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wav" ContentType="audio/x-wav"/>
  <Default Extension="png" ContentType="image/png"/>
  <Default Extension="wmf" ContentType="image/x-wmf"/>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3"/>
    <p:sldMasterId id="2147483673" r:id="rId4"/>
  </p:sldMasterIdLst>
  <p:notesMasterIdLst>
    <p:notesMasterId r:id="rId7"/>
  </p:notesMasterIdLst>
  <p:sldIdLst>
    <p:sldId id="509" r:id="rId5"/>
    <p:sldId id="704" r:id="rId6"/>
    <p:sldId id="416" r:id="rId8"/>
    <p:sldId id="511" r:id="rId9"/>
    <p:sldId id="512" r:id="rId10"/>
    <p:sldId id="513" r:id="rId11"/>
    <p:sldId id="640" r:id="rId12"/>
    <p:sldId id="641" r:id="rId13"/>
    <p:sldId id="642" r:id="rId14"/>
    <p:sldId id="496" r:id="rId15"/>
    <p:sldId id="497" r:id="rId16"/>
    <p:sldId id="646" r:id="rId17"/>
    <p:sldId id="643" r:id="rId18"/>
    <p:sldId id="517" r:id="rId19"/>
    <p:sldId id="429" r:id="rId20"/>
    <p:sldId id="430" r:id="rId21"/>
    <p:sldId id="518" r:id="rId22"/>
    <p:sldId id="519" r:id="rId23"/>
    <p:sldId id="520" r:id="rId24"/>
    <p:sldId id="521" r:id="rId25"/>
    <p:sldId id="522" r:id="rId26"/>
    <p:sldId id="523" r:id="rId27"/>
    <p:sldId id="526" r:id="rId28"/>
    <p:sldId id="524" r:id="rId29"/>
    <p:sldId id="525" r:id="rId30"/>
    <p:sldId id="639" r:id="rId31"/>
    <p:sldId id="535" r:id="rId32"/>
    <p:sldId id="534" r:id="rId33"/>
    <p:sldId id="644" r:id="rId34"/>
    <p:sldId id="532" r:id="rId35"/>
    <p:sldId id="645" r:id="rId36"/>
    <p:sldId id="676" r:id="rId37"/>
    <p:sldId id="677" r:id="rId38"/>
    <p:sldId id="667" r:id="rId39"/>
    <p:sldId id="533" r:id="rId40"/>
    <p:sldId id="661" r:id="rId41"/>
    <p:sldId id="675" r:id="rId42"/>
    <p:sldId id="531" r:id="rId43"/>
    <p:sldId id="530" r:id="rId44"/>
    <p:sldId id="528" r:id="rId45"/>
    <p:sldId id="529" r:id="rId46"/>
    <p:sldId id="700" r:id="rId47"/>
    <p:sldId id="703" r:id="rId48"/>
    <p:sldId id="527" r:id="rId49"/>
    <p:sldId id="536" r:id="rId50"/>
    <p:sldId id="451" r:id="rId51"/>
    <p:sldId id="537" r:id="rId52"/>
    <p:sldId id="538" r:id="rId53"/>
    <p:sldId id="679" r:id="rId54"/>
    <p:sldId id="648" r:id="rId55"/>
    <p:sldId id="668" r:id="rId56"/>
    <p:sldId id="698" r:id="rId57"/>
    <p:sldId id="699" r:id="rId58"/>
    <p:sldId id="693" r:id="rId59"/>
    <p:sldId id="680" r:id="rId60"/>
    <p:sldId id="702" r:id="rId61"/>
    <p:sldId id="683" r:id="rId62"/>
    <p:sldId id="682" r:id="rId63"/>
    <p:sldId id="684" r:id="rId64"/>
    <p:sldId id="685" r:id="rId65"/>
    <p:sldId id="539" r:id="rId66"/>
    <p:sldId id="649" r:id="rId67"/>
    <p:sldId id="540" r:id="rId68"/>
    <p:sldId id="541" r:id="rId69"/>
    <p:sldId id="542" r:id="rId70"/>
    <p:sldId id="543" r:id="rId71"/>
    <p:sldId id="545" r:id="rId72"/>
    <p:sldId id="546" r:id="rId73"/>
    <p:sldId id="547" r:id="rId74"/>
    <p:sldId id="548" r:id="rId75"/>
    <p:sldId id="549" r:id="rId76"/>
    <p:sldId id="869" r:id="rId77"/>
    <p:sldId id="460" r:id="rId78"/>
    <p:sldId id="461" r:id="rId79"/>
    <p:sldId id="551" r:id="rId80"/>
    <p:sldId id="553" r:id="rId81"/>
    <p:sldId id="554" r:id="rId82"/>
    <p:sldId id="555" r:id="rId83"/>
    <p:sldId id="464" r:id="rId84"/>
    <p:sldId id="556" r:id="rId85"/>
    <p:sldId id="557" r:id="rId86"/>
    <p:sldId id="558" r:id="rId87"/>
    <p:sldId id="559" r:id="rId88"/>
    <p:sldId id="560" r:id="rId89"/>
    <p:sldId id="561" r:id="rId90"/>
    <p:sldId id="562" r:id="rId91"/>
    <p:sldId id="563" r:id="rId92"/>
    <p:sldId id="564" r:id="rId93"/>
    <p:sldId id="565" r:id="rId94"/>
    <p:sldId id="566" r:id="rId95"/>
    <p:sldId id="567" r:id="rId96"/>
    <p:sldId id="568" r:id="rId97"/>
    <p:sldId id="654" r:id="rId98"/>
    <p:sldId id="655" r:id="rId99"/>
    <p:sldId id="569" r:id="rId100"/>
    <p:sldId id="570" r:id="rId101"/>
    <p:sldId id="571" r:id="rId102"/>
    <p:sldId id="572" r:id="rId103"/>
    <p:sldId id="573" r:id="rId104"/>
    <p:sldId id="574" r:id="rId105"/>
    <p:sldId id="575" r:id="rId106"/>
    <p:sldId id="656" r:id="rId107"/>
    <p:sldId id="577" r:id="rId108"/>
    <p:sldId id="579" r:id="rId109"/>
    <p:sldId id="580" r:id="rId110"/>
    <p:sldId id="657" r:id="rId111"/>
    <p:sldId id="582" r:id="rId112"/>
    <p:sldId id="583" r:id="rId113"/>
    <p:sldId id="584" r:id="rId114"/>
    <p:sldId id="634" r:id="rId115"/>
    <p:sldId id="635" r:id="rId116"/>
    <p:sldId id="658" r:id="rId117"/>
    <p:sldId id="686" r:id="rId118"/>
    <p:sldId id="688" r:id="rId119"/>
    <p:sldId id="687" r:id="rId120"/>
    <p:sldId id="636" r:id="rId121"/>
    <p:sldId id="637" r:id="rId122"/>
    <p:sldId id="586" r:id="rId123"/>
    <p:sldId id="587" r:id="rId124"/>
    <p:sldId id="588" r:id="rId125"/>
    <p:sldId id="705" r:id="rId126"/>
    <p:sldId id="589" r:id="rId127"/>
    <p:sldId id="590" r:id="rId128"/>
    <p:sldId id="595" r:id="rId129"/>
    <p:sldId id="596" r:id="rId130"/>
    <p:sldId id="597" r:id="rId131"/>
    <p:sldId id="599" r:id="rId132"/>
    <p:sldId id="600" r:id="rId133"/>
    <p:sldId id="601" r:id="rId134"/>
    <p:sldId id="602" r:id="rId135"/>
    <p:sldId id="603" r:id="rId136"/>
    <p:sldId id="604" r:id="rId137"/>
    <p:sldId id="605" r:id="rId138"/>
    <p:sldId id="606" r:id="rId139"/>
    <p:sldId id="607" r:id="rId140"/>
    <p:sldId id="659" r:id="rId141"/>
    <p:sldId id="660" r:id="rId142"/>
    <p:sldId id="638" r:id="rId143"/>
    <p:sldId id="608" r:id="rId144"/>
    <p:sldId id="609" r:id="rId145"/>
    <p:sldId id="610" r:id="rId146"/>
    <p:sldId id="611" r:id="rId147"/>
    <p:sldId id="612" r:id="rId148"/>
    <p:sldId id="613" r:id="rId149"/>
    <p:sldId id="616" r:id="rId150"/>
    <p:sldId id="617" r:id="rId151"/>
    <p:sldId id="618" r:id="rId152"/>
    <p:sldId id="619" r:id="rId153"/>
    <p:sldId id="620" r:id="rId154"/>
    <p:sldId id="621" r:id="rId155"/>
    <p:sldId id="622" r:id="rId156"/>
    <p:sldId id="696" r:id="rId157"/>
    <p:sldId id="697" r:id="rId158"/>
    <p:sldId id="623" r:id="rId159"/>
    <p:sldId id="624" r:id="rId160"/>
    <p:sldId id="625" r:id="rId161"/>
    <p:sldId id="626" r:id="rId162"/>
    <p:sldId id="627" r:id="rId163"/>
    <p:sldId id="628" r:id="rId164"/>
    <p:sldId id="629" r:id="rId165"/>
    <p:sldId id="630" r:id="rId166"/>
    <p:sldId id="689" r:id="rId167"/>
    <p:sldId id="690" r:id="rId168"/>
    <p:sldId id="691" r:id="rId169"/>
    <p:sldId id="631" r:id="rId170"/>
    <p:sldId id="632" r:id="rId171"/>
    <p:sldId id="633" r:id="rId172"/>
  </p:sldIdLst>
  <p:sldSz cx="9144000" cy="6858000" type="screen4x3"/>
  <p:notesSz cx="6858000" cy="9144000"/>
  <p:custShowLst>
    <p:custShow name="自定义放映 1" id="0">
      <p:sldLst/>
    </p:custShow>
  </p:custShowLst>
  <p:defaultTex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modifyVerifier cryptProviderType="rsaFull" cryptAlgorithmClass="hash" cryptAlgorithmType="typeAny" cryptAlgorithmSid="4" spinCount="100000" saltData="fo0/tYN+btWy1HZshpfxCg==" hashData="OdKCEKsI932oDGw3JnGYPGBmry0="/>
  <p:extLst>
    <p:ext uri="{505F2C04-C923-438B-8C0F-E0CD2BADF298}">
      <wppc:fontMiss xmlns:wppc="http://www.wps.cn/officeDocument/PresentationCustomData" type="true"/>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80808"/>
    <a:srgbClr val="FFFF00"/>
    <a:srgbClr val="FFFFFF"/>
    <a:srgbClr val="FFFFCC"/>
    <a:srgbClr val="00FF00"/>
    <a:srgbClr val="FFFF99"/>
    <a:srgbClr val="5F5F5F"/>
    <a:srgbClr val="FF0000"/>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481" autoAdjust="0"/>
    <p:restoredTop sz="69557" autoAdjust="0"/>
  </p:normalViewPr>
  <p:slideViewPr>
    <p:cSldViewPr showGuides="1">
      <p:cViewPr varScale="1">
        <p:scale>
          <a:sx n="48" d="100"/>
          <a:sy n="48" d="100"/>
        </p:scale>
        <p:origin x="-1812" y="-9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9600"/>
    </p:cViewPr>
  </p:sorterViewPr>
  <p:gridSpacing cx="76200" cy="76200"/>
</p:viewPr>
</file>

<file path=ppt/_rels/presentation.xml.rels><?xml version="1.0" encoding="UTF-8" standalone="yes"?>
<Relationships xmlns="http://schemas.openxmlformats.org/package/2006/relationships"><Relationship Id="rId99" Type="http://schemas.openxmlformats.org/officeDocument/2006/relationships/slide" Target="slides/slide94.xml"/><Relationship Id="rId98" Type="http://schemas.openxmlformats.org/officeDocument/2006/relationships/slide" Target="slides/slide93.xml"/><Relationship Id="rId97" Type="http://schemas.openxmlformats.org/officeDocument/2006/relationships/slide" Target="slides/slide92.xml"/><Relationship Id="rId96" Type="http://schemas.openxmlformats.org/officeDocument/2006/relationships/slide" Target="slides/slide91.xml"/><Relationship Id="rId95" Type="http://schemas.openxmlformats.org/officeDocument/2006/relationships/slide" Target="slides/slide90.xml"/><Relationship Id="rId94" Type="http://schemas.openxmlformats.org/officeDocument/2006/relationships/slide" Target="slides/slide89.xml"/><Relationship Id="rId93" Type="http://schemas.openxmlformats.org/officeDocument/2006/relationships/slide" Target="slides/slide88.xml"/><Relationship Id="rId92" Type="http://schemas.openxmlformats.org/officeDocument/2006/relationships/slide" Target="slides/slide87.xml"/><Relationship Id="rId91" Type="http://schemas.openxmlformats.org/officeDocument/2006/relationships/slide" Target="slides/slide86.xml"/><Relationship Id="rId90" Type="http://schemas.openxmlformats.org/officeDocument/2006/relationships/slide" Target="slides/slide85.xml"/><Relationship Id="rId9" Type="http://schemas.openxmlformats.org/officeDocument/2006/relationships/slide" Target="slides/slide4.xml"/><Relationship Id="rId89" Type="http://schemas.openxmlformats.org/officeDocument/2006/relationships/slide" Target="slides/slide84.xml"/><Relationship Id="rId88" Type="http://schemas.openxmlformats.org/officeDocument/2006/relationships/slide" Target="slides/slide83.xml"/><Relationship Id="rId87" Type="http://schemas.openxmlformats.org/officeDocument/2006/relationships/slide" Target="slides/slide82.xml"/><Relationship Id="rId86" Type="http://schemas.openxmlformats.org/officeDocument/2006/relationships/slide" Target="slides/slide81.xml"/><Relationship Id="rId85" Type="http://schemas.openxmlformats.org/officeDocument/2006/relationships/slide" Target="slides/slide80.xml"/><Relationship Id="rId84" Type="http://schemas.openxmlformats.org/officeDocument/2006/relationships/slide" Target="slides/slide79.xml"/><Relationship Id="rId83" Type="http://schemas.openxmlformats.org/officeDocument/2006/relationships/slide" Target="slides/slide78.xml"/><Relationship Id="rId82" Type="http://schemas.openxmlformats.org/officeDocument/2006/relationships/slide" Target="slides/slide77.xml"/><Relationship Id="rId81" Type="http://schemas.openxmlformats.org/officeDocument/2006/relationships/slide" Target="slides/slide76.xml"/><Relationship Id="rId80" Type="http://schemas.openxmlformats.org/officeDocument/2006/relationships/slide" Target="slides/slide75.xml"/><Relationship Id="rId8" Type="http://schemas.openxmlformats.org/officeDocument/2006/relationships/slide" Target="slides/slide3.xml"/><Relationship Id="rId79" Type="http://schemas.openxmlformats.org/officeDocument/2006/relationships/slide" Target="slides/slide74.xml"/><Relationship Id="rId78" Type="http://schemas.openxmlformats.org/officeDocument/2006/relationships/slide" Target="slides/slide73.xml"/><Relationship Id="rId77" Type="http://schemas.openxmlformats.org/officeDocument/2006/relationships/slide" Target="slides/slide72.xml"/><Relationship Id="rId76" Type="http://schemas.openxmlformats.org/officeDocument/2006/relationships/slide" Target="slides/slide71.xml"/><Relationship Id="rId75" Type="http://schemas.openxmlformats.org/officeDocument/2006/relationships/slide" Target="slides/slide70.xml"/><Relationship Id="rId74" Type="http://schemas.openxmlformats.org/officeDocument/2006/relationships/slide" Target="slides/slide69.xml"/><Relationship Id="rId73" Type="http://schemas.openxmlformats.org/officeDocument/2006/relationships/slide" Target="slides/slide68.xml"/><Relationship Id="rId72" Type="http://schemas.openxmlformats.org/officeDocument/2006/relationships/slide" Target="slides/slide67.xml"/><Relationship Id="rId71" Type="http://schemas.openxmlformats.org/officeDocument/2006/relationships/slide" Target="slides/slide66.xml"/><Relationship Id="rId70" Type="http://schemas.openxmlformats.org/officeDocument/2006/relationships/slide" Target="slides/slide65.xml"/><Relationship Id="rId7" Type="http://schemas.openxmlformats.org/officeDocument/2006/relationships/notesMaster" Target="notesMasters/notesMaster1.xml"/><Relationship Id="rId69" Type="http://schemas.openxmlformats.org/officeDocument/2006/relationships/slide" Target="slides/slide64.xml"/><Relationship Id="rId68" Type="http://schemas.openxmlformats.org/officeDocument/2006/relationships/slide" Target="slides/slide63.xml"/><Relationship Id="rId67" Type="http://schemas.openxmlformats.org/officeDocument/2006/relationships/slide" Target="slides/slide62.xml"/><Relationship Id="rId66" Type="http://schemas.openxmlformats.org/officeDocument/2006/relationships/slide" Target="slides/slide61.xml"/><Relationship Id="rId65" Type="http://schemas.openxmlformats.org/officeDocument/2006/relationships/slide" Target="slides/slide60.xml"/><Relationship Id="rId64" Type="http://schemas.openxmlformats.org/officeDocument/2006/relationships/slide" Target="slides/slide59.xml"/><Relationship Id="rId63" Type="http://schemas.openxmlformats.org/officeDocument/2006/relationships/slide" Target="slides/slide58.xml"/><Relationship Id="rId62" Type="http://schemas.openxmlformats.org/officeDocument/2006/relationships/slide" Target="slides/slide57.xml"/><Relationship Id="rId61" Type="http://schemas.openxmlformats.org/officeDocument/2006/relationships/slide" Target="slides/slide56.xml"/><Relationship Id="rId60" Type="http://schemas.openxmlformats.org/officeDocument/2006/relationships/slide" Target="slides/slide55.xml"/><Relationship Id="rId6" Type="http://schemas.openxmlformats.org/officeDocument/2006/relationships/slide" Target="slides/slide2.xml"/><Relationship Id="rId59" Type="http://schemas.openxmlformats.org/officeDocument/2006/relationships/slide" Target="slides/slide54.xml"/><Relationship Id="rId58" Type="http://schemas.openxmlformats.org/officeDocument/2006/relationships/slide" Target="slides/slide53.xml"/><Relationship Id="rId57" Type="http://schemas.openxmlformats.org/officeDocument/2006/relationships/slide" Target="slides/slide52.xml"/><Relationship Id="rId56" Type="http://schemas.openxmlformats.org/officeDocument/2006/relationships/slide" Target="slides/slide51.xml"/><Relationship Id="rId55" Type="http://schemas.openxmlformats.org/officeDocument/2006/relationships/slide" Target="slides/slide50.xml"/><Relationship Id="rId54" Type="http://schemas.openxmlformats.org/officeDocument/2006/relationships/slide" Target="slides/slide49.xml"/><Relationship Id="rId53" Type="http://schemas.openxmlformats.org/officeDocument/2006/relationships/slide" Target="slides/slide48.xml"/><Relationship Id="rId52" Type="http://schemas.openxmlformats.org/officeDocument/2006/relationships/slide" Target="slides/slide47.xml"/><Relationship Id="rId51" Type="http://schemas.openxmlformats.org/officeDocument/2006/relationships/slide" Target="slides/slide46.xml"/><Relationship Id="rId50" Type="http://schemas.openxmlformats.org/officeDocument/2006/relationships/slide" Target="slides/slide45.xml"/><Relationship Id="rId5" Type="http://schemas.openxmlformats.org/officeDocument/2006/relationships/slide" Target="slides/slide1.xml"/><Relationship Id="rId49" Type="http://schemas.openxmlformats.org/officeDocument/2006/relationships/slide" Target="slides/slide44.xml"/><Relationship Id="rId48" Type="http://schemas.openxmlformats.org/officeDocument/2006/relationships/slide" Target="slides/slide43.xml"/><Relationship Id="rId47" Type="http://schemas.openxmlformats.org/officeDocument/2006/relationships/slide" Target="slides/slide42.xml"/><Relationship Id="rId46" Type="http://schemas.openxmlformats.org/officeDocument/2006/relationships/slide" Target="slides/slide41.xml"/><Relationship Id="rId45" Type="http://schemas.openxmlformats.org/officeDocument/2006/relationships/slide" Target="slides/slide40.xml"/><Relationship Id="rId44" Type="http://schemas.openxmlformats.org/officeDocument/2006/relationships/slide" Target="slides/slide39.xml"/><Relationship Id="rId43" Type="http://schemas.openxmlformats.org/officeDocument/2006/relationships/slide" Target="slides/slide38.xml"/><Relationship Id="rId42" Type="http://schemas.openxmlformats.org/officeDocument/2006/relationships/slide" Target="slides/slide37.xml"/><Relationship Id="rId41" Type="http://schemas.openxmlformats.org/officeDocument/2006/relationships/slide" Target="slides/slide36.xml"/><Relationship Id="rId40" Type="http://schemas.openxmlformats.org/officeDocument/2006/relationships/slide" Target="slides/slide35.xml"/><Relationship Id="rId4" Type="http://schemas.openxmlformats.org/officeDocument/2006/relationships/slideMaster" Target="slideMasters/slideMaster3.xml"/><Relationship Id="rId39" Type="http://schemas.openxmlformats.org/officeDocument/2006/relationships/slide" Target="slides/slide34.xml"/><Relationship Id="rId38" Type="http://schemas.openxmlformats.org/officeDocument/2006/relationships/slide" Target="slides/slide33.xml"/><Relationship Id="rId37" Type="http://schemas.openxmlformats.org/officeDocument/2006/relationships/slide" Target="slides/slide32.xml"/><Relationship Id="rId36" Type="http://schemas.openxmlformats.org/officeDocument/2006/relationships/slide" Target="slides/slide31.xml"/><Relationship Id="rId35" Type="http://schemas.openxmlformats.org/officeDocument/2006/relationships/slide" Target="slides/slide30.xml"/><Relationship Id="rId34" Type="http://schemas.openxmlformats.org/officeDocument/2006/relationships/slide" Target="slides/slide29.xml"/><Relationship Id="rId33" Type="http://schemas.openxmlformats.org/officeDocument/2006/relationships/slide" Target="slides/slide28.xml"/><Relationship Id="rId32" Type="http://schemas.openxmlformats.org/officeDocument/2006/relationships/slide" Target="slides/slide27.xml"/><Relationship Id="rId31" Type="http://schemas.openxmlformats.org/officeDocument/2006/relationships/slide" Target="slides/slide26.xml"/><Relationship Id="rId30" Type="http://schemas.openxmlformats.org/officeDocument/2006/relationships/slide" Target="slides/slide25.xml"/><Relationship Id="rId3" Type="http://schemas.openxmlformats.org/officeDocument/2006/relationships/slideMaster" Target="slideMasters/slideMaster2.xml"/><Relationship Id="rId29" Type="http://schemas.openxmlformats.org/officeDocument/2006/relationships/slide" Target="slides/slide24.xml"/><Relationship Id="rId28" Type="http://schemas.openxmlformats.org/officeDocument/2006/relationships/slide" Target="slides/slide23.xml"/><Relationship Id="rId27" Type="http://schemas.openxmlformats.org/officeDocument/2006/relationships/slide" Target="slides/slide22.xml"/><Relationship Id="rId26" Type="http://schemas.openxmlformats.org/officeDocument/2006/relationships/slide" Target="slides/slide21.xml"/><Relationship Id="rId25" Type="http://schemas.openxmlformats.org/officeDocument/2006/relationships/slide" Target="slides/slide20.xml"/><Relationship Id="rId24" Type="http://schemas.openxmlformats.org/officeDocument/2006/relationships/slide" Target="slides/slide19.xml"/><Relationship Id="rId23" Type="http://schemas.openxmlformats.org/officeDocument/2006/relationships/slide" Target="slides/slide18.xml"/><Relationship Id="rId22" Type="http://schemas.openxmlformats.org/officeDocument/2006/relationships/slide" Target="slides/slide17.xml"/><Relationship Id="rId21" Type="http://schemas.openxmlformats.org/officeDocument/2006/relationships/slide" Target="slides/slide16.xml"/><Relationship Id="rId20" Type="http://schemas.openxmlformats.org/officeDocument/2006/relationships/slide" Target="slides/slide15.xml"/><Relationship Id="rId2" Type="http://schemas.openxmlformats.org/officeDocument/2006/relationships/theme" Target="theme/theme1.xml"/><Relationship Id="rId19" Type="http://schemas.openxmlformats.org/officeDocument/2006/relationships/slide" Target="slides/slide14.xml"/><Relationship Id="rId18" Type="http://schemas.openxmlformats.org/officeDocument/2006/relationships/slide" Target="slides/slide13.xml"/><Relationship Id="rId175" Type="http://schemas.openxmlformats.org/officeDocument/2006/relationships/tableStyles" Target="tableStyles.xml"/><Relationship Id="rId174" Type="http://schemas.openxmlformats.org/officeDocument/2006/relationships/viewProps" Target="viewProps.xml"/><Relationship Id="rId173" Type="http://schemas.openxmlformats.org/officeDocument/2006/relationships/presProps" Target="presProps.xml"/><Relationship Id="rId172" Type="http://schemas.openxmlformats.org/officeDocument/2006/relationships/slide" Target="slides/slide167.xml"/><Relationship Id="rId171" Type="http://schemas.openxmlformats.org/officeDocument/2006/relationships/slide" Target="slides/slide166.xml"/><Relationship Id="rId170" Type="http://schemas.openxmlformats.org/officeDocument/2006/relationships/slide" Target="slides/slide165.xml"/><Relationship Id="rId17" Type="http://schemas.openxmlformats.org/officeDocument/2006/relationships/slide" Target="slides/slide12.xml"/><Relationship Id="rId169" Type="http://schemas.openxmlformats.org/officeDocument/2006/relationships/slide" Target="slides/slide164.xml"/><Relationship Id="rId168" Type="http://schemas.openxmlformats.org/officeDocument/2006/relationships/slide" Target="slides/slide163.xml"/><Relationship Id="rId167" Type="http://schemas.openxmlformats.org/officeDocument/2006/relationships/slide" Target="slides/slide162.xml"/><Relationship Id="rId166" Type="http://schemas.openxmlformats.org/officeDocument/2006/relationships/slide" Target="slides/slide161.xml"/><Relationship Id="rId165" Type="http://schemas.openxmlformats.org/officeDocument/2006/relationships/slide" Target="slides/slide160.xml"/><Relationship Id="rId164" Type="http://schemas.openxmlformats.org/officeDocument/2006/relationships/slide" Target="slides/slide159.xml"/><Relationship Id="rId163" Type="http://schemas.openxmlformats.org/officeDocument/2006/relationships/slide" Target="slides/slide158.xml"/><Relationship Id="rId162" Type="http://schemas.openxmlformats.org/officeDocument/2006/relationships/slide" Target="slides/slide157.xml"/><Relationship Id="rId161" Type="http://schemas.openxmlformats.org/officeDocument/2006/relationships/slide" Target="slides/slide156.xml"/><Relationship Id="rId160" Type="http://schemas.openxmlformats.org/officeDocument/2006/relationships/slide" Target="slides/slide155.xml"/><Relationship Id="rId16" Type="http://schemas.openxmlformats.org/officeDocument/2006/relationships/slide" Target="slides/slide11.xml"/><Relationship Id="rId159" Type="http://schemas.openxmlformats.org/officeDocument/2006/relationships/slide" Target="slides/slide154.xml"/><Relationship Id="rId158" Type="http://schemas.openxmlformats.org/officeDocument/2006/relationships/slide" Target="slides/slide153.xml"/><Relationship Id="rId157" Type="http://schemas.openxmlformats.org/officeDocument/2006/relationships/slide" Target="slides/slide152.xml"/><Relationship Id="rId156" Type="http://schemas.openxmlformats.org/officeDocument/2006/relationships/slide" Target="slides/slide151.xml"/><Relationship Id="rId155" Type="http://schemas.openxmlformats.org/officeDocument/2006/relationships/slide" Target="slides/slide150.xml"/><Relationship Id="rId154" Type="http://schemas.openxmlformats.org/officeDocument/2006/relationships/slide" Target="slides/slide149.xml"/><Relationship Id="rId153" Type="http://schemas.openxmlformats.org/officeDocument/2006/relationships/slide" Target="slides/slide148.xml"/><Relationship Id="rId152" Type="http://schemas.openxmlformats.org/officeDocument/2006/relationships/slide" Target="slides/slide147.xml"/><Relationship Id="rId151" Type="http://schemas.openxmlformats.org/officeDocument/2006/relationships/slide" Target="slides/slide146.xml"/><Relationship Id="rId150" Type="http://schemas.openxmlformats.org/officeDocument/2006/relationships/slide" Target="slides/slide145.xml"/><Relationship Id="rId15" Type="http://schemas.openxmlformats.org/officeDocument/2006/relationships/slide" Target="slides/slide10.xml"/><Relationship Id="rId149" Type="http://schemas.openxmlformats.org/officeDocument/2006/relationships/slide" Target="slides/slide144.xml"/><Relationship Id="rId148" Type="http://schemas.openxmlformats.org/officeDocument/2006/relationships/slide" Target="slides/slide143.xml"/><Relationship Id="rId147" Type="http://schemas.openxmlformats.org/officeDocument/2006/relationships/slide" Target="slides/slide142.xml"/><Relationship Id="rId146" Type="http://schemas.openxmlformats.org/officeDocument/2006/relationships/slide" Target="slides/slide141.xml"/><Relationship Id="rId145" Type="http://schemas.openxmlformats.org/officeDocument/2006/relationships/slide" Target="slides/slide140.xml"/><Relationship Id="rId144" Type="http://schemas.openxmlformats.org/officeDocument/2006/relationships/slide" Target="slides/slide139.xml"/><Relationship Id="rId143" Type="http://schemas.openxmlformats.org/officeDocument/2006/relationships/slide" Target="slides/slide138.xml"/><Relationship Id="rId142" Type="http://schemas.openxmlformats.org/officeDocument/2006/relationships/slide" Target="slides/slide137.xml"/><Relationship Id="rId141" Type="http://schemas.openxmlformats.org/officeDocument/2006/relationships/slide" Target="slides/slide136.xml"/><Relationship Id="rId140" Type="http://schemas.openxmlformats.org/officeDocument/2006/relationships/slide" Target="slides/slide135.xml"/><Relationship Id="rId14" Type="http://schemas.openxmlformats.org/officeDocument/2006/relationships/slide" Target="slides/slide9.xml"/><Relationship Id="rId139" Type="http://schemas.openxmlformats.org/officeDocument/2006/relationships/slide" Target="slides/slide134.xml"/><Relationship Id="rId138" Type="http://schemas.openxmlformats.org/officeDocument/2006/relationships/slide" Target="slides/slide133.xml"/><Relationship Id="rId137" Type="http://schemas.openxmlformats.org/officeDocument/2006/relationships/slide" Target="slides/slide132.xml"/><Relationship Id="rId136" Type="http://schemas.openxmlformats.org/officeDocument/2006/relationships/slide" Target="slides/slide131.xml"/><Relationship Id="rId135" Type="http://schemas.openxmlformats.org/officeDocument/2006/relationships/slide" Target="slides/slide130.xml"/><Relationship Id="rId134" Type="http://schemas.openxmlformats.org/officeDocument/2006/relationships/slide" Target="slides/slide129.xml"/><Relationship Id="rId133" Type="http://schemas.openxmlformats.org/officeDocument/2006/relationships/slide" Target="slides/slide128.xml"/><Relationship Id="rId132" Type="http://schemas.openxmlformats.org/officeDocument/2006/relationships/slide" Target="slides/slide127.xml"/><Relationship Id="rId131" Type="http://schemas.openxmlformats.org/officeDocument/2006/relationships/slide" Target="slides/slide126.xml"/><Relationship Id="rId130" Type="http://schemas.openxmlformats.org/officeDocument/2006/relationships/slide" Target="slides/slide125.xml"/><Relationship Id="rId13" Type="http://schemas.openxmlformats.org/officeDocument/2006/relationships/slide" Target="slides/slide8.xml"/><Relationship Id="rId129" Type="http://schemas.openxmlformats.org/officeDocument/2006/relationships/slide" Target="slides/slide124.xml"/><Relationship Id="rId128" Type="http://schemas.openxmlformats.org/officeDocument/2006/relationships/slide" Target="slides/slide123.xml"/><Relationship Id="rId127" Type="http://schemas.openxmlformats.org/officeDocument/2006/relationships/slide" Target="slides/slide122.xml"/><Relationship Id="rId126" Type="http://schemas.openxmlformats.org/officeDocument/2006/relationships/slide" Target="slides/slide121.xml"/><Relationship Id="rId125" Type="http://schemas.openxmlformats.org/officeDocument/2006/relationships/slide" Target="slides/slide120.xml"/><Relationship Id="rId124" Type="http://schemas.openxmlformats.org/officeDocument/2006/relationships/slide" Target="slides/slide119.xml"/><Relationship Id="rId123" Type="http://schemas.openxmlformats.org/officeDocument/2006/relationships/slide" Target="slides/slide118.xml"/><Relationship Id="rId122" Type="http://schemas.openxmlformats.org/officeDocument/2006/relationships/slide" Target="slides/slide117.xml"/><Relationship Id="rId121" Type="http://schemas.openxmlformats.org/officeDocument/2006/relationships/slide" Target="slides/slide116.xml"/><Relationship Id="rId120" Type="http://schemas.openxmlformats.org/officeDocument/2006/relationships/slide" Target="slides/slide115.xml"/><Relationship Id="rId12" Type="http://schemas.openxmlformats.org/officeDocument/2006/relationships/slide" Target="slides/slide7.xml"/><Relationship Id="rId119" Type="http://schemas.openxmlformats.org/officeDocument/2006/relationships/slide" Target="slides/slide114.xml"/><Relationship Id="rId118" Type="http://schemas.openxmlformats.org/officeDocument/2006/relationships/slide" Target="slides/slide113.xml"/><Relationship Id="rId117" Type="http://schemas.openxmlformats.org/officeDocument/2006/relationships/slide" Target="slides/slide112.xml"/><Relationship Id="rId116" Type="http://schemas.openxmlformats.org/officeDocument/2006/relationships/slide" Target="slides/slide111.xml"/><Relationship Id="rId115" Type="http://schemas.openxmlformats.org/officeDocument/2006/relationships/slide" Target="slides/slide110.xml"/><Relationship Id="rId114" Type="http://schemas.openxmlformats.org/officeDocument/2006/relationships/slide" Target="slides/slide109.xml"/><Relationship Id="rId113" Type="http://schemas.openxmlformats.org/officeDocument/2006/relationships/slide" Target="slides/slide108.xml"/><Relationship Id="rId112" Type="http://schemas.openxmlformats.org/officeDocument/2006/relationships/slide" Target="slides/slide107.xml"/><Relationship Id="rId111" Type="http://schemas.openxmlformats.org/officeDocument/2006/relationships/slide" Target="slides/slide106.xml"/><Relationship Id="rId110" Type="http://schemas.openxmlformats.org/officeDocument/2006/relationships/slide" Target="slides/slide105.xml"/><Relationship Id="rId11" Type="http://schemas.openxmlformats.org/officeDocument/2006/relationships/slide" Target="slides/slide6.xml"/><Relationship Id="rId109" Type="http://schemas.openxmlformats.org/officeDocument/2006/relationships/slide" Target="slides/slide104.xml"/><Relationship Id="rId108" Type="http://schemas.openxmlformats.org/officeDocument/2006/relationships/slide" Target="slides/slide103.xml"/><Relationship Id="rId107" Type="http://schemas.openxmlformats.org/officeDocument/2006/relationships/slide" Target="slides/slide102.xml"/><Relationship Id="rId106" Type="http://schemas.openxmlformats.org/officeDocument/2006/relationships/slide" Target="slides/slide101.xml"/><Relationship Id="rId105" Type="http://schemas.openxmlformats.org/officeDocument/2006/relationships/slide" Target="slides/slide100.xml"/><Relationship Id="rId104" Type="http://schemas.openxmlformats.org/officeDocument/2006/relationships/slide" Target="slides/slide99.xml"/><Relationship Id="rId103" Type="http://schemas.openxmlformats.org/officeDocument/2006/relationships/slide" Target="slides/slide98.xml"/><Relationship Id="rId102" Type="http://schemas.openxmlformats.org/officeDocument/2006/relationships/slide" Target="slides/slide97.xml"/><Relationship Id="rId101" Type="http://schemas.openxmlformats.org/officeDocument/2006/relationships/slide" Target="slides/slide96.xml"/><Relationship Id="rId100" Type="http://schemas.openxmlformats.org/officeDocument/2006/relationships/slide" Target="slides/slide95.xml"/><Relationship Id="rId10" Type="http://schemas.openxmlformats.org/officeDocument/2006/relationships/slide" Target="slides/slide5.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png"/></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2.png"/></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3.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6.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6.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7.png"/></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8.png"/></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8.png"/></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8.png"/></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8.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90"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defRPr sz="1200"/>
            </a:lvl1pPr>
          </a:lstStyle>
          <a:p>
            <a:endParaRPr lang="en-US" altLang="zh-CN"/>
          </a:p>
        </p:txBody>
      </p:sp>
      <p:sp>
        <p:nvSpPr>
          <p:cNvPr id="12291" name="Rectangle 3"/>
          <p:cNvSpPr>
            <a:spLocks noGrp="1" noChangeArrowheads="1"/>
          </p:cNvSpPr>
          <p:nvPr>
            <p:ph type="dt"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sz="1200"/>
            </a:lvl1pPr>
          </a:lstStyle>
          <a:p>
            <a:endParaRPr lang="en-US" altLang="zh-CN"/>
          </a:p>
        </p:txBody>
      </p:sp>
      <p:sp>
        <p:nvSpPr>
          <p:cNvPr id="1229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ln>
          <a:effectLst/>
        </p:spPr>
      </p:sp>
      <p:sp>
        <p:nvSpPr>
          <p:cNvPr id="12293" name="Rectangle 5"/>
          <p:cNvSpPr>
            <a:spLocks noGrp="1" noChangeArrowheads="1"/>
          </p:cNvSpPr>
          <p:nvPr>
            <p:ph type="body" sz="quarter" idx="3"/>
          </p:nvPr>
        </p:nvSpPr>
        <p:spPr bwMode="auto">
          <a:xfrm>
            <a:off x="685800" y="4343400"/>
            <a:ext cx="5486400" cy="4114800"/>
          </a:xfrm>
          <a:prstGeom prst="rect">
            <a:avLst/>
          </a:prstGeom>
          <a:noFill/>
          <a:ln w="9525">
            <a:noFill/>
            <a:miter lim="800000"/>
          </a:ln>
          <a:effectLst/>
        </p:spPr>
        <p:txBody>
          <a:bodyPr vert="horz" wrap="square" lIns="91440" tIns="45720" rIns="91440" bIns="45720" numCol="1" anchor="t" anchorCtr="0" compatLnSpc="1"/>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smtClean="0"/>
          </a:p>
        </p:txBody>
      </p:sp>
      <p:sp>
        <p:nvSpPr>
          <p:cNvPr id="12294" name="Rectangle 6"/>
          <p:cNvSpPr>
            <a:spLocks noGrp="1" noChangeArrowheads="1"/>
          </p:cNvSpPr>
          <p:nvPr>
            <p:ph type="ftr" sz="quarter" idx="4"/>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a:defRPr sz="1200"/>
            </a:lvl1pPr>
          </a:lstStyle>
          <a:p>
            <a:endParaRPr lang="en-US" altLang="zh-CN"/>
          </a:p>
        </p:txBody>
      </p:sp>
      <p:sp>
        <p:nvSpPr>
          <p:cNvPr id="12295" name="Rectangle 7"/>
          <p:cNvSpPr>
            <a:spLocks noGrp="1" noChangeArrowheads="1"/>
          </p:cNvSpPr>
          <p:nvPr>
            <p:ph type="sldNum" sz="quarter" idx="5"/>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lvl1pPr algn="r">
              <a:defRPr sz="1200"/>
            </a:lvl1pPr>
          </a:lstStyle>
          <a:p>
            <a:fld id="{9D61B330-8098-4789-825A-C4837F2BB96B}" type="slidenum">
              <a:rPr lang="en-US" altLang="zh-CN"/>
            </a:fld>
            <a:endParaRPr lang="en-US" altLang="zh-CN"/>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0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7.xml"/></Relationships>
</file>

<file path=ppt/notesSlides/_rels/notesSlide10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2.xml"/></Relationships>
</file>

<file path=ppt/notesSlides/_rels/notesSlide10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4.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9.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0.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1.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3.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4.xml"/></Relationships>
</file>

<file path=ppt/notesSlides/_rels/notesSlide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5.xml"/></Relationships>
</file>

<file path=ppt/notesSlides/_rels/notesSlide5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6.xml"/></Relationships>
</file>

<file path=ppt/notesSlides/_rels/notesSlide5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7.xml"/></Relationships>
</file>

<file path=ppt/notesSlides/_rels/notesSlide5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8.xml"/></Relationships>
</file>

<file path=ppt/notesSlides/_rels/notesSlide5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9.xml"/></Relationships>
</file>

<file path=ppt/notesSlides/_rels/notesSlide5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0.xml"/></Relationships>
</file>

<file path=ppt/notesSlides/_rels/notesSlide5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2.xml"/></Relationships>
</file>

<file path=ppt/notesSlides/_rels/notesSlide5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3.xml"/></Relationships>
</file>

<file path=ppt/notesSlides/_rels/notesSlide5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6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6.xml"/></Relationships>
</file>

<file path=ppt/notesSlides/_rels/notesSlide6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7.xml"/></Relationships>
</file>

<file path=ppt/notesSlides/_rels/notesSlide6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8.xml"/></Relationships>
</file>

<file path=ppt/notesSlides/_rels/notesSlide6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9.xml"/></Relationships>
</file>

<file path=ppt/notesSlides/_rels/notesSlide6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0.xml"/></Relationships>
</file>

<file path=ppt/notesSlides/_rels/notesSlide6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1.xml"/></Relationships>
</file>

<file path=ppt/notesSlides/_rels/notesSlide6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2.xml"/></Relationships>
</file>

<file path=ppt/notesSlides/_rels/notesSlide6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3.xml"/></Relationships>
</file>

<file path=ppt/notesSlides/_rels/notesSlide6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4.xml"/></Relationships>
</file>

<file path=ppt/notesSlides/_rels/notesSlide6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5.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7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6.xml"/></Relationships>
</file>

<file path=ppt/notesSlides/_rels/notesSlide7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7.xml"/></Relationships>
</file>

<file path=ppt/notesSlides/_rels/notesSlide7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8.xml"/></Relationships>
</file>

<file path=ppt/notesSlides/_rels/notesSlide7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9.xml"/></Relationships>
</file>

<file path=ppt/notesSlides/_rels/notesSlide7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0.xml"/></Relationships>
</file>

<file path=ppt/notesSlides/_rels/notesSlide7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1.xml"/></Relationships>
</file>

<file path=ppt/notesSlides/_rels/notesSlide7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2.xml"/></Relationships>
</file>

<file path=ppt/notesSlides/_rels/notesSlide7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3.xml"/></Relationships>
</file>

<file path=ppt/notesSlides/_rels/notesSlide7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4.xml"/></Relationships>
</file>

<file path=ppt/notesSlides/_rels/notesSlide7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5.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8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6.xml"/></Relationships>
</file>

<file path=ppt/notesSlides/_rels/notesSlide8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7.xml"/></Relationships>
</file>

<file path=ppt/notesSlides/_rels/notesSlide8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9.xml"/></Relationships>
</file>

<file path=ppt/notesSlides/_rels/notesSlide8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1.xml"/></Relationships>
</file>

<file path=ppt/notesSlides/_rels/notesSlide8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3.xml"/></Relationships>
</file>

<file path=ppt/notesSlides/_rels/notesSlide8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9.xml"/></Relationships>
</file>

<file path=ppt/notesSlides/_rels/notesSlide8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2.xml"/></Relationships>
</file>

<file path=ppt/notesSlides/_rels/notesSlide8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4.xml"/></Relationships>
</file>

<file path=ppt/notesSlides/_rels/notesSlide8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5.xml"/></Relationships>
</file>

<file path=ppt/notesSlides/_rels/notesSlide8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9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1.xml"/></Relationships>
</file>

<file path=ppt/notesSlides/_rels/notesSlide9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2.xml"/></Relationships>
</file>

<file path=ppt/notesSlides/_rels/notesSlide9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4.xml"/></Relationships>
</file>

<file path=ppt/notesSlides/_rels/notesSlide9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9.xml"/></Relationships>
</file>

<file path=ppt/notesSlides/_rels/notesSlide9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0.xml"/></Relationships>
</file>

<file path=ppt/notesSlides/_rels/notesSlide9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1.xml"/></Relationships>
</file>

<file path=ppt/notesSlides/_rels/notesSlide9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2.xml"/></Relationships>
</file>

<file path=ppt/notesSlides/_rels/notesSlide9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6.xml"/></Relationships>
</file>

<file path=ppt/notesSlides/_rels/notesSlide9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3.xml"/></Relationships>
</file>

<file path=ppt/notesSlides/_rels/notesSlide9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E8E2D60C-398E-48A7-BE2A-91CA58839E6E}" type="slidenum">
              <a:rPr lang="en-US" altLang="zh-CN"/>
            </a:fld>
            <a:endParaRPr lang="en-US" altLang="zh-CN"/>
          </a:p>
        </p:txBody>
      </p:sp>
      <p:sp>
        <p:nvSpPr>
          <p:cNvPr id="622594" name="Rectangle 2"/>
          <p:cNvSpPr>
            <a:spLocks noGrp="1" noRot="1" noChangeAspect="1" noChangeArrowheads="1" noTextEdit="1"/>
          </p:cNvSpPr>
          <p:nvPr>
            <p:ph type="sldImg"/>
          </p:nvPr>
        </p:nvSpPr>
        <p:spPr/>
      </p:sp>
      <p:sp>
        <p:nvSpPr>
          <p:cNvPr id="622595" name="Rectangle 3"/>
          <p:cNvSpPr>
            <a:spLocks noGrp="1" noChangeArrowheads="1"/>
          </p:cNvSpPr>
          <p:nvPr>
            <p:ph type="body" idx="1"/>
          </p:nvPr>
        </p:nvSpPr>
        <p:spPr/>
        <p:txBody>
          <a:bodyPr/>
          <a:lstStyle/>
          <a:p>
            <a:r>
              <a:rPr lang="zh-CN" altLang="en-US" b="1"/>
              <a:t>概括地说，应该如何实现需求分析确定的功能</a:t>
            </a:r>
            <a:endParaRPr lang="zh-CN" altLang="en-US" b="1"/>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191E7F1F-73A4-42FB-BE9C-F618E34465B9}" type="slidenum">
              <a:rPr lang="en-US" altLang="zh-CN"/>
            </a:fld>
            <a:endParaRPr lang="en-US" altLang="zh-CN"/>
          </a:p>
        </p:txBody>
      </p:sp>
      <p:sp>
        <p:nvSpPr>
          <p:cNvPr id="642050" name="Rectangle 2"/>
          <p:cNvSpPr>
            <a:spLocks noGrp="1" noRot="1" noChangeAspect="1" noChangeArrowheads="1" noTextEdit="1"/>
          </p:cNvSpPr>
          <p:nvPr>
            <p:ph type="sldImg"/>
          </p:nvPr>
        </p:nvSpPr>
        <p:spPr/>
      </p:sp>
      <p:sp>
        <p:nvSpPr>
          <p:cNvPr id="642051" name="Rectangle 3"/>
          <p:cNvSpPr>
            <a:spLocks noGrp="1" noChangeArrowheads="1"/>
          </p:cNvSpPr>
          <p:nvPr>
            <p:ph type="body" idx="1"/>
          </p:nvPr>
        </p:nvSpPr>
        <p:spPr>
          <a:xfrm>
            <a:off x="914400" y="4343400"/>
            <a:ext cx="5029200" cy="4114800"/>
          </a:xfrm>
        </p:spPr>
        <p:txBody>
          <a:bodyPr/>
          <a:lstStyle/>
          <a:p>
            <a:r>
              <a:rPr lang="zh-CN" altLang="en-US"/>
              <a:t>第</a:t>
            </a:r>
            <a:r>
              <a:rPr lang="en-US" altLang="zh-CN"/>
              <a:t>2</a:t>
            </a:r>
            <a:r>
              <a:rPr lang="zh-CN" altLang="en-US"/>
              <a:t>、数据耦合</a:t>
            </a:r>
            <a:endParaRPr lang="zh-CN" altLang="en-US"/>
          </a:p>
          <a:p>
            <a:r>
              <a:rPr lang="zh-CN" altLang="en-US"/>
              <a:t>如果两个模块间交换的是简单数据，便构成数据耦合。</a:t>
            </a:r>
            <a:endParaRPr lang="zh-CN" altLang="en-US"/>
          </a:p>
          <a:p>
            <a:r>
              <a:rPr lang="zh-CN" altLang="en-US"/>
              <a:t>如，“计算应扣款”模块把“用水量”和“用电量”分别传递给“计算水费“和“计算电费”两个模块，然后从它们取得“水费”和“电费”。</a:t>
            </a:r>
            <a:endParaRPr lang="zh-CN" altLang="en-US"/>
          </a:p>
          <a:p>
            <a:r>
              <a:rPr lang="zh-CN" altLang="en-US"/>
              <a:t>这里，上、下层模块间存在的偶合便是数据耦合。</a:t>
            </a:r>
            <a:endParaRPr lang="zh-CN" altLang="en-US"/>
          </a:p>
        </p:txBody>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C74DF6DA-7677-425E-A640-560C2CAF1233}" type="slidenum">
              <a:rPr lang="en-US" altLang="zh-CN"/>
            </a:fld>
            <a:endParaRPr lang="en-US" altLang="zh-CN"/>
          </a:p>
        </p:txBody>
      </p:sp>
      <p:sp>
        <p:nvSpPr>
          <p:cNvPr id="950274" name="Rectangle 2"/>
          <p:cNvSpPr>
            <a:spLocks noGrp="1" noRot="1" noChangeAspect="1" noChangeArrowheads="1" noTextEdit="1"/>
          </p:cNvSpPr>
          <p:nvPr>
            <p:ph type="sldImg"/>
          </p:nvPr>
        </p:nvSpPr>
        <p:spPr/>
      </p:sp>
      <p:sp>
        <p:nvSpPr>
          <p:cNvPr id="950275" name="Rectangle 3"/>
          <p:cNvSpPr>
            <a:spLocks noGrp="1" noChangeArrowheads="1"/>
          </p:cNvSpPr>
          <p:nvPr>
            <p:ph type="body" idx="1"/>
          </p:nvPr>
        </p:nvSpPr>
        <p:spPr/>
        <p:txBody>
          <a:bodyPr/>
          <a:lstStyle/>
          <a:p>
            <a:pPr lvl="1"/>
            <a:r>
              <a:rPr lang="zh-CN" altLang="en-US">
                <a:solidFill>
                  <a:schemeClr val="tx2"/>
                </a:solidFill>
              </a:rPr>
              <a:t>从需求分析阶段的工作结果出发，进行</a:t>
            </a:r>
            <a:r>
              <a:rPr lang="zh-CN" altLang="en-US">
                <a:solidFill>
                  <a:srgbClr val="0000FF"/>
                </a:solidFill>
              </a:rPr>
              <a:t>软件结构设计</a:t>
            </a:r>
            <a:r>
              <a:rPr lang="zh-CN" altLang="en-US">
                <a:solidFill>
                  <a:schemeClr val="tx2"/>
                </a:solidFill>
              </a:rPr>
              <a:t>与</a:t>
            </a:r>
            <a:r>
              <a:rPr lang="zh-CN" altLang="en-US">
                <a:solidFill>
                  <a:srgbClr val="0000FF"/>
                </a:solidFill>
              </a:rPr>
              <a:t>数据设计</a:t>
            </a:r>
            <a:r>
              <a:rPr lang="zh-CN" altLang="en-US">
                <a:solidFill>
                  <a:schemeClr val="tx2"/>
                </a:solidFill>
              </a:rPr>
              <a:t>，编写</a:t>
            </a:r>
            <a:r>
              <a:rPr lang="en-US" altLang="zh-CN">
                <a:solidFill>
                  <a:srgbClr val="0000FF"/>
                </a:solidFill>
              </a:rPr>
              <a:t>《</a:t>
            </a:r>
            <a:r>
              <a:rPr lang="zh-CN" altLang="en-US">
                <a:solidFill>
                  <a:srgbClr val="0000FF"/>
                </a:solidFill>
              </a:rPr>
              <a:t>概要设计说明书</a:t>
            </a:r>
            <a:r>
              <a:rPr lang="en-US" altLang="zh-CN">
                <a:solidFill>
                  <a:srgbClr val="0000FF"/>
                </a:solidFill>
              </a:rPr>
              <a:t>》</a:t>
            </a:r>
            <a:r>
              <a:rPr lang="zh-CN" altLang="en-US">
                <a:solidFill>
                  <a:schemeClr val="tx2"/>
                </a:solidFill>
              </a:rPr>
              <a:t>。</a:t>
            </a:r>
            <a:endParaRPr lang="zh-CN" altLang="en-US">
              <a:solidFill>
                <a:schemeClr val="tx2"/>
              </a:solidFill>
            </a:endParaRPr>
          </a:p>
          <a:p>
            <a:pPr lvl="1"/>
            <a:r>
              <a:rPr lang="zh-CN" altLang="en-US">
                <a:solidFill>
                  <a:srgbClr val="FF0000"/>
                </a:solidFill>
              </a:rPr>
              <a:t>软件结构设计</a:t>
            </a:r>
            <a:r>
              <a:rPr lang="zh-CN" altLang="en-US"/>
              <a:t>（</a:t>
            </a:r>
            <a:r>
              <a:rPr lang="zh-CN" altLang="en-US">
                <a:solidFill>
                  <a:schemeClr val="tx2"/>
                </a:solidFill>
              </a:rPr>
              <a:t>是概要设计阶段的</a:t>
            </a:r>
            <a:r>
              <a:rPr lang="zh-CN" altLang="en-US">
                <a:solidFill>
                  <a:srgbClr val="FF0000"/>
                </a:solidFill>
              </a:rPr>
              <a:t>主要</a:t>
            </a:r>
            <a:r>
              <a:rPr lang="zh-CN" altLang="en-US">
                <a:solidFill>
                  <a:schemeClr val="tx2"/>
                </a:solidFill>
              </a:rPr>
              <a:t>工作）</a:t>
            </a:r>
            <a:endParaRPr lang="zh-CN" altLang="en-US">
              <a:solidFill>
                <a:schemeClr val="tx2"/>
              </a:solidFill>
            </a:endParaRPr>
          </a:p>
          <a:p>
            <a:pPr lvl="2"/>
            <a:r>
              <a:rPr lang="zh-CN" altLang="en-US" sz="1300">
                <a:solidFill>
                  <a:schemeClr val="tx2"/>
                </a:solidFill>
              </a:rPr>
              <a:t>系统由哪些</a:t>
            </a:r>
            <a:r>
              <a:rPr lang="zh-CN" altLang="en-US" sz="1300">
                <a:solidFill>
                  <a:srgbClr val="0000FF"/>
                </a:solidFill>
              </a:rPr>
              <a:t>模块</a:t>
            </a:r>
            <a:r>
              <a:rPr lang="zh-CN" altLang="en-US" sz="1300">
                <a:solidFill>
                  <a:schemeClr val="tx2"/>
                </a:solidFill>
              </a:rPr>
              <a:t>组成</a:t>
            </a:r>
            <a:endParaRPr lang="zh-CN" altLang="en-US" sz="1300">
              <a:solidFill>
                <a:schemeClr val="tx2"/>
              </a:solidFill>
            </a:endParaRPr>
          </a:p>
          <a:p>
            <a:pPr lvl="2"/>
            <a:r>
              <a:rPr lang="zh-CN" altLang="en-US" sz="1300">
                <a:solidFill>
                  <a:schemeClr val="tx2"/>
                </a:solidFill>
              </a:rPr>
              <a:t>优化</a:t>
            </a:r>
            <a:r>
              <a:rPr lang="zh-CN" altLang="en-US" sz="1300">
                <a:solidFill>
                  <a:srgbClr val="0000FF"/>
                </a:solidFill>
              </a:rPr>
              <a:t>模块间的关系</a:t>
            </a:r>
            <a:endParaRPr lang="zh-CN" altLang="en-US" sz="1300">
              <a:solidFill>
                <a:srgbClr val="0000FF"/>
              </a:solidFill>
            </a:endParaRPr>
          </a:p>
          <a:p>
            <a:pPr lvl="1"/>
            <a:r>
              <a:rPr lang="zh-CN" altLang="en-US">
                <a:solidFill>
                  <a:srgbClr val="FF0000"/>
                </a:solidFill>
              </a:rPr>
              <a:t>数据设计</a:t>
            </a:r>
            <a:r>
              <a:rPr lang="zh-CN" altLang="en-US">
                <a:solidFill>
                  <a:schemeClr val="tx2"/>
                </a:solidFill>
              </a:rPr>
              <a:t>将分析阶段创建的</a:t>
            </a:r>
            <a:r>
              <a:rPr lang="zh-CN" altLang="en-US">
                <a:solidFill>
                  <a:srgbClr val="0000FF"/>
                </a:solidFill>
              </a:rPr>
              <a:t>数据字典，</a:t>
            </a:r>
            <a:r>
              <a:rPr lang="zh-CN" altLang="en-US">
                <a:solidFill>
                  <a:schemeClr val="tx2"/>
                </a:solidFill>
              </a:rPr>
              <a:t>转换为实现系统所需要的</a:t>
            </a:r>
            <a:r>
              <a:rPr lang="zh-CN" altLang="en-US">
                <a:solidFill>
                  <a:srgbClr val="0000FF"/>
                </a:solidFill>
              </a:rPr>
              <a:t>数据结构</a:t>
            </a:r>
            <a:r>
              <a:rPr lang="en-US" altLang="zh-CN">
                <a:solidFill>
                  <a:srgbClr val="0000FF"/>
                </a:solidFill>
              </a:rPr>
              <a:t>(</a:t>
            </a:r>
            <a:r>
              <a:rPr lang="zh-CN" altLang="en-US">
                <a:solidFill>
                  <a:srgbClr val="0000FF"/>
                </a:solidFill>
              </a:rPr>
              <a:t>如、</a:t>
            </a:r>
            <a:r>
              <a:rPr lang="en-US" altLang="zh-CN">
                <a:solidFill>
                  <a:srgbClr val="FF0000"/>
                </a:solidFill>
              </a:rPr>
              <a:t>ER</a:t>
            </a:r>
            <a:r>
              <a:rPr lang="zh-CN" altLang="en-US">
                <a:solidFill>
                  <a:srgbClr val="FF0000"/>
                </a:solidFill>
              </a:rPr>
              <a:t>图</a:t>
            </a:r>
            <a:r>
              <a:rPr lang="en-US" altLang="zh-CN">
                <a:solidFill>
                  <a:srgbClr val="0000FF"/>
                </a:solidFill>
              </a:rPr>
              <a:t>)</a:t>
            </a:r>
            <a:endParaRPr lang="en-US" altLang="zh-CN">
              <a:solidFill>
                <a:srgbClr val="0000FF"/>
              </a:solidFill>
            </a:endParaRPr>
          </a:p>
          <a:p>
            <a:endParaRPr lang="en-US" altLang="zh-CN"/>
          </a:p>
        </p:txBody>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A5D97B0B-8650-4A33-A475-B6C41E21E393}" type="slidenum">
              <a:rPr lang="en-US" altLang="zh-CN"/>
            </a:fld>
            <a:endParaRPr lang="en-US" altLang="zh-CN"/>
          </a:p>
        </p:txBody>
      </p:sp>
      <p:sp>
        <p:nvSpPr>
          <p:cNvPr id="952322" name="Rectangle 2"/>
          <p:cNvSpPr>
            <a:spLocks noGrp="1" noRot="1" noChangeAspect="1" noChangeArrowheads="1" noTextEdit="1"/>
          </p:cNvSpPr>
          <p:nvPr>
            <p:ph type="sldImg"/>
          </p:nvPr>
        </p:nvSpPr>
        <p:spPr/>
      </p:sp>
      <p:sp>
        <p:nvSpPr>
          <p:cNvPr id="952323" name="Rectangle 3"/>
          <p:cNvSpPr>
            <a:spLocks noGrp="1" noChangeArrowheads="1"/>
          </p:cNvSpPr>
          <p:nvPr>
            <p:ph type="body" idx="1"/>
          </p:nvPr>
        </p:nvSpPr>
        <p:spPr>
          <a:xfrm>
            <a:off x="914400" y="4343400"/>
            <a:ext cx="5029200" cy="4114800"/>
          </a:xfrm>
        </p:spPr>
        <p:txBody>
          <a:bodyPr/>
          <a:lstStyle/>
          <a:p>
            <a:endParaRPr lang="zh-CN" altLang="zh-CN"/>
          </a:p>
        </p:txBody>
      </p:sp>
    </p:spTree>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49662952-8532-4A96-9E63-932A666F5A57}" type="slidenum">
              <a:rPr lang="en-US" altLang="zh-CN"/>
            </a:fld>
            <a:endParaRPr lang="en-US" altLang="zh-CN"/>
          </a:p>
        </p:txBody>
      </p:sp>
      <p:sp>
        <p:nvSpPr>
          <p:cNvPr id="955394" name="Rectangle 2"/>
          <p:cNvSpPr>
            <a:spLocks noGrp="1" noRot="1" noChangeAspect="1" noChangeArrowheads="1" noTextEdit="1"/>
          </p:cNvSpPr>
          <p:nvPr>
            <p:ph type="sldImg"/>
          </p:nvPr>
        </p:nvSpPr>
        <p:spPr/>
      </p:sp>
      <p:sp>
        <p:nvSpPr>
          <p:cNvPr id="955395" name="Rectangle 3"/>
          <p:cNvSpPr>
            <a:spLocks noGrp="1" noChangeArrowheads="1"/>
          </p:cNvSpPr>
          <p:nvPr>
            <p:ph type="body" idx="1"/>
          </p:nvPr>
        </p:nvSpPr>
        <p:spPr/>
        <p:txBody>
          <a:bodyPr/>
          <a:lstStyle/>
          <a:p>
            <a:endParaRPr lang="zh-CN" alt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6A97C34B-2598-43C9-AE0C-FD126F36D104}" type="slidenum">
              <a:rPr lang="en-US" altLang="zh-CN"/>
            </a:fld>
            <a:endParaRPr lang="en-US" altLang="zh-CN"/>
          </a:p>
        </p:txBody>
      </p:sp>
      <p:sp>
        <p:nvSpPr>
          <p:cNvPr id="644098" name="Rectangle 2"/>
          <p:cNvSpPr>
            <a:spLocks noGrp="1" noRot="1" noChangeAspect="1" noChangeArrowheads="1" noTextEdit="1"/>
          </p:cNvSpPr>
          <p:nvPr>
            <p:ph type="sldImg"/>
          </p:nvPr>
        </p:nvSpPr>
        <p:spPr/>
      </p:sp>
      <p:sp>
        <p:nvSpPr>
          <p:cNvPr id="644099" name="Rectangle 3"/>
          <p:cNvSpPr>
            <a:spLocks noGrp="1" noChangeArrowheads="1"/>
          </p:cNvSpPr>
          <p:nvPr>
            <p:ph type="body" idx="1"/>
          </p:nvPr>
        </p:nvSpPr>
        <p:spPr>
          <a:xfrm>
            <a:off x="914400" y="4343400"/>
            <a:ext cx="5029200" cy="4114800"/>
          </a:xfrm>
        </p:spPr>
        <p:txBody>
          <a:bodyPr/>
          <a:lstStyle/>
          <a:p>
            <a:r>
              <a:rPr lang="zh-CN" altLang="en-US" dirty="0"/>
              <a:t>第</a:t>
            </a:r>
            <a:r>
              <a:rPr lang="en-US" altLang="zh-CN" dirty="0"/>
              <a:t>3</a:t>
            </a:r>
            <a:r>
              <a:rPr lang="zh-CN" altLang="en-US" dirty="0"/>
              <a:t>、特征耦合</a:t>
            </a:r>
            <a:endParaRPr lang="zh-CN" altLang="en-US" dirty="0"/>
          </a:p>
          <a:p>
            <a:r>
              <a:rPr lang="zh-CN" altLang="en-US" dirty="0"/>
              <a:t>如果两个模块间交换的不是简单数据，而是数据结构，便构成数据耦合。</a:t>
            </a:r>
            <a:endParaRPr lang="zh-CN" altLang="en-US" dirty="0"/>
          </a:p>
          <a:p>
            <a:r>
              <a:rPr lang="zh-CN" altLang="en-US" dirty="0"/>
              <a:t>如果定义数据结构</a:t>
            </a:r>
            <a:endParaRPr lang="zh-CN" altLang="en-US" dirty="0"/>
          </a:p>
          <a:p>
            <a:r>
              <a:rPr lang="zh-CN" altLang="en-US" dirty="0"/>
              <a:t>房租水电</a:t>
            </a:r>
            <a:r>
              <a:rPr lang="en-US" altLang="zh-CN" dirty="0"/>
              <a:t>=</a:t>
            </a:r>
            <a:r>
              <a:rPr lang="zh-CN" altLang="en-US" dirty="0"/>
              <a:t>水费</a:t>
            </a:r>
            <a:r>
              <a:rPr lang="en-US" altLang="zh-CN" dirty="0"/>
              <a:t>+</a:t>
            </a:r>
            <a:r>
              <a:rPr lang="zh-CN" altLang="en-US" dirty="0"/>
              <a:t>电费</a:t>
            </a:r>
            <a:r>
              <a:rPr lang="en-US" altLang="zh-CN" dirty="0"/>
              <a:t>+</a:t>
            </a:r>
            <a:r>
              <a:rPr lang="zh-CN" altLang="en-US" dirty="0"/>
              <a:t>房租，并把这一数据结构直接传给“计算总扣除“两个模块，则在上、下层之间就形成了特征耦合。</a:t>
            </a:r>
            <a:endParaRPr lang="zh-CN" altLang="en-US" dirty="0"/>
          </a:p>
          <a:p>
            <a:r>
              <a:rPr lang="zh-CN" altLang="en-US" dirty="0"/>
              <a:t>特征耦合的耦合强度显然比数据耦合要高。</a:t>
            </a:r>
            <a:endParaRPr lang="zh-CN" altLang="en-US" dirty="0"/>
          </a:p>
          <a:p>
            <a:r>
              <a:rPr lang="zh-CN" altLang="en-US" dirty="0"/>
              <a:t>因为，这中情况下，不仅在模块间传递的数据量增加了，而且当“房租水电”的数据结构发生变化时，图中的两个模块都要发生变化。</a:t>
            </a:r>
            <a:endParaRPr lang="zh-CN" altLang="en-US" dirty="0"/>
          </a:p>
          <a:p>
            <a:endParaRPr lang="en-US" altLang="zh-CN"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16F14B39-5AD7-45E6-8BB1-2994581F65A5}" type="slidenum">
              <a:rPr lang="en-US" altLang="zh-CN"/>
            </a:fld>
            <a:endParaRPr lang="en-US" altLang="zh-CN"/>
          </a:p>
        </p:txBody>
      </p:sp>
      <p:sp>
        <p:nvSpPr>
          <p:cNvPr id="646146" name="Rectangle 2"/>
          <p:cNvSpPr>
            <a:spLocks noGrp="1" noRot="1" noChangeAspect="1" noChangeArrowheads="1" noTextEdit="1"/>
          </p:cNvSpPr>
          <p:nvPr>
            <p:ph type="sldImg"/>
          </p:nvPr>
        </p:nvSpPr>
        <p:spPr/>
      </p:sp>
      <p:sp>
        <p:nvSpPr>
          <p:cNvPr id="646147" name="Rectangle 3"/>
          <p:cNvSpPr>
            <a:spLocks noGrp="1" noChangeArrowheads="1"/>
          </p:cNvSpPr>
          <p:nvPr>
            <p:ph type="body" idx="1"/>
          </p:nvPr>
        </p:nvSpPr>
        <p:spPr>
          <a:xfrm>
            <a:off x="914400" y="4343400"/>
            <a:ext cx="5029200" cy="4114800"/>
          </a:xfrm>
        </p:spPr>
        <p:txBody>
          <a:bodyPr/>
          <a:lstStyle/>
          <a:p>
            <a:r>
              <a:rPr lang="zh-CN" altLang="en-US"/>
              <a:t>第</a:t>
            </a:r>
            <a:r>
              <a:rPr lang="en-US" altLang="zh-CN"/>
              <a:t>4</a:t>
            </a:r>
            <a:r>
              <a:rPr lang="zh-CN" altLang="en-US"/>
              <a:t>、</a:t>
            </a:r>
            <a:endParaRPr lang="zh-CN" altLang="en-US"/>
          </a:p>
          <a:p>
            <a:r>
              <a:rPr lang="zh-CN" altLang="en-US"/>
              <a:t>此时。模块间传递的信息不是一般的数据，而是控制信号。</a:t>
            </a:r>
            <a:endParaRPr lang="zh-CN" altLang="en-US"/>
          </a:p>
          <a:p>
            <a:r>
              <a:rPr lang="zh-CN" altLang="en-US"/>
              <a:t>因为控制模块必须知道被控制模块的内部逻辑，从而增强了模块间的相互依赖。控制耦合是中等强度的耦合。</a:t>
            </a:r>
            <a:endParaRPr lang="zh-CN" altLang="en-US"/>
          </a:p>
          <a:p>
            <a:r>
              <a:rPr lang="zh-CN" altLang="en-US"/>
              <a:t>如图中模块</a:t>
            </a:r>
            <a:r>
              <a:rPr lang="en-US" altLang="zh-CN"/>
              <a:t>A</a:t>
            </a:r>
            <a:r>
              <a:rPr lang="zh-CN" altLang="en-US"/>
              <a:t>通过传递一个控制标记给模块</a:t>
            </a:r>
            <a:r>
              <a:rPr lang="en-US" altLang="zh-CN"/>
              <a:t>B</a:t>
            </a:r>
            <a:r>
              <a:rPr lang="zh-CN" altLang="en-US"/>
              <a:t>，以便选择所需的操作。</a:t>
            </a:r>
            <a:endParaRPr lang="zh-CN" altLang="en-US"/>
          </a:p>
          <a:p>
            <a:r>
              <a:rPr lang="zh-CN" altLang="en-US"/>
              <a:t>此时模块</a:t>
            </a:r>
            <a:r>
              <a:rPr lang="en-US" altLang="zh-CN"/>
              <a:t>A</a:t>
            </a:r>
            <a:r>
              <a:rPr lang="zh-CN" altLang="en-US"/>
              <a:t>、</a:t>
            </a:r>
            <a:r>
              <a:rPr lang="en-US" altLang="zh-CN"/>
              <a:t>B</a:t>
            </a:r>
            <a:r>
              <a:rPr lang="zh-CN" altLang="en-US"/>
              <a:t>间就构成了控制耦合。</a:t>
            </a:r>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5BCCC543-EDB1-402F-9DB1-5D6E0B9816C1}" type="slidenum">
              <a:rPr lang="en-US" altLang="zh-CN"/>
            </a:fld>
            <a:endParaRPr lang="en-US" altLang="zh-CN"/>
          </a:p>
        </p:txBody>
      </p:sp>
      <p:sp>
        <p:nvSpPr>
          <p:cNvPr id="648194" name="Rectangle 2"/>
          <p:cNvSpPr>
            <a:spLocks noGrp="1" noRot="1" noChangeAspect="1" noChangeArrowheads="1" noTextEdit="1"/>
          </p:cNvSpPr>
          <p:nvPr>
            <p:ph type="sldImg"/>
          </p:nvPr>
        </p:nvSpPr>
        <p:spPr/>
      </p:sp>
      <p:sp>
        <p:nvSpPr>
          <p:cNvPr id="648195" name="Rectangle 3"/>
          <p:cNvSpPr>
            <a:spLocks noGrp="1" noChangeArrowheads="1"/>
          </p:cNvSpPr>
          <p:nvPr>
            <p:ph type="body" idx="1"/>
          </p:nvPr>
        </p:nvSpPr>
        <p:spPr>
          <a:xfrm>
            <a:off x="914400" y="4343400"/>
            <a:ext cx="5029200" cy="4114800"/>
          </a:xfrm>
        </p:spPr>
        <p:txBody>
          <a:bodyPr/>
          <a:lstStyle/>
          <a:p>
            <a:r>
              <a:rPr lang="zh-CN" altLang="en-US" dirty="0"/>
              <a:t>若允许一组模块访问同一个全局变量，可称</a:t>
            </a:r>
            <a:r>
              <a:rPr lang="zh-CN" altLang="en-US" b="1" dirty="0">
                <a:solidFill>
                  <a:srgbClr val="FFFFFF"/>
                </a:solidFill>
              </a:rPr>
              <a:t>外部耦合。</a:t>
            </a:r>
            <a:endParaRPr lang="zh-CN" altLang="en-US" b="1" dirty="0">
              <a:solidFill>
                <a:srgbClr val="FFFFFF"/>
              </a:solidFill>
            </a:endParaRPr>
          </a:p>
          <a:p>
            <a:r>
              <a:rPr lang="zh-CN" altLang="en-US" dirty="0">
                <a:solidFill>
                  <a:srgbClr val="FFFFFF"/>
                </a:solidFill>
              </a:rPr>
              <a:t>图中模块</a:t>
            </a:r>
            <a:r>
              <a:rPr lang="en-US" altLang="zh-CN" dirty="0">
                <a:solidFill>
                  <a:srgbClr val="FFFFFF"/>
                </a:solidFill>
              </a:rPr>
              <a:t>3</a:t>
            </a:r>
            <a:r>
              <a:rPr lang="zh-CN" altLang="en-US" dirty="0">
                <a:solidFill>
                  <a:srgbClr val="FFFFFF"/>
                </a:solidFill>
              </a:rPr>
              <a:t>和模块</a:t>
            </a:r>
            <a:r>
              <a:rPr lang="en-US" altLang="zh-CN" dirty="0">
                <a:solidFill>
                  <a:srgbClr val="FFFFFF"/>
                </a:solidFill>
              </a:rPr>
              <a:t>4</a:t>
            </a:r>
            <a:r>
              <a:rPr lang="zh-CN" altLang="en-US" dirty="0">
                <a:solidFill>
                  <a:srgbClr val="FFFFFF"/>
                </a:solidFill>
              </a:rPr>
              <a:t>都可以访问全局变量“日期”。</a:t>
            </a:r>
            <a:endParaRPr lang="zh-CN" altLang="en-US" dirty="0">
              <a:solidFill>
                <a:srgbClr val="FFFFFF"/>
              </a:solidFill>
            </a:endParaRPr>
          </a:p>
          <a:p>
            <a:r>
              <a:rPr lang="zh-CN" altLang="en-US" dirty="0">
                <a:solidFill>
                  <a:srgbClr val="FFFFFF"/>
                </a:solidFill>
              </a:rPr>
              <a:t>如果因为模块</a:t>
            </a:r>
            <a:r>
              <a:rPr lang="en-US" altLang="zh-CN" dirty="0">
                <a:solidFill>
                  <a:srgbClr val="FFFFFF"/>
                </a:solidFill>
              </a:rPr>
              <a:t>3</a:t>
            </a:r>
            <a:r>
              <a:rPr lang="zh-CN" altLang="en-US" dirty="0">
                <a:solidFill>
                  <a:srgbClr val="FFFFFF"/>
                </a:solidFill>
              </a:rPr>
              <a:t>错误的修改了“日期”，便会在模块</a:t>
            </a:r>
            <a:r>
              <a:rPr lang="en-US" altLang="zh-CN" dirty="0">
                <a:solidFill>
                  <a:srgbClr val="FFFFFF"/>
                </a:solidFill>
              </a:rPr>
              <a:t>4</a:t>
            </a:r>
            <a:r>
              <a:rPr lang="zh-CN" altLang="en-US" dirty="0">
                <a:solidFill>
                  <a:srgbClr val="FFFFFF"/>
                </a:solidFill>
              </a:rPr>
              <a:t>引用“日期”时得出错误的结果，虽然问题出在模块</a:t>
            </a:r>
            <a:r>
              <a:rPr lang="en-US" altLang="zh-CN" dirty="0">
                <a:solidFill>
                  <a:srgbClr val="FFFFFF"/>
                </a:solidFill>
              </a:rPr>
              <a:t>4</a:t>
            </a:r>
            <a:r>
              <a:rPr lang="zh-CN" altLang="en-US" dirty="0">
                <a:solidFill>
                  <a:srgbClr val="FFFFFF"/>
                </a:solidFill>
              </a:rPr>
              <a:t>，但是根源在与模块</a:t>
            </a:r>
            <a:r>
              <a:rPr lang="en-US" altLang="zh-CN" dirty="0">
                <a:solidFill>
                  <a:srgbClr val="FFFFFF"/>
                </a:solidFill>
              </a:rPr>
              <a:t>3</a:t>
            </a:r>
            <a:r>
              <a:rPr lang="zh-CN" altLang="en-US" dirty="0">
                <a:solidFill>
                  <a:srgbClr val="FFFFFF"/>
                </a:solidFill>
              </a:rPr>
              <a:t>，这就增加了调试和排错的困难。</a:t>
            </a:r>
            <a:endParaRPr lang="zh-CN" altLang="en-US" dirty="0">
              <a:solidFill>
                <a:srgbClr val="FFFFFF"/>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84C04BBA-467D-4210-8FCF-10A03BE08B34}" type="slidenum">
              <a:rPr lang="en-US" altLang="zh-CN"/>
            </a:fld>
            <a:endParaRPr lang="en-US" altLang="zh-CN"/>
          </a:p>
        </p:txBody>
      </p:sp>
      <p:sp>
        <p:nvSpPr>
          <p:cNvPr id="650242" name="Rectangle 2"/>
          <p:cNvSpPr>
            <a:spLocks noGrp="1" noRot="1" noChangeAspect="1" noChangeArrowheads="1" noTextEdit="1"/>
          </p:cNvSpPr>
          <p:nvPr>
            <p:ph type="sldImg"/>
          </p:nvPr>
        </p:nvSpPr>
        <p:spPr/>
      </p:sp>
      <p:sp>
        <p:nvSpPr>
          <p:cNvPr id="650243" name="Rectangle 3"/>
          <p:cNvSpPr>
            <a:spLocks noGrp="1" noChangeArrowheads="1"/>
          </p:cNvSpPr>
          <p:nvPr>
            <p:ph type="body" idx="1"/>
          </p:nvPr>
        </p:nvSpPr>
        <p:spPr>
          <a:xfrm>
            <a:off x="914400" y="4343400"/>
            <a:ext cx="5029200" cy="4114800"/>
          </a:xfrm>
        </p:spPr>
        <p:txBody>
          <a:bodyPr/>
          <a:lstStyle/>
          <a:p>
            <a:r>
              <a:rPr lang="zh-CN" altLang="en-US" dirty="0"/>
              <a:t>第</a:t>
            </a:r>
            <a:r>
              <a:rPr lang="en-US" altLang="zh-CN" dirty="0"/>
              <a:t>6</a:t>
            </a:r>
            <a:r>
              <a:rPr lang="zh-CN" altLang="en-US" dirty="0"/>
              <a:t>、</a:t>
            </a:r>
            <a:endParaRPr lang="zh-CN" altLang="en-US" dirty="0"/>
          </a:p>
          <a:p>
            <a:r>
              <a:rPr lang="zh-CN" altLang="en-US" dirty="0"/>
              <a:t>公共耦合：若允许一组模块访问同一个全局性的数据结构，则称为公共耦合。</a:t>
            </a:r>
            <a:endParaRPr lang="zh-CN" altLang="en-US" dirty="0"/>
          </a:p>
          <a:p>
            <a:r>
              <a:rPr lang="zh-CN" altLang="en-US" dirty="0"/>
              <a:t>入图中模块</a:t>
            </a:r>
            <a:r>
              <a:rPr lang="en-US" altLang="zh-CN" dirty="0"/>
              <a:t>3</a:t>
            </a:r>
            <a:r>
              <a:rPr lang="zh-CN" altLang="en-US" dirty="0"/>
              <a:t>和模块</a:t>
            </a:r>
            <a:r>
              <a:rPr lang="en-US" altLang="zh-CN" dirty="0"/>
              <a:t>4</a:t>
            </a:r>
            <a:r>
              <a:rPr lang="zh-CN" altLang="en-US" dirty="0"/>
              <a:t>便构成了公共耦合。</a:t>
            </a:r>
            <a:endParaRPr lang="zh-CN" altLang="en-US" dirty="0"/>
          </a:p>
          <a:p>
            <a:r>
              <a:rPr lang="zh-CN" altLang="en-US" dirty="0"/>
              <a:t>公共耦合也可以进一步分为松散的公共耦合和紧密的公共耦合。</a:t>
            </a:r>
            <a:endParaRPr lang="zh-CN" alt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16A39148-A70F-4730-B3FC-E13A2A522AEF}" type="slidenum">
              <a:rPr lang="en-US" altLang="zh-CN"/>
            </a:fld>
            <a:endParaRPr lang="en-US" altLang="zh-CN"/>
          </a:p>
        </p:txBody>
      </p:sp>
      <p:sp>
        <p:nvSpPr>
          <p:cNvPr id="658434" name="Rectangle 2"/>
          <p:cNvSpPr>
            <a:spLocks noGrp="1" noRot="1" noChangeAspect="1" noChangeArrowheads="1" noTextEdit="1"/>
          </p:cNvSpPr>
          <p:nvPr>
            <p:ph type="sldImg"/>
          </p:nvPr>
        </p:nvSpPr>
        <p:spPr/>
      </p:sp>
      <p:sp>
        <p:nvSpPr>
          <p:cNvPr id="658435" name="Rectangle 3"/>
          <p:cNvSpPr>
            <a:spLocks noGrp="1" noChangeArrowheads="1"/>
          </p:cNvSpPr>
          <p:nvPr>
            <p:ph type="body" idx="1"/>
          </p:nvPr>
        </p:nvSpPr>
        <p:spPr>
          <a:xfrm>
            <a:off x="914400" y="4343400"/>
            <a:ext cx="5029200" cy="4114800"/>
          </a:xfrm>
        </p:spPr>
        <p:txBody>
          <a:bodyPr/>
          <a:lstStyle/>
          <a:p>
            <a:pPr lvl="2"/>
            <a:endParaRPr lang="zh-CN" altLang="zh-CN">
              <a:solidFill>
                <a:srgbClr val="000000"/>
              </a:solidFill>
              <a:latin typeface="宋体" panose="02010600030101010101" pitchFamily="2" charset="-122"/>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F64D5E6A-68BB-41EF-B5A8-88D463E6EFDC}" type="slidenum">
              <a:rPr lang="en-US" altLang="zh-CN"/>
            </a:fld>
            <a:endParaRPr lang="en-US" altLang="zh-CN"/>
          </a:p>
        </p:txBody>
      </p:sp>
      <p:sp>
        <p:nvSpPr>
          <p:cNvPr id="652290" name="Rectangle 2"/>
          <p:cNvSpPr>
            <a:spLocks noGrp="1" noRot="1" noChangeAspect="1" noChangeArrowheads="1" noTextEdit="1"/>
          </p:cNvSpPr>
          <p:nvPr>
            <p:ph type="sldImg"/>
          </p:nvPr>
        </p:nvSpPr>
        <p:spPr/>
      </p:sp>
      <p:sp>
        <p:nvSpPr>
          <p:cNvPr id="652291" name="Rectangle 3"/>
          <p:cNvSpPr>
            <a:spLocks noGrp="1" noChangeArrowheads="1"/>
          </p:cNvSpPr>
          <p:nvPr>
            <p:ph type="body" idx="1"/>
          </p:nvPr>
        </p:nvSpPr>
        <p:spPr>
          <a:xfrm>
            <a:off x="914400" y="4343400"/>
            <a:ext cx="5029200" cy="4114800"/>
          </a:xfrm>
        </p:spPr>
        <p:txBody>
          <a:bodyPr/>
          <a:lstStyle/>
          <a:p>
            <a:r>
              <a:rPr lang="zh-CN" altLang="en-US" dirty="0"/>
              <a:t>最后一类，也是最强的一类耦合成为内容耦合。</a:t>
            </a:r>
            <a:endParaRPr lang="zh-CN" altLang="en-US" dirty="0"/>
          </a:p>
          <a:p>
            <a:r>
              <a:rPr lang="zh-CN" altLang="en-US" dirty="0"/>
              <a:t>如果一个模块可以直接调用另一模块中的数据、</a:t>
            </a:r>
            <a:endParaRPr lang="zh-CN" altLang="en-US" dirty="0"/>
          </a:p>
          <a:p>
            <a:r>
              <a:rPr lang="zh-CN" altLang="en-US" dirty="0"/>
              <a:t>允许一个模块直接转移到另一模块中去、</a:t>
            </a:r>
            <a:endParaRPr lang="zh-CN" altLang="en-US" dirty="0"/>
          </a:p>
          <a:p>
            <a:r>
              <a:rPr lang="zh-CN" altLang="en-US" dirty="0"/>
              <a:t>一个模块有多个入口、</a:t>
            </a:r>
            <a:endParaRPr lang="zh-CN" altLang="en-US" dirty="0"/>
          </a:p>
          <a:p>
            <a:r>
              <a:rPr lang="zh-CN" altLang="en-US" dirty="0"/>
              <a:t>两个模块有一部分程序代码重叠</a:t>
            </a:r>
            <a:endParaRPr lang="zh-CN" altLang="en-US" dirty="0"/>
          </a:p>
          <a:p>
            <a:r>
              <a:rPr lang="zh-CN" altLang="en-US" dirty="0"/>
              <a:t>图中模块</a:t>
            </a:r>
            <a:r>
              <a:rPr lang="en-US" altLang="zh-CN" dirty="0"/>
              <a:t>M</a:t>
            </a:r>
            <a:r>
              <a:rPr lang="zh-CN" altLang="en-US" dirty="0"/>
              <a:t>通过一条</a:t>
            </a:r>
            <a:r>
              <a:rPr lang="en-US" altLang="zh-CN" dirty="0"/>
              <a:t>GOTO</a:t>
            </a:r>
            <a:r>
              <a:rPr lang="zh-CN" altLang="en-US" dirty="0"/>
              <a:t>语句直接转移到模块</a:t>
            </a:r>
            <a:r>
              <a:rPr lang="en-US" altLang="zh-CN" dirty="0"/>
              <a:t>N</a:t>
            </a:r>
            <a:r>
              <a:rPr lang="zh-CN" altLang="en-US" dirty="0"/>
              <a:t>中去。如果模块</a:t>
            </a:r>
            <a:r>
              <a:rPr lang="en-US" altLang="zh-CN" dirty="0"/>
              <a:t>N</a:t>
            </a:r>
            <a:r>
              <a:rPr lang="zh-CN" altLang="en-US" dirty="0"/>
              <a:t>中的语句顺序发生了变换，就必须特别细心的检查会不会因此影响到模块</a:t>
            </a:r>
            <a:r>
              <a:rPr lang="en-US" altLang="zh-CN" dirty="0"/>
              <a:t>M</a:t>
            </a:r>
            <a:r>
              <a:rPr lang="zh-CN" altLang="en-US" dirty="0"/>
              <a:t>的执行结果。</a:t>
            </a:r>
            <a:endParaRPr lang="zh-CN" altLang="en-US" dirty="0"/>
          </a:p>
          <a:p>
            <a:r>
              <a:rPr lang="zh-CN" altLang="en-US" dirty="0"/>
              <a:t>此时，模块</a:t>
            </a:r>
            <a:r>
              <a:rPr lang="en-US" altLang="zh-CN" dirty="0"/>
              <a:t>M</a:t>
            </a:r>
            <a:r>
              <a:rPr lang="zh-CN" altLang="en-US" dirty="0"/>
              <a:t>和模块</a:t>
            </a:r>
            <a:r>
              <a:rPr lang="en-US" altLang="zh-CN" dirty="0"/>
              <a:t>N</a:t>
            </a:r>
            <a:r>
              <a:rPr lang="zh-CN" altLang="en-US" dirty="0"/>
              <a:t>构成了内容耦合。</a:t>
            </a:r>
            <a:endParaRPr lang="zh-CN" alt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8E97F6C9-3139-4052-82F6-F317FB8E2988}" type="slidenum">
              <a:rPr lang="en-US" altLang="zh-CN"/>
            </a:fld>
            <a:endParaRPr lang="en-US" altLang="zh-CN"/>
          </a:p>
        </p:txBody>
      </p:sp>
      <p:sp>
        <p:nvSpPr>
          <p:cNvPr id="654338" name="Rectangle 2"/>
          <p:cNvSpPr>
            <a:spLocks noGrp="1" noRot="1" noChangeAspect="1" noChangeArrowheads="1" noTextEdit="1"/>
          </p:cNvSpPr>
          <p:nvPr>
            <p:ph type="sldImg"/>
          </p:nvPr>
        </p:nvSpPr>
        <p:spPr/>
      </p:sp>
      <p:sp>
        <p:nvSpPr>
          <p:cNvPr id="654339" name="Rectangle 3"/>
          <p:cNvSpPr>
            <a:spLocks noGrp="1" noChangeArrowheads="1"/>
          </p:cNvSpPr>
          <p:nvPr>
            <p:ph type="body" idx="1"/>
          </p:nvPr>
        </p:nvSpPr>
        <p:spPr>
          <a:xfrm>
            <a:off x="914400" y="4343400"/>
            <a:ext cx="5029200" cy="4114800"/>
          </a:xfrm>
        </p:spPr>
        <p:txBody>
          <a:bodyPr/>
          <a:lstStyle/>
          <a:p>
            <a:r>
              <a:rPr lang="zh-CN" altLang="en-US"/>
              <a:t>在实际工作中，中等甚至较强的耦合不可能也不必完全禁止。关键在于了解各种耦合的不足与特点，以便在需要使用它们时能预见到可能产生的问题。至于“内容耦合”，会给维护工作带来很大的困难，应该尽量避免。</a:t>
            </a:r>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E93274F4-07D5-4D26-B005-D4D8DAF358C3}" type="slidenum">
              <a:rPr lang="en-US" altLang="zh-CN"/>
            </a:fld>
            <a:endParaRPr lang="en-US" altLang="zh-CN"/>
          </a:p>
        </p:txBody>
      </p:sp>
      <p:sp>
        <p:nvSpPr>
          <p:cNvPr id="675842" name="Rectangle 2"/>
          <p:cNvSpPr>
            <a:spLocks noGrp="1" noRot="1" noChangeAspect="1" noChangeArrowheads="1" noTextEdit="1"/>
          </p:cNvSpPr>
          <p:nvPr>
            <p:ph type="sldImg"/>
          </p:nvPr>
        </p:nvSpPr>
        <p:spPr/>
      </p:sp>
      <p:sp>
        <p:nvSpPr>
          <p:cNvPr id="675843" name="Rectangle 3"/>
          <p:cNvSpPr>
            <a:spLocks noGrp="1" noChangeArrowheads="1"/>
          </p:cNvSpPr>
          <p:nvPr>
            <p:ph type="body" idx="1"/>
          </p:nvPr>
        </p:nvSpPr>
        <p:spPr>
          <a:xfrm>
            <a:off x="914400" y="4343400"/>
            <a:ext cx="5029200" cy="4114800"/>
          </a:xfrm>
        </p:spPr>
        <p:txBody>
          <a:bodyPr/>
          <a:lstStyle/>
          <a:p>
            <a:r>
              <a:rPr lang="zh-CN" altLang="en-US"/>
              <a:t>模块内的所有成分结合在一起，用于完成一个单一的功能。</a:t>
            </a:r>
            <a:endParaRPr lang="zh-CN" altLang="en-US"/>
          </a:p>
          <a:p>
            <a:r>
              <a:rPr lang="zh-CN" altLang="en-US"/>
              <a:t>这是块内联系最强的一类模块。</a:t>
            </a:r>
            <a:endParaRPr lang="zh-CN" altLang="en-US"/>
          </a:p>
          <a:p>
            <a:r>
              <a:rPr lang="zh-CN" altLang="en-US"/>
              <a:t>生日</a:t>
            </a:r>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135FB771-7538-4C12-9EBD-DD1B7353F4E3}" type="slidenum">
              <a:rPr lang="en-US" altLang="zh-CN"/>
            </a:fld>
            <a:endParaRPr lang="en-US" altLang="zh-CN"/>
          </a:p>
        </p:txBody>
      </p:sp>
      <p:sp>
        <p:nvSpPr>
          <p:cNvPr id="857090" name="Rectangle 2"/>
          <p:cNvSpPr>
            <a:spLocks noGrp="1" noRot="1" noChangeAspect="1" noChangeArrowheads="1" noTextEdit="1"/>
          </p:cNvSpPr>
          <p:nvPr>
            <p:ph type="sldImg"/>
          </p:nvPr>
        </p:nvSpPr>
        <p:spPr/>
      </p:sp>
      <p:sp>
        <p:nvSpPr>
          <p:cNvPr id="857091" name="Rectangle 3"/>
          <p:cNvSpPr>
            <a:spLocks noGrp="1" noChangeArrowheads="1"/>
          </p:cNvSpPr>
          <p:nvPr>
            <p:ph type="body" idx="1"/>
          </p:nvPr>
        </p:nvSpPr>
        <p:spPr/>
        <p:txBody>
          <a:bodyPr/>
          <a:lstStyle/>
          <a:p>
            <a:r>
              <a:rPr lang="zh-CN" altLang="en-US" dirty="0"/>
              <a:t>顺序内聚指一个模块中各个处理元素都密切相关且必须顺序执行</a:t>
            </a:r>
            <a:r>
              <a:rPr lang="en-US" altLang="zh-CN" dirty="0"/>
              <a:t>,</a:t>
            </a:r>
            <a:r>
              <a:rPr lang="zh-CN" altLang="en-US" dirty="0"/>
              <a:t>前一功能元素的输出就是下一功能元素的输入</a:t>
            </a:r>
            <a:r>
              <a:rPr lang="en-US" altLang="zh-CN" dirty="0"/>
              <a:t>. </a:t>
            </a:r>
            <a:endParaRPr lang="en-US" altLang="zh-CN" dirty="0"/>
          </a:p>
          <a:p>
            <a:endParaRPr lang="en-US" altLang="zh-CN" dirty="0"/>
          </a:p>
          <a:p>
            <a:r>
              <a:rPr lang="zh-CN" altLang="en-US" dirty="0"/>
              <a:t>顺序内聚</a:t>
            </a:r>
            <a:r>
              <a:rPr lang="en-US" altLang="zh-CN" dirty="0"/>
              <a:t>:</a:t>
            </a:r>
            <a:r>
              <a:rPr lang="zh-CN" altLang="en-US" dirty="0"/>
              <a:t>如果一个模块的各个组成部分密切相关，而且一个组成部分的输出作为另一个组成部分的输入，则称为顺序内聚。强调的是一个部分的输出要作为另一个部分的输入</a:t>
            </a:r>
            <a:r>
              <a:rPr lang="en-US" altLang="zh-CN" dirty="0"/>
              <a:t>,</a:t>
            </a:r>
            <a:r>
              <a:rPr lang="zh-CN" altLang="en-US" dirty="0"/>
              <a:t>这样</a:t>
            </a:r>
            <a:r>
              <a:rPr lang="en-US" altLang="zh-CN" dirty="0"/>
              <a:t>,</a:t>
            </a:r>
            <a:r>
              <a:rPr lang="zh-CN" altLang="en-US" dirty="0"/>
              <a:t>当上一个部分没有完成时</a:t>
            </a:r>
            <a:r>
              <a:rPr lang="en-US" altLang="zh-CN" dirty="0"/>
              <a:t>,</a:t>
            </a:r>
            <a:r>
              <a:rPr lang="zh-CN" altLang="en-US" dirty="0"/>
              <a:t>下一个部分不能执行</a:t>
            </a:r>
            <a:r>
              <a:rPr lang="en-US" altLang="zh-CN" dirty="0"/>
              <a:t>,</a:t>
            </a:r>
            <a:r>
              <a:rPr lang="zh-CN" altLang="en-US" dirty="0"/>
              <a:t>也就不可那是在</a:t>
            </a:r>
            <a:r>
              <a:rPr lang="en-US" altLang="zh-CN" dirty="0"/>
              <a:t>"</a:t>
            </a:r>
            <a:r>
              <a:rPr lang="zh-CN" altLang="en-US" dirty="0"/>
              <a:t>同一时间</a:t>
            </a:r>
            <a:r>
              <a:rPr lang="en-US" altLang="zh-CN" dirty="0"/>
              <a:t>"</a:t>
            </a:r>
            <a:r>
              <a:rPr lang="zh-CN" altLang="en-US" dirty="0"/>
              <a:t>执行</a:t>
            </a:r>
            <a:r>
              <a:rPr lang="en-US" altLang="zh-CN" dirty="0"/>
              <a:t>.   </a:t>
            </a:r>
            <a:br>
              <a:rPr lang="en-US" altLang="zh-CN" dirty="0"/>
            </a:br>
            <a:r>
              <a:rPr lang="en-US" altLang="zh-CN" dirty="0"/>
              <a:t>    </a:t>
            </a:r>
            <a:br>
              <a:rPr lang="en-US" altLang="zh-CN" dirty="0"/>
            </a:br>
            <a:r>
              <a:rPr lang="en-US" altLang="zh-CN" dirty="0"/>
              <a:t>  </a:t>
            </a:r>
            <a:r>
              <a:rPr lang="zh-CN" altLang="en-US" dirty="0"/>
              <a:t>时间内聚</a:t>
            </a:r>
            <a:r>
              <a:rPr lang="en-US" altLang="zh-CN" dirty="0"/>
              <a:t>:</a:t>
            </a:r>
            <a:r>
              <a:rPr lang="zh-CN" altLang="en-US" dirty="0"/>
              <a:t>如果一个模块完成的功能必须在同一时间内执行（如系统初始化），但这些功能只是因为时间因素</a:t>
            </a:r>
            <a:r>
              <a:rPr lang="en-US" altLang="zh-CN" dirty="0"/>
              <a:t>(</a:t>
            </a:r>
            <a:r>
              <a:rPr lang="zh-CN" altLang="en-US" dirty="0"/>
              <a:t>要在同一时间执行</a:t>
            </a:r>
            <a:r>
              <a:rPr lang="en-US" altLang="zh-CN" dirty="0"/>
              <a:t>)</a:t>
            </a:r>
            <a:r>
              <a:rPr lang="zh-CN" altLang="en-US" dirty="0"/>
              <a:t>关联在一起，则称为时间内聚。注意</a:t>
            </a:r>
            <a:r>
              <a:rPr lang="en-US" altLang="zh-CN" dirty="0"/>
              <a:t>,</a:t>
            </a:r>
            <a:r>
              <a:rPr lang="zh-CN" altLang="en-US" dirty="0"/>
              <a:t>这里模块的各个部分不存在顺序依赖 </a:t>
            </a:r>
            <a:endParaRPr lang="zh-CN"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1DC6E567-6D17-45F2-AD0A-4169C57F40E1}" type="slidenum">
              <a:rPr lang="en-US" altLang="zh-CN"/>
            </a:fld>
            <a:endParaRPr lang="en-US" altLang="zh-CN"/>
          </a:p>
        </p:txBody>
      </p:sp>
      <p:sp>
        <p:nvSpPr>
          <p:cNvPr id="491522" name="Rectangle 2"/>
          <p:cNvSpPr>
            <a:spLocks noGrp="1" noRot="1" noChangeAspect="1" noChangeArrowheads="1" noTextEdit="1"/>
          </p:cNvSpPr>
          <p:nvPr>
            <p:ph type="sldImg"/>
          </p:nvPr>
        </p:nvSpPr>
        <p:spPr/>
      </p:sp>
      <p:sp>
        <p:nvSpPr>
          <p:cNvPr id="491523" name="Rectangle 3"/>
          <p:cNvSpPr>
            <a:spLocks noGrp="1" noChangeArrowheads="1"/>
          </p:cNvSpPr>
          <p:nvPr>
            <p:ph type="body" idx="1"/>
          </p:nvPr>
        </p:nvSpPr>
        <p:spPr>
          <a:xfrm>
            <a:off x="914400" y="4343400"/>
            <a:ext cx="5029200" cy="4114800"/>
          </a:xfrm>
        </p:spPr>
        <p:txBody>
          <a:bodyPr/>
          <a:lstStyle/>
          <a:p>
            <a:r>
              <a:rPr lang="zh-CN" altLang="en-US" sz="1400" dirty="0"/>
              <a:t>软件设计分两步完成：</a:t>
            </a:r>
            <a:endParaRPr lang="zh-CN" altLang="en-US" sz="1400" dirty="0"/>
          </a:p>
          <a:p>
            <a:pPr lvl="1"/>
            <a:r>
              <a:rPr lang="zh-CN" altLang="en-US" sz="1400" dirty="0">
                <a:effectLst>
                  <a:outerShdw blurRad="38100" dist="38100" dir="2700000" algn="tl">
                    <a:srgbClr val="C0C0C0"/>
                  </a:outerShdw>
                </a:effectLst>
              </a:rPr>
              <a:t> </a:t>
            </a:r>
            <a:r>
              <a:rPr lang="zh-CN" altLang="en-US" sz="1400" dirty="0">
                <a:solidFill>
                  <a:srgbClr val="FF3300"/>
                </a:solidFill>
              </a:rPr>
              <a:t>概要设计</a:t>
            </a:r>
            <a:r>
              <a:rPr lang="zh-CN" altLang="en-US" sz="1400" dirty="0"/>
              <a:t>，将软件需求转化为数据结构和软件的系统结构。</a:t>
            </a:r>
            <a:endParaRPr lang="zh-CN" altLang="en-US" sz="1400" dirty="0"/>
          </a:p>
          <a:p>
            <a:pPr lvl="1"/>
            <a:r>
              <a:rPr lang="zh-CN" altLang="en-US" sz="1400" dirty="0">
                <a:effectLst>
                  <a:outerShdw blurRad="38100" dist="38100" dir="2700000" algn="tl">
                    <a:srgbClr val="C0C0C0"/>
                  </a:outerShdw>
                </a:effectLst>
              </a:rPr>
              <a:t> </a:t>
            </a:r>
            <a:r>
              <a:rPr lang="zh-CN" altLang="en-US" sz="1400" dirty="0">
                <a:solidFill>
                  <a:srgbClr val="FF3300"/>
                </a:solidFill>
              </a:rPr>
              <a:t>详细设计</a:t>
            </a:r>
            <a:r>
              <a:rPr lang="zh-CN" altLang="en-US" sz="1400" dirty="0">
                <a:effectLst>
                  <a:outerShdw blurRad="38100" dist="38100" dir="2700000" algn="tl">
                    <a:srgbClr val="C0C0C0"/>
                  </a:outerShdw>
                </a:effectLst>
              </a:rPr>
              <a:t>，</a:t>
            </a:r>
            <a:r>
              <a:rPr lang="zh-CN" altLang="en-US" sz="1400" dirty="0"/>
              <a:t>即过程设计。通过对结构表示进行细化，得到软件的详细的数据结构和算法。</a:t>
            </a:r>
            <a:endParaRPr lang="zh-CN" altLang="en-US" sz="1400"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C3860DBC-2C54-4136-8CD1-B635527F7FFE}" type="slidenum">
              <a:rPr lang="en-US" altLang="zh-CN"/>
            </a:fld>
            <a:endParaRPr lang="en-US" altLang="zh-CN"/>
          </a:p>
        </p:txBody>
      </p:sp>
      <p:sp>
        <p:nvSpPr>
          <p:cNvPr id="859138" name="Rectangle 2"/>
          <p:cNvSpPr>
            <a:spLocks noGrp="1" noRot="1" noChangeAspect="1" noChangeArrowheads="1" noTextEdit="1"/>
          </p:cNvSpPr>
          <p:nvPr>
            <p:ph type="sldImg"/>
          </p:nvPr>
        </p:nvSpPr>
        <p:spPr/>
      </p:sp>
      <p:sp>
        <p:nvSpPr>
          <p:cNvPr id="859139" name="Rectangle 3"/>
          <p:cNvSpPr>
            <a:spLocks noGrp="1" noChangeArrowheads="1"/>
          </p:cNvSpPr>
          <p:nvPr>
            <p:ph type="body" idx="1"/>
          </p:nvPr>
        </p:nvSpPr>
        <p:spPr/>
        <p:txBody>
          <a:bodyPr/>
          <a:lstStyle/>
          <a:p>
            <a:endParaRPr lang="zh-CN" alt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23125D07-2E4E-4527-8A00-814252F63652}" type="slidenum">
              <a:rPr lang="en-US" altLang="zh-CN"/>
            </a:fld>
            <a:endParaRPr lang="en-US" altLang="zh-CN"/>
          </a:p>
        </p:txBody>
      </p:sp>
      <p:sp>
        <p:nvSpPr>
          <p:cNvPr id="670722" name="Rectangle 2"/>
          <p:cNvSpPr>
            <a:spLocks noGrp="1" noRot="1" noChangeAspect="1" noChangeArrowheads="1" noTextEdit="1"/>
          </p:cNvSpPr>
          <p:nvPr>
            <p:ph type="sldImg"/>
          </p:nvPr>
        </p:nvSpPr>
        <p:spPr/>
      </p:sp>
      <p:sp>
        <p:nvSpPr>
          <p:cNvPr id="670723" name="Rectangle 3"/>
          <p:cNvSpPr>
            <a:spLocks noGrp="1" noChangeArrowheads="1"/>
          </p:cNvSpPr>
          <p:nvPr>
            <p:ph type="body" idx="1"/>
          </p:nvPr>
        </p:nvSpPr>
        <p:spPr>
          <a:xfrm>
            <a:off x="914400" y="4343400"/>
            <a:ext cx="5029200" cy="4114800"/>
          </a:xfrm>
        </p:spPr>
        <p:txBody>
          <a:bodyPr/>
          <a:lstStyle/>
          <a:p>
            <a:r>
              <a:rPr lang="en-US" altLang="zh-CN"/>
              <a:t>5</a:t>
            </a:r>
            <a:r>
              <a:rPr lang="zh-CN" altLang="en-US"/>
              <a:t>、通信内聚</a:t>
            </a:r>
            <a:endParaRPr lang="zh-CN" altLang="en-US"/>
          </a:p>
          <a:p>
            <a:r>
              <a:rPr lang="zh-CN" altLang="en-US"/>
              <a:t>模块内部各个成分都使用同一种输入数据，或产生同一个输出数据，通信内聚便产生了。</a:t>
            </a:r>
            <a:endParaRPr lang="zh-CN" altLang="en-US"/>
          </a:p>
          <a:p>
            <a:r>
              <a:rPr lang="zh-CN" altLang="en-US"/>
              <a:t>图中给出的模块包含两个任务</a:t>
            </a:r>
            <a:endParaRPr lang="zh-CN" altLang="en-US"/>
          </a:p>
          <a:p>
            <a:r>
              <a:rPr lang="zh-CN" altLang="en-US"/>
              <a:t>它们有同一个数据输入</a:t>
            </a:r>
            <a:r>
              <a:rPr lang="en-US" altLang="zh-CN"/>
              <a:t>——</a:t>
            </a:r>
            <a:r>
              <a:rPr lang="zh-CN" altLang="en-US"/>
              <a:t>有效书单。</a:t>
            </a:r>
            <a:endParaRPr lang="zh-CN" altLang="en-US"/>
          </a:p>
          <a:p>
            <a:r>
              <a:rPr lang="zh-CN" altLang="en-US"/>
              <a:t>满足通信内聚的要求。</a:t>
            </a:r>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40C25970-6B77-496E-A0DB-ABD27151385F}" type="slidenum">
              <a:rPr lang="en-US" altLang="zh-CN"/>
            </a:fld>
            <a:endParaRPr lang="en-US" altLang="zh-CN"/>
          </a:p>
        </p:txBody>
      </p:sp>
      <p:sp>
        <p:nvSpPr>
          <p:cNvPr id="861186" name="Rectangle 2"/>
          <p:cNvSpPr>
            <a:spLocks noGrp="1" noRot="1" noChangeAspect="1" noChangeArrowheads="1" noTextEdit="1"/>
          </p:cNvSpPr>
          <p:nvPr>
            <p:ph type="sldImg"/>
          </p:nvPr>
        </p:nvSpPr>
        <p:spPr/>
      </p:sp>
      <p:sp>
        <p:nvSpPr>
          <p:cNvPr id="861187" name="Rectangle 3"/>
          <p:cNvSpPr>
            <a:spLocks noGrp="1" noChangeArrowheads="1"/>
          </p:cNvSpPr>
          <p:nvPr>
            <p:ph type="body" idx="1"/>
          </p:nvPr>
        </p:nvSpPr>
        <p:spPr>
          <a:xfrm>
            <a:off x="914400" y="4343400"/>
            <a:ext cx="5029200" cy="4114800"/>
          </a:xfrm>
        </p:spPr>
        <p:txBody>
          <a:bodyPr/>
          <a:lstStyle/>
          <a:p>
            <a:r>
              <a:rPr lang="en-US" altLang="zh-CN" dirty="0"/>
              <a:t>5</a:t>
            </a:r>
            <a:r>
              <a:rPr lang="zh-CN" altLang="en-US" dirty="0"/>
              <a:t>、通信内聚</a:t>
            </a:r>
            <a:endParaRPr lang="zh-CN" altLang="en-US" dirty="0"/>
          </a:p>
          <a:p>
            <a:r>
              <a:rPr lang="zh-CN" altLang="en-US" dirty="0"/>
              <a:t>模块内部各个成分都使用同一种输入数据，或产生同一个输出数据，通信内聚便产生了。</a:t>
            </a:r>
            <a:endParaRPr lang="zh-CN" altLang="en-US" dirty="0"/>
          </a:p>
          <a:p>
            <a:r>
              <a:rPr lang="zh-CN" altLang="en-US" dirty="0"/>
              <a:t>图中给出的模块包含两个任务：开领书单和登记售书。</a:t>
            </a:r>
            <a:endParaRPr lang="zh-CN" altLang="en-US" dirty="0"/>
          </a:p>
          <a:p>
            <a:r>
              <a:rPr lang="zh-CN" altLang="en-US" dirty="0"/>
              <a:t>它们有同一个数据输入</a:t>
            </a:r>
            <a:r>
              <a:rPr lang="en-US" altLang="zh-CN" dirty="0"/>
              <a:t>——</a:t>
            </a:r>
            <a:r>
              <a:rPr lang="zh-CN" altLang="en-US" dirty="0"/>
              <a:t>有效书单。</a:t>
            </a:r>
            <a:endParaRPr lang="zh-CN" altLang="en-US" dirty="0"/>
          </a:p>
          <a:p>
            <a:r>
              <a:rPr lang="zh-CN" altLang="en-US" dirty="0"/>
              <a:t>满足通信内聚的要求。</a:t>
            </a:r>
            <a:endParaRPr lang="zh-CN" alt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E5B83A7A-7F5A-48EE-9380-E6CFFC96D911}" type="slidenum">
              <a:rPr lang="en-US" altLang="zh-CN"/>
            </a:fld>
            <a:endParaRPr lang="en-US" altLang="zh-CN"/>
          </a:p>
        </p:txBody>
      </p:sp>
      <p:sp>
        <p:nvSpPr>
          <p:cNvPr id="921602" name="Rectangle 2"/>
          <p:cNvSpPr>
            <a:spLocks noGrp="1" noRot="1" noChangeAspect="1" noChangeArrowheads="1" noTextEdit="1"/>
          </p:cNvSpPr>
          <p:nvPr>
            <p:ph type="sldImg"/>
          </p:nvPr>
        </p:nvSpPr>
        <p:spPr/>
      </p:sp>
      <p:sp>
        <p:nvSpPr>
          <p:cNvPr id="921603" name="Rectangle 3"/>
          <p:cNvSpPr>
            <a:spLocks noGrp="1" noChangeArrowheads="1"/>
          </p:cNvSpPr>
          <p:nvPr>
            <p:ph type="body" idx="1"/>
          </p:nvPr>
        </p:nvSpPr>
        <p:spPr>
          <a:xfrm>
            <a:off x="914400" y="4343400"/>
            <a:ext cx="5029200" cy="4114800"/>
          </a:xfrm>
        </p:spPr>
        <p:txBody>
          <a:bodyPr/>
          <a:lstStyle/>
          <a:p>
            <a:r>
              <a:rPr lang="en-US" altLang="zh-CN"/>
              <a:t>5</a:t>
            </a:r>
            <a:r>
              <a:rPr lang="zh-CN" altLang="en-US"/>
              <a:t>、通信内聚</a:t>
            </a:r>
            <a:endParaRPr lang="zh-CN" altLang="en-US"/>
          </a:p>
          <a:p>
            <a:r>
              <a:rPr lang="zh-CN" altLang="en-US"/>
              <a:t>模块内部各个成分都使用同一种输入数据，或产生同一个输出数据，通信内聚便产生了。</a:t>
            </a:r>
            <a:endParaRPr lang="zh-CN" altLang="en-US"/>
          </a:p>
          <a:p>
            <a:r>
              <a:rPr lang="zh-CN" altLang="en-US"/>
              <a:t>图中给出的模块包含两个任务：开领书单和登记售书。</a:t>
            </a:r>
            <a:endParaRPr lang="zh-CN" altLang="en-US"/>
          </a:p>
          <a:p>
            <a:r>
              <a:rPr lang="zh-CN" altLang="en-US"/>
              <a:t>它们有同一个数据输入</a:t>
            </a:r>
            <a:r>
              <a:rPr lang="en-US" altLang="zh-CN"/>
              <a:t>——</a:t>
            </a:r>
            <a:r>
              <a:rPr lang="zh-CN" altLang="en-US"/>
              <a:t>有效书单。</a:t>
            </a:r>
            <a:endParaRPr lang="zh-CN" altLang="en-US"/>
          </a:p>
          <a:p>
            <a:r>
              <a:rPr lang="zh-CN" altLang="en-US"/>
              <a:t>满足通信内聚的要求。</a:t>
            </a:r>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B0800F32-2915-471A-8D18-76DEC9BA2602}" type="slidenum">
              <a:rPr lang="en-US" altLang="zh-CN"/>
            </a:fld>
            <a:endParaRPr lang="en-US" altLang="zh-CN"/>
          </a:p>
        </p:txBody>
      </p:sp>
      <p:sp>
        <p:nvSpPr>
          <p:cNvPr id="923650" name="Rectangle 2"/>
          <p:cNvSpPr>
            <a:spLocks noGrp="1" noRot="1" noChangeAspect="1" noChangeArrowheads="1" noTextEdit="1"/>
          </p:cNvSpPr>
          <p:nvPr>
            <p:ph type="sldImg"/>
          </p:nvPr>
        </p:nvSpPr>
        <p:spPr/>
      </p:sp>
      <p:sp>
        <p:nvSpPr>
          <p:cNvPr id="923651" name="Rectangle 3"/>
          <p:cNvSpPr>
            <a:spLocks noGrp="1" noChangeArrowheads="1"/>
          </p:cNvSpPr>
          <p:nvPr>
            <p:ph type="body" idx="1"/>
          </p:nvPr>
        </p:nvSpPr>
        <p:spPr>
          <a:xfrm>
            <a:off x="914400" y="4343400"/>
            <a:ext cx="5029200" cy="4114800"/>
          </a:xfrm>
        </p:spPr>
        <p:txBody>
          <a:bodyPr/>
          <a:lstStyle/>
          <a:p>
            <a:r>
              <a:rPr lang="en-US" altLang="zh-CN"/>
              <a:t>5</a:t>
            </a:r>
            <a:r>
              <a:rPr lang="zh-CN" altLang="en-US"/>
              <a:t>、通信内聚</a:t>
            </a:r>
            <a:endParaRPr lang="zh-CN" altLang="en-US"/>
          </a:p>
          <a:p>
            <a:r>
              <a:rPr lang="zh-CN" altLang="en-US"/>
              <a:t>模块内部各个成分都使用同一种输入数据，或产生同一个输出数据，通信内聚便产生了。</a:t>
            </a:r>
            <a:endParaRPr lang="zh-CN" altLang="en-US"/>
          </a:p>
          <a:p>
            <a:r>
              <a:rPr lang="zh-CN" altLang="en-US"/>
              <a:t>图中给出的模块包含两个任务：开领书单和登记售书。</a:t>
            </a:r>
            <a:endParaRPr lang="zh-CN" altLang="en-US"/>
          </a:p>
          <a:p>
            <a:r>
              <a:rPr lang="zh-CN" altLang="en-US"/>
              <a:t>它们有同一个数据输入</a:t>
            </a:r>
            <a:r>
              <a:rPr lang="en-US" altLang="zh-CN"/>
              <a:t>——</a:t>
            </a:r>
            <a:r>
              <a:rPr lang="zh-CN" altLang="en-US"/>
              <a:t>有效书单。</a:t>
            </a:r>
            <a:endParaRPr lang="zh-CN" altLang="en-US"/>
          </a:p>
          <a:p>
            <a:r>
              <a:rPr lang="zh-CN" altLang="en-US"/>
              <a:t>满足通信内聚的要求。</a:t>
            </a:r>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7A672BD1-C4F1-4F5A-9B9C-6C2121B49993}" type="slidenum">
              <a:rPr lang="en-US" altLang="zh-CN"/>
            </a:fld>
            <a:endParaRPr lang="en-US" altLang="zh-CN"/>
          </a:p>
        </p:txBody>
      </p:sp>
      <p:sp>
        <p:nvSpPr>
          <p:cNvPr id="902146" name="Rectangle 2"/>
          <p:cNvSpPr>
            <a:spLocks noGrp="1" noRot="1" noChangeAspect="1" noChangeArrowheads="1" noTextEdit="1"/>
          </p:cNvSpPr>
          <p:nvPr>
            <p:ph type="sldImg"/>
          </p:nvPr>
        </p:nvSpPr>
        <p:spPr/>
      </p:sp>
      <p:sp>
        <p:nvSpPr>
          <p:cNvPr id="902147" name="Rectangle 3"/>
          <p:cNvSpPr>
            <a:spLocks noGrp="1" noChangeArrowheads="1"/>
          </p:cNvSpPr>
          <p:nvPr>
            <p:ph type="body" idx="1"/>
          </p:nvPr>
        </p:nvSpPr>
        <p:spPr>
          <a:xfrm>
            <a:off x="914400" y="4343400"/>
            <a:ext cx="5029200" cy="4114800"/>
          </a:xfrm>
        </p:spPr>
        <p:txBody>
          <a:bodyPr/>
          <a:lstStyle/>
          <a:p>
            <a:r>
              <a:rPr lang="en-US" altLang="zh-CN"/>
              <a:t>5</a:t>
            </a:r>
            <a:r>
              <a:rPr lang="zh-CN" altLang="en-US"/>
              <a:t>、通信内聚</a:t>
            </a:r>
            <a:endParaRPr lang="zh-CN" altLang="en-US"/>
          </a:p>
          <a:p>
            <a:r>
              <a:rPr lang="zh-CN" altLang="en-US"/>
              <a:t>模块内部各个成分都使用同一种输入数据，或产生同一个输出数据，通信内聚便产生了。</a:t>
            </a:r>
            <a:endParaRPr lang="zh-CN" altLang="en-US"/>
          </a:p>
          <a:p>
            <a:r>
              <a:rPr lang="zh-CN" altLang="en-US"/>
              <a:t>图中给出的模块包含两个任务：开领书单和登记售书。</a:t>
            </a:r>
            <a:endParaRPr lang="zh-CN" altLang="en-US"/>
          </a:p>
          <a:p>
            <a:r>
              <a:rPr lang="zh-CN" altLang="en-US"/>
              <a:t>它们有同一个数据输入</a:t>
            </a:r>
            <a:r>
              <a:rPr lang="en-US" altLang="zh-CN"/>
              <a:t>——</a:t>
            </a:r>
            <a:r>
              <a:rPr lang="zh-CN" altLang="en-US"/>
              <a:t>有效书单。</a:t>
            </a:r>
            <a:endParaRPr lang="zh-CN" altLang="en-US"/>
          </a:p>
          <a:p>
            <a:r>
              <a:rPr lang="zh-CN" altLang="en-US"/>
              <a:t>满足通信内聚的要求。</a:t>
            </a:r>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364EEF88-BAF4-4B5C-BB92-55160EE69801}" type="slidenum">
              <a:rPr lang="en-US" altLang="zh-CN"/>
            </a:fld>
            <a:endParaRPr lang="en-US" altLang="zh-CN"/>
          </a:p>
        </p:txBody>
      </p:sp>
      <p:sp>
        <p:nvSpPr>
          <p:cNvPr id="672770" name="Rectangle 2"/>
          <p:cNvSpPr>
            <a:spLocks noGrp="1" noRot="1" noChangeAspect="1" noChangeArrowheads="1" noTextEdit="1"/>
          </p:cNvSpPr>
          <p:nvPr>
            <p:ph type="sldImg"/>
          </p:nvPr>
        </p:nvSpPr>
        <p:spPr/>
      </p:sp>
      <p:sp>
        <p:nvSpPr>
          <p:cNvPr id="672771" name="Rectangle 3"/>
          <p:cNvSpPr>
            <a:spLocks noGrp="1" noChangeArrowheads="1"/>
          </p:cNvSpPr>
          <p:nvPr>
            <p:ph type="body" idx="1"/>
          </p:nvPr>
        </p:nvSpPr>
        <p:spPr>
          <a:xfrm>
            <a:off x="914400" y="4343400"/>
            <a:ext cx="5029200" cy="4114800"/>
          </a:xfrm>
        </p:spPr>
        <p:txBody>
          <a:bodyPr/>
          <a:lstStyle/>
          <a:p>
            <a:r>
              <a:rPr lang="zh-CN" altLang="en-US"/>
              <a:t>新增、删除、修改有同一个数据输出。</a:t>
            </a:r>
            <a:endParaRPr lang="zh-CN" altLang="en-US"/>
          </a:p>
          <a:p>
            <a:r>
              <a:rPr lang="zh-CN" altLang="en-US"/>
              <a:t>也构成了通信内聚。</a:t>
            </a:r>
            <a:endParaRPr lang="zh-CN" altLang="en-US"/>
          </a:p>
          <a:p>
            <a:endParaRPr lang="en-US" altLang="zh-CN"/>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AD910984-D110-47D7-A2FA-BEF54F244E72}" type="slidenum">
              <a:rPr lang="en-US" altLang="zh-CN"/>
            </a:fld>
            <a:endParaRPr lang="en-US" altLang="zh-CN"/>
          </a:p>
        </p:txBody>
      </p:sp>
      <p:sp>
        <p:nvSpPr>
          <p:cNvPr id="892930" name="Rectangle 2"/>
          <p:cNvSpPr>
            <a:spLocks noGrp="1" noRot="1" noChangeAspect="1" noChangeArrowheads="1" noTextEdit="1"/>
          </p:cNvSpPr>
          <p:nvPr>
            <p:ph type="sldImg"/>
          </p:nvPr>
        </p:nvSpPr>
        <p:spPr/>
      </p:sp>
      <p:sp>
        <p:nvSpPr>
          <p:cNvPr id="892931" name="Rectangle 3"/>
          <p:cNvSpPr>
            <a:spLocks noGrp="1" noChangeArrowheads="1"/>
          </p:cNvSpPr>
          <p:nvPr>
            <p:ph type="body" idx="1"/>
          </p:nvPr>
        </p:nvSpPr>
        <p:spPr/>
        <p:txBody>
          <a:bodyPr/>
          <a:lstStyle/>
          <a:p>
            <a:endParaRPr lang="zh-CN" alt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6B9FB959-D6C1-42C4-B64B-7C81366C0CE7}" type="slidenum">
              <a:rPr lang="en-US" altLang="zh-CN"/>
            </a:fld>
            <a:endParaRPr lang="en-US" altLang="zh-CN"/>
          </a:p>
        </p:txBody>
      </p:sp>
      <p:sp>
        <p:nvSpPr>
          <p:cNvPr id="919554" name="Rectangle 2"/>
          <p:cNvSpPr>
            <a:spLocks noGrp="1" noRot="1" noChangeAspect="1" noChangeArrowheads="1" noTextEdit="1"/>
          </p:cNvSpPr>
          <p:nvPr>
            <p:ph type="sldImg"/>
          </p:nvPr>
        </p:nvSpPr>
        <p:spPr/>
      </p:sp>
      <p:sp>
        <p:nvSpPr>
          <p:cNvPr id="919555" name="Rectangle 3"/>
          <p:cNvSpPr>
            <a:spLocks noGrp="1" noChangeArrowheads="1"/>
          </p:cNvSpPr>
          <p:nvPr>
            <p:ph type="body" idx="1"/>
          </p:nvPr>
        </p:nvSpPr>
        <p:spPr>
          <a:xfrm>
            <a:off x="914400" y="4343400"/>
            <a:ext cx="5029200" cy="4114800"/>
          </a:xfrm>
        </p:spPr>
        <p:txBody>
          <a:bodyPr/>
          <a:lstStyle/>
          <a:p>
            <a:r>
              <a:rPr lang="zh-CN" altLang="en-US"/>
              <a:t>新增、删除、修改有同一个数据输出。</a:t>
            </a:r>
            <a:endParaRPr lang="zh-CN" altLang="en-US"/>
          </a:p>
          <a:p>
            <a:r>
              <a:rPr lang="zh-CN" altLang="en-US"/>
              <a:t>也构成了通信内聚。</a:t>
            </a:r>
            <a:endParaRPr lang="zh-CN" altLang="en-US"/>
          </a:p>
          <a:p>
            <a:endParaRPr lang="en-US" altLang="zh-CN"/>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75E4C9CB-1178-4A65-9F58-3EE5EAA8F163}" type="slidenum">
              <a:rPr lang="en-US" altLang="zh-CN"/>
            </a:fld>
            <a:endParaRPr lang="en-US" altLang="zh-CN"/>
          </a:p>
        </p:txBody>
      </p:sp>
      <p:sp>
        <p:nvSpPr>
          <p:cNvPr id="668674" name="Rectangle 2"/>
          <p:cNvSpPr>
            <a:spLocks noGrp="1" noRot="1" noChangeAspect="1" noChangeArrowheads="1" noTextEdit="1"/>
          </p:cNvSpPr>
          <p:nvPr>
            <p:ph type="sldImg"/>
          </p:nvPr>
        </p:nvSpPr>
        <p:spPr/>
      </p:sp>
      <p:sp>
        <p:nvSpPr>
          <p:cNvPr id="668675" name="Rectangle 3"/>
          <p:cNvSpPr>
            <a:spLocks noGrp="1" noChangeArrowheads="1"/>
          </p:cNvSpPr>
          <p:nvPr>
            <p:ph type="body" idx="1"/>
          </p:nvPr>
        </p:nvSpPr>
        <p:spPr>
          <a:xfrm>
            <a:off x="914400" y="4343400"/>
            <a:ext cx="5029200" cy="4114800"/>
          </a:xfrm>
        </p:spPr>
        <p:txBody>
          <a:bodyPr/>
          <a:lstStyle/>
          <a:p>
            <a:r>
              <a:rPr lang="en-US" altLang="zh-CN"/>
              <a:t>4</a:t>
            </a:r>
            <a:r>
              <a:rPr lang="zh-CN" altLang="en-US"/>
              <a:t>、过程内聚</a:t>
            </a:r>
            <a:endParaRPr lang="zh-CN" altLang="en-US"/>
          </a:p>
          <a:p>
            <a:r>
              <a:rPr lang="zh-CN" altLang="en-US"/>
              <a:t>模块内包含的一组任务必须一特定的次序执行。</a:t>
            </a:r>
            <a:endParaRPr lang="zh-CN" altLang="en-US"/>
          </a:p>
          <a:p>
            <a:r>
              <a:rPr lang="zh-CN" altLang="en-US"/>
              <a:t>过程内聚是中等内聚</a:t>
            </a:r>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8894D7DD-A41A-4D0F-A4AF-3F23AF142653}" type="slidenum">
              <a:rPr lang="en-US" altLang="zh-CN"/>
            </a:fld>
            <a:endParaRPr lang="en-US" altLang="zh-CN"/>
          </a:p>
        </p:txBody>
      </p:sp>
      <p:sp>
        <p:nvSpPr>
          <p:cNvPr id="627714" name="Rectangle 2"/>
          <p:cNvSpPr>
            <a:spLocks noGrp="1" noRot="1" noChangeAspect="1" noChangeArrowheads="1" noTextEdit="1"/>
          </p:cNvSpPr>
          <p:nvPr>
            <p:ph type="sldImg"/>
          </p:nvPr>
        </p:nvSpPr>
        <p:spPr/>
      </p:sp>
      <p:sp>
        <p:nvSpPr>
          <p:cNvPr id="627715" name="Rectangle 3"/>
          <p:cNvSpPr>
            <a:spLocks noGrp="1" noChangeArrowheads="1"/>
          </p:cNvSpPr>
          <p:nvPr>
            <p:ph type="body" idx="1"/>
          </p:nvPr>
        </p:nvSpPr>
        <p:spPr/>
        <p:txBody>
          <a:bodyPr/>
          <a:lstStyle/>
          <a:p>
            <a:r>
              <a:rPr lang="zh-CN" altLang="en-US">
                <a:solidFill>
                  <a:srgbClr val="CC0000"/>
                </a:solidFill>
              </a:rPr>
              <a:t>模块化</a:t>
            </a:r>
            <a:r>
              <a:rPr lang="zh-CN" altLang="en-US"/>
              <a:t>是</a:t>
            </a:r>
            <a:r>
              <a:rPr lang="zh-CN" altLang="en-US">
                <a:solidFill>
                  <a:srgbClr val="CC0000"/>
                </a:solidFill>
              </a:rPr>
              <a:t>软件结构设计</a:t>
            </a:r>
            <a:r>
              <a:rPr lang="zh-CN" altLang="en-US"/>
              <a:t>的一个基本准则</a:t>
            </a:r>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A8DDC88F-F120-4097-9538-6235C55E22AD}" type="slidenum">
              <a:rPr lang="en-US" altLang="zh-CN"/>
            </a:fld>
            <a:endParaRPr lang="en-US" altLang="zh-CN"/>
          </a:p>
        </p:txBody>
      </p:sp>
      <p:sp>
        <p:nvSpPr>
          <p:cNvPr id="666626" name="Rectangle 2"/>
          <p:cNvSpPr>
            <a:spLocks noGrp="1" noRot="1" noChangeAspect="1" noChangeArrowheads="1" noTextEdit="1"/>
          </p:cNvSpPr>
          <p:nvPr>
            <p:ph type="sldImg"/>
          </p:nvPr>
        </p:nvSpPr>
        <p:spPr/>
      </p:sp>
      <p:sp>
        <p:nvSpPr>
          <p:cNvPr id="666627" name="Rectangle 3"/>
          <p:cNvSpPr>
            <a:spLocks noGrp="1" noChangeArrowheads="1"/>
          </p:cNvSpPr>
          <p:nvPr>
            <p:ph type="body" idx="1"/>
          </p:nvPr>
        </p:nvSpPr>
        <p:spPr>
          <a:xfrm>
            <a:off x="914400" y="4343400"/>
            <a:ext cx="5029200" cy="4114800"/>
          </a:xfrm>
        </p:spPr>
        <p:txBody>
          <a:bodyPr/>
          <a:lstStyle/>
          <a:p>
            <a:r>
              <a:rPr lang="en-US" altLang="zh-CN"/>
              <a:t>3</a:t>
            </a:r>
            <a:r>
              <a:rPr lang="zh-CN" altLang="en-US"/>
              <a:t>、时间内聚</a:t>
            </a:r>
            <a:endParaRPr lang="zh-CN" altLang="en-US"/>
          </a:p>
          <a:p>
            <a:r>
              <a:rPr lang="zh-CN" altLang="en-US"/>
              <a:t>模块内所包含的成分，是由相同的执行时间将它们连接在一起的。</a:t>
            </a:r>
            <a:endParaRPr lang="zh-CN" altLang="en-US"/>
          </a:p>
          <a:p>
            <a:r>
              <a:rPr lang="zh-CN" altLang="en-US"/>
              <a:t>例如，在系统初始化模块中的一系列任务均在相同的时间内执行，从而构成了“时间内聚”。</a:t>
            </a:r>
            <a:endParaRPr lang="zh-CN" altLang="en-US"/>
          </a:p>
          <a:p>
            <a:endParaRPr lang="en-US" altLang="zh-CN"/>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DD6E418A-260E-4230-942D-AD73347A9A0C}" type="slidenum">
              <a:rPr lang="en-US" altLang="zh-CN"/>
            </a:fld>
            <a:endParaRPr lang="en-US" altLang="zh-CN"/>
          </a:p>
        </p:txBody>
      </p:sp>
      <p:sp>
        <p:nvSpPr>
          <p:cNvPr id="662530" name="Rectangle 2"/>
          <p:cNvSpPr>
            <a:spLocks noGrp="1" noRot="1" noChangeAspect="1" noChangeArrowheads="1" noTextEdit="1"/>
          </p:cNvSpPr>
          <p:nvPr>
            <p:ph type="sldImg"/>
          </p:nvPr>
        </p:nvSpPr>
        <p:spPr/>
      </p:sp>
      <p:sp>
        <p:nvSpPr>
          <p:cNvPr id="662531" name="Rectangle 3"/>
          <p:cNvSpPr>
            <a:spLocks noGrp="1" noChangeArrowheads="1"/>
          </p:cNvSpPr>
          <p:nvPr>
            <p:ph type="body" idx="1"/>
          </p:nvPr>
        </p:nvSpPr>
        <p:spPr>
          <a:xfrm>
            <a:off x="914400" y="4343400"/>
            <a:ext cx="5029200" cy="4114800"/>
          </a:xfrm>
        </p:spPr>
        <p:txBody>
          <a:bodyPr/>
          <a:lstStyle/>
          <a:p>
            <a:r>
              <a:rPr lang="en-US" altLang="zh-CN"/>
              <a:t>2</a:t>
            </a:r>
            <a:r>
              <a:rPr lang="zh-CN" altLang="en-US"/>
              <a:t>、逻辑内聚</a:t>
            </a:r>
            <a:endParaRPr lang="zh-CN" altLang="en-US"/>
          </a:p>
          <a:p>
            <a:r>
              <a:rPr lang="zh-CN" altLang="en-US"/>
              <a:t>逻辑内聚的模块通常由若干个逻辑功能相似的成分组成。</a:t>
            </a:r>
            <a:endParaRPr lang="zh-CN" altLang="en-US"/>
          </a:p>
          <a:p>
            <a:r>
              <a:rPr lang="zh-CN" altLang="en-US"/>
              <a:t>优点：把逻辑上相似的功能放在一个模块中，可以省去程序中的重复部分。</a:t>
            </a:r>
            <a:endParaRPr lang="zh-CN" altLang="en-US"/>
          </a:p>
          <a:p>
            <a:r>
              <a:rPr lang="zh-CN" altLang="en-US"/>
              <a:t>缺点：可能需要从模块外引入用作判断的开关量，形成控制耦合</a:t>
            </a:r>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48CE3CFB-63F2-4FA4-AABB-7B7669A4EF71}" type="slidenum">
              <a:rPr lang="en-US" altLang="zh-CN"/>
            </a:fld>
            <a:endParaRPr lang="en-US" altLang="zh-CN"/>
          </a:p>
        </p:txBody>
      </p:sp>
      <p:sp>
        <p:nvSpPr>
          <p:cNvPr id="664578" name="Rectangle 2"/>
          <p:cNvSpPr>
            <a:spLocks noGrp="1" noRot="1" noChangeAspect="1" noChangeArrowheads="1" noTextEdit="1"/>
          </p:cNvSpPr>
          <p:nvPr>
            <p:ph type="sldImg"/>
          </p:nvPr>
        </p:nvSpPr>
        <p:spPr/>
      </p:sp>
      <p:sp>
        <p:nvSpPr>
          <p:cNvPr id="664579" name="Rectangle 3"/>
          <p:cNvSpPr>
            <a:spLocks noGrp="1" noChangeArrowheads="1"/>
          </p:cNvSpPr>
          <p:nvPr>
            <p:ph type="body" idx="1"/>
          </p:nvPr>
        </p:nvSpPr>
        <p:spPr>
          <a:xfrm>
            <a:off x="914400" y="4343400"/>
            <a:ext cx="5029200" cy="4114800"/>
          </a:xfrm>
        </p:spPr>
        <p:txBody>
          <a:bodyPr/>
          <a:lstStyle/>
          <a:p>
            <a:r>
              <a:rPr lang="zh-CN" altLang="en-US"/>
              <a:t>无论计算那种分数，都要经过读入班级学生分数，进行计算，输出计算结果等步骤。</a:t>
            </a:r>
            <a:endParaRPr lang="zh-CN" altLang="en-US"/>
          </a:p>
          <a:p>
            <a:r>
              <a:rPr lang="zh-CN" altLang="en-US"/>
              <a:t>实际上，除了中间的一步需要按不同的方法计算外，前后两步都是相同的。</a:t>
            </a:r>
            <a:endParaRPr lang="zh-CN" altLang="en-US"/>
          </a:p>
          <a:p>
            <a:endParaRPr lang="zh-CN" altLang="en-US"/>
          </a:p>
          <a:p>
            <a:r>
              <a:rPr lang="zh-CN" altLang="en-US"/>
              <a:t>如果你仅仅因为一组方法具有相似的实现就把它们放在一个模块里，那么你将犯“创建逻辑内聚对象（</a:t>
            </a:r>
            <a:r>
              <a:rPr lang="en-US" altLang="zh-CN"/>
              <a:t>logically cohesive object</a:t>
            </a:r>
            <a:r>
              <a:rPr lang="zh-CN" altLang="en-US"/>
              <a:t>）”的错误。 </a:t>
            </a:r>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BCBD7B64-E390-4E18-A128-80613499B578}" type="slidenum">
              <a:rPr lang="en-US" altLang="zh-CN"/>
            </a:fld>
            <a:endParaRPr lang="en-US" altLang="zh-CN"/>
          </a:p>
        </p:txBody>
      </p:sp>
      <p:sp>
        <p:nvSpPr>
          <p:cNvPr id="958466" name="Rectangle 2"/>
          <p:cNvSpPr>
            <a:spLocks noGrp="1" noRot="1" noChangeAspect="1" noChangeArrowheads="1" noTextEdit="1"/>
          </p:cNvSpPr>
          <p:nvPr>
            <p:ph type="sldImg"/>
          </p:nvPr>
        </p:nvSpPr>
        <p:spPr/>
      </p:sp>
      <p:sp>
        <p:nvSpPr>
          <p:cNvPr id="958467" name="Rectangle 3"/>
          <p:cNvSpPr>
            <a:spLocks noGrp="1" noChangeArrowheads="1"/>
          </p:cNvSpPr>
          <p:nvPr>
            <p:ph type="body" idx="1"/>
          </p:nvPr>
        </p:nvSpPr>
        <p:spPr>
          <a:xfrm>
            <a:off x="914400" y="4343400"/>
            <a:ext cx="5029200" cy="4114800"/>
          </a:xfrm>
        </p:spPr>
        <p:txBody>
          <a:bodyPr/>
          <a:lstStyle/>
          <a:p>
            <a:r>
              <a:rPr lang="zh-CN" altLang="en-US"/>
              <a:t>无论计算那种分数，都要经过读入班级学生分数，进行计算，输出计算结果等步骤。</a:t>
            </a:r>
            <a:endParaRPr lang="zh-CN" altLang="en-US"/>
          </a:p>
          <a:p>
            <a:r>
              <a:rPr lang="zh-CN" altLang="en-US"/>
              <a:t>实际上，除了中间的一步需要按不同的方法计算外，前后两步都是相同的。</a:t>
            </a:r>
            <a:endParaRPr lang="zh-CN" altLang="en-US"/>
          </a:p>
          <a:p>
            <a:endParaRPr lang="zh-CN" altLang="en-US"/>
          </a:p>
          <a:p>
            <a:r>
              <a:rPr lang="zh-CN" altLang="en-US"/>
              <a:t>如果你仅仅因为一组方法具有相似的实现就把它们放在一个模块里，那么你将犯“创建逻辑内聚对象（</a:t>
            </a:r>
            <a:r>
              <a:rPr lang="en-US" altLang="zh-CN"/>
              <a:t>logically cohesive object</a:t>
            </a:r>
            <a:r>
              <a:rPr lang="zh-CN" altLang="en-US"/>
              <a:t>）”的错误。 </a:t>
            </a:r>
            <a:endParaRPr lang="zh-CN" altLang="en-US"/>
          </a:p>
          <a:p>
            <a:endParaRPr lang="en-US" altLang="zh-CN"/>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0BA60604-D36E-4EDB-96D5-62C49ACF5AF7}" type="slidenum">
              <a:rPr lang="en-US" altLang="zh-CN"/>
            </a:fld>
            <a:endParaRPr lang="en-US" altLang="zh-CN"/>
          </a:p>
        </p:txBody>
      </p:sp>
      <p:sp>
        <p:nvSpPr>
          <p:cNvPr id="660482" name="Rectangle 2"/>
          <p:cNvSpPr>
            <a:spLocks noGrp="1" noRot="1" noChangeAspect="1" noChangeArrowheads="1" noTextEdit="1"/>
          </p:cNvSpPr>
          <p:nvPr>
            <p:ph type="sldImg"/>
          </p:nvPr>
        </p:nvSpPr>
        <p:spPr/>
      </p:sp>
      <p:sp>
        <p:nvSpPr>
          <p:cNvPr id="660483" name="Rectangle 3"/>
          <p:cNvSpPr>
            <a:spLocks noGrp="1" noChangeArrowheads="1"/>
          </p:cNvSpPr>
          <p:nvPr>
            <p:ph type="body" idx="1"/>
          </p:nvPr>
        </p:nvSpPr>
        <p:spPr>
          <a:xfrm>
            <a:off x="914400" y="4343400"/>
            <a:ext cx="5029200" cy="4114800"/>
          </a:xfrm>
        </p:spPr>
        <p:txBody>
          <a:bodyPr/>
          <a:lstStyle/>
          <a:p>
            <a:r>
              <a:rPr lang="zh-CN" altLang="en-US"/>
              <a:t>内聚描述模块内各成分间的紧密程度</a:t>
            </a:r>
            <a:endParaRPr lang="zh-CN" altLang="en-US"/>
          </a:p>
          <a:p>
            <a:r>
              <a:rPr lang="zh-CN" altLang="en-US"/>
              <a:t>内聚是信息隐蔽功能的自然扩展，理想情况下，内聚模块应该只完成一件事。</a:t>
            </a:r>
            <a:endParaRPr lang="zh-CN" altLang="en-US"/>
          </a:p>
          <a:p>
            <a:r>
              <a:rPr lang="zh-CN" altLang="en-US"/>
              <a:t>我们也可以将内聚归纳为</a:t>
            </a:r>
            <a:r>
              <a:rPr lang="en-US" altLang="zh-CN"/>
              <a:t>7</a:t>
            </a:r>
            <a:r>
              <a:rPr lang="zh-CN" altLang="en-US"/>
              <a:t>类。</a:t>
            </a:r>
            <a:endParaRPr lang="zh-CN" altLang="en-US"/>
          </a:p>
          <a:p>
            <a:r>
              <a:rPr lang="en-US" altLang="zh-CN"/>
              <a:t>1</a:t>
            </a:r>
            <a:r>
              <a:rPr lang="zh-CN" altLang="en-US"/>
              <a:t>、偶然内聚</a:t>
            </a:r>
            <a:endParaRPr lang="zh-CN" altLang="en-US"/>
          </a:p>
          <a:p>
            <a:r>
              <a:rPr lang="zh-CN" altLang="en-US"/>
              <a:t>模块内各成分之间在功能上不相关</a:t>
            </a:r>
            <a:endParaRPr lang="zh-CN" altLang="en-US"/>
          </a:p>
          <a:p>
            <a:endParaRPr lang="en-US" altLang="zh-CN"/>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374BEB8E-72FC-4668-962F-8A3310DFD7C4}" type="slidenum">
              <a:rPr lang="en-US" altLang="zh-CN"/>
            </a:fld>
            <a:endParaRPr lang="en-US" altLang="zh-CN"/>
          </a:p>
        </p:txBody>
      </p:sp>
      <p:sp>
        <p:nvSpPr>
          <p:cNvPr id="677890" name="Rectangle 2"/>
          <p:cNvSpPr>
            <a:spLocks noGrp="1" noRot="1" noChangeAspect="1" noChangeArrowheads="1" noTextEdit="1"/>
          </p:cNvSpPr>
          <p:nvPr>
            <p:ph type="sldImg"/>
          </p:nvPr>
        </p:nvSpPr>
        <p:spPr/>
      </p:sp>
      <p:sp>
        <p:nvSpPr>
          <p:cNvPr id="677891" name="Rectangle 3"/>
          <p:cNvSpPr>
            <a:spLocks noGrp="1" noChangeArrowheads="1"/>
          </p:cNvSpPr>
          <p:nvPr>
            <p:ph type="body" idx="1"/>
          </p:nvPr>
        </p:nvSpPr>
        <p:spPr/>
        <p:txBody>
          <a:bodyPr/>
          <a:lstStyle/>
          <a:p>
            <a:pPr algn="just"/>
            <a:endParaRPr lang="zh-CN" altLang="zh-CN" sz="1400" b="1">
              <a:latin typeface="黑体" panose="02010609060101010101" charset="-122"/>
              <a:ea typeface="黑体" panose="02010609060101010101" charset="-122"/>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A68806FA-20B8-47F0-9F3C-E0F76BAA3D22}" type="slidenum">
              <a:rPr lang="en-US" altLang="zh-CN"/>
            </a:fld>
            <a:endParaRPr lang="en-US" altLang="zh-CN"/>
          </a:p>
        </p:txBody>
      </p:sp>
      <p:sp>
        <p:nvSpPr>
          <p:cNvPr id="679938" name="Rectangle 2"/>
          <p:cNvSpPr>
            <a:spLocks noGrp="1" noRot="1" noChangeAspect="1" noChangeArrowheads="1" noTextEdit="1"/>
          </p:cNvSpPr>
          <p:nvPr>
            <p:ph type="sldImg"/>
          </p:nvPr>
        </p:nvSpPr>
        <p:spPr/>
      </p:sp>
      <p:sp>
        <p:nvSpPr>
          <p:cNvPr id="679939" name="Rectangle 3"/>
          <p:cNvSpPr>
            <a:spLocks noGrp="1" noChangeArrowheads="1"/>
          </p:cNvSpPr>
          <p:nvPr>
            <p:ph type="body" idx="1"/>
          </p:nvPr>
        </p:nvSpPr>
        <p:spPr>
          <a:xfrm>
            <a:off x="914400" y="4343400"/>
            <a:ext cx="5029200" cy="4114800"/>
          </a:xfrm>
        </p:spPr>
        <p:txBody>
          <a:bodyPr/>
          <a:lstStyle/>
          <a:p>
            <a:r>
              <a:rPr lang="zh-CN" altLang="en-US"/>
              <a:t>设计良好的软件通常具有瓮型结构，两头小，中间大。</a:t>
            </a:r>
            <a:endParaRPr lang="zh-CN" altLang="en-US"/>
          </a:p>
          <a:p>
            <a:r>
              <a:rPr lang="zh-CN" altLang="en-US"/>
              <a:t>应该避免使用饼型结构</a:t>
            </a:r>
            <a:r>
              <a:rPr lang="en-US" altLang="zh-CN"/>
              <a:t>,</a:t>
            </a:r>
            <a:r>
              <a:rPr lang="zh-CN" altLang="en-US"/>
              <a:t>也就是平铺结构</a:t>
            </a:r>
            <a:r>
              <a:rPr lang="en-US" altLang="zh-CN"/>
              <a:t>,</a:t>
            </a:r>
            <a:r>
              <a:rPr lang="zh-CN" altLang="en-US"/>
              <a:t>所有的模块都”平铺”在单个控制模块下。</a:t>
            </a:r>
            <a:endParaRPr lang="zh-CN" altLang="en-US"/>
          </a:p>
          <a:p>
            <a:r>
              <a:rPr lang="zh-CN" altLang="en-US"/>
              <a:t>如果出现了饼型结构，也应该通过增加中间层的方法变为塔型结构。</a:t>
            </a:r>
            <a:endParaRPr lang="zh-CN" altLang="en-US"/>
          </a:p>
          <a:p>
            <a:r>
              <a:rPr lang="zh-CN" altLang="en-US"/>
              <a:t>因此，我们通常说：提倡瓮型，宁要塔型，不要饼型。</a:t>
            </a:r>
            <a:endParaRPr lang="zh-CN" altLang="en-US"/>
          </a:p>
          <a:p>
            <a:r>
              <a:rPr lang="zh-CN" altLang="en-US"/>
              <a:t>至于为什么这样要求，我们在后面讲到。</a:t>
            </a:r>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AD8D20F9-8FD6-4B55-8E3A-6679C08A8590}" type="slidenum">
              <a:rPr lang="en-US" altLang="zh-CN"/>
            </a:fld>
            <a:endParaRPr lang="en-US" altLang="zh-CN"/>
          </a:p>
        </p:txBody>
      </p:sp>
      <p:sp>
        <p:nvSpPr>
          <p:cNvPr id="681986" name="Rectangle 2"/>
          <p:cNvSpPr>
            <a:spLocks noGrp="1" noRot="1" noChangeAspect="1" noChangeArrowheads="1" noTextEdit="1"/>
          </p:cNvSpPr>
          <p:nvPr>
            <p:ph type="sldImg"/>
          </p:nvPr>
        </p:nvSpPr>
        <p:spPr/>
      </p:sp>
      <p:sp>
        <p:nvSpPr>
          <p:cNvPr id="681987" name="Rectangle 3"/>
          <p:cNvSpPr>
            <a:spLocks noGrp="1" noChangeArrowheads="1"/>
          </p:cNvSpPr>
          <p:nvPr>
            <p:ph type="body" idx="1"/>
          </p:nvPr>
        </p:nvSpPr>
        <p:spPr>
          <a:xfrm>
            <a:off x="914400" y="4343400"/>
            <a:ext cx="5029200" cy="4114800"/>
          </a:xfrm>
        </p:spPr>
        <p:txBody>
          <a:bodyPr/>
          <a:lstStyle/>
          <a:p>
            <a:r>
              <a:rPr lang="zh-CN" altLang="en-US" dirty="0"/>
              <a:t>观察软件结构中各个模块的耦合与内聚。</a:t>
            </a:r>
            <a:endParaRPr lang="zh-CN" altLang="en-US" dirty="0"/>
          </a:p>
          <a:p>
            <a:r>
              <a:rPr lang="zh-CN" altLang="en-US" dirty="0"/>
              <a:t>有时可以通过分解减少控制信息的传递，或通过合并模块减少对全局数据的引用，降低接口的复杂程度。</a:t>
            </a:r>
            <a:endParaRPr lang="zh-CN" altLang="en-US" dirty="0"/>
          </a:p>
          <a:p>
            <a:r>
              <a:rPr lang="zh-CN" altLang="en-US" dirty="0"/>
              <a:t>如，图中两个模块中存在共同的处理构件，可以将该构件重新定义成一个内聚的模块，由这两个模块调用。但避免逻辑内聚或偶然内聚</a:t>
            </a:r>
            <a:endParaRPr lang="zh-CN" altLang="en-US"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1F0E0A31-6931-43B3-82E2-73031DDBF48F}" type="slidenum">
              <a:rPr lang="en-US" altLang="zh-CN"/>
            </a:fld>
            <a:endParaRPr lang="en-US" altLang="zh-CN"/>
          </a:p>
        </p:txBody>
      </p:sp>
      <p:sp>
        <p:nvSpPr>
          <p:cNvPr id="904194" name="Rectangle 2"/>
          <p:cNvSpPr>
            <a:spLocks noGrp="1" noRot="1" noChangeAspect="1" noChangeArrowheads="1" noTextEdit="1"/>
          </p:cNvSpPr>
          <p:nvPr>
            <p:ph type="sldImg"/>
          </p:nvPr>
        </p:nvSpPr>
        <p:spPr/>
      </p:sp>
      <p:sp>
        <p:nvSpPr>
          <p:cNvPr id="904195" name="Rectangle 3"/>
          <p:cNvSpPr>
            <a:spLocks noGrp="1" noChangeArrowheads="1"/>
          </p:cNvSpPr>
          <p:nvPr>
            <p:ph type="body" idx="1"/>
          </p:nvPr>
        </p:nvSpPr>
        <p:spPr>
          <a:xfrm>
            <a:off x="914400" y="4343400"/>
            <a:ext cx="5029200" cy="4114800"/>
          </a:xfrm>
        </p:spPr>
        <p:txBody>
          <a:bodyPr/>
          <a:lstStyle/>
          <a:p>
            <a:r>
              <a:rPr lang="zh-CN" altLang="en-US" dirty="0"/>
              <a:t>观察软件结构中各个模块的耦合与内聚。</a:t>
            </a:r>
            <a:endParaRPr lang="zh-CN" altLang="en-US" dirty="0"/>
          </a:p>
          <a:p>
            <a:r>
              <a:rPr lang="zh-CN" altLang="en-US" dirty="0"/>
              <a:t>有时可以通过分解或合并模块以减少控制信息的传递及对全局数据的引用，降低接口的复杂程度。</a:t>
            </a:r>
            <a:endParaRPr lang="zh-CN" altLang="en-US" dirty="0"/>
          </a:p>
          <a:p>
            <a:r>
              <a:rPr lang="zh-CN" altLang="en-US" dirty="0"/>
              <a:t>如，图中两个模块中存在共同的处理构件，可以将该构件重新定义成一个内聚的模块，由这两个模块调用。</a:t>
            </a:r>
            <a:endParaRPr lang="zh-CN"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9B35EDCE-E708-4E42-AEAA-E78A8DBC4EFB}" type="slidenum">
              <a:rPr lang="en-US" altLang="zh-CN"/>
            </a:fld>
            <a:endParaRPr lang="en-US" altLang="zh-CN"/>
          </a:p>
        </p:txBody>
      </p:sp>
      <p:sp>
        <p:nvSpPr>
          <p:cNvPr id="606210" name="Rectangle 2"/>
          <p:cNvSpPr>
            <a:spLocks noGrp="1" noRot="1" noChangeAspect="1" noChangeArrowheads="1" noTextEdit="1"/>
          </p:cNvSpPr>
          <p:nvPr>
            <p:ph type="sldImg"/>
          </p:nvPr>
        </p:nvSpPr>
        <p:spPr/>
      </p:sp>
      <p:sp>
        <p:nvSpPr>
          <p:cNvPr id="606211" name="Rectangle 3"/>
          <p:cNvSpPr>
            <a:spLocks noGrp="1" noChangeArrowheads="1"/>
          </p:cNvSpPr>
          <p:nvPr>
            <p:ph type="body" idx="1"/>
          </p:nvPr>
        </p:nvSpPr>
        <p:spPr/>
        <p:txBody>
          <a:bodyPr/>
          <a:lstStyle/>
          <a:p>
            <a:r>
              <a:rPr lang="zh-CN" altLang="en-US"/>
              <a:t>通过</a:t>
            </a:r>
            <a:r>
              <a:rPr lang="en-US" altLang="zh-CN"/>
              <a:t>K/3 </a:t>
            </a:r>
            <a:r>
              <a:rPr lang="zh-CN" altLang="en-US"/>
              <a:t>系统的例子说明软件结构的复杂性；</a:t>
            </a:r>
            <a:endParaRPr lang="zh-CN" altLang="en-US"/>
          </a:p>
          <a:p>
            <a:r>
              <a:rPr lang="zh-CN" altLang="en-US"/>
              <a:t>金蝶</a:t>
            </a:r>
            <a:r>
              <a:rPr lang="en-US" altLang="zh-CN"/>
              <a:t>K/3 ERP</a:t>
            </a:r>
            <a:r>
              <a:rPr lang="zh-CN" altLang="en-US"/>
              <a:t>系统建立企业人、财、物、产、供、销科学完整的管理体系。 </a:t>
            </a:r>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48CE3CFB-63F2-4FA4-AABB-7B7669A4EF71}" type="slidenum">
              <a:rPr lang="en-US" altLang="zh-CN"/>
            </a:fld>
            <a:endParaRPr lang="en-US" altLang="zh-CN"/>
          </a:p>
        </p:txBody>
      </p:sp>
      <p:sp>
        <p:nvSpPr>
          <p:cNvPr id="664578" name="Rectangle 2"/>
          <p:cNvSpPr>
            <a:spLocks noGrp="1" noRot="1" noChangeAspect="1" noChangeArrowheads="1" noTextEdit="1"/>
          </p:cNvSpPr>
          <p:nvPr>
            <p:ph type="sldImg"/>
          </p:nvPr>
        </p:nvSpPr>
        <p:spPr/>
      </p:sp>
      <p:sp>
        <p:nvSpPr>
          <p:cNvPr id="664579" name="Rectangle 3"/>
          <p:cNvSpPr>
            <a:spLocks noGrp="1" noChangeArrowheads="1"/>
          </p:cNvSpPr>
          <p:nvPr>
            <p:ph type="body" idx="1"/>
          </p:nvPr>
        </p:nvSpPr>
        <p:spPr>
          <a:xfrm>
            <a:off x="914400" y="4343400"/>
            <a:ext cx="5029200" cy="4114800"/>
          </a:xfrm>
        </p:spPr>
        <p:txBody>
          <a:bodyPr/>
          <a:lstStyle/>
          <a:p>
            <a:r>
              <a:rPr lang="zh-CN" altLang="en-US" dirty="0"/>
              <a:t>无论计算那种分数，都要经过读入班级学生分数，进行计算，输出计算结果等步骤。</a:t>
            </a:r>
            <a:endParaRPr lang="zh-CN" altLang="en-US" dirty="0"/>
          </a:p>
          <a:p>
            <a:r>
              <a:rPr lang="zh-CN" altLang="en-US" dirty="0"/>
              <a:t>实际上，除了中间的一步需要按不同的方法计算外，前后两步都是相同的。</a:t>
            </a:r>
            <a:endParaRPr lang="zh-CN" altLang="en-US" dirty="0"/>
          </a:p>
          <a:p>
            <a:endParaRPr lang="zh-CN" altLang="en-US" dirty="0"/>
          </a:p>
          <a:p>
            <a:r>
              <a:rPr lang="zh-CN" altLang="en-US" dirty="0"/>
              <a:t>如果你仅仅因为一组方法具有相似的实现就把它们放在一个模块里，那么你将犯“创建逻辑内聚对象（</a:t>
            </a:r>
            <a:r>
              <a:rPr lang="en-US" altLang="zh-CN" dirty="0"/>
              <a:t>logically cohesive object</a:t>
            </a:r>
            <a:r>
              <a:rPr lang="zh-CN" altLang="en-US" dirty="0"/>
              <a:t>）”的错误。 </a:t>
            </a:r>
            <a:endParaRPr lang="zh-CN" altLang="en-US"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BCBD7B64-E390-4E18-A128-80613499B578}" type="slidenum">
              <a:rPr lang="en-US" altLang="zh-CN"/>
            </a:fld>
            <a:endParaRPr lang="en-US" altLang="zh-CN"/>
          </a:p>
        </p:txBody>
      </p:sp>
      <p:sp>
        <p:nvSpPr>
          <p:cNvPr id="958466" name="Rectangle 2"/>
          <p:cNvSpPr>
            <a:spLocks noGrp="1" noRot="1" noChangeAspect="1" noChangeArrowheads="1" noTextEdit="1"/>
          </p:cNvSpPr>
          <p:nvPr>
            <p:ph type="sldImg"/>
          </p:nvPr>
        </p:nvSpPr>
        <p:spPr/>
      </p:sp>
      <p:sp>
        <p:nvSpPr>
          <p:cNvPr id="958467" name="Rectangle 3"/>
          <p:cNvSpPr>
            <a:spLocks noGrp="1" noChangeArrowheads="1"/>
          </p:cNvSpPr>
          <p:nvPr>
            <p:ph type="body" idx="1"/>
          </p:nvPr>
        </p:nvSpPr>
        <p:spPr>
          <a:xfrm>
            <a:off x="914400" y="4343400"/>
            <a:ext cx="5029200" cy="4114800"/>
          </a:xfrm>
        </p:spPr>
        <p:txBody>
          <a:bodyPr/>
          <a:lstStyle/>
          <a:p>
            <a:r>
              <a:rPr lang="zh-CN" altLang="en-US"/>
              <a:t>无论计算那种分数，都要经过读入班级学生分数，进行计算，输出计算结果等步骤。</a:t>
            </a:r>
            <a:endParaRPr lang="zh-CN" altLang="en-US"/>
          </a:p>
          <a:p>
            <a:r>
              <a:rPr lang="zh-CN" altLang="en-US"/>
              <a:t>实际上，除了中间的一步需要按不同的方法计算外，前后两步都是相同的。</a:t>
            </a:r>
            <a:endParaRPr lang="zh-CN" altLang="en-US"/>
          </a:p>
          <a:p>
            <a:endParaRPr lang="zh-CN" altLang="en-US"/>
          </a:p>
          <a:p>
            <a:r>
              <a:rPr lang="zh-CN" altLang="en-US"/>
              <a:t>如果你仅仅因为一组方法具有相似的实现就把它们放在一个模块里，那么你将犯“创建逻辑内聚对象（</a:t>
            </a:r>
            <a:r>
              <a:rPr lang="en-US" altLang="zh-CN"/>
              <a:t>logically cohesive object</a:t>
            </a:r>
            <a:r>
              <a:rPr lang="zh-CN" altLang="en-US"/>
              <a:t>）”的错误。 </a:t>
            </a:r>
            <a:endParaRPr lang="zh-CN" altLang="en-US"/>
          </a:p>
          <a:p>
            <a:endParaRPr lang="en-US" altLang="zh-CN"/>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71DD2C36-CB49-44FF-92CE-B52648C9F19D}" type="slidenum">
              <a:rPr lang="en-US" altLang="zh-CN"/>
            </a:fld>
            <a:endParaRPr lang="en-US" altLang="zh-CN"/>
          </a:p>
        </p:txBody>
      </p:sp>
      <p:sp>
        <p:nvSpPr>
          <p:cNvPr id="932866" name="Rectangle 2"/>
          <p:cNvSpPr>
            <a:spLocks noGrp="1" noRot="1" noChangeAspect="1" noChangeArrowheads="1" noTextEdit="1"/>
          </p:cNvSpPr>
          <p:nvPr>
            <p:ph type="sldImg"/>
          </p:nvPr>
        </p:nvSpPr>
        <p:spPr/>
      </p:sp>
      <p:sp>
        <p:nvSpPr>
          <p:cNvPr id="932867" name="Rectangle 3"/>
          <p:cNvSpPr>
            <a:spLocks noGrp="1" noChangeArrowheads="1"/>
          </p:cNvSpPr>
          <p:nvPr>
            <p:ph type="body" idx="1"/>
          </p:nvPr>
        </p:nvSpPr>
        <p:spPr>
          <a:xfrm>
            <a:off x="914400" y="4343400"/>
            <a:ext cx="5029200" cy="4114800"/>
          </a:xfrm>
        </p:spPr>
        <p:txBody>
          <a:bodyPr/>
          <a:lstStyle/>
          <a:p>
            <a:r>
              <a:rPr lang="zh-CN" altLang="en-US"/>
              <a:t>新增、删除、修改有同一个数据输出。</a:t>
            </a:r>
            <a:endParaRPr lang="zh-CN" altLang="en-US"/>
          </a:p>
          <a:p>
            <a:r>
              <a:rPr lang="zh-CN" altLang="en-US"/>
              <a:t>也构成了通信内聚。</a:t>
            </a:r>
            <a:endParaRPr lang="zh-CN" altLang="en-US"/>
          </a:p>
          <a:p>
            <a:endParaRPr lang="en-US" altLang="zh-CN"/>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71DD2C36-CB49-44FF-92CE-B52648C9F19D}" type="slidenum">
              <a:rPr lang="en-US" altLang="zh-CN"/>
            </a:fld>
            <a:endParaRPr lang="en-US" altLang="zh-CN"/>
          </a:p>
        </p:txBody>
      </p:sp>
      <p:sp>
        <p:nvSpPr>
          <p:cNvPr id="932866" name="Rectangle 2"/>
          <p:cNvSpPr>
            <a:spLocks noGrp="1" noRot="1" noChangeAspect="1" noChangeArrowheads="1" noTextEdit="1"/>
          </p:cNvSpPr>
          <p:nvPr>
            <p:ph type="sldImg"/>
          </p:nvPr>
        </p:nvSpPr>
        <p:spPr/>
      </p:sp>
      <p:sp>
        <p:nvSpPr>
          <p:cNvPr id="932867" name="Rectangle 3"/>
          <p:cNvSpPr>
            <a:spLocks noGrp="1" noChangeArrowheads="1"/>
          </p:cNvSpPr>
          <p:nvPr>
            <p:ph type="body" idx="1"/>
          </p:nvPr>
        </p:nvSpPr>
        <p:spPr>
          <a:xfrm>
            <a:off x="914400" y="4343400"/>
            <a:ext cx="5029200" cy="4114800"/>
          </a:xfrm>
        </p:spPr>
        <p:txBody>
          <a:bodyPr/>
          <a:lstStyle/>
          <a:p>
            <a:r>
              <a:rPr lang="zh-CN" altLang="en-US"/>
              <a:t>新增、删除、修改有同一个数据输出。</a:t>
            </a:r>
            <a:endParaRPr lang="zh-CN" altLang="en-US"/>
          </a:p>
          <a:p>
            <a:r>
              <a:rPr lang="zh-CN" altLang="en-US"/>
              <a:t>也构成了通信内聚。</a:t>
            </a:r>
            <a:endParaRPr lang="zh-CN" altLang="en-US"/>
          </a:p>
          <a:p>
            <a:endParaRPr lang="en-US" altLang="zh-CN"/>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31A83EF8-8BA2-4E0D-8312-E3A8F99B10F1}" type="slidenum">
              <a:rPr lang="en-US" altLang="zh-CN"/>
            </a:fld>
            <a:endParaRPr lang="en-US" altLang="zh-CN"/>
          </a:p>
        </p:txBody>
      </p:sp>
      <p:sp>
        <p:nvSpPr>
          <p:cNvPr id="939010" name="Rectangle 2"/>
          <p:cNvSpPr>
            <a:spLocks noGrp="1" noRot="1" noChangeAspect="1" noChangeArrowheads="1" noTextEdit="1"/>
          </p:cNvSpPr>
          <p:nvPr>
            <p:ph type="sldImg"/>
          </p:nvPr>
        </p:nvSpPr>
        <p:spPr/>
      </p:sp>
      <p:sp>
        <p:nvSpPr>
          <p:cNvPr id="939011" name="Rectangle 3"/>
          <p:cNvSpPr>
            <a:spLocks noGrp="1" noChangeArrowheads="1"/>
          </p:cNvSpPr>
          <p:nvPr>
            <p:ph type="body" idx="1"/>
          </p:nvPr>
        </p:nvSpPr>
        <p:spPr>
          <a:xfrm>
            <a:off x="914400" y="4343400"/>
            <a:ext cx="5029200" cy="4114800"/>
          </a:xfrm>
        </p:spPr>
        <p:txBody>
          <a:bodyPr/>
          <a:lstStyle/>
          <a:p>
            <a:r>
              <a:rPr lang="en-US" altLang="zh-CN"/>
              <a:t>5</a:t>
            </a:r>
            <a:r>
              <a:rPr lang="zh-CN" altLang="en-US"/>
              <a:t>、通信内聚</a:t>
            </a:r>
            <a:endParaRPr lang="zh-CN" altLang="en-US"/>
          </a:p>
          <a:p>
            <a:r>
              <a:rPr lang="zh-CN" altLang="en-US"/>
              <a:t>模块内部各个成分都使用同一种输入数据，或产生同一个输出数据，通信内聚便产生了。</a:t>
            </a:r>
            <a:endParaRPr lang="zh-CN" altLang="en-US"/>
          </a:p>
          <a:p>
            <a:r>
              <a:rPr lang="zh-CN" altLang="en-US"/>
              <a:t>图中给出的模块包含两个任务：开领书单和登记售书。</a:t>
            </a:r>
            <a:endParaRPr lang="zh-CN" altLang="en-US"/>
          </a:p>
          <a:p>
            <a:r>
              <a:rPr lang="zh-CN" altLang="en-US"/>
              <a:t>它们有同一个数据输入</a:t>
            </a:r>
            <a:r>
              <a:rPr lang="en-US" altLang="zh-CN"/>
              <a:t>——</a:t>
            </a:r>
            <a:r>
              <a:rPr lang="zh-CN" altLang="en-US"/>
              <a:t>有效书单。</a:t>
            </a:r>
            <a:endParaRPr lang="zh-CN" altLang="en-US"/>
          </a:p>
          <a:p>
            <a:r>
              <a:rPr lang="zh-CN" altLang="en-US"/>
              <a:t>满足通信内聚的要求。</a:t>
            </a:r>
            <a:endParaRPr lang="zh-CN"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A8E5306E-078B-4809-A7D1-E468FE2DDAF9}" type="slidenum">
              <a:rPr lang="en-US" altLang="zh-CN"/>
            </a:fld>
            <a:endParaRPr lang="en-US" altLang="zh-CN"/>
          </a:p>
        </p:txBody>
      </p:sp>
      <p:sp>
        <p:nvSpPr>
          <p:cNvPr id="936962" name="Rectangle 2"/>
          <p:cNvSpPr>
            <a:spLocks noGrp="1" noRot="1" noChangeAspect="1" noChangeArrowheads="1" noTextEdit="1"/>
          </p:cNvSpPr>
          <p:nvPr>
            <p:ph type="sldImg"/>
          </p:nvPr>
        </p:nvSpPr>
        <p:spPr/>
      </p:sp>
      <p:sp>
        <p:nvSpPr>
          <p:cNvPr id="936963" name="Rectangle 3"/>
          <p:cNvSpPr>
            <a:spLocks noGrp="1" noChangeArrowheads="1"/>
          </p:cNvSpPr>
          <p:nvPr>
            <p:ph type="body" idx="1"/>
          </p:nvPr>
        </p:nvSpPr>
        <p:spPr>
          <a:xfrm>
            <a:off x="914400" y="4343400"/>
            <a:ext cx="5029200" cy="4114800"/>
          </a:xfrm>
        </p:spPr>
        <p:txBody>
          <a:bodyPr/>
          <a:lstStyle/>
          <a:p>
            <a:r>
              <a:rPr lang="en-US" altLang="zh-CN"/>
              <a:t>5</a:t>
            </a:r>
            <a:r>
              <a:rPr lang="zh-CN" altLang="en-US"/>
              <a:t>、通信内聚</a:t>
            </a:r>
            <a:endParaRPr lang="zh-CN" altLang="en-US"/>
          </a:p>
          <a:p>
            <a:r>
              <a:rPr lang="zh-CN" altLang="en-US"/>
              <a:t>模块内部各个成分都使用同一种输入数据，或产生同一个输出数据，通信内聚便产生了。</a:t>
            </a:r>
            <a:endParaRPr lang="zh-CN" altLang="en-US"/>
          </a:p>
          <a:p>
            <a:r>
              <a:rPr lang="zh-CN" altLang="en-US"/>
              <a:t>图中给出的模块包含两个任务：开领书单和登记售书。</a:t>
            </a:r>
            <a:endParaRPr lang="zh-CN" altLang="en-US"/>
          </a:p>
          <a:p>
            <a:r>
              <a:rPr lang="zh-CN" altLang="en-US"/>
              <a:t>它们有同一个数据输入</a:t>
            </a:r>
            <a:r>
              <a:rPr lang="en-US" altLang="zh-CN"/>
              <a:t>——</a:t>
            </a:r>
            <a:r>
              <a:rPr lang="zh-CN" altLang="en-US"/>
              <a:t>有效书单。</a:t>
            </a:r>
            <a:endParaRPr lang="zh-CN" altLang="en-US"/>
          </a:p>
          <a:p>
            <a:r>
              <a:rPr lang="zh-CN" altLang="en-US"/>
              <a:t>满足通信内聚的要求。</a:t>
            </a:r>
            <a:endParaRPr lang="zh-CN"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D1A0C344-6680-4E9C-8DA5-9DA34130BEFD}" type="slidenum">
              <a:rPr lang="en-US" altLang="zh-CN"/>
            </a:fld>
            <a:endParaRPr lang="en-US" altLang="zh-CN"/>
          </a:p>
        </p:txBody>
      </p:sp>
      <p:sp>
        <p:nvSpPr>
          <p:cNvPr id="941058" name="Rectangle 2"/>
          <p:cNvSpPr>
            <a:spLocks noGrp="1" noRot="1" noChangeAspect="1" noChangeArrowheads="1" noTextEdit="1"/>
          </p:cNvSpPr>
          <p:nvPr>
            <p:ph type="sldImg"/>
          </p:nvPr>
        </p:nvSpPr>
        <p:spPr/>
      </p:sp>
      <p:sp>
        <p:nvSpPr>
          <p:cNvPr id="941059" name="Rectangle 3"/>
          <p:cNvSpPr>
            <a:spLocks noGrp="1" noChangeArrowheads="1"/>
          </p:cNvSpPr>
          <p:nvPr>
            <p:ph type="body" idx="1"/>
          </p:nvPr>
        </p:nvSpPr>
        <p:spPr>
          <a:xfrm>
            <a:off x="914400" y="4343400"/>
            <a:ext cx="5029200" cy="4114800"/>
          </a:xfrm>
        </p:spPr>
        <p:txBody>
          <a:bodyPr/>
          <a:lstStyle/>
          <a:p>
            <a:r>
              <a:rPr lang="en-US" altLang="zh-CN"/>
              <a:t>5</a:t>
            </a:r>
            <a:r>
              <a:rPr lang="zh-CN" altLang="en-US"/>
              <a:t>、通信内聚</a:t>
            </a:r>
            <a:endParaRPr lang="zh-CN" altLang="en-US"/>
          </a:p>
          <a:p>
            <a:r>
              <a:rPr lang="zh-CN" altLang="en-US"/>
              <a:t>模块内部各个成分都使用同一种输入数据，或产生同一个输出数据，通信内聚便产生了。</a:t>
            </a:r>
            <a:endParaRPr lang="zh-CN" altLang="en-US"/>
          </a:p>
          <a:p>
            <a:r>
              <a:rPr lang="zh-CN" altLang="en-US"/>
              <a:t>图中给出的模块包含两个任务：开领书单和登记售书。</a:t>
            </a:r>
            <a:endParaRPr lang="zh-CN" altLang="en-US"/>
          </a:p>
          <a:p>
            <a:r>
              <a:rPr lang="zh-CN" altLang="en-US"/>
              <a:t>它们有同一个数据输入</a:t>
            </a:r>
            <a:r>
              <a:rPr lang="en-US" altLang="zh-CN"/>
              <a:t>——</a:t>
            </a:r>
            <a:r>
              <a:rPr lang="zh-CN" altLang="en-US"/>
              <a:t>有效书单。</a:t>
            </a:r>
            <a:endParaRPr lang="zh-CN" altLang="en-US"/>
          </a:p>
          <a:p>
            <a:r>
              <a:rPr lang="zh-CN" altLang="en-US"/>
              <a:t>满足通信内聚的要求。</a:t>
            </a:r>
            <a:endParaRPr lang="zh-CN"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31370827-42BE-4612-A3FE-2FFD9D1EFA2A}" type="slidenum">
              <a:rPr lang="en-US" altLang="zh-CN"/>
            </a:fld>
            <a:endParaRPr lang="en-US" altLang="zh-CN"/>
          </a:p>
        </p:txBody>
      </p:sp>
      <p:sp>
        <p:nvSpPr>
          <p:cNvPr id="943106" name="Rectangle 2"/>
          <p:cNvSpPr>
            <a:spLocks noGrp="1" noRot="1" noChangeAspect="1" noChangeArrowheads="1" noTextEdit="1"/>
          </p:cNvSpPr>
          <p:nvPr>
            <p:ph type="sldImg"/>
          </p:nvPr>
        </p:nvSpPr>
        <p:spPr/>
      </p:sp>
      <p:sp>
        <p:nvSpPr>
          <p:cNvPr id="943107" name="Rectangle 3"/>
          <p:cNvSpPr>
            <a:spLocks noGrp="1" noChangeArrowheads="1"/>
          </p:cNvSpPr>
          <p:nvPr>
            <p:ph type="body" idx="1"/>
          </p:nvPr>
        </p:nvSpPr>
        <p:spPr>
          <a:xfrm>
            <a:off x="914400" y="4343400"/>
            <a:ext cx="5029200" cy="4114800"/>
          </a:xfrm>
        </p:spPr>
        <p:txBody>
          <a:bodyPr/>
          <a:lstStyle/>
          <a:p>
            <a:r>
              <a:rPr lang="en-US" altLang="zh-CN"/>
              <a:t>5</a:t>
            </a:r>
            <a:r>
              <a:rPr lang="zh-CN" altLang="en-US"/>
              <a:t>、通信内聚</a:t>
            </a:r>
            <a:endParaRPr lang="zh-CN" altLang="en-US"/>
          </a:p>
          <a:p>
            <a:r>
              <a:rPr lang="zh-CN" altLang="en-US"/>
              <a:t>模块内部各个成分都使用同一种输入数据，或产生同一个输出数据，通信内聚便产生了。</a:t>
            </a:r>
            <a:endParaRPr lang="zh-CN" altLang="en-US"/>
          </a:p>
          <a:p>
            <a:r>
              <a:rPr lang="zh-CN" altLang="en-US"/>
              <a:t>图中给出的模块包含两个任务：开领书单和登记售书。</a:t>
            </a:r>
            <a:endParaRPr lang="zh-CN" altLang="en-US"/>
          </a:p>
          <a:p>
            <a:r>
              <a:rPr lang="zh-CN" altLang="en-US"/>
              <a:t>它们有同一个数据输入</a:t>
            </a:r>
            <a:r>
              <a:rPr lang="en-US" altLang="zh-CN"/>
              <a:t>——</a:t>
            </a:r>
            <a:r>
              <a:rPr lang="zh-CN" altLang="en-US"/>
              <a:t>有效书单。</a:t>
            </a:r>
            <a:endParaRPr lang="zh-CN" altLang="en-US"/>
          </a:p>
          <a:p>
            <a:r>
              <a:rPr lang="zh-CN" altLang="en-US"/>
              <a:t>满足通信内聚的要求。</a:t>
            </a:r>
            <a:endParaRPr lang="zh-CN"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464C53EA-C67D-4785-ACBF-0E0B6CA114D1}" type="slidenum">
              <a:rPr lang="en-US" altLang="zh-CN"/>
            </a:fld>
            <a:endParaRPr lang="en-US" altLang="zh-CN"/>
          </a:p>
        </p:txBody>
      </p:sp>
      <p:sp>
        <p:nvSpPr>
          <p:cNvPr id="684034" name="Rectangle 2"/>
          <p:cNvSpPr>
            <a:spLocks noGrp="1" noRot="1" noChangeAspect="1" noChangeArrowheads="1" noTextEdit="1"/>
          </p:cNvSpPr>
          <p:nvPr>
            <p:ph type="sldImg"/>
          </p:nvPr>
        </p:nvSpPr>
        <p:spPr/>
      </p:sp>
      <p:sp>
        <p:nvSpPr>
          <p:cNvPr id="684035" name="Rectangle 3"/>
          <p:cNvSpPr>
            <a:spLocks noGrp="1" noChangeArrowheads="1"/>
          </p:cNvSpPr>
          <p:nvPr>
            <p:ph type="body" idx="1"/>
          </p:nvPr>
        </p:nvSpPr>
        <p:spPr>
          <a:xfrm>
            <a:off x="914400" y="4343400"/>
            <a:ext cx="5029200" cy="4114800"/>
          </a:xfrm>
        </p:spPr>
        <p:txBody>
          <a:bodyPr/>
          <a:lstStyle/>
          <a:p>
            <a:r>
              <a:rPr lang="zh-CN" altLang="en-US" dirty="0"/>
              <a:t>一个模块的规模不应过大，最好能写在一页纸内（通常不超过</a:t>
            </a:r>
            <a:r>
              <a:rPr lang="en-US" altLang="zh-CN" dirty="0"/>
              <a:t>60</a:t>
            </a:r>
            <a:r>
              <a:rPr lang="zh-CN" altLang="en-US" dirty="0"/>
              <a:t>行语句）。</a:t>
            </a:r>
            <a:endParaRPr lang="zh-CN" altLang="en-US" dirty="0"/>
          </a:p>
          <a:p>
            <a:r>
              <a:rPr lang="zh-CN" altLang="en-US" dirty="0"/>
              <a:t>有人从心理学角度研究中得知，当一个模块包含的语句数超过</a:t>
            </a:r>
            <a:r>
              <a:rPr lang="en-US" altLang="zh-CN" dirty="0"/>
              <a:t>30</a:t>
            </a:r>
            <a:r>
              <a:rPr lang="zh-CN" altLang="en-US" dirty="0"/>
              <a:t>以后，模块的可理解程度迅速下降。</a:t>
            </a:r>
            <a:endParaRPr lang="zh-CN" altLang="en-US" dirty="0"/>
          </a:p>
          <a:p>
            <a:r>
              <a:rPr lang="zh-CN" altLang="en-US" dirty="0"/>
              <a:t>过大的模块往往是由于分解不充分，会增加阅读理解的难度。且造成模块内的复杂度提高。</a:t>
            </a:r>
            <a:endParaRPr lang="zh-CN" altLang="en-US" dirty="0"/>
          </a:p>
          <a:p>
            <a:r>
              <a:rPr lang="zh-CN" altLang="en-US" dirty="0"/>
              <a:t>但小模块太多也会使模块之间联系变得复杂，增大系统在模块调用时传递信息所花费的开销</a:t>
            </a:r>
            <a:endParaRPr lang="zh-CN" altLang="en-US" dirty="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F6A344D0-A709-40F6-B6E7-B5C324DAF710}" type="slidenum">
              <a:rPr lang="en-US" altLang="zh-CN"/>
            </a:fld>
            <a:endParaRPr lang="en-US" altLang="zh-CN"/>
          </a:p>
        </p:txBody>
      </p:sp>
      <p:sp>
        <p:nvSpPr>
          <p:cNvPr id="686082" name="Rectangle 2"/>
          <p:cNvSpPr>
            <a:spLocks noGrp="1" noRot="1" noChangeAspect="1" noChangeArrowheads="1" noTextEdit="1"/>
          </p:cNvSpPr>
          <p:nvPr>
            <p:ph type="sldImg"/>
          </p:nvPr>
        </p:nvSpPr>
        <p:spPr/>
      </p:sp>
      <p:sp>
        <p:nvSpPr>
          <p:cNvPr id="686083" name="Rectangle 3"/>
          <p:cNvSpPr>
            <a:spLocks noGrp="1" noChangeArrowheads="1"/>
          </p:cNvSpPr>
          <p:nvPr>
            <p:ph type="body" idx="1"/>
          </p:nvPr>
        </p:nvSpPr>
        <p:spPr>
          <a:xfrm>
            <a:off x="914400" y="4343400"/>
            <a:ext cx="5029200" cy="4114800"/>
          </a:xfrm>
        </p:spPr>
        <p:txBody>
          <a:bodyPr/>
          <a:lstStyle/>
          <a:p>
            <a:r>
              <a:rPr lang="zh-CN" altLang="en-US" dirty="0"/>
              <a:t>下面，我们来看以下软件结构中的几个概念。</a:t>
            </a:r>
            <a:endParaRPr lang="zh-CN" altLang="en-US" dirty="0"/>
          </a:p>
          <a:p>
            <a:r>
              <a:rPr lang="zh-CN" altLang="en-US" dirty="0"/>
              <a:t>深度：软件</a:t>
            </a:r>
            <a:r>
              <a:rPr lang="zh-CN" altLang="en-US" dirty="0" smtClean="0"/>
              <a:t>结构的</a:t>
            </a:r>
            <a:r>
              <a:rPr lang="zh-CN" altLang="en-US" dirty="0"/>
              <a:t>层数。</a:t>
            </a:r>
            <a:endParaRPr lang="zh-CN" alt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553FE277-BB7B-4227-9AFF-7D0E99636169}" type="slidenum">
              <a:rPr lang="en-US" altLang="zh-CN"/>
            </a:fld>
            <a:endParaRPr lang="en-US" altLang="zh-CN"/>
          </a:p>
        </p:txBody>
      </p:sp>
      <p:sp>
        <p:nvSpPr>
          <p:cNvPr id="603138" name="Rectangle 2"/>
          <p:cNvSpPr>
            <a:spLocks noGrp="1" noRot="1" noChangeAspect="1" noChangeArrowheads="1" noTextEdit="1"/>
          </p:cNvSpPr>
          <p:nvPr>
            <p:ph type="sldImg"/>
          </p:nvPr>
        </p:nvSpPr>
        <p:spPr/>
      </p:sp>
      <p:sp>
        <p:nvSpPr>
          <p:cNvPr id="603139" name="Rectangle 3"/>
          <p:cNvSpPr>
            <a:spLocks noGrp="1" noChangeArrowheads="1"/>
          </p:cNvSpPr>
          <p:nvPr>
            <p:ph type="body" idx="1"/>
          </p:nvPr>
        </p:nvSpPr>
        <p:spPr/>
        <p:txBody>
          <a:bodyPr/>
          <a:lstStyle/>
          <a:p>
            <a:r>
              <a:rPr lang="zh-CN" altLang="en-US" dirty="0"/>
              <a:t>我们企业做信息化的目的就是通过软件系统将企业的各种制度、管理方法和工作流程固化下来，通过软件提高速度、降低成本、强化管理。</a:t>
            </a:r>
            <a:endParaRPr lang="zh-CN" altLang="en-US" dirty="0"/>
          </a:p>
          <a:p>
            <a:r>
              <a:rPr lang="zh-CN" altLang="en-US" dirty="0"/>
              <a:t>但是，企业的生命周期是一个动态变化的过程。在每个成长阶段、企业由于内外部环境的变化需要有所区别的政策、管理方式、工作流程和组织模式，业务在变，组织架构在变，业务流程在变，对于众多快速成长中的中国企业，情况更是如此，每年，每月甚至每一天都可能发生着变化。</a:t>
            </a:r>
            <a:endParaRPr lang="zh-CN" altLang="en-US" dirty="0"/>
          </a:p>
          <a:p>
            <a:endParaRPr lang="en-US" altLang="zh-CN" dirty="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4DCF26BB-A4CF-437B-95C3-56129870C162}" type="slidenum">
              <a:rPr lang="en-US" altLang="zh-CN"/>
            </a:fld>
            <a:endParaRPr lang="en-US" altLang="zh-CN"/>
          </a:p>
        </p:txBody>
      </p:sp>
      <p:sp>
        <p:nvSpPr>
          <p:cNvPr id="688130" name="Rectangle 2"/>
          <p:cNvSpPr>
            <a:spLocks noGrp="1" noRot="1" noChangeAspect="1" noChangeArrowheads="1" noTextEdit="1"/>
          </p:cNvSpPr>
          <p:nvPr>
            <p:ph type="sldImg"/>
          </p:nvPr>
        </p:nvSpPr>
        <p:spPr/>
      </p:sp>
      <p:sp>
        <p:nvSpPr>
          <p:cNvPr id="688131" name="Rectangle 3"/>
          <p:cNvSpPr>
            <a:spLocks noGrp="1" noChangeArrowheads="1"/>
          </p:cNvSpPr>
          <p:nvPr>
            <p:ph type="body" idx="1"/>
          </p:nvPr>
        </p:nvSpPr>
        <p:spPr>
          <a:xfrm>
            <a:off x="914400" y="4343400"/>
            <a:ext cx="5029200" cy="4114800"/>
          </a:xfrm>
        </p:spPr>
        <p:txBody>
          <a:bodyPr/>
          <a:lstStyle/>
          <a:p>
            <a:r>
              <a:rPr lang="zh-CN" altLang="en-US"/>
              <a:t>宽度：软件结构内同一个层次上的模块总数的最大值。</a:t>
            </a:r>
            <a:endParaRPr lang="zh-CN" altLang="en-US"/>
          </a:p>
          <a:p>
            <a:r>
              <a:rPr lang="zh-CN" altLang="en-US"/>
              <a:t>用“深度”，“宽度”往往能粗略地标志一个系统的大小和复杂程度</a:t>
            </a:r>
            <a:endParaRPr lang="zh-CN" altLang="en-US"/>
          </a:p>
          <a:p>
            <a:endParaRPr lang="zh-CN" altLang="en-US"/>
          </a:p>
          <a:p>
            <a:r>
              <a:rPr lang="zh-CN" altLang="en-US"/>
              <a:t>对宽度影响最大的因素是模块的扇出。</a:t>
            </a:r>
            <a:endParaRPr lang="zh-CN" altLang="en-US"/>
          </a:p>
          <a:p>
            <a:r>
              <a:rPr lang="zh-CN" altLang="en-US"/>
              <a:t>下面，我们开看模块“扇出”的概念。</a:t>
            </a:r>
            <a:endParaRPr lang="zh-CN" alt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BED5043A-F37C-4E71-BF7A-48679F30A9E7}" type="slidenum">
              <a:rPr lang="en-US" altLang="zh-CN"/>
            </a:fld>
            <a:endParaRPr lang="en-US" altLang="zh-CN"/>
          </a:p>
        </p:txBody>
      </p:sp>
      <p:sp>
        <p:nvSpPr>
          <p:cNvPr id="690178" name="Rectangle 2"/>
          <p:cNvSpPr>
            <a:spLocks noGrp="1" noRot="1" noChangeAspect="1" noChangeArrowheads="1" noTextEdit="1"/>
          </p:cNvSpPr>
          <p:nvPr>
            <p:ph type="sldImg"/>
          </p:nvPr>
        </p:nvSpPr>
        <p:spPr/>
      </p:sp>
      <p:sp>
        <p:nvSpPr>
          <p:cNvPr id="690179" name="Rectangle 3"/>
          <p:cNvSpPr>
            <a:spLocks noGrp="1" noChangeArrowheads="1"/>
          </p:cNvSpPr>
          <p:nvPr>
            <p:ph type="body" idx="1"/>
          </p:nvPr>
        </p:nvSpPr>
        <p:spPr>
          <a:xfrm>
            <a:off x="914400" y="4343400"/>
            <a:ext cx="5029200" cy="4114800"/>
          </a:xfrm>
        </p:spPr>
        <p:txBody>
          <a:bodyPr/>
          <a:lstStyle/>
          <a:p>
            <a:r>
              <a:rPr lang="zh-CN" altLang="en-US"/>
              <a:t>扇出：一个模块直接控制的模块数量。</a:t>
            </a:r>
            <a:endParaRPr lang="zh-CN" altLang="en-US"/>
          </a:p>
          <a:p>
            <a:r>
              <a:rPr lang="zh-CN" altLang="en-US"/>
              <a:t>扇出过大意味着模块过分复杂，需要控制和协调过多的下级模块；</a:t>
            </a:r>
            <a:endParaRPr lang="zh-CN" altLang="en-US"/>
          </a:p>
          <a:p>
            <a:r>
              <a:rPr lang="zh-CN" altLang="en-US"/>
              <a:t>扇出过小（例如总是</a:t>
            </a:r>
            <a:r>
              <a:rPr lang="en-US" altLang="zh-CN"/>
              <a:t>1</a:t>
            </a:r>
            <a:r>
              <a:rPr lang="zh-CN" altLang="en-US"/>
              <a:t>，注意这里说的是总是）也不好。</a:t>
            </a:r>
            <a:endParaRPr lang="zh-CN" altLang="en-US"/>
          </a:p>
          <a:p>
            <a:endParaRPr lang="zh-CN" altLang="en-US"/>
          </a:p>
          <a:p>
            <a:r>
              <a:rPr lang="zh-CN" altLang="en-US"/>
              <a:t>经验表明：一个设计得好的典型系统的平均扇出是</a:t>
            </a:r>
            <a:r>
              <a:rPr lang="en-US" altLang="zh-CN"/>
              <a:t>3</a:t>
            </a:r>
            <a:r>
              <a:rPr lang="zh-CN" altLang="en-US"/>
              <a:t>或</a:t>
            </a:r>
            <a:r>
              <a:rPr lang="en-US" altLang="zh-CN"/>
              <a:t>4</a:t>
            </a:r>
            <a:r>
              <a:rPr lang="zh-CN" altLang="en-US"/>
              <a:t>（扇出的上限通常是</a:t>
            </a:r>
            <a:r>
              <a:rPr lang="en-US" altLang="zh-CN"/>
              <a:t>5~9</a:t>
            </a:r>
            <a:r>
              <a:rPr lang="zh-CN" altLang="en-US"/>
              <a:t>个）</a:t>
            </a:r>
            <a:endParaRPr lang="zh-CN" altLang="en-US"/>
          </a:p>
          <a:p>
            <a:r>
              <a:rPr lang="zh-CN" altLang="en-US"/>
              <a:t>扇出太大：因为缺乏中间层次，应该适当增加中间层次的控制模块。</a:t>
            </a:r>
            <a:endParaRPr lang="zh-CN" alt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4A84D9C0-1840-4395-B27C-45913CE4FBD9}" type="slidenum">
              <a:rPr lang="en-US" altLang="zh-CN"/>
            </a:fld>
            <a:endParaRPr lang="en-US" altLang="zh-CN"/>
          </a:p>
        </p:txBody>
      </p:sp>
      <p:sp>
        <p:nvSpPr>
          <p:cNvPr id="692226" name="Rectangle 2"/>
          <p:cNvSpPr>
            <a:spLocks noGrp="1" noRot="1" noChangeAspect="1" noChangeArrowheads="1" noTextEdit="1"/>
          </p:cNvSpPr>
          <p:nvPr>
            <p:ph type="sldImg"/>
          </p:nvPr>
        </p:nvSpPr>
        <p:spPr/>
      </p:sp>
      <p:sp>
        <p:nvSpPr>
          <p:cNvPr id="692227" name="Rectangle 3"/>
          <p:cNvSpPr>
            <a:spLocks noGrp="1" noChangeArrowheads="1"/>
          </p:cNvSpPr>
          <p:nvPr>
            <p:ph type="body" idx="1"/>
          </p:nvPr>
        </p:nvSpPr>
        <p:spPr>
          <a:xfrm>
            <a:off x="914400" y="4343400"/>
            <a:ext cx="5029200" cy="4114800"/>
          </a:xfrm>
        </p:spPr>
        <p:txBody>
          <a:bodyPr/>
          <a:lstStyle/>
          <a:p>
            <a:r>
              <a:rPr lang="zh-CN" altLang="en-US"/>
              <a:t>一个模块的扇入表明有多少个上级模块直接调用它。</a:t>
            </a:r>
            <a:endParaRPr lang="zh-CN" altLang="en-US"/>
          </a:p>
          <a:p>
            <a:r>
              <a:rPr lang="zh-CN" altLang="en-US"/>
              <a:t>扇入越大，则共享该模块的上级模块数目越多，这是有好处的。</a:t>
            </a:r>
            <a:endParaRPr lang="zh-CN" alt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6624AA9D-A852-4F4B-8C7D-2903A5791E76}" type="slidenum">
              <a:rPr lang="en-US" altLang="zh-CN"/>
            </a:fld>
            <a:endParaRPr lang="en-US" altLang="zh-CN"/>
          </a:p>
        </p:txBody>
      </p:sp>
      <p:sp>
        <p:nvSpPr>
          <p:cNvPr id="695298" name="Rectangle 2"/>
          <p:cNvSpPr>
            <a:spLocks noGrp="1" noRot="1" noChangeAspect="1" noChangeArrowheads="1" noTextEdit="1"/>
          </p:cNvSpPr>
          <p:nvPr>
            <p:ph type="sldImg"/>
          </p:nvPr>
        </p:nvSpPr>
        <p:spPr/>
      </p:sp>
      <p:sp>
        <p:nvSpPr>
          <p:cNvPr id="695299" name="Rectangle 3"/>
          <p:cNvSpPr>
            <a:spLocks noGrp="1" noChangeArrowheads="1"/>
          </p:cNvSpPr>
          <p:nvPr>
            <p:ph type="body" idx="1"/>
          </p:nvPr>
        </p:nvSpPr>
        <p:spPr>
          <a:xfrm>
            <a:off x="914400" y="4343400"/>
            <a:ext cx="5029200" cy="4114800"/>
          </a:xfrm>
        </p:spPr>
        <p:txBody>
          <a:bodyPr/>
          <a:lstStyle/>
          <a:p>
            <a:r>
              <a:rPr lang="zh-CN" altLang="en-US"/>
              <a:t>观察大量软件系统后发现，设计得好的软件结构通常顶层扇出比较高，中间层扇出较少，底层模块扇入高。</a:t>
            </a:r>
            <a:endParaRPr lang="zh-CN" altLang="en-US"/>
          </a:p>
          <a:p>
            <a:r>
              <a:rPr lang="zh-CN" altLang="en-US"/>
              <a:t>也就是我们前面一开始就提到的（瓮型结构）</a:t>
            </a:r>
            <a:endParaRPr lang="zh-CN" alt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5870D01E-C766-4220-AE3A-4F05BD9F80A4}" type="slidenum">
              <a:rPr lang="en-US" altLang="zh-CN"/>
            </a:fld>
            <a:endParaRPr lang="en-US" altLang="zh-CN"/>
          </a:p>
        </p:txBody>
      </p:sp>
      <p:sp>
        <p:nvSpPr>
          <p:cNvPr id="697346" name="Rectangle 2"/>
          <p:cNvSpPr>
            <a:spLocks noGrp="1" noRot="1" noChangeAspect="1" noChangeArrowheads="1" noTextEdit="1"/>
          </p:cNvSpPr>
          <p:nvPr>
            <p:ph type="sldImg"/>
          </p:nvPr>
        </p:nvSpPr>
        <p:spPr/>
      </p:sp>
      <p:sp>
        <p:nvSpPr>
          <p:cNvPr id="697347" name="Rectangle 3"/>
          <p:cNvSpPr>
            <a:spLocks noGrp="1" noChangeArrowheads="1"/>
          </p:cNvSpPr>
          <p:nvPr>
            <p:ph type="body" idx="1"/>
          </p:nvPr>
        </p:nvSpPr>
        <p:spPr>
          <a:xfrm>
            <a:off x="914400" y="4343400"/>
            <a:ext cx="5029200" cy="4114800"/>
          </a:xfrm>
        </p:spPr>
        <p:txBody>
          <a:bodyPr/>
          <a:lstStyle/>
          <a:p>
            <a:r>
              <a:rPr lang="zh-CN" altLang="en-US"/>
              <a:t>模块的控制域是这个模块本身以及所有直接或间接从属于它的模块的集合</a:t>
            </a:r>
            <a:r>
              <a:rPr lang="en-US" altLang="zh-CN"/>
              <a:t>.</a:t>
            </a:r>
            <a:endParaRPr lang="en-US" altLang="zh-CN"/>
          </a:p>
          <a:p>
            <a:r>
              <a:rPr lang="zh-CN" altLang="en-US"/>
              <a:t>例如</a:t>
            </a:r>
            <a:r>
              <a:rPr lang="en-US" altLang="zh-CN"/>
              <a:t>,</a:t>
            </a:r>
            <a:r>
              <a:rPr lang="zh-CN" altLang="en-US"/>
              <a:t>图中模块</a:t>
            </a:r>
            <a:r>
              <a:rPr lang="en-US" altLang="zh-CN"/>
              <a:t>A</a:t>
            </a:r>
            <a:r>
              <a:rPr lang="zh-CN" altLang="en-US"/>
              <a:t>的控制域是</a:t>
            </a:r>
            <a:r>
              <a:rPr lang="en-US" altLang="zh-CN"/>
              <a:t>A,B,C,D,E,F,G,H,I,J,K;</a:t>
            </a:r>
            <a:endParaRPr lang="en-US" altLang="zh-CN"/>
          </a:p>
          <a:p>
            <a:r>
              <a:rPr lang="en-US" altLang="zh-CN"/>
              <a:t>G</a:t>
            </a:r>
            <a:r>
              <a:rPr lang="zh-CN" altLang="en-US"/>
              <a:t>的控制域是</a:t>
            </a:r>
            <a:r>
              <a:rPr lang="en-US" altLang="zh-CN"/>
              <a:t>G,J,K</a:t>
            </a:r>
            <a:endParaRPr lang="en-US" altLang="zh-CN"/>
          </a:p>
          <a:p>
            <a:endParaRPr lang="en-US" altLang="zh-CN"/>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9212E631-7C05-453E-9C57-C5BB63AD8303}" type="slidenum">
              <a:rPr lang="en-US" altLang="zh-CN"/>
            </a:fld>
            <a:endParaRPr lang="en-US" altLang="zh-CN"/>
          </a:p>
        </p:txBody>
      </p:sp>
      <p:sp>
        <p:nvSpPr>
          <p:cNvPr id="699394" name="Rectangle 2"/>
          <p:cNvSpPr>
            <a:spLocks noGrp="1" noRot="1" noChangeAspect="1" noChangeArrowheads="1" noTextEdit="1"/>
          </p:cNvSpPr>
          <p:nvPr>
            <p:ph type="sldImg"/>
          </p:nvPr>
        </p:nvSpPr>
        <p:spPr/>
      </p:sp>
      <p:sp>
        <p:nvSpPr>
          <p:cNvPr id="699395" name="Rectangle 3"/>
          <p:cNvSpPr>
            <a:spLocks noGrp="1" noChangeArrowheads="1"/>
          </p:cNvSpPr>
          <p:nvPr>
            <p:ph type="body" idx="1"/>
          </p:nvPr>
        </p:nvSpPr>
        <p:spPr>
          <a:xfrm>
            <a:off x="914400" y="4343400"/>
            <a:ext cx="5029200" cy="4114800"/>
          </a:xfrm>
        </p:spPr>
        <p:txBody>
          <a:bodyPr/>
          <a:lstStyle/>
          <a:p>
            <a:r>
              <a:rPr lang="zh-CN" altLang="en-US" dirty="0"/>
              <a:t>模块的作用域</a:t>
            </a:r>
            <a:r>
              <a:rPr lang="en-US" altLang="zh-CN" dirty="0"/>
              <a:t>:</a:t>
            </a:r>
            <a:r>
              <a:rPr lang="zh-CN" altLang="en-US" dirty="0"/>
              <a:t>定义为受该模块内一个判断影响的所有模块的集合</a:t>
            </a:r>
            <a:r>
              <a:rPr lang="en-US" altLang="zh-CN" dirty="0"/>
              <a:t>.</a:t>
            </a:r>
            <a:endParaRPr lang="en-US" altLang="zh-CN" dirty="0"/>
          </a:p>
          <a:p>
            <a:r>
              <a:rPr lang="zh-CN" altLang="en-US" dirty="0"/>
              <a:t>例如</a:t>
            </a:r>
            <a:r>
              <a:rPr lang="en-US" altLang="zh-CN" dirty="0"/>
              <a:t>,</a:t>
            </a:r>
            <a:r>
              <a:rPr lang="zh-CN" altLang="en-US" dirty="0"/>
              <a:t>模块</a:t>
            </a:r>
            <a:r>
              <a:rPr lang="en-US" altLang="zh-CN" dirty="0"/>
              <a:t>C</a:t>
            </a:r>
            <a:r>
              <a:rPr lang="zh-CN" altLang="en-US" dirty="0"/>
              <a:t>中有一个判断</a:t>
            </a:r>
            <a:r>
              <a:rPr lang="en-US" altLang="zh-CN" dirty="0"/>
              <a:t>,</a:t>
            </a:r>
            <a:r>
              <a:rPr lang="zh-CN" altLang="en-US" dirty="0"/>
              <a:t>受该判断的影响的模块有</a:t>
            </a:r>
            <a:r>
              <a:rPr lang="en-US" altLang="zh-CN" dirty="0"/>
              <a:t>E,F,G,I,J,K</a:t>
            </a:r>
            <a:endParaRPr lang="en-US" altLang="zh-CN" dirty="0"/>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14F09D0F-9643-46AD-BDB9-D10307FF2F9A}" type="slidenum">
              <a:rPr lang="en-US" altLang="zh-CN"/>
            </a:fld>
            <a:endParaRPr lang="en-US" altLang="zh-CN"/>
          </a:p>
        </p:txBody>
      </p:sp>
      <p:sp>
        <p:nvSpPr>
          <p:cNvPr id="701442" name="Rectangle 2"/>
          <p:cNvSpPr>
            <a:spLocks noGrp="1" noRot="1" noChangeAspect="1" noChangeArrowheads="1" noTextEdit="1"/>
          </p:cNvSpPr>
          <p:nvPr>
            <p:ph type="sldImg"/>
          </p:nvPr>
        </p:nvSpPr>
        <p:spPr/>
      </p:sp>
      <p:sp>
        <p:nvSpPr>
          <p:cNvPr id="701443" name="Rectangle 3"/>
          <p:cNvSpPr>
            <a:spLocks noGrp="1" noChangeArrowheads="1"/>
          </p:cNvSpPr>
          <p:nvPr>
            <p:ph type="body" idx="1"/>
          </p:nvPr>
        </p:nvSpPr>
        <p:spPr>
          <a:xfrm>
            <a:off x="914400" y="4343400"/>
            <a:ext cx="5029200" cy="4114800"/>
          </a:xfrm>
        </p:spPr>
        <p:txBody>
          <a:bodyPr/>
          <a:lstStyle/>
          <a:p>
            <a:r>
              <a:rPr lang="zh-CN" altLang="en-US" dirty="0"/>
              <a:t>下面</a:t>
            </a:r>
            <a:r>
              <a:rPr lang="en-US" altLang="zh-CN" dirty="0"/>
              <a:t>,</a:t>
            </a:r>
            <a:r>
              <a:rPr lang="zh-CN" altLang="en-US" dirty="0"/>
              <a:t>我们给出这样一个软件结构</a:t>
            </a:r>
            <a:r>
              <a:rPr lang="en-US" altLang="zh-CN" dirty="0"/>
              <a:t>,</a:t>
            </a:r>
            <a:r>
              <a:rPr lang="zh-CN" altLang="en-US" dirty="0"/>
              <a:t>其中模块</a:t>
            </a:r>
            <a:r>
              <a:rPr lang="en-US" altLang="zh-CN" dirty="0"/>
              <a:t>B</a:t>
            </a:r>
            <a:r>
              <a:rPr lang="zh-CN" altLang="en-US" dirty="0"/>
              <a:t>中有一个判断，该判断影响到了另外一个模块</a:t>
            </a:r>
            <a:r>
              <a:rPr lang="en-US" altLang="zh-CN" dirty="0"/>
              <a:t>A</a:t>
            </a:r>
            <a:r>
              <a:rPr lang="zh-CN" altLang="en-US" dirty="0"/>
              <a:t>。</a:t>
            </a:r>
            <a:endParaRPr lang="zh-CN" altLang="en-US" dirty="0"/>
          </a:p>
          <a:p>
            <a:r>
              <a:rPr lang="zh-CN" altLang="en-US" dirty="0"/>
              <a:t>这样一种结构主要有两个方面的问题：</a:t>
            </a:r>
            <a:endParaRPr lang="zh-CN" altLang="en-US" dirty="0"/>
          </a:p>
          <a:p>
            <a:r>
              <a:rPr lang="en-US" altLang="zh-CN" dirty="0"/>
              <a:t>1</a:t>
            </a:r>
            <a:r>
              <a:rPr lang="zh-CN" altLang="en-US" dirty="0"/>
              <a:t>、这样的结构使得软件难于理解</a:t>
            </a:r>
            <a:endParaRPr lang="zh-CN" altLang="en-US" dirty="0"/>
          </a:p>
          <a:p>
            <a:r>
              <a:rPr lang="en-US" altLang="zh-CN" dirty="0"/>
              <a:t>2</a:t>
            </a:r>
            <a:r>
              <a:rPr lang="zh-CN" altLang="en-US" dirty="0"/>
              <a:t>、为了使</a:t>
            </a:r>
            <a:r>
              <a:rPr lang="en-US" altLang="zh-CN" dirty="0"/>
              <a:t>B</a:t>
            </a:r>
            <a:r>
              <a:rPr lang="zh-CN" altLang="en-US" dirty="0"/>
              <a:t>中的判断能影响到能影响到</a:t>
            </a:r>
            <a:r>
              <a:rPr lang="en-US" altLang="zh-CN" dirty="0"/>
              <a:t>A</a:t>
            </a:r>
            <a:r>
              <a:rPr lang="zh-CN" altLang="en-US" dirty="0"/>
              <a:t>中的处理过程，通常需要在</a:t>
            </a:r>
            <a:r>
              <a:rPr lang="en-US" altLang="zh-CN" dirty="0"/>
              <a:t>B</a:t>
            </a:r>
            <a:r>
              <a:rPr lang="zh-CN" altLang="en-US" dirty="0"/>
              <a:t>中给一个标记设置状态以指示判断的结果，并且应该把这个标记经过路径</a:t>
            </a:r>
            <a:r>
              <a:rPr lang="en-US" altLang="zh-CN" dirty="0"/>
              <a:t>B-Y-A</a:t>
            </a:r>
            <a:r>
              <a:rPr lang="zh-CN" altLang="en-US" dirty="0"/>
              <a:t>传递给模块</a:t>
            </a:r>
            <a:r>
              <a:rPr lang="en-US" altLang="zh-CN" dirty="0"/>
              <a:t>A</a:t>
            </a:r>
            <a:r>
              <a:rPr lang="zh-CN" altLang="en-US" dirty="0"/>
              <a:t>。这个标记是控制信息而不是数据，因此将使模块间出现控制耦合。</a:t>
            </a:r>
            <a:endParaRPr lang="zh-CN" altLang="en-US" dirty="0"/>
          </a:p>
          <a:p>
            <a:r>
              <a:rPr lang="zh-CN" altLang="en-US" dirty="0"/>
              <a:t>通常有两中方法解决：</a:t>
            </a:r>
            <a:endParaRPr lang="zh-CN" altLang="en-US" dirty="0"/>
          </a:p>
          <a:p>
            <a:r>
              <a:rPr lang="en-US" altLang="zh-CN" dirty="0"/>
              <a:t>1</a:t>
            </a:r>
            <a:r>
              <a:rPr lang="zh-CN" altLang="en-US" dirty="0"/>
              <a:t>、把做判断的点往上移，例如，把判断从模块</a:t>
            </a:r>
            <a:r>
              <a:rPr lang="en-US" altLang="zh-CN" dirty="0"/>
              <a:t>B</a:t>
            </a:r>
            <a:r>
              <a:rPr lang="zh-CN" altLang="en-US" dirty="0"/>
              <a:t>移到模块</a:t>
            </a:r>
            <a:r>
              <a:rPr lang="en-US" altLang="zh-CN" dirty="0"/>
              <a:t>Y</a:t>
            </a:r>
            <a:r>
              <a:rPr lang="zh-CN" altLang="en-US" dirty="0"/>
              <a:t>。但</a:t>
            </a:r>
            <a:r>
              <a:rPr lang="en-US" altLang="zh-CN" dirty="0"/>
              <a:t>B1</a:t>
            </a:r>
            <a:r>
              <a:rPr lang="zh-CN" altLang="en-US" dirty="0"/>
              <a:t>的传递路径仍然比较长</a:t>
            </a:r>
            <a:endParaRPr lang="zh-CN" altLang="en-US" dirty="0"/>
          </a:p>
          <a:p>
            <a:r>
              <a:rPr lang="en-US" altLang="zh-CN" dirty="0"/>
              <a:t>2</a:t>
            </a:r>
            <a:r>
              <a:rPr lang="zh-CN" altLang="en-US" dirty="0"/>
              <a:t>、把那些在作用域内但不在控制域内的模块移到控制域内。</a:t>
            </a:r>
            <a:endParaRPr lang="zh-CN" altLang="en-US" dirty="0"/>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D61B330-8098-4789-825A-C4837F2BB96B}" type="slidenum">
              <a:rPr lang="en-US" altLang="zh-CN" smtClean="0"/>
            </a:fld>
            <a:endParaRPr lang="en-US" altLang="zh-CN"/>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D61B330-8098-4789-825A-C4837F2BB96B}" type="slidenum">
              <a:rPr lang="en-US" altLang="zh-CN" smtClean="0"/>
            </a:fld>
            <a:endParaRPr lang="en-US" altLang="zh-CN"/>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ECF583B5-C3EB-4687-A7BA-047427C27C8E}" type="slidenum">
              <a:rPr lang="en-US" altLang="zh-CN"/>
            </a:fld>
            <a:endParaRPr lang="en-US" altLang="zh-CN"/>
          </a:p>
        </p:txBody>
      </p:sp>
      <p:sp>
        <p:nvSpPr>
          <p:cNvPr id="706562" name="Rectangle 2"/>
          <p:cNvSpPr>
            <a:spLocks noGrp="1" noRot="1" noChangeAspect="1" noChangeArrowheads="1" noTextEdit="1"/>
          </p:cNvSpPr>
          <p:nvPr>
            <p:ph type="sldImg"/>
          </p:nvPr>
        </p:nvSpPr>
        <p:spPr/>
      </p:sp>
      <p:sp>
        <p:nvSpPr>
          <p:cNvPr id="706563" name="Rectangle 3"/>
          <p:cNvSpPr>
            <a:spLocks noGrp="1" noChangeArrowheads="1"/>
          </p:cNvSpPr>
          <p:nvPr>
            <p:ph type="body" idx="1"/>
          </p:nvPr>
        </p:nvSpPr>
        <p:spPr>
          <a:xfrm>
            <a:off x="914400" y="4343400"/>
            <a:ext cx="5029200" cy="4114800"/>
          </a:xfrm>
        </p:spPr>
        <p:txBody>
          <a:bodyPr/>
          <a:lstStyle/>
          <a:p>
            <a:r>
              <a:rPr lang="zh-CN" altLang="en-US"/>
              <a:t>本节我们介绍在总体设计阶段可能会使用的几种图形工具</a:t>
            </a:r>
            <a:r>
              <a:rPr lang="en-US" altLang="zh-CN"/>
              <a:t>.</a:t>
            </a:r>
            <a:endParaRPr lang="en-US" altLang="zh-CN"/>
          </a:p>
          <a:p>
            <a:r>
              <a:rPr lang="en-US" altLang="zh-CN"/>
              <a:t>HIPO</a:t>
            </a:r>
            <a:r>
              <a:rPr lang="zh-CN" altLang="en-US"/>
              <a:t>图是由美国</a:t>
            </a:r>
            <a:r>
              <a:rPr lang="en-US" altLang="zh-CN"/>
              <a:t>IBM</a:t>
            </a:r>
            <a:r>
              <a:rPr lang="zh-CN" altLang="en-US"/>
              <a:t>公司发明的”层次图加输入</a:t>
            </a:r>
            <a:r>
              <a:rPr lang="en-US" altLang="zh-CN"/>
              <a:t>/</a:t>
            </a:r>
            <a:r>
              <a:rPr lang="zh-CN" altLang="en-US"/>
              <a:t>处理</a:t>
            </a:r>
            <a:r>
              <a:rPr lang="en-US" altLang="zh-CN"/>
              <a:t>/</a:t>
            </a:r>
            <a:r>
              <a:rPr lang="zh-CN" altLang="en-US"/>
              <a:t>输出图”的英文缩写</a:t>
            </a:r>
            <a:r>
              <a:rPr lang="en-US" altLang="zh-CN"/>
              <a:t>.</a:t>
            </a:r>
            <a:endParaRPr lang="en-US" altLang="zh-CN"/>
          </a:p>
          <a:p>
            <a:r>
              <a:rPr lang="zh-CN" altLang="en-US"/>
              <a:t>事实上</a:t>
            </a:r>
            <a:r>
              <a:rPr lang="en-US" altLang="zh-CN"/>
              <a:t>,HIPO</a:t>
            </a:r>
            <a:r>
              <a:rPr lang="zh-CN" altLang="en-US"/>
              <a:t>图是由两部分构成的</a:t>
            </a:r>
            <a:r>
              <a:rPr lang="en-US" altLang="zh-CN"/>
              <a:t>——</a:t>
            </a:r>
            <a:r>
              <a:rPr lang="zh-CN" altLang="en-US"/>
              <a:t>层次图（</a:t>
            </a:r>
            <a:r>
              <a:rPr lang="en-US" altLang="zh-CN"/>
              <a:t>H</a:t>
            </a:r>
            <a:r>
              <a:rPr lang="zh-CN" altLang="en-US"/>
              <a:t>图）和</a:t>
            </a:r>
            <a:r>
              <a:rPr lang="en-US" altLang="zh-CN"/>
              <a:t>IPO</a:t>
            </a:r>
            <a:r>
              <a:rPr lang="zh-CN" altLang="en-US"/>
              <a:t>图</a:t>
            </a:r>
            <a:endParaRPr lang="zh-CN" altLang="en-US"/>
          </a:p>
          <a:p>
            <a:r>
              <a:rPr lang="zh-CN" altLang="en-US"/>
              <a:t>首先来看一下</a:t>
            </a:r>
            <a:r>
              <a:rPr lang="en-US" altLang="zh-CN"/>
              <a:t>,</a:t>
            </a:r>
            <a:r>
              <a:rPr lang="zh-CN" altLang="en-US"/>
              <a:t>什么是层次图。</a:t>
            </a:r>
            <a:endParaRPr lang="zh-CN" altLang="en-US"/>
          </a:p>
          <a:p>
            <a:r>
              <a:rPr lang="zh-CN" altLang="en-US"/>
              <a:t>层次图也成为</a:t>
            </a:r>
            <a:r>
              <a:rPr lang="en-US" altLang="zh-CN"/>
              <a:t>H</a:t>
            </a:r>
            <a:r>
              <a:rPr lang="zh-CN" altLang="en-US"/>
              <a:t>图，用来描绘软件的层次结构。</a:t>
            </a:r>
            <a:endParaRPr lang="zh-CN" altLang="en-US"/>
          </a:p>
          <a:p>
            <a:r>
              <a:rPr lang="zh-CN" altLang="en-US"/>
              <a:t>在前面介绍启发式规则时已经非正式地使用了层次图。</a:t>
            </a:r>
            <a:endParaRPr lang="zh-CN" altLang="en-US"/>
          </a:p>
          <a:p>
            <a:r>
              <a:rPr lang="zh-CN" altLang="en-US"/>
              <a:t>层次图中使用</a:t>
            </a:r>
            <a:endParaRPr lang="zh-CN" altLang="en-US"/>
          </a:p>
          <a:p>
            <a:r>
              <a:rPr lang="zh-CN" altLang="en-US"/>
              <a:t>矩形</a:t>
            </a:r>
            <a:r>
              <a:rPr lang="en-US" altLang="zh-CN"/>
              <a:t>——</a:t>
            </a:r>
            <a:r>
              <a:rPr lang="zh-CN" altLang="en-US"/>
              <a:t>模块</a:t>
            </a:r>
            <a:endParaRPr lang="zh-CN" altLang="en-US"/>
          </a:p>
          <a:p>
            <a:r>
              <a:rPr lang="zh-CN" altLang="en-US"/>
              <a:t>方框间的连线表示调用关系。</a:t>
            </a:r>
            <a:endParaRPr lang="zh-CN" altLang="en-US"/>
          </a:p>
          <a:p>
            <a:r>
              <a:rPr lang="zh-CN" altLang="en-US"/>
              <a:t>为了能使</a:t>
            </a:r>
            <a:r>
              <a:rPr lang="en-US" altLang="zh-CN"/>
              <a:t>HIPO</a:t>
            </a:r>
            <a:r>
              <a:rPr lang="zh-CN" altLang="en-US"/>
              <a:t>图具有可追踪性，在</a:t>
            </a:r>
            <a:r>
              <a:rPr lang="en-US" altLang="zh-CN"/>
              <a:t>H</a:t>
            </a:r>
            <a:r>
              <a:rPr lang="zh-CN" altLang="en-US"/>
              <a:t>图里除了最顶层的方框之外，每个方框都加了编号。</a:t>
            </a:r>
            <a:endParaRPr lang="zh-CN" altLang="en-US"/>
          </a:p>
          <a:p>
            <a:r>
              <a:rPr lang="zh-CN" altLang="en-US"/>
              <a:t>编号规则和数据流图的编号规则相同。</a:t>
            </a:r>
            <a:endParaRPr lang="zh-CN" altLang="en-US"/>
          </a:p>
          <a:p>
            <a:endParaRPr lang="zh-CN" altLang="en-US"/>
          </a:p>
          <a:p>
            <a:endParaRPr lang="en-US"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ED3C691C-4B05-4531-BA05-B25FD3FBCEC9}" type="slidenum">
              <a:rPr lang="en-US" altLang="zh-CN"/>
            </a:fld>
            <a:endParaRPr lang="en-US" altLang="zh-CN"/>
          </a:p>
        </p:txBody>
      </p:sp>
      <p:sp>
        <p:nvSpPr>
          <p:cNvPr id="635906" name="Rectangle 2"/>
          <p:cNvSpPr>
            <a:spLocks noGrp="1" noRot="1" noChangeAspect="1" noChangeArrowheads="1" noTextEdit="1"/>
          </p:cNvSpPr>
          <p:nvPr>
            <p:ph type="sldImg"/>
          </p:nvPr>
        </p:nvSpPr>
        <p:spPr/>
      </p:sp>
      <p:sp>
        <p:nvSpPr>
          <p:cNvPr id="635907" name="Rectangle 3"/>
          <p:cNvSpPr>
            <a:spLocks noGrp="1" noChangeArrowheads="1"/>
          </p:cNvSpPr>
          <p:nvPr>
            <p:ph type="body" idx="1"/>
          </p:nvPr>
        </p:nvSpPr>
        <p:spPr/>
        <p:txBody>
          <a:bodyPr/>
          <a:lstStyle/>
          <a:p>
            <a:r>
              <a:rPr lang="zh-CN" altLang="en-US"/>
              <a:t>对软件结构风格的总体要求是具备独立性</a:t>
            </a:r>
            <a:endParaRPr lang="zh-CN" altLang="en-US"/>
          </a:p>
          <a:p>
            <a:endParaRPr lang="en-US" altLang="zh-CN"/>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C21854EC-DE25-4F5F-9AAC-095D3A4EF718}" type="slidenum">
              <a:rPr lang="en-US" altLang="zh-CN"/>
            </a:fld>
            <a:endParaRPr lang="en-US" altLang="zh-CN"/>
          </a:p>
        </p:txBody>
      </p:sp>
      <p:sp>
        <p:nvSpPr>
          <p:cNvPr id="710658" name="Rectangle 2"/>
          <p:cNvSpPr>
            <a:spLocks noGrp="1" noRot="1" noChangeAspect="1" noChangeArrowheads="1" noTextEdit="1"/>
          </p:cNvSpPr>
          <p:nvPr>
            <p:ph type="sldImg"/>
          </p:nvPr>
        </p:nvSpPr>
        <p:spPr/>
      </p:sp>
      <p:sp>
        <p:nvSpPr>
          <p:cNvPr id="710659" name="Rectangle 3"/>
          <p:cNvSpPr>
            <a:spLocks noGrp="1" noChangeArrowheads="1"/>
          </p:cNvSpPr>
          <p:nvPr>
            <p:ph type="body" idx="1"/>
          </p:nvPr>
        </p:nvSpPr>
        <p:spPr>
          <a:xfrm>
            <a:off x="914400" y="4343400"/>
            <a:ext cx="5029200" cy="4114800"/>
          </a:xfrm>
        </p:spPr>
        <p:txBody>
          <a:bodyPr/>
          <a:lstStyle/>
          <a:p>
            <a:r>
              <a:rPr lang="en-US" altLang="zh-CN" dirty="0"/>
              <a:t>Yourdon</a:t>
            </a:r>
            <a:r>
              <a:rPr lang="zh-CN" altLang="en-US" dirty="0"/>
              <a:t>提出的结构图是进行软件结构设计的另一个有利的工具。</a:t>
            </a:r>
            <a:endParaRPr lang="zh-CN" altLang="en-US" dirty="0"/>
          </a:p>
          <a:p>
            <a:r>
              <a:rPr lang="zh-CN" altLang="en-US" dirty="0"/>
              <a:t>结构图和层次图类似，也是描绘软件结构的图形工具。</a:t>
            </a:r>
            <a:endParaRPr lang="zh-CN" altLang="en-US" dirty="0"/>
          </a:p>
          <a:p>
            <a:r>
              <a:rPr lang="en-US" altLang="zh-CN" dirty="0"/>
              <a:t>1</a:t>
            </a:r>
            <a:r>
              <a:rPr lang="zh-CN" altLang="en-US" dirty="0"/>
              <a:t>、图中一个方框代表一个模块，框内注明模块的名字或主要功能；</a:t>
            </a:r>
            <a:endParaRPr lang="zh-CN" altLang="en-US" dirty="0"/>
          </a:p>
          <a:p>
            <a:r>
              <a:rPr lang="en-US" altLang="zh-CN" dirty="0"/>
              <a:t>2</a:t>
            </a:r>
            <a:r>
              <a:rPr lang="zh-CN" altLang="en-US" dirty="0"/>
              <a:t>、方框之间的箭头表示模块的调用关系。</a:t>
            </a:r>
            <a:endParaRPr lang="zh-CN" altLang="en-US" dirty="0"/>
          </a:p>
          <a:p>
            <a:r>
              <a:rPr lang="zh-CN" altLang="en-US" dirty="0"/>
              <a:t>但是，和“层次图‘不同的是，在结构图中通常还用带注释的箭头表示模块调用过程中来回传递的信息。</a:t>
            </a:r>
            <a:endParaRPr lang="zh-CN" altLang="en-US" dirty="0"/>
          </a:p>
          <a:p>
            <a:r>
              <a:rPr lang="zh-CN" altLang="en-US" dirty="0"/>
              <a:t>如果希望进一步表明传递的信息是数据还是控制信息，则可以利用注释箭头尾部的形状来区分</a:t>
            </a:r>
            <a:endParaRPr lang="zh-CN" altLang="en-US" dirty="0"/>
          </a:p>
          <a:p>
            <a:r>
              <a:rPr lang="en-US" altLang="zh-CN" dirty="0"/>
              <a:t>1</a:t>
            </a:r>
            <a:r>
              <a:rPr lang="zh-CN" altLang="en-US" dirty="0"/>
              <a:t>、空心圆</a:t>
            </a:r>
            <a:r>
              <a:rPr lang="en-US" altLang="zh-CN" dirty="0"/>
              <a:t>——</a:t>
            </a:r>
            <a:r>
              <a:rPr lang="zh-CN" altLang="en-US" dirty="0"/>
              <a:t>表示传递的是数据</a:t>
            </a:r>
            <a:endParaRPr lang="zh-CN" altLang="en-US" dirty="0"/>
          </a:p>
          <a:p>
            <a:r>
              <a:rPr lang="en-US" altLang="zh-CN" dirty="0"/>
              <a:t>2</a:t>
            </a:r>
            <a:r>
              <a:rPr lang="zh-CN" altLang="en-US" dirty="0"/>
              <a:t>、实心圆</a:t>
            </a:r>
            <a:r>
              <a:rPr lang="en-US" altLang="zh-CN" dirty="0"/>
              <a:t>——</a:t>
            </a:r>
            <a:r>
              <a:rPr lang="zh-CN" altLang="en-US" dirty="0"/>
              <a:t>表示传递的是控制信息</a:t>
            </a:r>
            <a:endParaRPr lang="zh-CN" altLang="en-US" dirty="0"/>
          </a:p>
          <a:p>
            <a:endParaRPr lang="zh-CN" altLang="en-US" dirty="0"/>
          </a:p>
          <a:p>
            <a:r>
              <a:rPr lang="zh-CN" altLang="en-US" dirty="0"/>
              <a:t>结构图允许使用</a:t>
            </a:r>
            <a:r>
              <a:rPr lang="en-US" altLang="zh-CN" dirty="0"/>
              <a:t>6</a:t>
            </a:r>
            <a:r>
              <a:rPr lang="zh-CN" altLang="en-US" dirty="0"/>
              <a:t>中模块</a:t>
            </a:r>
            <a:r>
              <a:rPr lang="en-US" altLang="zh-CN" dirty="0"/>
              <a:t>.</a:t>
            </a:r>
            <a:endParaRPr lang="en-US" altLang="zh-CN" dirty="0"/>
          </a:p>
          <a:p>
            <a:r>
              <a:rPr lang="en-US" altLang="zh-CN" dirty="0"/>
              <a:t>1</a:t>
            </a:r>
            <a:r>
              <a:rPr lang="zh-CN" altLang="en-US" dirty="0"/>
              <a:t>、传入模块：从下层模块取得数据，经过某些处理，再将其结果传递给上级模块。</a:t>
            </a:r>
            <a:endParaRPr lang="zh-CN" altLang="en-US" dirty="0"/>
          </a:p>
          <a:p>
            <a:r>
              <a:rPr lang="en-US" altLang="zh-CN" dirty="0"/>
              <a:t>2</a:t>
            </a:r>
            <a:r>
              <a:rPr lang="zh-CN" altLang="en-US" dirty="0"/>
              <a:t>、传出模块：从上级模块获得数据，进行某些处理，在将其结果传送给下级模块。</a:t>
            </a:r>
            <a:endParaRPr lang="zh-CN" altLang="en-US" dirty="0"/>
          </a:p>
          <a:p>
            <a:r>
              <a:rPr lang="en-US" altLang="zh-CN" dirty="0"/>
              <a:t>3</a:t>
            </a:r>
            <a:r>
              <a:rPr lang="zh-CN" altLang="en-US" dirty="0"/>
              <a:t>、变换模块：从上级模块获得数据，进行特定处理，转换成其它形式，再将其结果传送给上级模块</a:t>
            </a:r>
            <a:endParaRPr lang="zh-CN" altLang="en-US" dirty="0"/>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24629DF2-6A7F-40AF-AA5B-B168E10F8B4E}" type="slidenum">
              <a:rPr lang="en-US" altLang="zh-CN"/>
            </a:fld>
            <a:endParaRPr lang="en-US" altLang="zh-CN"/>
          </a:p>
        </p:txBody>
      </p:sp>
      <p:sp>
        <p:nvSpPr>
          <p:cNvPr id="712706" name="Rectangle 2"/>
          <p:cNvSpPr>
            <a:spLocks noGrp="1" noRot="1" noChangeAspect="1" noChangeArrowheads="1" noTextEdit="1"/>
          </p:cNvSpPr>
          <p:nvPr>
            <p:ph type="sldImg"/>
          </p:nvPr>
        </p:nvSpPr>
        <p:spPr/>
      </p:sp>
      <p:sp>
        <p:nvSpPr>
          <p:cNvPr id="712707" name="Rectangle 3"/>
          <p:cNvSpPr>
            <a:spLocks noGrp="1" noChangeArrowheads="1"/>
          </p:cNvSpPr>
          <p:nvPr>
            <p:ph type="body" idx="1"/>
          </p:nvPr>
        </p:nvSpPr>
        <p:spPr>
          <a:xfrm>
            <a:off x="914400" y="4343400"/>
            <a:ext cx="5029200" cy="4114800"/>
          </a:xfrm>
        </p:spPr>
        <p:txBody>
          <a:bodyPr/>
          <a:lstStyle/>
          <a:p>
            <a:r>
              <a:rPr lang="en-US" altLang="zh-CN"/>
              <a:t>4</a:t>
            </a:r>
            <a:r>
              <a:rPr lang="zh-CN" altLang="en-US"/>
              <a:t>、源模块</a:t>
            </a:r>
            <a:r>
              <a:rPr lang="en-US" altLang="zh-CN"/>
              <a:t>——</a:t>
            </a:r>
            <a:r>
              <a:rPr lang="zh-CN" altLang="en-US"/>
              <a:t>不调用其他模块的传入模块</a:t>
            </a:r>
            <a:endParaRPr lang="zh-CN" altLang="en-US"/>
          </a:p>
          <a:p>
            <a:r>
              <a:rPr lang="en-US" altLang="zh-CN"/>
              <a:t>5</a:t>
            </a:r>
            <a:r>
              <a:rPr lang="zh-CN" altLang="en-US"/>
              <a:t>、漏模块</a:t>
            </a:r>
            <a:r>
              <a:rPr lang="en-US" altLang="zh-CN"/>
              <a:t>——</a:t>
            </a:r>
            <a:r>
              <a:rPr lang="zh-CN" altLang="en-US"/>
              <a:t>不调用其他模块的传出模块</a:t>
            </a:r>
            <a:endParaRPr lang="zh-CN" altLang="en-US"/>
          </a:p>
          <a:p>
            <a:r>
              <a:rPr lang="en-US" altLang="zh-CN"/>
              <a:t>6</a:t>
            </a:r>
            <a:r>
              <a:rPr lang="zh-CN" altLang="en-US"/>
              <a:t>、协调模块</a:t>
            </a:r>
            <a:endParaRPr lang="zh-CN" alt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736C2D8D-E93B-4183-8A19-E93F8CB8F9AF}" type="slidenum">
              <a:rPr lang="en-US" altLang="zh-CN"/>
            </a:fld>
            <a:endParaRPr lang="en-US" altLang="zh-CN"/>
          </a:p>
        </p:txBody>
      </p:sp>
      <p:sp>
        <p:nvSpPr>
          <p:cNvPr id="714754" name="Rectangle 2"/>
          <p:cNvSpPr>
            <a:spLocks noGrp="1" noRot="1" noChangeAspect="1" noChangeArrowheads="1" noTextEdit="1"/>
          </p:cNvSpPr>
          <p:nvPr>
            <p:ph type="sldImg"/>
          </p:nvPr>
        </p:nvSpPr>
        <p:spPr/>
      </p:sp>
      <p:sp>
        <p:nvSpPr>
          <p:cNvPr id="714755" name="Rectangle 3"/>
          <p:cNvSpPr>
            <a:spLocks noGrp="1" noChangeArrowheads="1"/>
          </p:cNvSpPr>
          <p:nvPr>
            <p:ph type="body" idx="1"/>
          </p:nvPr>
        </p:nvSpPr>
        <p:spPr>
          <a:xfrm>
            <a:off x="914400" y="4343400"/>
            <a:ext cx="5029200" cy="4114800"/>
          </a:xfrm>
        </p:spPr>
        <p:txBody>
          <a:bodyPr/>
          <a:lstStyle/>
          <a:p>
            <a:r>
              <a:rPr lang="zh-CN" altLang="en-US" sz="1000"/>
              <a:t>以上介绍的是结构图的基本符号，也就是最经常使用的符号。</a:t>
            </a:r>
            <a:endParaRPr lang="zh-CN" altLang="en-US" sz="1000"/>
          </a:p>
          <a:p>
            <a:r>
              <a:rPr lang="zh-CN" altLang="en-US" sz="1000"/>
              <a:t>此外还有一些附加的符号，可以表示模块的选择调用或循环调用。</a:t>
            </a:r>
            <a:endParaRPr lang="zh-CN" altLang="en-US" sz="1000"/>
          </a:p>
          <a:p>
            <a:r>
              <a:rPr lang="zh-CN" altLang="en-US" sz="1000"/>
              <a:t>选择调用</a:t>
            </a:r>
            <a:r>
              <a:rPr lang="en-US" altLang="zh-CN" sz="1000"/>
              <a:t>——</a:t>
            </a:r>
            <a:r>
              <a:rPr lang="zh-CN" altLang="en-US" sz="1000"/>
              <a:t>表示当模块</a:t>
            </a:r>
            <a:r>
              <a:rPr lang="en-US" altLang="zh-CN" sz="1000"/>
              <a:t>A</a:t>
            </a:r>
            <a:r>
              <a:rPr lang="zh-CN" altLang="en-US" sz="1000"/>
              <a:t>中某个判断为真时调用模块</a:t>
            </a:r>
            <a:r>
              <a:rPr lang="en-US" altLang="zh-CN" sz="1000"/>
              <a:t>B</a:t>
            </a:r>
            <a:r>
              <a:rPr lang="zh-CN" altLang="en-US" sz="1000"/>
              <a:t>，为假时调用模块</a:t>
            </a:r>
            <a:r>
              <a:rPr lang="en-US" altLang="zh-CN" sz="1000"/>
              <a:t>c</a:t>
            </a:r>
            <a:r>
              <a:rPr lang="zh-CN" altLang="en-US" sz="1000"/>
              <a:t>。</a:t>
            </a:r>
            <a:endParaRPr lang="zh-CN" altLang="en-US" sz="1000"/>
          </a:p>
          <a:p>
            <a:r>
              <a:rPr lang="zh-CN" altLang="en-US" sz="1000"/>
              <a:t>循环调用</a:t>
            </a:r>
            <a:r>
              <a:rPr lang="en-US" altLang="zh-CN" sz="1000"/>
              <a:t>——</a:t>
            </a:r>
            <a:r>
              <a:rPr lang="zh-CN" altLang="en-US" sz="1000"/>
              <a:t>表示模块</a:t>
            </a:r>
            <a:r>
              <a:rPr lang="en-US" altLang="zh-CN" sz="1000"/>
              <a:t>A</a:t>
            </a:r>
            <a:r>
              <a:rPr lang="zh-CN" altLang="en-US" sz="1000"/>
              <a:t>循环调用模块</a:t>
            </a:r>
            <a:r>
              <a:rPr lang="en-US" altLang="zh-CN" sz="1000"/>
              <a:t>B</a:t>
            </a:r>
            <a:r>
              <a:rPr lang="zh-CN" altLang="en-US" sz="1000"/>
              <a:t>、</a:t>
            </a:r>
            <a:r>
              <a:rPr lang="en-US" altLang="zh-CN" sz="1000"/>
              <a:t>C</a:t>
            </a:r>
            <a:r>
              <a:rPr lang="zh-CN" altLang="en-US" sz="1000"/>
              <a:t>、</a:t>
            </a:r>
            <a:r>
              <a:rPr lang="en-US" altLang="zh-CN" sz="1000"/>
              <a:t>D</a:t>
            </a:r>
            <a:r>
              <a:rPr lang="zh-CN" altLang="en-US" sz="1000"/>
              <a:t>。</a:t>
            </a:r>
            <a:endParaRPr lang="zh-CN" altLang="en-US" sz="1000"/>
          </a:p>
          <a:p>
            <a:endParaRPr lang="zh-CN" altLang="en-US" sz="1000"/>
          </a:p>
          <a:p>
            <a:r>
              <a:rPr lang="zh-CN" altLang="en-US" sz="1000"/>
              <a:t>在使用”层次图“和”结构图“时，有几点需要说明：</a:t>
            </a:r>
            <a:endParaRPr lang="zh-CN" altLang="en-US" sz="1000"/>
          </a:p>
          <a:p>
            <a:r>
              <a:rPr lang="en-US" altLang="zh-CN" sz="1000"/>
              <a:t>1</a:t>
            </a:r>
            <a:r>
              <a:rPr lang="zh-CN" altLang="en-US" sz="1000"/>
              <a:t>、层次图和结构图并不严格表示模块的调用次序。因此出于某些方面的考虑（如、为了减少交叉线），完全可以调整模块出现的顺序</a:t>
            </a:r>
            <a:endParaRPr lang="zh-CN" altLang="en-US" sz="1000"/>
          </a:p>
          <a:p>
            <a:r>
              <a:rPr lang="en-US" altLang="zh-CN" sz="1000"/>
              <a:t>2</a:t>
            </a:r>
            <a:r>
              <a:rPr lang="zh-CN" altLang="en-US" sz="1000"/>
              <a:t>、层次图和结构图不指明什么时候调用下层模块。通常上层模块中除了调用下层模块的语句之外还有其他语句，究竟是先执行调用下层模块的语句还是先执行其他语句，在图中丝毫没有指出。</a:t>
            </a:r>
            <a:endParaRPr lang="zh-CN" altLang="en-US" sz="1000"/>
          </a:p>
          <a:p>
            <a:endParaRPr lang="zh-CN" altLang="en-US" sz="1000"/>
          </a:p>
          <a:p>
            <a:r>
              <a:rPr lang="zh-CN" altLang="en-US" sz="1000"/>
              <a:t>事实上，层次图和结构图只表明一个模块调用那些模块，至于模块内还有没有其他成分则完全没有表示。</a:t>
            </a:r>
            <a:endParaRPr lang="zh-CN" altLang="en-US" sz="1000"/>
          </a:p>
          <a:p>
            <a:endParaRPr lang="zh-CN" altLang="en-US" sz="1000"/>
          </a:p>
          <a:p>
            <a:r>
              <a:rPr lang="en-US" altLang="zh-CN" sz="1000"/>
              <a:t>3</a:t>
            </a:r>
            <a:r>
              <a:rPr lang="zh-CN" altLang="en-US" sz="1000"/>
              <a:t>、通常用层次图作为描绘软件结构文档。结构图作为文档并不很合适，因为图上包含的信息太多反而降低了清晰程度。</a:t>
            </a:r>
            <a:endParaRPr lang="zh-CN" altLang="en-US" sz="1000"/>
          </a:p>
          <a:p>
            <a:r>
              <a:rPr lang="zh-CN" altLang="en-US" sz="1000"/>
              <a:t>完全可以通过</a:t>
            </a:r>
            <a:r>
              <a:rPr lang="en-US" altLang="zh-CN" sz="1000"/>
              <a:t>IPO</a:t>
            </a:r>
            <a:r>
              <a:rPr lang="zh-CN" altLang="en-US" sz="1000"/>
              <a:t>图或数据字典得到模块调用时传递的信息。</a:t>
            </a:r>
            <a:endParaRPr lang="zh-CN" altLang="en-US" sz="1000"/>
          </a:p>
          <a:p>
            <a:endParaRPr lang="zh-CN" altLang="en-US" sz="1000"/>
          </a:p>
          <a:p>
            <a:r>
              <a:rPr lang="en-US" altLang="zh-CN" sz="1000"/>
              <a:t>4</a:t>
            </a:r>
            <a:r>
              <a:rPr lang="zh-CN" altLang="en-US" sz="1000"/>
              <a:t>、结构图可以作为检查复审软件结构的方法。</a:t>
            </a:r>
            <a:endParaRPr lang="zh-CN" altLang="en-US" sz="1000"/>
          </a:p>
          <a:p>
            <a:endParaRPr lang="en-US" altLang="zh-CN" sz="1000"/>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E45FCDBA-EFEB-457C-9897-D896ECE003D5}" type="slidenum">
              <a:rPr lang="en-US" altLang="zh-CN"/>
            </a:fld>
            <a:endParaRPr lang="en-US" altLang="zh-CN"/>
          </a:p>
        </p:txBody>
      </p:sp>
      <p:sp>
        <p:nvSpPr>
          <p:cNvPr id="840706" name="Rectangle 2"/>
          <p:cNvSpPr>
            <a:spLocks noGrp="1" noRot="1" noChangeAspect="1" noChangeArrowheads="1" noTextEdit="1"/>
          </p:cNvSpPr>
          <p:nvPr>
            <p:ph type="sldImg"/>
          </p:nvPr>
        </p:nvSpPr>
        <p:spPr/>
      </p:sp>
      <p:sp>
        <p:nvSpPr>
          <p:cNvPr id="840707" name="Rectangle 3"/>
          <p:cNvSpPr>
            <a:spLocks noGrp="1" noChangeArrowheads="1"/>
          </p:cNvSpPr>
          <p:nvPr>
            <p:ph type="body" idx="1"/>
          </p:nvPr>
        </p:nvSpPr>
        <p:spPr/>
        <p:txBody>
          <a:bodyPr/>
          <a:lstStyle/>
          <a:p>
            <a:r>
              <a:rPr lang="zh-CN" altLang="en-US"/>
              <a:t>传送的每个数据元素都是完成模块功能所必须的吗？</a:t>
            </a:r>
            <a:endParaRPr lang="zh-CN" altLang="en-US"/>
          </a:p>
          <a:p>
            <a:r>
              <a:rPr lang="zh-CN" altLang="en-US"/>
              <a:t>反之，完成模块功能的每个数据元素都传送来了吗？</a:t>
            </a:r>
            <a:endParaRPr lang="zh-CN" altLang="en-US"/>
          </a:p>
          <a:p>
            <a:r>
              <a:rPr lang="zh-CN" altLang="en-US"/>
              <a:t>如果发现结构图上模块间的联系不容易解释，则应该考虑是否设计上有问题。</a:t>
            </a:r>
            <a:endParaRPr lang="zh-CN" altLang="en-US"/>
          </a:p>
          <a:p>
            <a:endParaRPr lang="en-US" altLang="zh-CN"/>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FAE28C8A-F811-41EF-B8EB-B367C6FB8EEC}" type="slidenum">
              <a:rPr lang="en-US" altLang="zh-CN"/>
            </a:fld>
            <a:endParaRPr lang="en-US" altLang="zh-CN"/>
          </a:p>
        </p:txBody>
      </p:sp>
      <p:sp>
        <p:nvSpPr>
          <p:cNvPr id="717826" name="Rectangle 2"/>
          <p:cNvSpPr>
            <a:spLocks noGrp="1" noRot="1" noChangeAspect="1" noChangeArrowheads="1" noTextEdit="1"/>
          </p:cNvSpPr>
          <p:nvPr>
            <p:ph type="sldImg"/>
          </p:nvPr>
        </p:nvSpPr>
        <p:spPr/>
      </p:sp>
      <p:sp>
        <p:nvSpPr>
          <p:cNvPr id="717827" name="Rectangle 3"/>
          <p:cNvSpPr>
            <a:spLocks noGrp="1" noChangeArrowheads="1"/>
          </p:cNvSpPr>
          <p:nvPr>
            <p:ph type="body" idx="1"/>
          </p:nvPr>
        </p:nvSpPr>
        <p:spPr>
          <a:xfrm>
            <a:off x="914400" y="4343400"/>
            <a:ext cx="5029200" cy="4114800"/>
          </a:xfrm>
        </p:spPr>
        <p:txBody>
          <a:bodyPr/>
          <a:lstStyle/>
          <a:p>
            <a:r>
              <a:rPr lang="zh-CN" altLang="en-US"/>
              <a:t>下面，我们开始介绍结构化设计方法。</a:t>
            </a:r>
            <a:endParaRPr lang="zh-CN" altLang="en-US"/>
          </a:p>
          <a:p>
            <a:r>
              <a:rPr lang="zh-CN" altLang="en-US"/>
              <a:t>面向数据流的设计方法的目标是给出设计软件结构的一个系统化的途径。</a:t>
            </a:r>
            <a:endParaRPr lang="zh-CN" altLang="en-US"/>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EB55D0DD-EFC3-4BD5-B33E-9D5AD9B13B41}" type="slidenum">
              <a:rPr lang="en-US" altLang="zh-CN"/>
            </a:fld>
            <a:endParaRPr lang="en-US" altLang="zh-CN"/>
          </a:p>
        </p:txBody>
      </p:sp>
      <p:sp>
        <p:nvSpPr>
          <p:cNvPr id="719874" name="Rectangle 2"/>
          <p:cNvSpPr>
            <a:spLocks noGrp="1" noRot="1" noChangeAspect="1" noChangeArrowheads="1" noTextEdit="1"/>
          </p:cNvSpPr>
          <p:nvPr>
            <p:ph type="sldImg"/>
          </p:nvPr>
        </p:nvSpPr>
        <p:spPr/>
      </p:sp>
      <p:sp>
        <p:nvSpPr>
          <p:cNvPr id="719875" name="Rectangle 3"/>
          <p:cNvSpPr>
            <a:spLocks noGrp="1" noChangeArrowheads="1"/>
          </p:cNvSpPr>
          <p:nvPr>
            <p:ph type="body" idx="1"/>
          </p:nvPr>
        </p:nvSpPr>
        <p:spPr>
          <a:xfrm>
            <a:off x="914400" y="4343400"/>
            <a:ext cx="5029200" cy="4114800"/>
          </a:xfrm>
        </p:spPr>
        <p:txBody>
          <a:bodyPr/>
          <a:lstStyle/>
          <a:p>
            <a:r>
              <a:rPr lang="zh-CN" altLang="en-US"/>
              <a:t>需要注意的是：这种方法适合于任何非并发软件的开发。</a:t>
            </a:r>
            <a:endParaRPr lang="zh-CN" altLang="en-US"/>
          </a:p>
          <a:p>
            <a:r>
              <a:rPr lang="zh-CN" altLang="en-US"/>
              <a:t>结构化设计方法（</a:t>
            </a:r>
            <a:r>
              <a:rPr lang="en-US" altLang="zh-CN"/>
              <a:t>SD</a:t>
            </a:r>
            <a:r>
              <a:rPr lang="zh-CN" altLang="en-US"/>
              <a:t>）的中心任务是把</a:t>
            </a:r>
            <a:r>
              <a:rPr lang="en-US" altLang="zh-CN"/>
              <a:t>DFD</a:t>
            </a:r>
            <a:r>
              <a:rPr lang="zh-CN" altLang="en-US"/>
              <a:t>表示的系统逻辑模型方便地转化为用</a:t>
            </a:r>
            <a:r>
              <a:rPr lang="en-US" altLang="zh-CN"/>
              <a:t>H</a:t>
            </a:r>
            <a:r>
              <a:rPr lang="zh-CN" altLang="en-US"/>
              <a:t>图或</a:t>
            </a:r>
            <a:r>
              <a:rPr lang="en-US" altLang="zh-CN"/>
              <a:t>SC</a:t>
            </a:r>
            <a:r>
              <a:rPr lang="zh-CN" altLang="en-US"/>
              <a:t>图表示的软件结构。</a:t>
            </a:r>
            <a:endParaRPr lang="zh-CN" altLang="en-US"/>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A47D50DC-4564-4B2C-A732-4B882AB40FD7}" type="slidenum">
              <a:rPr lang="en-US" altLang="zh-CN"/>
            </a:fld>
            <a:endParaRPr lang="en-US" altLang="zh-CN"/>
          </a:p>
        </p:txBody>
      </p:sp>
      <p:sp>
        <p:nvSpPr>
          <p:cNvPr id="721922" name="Rectangle 2"/>
          <p:cNvSpPr>
            <a:spLocks noGrp="1" noRot="1" noChangeAspect="1" noChangeArrowheads="1" noTextEdit="1"/>
          </p:cNvSpPr>
          <p:nvPr>
            <p:ph type="sldImg"/>
          </p:nvPr>
        </p:nvSpPr>
        <p:spPr/>
      </p:sp>
      <p:sp>
        <p:nvSpPr>
          <p:cNvPr id="721923" name="Rectangle 3"/>
          <p:cNvSpPr>
            <a:spLocks noGrp="1" noChangeArrowheads="1"/>
          </p:cNvSpPr>
          <p:nvPr>
            <p:ph type="body" idx="1"/>
          </p:nvPr>
        </p:nvSpPr>
        <p:spPr>
          <a:xfrm>
            <a:off x="914400" y="4343400"/>
            <a:ext cx="5029200" cy="4114800"/>
          </a:xfrm>
        </p:spPr>
        <p:txBody>
          <a:bodyPr/>
          <a:lstStyle/>
          <a:p>
            <a:r>
              <a:rPr lang="zh-CN" altLang="en-US"/>
              <a:t>可以用一张图来表示结构化设计方法的任务。</a:t>
            </a:r>
            <a:endParaRPr lang="zh-CN" altLang="en-US"/>
          </a:p>
          <a:p>
            <a:r>
              <a:rPr lang="zh-CN" altLang="en-US"/>
              <a:t>通过采用一些方法将需求分析阶段产生的</a:t>
            </a:r>
            <a:r>
              <a:rPr lang="en-US" altLang="zh-CN"/>
              <a:t>DFD</a:t>
            </a:r>
            <a:r>
              <a:rPr lang="zh-CN" altLang="en-US"/>
              <a:t>图映射为软件系统的软件结构</a:t>
            </a:r>
            <a:endParaRPr lang="zh-CN" altLang="en-US"/>
          </a:p>
          <a:p>
            <a:r>
              <a:rPr lang="zh-CN" altLang="en-US"/>
              <a:t>根据数据流图的类型（变换型结构和事务型结构）分别采用变换映射和事务映射的方法</a:t>
            </a:r>
            <a:endParaRPr lang="zh-CN" altLang="en-US"/>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5A1FCB8E-A6C3-4F4C-AF37-0D79C7D47130}" type="slidenum">
              <a:rPr lang="en-US" altLang="zh-CN"/>
            </a:fld>
            <a:endParaRPr lang="en-US" altLang="zh-CN"/>
          </a:p>
        </p:txBody>
      </p:sp>
      <p:sp>
        <p:nvSpPr>
          <p:cNvPr id="723970" name="Rectangle 2"/>
          <p:cNvSpPr>
            <a:spLocks noGrp="1" noRot="1" noChangeAspect="1" noChangeArrowheads="1" noTextEdit="1"/>
          </p:cNvSpPr>
          <p:nvPr>
            <p:ph type="sldImg"/>
          </p:nvPr>
        </p:nvSpPr>
        <p:spPr/>
      </p:sp>
      <p:sp>
        <p:nvSpPr>
          <p:cNvPr id="723971" name="Rectangle 3"/>
          <p:cNvSpPr>
            <a:spLocks noGrp="1" noChangeArrowheads="1"/>
          </p:cNvSpPr>
          <p:nvPr>
            <p:ph type="body" idx="1"/>
          </p:nvPr>
        </p:nvSpPr>
        <p:spPr>
          <a:xfrm>
            <a:off x="914400" y="4343400"/>
            <a:ext cx="5029200" cy="4114800"/>
          </a:xfrm>
        </p:spPr>
        <p:txBody>
          <a:bodyPr/>
          <a:lstStyle/>
          <a:p>
            <a:r>
              <a:rPr lang="zh-CN" altLang="en-US" dirty="0"/>
              <a:t>首先，我们来看变化流特征</a:t>
            </a:r>
            <a:endParaRPr lang="zh-CN" altLang="en-US" dirty="0"/>
          </a:p>
          <a:p>
            <a:r>
              <a:rPr lang="zh-CN" altLang="en-US" dirty="0"/>
              <a:t>通常情况下，信息以“外部世界”的形式进入软件系统，经过处理以后在以“外部世界”的形式离开系统。</a:t>
            </a:r>
            <a:endParaRPr lang="zh-CN" altLang="en-US" dirty="0"/>
          </a:p>
          <a:p>
            <a:r>
              <a:rPr lang="zh-CN" altLang="en-US" dirty="0"/>
              <a:t>我们来看这张图，</a:t>
            </a:r>
            <a:endParaRPr lang="zh-CN" altLang="en-US" dirty="0"/>
          </a:p>
          <a:p>
            <a:r>
              <a:rPr lang="en-US" altLang="zh-CN" dirty="0"/>
              <a:t>1</a:t>
            </a:r>
            <a:r>
              <a:rPr lang="zh-CN" altLang="en-US" dirty="0"/>
              <a:t>、信息沿输入通路进入系统，同时由外部形式变换成内部形式</a:t>
            </a:r>
            <a:endParaRPr lang="zh-CN" altLang="en-US" dirty="0"/>
          </a:p>
          <a:p>
            <a:r>
              <a:rPr lang="en-US" altLang="zh-CN" dirty="0"/>
              <a:t>2</a:t>
            </a:r>
            <a:r>
              <a:rPr lang="zh-CN" altLang="en-US" dirty="0"/>
              <a:t>、进入系统的信息通过变换中心</a:t>
            </a:r>
            <a:endParaRPr lang="zh-CN" altLang="en-US" dirty="0"/>
          </a:p>
          <a:p>
            <a:r>
              <a:rPr lang="en-US" altLang="zh-CN" dirty="0"/>
              <a:t>3</a:t>
            </a:r>
            <a:r>
              <a:rPr lang="zh-CN" altLang="en-US" dirty="0"/>
              <a:t>、经过加工处理以后再沿输出通路变换成外部形式离开软件</a:t>
            </a:r>
            <a:endParaRPr lang="zh-CN" altLang="en-US" dirty="0"/>
          </a:p>
          <a:p>
            <a:r>
              <a:rPr lang="zh-CN" altLang="en-US" dirty="0"/>
              <a:t>当</a:t>
            </a:r>
            <a:r>
              <a:rPr lang="en-US" altLang="zh-CN" dirty="0"/>
              <a:t>DFD</a:t>
            </a:r>
            <a:r>
              <a:rPr lang="zh-CN" altLang="en-US" dirty="0"/>
              <a:t>具有这些特征时，这种信息就叫作变换流。</a:t>
            </a:r>
            <a:endParaRPr lang="zh-CN" altLang="en-US" dirty="0"/>
          </a:p>
          <a:p>
            <a:r>
              <a:rPr lang="zh-CN" altLang="en-US" dirty="0"/>
              <a:t>也就是说变换流中的数据是随时间的推移而流动的。</a:t>
            </a:r>
            <a:endParaRPr lang="zh-CN" altLang="en-US" dirty="0"/>
          </a:p>
          <a:p>
            <a:r>
              <a:rPr lang="zh-CN" altLang="en-US" dirty="0"/>
              <a:t>随着时间</a:t>
            </a:r>
            <a:r>
              <a:rPr lang="en-US" altLang="zh-CN" dirty="0"/>
              <a:t>T</a:t>
            </a:r>
            <a:r>
              <a:rPr lang="zh-CN" altLang="en-US" dirty="0"/>
              <a:t>的变化，输入流通过变换中心最后形成输出流</a:t>
            </a:r>
            <a:endParaRPr lang="zh-CN" altLang="en-US" dirty="0"/>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EAA35E29-CF9E-47EE-9A11-5F3EE2B82E7E}" type="slidenum">
              <a:rPr lang="en-US" altLang="zh-CN"/>
            </a:fld>
            <a:endParaRPr lang="en-US" altLang="zh-CN"/>
          </a:p>
        </p:txBody>
      </p:sp>
      <p:sp>
        <p:nvSpPr>
          <p:cNvPr id="726018" name="Rectangle 2"/>
          <p:cNvSpPr>
            <a:spLocks noGrp="1" noRot="1" noChangeAspect="1" noChangeArrowheads="1" noTextEdit="1"/>
          </p:cNvSpPr>
          <p:nvPr>
            <p:ph type="sldImg"/>
          </p:nvPr>
        </p:nvSpPr>
        <p:spPr/>
      </p:sp>
      <p:sp>
        <p:nvSpPr>
          <p:cNvPr id="726019" name="Rectangle 3"/>
          <p:cNvSpPr>
            <a:spLocks noGrp="1" noChangeArrowheads="1"/>
          </p:cNvSpPr>
          <p:nvPr>
            <p:ph type="body" idx="1"/>
          </p:nvPr>
        </p:nvSpPr>
        <p:spPr>
          <a:xfrm>
            <a:off x="914400" y="4343400"/>
            <a:ext cx="5029200" cy="4114800"/>
          </a:xfrm>
        </p:spPr>
        <p:txBody>
          <a:bodyPr/>
          <a:lstStyle/>
          <a:p>
            <a:r>
              <a:rPr lang="zh-CN" altLang="en-US" dirty="0"/>
              <a:t>原则上所有数据流图都可以归结为变换流。</a:t>
            </a:r>
            <a:endParaRPr lang="zh-CN" altLang="en-US" dirty="0"/>
          </a:p>
          <a:p>
            <a:r>
              <a:rPr lang="zh-CN" altLang="en-US" dirty="0"/>
              <a:t>但是，当数据流图具有下面介绍的形状时，这种数据流是“以事务为中心的”，</a:t>
            </a:r>
            <a:endParaRPr lang="zh-CN" altLang="en-US" dirty="0"/>
          </a:p>
          <a:p>
            <a:r>
              <a:rPr lang="zh-CN" altLang="en-US" dirty="0"/>
              <a:t>也就是说，数据沿输入通路到达一个处理</a:t>
            </a:r>
            <a:r>
              <a:rPr lang="en-US" altLang="zh-CN" dirty="0"/>
              <a:t>T</a:t>
            </a:r>
            <a:r>
              <a:rPr lang="zh-CN" altLang="en-US" dirty="0"/>
              <a:t>，这个处理根据输入数据的类型在若干个动作序列中选出一个来执行。</a:t>
            </a:r>
            <a:endParaRPr lang="zh-CN" altLang="en-US" dirty="0"/>
          </a:p>
          <a:p>
            <a:r>
              <a:rPr lang="zh-CN" altLang="en-US" dirty="0"/>
              <a:t>具有这种特征的数据流应该划分为一类特殊的数据流，称为事务流。</a:t>
            </a:r>
            <a:endParaRPr lang="zh-CN" altLang="en-US" dirty="0"/>
          </a:p>
          <a:p>
            <a:r>
              <a:rPr lang="zh-CN" altLang="en-US" dirty="0"/>
              <a:t>图中的处理</a:t>
            </a:r>
            <a:r>
              <a:rPr lang="en-US" altLang="zh-CN" dirty="0"/>
              <a:t>T</a:t>
            </a:r>
            <a:r>
              <a:rPr lang="zh-CN" altLang="en-US" dirty="0"/>
              <a:t>称为事物中心：它完成下述任务：</a:t>
            </a:r>
            <a:endParaRPr lang="zh-CN" altLang="en-US" dirty="0"/>
          </a:p>
          <a:p>
            <a:r>
              <a:rPr lang="en-US" altLang="zh-CN" dirty="0"/>
              <a:t>1</a:t>
            </a:r>
            <a:r>
              <a:rPr lang="zh-CN" altLang="en-US" dirty="0"/>
              <a:t>、接收输入数据（输入数据称为事务）</a:t>
            </a:r>
            <a:endParaRPr lang="zh-CN" altLang="en-US" dirty="0"/>
          </a:p>
          <a:p>
            <a:r>
              <a:rPr lang="en-US" altLang="zh-CN" dirty="0"/>
              <a:t>2</a:t>
            </a:r>
            <a:r>
              <a:rPr lang="zh-CN" altLang="en-US" dirty="0"/>
              <a:t>、分析这个事务以确定它的类型</a:t>
            </a:r>
            <a:endParaRPr lang="zh-CN" altLang="en-US" dirty="0"/>
          </a:p>
          <a:p>
            <a:r>
              <a:rPr lang="en-US" altLang="zh-CN" dirty="0"/>
              <a:t>3</a:t>
            </a:r>
            <a:r>
              <a:rPr lang="zh-CN" altLang="en-US" dirty="0"/>
              <a:t>、根据事务类型选取一条动作序列（活动通路）</a:t>
            </a:r>
            <a:endParaRPr lang="zh-CN" altLang="en-US" dirty="0"/>
          </a:p>
          <a:p>
            <a:endParaRPr lang="zh-CN" altLang="en-US" dirty="0"/>
          </a:p>
          <a:p>
            <a:r>
              <a:rPr lang="zh-CN" altLang="en-US" dirty="0"/>
              <a:t>事务流的特征：</a:t>
            </a:r>
            <a:endParaRPr lang="zh-CN" altLang="en-US" dirty="0"/>
          </a:p>
          <a:p>
            <a:r>
              <a:rPr lang="zh-CN" altLang="en-US" dirty="0"/>
              <a:t>以事务中心为核心</a:t>
            </a:r>
            <a:endParaRPr lang="zh-CN" altLang="en-US" dirty="0"/>
          </a:p>
          <a:p>
            <a:r>
              <a:rPr lang="zh-CN" altLang="en-US" dirty="0"/>
              <a:t>根据事物的要求</a:t>
            </a:r>
            <a:endParaRPr lang="zh-CN" altLang="en-US" dirty="0"/>
          </a:p>
          <a:p>
            <a:r>
              <a:rPr lang="zh-CN" altLang="en-US" dirty="0"/>
              <a:t>去执行不同的通路</a:t>
            </a:r>
            <a:endParaRPr lang="zh-CN" altLang="en-US" dirty="0"/>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03D13F1D-2A53-4911-B5F1-874425F338C4}" type="slidenum">
              <a:rPr lang="en-US" altLang="zh-CN"/>
            </a:fld>
            <a:endParaRPr lang="en-US" altLang="zh-CN"/>
          </a:p>
        </p:txBody>
      </p:sp>
      <p:sp>
        <p:nvSpPr>
          <p:cNvPr id="728066" name="Rectangle 2"/>
          <p:cNvSpPr>
            <a:spLocks noGrp="1" noRot="1" noChangeAspect="1" noChangeArrowheads="1" noTextEdit="1"/>
          </p:cNvSpPr>
          <p:nvPr>
            <p:ph type="sldImg"/>
          </p:nvPr>
        </p:nvSpPr>
        <p:spPr/>
      </p:sp>
      <p:sp>
        <p:nvSpPr>
          <p:cNvPr id="728067" name="Rectangle 3"/>
          <p:cNvSpPr>
            <a:spLocks noGrp="1" noChangeArrowheads="1"/>
          </p:cNvSpPr>
          <p:nvPr>
            <p:ph type="body" idx="1"/>
          </p:nvPr>
        </p:nvSpPr>
        <p:spPr>
          <a:xfrm>
            <a:off x="914400" y="4343400"/>
            <a:ext cx="5029200" cy="4114800"/>
          </a:xfrm>
        </p:spPr>
        <p:txBody>
          <a:bodyPr/>
          <a:lstStyle/>
          <a:p>
            <a:r>
              <a:rPr lang="zh-CN" altLang="en-US" dirty="0"/>
              <a:t>说明了使用面向数据流方法逐步设计的过程</a:t>
            </a:r>
            <a:endParaRPr lang="zh-CN" altLang="en-US" dirty="0"/>
          </a:p>
          <a:p>
            <a:r>
              <a:rPr lang="en-US" altLang="zh-CN" dirty="0"/>
              <a:t>1</a:t>
            </a:r>
            <a:r>
              <a:rPr lang="zh-CN" altLang="en-US" dirty="0"/>
              <a:t>、复查</a:t>
            </a:r>
            <a:r>
              <a:rPr lang="en-US" altLang="zh-CN" dirty="0"/>
              <a:t>DFD</a:t>
            </a:r>
            <a:r>
              <a:rPr lang="zh-CN" altLang="en-US" dirty="0"/>
              <a:t>，必要时可再次进行修改和细化</a:t>
            </a:r>
            <a:endParaRPr lang="zh-CN" altLang="en-US" dirty="0"/>
          </a:p>
          <a:p>
            <a:r>
              <a:rPr lang="en-US" altLang="zh-CN" dirty="0"/>
              <a:t>2</a:t>
            </a:r>
            <a:r>
              <a:rPr lang="zh-CN" altLang="en-US" dirty="0"/>
              <a:t>、鉴别</a:t>
            </a:r>
            <a:r>
              <a:rPr lang="en-US" altLang="zh-CN" dirty="0"/>
              <a:t>DFD</a:t>
            </a:r>
            <a:r>
              <a:rPr lang="zh-CN" altLang="en-US" dirty="0"/>
              <a:t>所表示的软件系统的结构特征，确定所代表的软件结构是属于变换型还是事务型</a:t>
            </a:r>
            <a:endParaRPr lang="zh-CN" altLang="en-US" dirty="0"/>
          </a:p>
          <a:p>
            <a:r>
              <a:rPr lang="en-US" altLang="zh-CN" dirty="0"/>
              <a:t>3</a:t>
            </a:r>
            <a:r>
              <a:rPr lang="zh-CN" altLang="en-US" dirty="0"/>
              <a:t>、分别按照“事务分析”或“变换分析”的方法，把</a:t>
            </a:r>
            <a:r>
              <a:rPr lang="en-US" altLang="zh-CN" dirty="0"/>
              <a:t>DFD</a:t>
            </a:r>
            <a:r>
              <a:rPr lang="zh-CN" altLang="en-US" dirty="0"/>
              <a:t>转换为初始的</a:t>
            </a:r>
            <a:r>
              <a:rPr lang="en-US" altLang="zh-CN" dirty="0"/>
              <a:t>SC</a:t>
            </a:r>
            <a:r>
              <a:rPr lang="zh-CN" altLang="en-US" dirty="0"/>
              <a:t>图</a:t>
            </a:r>
            <a:endParaRPr lang="zh-CN" altLang="en-US" dirty="0"/>
          </a:p>
          <a:p>
            <a:r>
              <a:rPr lang="en-US" altLang="zh-CN" dirty="0"/>
              <a:t>4</a:t>
            </a:r>
            <a:r>
              <a:rPr lang="zh-CN" altLang="en-US" dirty="0" smtClean="0"/>
              <a:t>、最后按照启发式设计规则精化初始的</a:t>
            </a:r>
            <a:r>
              <a:rPr lang="en-US" altLang="zh-CN" dirty="0" smtClean="0"/>
              <a:t>SC</a:t>
            </a:r>
            <a:r>
              <a:rPr lang="zh-CN" altLang="en-US" dirty="0" smtClean="0"/>
              <a:t>图。</a:t>
            </a:r>
            <a:endParaRPr lang="zh-CN" altLang="en-US" dirty="0" smtClean="0"/>
          </a:p>
          <a:p>
            <a:r>
              <a:rPr lang="zh-CN" altLang="en-US" dirty="0" smtClean="0"/>
              <a:t>导出</a:t>
            </a:r>
            <a:r>
              <a:rPr lang="zh-CN" altLang="en-US" dirty="0"/>
              <a:t>接口的描述和全局数据结构。</a:t>
            </a:r>
            <a:endParaRPr lang="zh-CN" altLang="en-US" dirty="0"/>
          </a:p>
          <a:p>
            <a:r>
              <a:rPr lang="zh-CN" altLang="en-US" dirty="0"/>
              <a:t>并且进行复查，若没有问题则可以进入详细设计阶段，否则重新进行总体设计。</a:t>
            </a:r>
            <a:endParaRPr lang="zh-CN" alt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46B45F6C-6248-4509-9974-301932D12E04}" type="slidenum">
              <a:rPr lang="en-US" altLang="zh-CN"/>
            </a:fld>
            <a:endParaRPr lang="en-US" altLang="zh-CN"/>
          </a:p>
        </p:txBody>
      </p:sp>
      <p:sp>
        <p:nvSpPr>
          <p:cNvPr id="856066" name="Rectangle 2"/>
          <p:cNvSpPr>
            <a:spLocks noGrp="1" noRot="1" noChangeAspect="1" noChangeArrowheads="1" noTextEdit="1"/>
          </p:cNvSpPr>
          <p:nvPr>
            <p:ph type="sldImg"/>
          </p:nvPr>
        </p:nvSpPr>
        <p:spPr/>
      </p:sp>
      <p:sp>
        <p:nvSpPr>
          <p:cNvPr id="85606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3029C10F-24C7-4551-A91E-E147DC577681}" type="slidenum">
              <a:rPr lang="en-US" altLang="zh-CN"/>
            </a:fld>
            <a:endParaRPr lang="en-US" altLang="zh-CN"/>
          </a:p>
        </p:txBody>
      </p:sp>
      <p:sp>
        <p:nvSpPr>
          <p:cNvPr id="730114" name="Rectangle 2"/>
          <p:cNvSpPr>
            <a:spLocks noGrp="1" noRot="1" noChangeAspect="1" noChangeArrowheads="1" noTextEdit="1"/>
          </p:cNvSpPr>
          <p:nvPr>
            <p:ph type="sldImg"/>
          </p:nvPr>
        </p:nvSpPr>
        <p:spPr/>
      </p:sp>
      <p:sp>
        <p:nvSpPr>
          <p:cNvPr id="730115" name="Rectangle 3"/>
          <p:cNvSpPr>
            <a:spLocks noGrp="1" noChangeArrowheads="1"/>
          </p:cNvSpPr>
          <p:nvPr>
            <p:ph type="body" idx="1"/>
          </p:nvPr>
        </p:nvSpPr>
        <p:spPr>
          <a:xfrm>
            <a:off x="914400" y="4343400"/>
            <a:ext cx="5029200" cy="4114800"/>
          </a:xfrm>
        </p:spPr>
        <p:txBody>
          <a:bodyPr/>
          <a:lstStyle/>
          <a:p>
            <a:r>
              <a:rPr lang="zh-CN" altLang="en-US" dirty="0"/>
              <a:t>假如</a:t>
            </a:r>
            <a:r>
              <a:rPr lang="en-US" altLang="zh-CN" dirty="0"/>
              <a:t>DFD</a:t>
            </a:r>
            <a:r>
              <a:rPr lang="zh-CN" altLang="en-US" dirty="0"/>
              <a:t>表示的软件系统的结构特征属于变换型，则应该采用变换分析。</a:t>
            </a:r>
            <a:endParaRPr lang="zh-CN" altLang="en-US" dirty="0"/>
          </a:p>
          <a:p>
            <a:r>
              <a:rPr lang="zh-CN" altLang="en-US" dirty="0"/>
              <a:t>我们来介绍变换分析的一般步骤：</a:t>
            </a:r>
            <a:endParaRPr lang="zh-CN" altLang="en-US" dirty="0"/>
          </a:p>
          <a:p>
            <a:r>
              <a:rPr lang="en-US" altLang="zh-CN" dirty="0"/>
              <a:t>1</a:t>
            </a:r>
            <a:r>
              <a:rPr lang="zh-CN" altLang="en-US" dirty="0"/>
              <a:t>、由于变化流包括三个部分“输入流”、“输出流”和“变换流”。</a:t>
            </a:r>
            <a:endParaRPr lang="zh-CN" altLang="en-US" dirty="0"/>
          </a:p>
          <a:p>
            <a:r>
              <a:rPr lang="zh-CN" altLang="en-US" dirty="0"/>
              <a:t>所以，变换分析的第一步是识别输入、输出和变换中心</a:t>
            </a:r>
            <a:endParaRPr lang="zh-CN" altLang="en-US" dirty="0"/>
          </a:p>
          <a:p>
            <a:r>
              <a:rPr lang="zh-CN" altLang="en-US" dirty="0"/>
              <a:t>逻辑输入：离物理输入端（输入始端）最远，但仍可作为输入的数据流</a:t>
            </a:r>
            <a:endParaRPr lang="zh-CN" altLang="en-US" dirty="0"/>
          </a:p>
          <a:p>
            <a:r>
              <a:rPr lang="zh-CN" altLang="en-US" dirty="0"/>
              <a:t>逻辑输出：离物理输出端（输出始端）最远，但仍可作为输出的数据流</a:t>
            </a:r>
            <a:endParaRPr lang="zh-CN" altLang="en-US" dirty="0"/>
          </a:p>
          <a:p>
            <a:r>
              <a:rPr lang="zh-CN" altLang="en-US" dirty="0"/>
              <a:t>余下的部分就是变换中心</a:t>
            </a:r>
            <a:endParaRPr lang="zh-CN" altLang="en-US" dirty="0"/>
          </a:p>
          <a:p>
            <a:r>
              <a:rPr lang="en-US" altLang="zh-CN" dirty="0"/>
              <a:t>2</a:t>
            </a:r>
            <a:r>
              <a:rPr lang="zh-CN" altLang="en-US" dirty="0"/>
              <a:t>、进行第一级分解（映射出顶层和第一层）</a:t>
            </a:r>
            <a:endParaRPr lang="zh-CN" altLang="en-US" dirty="0"/>
          </a:p>
          <a:p>
            <a:r>
              <a:rPr lang="zh-CN" altLang="en-US" dirty="0"/>
              <a:t>任何系统的顶层都只包含一个用于控制的主模块。</a:t>
            </a:r>
            <a:endParaRPr lang="zh-CN" altLang="en-US" dirty="0"/>
          </a:p>
          <a:p>
            <a:r>
              <a:rPr lang="zh-CN" altLang="en-US" dirty="0"/>
              <a:t>对于变换流的情况，数据流图被映射为一个特殊的软件结构，这个结构的第一层包括三个部分。</a:t>
            </a:r>
            <a:endParaRPr lang="zh-CN" altLang="en-US" dirty="0"/>
          </a:p>
          <a:p>
            <a:r>
              <a:rPr lang="zh-CN" altLang="en-US" dirty="0"/>
              <a:t>输入模块：为主控模块提供数据</a:t>
            </a:r>
            <a:endParaRPr lang="zh-CN" altLang="en-US" dirty="0"/>
          </a:p>
          <a:p>
            <a:r>
              <a:rPr lang="zh-CN" altLang="en-US" dirty="0"/>
              <a:t>输出模块：为主控模块提供数据的输出</a:t>
            </a:r>
            <a:endParaRPr lang="zh-CN" altLang="en-US" dirty="0"/>
          </a:p>
          <a:p>
            <a:r>
              <a:rPr lang="zh-CN" altLang="en-US" dirty="0"/>
              <a:t>变换模块：将逻辑输入转换为逻辑输出</a:t>
            </a:r>
            <a:endParaRPr lang="zh-CN" altLang="en-US" dirty="0"/>
          </a:p>
          <a:p>
            <a:r>
              <a:rPr lang="zh-CN" altLang="en-US" dirty="0"/>
              <a:t>完成第一步分解后，便建立了初始的</a:t>
            </a:r>
            <a:r>
              <a:rPr lang="en-US" altLang="zh-CN" dirty="0"/>
              <a:t>SC</a:t>
            </a:r>
            <a:r>
              <a:rPr lang="zh-CN" altLang="en-US" dirty="0"/>
              <a:t>图。</a:t>
            </a:r>
            <a:endParaRPr lang="zh-CN" altLang="en-US" dirty="0"/>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761B9F67-7585-403F-BF18-C2738DDC3AC6}" type="slidenum">
              <a:rPr lang="en-US" altLang="zh-CN"/>
            </a:fld>
            <a:endParaRPr lang="en-US" altLang="zh-CN"/>
          </a:p>
        </p:txBody>
      </p:sp>
      <p:sp>
        <p:nvSpPr>
          <p:cNvPr id="732162" name="Rectangle 2"/>
          <p:cNvSpPr>
            <a:spLocks noGrp="1" noRot="1" noChangeAspect="1" noChangeArrowheads="1" noTextEdit="1"/>
          </p:cNvSpPr>
          <p:nvPr>
            <p:ph type="sldImg"/>
          </p:nvPr>
        </p:nvSpPr>
        <p:spPr/>
      </p:sp>
      <p:sp>
        <p:nvSpPr>
          <p:cNvPr id="732163" name="Rectangle 3"/>
          <p:cNvSpPr>
            <a:spLocks noGrp="1" noChangeArrowheads="1"/>
          </p:cNvSpPr>
          <p:nvPr>
            <p:ph type="body" idx="1"/>
          </p:nvPr>
        </p:nvSpPr>
        <p:spPr>
          <a:xfrm>
            <a:off x="914400" y="4343400"/>
            <a:ext cx="5029200" cy="4114800"/>
          </a:xfrm>
        </p:spPr>
        <p:txBody>
          <a:bodyPr/>
          <a:lstStyle/>
          <a:p>
            <a:r>
              <a:rPr lang="en-US" altLang="zh-CN" dirty="0"/>
              <a:t>3</a:t>
            </a:r>
            <a:r>
              <a:rPr lang="zh-CN" altLang="en-US" dirty="0"/>
              <a:t>、</a:t>
            </a:r>
            <a:r>
              <a:rPr lang="zh-CN" altLang="en-US" b="1" dirty="0">
                <a:solidFill>
                  <a:srgbClr val="FFFFFF"/>
                </a:solidFill>
              </a:rPr>
              <a:t>任务</a:t>
            </a:r>
            <a:r>
              <a:rPr lang="en-US" altLang="zh-CN" b="1" dirty="0">
                <a:solidFill>
                  <a:srgbClr val="FFFFFF"/>
                </a:solidFill>
              </a:rPr>
              <a:t>:</a:t>
            </a:r>
            <a:r>
              <a:rPr lang="zh-CN" altLang="en-US" b="1" dirty="0">
                <a:solidFill>
                  <a:srgbClr val="FFFFFF"/>
                </a:solidFill>
              </a:rPr>
              <a:t>将</a:t>
            </a:r>
            <a:r>
              <a:rPr lang="en-US" altLang="zh-CN" b="1" dirty="0">
                <a:solidFill>
                  <a:srgbClr val="FFFFFF"/>
                </a:solidFill>
              </a:rPr>
              <a:t>DFD</a:t>
            </a:r>
            <a:r>
              <a:rPr lang="zh-CN" altLang="en-US" b="1" dirty="0">
                <a:solidFill>
                  <a:srgbClr val="FFFFFF"/>
                </a:solidFill>
              </a:rPr>
              <a:t>中的每一个变换映射到程序结构中的模块</a:t>
            </a:r>
            <a:r>
              <a:rPr lang="en-US" altLang="zh-CN" b="1" dirty="0">
                <a:solidFill>
                  <a:srgbClr val="FFFFFF"/>
                </a:solidFill>
              </a:rPr>
              <a:t>.</a:t>
            </a:r>
            <a:endParaRPr lang="en-US" altLang="zh-CN" b="1" dirty="0">
              <a:solidFill>
                <a:srgbClr val="FFFFFF"/>
              </a:solidFill>
            </a:endParaRPr>
          </a:p>
          <a:p>
            <a:r>
              <a:rPr lang="zh-CN" altLang="en-US" b="1" dirty="0">
                <a:solidFill>
                  <a:srgbClr val="FFFFFF"/>
                </a:solidFill>
              </a:rPr>
              <a:t>方法：从变换中心的边界开始</a:t>
            </a:r>
            <a:r>
              <a:rPr lang="en-US" altLang="zh-CN" b="1" dirty="0">
                <a:solidFill>
                  <a:srgbClr val="FFFFFF"/>
                </a:solidFill>
              </a:rPr>
              <a:t>,</a:t>
            </a:r>
            <a:r>
              <a:rPr lang="zh-CN" altLang="en-US" b="1" dirty="0">
                <a:solidFill>
                  <a:srgbClr val="FFFFFF"/>
                </a:solidFill>
              </a:rPr>
              <a:t>沿输入路径和输出路径	向外</a:t>
            </a:r>
            <a:r>
              <a:rPr lang="en-US" altLang="zh-CN" b="1" dirty="0">
                <a:solidFill>
                  <a:srgbClr val="FFFFFF"/>
                </a:solidFill>
              </a:rPr>
              <a:t>,</a:t>
            </a:r>
            <a:r>
              <a:rPr lang="zh-CN" altLang="en-US" b="1" dirty="0">
                <a:solidFill>
                  <a:srgbClr val="FFFFFF"/>
                </a:solidFill>
              </a:rPr>
              <a:t>将变换依次映射到从属层的软件结构</a:t>
            </a:r>
            <a:endParaRPr lang="zh-CN" altLang="en-US" b="1" dirty="0">
              <a:solidFill>
                <a:srgbClr val="FFFFFF"/>
              </a:solidFill>
            </a:endParaRPr>
          </a:p>
          <a:p>
            <a:r>
              <a:rPr lang="en-US" altLang="zh-CN" dirty="0"/>
              <a:t>4</a:t>
            </a:r>
            <a:r>
              <a:rPr lang="zh-CN" altLang="en-US" dirty="0"/>
              <a:t>、按照启发式设计原则优化软件结构。</a:t>
            </a:r>
            <a:endParaRPr lang="zh-CN" altLang="en-US" dirty="0"/>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BAA1C208-B620-49D8-BF87-0C10B7FADD08}" type="slidenum">
              <a:rPr lang="en-US" altLang="zh-CN"/>
            </a:fld>
            <a:endParaRPr lang="en-US" altLang="zh-CN"/>
          </a:p>
        </p:txBody>
      </p:sp>
      <p:sp>
        <p:nvSpPr>
          <p:cNvPr id="734210" name="Rectangle 2"/>
          <p:cNvSpPr>
            <a:spLocks noGrp="1" noRot="1" noChangeAspect="1" noChangeArrowheads="1" noTextEdit="1"/>
          </p:cNvSpPr>
          <p:nvPr>
            <p:ph type="sldImg"/>
          </p:nvPr>
        </p:nvSpPr>
        <p:spPr/>
      </p:sp>
      <p:sp>
        <p:nvSpPr>
          <p:cNvPr id="734211" name="Rectangle 3"/>
          <p:cNvSpPr>
            <a:spLocks noGrp="1" noChangeArrowheads="1"/>
          </p:cNvSpPr>
          <p:nvPr>
            <p:ph type="body" idx="1"/>
          </p:nvPr>
        </p:nvSpPr>
        <p:spPr>
          <a:xfrm>
            <a:off x="914400" y="4343400"/>
            <a:ext cx="5029200" cy="4114800"/>
          </a:xfrm>
        </p:spPr>
        <p:txBody>
          <a:bodyPr/>
          <a:lstStyle/>
          <a:p>
            <a:r>
              <a:rPr lang="zh-CN" altLang="en-US"/>
              <a:t>下面，我们通过一个例子来演示变换分析的</a:t>
            </a:r>
            <a:r>
              <a:rPr lang="en-US" altLang="zh-CN"/>
              <a:t>4</a:t>
            </a:r>
            <a:r>
              <a:rPr lang="zh-CN" altLang="en-US"/>
              <a:t>个步骤。</a:t>
            </a:r>
            <a:endParaRPr lang="zh-CN" altLang="en-US"/>
          </a:p>
          <a:p>
            <a:endParaRPr lang="en-US" altLang="zh-CN"/>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7A67E18C-4B2F-49EC-B133-A27E4D49C74E}" type="slidenum">
              <a:rPr lang="en-US" altLang="zh-CN"/>
            </a:fld>
            <a:endParaRPr lang="en-US" altLang="zh-CN"/>
          </a:p>
        </p:txBody>
      </p:sp>
      <p:sp>
        <p:nvSpPr>
          <p:cNvPr id="736258" name="Rectangle 2"/>
          <p:cNvSpPr>
            <a:spLocks noGrp="1" noRot="1" noChangeAspect="1" noChangeArrowheads="1" noTextEdit="1"/>
          </p:cNvSpPr>
          <p:nvPr>
            <p:ph type="sldImg"/>
          </p:nvPr>
        </p:nvSpPr>
        <p:spPr/>
      </p:sp>
      <p:sp>
        <p:nvSpPr>
          <p:cNvPr id="736259" name="Rectangle 3"/>
          <p:cNvSpPr>
            <a:spLocks noGrp="1" noChangeArrowheads="1"/>
          </p:cNvSpPr>
          <p:nvPr>
            <p:ph type="body" idx="1"/>
          </p:nvPr>
        </p:nvSpPr>
        <p:spPr>
          <a:xfrm>
            <a:off x="914400" y="4343400"/>
            <a:ext cx="5029200" cy="4114800"/>
          </a:xfrm>
        </p:spPr>
        <p:txBody>
          <a:bodyPr/>
          <a:lstStyle/>
          <a:p>
            <a:r>
              <a:rPr lang="en-US" altLang="zh-CN"/>
              <a:t>1</a:t>
            </a:r>
            <a:r>
              <a:rPr lang="zh-CN" altLang="en-US"/>
              <a:t>、识别输入边界、输出边界和变换中心</a:t>
            </a:r>
            <a:endParaRPr lang="zh-CN" altLang="en-US"/>
          </a:p>
          <a:p>
            <a:r>
              <a:rPr lang="zh-CN" altLang="en-US"/>
              <a:t>识别输入边界、输出边界的过程实际上是确定系统输入流、输出流，从而孤立出变换中心的过程。</a:t>
            </a:r>
            <a:endParaRPr lang="zh-CN" altLang="en-US"/>
          </a:p>
          <a:p>
            <a:r>
              <a:rPr lang="zh-CN" altLang="en-US"/>
              <a:t>也就是要找到</a:t>
            </a:r>
            <a:r>
              <a:rPr lang="zh-CN" altLang="en-US">
                <a:solidFill>
                  <a:srgbClr val="FFFF00"/>
                </a:solidFill>
              </a:rPr>
              <a:t>逻辑输入</a:t>
            </a:r>
            <a:r>
              <a:rPr lang="zh-CN" altLang="en-US"/>
              <a:t>和</a:t>
            </a:r>
            <a:r>
              <a:rPr lang="zh-CN" altLang="en-US">
                <a:solidFill>
                  <a:srgbClr val="FFFF00"/>
                </a:solidFill>
              </a:rPr>
              <a:t>逻辑输出</a:t>
            </a:r>
            <a:r>
              <a:rPr lang="zh-CN" altLang="en-US"/>
              <a:t>。</a:t>
            </a:r>
            <a:endParaRPr lang="zh-CN" altLang="en-US"/>
          </a:p>
          <a:p>
            <a:endParaRPr lang="zh-CN" altLang="en-US"/>
          </a:p>
          <a:p>
            <a:r>
              <a:rPr lang="zh-CN" altLang="en-US"/>
              <a:t>比如在这张数据流图中，变换</a:t>
            </a:r>
            <a:r>
              <a:rPr lang="en-US" altLang="zh-CN"/>
              <a:t>A</a:t>
            </a:r>
            <a:r>
              <a:rPr lang="zh-CN" altLang="en-US"/>
              <a:t>接受外界输入，通过变换</a:t>
            </a:r>
            <a:r>
              <a:rPr lang="en-US" altLang="zh-CN"/>
              <a:t>B</a:t>
            </a:r>
            <a:r>
              <a:rPr lang="zh-CN" altLang="en-US"/>
              <a:t>、</a:t>
            </a:r>
            <a:r>
              <a:rPr lang="en-US" altLang="zh-CN"/>
              <a:t>C</a:t>
            </a:r>
            <a:r>
              <a:rPr lang="zh-CN" altLang="en-US"/>
              <a:t>将外界输入变换成数据</a:t>
            </a:r>
            <a:r>
              <a:rPr lang="en-US" altLang="zh-CN"/>
              <a:t>C</a:t>
            </a:r>
            <a:r>
              <a:rPr lang="zh-CN" altLang="en-US"/>
              <a:t>，我们认为数据</a:t>
            </a:r>
            <a:r>
              <a:rPr lang="en-US" altLang="zh-CN"/>
              <a:t>C</a:t>
            </a:r>
            <a:r>
              <a:rPr lang="zh-CN" altLang="en-US"/>
              <a:t>仍然能够看作是输入，但是经过变换</a:t>
            </a:r>
            <a:r>
              <a:rPr lang="en-US" altLang="zh-CN"/>
              <a:t>P</a:t>
            </a:r>
            <a:r>
              <a:rPr lang="zh-CN" altLang="en-US"/>
              <a:t>的加工，将不能再看作输入，因此，我们认为数据</a:t>
            </a:r>
            <a:r>
              <a:rPr lang="en-US" altLang="zh-CN"/>
              <a:t>C</a:t>
            </a:r>
            <a:r>
              <a:rPr lang="zh-CN" altLang="en-US"/>
              <a:t>就是一个逻辑输入。</a:t>
            </a:r>
            <a:endParaRPr lang="zh-CN" altLang="en-US"/>
          </a:p>
          <a:p>
            <a:r>
              <a:rPr lang="zh-CN" altLang="en-US"/>
              <a:t>同样，经过对另一条输入路径的分析，我们发现数据</a:t>
            </a:r>
            <a:r>
              <a:rPr lang="en-US" altLang="zh-CN"/>
              <a:t>P</a:t>
            </a:r>
            <a:r>
              <a:rPr lang="zh-CN" altLang="en-US"/>
              <a:t>也是一个逻辑输入。</a:t>
            </a:r>
            <a:endParaRPr lang="zh-CN" altLang="en-US"/>
          </a:p>
          <a:p>
            <a:r>
              <a:rPr lang="zh-CN" altLang="en-US"/>
              <a:t>如果变换</a:t>
            </a:r>
            <a:r>
              <a:rPr lang="en-US" altLang="zh-CN"/>
              <a:t>R</a:t>
            </a:r>
            <a:r>
              <a:rPr lang="zh-CN" altLang="en-US"/>
              <a:t>对数据</a:t>
            </a:r>
            <a:r>
              <a:rPr lang="en-US" altLang="zh-CN"/>
              <a:t>R</a:t>
            </a:r>
            <a:r>
              <a:rPr lang="zh-CN" altLang="en-US"/>
              <a:t>仅仅是进行一些输出形式上的变换，那么我们就可以将数据</a:t>
            </a:r>
            <a:r>
              <a:rPr lang="en-US" altLang="zh-CN"/>
              <a:t>R</a:t>
            </a:r>
            <a:r>
              <a:rPr lang="zh-CN" altLang="en-US"/>
              <a:t>定为逻辑输出。</a:t>
            </a:r>
            <a:endParaRPr lang="zh-CN" altLang="en-US"/>
          </a:p>
          <a:p>
            <a:endParaRPr lang="zh-CN" altLang="en-US"/>
          </a:p>
          <a:p>
            <a:endParaRPr lang="en-US" altLang="zh-CN"/>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499B2D1D-CDDF-4377-9CBB-32523F54393B}" type="slidenum">
              <a:rPr lang="en-US" altLang="zh-CN"/>
            </a:fld>
            <a:endParaRPr lang="en-US" altLang="zh-CN"/>
          </a:p>
        </p:txBody>
      </p:sp>
      <p:sp>
        <p:nvSpPr>
          <p:cNvPr id="738306" name="Rectangle 2"/>
          <p:cNvSpPr>
            <a:spLocks noGrp="1" noRot="1" noChangeAspect="1" noChangeArrowheads="1" noTextEdit="1"/>
          </p:cNvSpPr>
          <p:nvPr>
            <p:ph type="sldImg"/>
          </p:nvPr>
        </p:nvSpPr>
        <p:spPr/>
      </p:sp>
      <p:sp>
        <p:nvSpPr>
          <p:cNvPr id="738307" name="Rectangle 3"/>
          <p:cNvSpPr>
            <a:spLocks noGrp="1" noChangeArrowheads="1"/>
          </p:cNvSpPr>
          <p:nvPr>
            <p:ph type="body" idx="1"/>
          </p:nvPr>
        </p:nvSpPr>
        <p:spPr>
          <a:xfrm>
            <a:off x="914400" y="4343400"/>
            <a:ext cx="5029200" cy="4114800"/>
          </a:xfrm>
        </p:spPr>
        <p:txBody>
          <a:bodyPr/>
          <a:lstStyle/>
          <a:p>
            <a:r>
              <a:rPr lang="zh-CN" altLang="en-US"/>
              <a:t>经过上面的分析，我们可以确定这样的逻辑输入、逻辑输出。</a:t>
            </a:r>
            <a:endParaRPr lang="zh-CN" altLang="en-US"/>
          </a:p>
          <a:p>
            <a:endParaRPr lang="en-US" altLang="zh-CN"/>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6E3BD2C2-34A5-40E9-BC63-21B636435628}" type="slidenum">
              <a:rPr lang="en-US" altLang="zh-CN"/>
            </a:fld>
            <a:endParaRPr lang="en-US" altLang="zh-CN"/>
          </a:p>
        </p:txBody>
      </p:sp>
      <p:sp>
        <p:nvSpPr>
          <p:cNvPr id="740354" name="Rectangle 2"/>
          <p:cNvSpPr>
            <a:spLocks noGrp="1" noRot="1" noChangeAspect="1" noChangeArrowheads="1" noTextEdit="1"/>
          </p:cNvSpPr>
          <p:nvPr>
            <p:ph type="sldImg"/>
          </p:nvPr>
        </p:nvSpPr>
        <p:spPr/>
      </p:sp>
      <p:sp>
        <p:nvSpPr>
          <p:cNvPr id="740355" name="Rectangle 3"/>
          <p:cNvSpPr>
            <a:spLocks noGrp="1" noChangeArrowheads="1"/>
          </p:cNvSpPr>
          <p:nvPr>
            <p:ph type="body" idx="1"/>
          </p:nvPr>
        </p:nvSpPr>
        <p:spPr>
          <a:xfrm>
            <a:off x="914400" y="4343400"/>
            <a:ext cx="5029200" cy="4114800"/>
          </a:xfrm>
        </p:spPr>
        <p:txBody>
          <a:bodyPr/>
          <a:lstStyle/>
          <a:p>
            <a:r>
              <a:rPr lang="zh-CN" altLang="en-US"/>
              <a:t>实际上，输入流和输出流的边界和对他们的解释有关，也就是说，不同设计人员可能会在数据流图内选取稍微不同的点作为边界的位置。</a:t>
            </a:r>
            <a:endParaRPr lang="zh-CN" altLang="en-US"/>
          </a:p>
          <a:p>
            <a:r>
              <a:rPr lang="zh-CN" altLang="en-US"/>
              <a:t>当然，在确定边界时应该仔细认真，但是把边界沿着数据流通路移动一个处理框的距离，通常对最后的软件结构只有很小的影响。</a:t>
            </a:r>
            <a:endParaRPr lang="zh-CN" altLang="en-US"/>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043FABBB-A97E-4E58-9707-18B644B72290}" type="slidenum">
              <a:rPr lang="en-US" altLang="zh-CN"/>
            </a:fld>
            <a:endParaRPr lang="en-US" altLang="zh-CN"/>
          </a:p>
        </p:txBody>
      </p:sp>
      <p:sp>
        <p:nvSpPr>
          <p:cNvPr id="742402" name="Rectangle 2"/>
          <p:cNvSpPr>
            <a:spLocks noGrp="1" noRot="1" noChangeAspect="1" noChangeArrowheads="1" noTextEdit="1"/>
          </p:cNvSpPr>
          <p:nvPr>
            <p:ph type="sldImg"/>
          </p:nvPr>
        </p:nvSpPr>
        <p:spPr/>
      </p:sp>
      <p:sp>
        <p:nvSpPr>
          <p:cNvPr id="742403" name="Rectangle 3"/>
          <p:cNvSpPr>
            <a:spLocks noGrp="1" noChangeArrowheads="1"/>
          </p:cNvSpPr>
          <p:nvPr>
            <p:ph type="body" idx="1"/>
          </p:nvPr>
        </p:nvSpPr>
        <p:spPr>
          <a:xfrm>
            <a:off x="914400" y="4343400"/>
            <a:ext cx="5029200" cy="4114800"/>
          </a:xfrm>
        </p:spPr>
        <p:txBody>
          <a:bodyPr/>
          <a:lstStyle/>
          <a:p>
            <a:r>
              <a:rPr lang="zh-CN" altLang="en-US"/>
              <a:t>完成“第一级分解”</a:t>
            </a:r>
            <a:endParaRPr lang="zh-CN" altLang="en-US"/>
          </a:p>
          <a:p>
            <a:r>
              <a:rPr lang="zh-CN" altLang="en-US"/>
              <a:t>映射出顶层和第一层软件结构。</a:t>
            </a:r>
            <a:endParaRPr lang="zh-CN" altLang="en-US"/>
          </a:p>
          <a:p>
            <a:r>
              <a:rPr lang="zh-CN" altLang="en-US"/>
              <a:t>对于变换流的情况，位于软件结构最顶层的主控模块</a:t>
            </a:r>
            <a:r>
              <a:rPr lang="en-US" altLang="zh-CN"/>
              <a:t>M</a:t>
            </a:r>
            <a:r>
              <a:rPr lang="zh-CN" altLang="en-US"/>
              <a:t>协调从属的控制功能：</a:t>
            </a:r>
            <a:endParaRPr lang="zh-CN" altLang="en-US"/>
          </a:p>
          <a:p>
            <a:r>
              <a:rPr lang="en-US" altLang="zh-CN"/>
              <a:t>M1</a:t>
            </a:r>
            <a:r>
              <a:rPr lang="zh-CN" altLang="en-US"/>
              <a:t>：输入信息处理控制模块，协调所有输入数据的接收</a:t>
            </a:r>
            <a:endParaRPr lang="zh-CN" altLang="en-US"/>
          </a:p>
          <a:p>
            <a:r>
              <a:rPr lang="en-US" altLang="zh-CN"/>
              <a:t>M2</a:t>
            </a:r>
            <a:r>
              <a:rPr lang="zh-CN" altLang="en-US"/>
              <a:t>：变换中心控制模块</a:t>
            </a:r>
            <a:endParaRPr lang="zh-CN" altLang="en-US"/>
          </a:p>
          <a:p>
            <a:r>
              <a:rPr lang="en-US" altLang="zh-CN"/>
              <a:t>M3</a:t>
            </a:r>
            <a:r>
              <a:rPr lang="zh-CN" altLang="en-US"/>
              <a:t>：输出信息处理控制模块</a:t>
            </a:r>
            <a:endParaRPr lang="zh-CN" altLang="en-US"/>
          </a:p>
          <a:p>
            <a:endParaRPr lang="en-US" altLang="zh-CN"/>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861B2BA9-EBBE-41BC-84D5-EB5585382976}" type="slidenum">
              <a:rPr lang="en-US" altLang="zh-CN"/>
            </a:fld>
            <a:endParaRPr lang="en-US" altLang="zh-CN"/>
          </a:p>
        </p:txBody>
      </p:sp>
      <p:sp>
        <p:nvSpPr>
          <p:cNvPr id="944130" name="Rectangle 2"/>
          <p:cNvSpPr>
            <a:spLocks noGrp="1" noRot="1" noChangeAspect="1" noChangeArrowheads="1" noTextEdit="1"/>
          </p:cNvSpPr>
          <p:nvPr>
            <p:ph type="sldImg"/>
          </p:nvPr>
        </p:nvSpPr>
        <p:spPr/>
      </p:sp>
      <p:sp>
        <p:nvSpPr>
          <p:cNvPr id="944131" name="Rectangle 3"/>
          <p:cNvSpPr>
            <a:spLocks noGrp="1" noChangeArrowheads="1"/>
          </p:cNvSpPr>
          <p:nvPr>
            <p:ph type="body" idx="1"/>
          </p:nvPr>
        </p:nvSpPr>
        <p:spPr/>
        <p:txBody>
          <a:bodyPr/>
          <a:lstStyle/>
          <a:p>
            <a:r>
              <a:rPr lang="zh-CN" altLang="en-US"/>
              <a:t>完成“第二级分解”，把数据流图中的每个变换映射成软件结构中的一个适当的模块</a:t>
            </a:r>
            <a:endParaRPr lang="zh-CN" altLang="en-US"/>
          </a:p>
          <a:p>
            <a:r>
              <a:rPr lang="en-US" altLang="zh-CN"/>
              <a:t>1</a:t>
            </a:r>
            <a:r>
              <a:rPr lang="zh-CN" altLang="en-US"/>
              <a:t>、把输入通路中每个变换映射成软件结构中</a:t>
            </a:r>
            <a:r>
              <a:rPr lang="en-US" altLang="zh-CN"/>
              <a:t>M1</a:t>
            </a:r>
            <a:r>
              <a:rPr lang="zh-CN" altLang="en-US"/>
              <a:t>控制下的一个低层模块。从变换中心的边界开始沿着输入通路向外移动</a:t>
            </a:r>
            <a:endParaRPr lang="zh-CN" altLang="en-US"/>
          </a:p>
          <a:p>
            <a:r>
              <a:rPr lang="en-US" altLang="zh-CN"/>
              <a:t>2</a:t>
            </a:r>
            <a:r>
              <a:rPr lang="zh-CN" altLang="en-US"/>
              <a:t>、把输出通路中每个变换映射成软件结构中</a:t>
            </a:r>
            <a:r>
              <a:rPr lang="en-US" altLang="zh-CN"/>
              <a:t>M3</a:t>
            </a:r>
            <a:r>
              <a:rPr lang="zh-CN" altLang="en-US"/>
              <a:t>控制下的一个低层模块。从变换中心的边界开始沿着输出通路向外移动</a:t>
            </a:r>
            <a:endParaRPr lang="zh-CN" altLang="en-US"/>
          </a:p>
          <a:p>
            <a:r>
              <a:rPr lang="en-US" altLang="zh-CN"/>
              <a:t>3</a:t>
            </a:r>
            <a:r>
              <a:rPr lang="zh-CN" altLang="en-US"/>
              <a:t>、把变换中心内的每个变换映射成软件结构中</a:t>
            </a:r>
            <a:r>
              <a:rPr lang="en-US" altLang="zh-CN"/>
              <a:t>M2</a:t>
            </a:r>
            <a:r>
              <a:rPr lang="zh-CN" altLang="en-US"/>
              <a:t>控制下的一个低层模块</a:t>
            </a:r>
            <a:endParaRPr lang="zh-CN" altLang="en-US"/>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290EEF06-373F-4439-939E-EE6C7D525A5A}" type="slidenum">
              <a:rPr lang="en-US" altLang="zh-CN"/>
            </a:fld>
            <a:endParaRPr lang="en-US" altLang="zh-CN"/>
          </a:p>
        </p:txBody>
      </p:sp>
      <p:sp>
        <p:nvSpPr>
          <p:cNvPr id="878594" name="Rectangle 2"/>
          <p:cNvSpPr>
            <a:spLocks noGrp="1" noRot="1" noChangeAspect="1" noChangeArrowheads="1" noTextEdit="1"/>
          </p:cNvSpPr>
          <p:nvPr>
            <p:ph type="sldImg"/>
          </p:nvPr>
        </p:nvSpPr>
        <p:spPr/>
      </p:sp>
      <p:sp>
        <p:nvSpPr>
          <p:cNvPr id="878595" name="Rectangle 3"/>
          <p:cNvSpPr>
            <a:spLocks noGrp="1" noChangeArrowheads="1"/>
          </p:cNvSpPr>
          <p:nvPr>
            <p:ph type="body" idx="1"/>
          </p:nvPr>
        </p:nvSpPr>
        <p:spPr>
          <a:xfrm>
            <a:off x="914400" y="4343400"/>
            <a:ext cx="5029200" cy="4114800"/>
          </a:xfrm>
        </p:spPr>
        <p:txBody>
          <a:bodyPr/>
          <a:lstStyle/>
          <a:p>
            <a:r>
              <a:rPr lang="zh-CN" altLang="en-US"/>
              <a:t>完成“第一级分解”</a:t>
            </a:r>
            <a:endParaRPr lang="zh-CN" altLang="en-US"/>
          </a:p>
          <a:p>
            <a:r>
              <a:rPr lang="zh-CN" altLang="en-US"/>
              <a:t>映射出顶层和第一层软件结构。</a:t>
            </a:r>
            <a:endParaRPr lang="zh-CN" altLang="en-US"/>
          </a:p>
          <a:p>
            <a:r>
              <a:rPr lang="zh-CN" altLang="en-US"/>
              <a:t>对于变换流的情况，位于软件结构最顶层的主控模块</a:t>
            </a:r>
            <a:r>
              <a:rPr lang="en-US" altLang="zh-CN"/>
              <a:t>M</a:t>
            </a:r>
            <a:r>
              <a:rPr lang="zh-CN" altLang="en-US"/>
              <a:t>协调从属的控制功能：</a:t>
            </a:r>
            <a:endParaRPr lang="zh-CN" altLang="en-US"/>
          </a:p>
          <a:p>
            <a:r>
              <a:rPr lang="en-US" altLang="zh-CN"/>
              <a:t>M1</a:t>
            </a:r>
            <a:r>
              <a:rPr lang="zh-CN" altLang="en-US"/>
              <a:t>：输入信息处理控制模块，协调所有输入数据的接收</a:t>
            </a:r>
            <a:endParaRPr lang="zh-CN" altLang="en-US"/>
          </a:p>
          <a:p>
            <a:r>
              <a:rPr lang="en-US" altLang="zh-CN"/>
              <a:t>M2</a:t>
            </a:r>
            <a:r>
              <a:rPr lang="zh-CN" altLang="en-US"/>
              <a:t>：变换中心控制模块</a:t>
            </a:r>
            <a:endParaRPr lang="zh-CN" altLang="en-US"/>
          </a:p>
          <a:p>
            <a:r>
              <a:rPr lang="en-US" altLang="zh-CN"/>
              <a:t>M3</a:t>
            </a:r>
            <a:r>
              <a:rPr lang="zh-CN" altLang="en-US"/>
              <a:t>：输出信息处理控制模块</a:t>
            </a:r>
            <a:endParaRPr lang="zh-CN" altLang="en-US"/>
          </a:p>
          <a:p>
            <a:endParaRPr lang="zh-CN" altLang="en-US"/>
          </a:p>
          <a:p>
            <a:r>
              <a:rPr lang="zh-CN" altLang="en-US"/>
              <a:t>完成“第二级分解”，把数据流图中的每个变换映射成软件结构中的一个适当的模块</a:t>
            </a:r>
            <a:endParaRPr lang="zh-CN" altLang="en-US"/>
          </a:p>
          <a:p>
            <a:r>
              <a:rPr lang="en-US" altLang="zh-CN"/>
              <a:t>1</a:t>
            </a:r>
            <a:r>
              <a:rPr lang="zh-CN" altLang="en-US"/>
              <a:t>、把输入通路中每个变换映射成软件结构中</a:t>
            </a:r>
            <a:r>
              <a:rPr lang="en-US" altLang="zh-CN"/>
              <a:t>M1</a:t>
            </a:r>
            <a:r>
              <a:rPr lang="zh-CN" altLang="en-US"/>
              <a:t>控制下的一个低层模块。从变换中心的边界开始沿着输入通路向外移动</a:t>
            </a:r>
            <a:endParaRPr lang="zh-CN" altLang="en-US"/>
          </a:p>
          <a:p>
            <a:r>
              <a:rPr lang="en-US" altLang="zh-CN"/>
              <a:t>2</a:t>
            </a:r>
            <a:r>
              <a:rPr lang="zh-CN" altLang="en-US"/>
              <a:t>、把输出通路中每个变换映射成软件结构中</a:t>
            </a:r>
            <a:r>
              <a:rPr lang="en-US" altLang="zh-CN"/>
              <a:t>M3</a:t>
            </a:r>
            <a:r>
              <a:rPr lang="zh-CN" altLang="en-US"/>
              <a:t>控制下的一个低层模块。从变换中心的边界开始沿着输出通路向外移动</a:t>
            </a:r>
            <a:endParaRPr lang="zh-CN" altLang="en-US"/>
          </a:p>
          <a:p>
            <a:r>
              <a:rPr lang="en-US" altLang="zh-CN"/>
              <a:t>3</a:t>
            </a:r>
            <a:r>
              <a:rPr lang="zh-CN" altLang="en-US"/>
              <a:t>、把变换中心内的每个变换映射成软件结构中</a:t>
            </a:r>
            <a:r>
              <a:rPr lang="en-US" altLang="zh-CN"/>
              <a:t>M2</a:t>
            </a:r>
            <a:r>
              <a:rPr lang="zh-CN" altLang="en-US"/>
              <a:t>控制下的一个低层模块</a:t>
            </a:r>
            <a:endParaRPr lang="zh-CN" altLang="en-US"/>
          </a:p>
          <a:p>
            <a:endParaRPr lang="zh-CN" altLang="en-US"/>
          </a:p>
          <a:p>
            <a:endParaRPr lang="en-US" altLang="zh-CN"/>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87C47153-8C12-4231-91FC-8314D5F535A3}" type="slidenum">
              <a:rPr lang="en-US" altLang="zh-CN"/>
            </a:fld>
            <a:endParaRPr lang="en-US" altLang="zh-CN"/>
          </a:p>
        </p:txBody>
      </p:sp>
      <p:sp>
        <p:nvSpPr>
          <p:cNvPr id="744450" name="Rectangle 2"/>
          <p:cNvSpPr>
            <a:spLocks noGrp="1" noRot="1" noChangeAspect="1" noChangeArrowheads="1" noTextEdit="1"/>
          </p:cNvSpPr>
          <p:nvPr>
            <p:ph type="sldImg"/>
          </p:nvPr>
        </p:nvSpPr>
        <p:spPr/>
      </p:sp>
      <p:sp>
        <p:nvSpPr>
          <p:cNvPr id="744451" name="Rectangle 3"/>
          <p:cNvSpPr>
            <a:spLocks noGrp="1" noChangeArrowheads="1"/>
          </p:cNvSpPr>
          <p:nvPr>
            <p:ph type="body" idx="1"/>
          </p:nvPr>
        </p:nvSpPr>
        <p:spPr>
          <a:xfrm>
            <a:off x="914400" y="4343400"/>
            <a:ext cx="5029200" cy="4114800"/>
          </a:xfrm>
        </p:spPr>
        <p:txBody>
          <a:bodyPr/>
          <a:lstStyle/>
          <a:p>
            <a:r>
              <a:rPr lang="zh-CN" altLang="en-US"/>
              <a:t>在需求分析阶段应该对上述每条要求以及系统的其他特点进行全面的分析评价，建立起必要的文档资料，特别是数据流图。</a:t>
            </a:r>
            <a:endParaRPr lang="zh-CN" altLang="en-US"/>
          </a:p>
          <a:p>
            <a:r>
              <a:rPr lang="zh-CN" altLang="en-US"/>
              <a:t>在软件设计阶段，应该对需求分析阶段得出的数据流图认真复查，并且在必要时进行精化。</a:t>
            </a:r>
            <a:endParaRPr lang="zh-CN" altLang="en-US"/>
          </a:p>
          <a:p>
            <a:r>
              <a:rPr lang="zh-CN" altLang="en-US"/>
              <a:t>不仅要通过精化确保数据流图给出了目标系统的正确的逻辑模型，而且应该使数据流图中每个处理都代表一个规模适中相对独立的子功能。</a:t>
            </a:r>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F7C979C0-80A1-49B2-9293-2CD25A86800E}" type="slidenum">
              <a:rPr lang="en-US" altLang="zh-CN"/>
            </a:fld>
            <a:endParaRPr lang="en-US" altLang="zh-CN"/>
          </a:p>
        </p:txBody>
      </p:sp>
      <p:sp>
        <p:nvSpPr>
          <p:cNvPr id="715778" name="Rectangle 2"/>
          <p:cNvSpPr>
            <a:spLocks noGrp="1" noRot="1" noChangeAspect="1" noChangeArrowheads="1" noTextEdit="1"/>
          </p:cNvSpPr>
          <p:nvPr>
            <p:ph type="sldImg"/>
          </p:nvPr>
        </p:nvSpPr>
        <p:spPr/>
      </p:sp>
      <p:sp>
        <p:nvSpPr>
          <p:cNvPr id="715779" name="Rectangle 3"/>
          <p:cNvSpPr>
            <a:spLocks noGrp="1" noChangeArrowheads="1"/>
          </p:cNvSpPr>
          <p:nvPr>
            <p:ph type="body" idx="1"/>
          </p:nvPr>
        </p:nvSpPr>
        <p:spPr/>
        <p:txBody>
          <a:bodyPr/>
          <a:lstStyle/>
          <a:p>
            <a:r>
              <a:rPr lang="zh-CN" altLang="en-US"/>
              <a:t>衡量软件系统设计质量的好坏，一方面是看模块间的耦合的强弱，另一方面是看模块的内聚程度。</a:t>
            </a:r>
            <a:endParaRPr lang="zh-CN" altLang="en-US"/>
          </a:p>
          <a:p>
            <a:r>
              <a:rPr lang="zh-CN" altLang="en-US"/>
              <a:t>内聚和耦合，实质上反映的是一个问题的两个方面。</a:t>
            </a:r>
            <a:endParaRPr lang="zh-CN" altLang="en-US"/>
          </a:p>
          <a:p>
            <a:endParaRPr lang="en-US" altLang="zh-CN"/>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9D20FA4A-EDDA-4D97-BE54-205157C63DF5}" type="slidenum">
              <a:rPr lang="en-US" altLang="zh-CN"/>
            </a:fld>
            <a:endParaRPr lang="en-US" altLang="zh-CN"/>
          </a:p>
        </p:txBody>
      </p:sp>
      <p:sp>
        <p:nvSpPr>
          <p:cNvPr id="746498" name="Rectangle 2"/>
          <p:cNvSpPr>
            <a:spLocks noGrp="1" noRot="1" noChangeAspect="1" noChangeArrowheads="1" noTextEdit="1"/>
          </p:cNvSpPr>
          <p:nvPr>
            <p:ph type="sldImg"/>
          </p:nvPr>
        </p:nvSpPr>
        <p:spPr/>
      </p:sp>
      <p:sp>
        <p:nvSpPr>
          <p:cNvPr id="746499" name="Rectangle 3"/>
          <p:cNvSpPr>
            <a:spLocks noGrp="1" noChangeArrowheads="1"/>
          </p:cNvSpPr>
          <p:nvPr>
            <p:ph type="body" idx="1"/>
          </p:nvPr>
        </p:nvSpPr>
        <p:spPr>
          <a:xfrm>
            <a:off x="914400" y="4343400"/>
            <a:ext cx="5029200" cy="4114800"/>
          </a:xfrm>
        </p:spPr>
        <p:txBody>
          <a:bodyPr/>
          <a:lstStyle/>
          <a:p>
            <a:r>
              <a:rPr lang="zh-CN" altLang="en-US"/>
              <a:t>假设在需求分析阶段产生的数字仪表板系统的数据流图如图所示。</a:t>
            </a:r>
            <a:endParaRPr lang="zh-CN" altLang="en-US"/>
          </a:p>
          <a:p>
            <a:r>
              <a:rPr lang="zh-CN" altLang="en-US"/>
              <a:t>这张数据流图对于软件结构设计而言已经足够详细了，因此不需要精化就可以进行下一个设计步骤。</a:t>
            </a:r>
            <a:endParaRPr lang="zh-CN" altLang="en-US"/>
          </a:p>
          <a:p>
            <a:r>
              <a:rPr lang="zh-CN" altLang="en-US"/>
              <a:t>而且，从图中可以看出，数据沿着两条输入通路进入系统，然后沿着五条通路离开，没有明显的事务中心。因而可以认为这个信息流具有变换流的总特征。</a:t>
            </a:r>
            <a:endParaRPr lang="zh-CN" altLang="en-US"/>
          </a:p>
          <a:p>
            <a:r>
              <a:rPr lang="zh-CN" altLang="en-US"/>
              <a:t>为什么说是总特征呢？</a:t>
            </a:r>
            <a:endParaRPr lang="zh-CN" altLang="en-US"/>
          </a:p>
          <a:p>
            <a:r>
              <a:rPr lang="zh-CN" altLang="en-US"/>
              <a:t>在一个大系统的</a:t>
            </a:r>
            <a:r>
              <a:rPr lang="en-US" altLang="zh-CN"/>
              <a:t>DFD</a:t>
            </a:r>
            <a:r>
              <a:rPr lang="zh-CN" altLang="en-US"/>
              <a:t>中，变换流和事务流可能会同时出现，这时，设计人员应该根据数据流图中占优势的属性，确定数据流的全局特征。</a:t>
            </a:r>
            <a:endParaRPr lang="zh-CN" altLang="en-US"/>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15CC9A9C-041B-41AF-AFF8-8328675131DE}" type="slidenum">
              <a:rPr lang="en-US" altLang="zh-CN"/>
            </a:fld>
            <a:endParaRPr lang="en-US" altLang="zh-CN"/>
          </a:p>
        </p:txBody>
      </p:sp>
      <p:sp>
        <p:nvSpPr>
          <p:cNvPr id="748546" name="Rectangle 2"/>
          <p:cNvSpPr>
            <a:spLocks noGrp="1" noRot="1" noChangeAspect="1" noChangeArrowheads="1" noTextEdit="1"/>
          </p:cNvSpPr>
          <p:nvPr>
            <p:ph type="sldImg"/>
          </p:nvPr>
        </p:nvSpPr>
        <p:spPr/>
      </p:sp>
      <p:sp>
        <p:nvSpPr>
          <p:cNvPr id="748547" name="Rectangle 3"/>
          <p:cNvSpPr>
            <a:spLocks noGrp="1" noChangeArrowheads="1"/>
          </p:cNvSpPr>
          <p:nvPr>
            <p:ph type="body" idx="1"/>
          </p:nvPr>
        </p:nvSpPr>
        <p:spPr>
          <a:xfrm>
            <a:off x="914400" y="4343400"/>
            <a:ext cx="5029200" cy="4114800"/>
          </a:xfrm>
        </p:spPr>
        <p:txBody>
          <a:bodyPr/>
          <a:lstStyle/>
          <a:p>
            <a:r>
              <a:rPr lang="zh-CN" altLang="en-US" dirty="0"/>
              <a:t>变换分析的第一步是“确定输入流和输出流，从而孤立出变换中心”</a:t>
            </a:r>
            <a:endParaRPr lang="zh-CN" altLang="en-US" dirty="0"/>
          </a:p>
          <a:p>
            <a:r>
              <a:rPr lang="zh-CN" altLang="en-US" dirty="0"/>
              <a:t>我们说过，输入流和输出流的边界和对他们的解释有关，也就是说设计人员可能会在流内选取稍微不同的点作为边界的位置。</a:t>
            </a:r>
            <a:endParaRPr lang="zh-CN" altLang="en-US" dirty="0"/>
          </a:p>
          <a:p>
            <a:r>
              <a:rPr lang="zh-CN" altLang="en-US" dirty="0"/>
              <a:t>对于汽车数字仪表板的例子，设计人员确定的流的边界如图。</a:t>
            </a:r>
            <a:endParaRPr lang="zh-CN" altLang="en-US" dirty="0"/>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3AD18A33-80F5-45B3-8634-B650777579EE}" type="slidenum">
              <a:rPr lang="en-US" altLang="zh-CN"/>
            </a:fld>
            <a:endParaRPr lang="en-US" altLang="zh-CN"/>
          </a:p>
        </p:txBody>
      </p:sp>
      <p:sp>
        <p:nvSpPr>
          <p:cNvPr id="751618" name="Rectangle 2"/>
          <p:cNvSpPr>
            <a:spLocks noGrp="1" noRot="1" noChangeAspect="1" noChangeArrowheads="1" noTextEdit="1"/>
          </p:cNvSpPr>
          <p:nvPr>
            <p:ph type="sldImg"/>
          </p:nvPr>
        </p:nvSpPr>
        <p:spPr/>
      </p:sp>
      <p:sp>
        <p:nvSpPr>
          <p:cNvPr id="751619" name="Rectangle 3"/>
          <p:cNvSpPr>
            <a:spLocks noGrp="1" noChangeArrowheads="1"/>
          </p:cNvSpPr>
          <p:nvPr>
            <p:ph type="body" idx="1"/>
          </p:nvPr>
        </p:nvSpPr>
        <p:spPr>
          <a:xfrm>
            <a:off x="914400" y="4343400"/>
            <a:ext cx="5029200" cy="4114800"/>
          </a:xfrm>
        </p:spPr>
        <p:txBody>
          <a:bodyPr/>
          <a:lstStyle/>
          <a:p>
            <a:r>
              <a:rPr lang="zh-CN" altLang="en-US"/>
              <a:t>变换分析的第二步是“进行第一级分解”（映射出顶层和第一层）</a:t>
            </a:r>
            <a:endParaRPr lang="zh-CN" altLang="en-US"/>
          </a:p>
          <a:p>
            <a:r>
              <a:rPr lang="zh-CN" altLang="en-US"/>
              <a:t>对于数字仪表板的例子，第一层分解得到的结构如图。</a:t>
            </a:r>
            <a:endParaRPr lang="zh-CN" altLang="en-US"/>
          </a:p>
          <a:p>
            <a:r>
              <a:rPr lang="zh-CN" altLang="en-US"/>
              <a:t>每一个控制模块的名字表明了为它所控制的那些模块的功能</a:t>
            </a:r>
            <a:endParaRPr lang="zh-CN" altLang="en-US"/>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5B1C2710-BAAD-4E75-9F5B-509F3B611CD1}" type="slidenum">
              <a:rPr lang="en-US" altLang="zh-CN"/>
            </a:fld>
            <a:endParaRPr lang="en-US" altLang="zh-CN"/>
          </a:p>
        </p:txBody>
      </p:sp>
      <p:sp>
        <p:nvSpPr>
          <p:cNvPr id="754690" name="Rectangle 2"/>
          <p:cNvSpPr>
            <a:spLocks noGrp="1" noRot="1" noChangeAspect="1" noChangeArrowheads="1" noTextEdit="1"/>
          </p:cNvSpPr>
          <p:nvPr>
            <p:ph type="sldImg"/>
          </p:nvPr>
        </p:nvSpPr>
        <p:spPr/>
      </p:sp>
      <p:sp>
        <p:nvSpPr>
          <p:cNvPr id="754691" name="Rectangle 3"/>
          <p:cNvSpPr>
            <a:spLocks noGrp="1" noChangeArrowheads="1"/>
          </p:cNvSpPr>
          <p:nvPr>
            <p:ph type="body" idx="1"/>
          </p:nvPr>
        </p:nvSpPr>
        <p:spPr>
          <a:xfrm>
            <a:off x="914400" y="4343400"/>
            <a:ext cx="5029200" cy="4114800"/>
          </a:xfrm>
        </p:spPr>
        <p:txBody>
          <a:bodyPr/>
          <a:lstStyle/>
          <a:p>
            <a:r>
              <a:rPr lang="zh-CN" altLang="en-US" dirty="0"/>
              <a:t>变换分析的第三步是“进行第二级分解”</a:t>
            </a:r>
            <a:endParaRPr lang="zh-CN" altLang="en-US" dirty="0"/>
          </a:p>
          <a:p>
            <a:r>
              <a:rPr lang="zh-CN" altLang="en-US" dirty="0"/>
              <a:t>在第一级分解中，我们只是得到了软件的顶层和第一层软件结构。并没有真正的把</a:t>
            </a:r>
            <a:r>
              <a:rPr lang="en-US" altLang="zh-CN" dirty="0"/>
              <a:t>DFD</a:t>
            </a:r>
            <a:r>
              <a:rPr lang="zh-CN" altLang="en-US" dirty="0"/>
              <a:t>中的变换映射成软件结构的模块。</a:t>
            </a:r>
            <a:endParaRPr lang="zh-CN" altLang="en-US" dirty="0"/>
          </a:p>
          <a:p>
            <a:r>
              <a:rPr lang="zh-CN" altLang="en-US" dirty="0"/>
              <a:t>第二级分解的任务就是把数据流图中的每个变换映射成软件结构中一个适当的模块。</a:t>
            </a:r>
            <a:endParaRPr lang="zh-CN" altLang="en-US" dirty="0"/>
          </a:p>
          <a:p>
            <a:r>
              <a:rPr lang="zh-CN" altLang="en-US" dirty="0"/>
              <a:t>第二级分解的方法是从变换中心的输入、输出边界开始沿输入通路和输出通路向外移动。</a:t>
            </a:r>
            <a:endParaRPr lang="zh-CN" altLang="en-US" dirty="0"/>
          </a:p>
          <a:p>
            <a:r>
              <a:rPr lang="zh-CN" altLang="en-US" dirty="0"/>
              <a:t>把输入通路中的变换映射成软件结构中输入模块控制下的一个低层模块。</a:t>
            </a:r>
            <a:endParaRPr lang="zh-CN" altLang="en-US" dirty="0"/>
          </a:p>
          <a:p>
            <a:r>
              <a:rPr lang="zh-CN" altLang="en-US" dirty="0"/>
              <a:t>把输出通路中的变换映射成软件结构中输出模块控制下的一个低层模块。</a:t>
            </a:r>
            <a:endParaRPr lang="zh-CN" altLang="en-US" dirty="0"/>
          </a:p>
          <a:p>
            <a:r>
              <a:rPr lang="zh-CN" altLang="en-US" dirty="0"/>
              <a:t>最后，把变换中心内的每个变换映射成受变换模块的控制。</a:t>
            </a:r>
            <a:endParaRPr lang="zh-CN" altLang="en-US" dirty="0"/>
          </a:p>
          <a:p>
            <a:endParaRPr lang="en-US" altLang="zh-CN" dirty="0"/>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047AA14E-F1AA-4DF6-9358-FD6D25A4A035}" type="slidenum">
              <a:rPr lang="en-US" altLang="zh-CN"/>
            </a:fld>
            <a:endParaRPr lang="en-US" altLang="zh-CN"/>
          </a:p>
        </p:txBody>
      </p:sp>
      <p:sp>
        <p:nvSpPr>
          <p:cNvPr id="757762" name="Rectangle 2"/>
          <p:cNvSpPr>
            <a:spLocks noGrp="1" noRot="1" noChangeAspect="1" noChangeArrowheads="1" noTextEdit="1"/>
          </p:cNvSpPr>
          <p:nvPr>
            <p:ph type="sldImg"/>
          </p:nvPr>
        </p:nvSpPr>
        <p:spPr/>
      </p:sp>
      <p:sp>
        <p:nvSpPr>
          <p:cNvPr id="757763" name="Rectangle 3"/>
          <p:cNvSpPr>
            <a:spLocks noGrp="1" noChangeArrowheads="1"/>
          </p:cNvSpPr>
          <p:nvPr>
            <p:ph type="body" idx="1"/>
          </p:nvPr>
        </p:nvSpPr>
        <p:spPr>
          <a:xfrm>
            <a:off x="914400" y="4343400"/>
            <a:ext cx="5029200" cy="4114800"/>
          </a:xfrm>
        </p:spPr>
        <p:txBody>
          <a:bodyPr/>
          <a:lstStyle/>
          <a:p>
            <a:r>
              <a:rPr lang="zh-CN" altLang="en-US"/>
              <a:t>没有精化的输入结构</a:t>
            </a:r>
            <a:endParaRPr lang="zh-CN" altLang="en-US"/>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5AEC7322-D56A-49B2-8E5D-E535C21B2F81}" type="slidenum">
              <a:rPr lang="en-US" altLang="zh-CN"/>
            </a:fld>
            <a:endParaRPr lang="en-US" altLang="zh-CN"/>
          </a:p>
        </p:txBody>
      </p:sp>
      <p:sp>
        <p:nvSpPr>
          <p:cNvPr id="766978" name="Rectangle 2"/>
          <p:cNvSpPr>
            <a:spLocks noGrp="1" noRot="1" noChangeAspect="1" noChangeArrowheads="1" noTextEdit="1"/>
          </p:cNvSpPr>
          <p:nvPr>
            <p:ph type="sldImg"/>
          </p:nvPr>
        </p:nvSpPr>
        <p:spPr/>
      </p:sp>
      <p:sp>
        <p:nvSpPr>
          <p:cNvPr id="766979" name="Rectangle 3"/>
          <p:cNvSpPr>
            <a:spLocks noGrp="1" noChangeArrowheads="1"/>
          </p:cNvSpPr>
          <p:nvPr>
            <p:ph type="body" idx="1"/>
          </p:nvPr>
        </p:nvSpPr>
        <p:spPr>
          <a:xfrm>
            <a:off x="914400" y="4343400"/>
            <a:ext cx="5029200" cy="4114800"/>
          </a:xfrm>
        </p:spPr>
        <p:txBody>
          <a:bodyPr/>
          <a:lstStyle/>
          <a:p>
            <a:r>
              <a:rPr lang="zh-CN" altLang="en-US"/>
              <a:t>得到初始的软件结构后，使用启发式规则对软件结构进一步精化．</a:t>
            </a:r>
            <a:endParaRPr lang="zh-CN" altLang="en-US"/>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0C64DA19-BE4C-4380-80A5-6CED6A816C49}" type="slidenum">
              <a:rPr lang="en-US" altLang="zh-CN"/>
            </a:fld>
            <a:endParaRPr lang="en-US" altLang="zh-CN"/>
          </a:p>
        </p:txBody>
      </p:sp>
      <p:sp>
        <p:nvSpPr>
          <p:cNvPr id="882690" name="Rectangle 2"/>
          <p:cNvSpPr>
            <a:spLocks noGrp="1" noRot="1" noChangeAspect="1" noChangeArrowheads="1" noTextEdit="1"/>
          </p:cNvSpPr>
          <p:nvPr>
            <p:ph type="sldImg"/>
          </p:nvPr>
        </p:nvSpPr>
        <p:spPr/>
      </p:sp>
      <p:sp>
        <p:nvSpPr>
          <p:cNvPr id="882691" name="Rectangle 3"/>
          <p:cNvSpPr>
            <a:spLocks noGrp="1" noChangeArrowheads="1"/>
          </p:cNvSpPr>
          <p:nvPr>
            <p:ph type="body" idx="1"/>
          </p:nvPr>
        </p:nvSpPr>
        <p:spPr/>
        <p:txBody>
          <a:bodyPr/>
          <a:lstStyle/>
          <a:p>
            <a:r>
              <a:rPr lang="zh-CN" altLang="en-US"/>
              <a:t>传送的每个数据元素都是完成模块功能所必须的吗？</a:t>
            </a:r>
            <a:endParaRPr lang="zh-CN" altLang="en-US"/>
          </a:p>
          <a:p>
            <a:r>
              <a:rPr lang="zh-CN" altLang="en-US"/>
              <a:t>反之，完成模块功能的每个数据元素都传送来了吗？</a:t>
            </a:r>
            <a:endParaRPr lang="zh-CN" altLang="en-US"/>
          </a:p>
          <a:p>
            <a:r>
              <a:rPr lang="zh-CN" altLang="en-US"/>
              <a:t>如果发现结构图上模块间的联系不容易解释，则应该考虑是否设计上有问题。</a:t>
            </a:r>
            <a:endParaRPr lang="zh-CN" altLang="en-US"/>
          </a:p>
          <a:p>
            <a:endParaRPr lang="en-US" altLang="zh-CN"/>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7FA948C4-4447-43A5-B742-6DFE001EC6EF}" type="slidenum">
              <a:rPr lang="en-US" altLang="zh-CN"/>
            </a:fld>
            <a:endParaRPr lang="en-US" altLang="zh-CN"/>
          </a:p>
        </p:txBody>
      </p:sp>
      <p:sp>
        <p:nvSpPr>
          <p:cNvPr id="949250" name="Rectangle 2"/>
          <p:cNvSpPr>
            <a:spLocks noGrp="1" noRot="1" noChangeAspect="1" noChangeArrowheads="1" noTextEdit="1"/>
          </p:cNvSpPr>
          <p:nvPr>
            <p:ph type="sldImg"/>
          </p:nvPr>
        </p:nvSpPr>
        <p:spPr/>
      </p:sp>
      <p:sp>
        <p:nvSpPr>
          <p:cNvPr id="949251" name="Rectangle 3"/>
          <p:cNvSpPr>
            <a:spLocks noGrp="1" noChangeArrowheads="1"/>
          </p:cNvSpPr>
          <p:nvPr>
            <p:ph type="body" idx="1"/>
          </p:nvPr>
        </p:nvSpPr>
        <p:spPr>
          <a:xfrm>
            <a:off x="914400" y="4343400"/>
            <a:ext cx="5029200" cy="4114800"/>
          </a:xfrm>
        </p:spPr>
        <p:txBody>
          <a:bodyPr/>
          <a:lstStyle/>
          <a:p>
            <a:r>
              <a:rPr lang="zh-CN" altLang="en-US"/>
              <a:t>没有精化的输入结构</a:t>
            </a:r>
            <a:endParaRPr lang="zh-CN" altLang="en-US"/>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B169CF3F-D450-4DBD-807A-9C75B27E9401}" type="slidenum">
              <a:rPr lang="en-US" altLang="zh-CN"/>
            </a:fld>
            <a:endParaRPr lang="en-US" altLang="zh-CN"/>
          </a:p>
        </p:txBody>
      </p:sp>
      <p:sp>
        <p:nvSpPr>
          <p:cNvPr id="947202" name="Rectangle 2"/>
          <p:cNvSpPr>
            <a:spLocks noGrp="1" noRot="1" noChangeAspect="1" noChangeArrowheads="1" noTextEdit="1"/>
          </p:cNvSpPr>
          <p:nvPr>
            <p:ph type="sldImg"/>
          </p:nvPr>
        </p:nvSpPr>
        <p:spPr/>
      </p:sp>
      <p:sp>
        <p:nvSpPr>
          <p:cNvPr id="947203" name="Rectangle 3"/>
          <p:cNvSpPr>
            <a:spLocks noGrp="1" noChangeArrowheads="1"/>
          </p:cNvSpPr>
          <p:nvPr>
            <p:ph type="body" idx="1"/>
          </p:nvPr>
        </p:nvSpPr>
        <p:spPr>
          <a:xfrm>
            <a:off x="914400" y="4343400"/>
            <a:ext cx="5029200" cy="4114800"/>
          </a:xfrm>
        </p:spPr>
        <p:txBody>
          <a:bodyPr/>
          <a:lstStyle/>
          <a:p>
            <a:r>
              <a:rPr lang="zh-CN" altLang="en-US"/>
              <a:t>没有精化的输入结构</a:t>
            </a:r>
            <a:endParaRPr lang="zh-CN" altLang="en-US"/>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A8E967BA-790A-49BA-905D-706A521DF02D}" type="slidenum">
              <a:rPr lang="en-US" altLang="zh-CN"/>
            </a:fld>
            <a:endParaRPr lang="en-US" altLang="zh-CN"/>
          </a:p>
        </p:txBody>
      </p:sp>
      <p:sp>
        <p:nvSpPr>
          <p:cNvPr id="772098" name="Rectangle 2"/>
          <p:cNvSpPr>
            <a:spLocks noGrp="1" noRot="1" noChangeAspect="1" noChangeArrowheads="1" noTextEdit="1"/>
          </p:cNvSpPr>
          <p:nvPr>
            <p:ph type="sldImg"/>
          </p:nvPr>
        </p:nvSpPr>
        <p:spPr/>
      </p:sp>
      <p:sp>
        <p:nvSpPr>
          <p:cNvPr id="772099" name="Rectangle 3"/>
          <p:cNvSpPr>
            <a:spLocks noGrp="1" noChangeArrowheads="1"/>
          </p:cNvSpPr>
          <p:nvPr>
            <p:ph type="body" idx="1"/>
          </p:nvPr>
        </p:nvSpPr>
        <p:spPr>
          <a:xfrm>
            <a:off x="914400" y="4343400"/>
            <a:ext cx="5029200" cy="4114800"/>
          </a:xfrm>
        </p:spPr>
        <p:txBody>
          <a:bodyPr/>
          <a:lstStyle/>
          <a:p>
            <a:r>
              <a:rPr lang="zh-CN" altLang="en-US" dirty="0"/>
              <a:t>变换分析（或变换映射）是建设初始ＳＣ图的主要方法，大多数实际系统要用到这种设计方法 。因为大多数系统的数据流都具有变换流的特征</a:t>
            </a:r>
            <a:r>
              <a:rPr lang="en-US" altLang="zh-CN" dirty="0"/>
              <a:t>——</a:t>
            </a:r>
            <a:r>
              <a:rPr lang="zh-CN" altLang="en-US" dirty="0"/>
              <a:t>输入流、输出流和变换中心。</a:t>
            </a:r>
            <a:endParaRPr lang="zh-CN" altLang="en-US" dirty="0"/>
          </a:p>
          <a:p>
            <a:r>
              <a:rPr lang="zh-CN" altLang="en-US" dirty="0"/>
              <a:t>但是，也有许多数据处理系统具有事务型的结构</a:t>
            </a:r>
            <a:r>
              <a:rPr lang="en-US" altLang="zh-CN" dirty="0"/>
              <a:t>——</a:t>
            </a:r>
            <a:r>
              <a:rPr lang="zh-CN" altLang="en-US" dirty="0"/>
              <a:t>事务输入路径、事务中心和若干条动作路径，这时需用事务分析的方法进行设计。</a:t>
            </a:r>
            <a:endParaRPr lang="zh-CN" altLang="en-US" dirty="0"/>
          </a:p>
          <a:p>
            <a:r>
              <a:rPr lang="zh-CN" altLang="en-US" dirty="0"/>
              <a:t>回顾前面讲的变换分析的步骤：</a:t>
            </a:r>
            <a:endParaRPr lang="zh-CN" altLang="en-US" dirty="0"/>
          </a:p>
          <a:p>
            <a:r>
              <a:rPr lang="en-US" altLang="zh-CN" dirty="0"/>
              <a:t>1</a:t>
            </a:r>
            <a:r>
              <a:rPr lang="zh-CN" altLang="en-US" dirty="0"/>
              <a:t>、识别数据流图中的输入流、输出流和变换流</a:t>
            </a:r>
            <a:endParaRPr lang="zh-CN" altLang="en-US" dirty="0"/>
          </a:p>
          <a:p>
            <a:r>
              <a:rPr lang="en-US" altLang="zh-CN" dirty="0"/>
              <a:t>2</a:t>
            </a:r>
            <a:r>
              <a:rPr lang="zh-CN" altLang="en-US" dirty="0"/>
              <a:t>、进行第一级分解（映射出顶层和第一层软件结构）</a:t>
            </a:r>
            <a:endParaRPr lang="zh-CN" altLang="en-US" dirty="0"/>
          </a:p>
          <a:p>
            <a:r>
              <a:rPr lang="en-US" altLang="zh-CN" dirty="0"/>
              <a:t>3</a:t>
            </a:r>
            <a:r>
              <a:rPr lang="zh-CN" altLang="en-US" dirty="0"/>
              <a:t>、进行第二级分解，得到初始软件结构</a:t>
            </a:r>
            <a:endParaRPr lang="zh-CN" altLang="en-US" dirty="0"/>
          </a:p>
          <a:p>
            <a:r>
              <a:rPr lang="en-US" altLang="zh-CN" dirty="0"/>
              <a:t>4</a:t>
            </a:r>
            <a:r>
              <a:rPr lang="zh-CN" altLang="en-US" dirty="0"/>
              <a:t>、应用启发式规则，尽量提高模块的内聚，降低耦合</a:t>
            </a:r>
            <a:endParaRPr lang="zh-CN" altLang="en-US" dirty="0"/>
          </a:p>
          <a:p>
            <a:r>
              <a:rPr lang="zh-CN" altLang="en-US" dirty="0"/>
              <a:t>事务分析的设计步骤和变换分析的设计步骤大部分相同或类似。</a:t>
            </a:r>
            <a:endParaRPr lang="zh-CN" altLang="en-US" dirty="0"/>
          </a:p>
          <a:p>
            <a:r>
              <a:rPr lang="en-US" altLang="zh-CN" dirty="0"/>
              <a:t>1</a:t>
            </a:r>
            <a:r>
              <a:rPr lang="zh-CN" altLang="en-US" dirty="0"/>
              <a:t>、由于具有事务流特征的数据流具有</a:t>
            </a:r>
            <a:r>
              <a:rPr lang="en-US" altLang="zh-CN" dirty="0"/>
              <a:t>——</a:t>
            </a:r>
            <a:r>
              <a:rPr lang="zh-CN" altLang="en-US" dirty="0"/>
              <a:t>事务输入路径、事务中心和若干条动作路径，所以事务分析的第一步是识别出数据流图中的这三个部分</a:t>
            </a:r>
            <a:endParaRPr lang="zh-CN" altLang="en-US" dirty="0"/>
          </a:p>
          <a:p>
            <a:r>
              <a:rPr lang="en-US" altLang="zh-CN" dirty="0"/>
              <a:t>2</a:t>
            </a:r>
            <a:r>
              <a:rPr lang="zh-CN" altLang="en-US" dirty="0"/>
              <a:t>、进行第一级分解，映射出软件的顶层和第一层结构</a:t>
            </a:r>
            <a:endParaRPr lang="zh-CN" altLang="en-US" dirty="0"/>
          </a:p>
          <a:p>
            <a:r>
              <a:rPr lang="zh-CN" altLang="en-US" dirty="0"/>
              <a:t>和变换分析不同的是，事务型特征的软件的第一层映射为两个模块</a:t>
            </a:r>
            <a:r>
              <a:rPr lang="en-US" altLang="zh-CN" dirty="0"/>
              <a:t>——</a:t>
            </a:r>
            <a:r>
              <a:rPr lang="zh-CN" altLang="en-US" dirty="0"/>
              <a:t>输入模块、调度模块（或动作发送模块）而顶层被为事务控制模块。</a:t>
            </a:r>
            <a:endParaRPr lang="zh-CN" altLang="en-US" dirty="0"/>
          </a:p>
          <a:p>
            <a:r>
              <a:rPr lang="en-US" altLang="zh-CN" dirty="0"/>
              <a:t>3</a:t>
            </a:r>
            <a:r>
              <a:rPr lang="zh-CN" altLang="en-US" dirty="0"/>
              <a:t>、进行第二级分解，分别将数据流图中的变换映射为输入模块、调度模块的从属模块</a:t>
            </a:r>
            <a:endParaRPr lang="zh-CN" altLang="en-US" dirty="0"/>
          </a:p>
          <a:p>
            <a:r>
              <a:rPr lang="zh-CN" altLang="en-US" dirty="0"/>
              <a:t>输入模块</a:t>
            </a:r>
            <a:r>
              <a:rPr lang="en-US" altLang="zh-CN" dirty="0"/>
              <a:t>——</a:t>
            </a:r>
            <a:r>
              <a:rPr lang="zh-CN" altLang="en-US" dirty="0"/>
              <a:t>一般具有变换特征，可以按照变换分析的方法对它进行分解。</a:t>
            </a:r>
            <a:endParaRPr lang="zh-CN" altLang="en-US" dirty="0"/>
          </a:p>
          <a:p>
            <a:r>
              <a:rPr lang="zh-CN" altLang="en-US" dirty="0"/>
              <a:t>这一步的难点是对动作分支进行分解</a:t>
            </a:r>
            <a:endParaRPr lang="zh-CN" altLang="en-US" dirty="0"/>
          </a:p>
          <a:p>
            <a:endParaRPr lang="zh-CN" altLang="en-US" dirty="0"/>
          </a:p>
          <a:p>
            <a:r>
              <a:rPr lang="zh-CN" altLang="en-US" dirty="0"/>
              <a:t>主要的差别在于，由ＤＦＤ到软件结构的映射方法不同．</a:t>
            </a:r>
            <a:endParaRPr lang="zh-CN" alt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0BBC3099-F2DF-4967-B894-1314A484F12D}" type="slidenum">
              <a:rPr lang="en-US" altLang="zh-CN"/>
            </a:fld>
            <a:endParaRPr lang="en-US" altLang="zh-CN"/>
          </a:p>
        </p:txBody>
      </p:sp>
      <p:sp>
        <p:nvSpPr>
          <p:cNvPr id="640002" name="Rectangle 2"/>
          <p:cNvSpPr>
            <a:spLocks noGrp="1" noRot="1" noChangeAspect="1" noChangeArrowheads="1" noTextEdit="1"/>
          </p:cNvSpPr>
          <p:nvPr>
            <p:ph type="sldImg"/>
          </p:nvPr>
        </p:nvSpPr>
        <p:spPr/>
      </p:sp>
      <p:sp>
        <p:nvSpPr>
          <p:cNvPr id="640003" name="Rectangle 3"/>
          <p:cNvSpPr>
            <a:spLocks noGrp="1" noChangeArrowheads="1"/>
          </p:cNvSpPr>
          <p:nvPr>
            <p:ph type="body" idx="1"/>
          </p:nvPr>
        </p:nvSpPr>
        <p:spPr>
          <a:xfrm>
            <a:off x="914400" y="4343400"/>
            <a:ext cx="5029200" cy="4114800"/>
          </a:xfrm>
        </p:spPr>
        <p:txBody>
          <a:bodyPr/>
          <a:lstStyle/>
          <a:p>
            <a:r>
              <a:rPr lang="zh-CN" altLang="en-US" dirty="0"/>
              <a:t>耦合指的是模块间联系的程度，它依赖于模块间接口的复杂程度。</a:t>
            </a:r>
            <a:endParaRPr lang="zh-CN" altLang="en-US" dirty="0"/>
          </a:p>
          <a:p>
            <a:r>
              <a:rPr lang="zh-CN" altLang="en-US" dirty="0"/>
              <a:t>通常，我们将耦合归纳为</a:t>
            </a:r>
            <a:r>
              <a:rPr lang="en-US" altLang="zh-CN" dirty="0"/>
              <a:t>7</a:t>
            </a:r>
            <a:r>
              <a:rPr lang="zh-CN" altLang="en-US" dirty="0"/>
              <a:t>类。</a:t>
            </a:r>
            <a:endParaRPr lang="zh-CN" altLang="en-US" dirty="0"/>
          </a:p>
          <a:p>
            <a:r>
              <a:rPr lang="zh-CN" altLang="en-US" dirty="0"/>
              <a:t>第</a:t>
            </a:r>
            <a:r>
              <a:rPr lang="en-US" altLang="zh-CN" dirty="0"/>
              <a:t>1</a:t>
            </a:r>
            <a:r>
              <a:rPr lang="zh-CN" altLang="en-US" dirty="0"/>
              <a:t>、非直接耦合。所谓的非直接耦合是指两模块间没有直接关系。</a:t>
            </a:r>
            <a:endParaRPr lang="zh-CN" altLang="en-US" dirty="0"/>
          </a:p>
          <a:p>
            <a:r>
              <a:rPr lang="zh-CN" altLang="en-US" dirty="0"/>
              <a:t>模块</a:t>
            </a:r>
            <a:r>
              <a:rPr lang="en-US" altLang="zh-CN" dirty="0"/>
              <a:t>1</a:t>
            </a:r>
            <a:r>
              <a:rPr lang="zh-CN" altLang="en-US" dirty="0"/>
              <a:t>和模块</a:t>
            </a:r>
            <a:r>
              <a:rPr lang="en-US" altLang="zh-CN" dirty="0"/>
              <a:t>2</a:t>
            </a:r>
            <a:r>
              <a:rPr lang="zh-CN" altLang="en-US" dirty="0"/>
              <a:t>为同级模块，相互之间没有信息传递，属于非直接耦合</a:t>
            </a:r>
            <a:endParaRPr lang="zh-CN" altLang="en-US" dirty="0"/>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A8E967BA-790A-49BA-905D-706A521DF02D}" type="slidenum">
              <a:rPr lang="en-US" altLang="zh-CN"/>
            </a:fld>
            <a:endParaRPr lang="en-US" altLang="zh-CN"/>
          </a:p>
        </p:txBody>
      </p:sp>
      <p:sp>
        <p:nvSpPr>
          <p:cNvPr id="772098" name="Rectangle 2"/>
          <p:cNvSpPr>
            <a:spLocks noGrp="1" noRot="1" noChangeAspect="1" noChangeArrowheads="1" noTextEdit="1"/>
          </p:cNvSpPr>
          <p:nvPr>
            <p:ph type="sldImg"/>
          </p:nvPr>
        </p:nvSpPr>
        <p:spPr/>
      </p:sp>
      <p:sp>
        <p:nvSpPr>
          <p:cNvPr id="772099" name="Rectangle 3"/>
          <p:cNvSpPr>
            <a:spLocks noGrp="1" noChangeArrowheads="1"/>
          </p:cNvSpPr>
          <p:nvPr>
            <p:ph type="body" idx="1"/>
          </p:nvPr>
        </p:nvSpPr>
        <p:spPr>
          <a:xfrm>
            <a:off x="914400" y="4343400"/>
            <a:ext cx="5029200" cy="4114800"/>
          </a:xfrm>
        </p:spPr>
        <p:txBody>
          <a:bodyPr/>
          <a:lstStyle/>
          <a:p>
            <a:r>
              <a:rPr lang="zh-CN" altLang="en-US" dirty="0"/>
              <a:t>变换分析（或变换映射）是建设初始ＳＣ图的主要方法，大多数实际系统要用到这种设计方法 。因为大多数系统的数据流都具有变换流的特征</a:t>
            </a:r>
            <a:r>
              <a:rPr lang="en-US" altLang="zh-CN" dirty="0"/>
              <a:t>——</a:t>
            </a:r>
            <a:r>
              <a:rPr lang="zh-CN" altLang="en-US" dirty="0"/>
              <a:t>输入流、输出流和变换中心。</a:t>
            </a:r>
            <a:endParaRPr lang="zh-CN" altLang="en-US" dirty="0"/>
          </a:p>
          <a:p>
            <a:r>
              <a:rPr lang="zh-CN" altLang="en-US" dirty="0"/>
              <a:t>但是，也有许多数据处理系统具有事务型的结构</a:t>
            </a:r>
            <a:r>
              <a:rPr lang="en-US" altLang="zh-CN" dirty="0"/>
              <a:t>——</a:t>
            </a:r>
            <a:r>
              <a:rPr lang="zh-CN" altLang="en-US" dirty="0"/>
              <a:t>事务输入路径、事务中心和若干条动作路径，这时需用事务分析的方法进行设计。</a:t>
            </a:r>
            <a:endParaRPr lang="zh-CN" altLang="en-US" dirty="0"/>
          </a:p>
          <a:p>
            <a:r>
              <a:rPr lang="zh-CN" altLang="en-US" dirty="0"/>
              <a:t>回顾前面讲的变换分析的步骤：</a:t>
            </a:r>
            <a:endParaRPr lang="zh-CN" altLang="en-US" dirty="0"/>
          </a:p>
          <a:p>
            <a:r>
              <a:rPr lang="en-US" altLang="zh-CN" dirty="0"/>
              <a:t>1</a:t>
            </a:r>
            <a:r>
              <a:rPr lang="zh-CN" altLang="en-US" dirty="0"/>
              <a:t>、识别数据流图中的输入流、输出流和变换流</a:t>
            </a:r>
            <a:endParaRPr lang="zh-CN" altLang="en-US" dirty="0"/>
          </a:p>
          <a:p>
            <a:r>
              <a:rPr lang="en-US" altLang="zh-CN" dirty="0"/>
              <a:t>2</a:t>
            </a:r>
            <a:r>
              <a:rPr lang="zh-CN" altLang="en-US" dirty="0"/>
              <a:t>、进行第一级分解（映射出顶层和第一层软件结构）</a:t>
            </a:r>
            <a:endParaRPr lang="zh-CN" altLang="en-US" dirty="0"/>
          </a:p>
          <a:p>
            <a:r>
              <a:rPr lang="en-US" altLang="zh-CN" dirty="0"/>
              <a:t>3</a:t>
            </a:r>
            <a:r>
              <a:rPr lang="zh-CN" altLang="en-US" dirty="0"/>
              <a:t>、进行第二级分解，得到初始软件结构</a:t>
            </a:r>
            <a:endParaRPr lang="zh-CN" altLang="en-US" dirty="0"/>
          </a:p>
          <a:p>
            <a:r>
              <a:rPr lang="en-US" altLang="zh-CN" dirty="0"/>
              <a:t>4</a:t>
            </a:r>
            <a:r>
              <a:rPr lang="zh-CN" altLang="en-US" dirty="0"/>
              <a:t>、应用启发式规则，尽量提高模块的内聚，降低耦合</a:t>
            </a:r>
            <a:endParaRPr lang="zh-CN" altLang="en-US" dirty="0"/>
          </a:p>
          <a:p>
            <a:r>
              <a:rPr lang="zh-CN" altLang="en-US" dirty="0"/>
              <a:t>事务分析的设计步骤和变换分析的设计步骤大部分相同或类似。</a:t>
            </a:r>
            <a:endParaRPr lang="zh-CN" altLang="en-US" dirty="0"/>
          </a:p>
          <a:p>
            <a:r>
              <a:rPr lang="en-US" altLang="zh-CN" dirty="0"/>
              <a:t>1</a:t>
            </a:r>
            <a:r>
              <a:rPr lang="zh-CN" altLang="en-US" dirty="0"/>
              <a:t>、由于具有事务流特征的数据流具有</a:t>
            </a:r>
            <a:r>
              <a:rPr lang="en-US" altLang="zh-CN" dirty="0"/>
              <a:t>——</a:t>
            </a:r>
            <a:r>
              <a:rPr lang="zh-CN" altLang="en-US" dirty="0"/>
              <a:t>事务输入路径、事务中心和若干条动作路径，所以事务分析的第一步是识别出数据流图中的这三个部分</a:t>
            </a:r>
            <a:endParaRPr lang="zh-CN" altLang="en-US" dirty="0"/>
          </a:p>
          <a:p>
            <a:r>
              <a:rPr lang="en-US" altLang="zh-CN" dirty="0"/>
              <a:t>2</a:t>
            </a:r>
            <a:r>
              <a:rPr lang="zh-CN" altLang="en-US" dirty="0"/>
              <a:t>、进行第一级分解，映射出软件的顶层和第一层结构</a:t>
            </a:r>
            <a:endParaRPr lang="zh-CN" altLang="en-US" dirty="0"/>
          </a:p>
          <a:p>
            <a:r>
              <a:rPr lang="zh-CN" altLang="en-US" dirty="0"/>
              <a:t>和变换分析不同的是，事务型特征的软件的第一层映射为两个模块</a:t>
            </a:r>
            <a:r>
              <a:rPr lang="en-US" altLang="zh-CN" dirty="0"/>
              <a:t>——</a:t>
            </a:r>
            <a:r>
              <a:rPr lang="zh-CN" altLang="en-US" dirty="0"/>
              <a:t>输入模块、调度模块（或动作发送模块）而顶层被为事务控制模块。</a:t>
            </a:r>
            <a:endParaRPr lang="zh-CN" altLang="en-US" dirty="0"/>
          </a:p>
          <a:p>
            <a:r>
              <a:rPr lang="en-US" altLang="zh-CN" dirty="0"/>
              <a:t>3</a:t>
            </a:r>
            <a:r>
              <a:rPr lang="zh-CN" altLang="en-US" dirty="0"/>
              <a:t>、进行第二级分解，分别将数据流图中的变换映射为输入模块、调度模块的从属模块</a:t>
            </a:r>
            <a:endParaRPr lang="zh-CN" altLang="en-US" dirty="0"/>
          </a:p>
          <a:p>
            <a:r>
              <a:rPr lang="zh-CN" altLang="en-US" dirty="0"/>
              <a:t>输入模块</a:t>
            </a:r>
            <a:r>
              <a:rPr lang="en-US" altLang="zh-CN" dirty="0"/>
              <a:t>——</a:t>
            </a:r>
            <a:r>
              <a:rPr lang="zh-CN" altLang="en-US" dirty="0"/>
              <a:t>一般具有变换特征，可以按照变换分析的方法对它进行分解。</a:t>
            </a:r>
            <a:endParaRPr lang="zh-CN" altLang="en-US" dirty="0"/>
          </a:p>
          <a:p>
            <a:r>
              <a:rPr lang="zh-CN" altLang="en-US" dirty="0"/>
              <a:t>这一步的难点是对动作分支进行分解</a:t>
            </a:r>
            <a:endParaRPr lang="zh-CN" altLang="en-US" dirty="0"/>
          </a:p>
          <a:p>
            <a:endParaRPr lang="zh-CN" altLang="en-US" dirty="0"/>
          </a:p>
          <a:p>
            <a:r>
              <a:rPr lang="zh-CN" altLang="en-US" dirty="0"/>
              <a:t>主要的差别在于，由ＤＦＤ到软件结构的映射方法不同．</a:t>
            </a:r>
            <a:endParaRPr lang="zh-CN" altLang="en-US" dirty="0"/>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3D0B995A-0189-45A3-A999-C8FB7BE02329}" type="slidenum">
              <a:rPr lang="en-US" altLang="zh-CN"/>
            </a:fld>
            <a:endParaRPr lang="en-US" altLang="zh-CN"/>
          </a:p>
        </p:txBody>
      </p:sp>
      <p:sp>
        <p:nvSpPr>
          <p:cNvPr id="775170" name="Rectangle 2"/>
          <p:cNvSpPr>
            <a:spLocks noGrp="1" noRot="1" noChangeAspect="1" noChangeArrowheads="1" noTextEdit="1"/>
          </p:cNvSpPr>
          <p:nvPr>
            <p:ph type="sldImg"/>
          </p:nvPr>
        </p:nvSpPr>
        <p:spPr/>
      </p:sp>
      <p:sp>
        <p:nvSpPr>
          <p:cNvPr id="775171" name="Rectangle 3"/>
          <p:cNvSpPr>
            <a:spLocks noGrp="1" noChangeArrowheads="1"/>
          </p:cNvSpPr>
          <p:nvPr>
            <p:ph type="body" idx="1"/>
          </p:nvPr>
        </p:nvSpPr>
        <p:spPr>
          <a:xfrm>
            <a:off x="914400" y="4343400"/>
            <a:ext cx="5029200" cy="4114800"/>
          </a:xfrm>
        </p:spPr>
        <p:txBody>
          <a:bodyPr/>
          <a:lstStyle/>
          <a:p>
            <a:r>
              <a:rPr lang="zh-CN" altLang="en-US" dirty="0"/>
              <a:t>这张图显示了动作分支的典型结构。含有</a:t>
            </a:r>
            <a:r>
              <a:rPr lang="en-US" altLang="zh-CN" dirty="0"/>
              <a:t>P</a:t>
            </a:r>
            <a:r>
              <a:rPr lang="zh-CN" altLang="en-US" dirty="0"/>
              <a:t>、</a:t>
            </a:r>
            <a:r>
              <a:rPr lang="en-US" altLang="zh-CN" dirty="0"/>
              <a:t>T</a:t>
            </a:r>
            <a:r>
              <a:rPr lang="zh-CN" altLang="en-US" dirty="0"/>
              <a:t>、</a:t>
            </a:r>
            <a:r>
              <a:rPr lang="en-US" altLang="zh-CN" dirty="0"/>
              <a:t>A</a:t>
            </a:r>
            <a:r>
              <a:rPr lang="zh-CN" altLang="en-US" dirty="0"/>
              <a:t>、</a:t>
            </a:r>
            <a:r>
              <a:rPr lang="en-US" altLang="zh-CN" dirty="0"/>
              <a:t>D</a:t>
            </a:r>
            <a:r>
              <a:rPr lang="zh-CN" altLang="en-US" dirty="0"/>
              <a:t>共</a:t>
            </a:r>
            <a:r>
              <a:rPr lang="en-US" altLang="zh-CN" dirty="0"/>
              <a:t>4</a:t>
            </a:r>
            <a:r>
              <a:rPr lang="zh-CN" altLang="en-US" dirty="0"/>
              <a:t>层。</a:t>
            </a:r>
            <a:endParaRPr lang="zh-CN" altLang="en-US" dirty="0"/>
          </a:p>
          <a:p>
            <a:r>
              <a:rPr lang="en-US" altLang="zh-CN" dirty="0"/>
              <a:t>P</a:t>
            </a:r>
            <a:r>
              <a:rPr lang="zh-CN" altLang="en-US" dirty="0"/>
              <a:t>层是处理层，相当于调度模块。</a:t>
            </a:r>
            <a:endParaRPr lang="zh-CN" altLang="en-US" dirty="0"/>
          </a:p>
          <a:p>
            <a:r>
              <a:rPr lang="en-US" altLang="zh-CN" dirty="0"/>
              <a:t>T</a:t>
            </a:r>
            <a:r>
              <a:rPr lang="zh-CN" altLang="en-US" dirty="0"/>
              <a:t>层为事务层，每一个动作路径可映射为一个事务模块，调用其控制的模块，完成一个动作路径的功能</a:t>
            </a:r>
            <a:endParaRPr lang="zh-CN" altLang="en-US" dirty="0"/>
          </a:p>
          <a:p>
            <a:r>
              <a:rPr lang="zh-CN" altLang="en-US" dirty="0"/>
              <a:t>在事务层以下可以再分解出事务层一个操作层（</a:t>
            </a:r>
            <a:r>
              <a:rPr lang="en-US" altLang="zh-CN" dirty="0"/>
              <a:t>A</a:t>
            </a:r>
            <a:r>
              <a:rPr lang="zh-CN" altLang="en-US" dirty="0"/>
              <a:t>层），以及一至多层的细节层（</a:t>
            </a:r>
            <a:r>
              <a:rPr lang="en-US" altLang="zh-CN" dirty="0"/>
              <a:t>D</a:t>
            </a:r>
            <a:r>
              <a:rPr lang="zh-CN" altLang="en-US" dirty="0"/>
              <a:t>层）</a:t>
            </a:r>
            <a:endParaRPr lang="zh-CN" altLang="en-US" dirty="0"/>
          </a:p>
          <a:p>
            <a:r>
              <a:rPr lang="zh-CN" altLang="en-US" dirty="0"/>
              <a:t>从图中可以看出，</a:t>
            </a:r>
            <a:endParaRPr lang="zh-CN" altLang="en-US" dirty="0"/>
          </a:p>
          <a:p>
            <a:r>
              <a:rPr lang="zh-CN" altLang="en-US" dirty="0"/>
              <a:t>多个事务层事务往往可以含有一些相同的操作</a:t>
            </a:r>
            <a:endParaRPr lang="zh-CN" altLang="en-US" dirty="0"/>
          </a:p>
          <a:p>
            <a:r>
              <a:rPr lang="zh-CN" altLang="en-US" dirty="0"/>
              <a:t>各操作又可能具有一部分相同的细节</a:t>
            </a:r>
            <a:endParaRPr lang="zh-CN" altLang="en-US" dirty="0"/>
          </a:p>
          <a:p>
            <a:r>
              <a:rPr lang="zh-CN" altLang="en-US" dirty="0"/>
              <a:t>因此，操作层</a:t>
            </a:r>
            <a:r>
              <a:rPr lang="zh-CN" altLang="en-US" dirty="0" smtClean="0"/>
              <a:t>和细节层</a:t>
            </a:r>
            <a:r>
              <a:rPr lang="zh-CN" altLang="en-US" dirty="0"/>
              <a:t>的模块往往能为他们的上层模块所共享。</a:t>
            </a:r>
            <a:endParaRPr lang="zh-CN" altLang="en-US" dirty="0"/>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1624230D-E0EC-4574-8223-9A4B505666B1}" type="slidenum">
              <a:rPr lang="en-US" altLang="zh-CN"/>
            </a:fld>
            <a:endParaRPr lang="en-US" altLang="zh-CN"/>
          </a:p>
        </p:txBody>
      </p:sp>
      <p:sp>
        <p:nvSpPr>
          <p:cNvPr id="782338" name="Rectangle 2"/>
          <p:cNvSpPr>
            <a:spLocks noGrp="1" noRot="1" noChangeAspect="1" noChangeArrowheads="1" noTextEdit="1"/>
          </p:cNvSpPr>
          <p:nvPr>
            <p:ph type="sldImg"/>
          </p:nvPr>
        </p:nvSpPr>
        <p:spPr/>
      </p:sp>
      <p:sp>
        <p:nvSpPr>
          <p:cNvPr id="782339" name="Rectangle 3"/>
          <p:cNvSpPr>
            <a:spLocks noGrp="1" noChangeArrowheads="1"/>
          </p:cNvSpPr>
          <p:nvPr>
            <p:ph type="body" idx="1"/>
          </p:nvPr>
        </p:nvSpPr>
        <p:spPr>
          <a:xfrm>
            <a:off x="914400" y="4343400"/>
            <a:ext cx="5029200" cy="4114800"/>
          </a:xfrm>
        </p:spPr>
        <p:txBody>
          <a:bodyPr/>
          <a:lstStyle/>
          <a:p>
            <a:endParaRPr lang="zh-CN" altLang="zh-CN"/>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7EE5A647-B25E-4E2E-AD38-AF01B5E5CEA4}" type="slidenum">
              <a:rPr lang="en-US" altLang="zh-CN"/>
            </a:fld>
            <a:endParaRPr lang="en-US" altLang="zh-CN"/>
          </a:p>
        </p:txBody>
      </p:sp>
      <p:sp>
        <p:nvSpPr>
          <p:cNvPr id="790530" name="Rectangle 2"/>
          <p:cNvSpPr>
            <a:spLocks noGrp="1" noRot="1" noChangeAspect="1" noChangeArrowheads="1" noTextEdit="1"/>
          </p:cNvSpPr>
          <p:nvPr>
            <p:ph type="sldImg"/>
          </p:nvPr>
        </p:nvSpPr>
        <p:spPr/>
      </p:sp>
      <p:sp>
        <p:nvSpPr>
          <p:cNvPr id="790531" name="Rectangle 3"/>
          <p:cNvSpPr>
            <a:spLocks noGrp="1" noChangeArrowheads="1"/>
          </p:cNvSpPr>
          <p:nvPr>
            <p:ph type="body" idx="1"/>
          </p:nvPr>
        </p:nvSpPr>
        <p:spPr>
          <a:xfrm>
            <a:off x="914400" y="4343400"/>
            <a:ext cx="5029200" cy="4114800"/>
          </a:xfrm>
        </p:spPr>
        <p:txBody>
          <a:bodyPr/>
          <a:lstStyle/>
          <a:p>
            <a:r>
              <a:rPr lang="zh-CN" altLang="en-US"/>
              <a:t>假设在需求分析阶段产生的汽车仪表板系统的数据流图如图所示。</a:t>
            </a:r>
            <a:endParaRPr lang="zh-CN" altLang="en-US"/>
          </a:p>
          <a:p>
            <a:r>
              <a:rPr lang="zh-CN" altLang="en-US"/>
              <a:t>从图中可以看出，数据沿着一条输入通路进入系统，然后沿着六条通路离开，有明显的事务中心（功能键工作）。因而可以认为这个信息流具有事务流的总特征。</a:t>
            </a:r>
            <a:endParaRPr lang="zh-CN" altLang="en-US"/>
          </a:p>
          <a:p>
            <a:endParaRPr lang="en-US" altLang="zh-CN"/>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94764C66-9B9D-40CC-9214-27F46C3F5F2E}" type="slidenum">
              <a:rPr lang="en-US" altLang="zh-CN"/>
            </a:fld>
            <a:endParaRPr lang="en-US" altLang="zh-CN"/>
          </a:p>
        </p:txBody>
      </p:sp>
      <p:sp>
        <p:nvSpPr>
          <p:cNvPr id="792578" name="Rectangle 2"/>
          <p:cNvSpPr>
            <a:spLocks noGrp="1" noRot="1" noChangeAspect="1" noChangeArrowheads="1" noTextEdit="1"/>
          </p:cNvSpPr>
          <p:nvPr>
            <p:ph type="sldImg"/>
          </p:nvPr>
        </p:nvSpPr>
        <p:spPr/>
      </p:sp>
      <p:sp>
        <p:nvSpPr>
          <p:cNvPr id="792579" name="Rectangle 3"/>
          <p:cNvSpPr>
            <a:spLocks noGrp="1" noChangeArrowheads="1"/>
          </p:cNvSpPr>
          <p:nvPr>
            <p:ph type="body" idx="1"/>
          </p:nvPr>
        </p:nvSpPr>
        <p:spPr>
          <a:xfrm>
            <a:off x="914400" y="4343400"/>
            <a:ext cx="5029200" cy="4114800"/>
          </a:xfrm>
        </p:spPr>
        <p:txBody>
          <a:bodyPr/>
          <a:lstStyle/>
          <a:p>
            <a:r>
              <a:rPr lang="zh-CN" altLang="en-US"/>
              <a:t>在识别了事务、事务中心和通路的基础上</a:t>
            </a:r>
            <a:endParaRPr lang="zh-CN" altLang="en-US"/>
          </a:p>
          <a:p>
            <a:r>
              <a:rPr lang="zh-CN" altLang="en-US"/>
              <a:t>我们可以进行第一级的分解，得到软件的输入模块（读键板）、调度模块（启动键板功能）以及可以执行的事务。</a:t>
            </a:r>
            <a:endParaRPr lang="zh-CN" altLang="en-US"/>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E161C95B-D559-40C8-A579-F322B1909C6E}" type="slidenum">
              <a:rPr lang="en-US" altLang="zh-CN"/>
            </a:fld>
            <a:endParaRPr lang="en-US" altLang="zh-CN"/>
          </a:p>
        </p:txBody>
      </p:sp>
      <p:sp>
        <p:nvSpPr>
          <p:cNvPr id="794626" name="Rectangle 2"/>
          <p:cNvSpPr>
            <a:spLocks noGrp="1" noRot="1" noChangeAspect="1" noChangeArrowheads="1" noTextEdit="1"/>
          </p:cNvSpPr>
          <p:nvPr>
            <p:ph type="sldImg"/>
          </p:nvPr>
        </p:nvSpPr>
        <p:spPr/>
      </p:sp>
      <p:sp>
        <p:nvSpPr>
          <p:cNvPr id="794627" name="Rectangle 3"/>
          <p:cNvSpPr>
            <a:spLocks noGrp="1" noChangeArrowheads="1"/>
          </p:cNvSpPr>
          <p:nvPr>
            <p:ph type="body" idx="1"/>
          </p:nvPr>
        </p:nvSpPr>
        <p:spPr>
          <a:xfrm>
            <a:off x="914400" y="4343400"/>
            <a:ext cx="5029200" cy="4114800"/>
          </a:xfrm>
        </p:spPr>
        <p:txBody>
          <a:bodyPr/>
          <a:lstStyle/>
          <a:p>
            <a:r>
              <a:rPr lang="en-US" altLang="zh-CN"/>
              <a:t> </a:t>
            </a:r>
            <a:r>
              <a:rPr lang="zh-CN" altLang="en-US" b="1">
                <a:solidFill>
                  <a:srgbClr val="FFFFFF"/>
                </a:solidFill>
              </a:rPr>
              <a:t>方法：对通路再进行识别、划分、映射，反复此</a:t>
            </a:r>
            <a:endParaRPr lang="zh-CN" altLang="en-US" b="1">
              <a:solidFill>
                <a:srgbClr val="FFFFFF"/>
              </a:solidFill>
            </a:endParaRPr>
          </a:p>
          <a:p>
            <a:r>
              <a:rPr lang="zh-CN" altLang="en-US" b="1">
                <a:solidFill>
                  <a:srgbClr val="FFFFFF"/>
                </a:solidFill>
              </a:rPr>
              <a:t>           过程直到全部映射完毕</a:t>
            </a:r>
            <a:endParaRPr lang="zh-CN" altLang="en-US" b="1">
              <a:solidFill>
                <a:srgbClr val="FFFFFF"/>
              </a:solidFill>
            </a:endParaRPr>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1ADFE16B-E9D9-4937-B2B5-C4A424F9D58E}" type="slidenum">
              <a:rPr lang="en-US" altLang="zh-CN"/>
            </a:fld>
            <a:endParaRPr lang="en-US" altLang="zh-CN"/>
          </a:p>
        </p:txBody>
      </p:sp>
      <p:sp>
        <p:nvSpPr>
          <p:cNvPr id="889858" name="Rectangle 2"/>
          <p:cNvSpPr>
            <a:spLocks noGrp="1" noRot="1" noChangeAspect="1" noChangeArrowheads="1" noTextEdit="1"/>
          </p:cNvSpPr>
          <p:nvPr>
            <p:ph type="sldImg"/>
          </p:nvPr>
        </p:nvSpPr>
        <p:spPr/>
      </p:sp>
      <p:sp>
        <p:nvSpPr>
          <p:cNvPr id="88985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7070DF5A-0B3E-4F92-8D8E-A2C64F5DB65B}" type="slidenum">
              <a:rPr lang="en-US" altLang="zh-CN"/>
            </a:fld>
            <a:endParaRPr lang="en-US" altLang="zh-CN"/>
          </a:p>
        </p:txBody>
      </p:sp>
      <p:sp>
        <p:nvSpPr>
          <p:cNvPr id="887810" name="Rectangle 2"/>
          <p:cNvSpPr>
            <a:spLocks noGrp="1" noRot="1" noChangeAspect="1" noChangeArrowheads="1" noTextEdit="1"/>
          </p:cNvSpPr>
          <p:nvPr>
            <p:ph type="sldImg"/>
          </p:nvPr>
        </p:nvSpPr>
        <p:spPr/>
      </p:sp>
      <p:sp>
        <p:nvSpPr>
          <p:cNvPr id="887811" name="Rectangle 3"/>
          <p:cNvSpPr>
            <a:spLocks noGrp="1" noChangeArrowheads="1"/>
          </p:cNvSpPr>
          <p:nvPr>
            <p:ph type="body" idx="1"/>
          </p:nvPr>
        </p:nvSpPr>
        <p:spPr>
          <a:xfrm>
            <a:off x="914400" y="4343400"/>
            <a:ext cx="5029200" cy="4114800"/>
          </a:xfrm>
        </p:spPr>
        <p:txBody>
          <a:bodyPr/>
          <a:lstStyle/>
          <a:p>
            <a:r>
              <a:rPr lang="zh-CN" altLang="en-US" dirty="0"/>
              <a:t>和变换分析一样，事务分析的指导思想也是自顶向下，逐步求精．</a:t>
            </a:r>
            <a:endParaRPr lang="zh-CN" altLang="en-US" dirty="0"/>
          </a:p>
          <a:p>
            <a:r>
              <a:rPr lang="zh-CN" altLang="en-US" dirty="0"/>
              <a:t>什么是事务呢？</a:t>
            </a:r>
            <a:endParaRPr lang="zh-CN" altLang="en-US" dirty="0"/>
          </a:p>
          <a:p>
            <a:r>
              <a:rPr lang="zh-CN" altLang="en-US" dirty="0"/>
              <a:t>事务就是引起或触发导致某一动作的数据．</a:t>
            </a:r>
            <a:endParaRPr lang="zh-CN" altLang="en-US" dirty="0"/>
          </a:p>
          <a:p>
            <a:r>
              <a:rPr lang="zh-CN" altLang="en-US" dirty="0"/>
              <a:t>例如．．．．</a:t>
            </a:r>
            <a:endParaRPr lang="zh-CN" altLang="en-US" dirty="0"/>
          </a:p>
          <a:p>
            <a:r>
              <a:rPr lang="zh-CN" altLang="en-US" dirty="0"/>
              <a:t>总之，只要某一数据的变化引起一系列的动作都可以看作是一次事务</a:t>
            </a:r>
            <a:endParaRPr lang="zh-CN" altLang="en-US" dirty="0"/>
          </a:p>
        </p:txBody>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A1EF7E57-0A3F-4693-B74E-94B27DEECCBA}" type="slidenum">
              <a:rPr lang="en-US" altLang="zh-CN"/>
            </a:fld>
            <a:endParaRPr lang="en-US" altLang="zh-CN"/>
          </a:p>
        </p:txBody>
      </p:sp>
      <p:sp>
        <p:nvSpPr>
          <p:cNvPr id="804866" name="Rectangle 2"/>
          <p:cNvSpPr>
            <a:spLocks noGrp="1" noRot="1" noChangeAspect="1" noChangeArrowheads="1" noTextEdit="1"/>
          </p:cNvSpPr>
          <p:nvPr>
            <p:ph type="sldImg"/>
          </p:nvPr>
        </p:nvSpPr>
        <p:spPr/>
      </p:sp>
      <p:sp>
        <p:nvSpPr>
          <p:cNvPr id="804867" name="Rectangle 3"/>
          <p:cNvSpPr>
            <a:spLocks noGrp="1" noChangeArrowheads="1"/>
          </p:cNvSpPr>
          <p:nvPr>
            <p:ph type="body" idx="1"/>
          </p:nvPr>
        </p:nvSpPr>
        <p:spPr>
          <a:xfrm>
            <a:off x="914400" y="4343400"/>
            <a:ext cx="5029200" cy="4114800"/>
          </a:xfrm>
        </p:spPr>
        <p:txBody>
          <a:bodyPr/>
          <a:lstStyle/>
          <a:p>
            <a:r>
              <a:rPr lang="zh-CN" altLang="en-US"/>
              <a:t>加工</a:t>
            </a:r>
            <a:r>
              <a:rPr lang="en-US" altLang="zh-CN"/>
              <a:t>1.4</a:t>
            </a:r>
            <a:r>
              <a:rPr lang="zh-CN" altLang="en-US"/>
              <a:t>包括登记售书和打印领书单两个功能</a:t>
            </a:r>
            <a:endParaRPr lang="zh-CN" altLang="en-US"/>
          </a:p>
          <a:p>
            <a:r>
              <a:rPr lang="zh-CN" altLang="en-US"/>
              <a:t>为提高模块独立性，可以将它分解为两个加工</a:t>
            </a:r>
            <a:r>
              <a:rPr lang="en-US" altLang="zh-CN"/>
              <a:t>——</a:t>
            </a:r>
            <a:r>
              <a:rPr lang="zh-CN" altLang="en-US"/>
              <a:t>登记售书、打印领书单</a:t>
            </a:r>
            <a:endParaRPr lang="zh-CN" altLang="en-US"/>
          </a:p>
        </p:txBody>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BE45FF85-4B81-41C2-A095-C3D8E3F6D3B9}" type="slidenum">
              <a:rPr lang="en-US" altLang="zh-CN"/>
            </a:fld>
            <a:endParaRPr lang="en-US" altLang="zh-CN"/>
          </a:p>
        </p:txBody>
      </p:sp>
      <p:sp>
        <p:nvSpPr>
          <p:cNvPr id="812034" name="Rectangle 2"/>
          <p:cNvSpPr>
            <a:spLocks noGrp="1" noRot="1" noChangeAspect="1" noChangeArrowheads="1" noTextEdit="1"/>
          </p:cNvSpPr>
          <p:nvPr>
            <p:ph type="sldImg"/>
          </p:nvPr>
        </p:nvSpPr>
        <p:spPr/>
      </p:sp>
      <p:sp>
        <p:nvSpPr>
          <p:cNvPr id="812035" name="Rectangle 3"/>
          <p:cNvSpPr>
            <a:spLocks noGrp="1" noChangeArrowheads="1"/>
          </p:cNvSpPr>
          <p:nvPr>
            <p:ph type="body" idx="1"/>
          </p:nvPr>
        </p:nvSpPr>
        <p:spPr>
          <a:xfrm>
            <a:off x="914400" y="4343400"/>
            <a:ext cx="5029200" cy="4114800"/>
          </a:xfrm>
        </p:spPr>
        <p:txBody>
          <a:bodyPr/>
          <a:lstStyle/>
          <a:p>
            <a:r>
              <a:rPr lang="zh-CN" altLang="en-US"/>
              <a:t>对于销售子系统。初看起来，它具有变换型结构。</a:t>
            </a:r>
            <a:endParaRPr lang="zh-CN" altLang="en-US"/>
          </a:p>
          <a:p>
            <a:r>
              <a:rPr lang="zh-CN" altLang="en-US"/>
              <a:t>输入部分</a:t>
            </a:r>
            <a:r>
              <a:rPr lang="en-US" altLang="zh-CN"/>
              <a:t>——</a:t>
            </a:r>
            <a:r>
              <a:rPr lang="zh-CN" altLang="en-US"/>
              <a:t>加工</a:t>
            </a:r>
            <a:r>
              <a:rPr lang="en-US" altLang="zh-CN"/>
              <a:t>1.1</a:t>
            </a:r>
            <a:r>
              <a:rPr lang="zh-CN" altLang="en-US"/>
              <a:t>、加工</a:t>
            </a:r>
            <a:r>
              <a:rPr lang="en-US" altLang="zh-CN"/>
              <a:t>1.6</a:t>
            </a:r>
            <a:endParaRPr lang="en-US" altLang="zh-CN"/>
          </a:p>
          <a:p>
            <a:r>
              <a:rPr lang="zh-CN" altLang="en-US"/>
              <a:t>输出部分</a:t>
            </a:r>
            <a:r>
              <a:rPr lang="en-US" altLang="zh-CN"/>
              <a:t>——</a:t>
            </a:r>
            <a:r>
              <a:rPr lang="zh-CN" altLang="en-US"/>
              <a:t>加工</a:t>
            </a:r>
            <a:r>
              <a:rPr lang="en-US" altLang="zh-CN"/>
              <a:t>1.3</a:t>
            </a:r>
            <a:r>
              <a:rPr lang="zh-CN" altLang="en-US"/>
              <a:t>、加工</a:t>
            </a:r>
            <a:r>
              <a:rPr lang="en-US" altLang="zh-CN"/>
              <a:t>1.7</a:t>
            </a:r>
            <a:endParaRPr lang="en-US" altLang="zh-CN"/>
          </a:p>
          <a:p>
            <a:r>
              <a:rPr lang="zh-CN" altLang="en-US"/>
              <a:t>其余三个属于变换部分。加工</a:t>
            </a:r>
            <a:r>
              <a:rPr lang="en-US" altLang="zh-CN"/>
              <a:t>1.4</a:t>
            </a:r>
            <a:r>
              <a:rPr lang="zh-CN" altLang="en-US"/>
              <a:t>和加工</a:t>
            </a:r>
            <a:r>
              <a:rPr lang="en-US" altLang="zh-CN"/>
              <a:t>1.5</a:t>
            </a:r>
            <a:r>
              <a:rPr lang="zh-CN" altLang="en-US"/>
              <a:t>均不产生输出数据，所以不应划入“输出部分”</a:t>
            </a:r>
            <a:endParaRPr lang="zh-CN" altLang="en-US"/>
          </a:p>
          <a:p>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4" Type="http://schemas.openxmlformats.org/officeDocument/2006/relationships/image" Target="../media/image3.png"/><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sp>
        <p:nvSpPr>
          <p:cNvPr id="6146" name="Rectangle 2"/>
          <p:cNvSpPr>
            <a:spLocks noGrp="1" noChangeArrowheads="1"/>
          </p:cNvSpPr>
          <p:nvPr>
            <p:ph type="ctrTitle"/>
          </p:nvPr>
        </p:nvSpPr>
        <p:spPr>
          <a:xfrm>
            <a:off x="684213" y="2060575"/>
            <a:ext cx="7772400" cy="1470025"/>
          </a:xfrm>
        </p:spPr>
        <p:txBody>
          <a:bodyPr/>
          <a:lstStyle>
            <a:lvl1pPr>
              <a:defRPr/>
            </a:lvl1pPr>
          </a:lstStyle>
          <a:p>
            <a:r>
              <a:rPr lang="zh-CN" altLang="en-US"/>
              <a:t>单击此处编辑母版标题样式</a:t>
            </a:r>
            <a:endParaRPr lang="zh-CN" altLang="en-US"/>
          </a:p>
        </p:txBody>
      </p:sp>
      <p:sp>
        <p:nvSpPr>
          <p:cNvPr id="6147" name="Rectangle 3"/>
          <p:cNvSpPr>
            <a:spLocks noGrp="1" noChangeArrowheads="1"/>
          </p:cNvSpPr>
          <p:nvPr>
            <p:ph type="subTitle" idx="1"/>
          </p:nvPr>
        </p:nvSpPr>
        <p:spPr>
          <a:xfrm>
            <a:off x="1371600" y="3886200"/>
            <a:ext cx="6400800" cy="1752600"/>
          </a:xfrm>
        </p:spPr>
        <p:txBody>
          <a:bodyPr/>
          <a:lstStyle>
            <a:lvl1pPr marL="0" indent="0" algn="ctr">
              <a:buFont typeface="Wingdings" panose="05000000000000000000" pitchFamily="2" charset="2"/>
              <a:buNone/>
              <a:defRPr/>
            </a:lvl1pPr>
          </a:lstStyle>
          <a:p>
            <a:r>
              <a:rPr lang="zh-CN" altLang="en-US"/>
              <a:t>单击此处编辑母版副标题样式</a:t>
            </a:r>
            <a:endParaRPr lang="zh-CN" altLang="en-US"/>
          </a:p>
        </p:txBody>
      </p:sp>
      <p:pic>
        <p:nvPicPr>
          <p:cNvPr id="6148" name="Picture 4"/>
          <p:cNvPicPr>
            <a:picLocks noChangeAspect="1" noChangeArrowheads="1"/>
          </p:cNvPicPr>
          <p:nvPr/>
        </p:nvPicPr>
        <p:blipFill>
          <a:blip r:embed="rId2" cstate="print"/>
          <a:srcRect l="8949" t="1657" r="4535" b="3894"/>
          <a:stretch>
            <a:fillRect/>
          </a:stretch>
        </p:blipFill>
        <p:spPr bwMode="auto">
          <a:xfrm>
            <a:off x="1042988" y="2997200"/>
            <a:ext cx="6902450" cy="2713038"/>
          </a:xfrm>
          <a:prstGeom prst="rect">
            <a:avLst/>
          </a:prstGeom>
          <a:noFill/>
          <a:ln w="9525">
            <a:noFill/>
            <a:miter lim="800000"/>
            <a:headEnd/>
            <a:tailEnd/>
          </a:ln>
          <a:effectLst/>
        </p:spPr>
      </p:pic>
      <p:sp>
        <p:nvSpPr>
          <p:cNvPr id="6149" name="Line 5"/>
          <p:cNvSpPr>
            <a:spLocks noChangeShapeType="1"/>
          </p:cNvSpPr>
          <p:nvPr/>
        </p:nvSpPr>
        <p:spPr bwMode="auto">
          <a:xfrm>
            <a:off x="457200" y="6172200"/>
            <a:ext cx="8229600" cy="0"/>
          </a:xfrm>
          <a:prstGeom prst="line">
            <a:avLst/>
          </a:prstGeom>
          <a:noFill/>
          <a:ln w="19050">
            <a:solidFill>
              <a:schemeClr val="accent2"/>
            </a:solidFill>
            <a:round/>
          </a:ln>
          <a:effectLst/>
        </p:spPr>
        <p:txBody>
          <a:bodyPr/>
          <a:lstStyle/>
          <a:p>
            <a:endParaRPr lang="zh-CN" altLang="en-US"/>
          </a:p>
        </p:txBody>
      </p:sp>
      <p:sp>
        <p:nvSpPr>
          <p:cNvPr id="6150" name="Line 6"/>
          <p:cNvSpPr>
            <a:spLocks noChangeShapeType="1"/>
          </p:cNvSpPr>
          <p:nvPr/>
        </p:nvSpPr>
        <p:spPr bwMode="auto">
          <a:xfrm>
            <a:off x="107950" y="908050"/>
            <a:ext cx="8567738" cy="0"/>
          </a:xfrm>
          <a:prstGeom prst="line">
            <a:avLst/>
          </a:prstGeom>
          <a:noFill/>
          <a:ln w="19050">
            <a:solidFill>
              <a:schemeClr val="accent2"/>
            </a:solidFill>
            <a:round/>
          </a:ln>
          <a:effectLst/>
        </p:spPr>
        <p:txBody>
          <a:bodyPr/>
          <a:lstStyle/>
          <a:p>
            <a:endParaRPr lang="zh-CN" altLang="en-US"/>
          </a:p>
        </p:txBody>
      </p:sp>
      <p:pic>
        <p:nvPicPr>
          <p:cNvPr id="6151" name="Picture 7" descr="计算机科学与技术学院"/>
          <p:cNvPicPr>
            <a:picLocks noChangeAspect="1" noChangeArrowheads="1"/>
          </p:cNvPicPr>
          <p:nvPr/>
        </p:nvPicPr>
        <p:blipFill>
          <a:blip r:embed="rId3" cstate="print">
            <a:clrChange>
              <a:clrFrom>
                <a:srgbClr val="F0F2F1"/>
              </a:clrFrom>
              <a:clrTo>
                <a:srgbClr val="F0F2F1">
                  <a:alpha val="0"/>
                </a:srgbClr>
              </a:clrTo>
            </a:clrChange>
          </a:blip>
          <a:srcRect/>
          <a:stretch>
            <a:fillRect/>
          </a:stretch>
        </p:blipFill>
        <p:spPr bwMode="auto">
          <a:xfrm>
            <a:off x="903288" y="127000"/>
            <a:ext cx="7129462" cy="711200"/>
          </a:xfrm>
          <a:prstGeom prst="rect">
            <a:avLst/>
          </a:prstGeom>
          <a:noFill/>
        </p:spPr>
      </p:pic>
      <p:pic>
        <p:nvPicPr>
          <p:cNvPr id="6152" name="Picture 8" descr="ppt页脚图片"/>
          <p:cNvPicPr>
            <a:picLocks noChangeAspect="1" noChangeArrowheads="1"/>
          </p:cNvPicPr>
          <p:nvPr userDrawn="1"/>
        </p:nvPicPr>
        <p:blipFill>
          <a:blip r:embed="rId4" cstate="print"/>
          <a:srcRect/>
          <a:stretch>
            <a:fillRect/>
          </a:stretch>
        </p:blipFill>
        <p:spPr bwMode="auto">
          <a:xfrm>
            <a:off x="0" y="6599238"/>
            <a:ext cx="9144000" cy="274637"/>
          </a:xfrm>
          <a:prstGeom prst="rect">
            <a:avLst/>
          </a:prstGeom>
          <a:noFill/>
        </p:spPr>
      </p:pic>
      <p:sp>
        <p:nvSpPr>
          <p:cNvPr id="6153" name="Rectangle 9"/>
          <p:cNvSpPr>
            <a:spLocks noGrp="1" noChangeArrowheads="1"/>
          </p:cNvSpPr>
          <p:nvPr>
            <p:ph type="dt" sz="half" idx="2"/>
          </p:nvPr>
        </p:nvSpPr>
        <p:spPr/>
        <p:txBody>
          <a:bodyPr/>
          <a:lstStyle>
            <a:lvl1pPr>
              <a:defRPr>
                <a:ea typeface="宋体" panose="02010600030101010101" pitchFamily="2" charset="-122"/>
              </a:defRPr>
            </a:lvl1pPr>
          </a:lstStyle>
          <a:p>
            <a:fld id="{010D0355-773A-4E0F-89D1-88A21DD9EFDD}" type="datetime1">
              <a:rPr lang="zh-CN" altLang="en-US"/>
            </a:fld>
            <a:endParaRPr lang="en-US" altLang="zh-CN"/>
          </a:p>
        </p:txBody>
      </p:sp>
      <p:sp>
        <p:nvSpPr>
          <p:cNvPr id="6154" name="Rectangle 10"/>
          <p:cNvSpPr>
            <a:spLocks noGrp="1" noChangeArrowheads="1"/>
          </p:cNvSpPr>
          <p:nvPr>
            <p:ph type="sldNum" sz="quarter" idx="4"/>
          </p:nvPr>
        </p:nvSpPr>
        <p:spPr/>
        <p:txBody>
          <a:bodyPr/>
          <a:lstStyle>
            <a:lvl1pPr>
              <a:defRPr>
                <a:ea typeface="宋体" panose="02010600030101010101" pitchFamily="2" charset="-122"/>
              </a:defRPr>
            </a:lvl1pPr>
          </a:lstStyle>
          <a:p>
            <a:fld id="{785E577E-0249-4E22-ADD9-3935BAE51EC0}" type="slidenum">
              <a:rPr lang="en-US" altLang="zh-CN"/>
            </a:fld>
            <a:endParaRPr lang="en-US" altLang="zh-CN"/>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89440A9F-92E3-4603-AB35-6B568F8CA601}" type="datetime1">
              <a:rPr lang="zh-CN" altLang="en-US"/>
            </a:fld>
            <a:endParaRPr lang="en-US" altLang="zh-CN"/>
          </a:p>
        </p:txBody>
      </p:sp>
      <p:sp>
        <p:nvSpPr>
          <p:cNvPr id="5" name="灯片编号占位符 4"/>
          <p:cNvSpPr>
            <a:spLocks noGrp="1"/>
          </p:cNvSpPr>
          <p:nvPr>
            <p:ph type="sldNum" sz="quarter" idx="11"/>
          </p:nvPr>
        </p:nvSpPr>
        <p:spPr/>
        <p:txBody>
          <a:bodyPr/>
          <a:lstStyle>
            <a:lvl1pPr>
              <a:defRPr/>
            </a:lvl1pPr>
          </a:lstStyle>
          <a:p>
            <a:fld id="{08A75F5B-0DEB-4419-96FB-23FEC36EAB43}" type="slidenum">
              <a:rPr lang="en-US" altLang="zh-CN"/>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40513" y="88900"/>
            <a:ext cx="2057400" cy="6037263"/>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68313" y="88900"/>
            <a:ext cx="6019800" cy="6037263"/>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4CDC28DA-1A78-4846-BEB4-082A28FB20A4}" type="datetime1">
              <a:rPr lang="zh-CN" altLang="en-US"/>
            </a:fld>
            <a:endParaRPr lang="en-US" altLang="zh-CN"/>
          </a:p>
        </p:txBody>
      </p:sp>
      <p:sp>
        <p:nvSpPr>
          <p:cNvPr id="5" name="灯片编号占位符 4"/>
          <p:cNvSpPr>
            <a:spLocks noGrp="1"/>
          </p:cNvSpPr>
          <p:nvPr>
            <p:ph type="sldNum" sz="quarter" idx="11"/>
          </p:nvPr>
        </p:nvSpPr>
        <p:spPr/>
        <p:txBody>
          <a:bodyPr/>
          <a:lstStyle>
            <a:lvl1pPr>
              <a:defRPr/>
            </a:lvl1pPr>
          </a:lstStyle>
          <a:p>
            <a:fld id="{3E01236A-47E0-4ABB-92EB-E5A990BAAC2F}" type="slidenum">
              <a:rPr lang="en-US" altLang="zh-CN"/>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2916238" y="88900"/>
            <a:ext cx="5627687" cy="765175"/>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68313" y="1052513"/>
            <a:ext cx="4038600" cy="507365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quarter" idx="2"/>
          </p:nvPr>
        </p:nvSpPr>
        <p:spPr>
          <a:xfrm>
            <a:off x="4659313" y="1052513"/>
            <a:ext cx="4038600" cy="2460625"/>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内容占位符 4"/>
          <p:cNvSpPr>
            <a:spLocks noGrp="1"/>
          </p:cNvSpPr>
          <p:nvPr>
            <p:ph sz="quarter" idx="3"/>
          </p:nvPr>
        </p:nvSpPr>
        <p:spPr>
          <a:xfrm>
            <a:off x="4659313" y="3665538"/>
            <a:ext cx="4038600" cy="2460625"/>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日期占位符 5"/>
          <p:cNvSpPr>
            <a:spLocks noGrp="1"/>
          </p:cNvSpPr>
          <p:nvPr>
            <p:ph type="dt" sz="half" idx="10"/>
          </p:nvPr>
        </p:nvSpPr>
        <p:spPr>
          <a:xfrm>
            <a:off x="0" y="6605588"/>
            <a:ext cx="1905000" cy="252412"/>
          </a:xfrm>
        </p:spPr>
        <p:txBody>
          <a:bodyPr/>
          <a:lstStyle>
            <a:lvl1pPr>
              <a:defRPr/>
            </a:lvl1pPr>
          </a:lstStyle>
          <a:p>
            <a:fld id="{4189CDEA-5D03-4411-8AF7-5BF7D221F431}" type="datetime1">
              <a:rPr lang="zh-CN" altLang="en-US"/>
            </a:fld>
            <a:endParaRPr lang="en-US" altLang="zh-CN"/>
          </a:p>
        </p:txBody>
      </p:sp>
      <p:sp>
        <p:nvSpPr>
          <p:cNvPr id="7" name="灯片编号占位符 6"/>
          <p:cNvSpPr>
            <a:spLocks noGrp="1"/>
          </p:cNvSpPr>
          <p:nvPr>
            <p:ph type="sldNum" sz="quarter" idx="11"/>
          </p:nvPr>
        </p:nvSpPr>
        <p:spPr>
          <a:xfrm>
            <a:off x="8316913" y="6597650"/>
            <a:ext cx="1258887" cy="260350"/>
          </a:xfrm>
        </p:spPr>
        <p:txBody>
          <a:bodyPr/>
          <a:lstStyle>
            <a:lvl1pPr>
              <a:defRPr/>
            </a:lvl1pPr>
          </a:lstStyle>
          <a:p>
            <a:fld id="{C5196F26-9BAE-4941-9C92-771028CD7DC5}" type="slidenum">
              <a:rPr lang="en-US" altLang="zh-CN"/>
            </a:fld>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fld id="{C1E85FC9-4B6A-4598-A04B-1F5D67585A2E}" type="datetime1">
              <a:rPr lang="zh-CN" altLang="en-US"/>
            </a:fld>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A05C010E-3465-4B1E-8BFD-4284BA825F3D}" type="slidenum">
              <a:rPr lang="en-US" altLang="zh-CN"/>
            </a:fld>
            <a:endParaRPr lang="en-US" altLang="zh-C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53CE876E-B767-4D53-8E67-65FC35CD8BC0}" type="datetime1">
              <a:rPr lang="zh-CN" altLang="en-US"/>
            </a:fld>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B09B7B5E-9A9A-49A5-8AA3-4CADA7549E01}" type="slidenum">
              <a:rPr lang="en-US" altLang="zh-CN"/>
            </a:fld>
            <a:endParaRPr lang="en-US" altLang="zh-C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lvl1pPr>
              <a:defRPr/>
            </a:lvl1pPr>
          </a:lstStyle>
          <a:p>
            <a:fld id="{03417D0A-BDCE-4337-B511-6AFC03DD6E54}" type="datetime1">
              <a:rPr lang="zh-CN" altLang="en-US"/>
            </a:fld>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329E5FB7-6270-4360-B3F0-AE8981F155D4}" type="slidenum">
              <a:rPr lang="en-US" altLang="zh-CN"/>
            </a:fld>
            <a:endParaRPr lang="en-US" altLang="zh-C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fld id="{BC756F3E-9CDC-4218-B15F-B49B0B3220C2}" type="datetime1">
              <a:rPr lang="zh-CN" altLang="en-US"/>
            </a:fld>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42A6A32D-084C-4A7B-AEEA-BDFC47A32E35}" type="slidenum">
              <a:rPr lang="en-US" altLang="zh-CN"/>
            </a:fld>
            <a:endParaRPr lang="en-US" altLang="zh-CN"/>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fld id="{EAA344EA-6CD1-4120-B9A1-49AC53C6929C}" type="datetime1">
              <a:rPr lang="zh-CN" altLang="en-US"/>
            </a:fld>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2EEACCD3-C1CA-4F4A-BF11-B8468BADD5A1}" type="slidenum">
              <a:rPr lang="en-US" altLang="zh-CN"/>
            </a:fld>
            <a:endParaRPr lang="en-US" altLang="zh-CN"/>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fld id="{6FC819B8-C8E9-40ED-884D-47B2112EDAA1}" type="datetime1">
              <a:rPr lang="zh-CN" altLang="en-US"/>
            </a:fld>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a:p>
        </p:txBody>
      </p:sp>
      <p:sp>
        <p:nvSpPr>
          <p:cNvPr id="5" name="灯片编号占位符 4"/>
          <p:cNvSpPr>
            <a:spLocks noGrp="1"/>
          </p:cNvSpPr>
          <p:nvPr>
            <p:ph type="sldNum" sz="quarter" idx="12"/>
          </p:nvPr>
        </p:nvSpPr>
        <p:spPr/>
        <p:txBody>
          <a:bodyPr/>
          <a:lstStyle>
            <a:lvl1pPr>
              <a:defRPr/>
            </a:lvl1pPr>
          </a:lstStyle>
          <a:p>
            <a:fld id="{4529F8C8-F6E0-4A5E-BDAA-5CADBCE3BADA}" type="slidenum">
              <a:rPr lang="en-US" altLang="zh-CN"/>
            </a:fld>
            <a:endParaRPr lang="en-US" altLang="zh-CN"/>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fld id="{4ACA9E76-1D70-4A7A-9C4C-EEF367E6B2AA}" type="datetime1">
              <a:rPr lang="zh-CN" altLang="en-US"/>
            </a:fld>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AFAF3977-93D3-4E5A-BE6B-77F1C25AD855}" type="slidenum">
              <a:rPr lang="en-US" altLang="zh-CN"/>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FF6E7CD7-0158-4E8B-8FC2-227AEA4935B5}" type="datetime1">
              <a:rPr lang="zh-CN" altLang="en-US"/>
            </a:fld>
            <a:endParaRPr lang="en-US" altLang="zh-CN"/>
          </a:p>
        </p:txBody>
      </p:sp>
      <p:sp>
        <p:nvSpPr>
          <p:cNvPr id="5" name="灯片编号占位符 4"/>
          <p:cNvSpPr>
            <a:spLocks noGrp="1"/>
          </p:cNvSpPr>
          <p:nvPr>
            <p:ph type="sldNum" sz="quarter" idx="11"/>
          </p:nvPr>
        </p:nvSpPr>
        <p:spPr/>
        <p:txBody>
          <a:bodyPr/>
          <a:lstStyle>
            <a:lvl1pPr>
              <a:defRPr/>
            </a:lvl1pPr>
          </a:lstStyle>
          <a:p>
            <a:fld id="{BD2E5561-6D28-4144-AA9D-4098F9BB8E96}" type="slidenum">
              <a:rPr lang="en-US" altLang="zh-CN"/>
            </a:fld>
            <a:endParaRPr lang="en-US" altLang="zh-CN"/>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lvl1pPr>
              <a:defRPr/>
            </a:lvl1pPr>
          </a:lstStyle>
          <a:p>
            <a:fld id="{65524D3B-01E7-47EB-9CE8-B13F323E1475}" type="datetime1">
              <a:rPr lang="zh-CN" altLang="en-US"/>
            </a:fld>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DCCA65F6-3628-4B6D-88AF-7FCB48519C0C}" type="slidenum">
              <a:rPr lang="en-US" altLang="zh-CN"/>
            </a:fld>
            <a:endParaRPr lang="en-US" altLang="zh-CN"/>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lvl1pPr>
              <a:defRPr/>
            </a:lvl1pPr>
          </a:lstStyle>
          <a:p>
            <a:fld id="{20C7775E-3FD7-4B83-B1FF-E9E56059FC94}" type="datetime1">
              <a:rPr lang="zh-CN" altLang="en-US"/>
            </a:fld>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235797C0-27A0-46EA-A660-8F87FCE89AC9}" type="slidenum">
              <a:rPr lang="en-US" altLang="zh-CN"/>
            </a:fld>
            <a:endParaRPr lang="en-US" altLang="zh-CN"/>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BBCB5708-F5D5-4E56-9107-4FAE976C466E}" type="datetime1">
              <a:rPr lang="zh-CN" altLang="en-US"/>
            </a:fld>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9F63191D-D5E4-447F-B617-C6AE7F65EA83}" type="slidenum">
              <a:rPr lang="en-US" altLang="zh-CN"/>
            </a:fld>
            <a:endParaRPr lang="en-US" altLang="zh-CN"/>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86CFEE83-BF33-4529-A3B3-52F5B25EB4EA}" type="datetime1">
              <a:rPr lang="zh-CN" altLang="en-US"/>
            </a:fld>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71595C6A-7EFF-4472-A9FB-97FAA3F5033A}" type="slidenum">
              <a:rPr lang="en-US" altLang="zh-CN"/>
            </a:fld>
            <a:endParaRPr lang="en-US" altLang="zh-CN"/>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p:bgPr>
        <a:gradFill rotWithShape="0">
          <a:gsLst>
            <a:gs pos="0">
              <a:schemeClr val="bg2"/>
            </a:gs>
            <a:gs pos="50000">
              <a:schemeClr val="bg1"/>
            </a:gs>
            <a:gs pos="100000">
              <a:schemeClr val="bg2"/>
            </a:gs>
          </a:gsLst>
          <a:lin ang="0" scaled="1"/>
        </a:gradFill>
        <a:effectLst>
          <a:outerShdw dist="107763" dir="2700000" algn="ctr" rotWithShape="0">
            <a:srgbClr val="000000"/>
          </a:outerShdw>
        </a:effectLst>
      </p:bgPr>
    </p:bg>
    <p:spTree>
      <p:nvGrpSpPr>
        <p:cNvPr id="1" name=""/>
        <p:cNvGrpSpPr/>
        <p:nvPr/>
      </p:nvGrpSpPr>
      <p:grpSpPr>
        <a:xfrm>
          <a:off x="0" y="0"/>
          <a:ext cx="0" cy="0"/>
          <a:chOff x="0" y="0"/>
          <a:chExt cx="0" cy="0"/>
        </a:xfrm>
      </p:grpSpPr>
      <p:grpSp>
        <p:nvGrpSpPr>
          <p:cNvPr id="637954" name="Group 2"/>
          <p:cNvGrpSpPr/>
          <p:nvPr/>
        </p:nvGrpSpPr>
        <p:grpSpPr bwMode="auto">
          <a:xfrm>
            <a:off x="0" y="0"/>
            <a:ext cx="9144000" cy="6918325"/>
            <a:chOff x="0" y="0"/>
            <a:chExt cx="5760" cy="4358"/>
          </a:xfrm>
        </p:grpSpPr>
        <p:sp>
          <p:nvSpPr>
            <p:cNvPr id="637955" name="Rectangle 3"/>
            <p:cNvSpPr>
              <a:spLocks noChangeArrowheads="1"/>
            </p:cNvSpPr>
            <p:nvPr/>
          </p:nvSpPr>
          <p:spPr bwMode="invGray">
            <a:xfrm>
              <a:off x="5533" y="280"/>
              <a:ext cx="227" cy="1986"/>
            </a:xfrm>
            <a:prstGeom prst="rect">
              <a:avLst/>
            </a:prstGeom>
            <a:gradFill rotWithShape="0">
              <a:gsLst>
                <a:gs pos="0">
                  <a:schemeClr val="bg2"/>
                </a:gs>
                <a:gs pos="50000">
                  <a:schemeClr val="hlink"/>
                </a:gs>
                <a:gs pos="100000">
                  <a:schemeClr val="bg2"/>
                </a:gs>
              </a:gsLst>
              <a:lin ang="0" scaled="1"/>
            </a:gradFill>
            <a:ln w="9525">
              <a:noFill/>
              <a:miter lim="800000"/>
            </a:ln>
          </p:spPr>
          <p:txBody>
            <a:bodyPr wrap="none" anchor="ctr"/>
            <a:lstStyle/>
            <a:p>
              <a:endParaRPr lang="zh-CN" altLang="en-US"/>
            </a:p>
          </p:txBody>
        </p:sp>
        <p:sp>
          <p:nvSpPr>
            <p:cNvPr id="637956" name="Freeform 4"/>
            <p:cNvSpPr/>
            <p:nvPr/>
          </p:nvSpPr>
          <p:spPr bwMode="invGray">
            <a:xfrm>
              <a:off x="0" y="0"/>
              <a:ext cx="5760" cy="1344"/>
            </a:xfrm>
            <a:custGeom>
              <a:avLst/>
              <a:gdLst/>
              <a:ahLst/>
              <a:cxnLst>
                <a:cxn ang="0">
                  <a:pos x="0" y="0"/>
                </a:cxn>
                <a:cxn ang="0">
                  <a:pos x="5760" y="0"/>
                </a:cxn>
                <a:cxn ang="0">
                  <a:pos x="5760" y="720"/>
                </a:cxn>
                <a:cxn ang="0">
                  <a:pos x="3600" y="624"/>
                </a:cxn>
                <a:cxn ang="0">
                  <a:pos x="0" y="1000"/>
                </a:cxn>
                <a:cxn ang="0">
                  <a:pos x="0" y="0"/>
                </a:cxn>
              </a:cxnLst>
              <a:rect l="0" t="0" r="r" b="b"/>
              <a:pathLst>
                <a:path w="5760" h="1104">
                  <a:moveTo>
                    <a:pt x="0" y="0"/>
                  </a:moveTo>
                  <a:lnTo>
                    <a:pt x="5760" y="0"/>
                  </a:lnTo>
                  <a:lnTo>
                    <a:pt x="5760" y="720"/>
                  </a:lnTo>
                  <a:cubicBezTo>
                    <a:pt x="5400" y="824"/>
                    <a:pt x="4560" y="577"/>
                    <a:pt x="3600" y="624"/>
                  </a:cubicBezTo>
                  <a:cubicBezTo>
                    <a:pt x="2640" y="671"/>
                    <a:pt x="600" y="1104"/>
                    <a:pt x="0" y="1000"/>
                  </a:cubicBezTo>
                  <a:lnTo>
                    <a:pt x="0" y="0"/>
                  </a:lnTo>
                  <a:close/>
                </a:path>
              </a:pathLst>
            </a:custGeom>
            <a:gradFill rotWithShape="0">
              <a:gsLst>
                <a:gs pos="0">
                  <a:schemeClr val="bg2"/>
                </a:gs>
                <a:gs pos="50000">
                  <a:schemeClr val="bg1"/>
                </a:gs>
                <a:gs pos="100000">
                  <a:schemeClr val="bg2"/>
                </a:gs>
              </a:gsLst>
              <a:lin ang="0" scaled="1"/>
            </a:gradFill>
            <a:ln w="9525">
              <a:noFill/>
              <a:round/>
            </a:ln>
          </p:spPr>
          <p:txBody>
            <a:bodyPr wrap="none" anchor="ctr"/>
            <a:lstStyle/>
            <a:p>
              <a:endParaRPr lang="zh-CN" altLang="en-US"/>
            </a:p>
          </p:txBody>
        </p:sp>
        <p:sp>
          <p:nvSpPr>
            <p:cNvPr id="637957" name="Freeform 5"/>
            <p:cNvSpPr/>
            <p:nvPr/>
          </p:nvSpPr>
          <p:spPr bwMode="invGray">
            <a:xfrm>
              <a:off x="0" y="733"/>
              <a:ext cx="5760" cy="3587"/>
            </a:xfrm>
            <a:custGeom>
              <a:avLst/>
              <a:gdLst/>
              <a:ahLst/>
              <a:cxnLst>
                <a:cxn ang="0">
                  <a:pos x="0" y="582"/>
                </a:cxn>
                <a:cxn ang="0">
                  <a:pos x="2640" y="267"/>
                </a:cxn>
                <a:cxn ang="0">
                  <a:pos x="3373" y="160"/>
                </a:cxn>
                <a:cxn ang="0">
                  <a:pos x="5760" y="358"/>
                </a:cxn>
                <a:cxn ang="0">
                  <a:pos x="5760" y="3587"/>
                </a:cxn>
                <a:cxn ang="0">
                  <a:pos x="0" y="3587"/>
                </a:cxn>
                <a:cxn ang="0">
                  <a:pos x="0" y="582"/>
                </a:cxn>
              </a:cxnLst>
              <a:rect l="0" t="0" r="r" b="b"/>
              <a:pathLst>
                <a:path w="5760" h="3587">
                  <a:moveTo>
                    <a:pt x="0" y="582"/>
                  </a:moveTo>
                  <a:cubicBezTo>
                    <a:pt x="1027" y="680"/>
                    <a:pt x="1960" y="387"/>
                    <a:pt x="2640" y="267"/>
                  </a:cubicBezTo>
                  <a:cubicBezTo>
                    <a:pt x="2640" y="267"/>
                    <a:pt x="3268" y="180"/>
                    <a:pt x="3373" y="160"/>
                  </a:cubicBezTo>
                  <a:cubicBezTo>
                    <a:pt x="4120" y="0"/>
                    <a:pt x="5280" y="358"/>
                    <a:pt x="5760" y="358"/>
                  </a:cubicBezTo>
                  <a:lnTo>
                    <a:pt x="5760" y="3587"/>
                  </a:lnTo>
                  <a:lnTo>
                    <a:pt x="0" y="3587"/>
                  </a:lnTo>
                  <a:cubicBezTo>
                    <a:pt x="0" y="3587"/>
                    <a:pt x="0" y="582"/>
                    <a:pt x="0" y="582"/>
                  </a:cubicBezTo>
                  <a:close/>
                </a:path>
              </a:pathLst>
            </a:custGeom>
            <a:gradFill rotWithShape="0">
              <a:gsLst>
                <a:gs pos="0">
                  <a:schemeClr val="bg2"/>
                </a:gs>
                <a:gs pos="50000">
                  <a:schemeClr val="bg1"/>
                </a:gs>
                <a:gs pos="100000">
                  <a:schemeClr val="bg2"/>
                </a:gs>
              </a:gsLst>
              <a:lin ang="0" scaled="1"/>
            </a:gradFill>
            <a:ln w="9525" cap="flat">
              <a:noFill/>
              <a:prstDash val="solid"/>
              <a:round/>
              <a:headEnd type="none" w="med" len="med"/>
              <a:tailEnd type="none" w="med" len="med"/>
            </a:ln>
            <a:effectLst/>
          </p:spPr>
          <p:txBody>
            <a:bodyPr wrap="none" anchor="ctr"/>
            <a:lstStyle/>
            <a:p>
              <a:endParaRPr lang="zh-CN" altLang="en-US"/>
            </a:p>
          </p:txBody>
        </p:sp>
        <p:sp>
          <p:nvSpPr>
            <p:cNvPr id="637958" name="Freeform 6"/>
            <p:cNvSpPr/>
            <p:nvPr/>
          </p:nvSpPr>
          <p:spPr bwMode="invGray">
            <a:xfrm>
              <a:off x="0" y="184"/>
              <a:ext cx="5760" cy="538"/>
            </a:xfrm>
            <a:custGeom>
              <a:avLst/>
              <a:gdLst/>
              <a:ahLst/>
              <a:cxnLst>
                <a:cxn ang="0">
                  <a:pos x="0" y="163"/>
                </a:cxn>
                <a:cxn ang="0">
                  <a:pos x="0" y="403"/>
                </a:cxn>
                <a:cxn ang="0">
                  <a:pos x="1773" y="443"/>
                </a:cxn>
                <a:cxn ang="0">
                  <a:pos x="4573" y="176"/>
                </a:cxn>
                <a:cxn ang="0">
                  <a:pos x="5760" y="536"/>
                </a:cxn>
                <a:cxn ang="0">
                  <a:pos x="5760" y="163"/>
                </a:cxn>
                <a:cxn ang="0">
                  <a:pos x="4560" y="29"/>
                </a:cxn>
                <a:cxn ang="0">
                  <a:pos x="1987" y="336"/>
                </a:cxn>
                <a:cxn ang="0">
                  <a:pos x="0" y="163"/>
                </a:cxn>
              </a:cxnLst>
              <a:rect l="0" t="0" r="r" b="b"/>
              <a:pathLst>
                <a:path w="5760" h="538">
                  <a:moveTo>
                    <a:pt x="0" y="163"/>
                  </a:moveTo>
                  <a:lnTo>
                    <a:pt x="0" y="403"/>
                  </a:lnTo>
                  <a:cubicBezTo>
                    <a:pt x="295" y="450"/>
                    <a:pt x="1011" y="481"/>
                    <a:pt x="1773" y="443"/>
                  </a:cubicBezTo>
                  <a:cubicBezTo>
                    <a:pt x="2535" y="405"/>
                    <a:pt x="3909" y="161"/>
                    <a:pt x="4573" y="176"/>
                  </a:cubicBezTo>
                  <a:cubicBezTo>
                    <a:pt x="5237" y="191"/>
                    <a:pt x="5562" y="538"/>
                    <a:pt x="5760" y="536"/>
                  </a:cubicBezTo>
                  <a:lnTo>
                    <a:pt x="5760" y="163"/>
                  </a:lnTo>
                  <a:cubicBezTo>
                    <a:pt x="5560" y="79"/>
                    <a:pt x="5189" y="0"/>
                    <a:pt x="4560" y="29"/>
                  </a:cubicBezTo>
                  <a:cubicBezTo>
                    <a:pt x="3931" y="58"/>
                    <a:pt x="2747" y="314"/>
                    <a:pt x="1987" y="336"/>
                  </a:cubicBezTo>
                  <a:cubicBezTo>
                    <a:pt x="1227" y="358"/>
                    <a:pt x="414" y="199"/>
                    <a:pt x="0" y="163"/>
                  </a:cubicBezTo>
                  <a:close/>
                </a:path>
              </a:pathLst>
            </a:custGeom>
            <a:gradFill rotWithShape="0">
              <a:gsLst>
                <a:gs pos="0">
                  <a:schemeClr val="bg1"/>
                </a:gs>
                <a:gs pos="50000">
                  <a:schemeClr val="bg2"/>
                </a:gs>
                <a:gs pos="100000">
                  <a:schemeClr val="bg1"/>
                </a:gs>
              </a:gsLst>
              <a:lin ang="0" scaled="1"/>
            </a:gradFill>
            <a:ln w="9525">
              <a:noFill/>
              <a:round/>
            </a:ln>
          </p:spPr>
          <p:txBody>
            <a:bodyPr wrap="none" anchor="ctr"/>
            <a:lstStyle/>
            <a:p>
              <a:endParaRPr lang="zh-CN" altLang="en-US"/>
            </a:p>
          </p:txBody>
        </p:sp>
        <p:sp>
          <p:nvSpPr>
            <p:cNvPr id="637959" name="Freeform 7"/>
            <p:cNvSpPr/>
            <p:nvPr/>
          </p:nvSpPr>
          <p:spPr bwMode="hidden">
            <a:xfrm>
              <a:off x="0" y="1515"/>
              <a:ext cx="5760" cy="674"/>
            </a:xfrm>
            <a:custGeom>
              <a:avLst/>
              <a:gdLst/>
              <a:ahLst/>
              <a:cxnLst>
                <a:cxn ang="0">
                  <a:pos x="0" y="246"/>
                </a:cxn>
                <a:cxn ang="0">
                  <a:pos x="0" y="406"/>
                </a:cxn>
                <a:cxn ang="0">
                  <a:pos x="1280" y="645"/>
                </a:cxn>
                <a:cxn ang="0">
                  <a:pos x="1627" y="580"/>
                </a:cxn>
                <a:cxn ang="0">
                  <a:pos x="4493" y="113"/>
                </a:cxn>
                <a:cxn ang="0">
                  <a:pos x="5760" y="606"/>
                </a:cxn>
                <a:cxn ang="0">
                  <a:pos x="5760" y="233"/>
                </a:cxn>
                <a:cxn ang="0">
                  <a:pos x="4040" y="33"/>
                </a:cxn>
                <a:cxn ang="0">
                  <a:pos x="1093" y="433"/>
                </a:cxn>
                <a:cxn ang="0">
                  <a:pos x="0" y="246"/>
                </a:cxn>
              </a:cxnLst>
              <a:rect l="0" t="0" r="r" b="b"/>
              <a:pathLst>
                <a:path w="5760" h="674">
                  <a:moveTo>
                    <a:pt x="0" y="246"/>
                  </a:moveTo>
                  <a:lnTo>
                    <a:pt x="0" y="406"/>
                  </a:lnTo>
                  <a:cubicBezTo>
                    <a:pt x="213" y="463"/>
                    <a:pt x="1009" y="616"/>
                    <a:pt x="1280" y="645"/>
                  </a:cubicBezTo>
                  <a:cubicBezTo>
                    <a:pt x="1551" y="674"/>
                    <a:pt x="1092" y="669"/>
                    <a:pt x="1627" y="580"/>
                  </a:cubicBezTo>
                  <a:cubicBezTo>
                    <a:pt x="2162" y="491"/>
                    <a:pt x="3804" y="109"/>
                    <a:pt x="4493" y="113"/>
                  </a:cubicBezTo>
                  <a:cubicBezTo>
                    <a:pt x="5182" y="117"/>
                    <a:pt x="5549" y="586"/>
                    <a:pt x="5760" y="606"/>
                  </a:cubicBezTo>
                  <a:lnTo>
                    <a:pt x="5760" y="233"/>
                  </a:lnTo>
                  <a:cubicBezTo>
                    <a:pt x="5471" y="158"/>
                    <a:pt x="4818" y="0"/>
                    <a:pt x="4040" y="33"/>
                  </a:cubicBezTo>
                  <a:cubicBezTo>
                    <a:pt x="3262" y="66"/>
                    <a:pt x="1766" y="398"/>
                    <a:pt x="1093" y="433"/>
                  </a:cubicBezTo>
                  <a:cubicBezTo>
                    <a:pt x="420" y="468"/>
                    <a:pt x="228" y="285"/>
                    <a:pt x="0" y="246"/>
                  </a:cubicBezTo>
                  <a:close/>
                </a:path>
              </a:pathLst>
            </a:custGeom>
            <a:gradFill rotWithShape="0">
              <a:gsLst>
                <a:gs pos="0">
                  <a:schemeClr val="bg1"/>
                </a:gs>
                <a:gs pos="50000">
                  <a:schemeClr val="accent2"/>
                </a:gs>
                <a:gs pos="100000">
                  <a:schemeClr val="bg1"/>
                </a:gs>
              </a:gsLst>
              <a:lin ang="0" scaled="1"/>
            </a:gradFill>
            <a:ln w="9525" cap="flat">
              <a:noFill/>
              <a:prstDash val="solid"/>
              <a:round/>
              <a:headEnd type="none" w="med" len="med"/>
              <a:tailEnd type="none" w="med" len="med"/>
            </a:ln>
            <a:effectLst/>
          </p:spPr>
          <p:txBody>
            <a:bodyPr wrap="none" anchor="ctr"/>
            <a:lstStyle/>
            <a:p>
              <a:endParaRPr lang="zh-CN" altLang="en-US"/>
            </a:p>
          </p:txBody>
        </p:sp>
        <p:sp>
          <p:nvSpPr>
            <p:cNvPr id="637960" name="Freeform 8"/>
            <p:cNvSpPr/>
            <p:nvPr/>
          </p:nvSpPr>
          <p:spPr bwMode="white">
            <a:xfrm>
              <a:off x="1560" y="959"/>
              <a:ext cx="4200" cy="3361"/>
            </a:xfrm>
            <a:custGeom>
              <a:avLst/>
              <a:gdLst/>
              <a:ahLst/>
              <a:cxnLst>
                <a:cxn ang="0">
                  <a:pos x="0" y="3361"/>
                </a:cxn>
                <a:cxn ang="0">
                  <a:pos x="1054" y="295"/>
                </a:cxn>
                <a:cxn ang="0">
                  <a:pos x="4200" y="1588"/>
                </a:cxn>
                <a:cxn ang="0">
                  <a:pos x="4200" y="2028"/>
                </a:cxn>
                <a:cxn ang="0">
                  <a:pos x="1200" y="442"/>
                </a:cxn>
                <a:cxn ang="0">
                  <a:pos x="347" y="3361"/>
                </a:cxn>
                <a:cxn ang="0">
                  <a:pos x="0" y="3361"/>
                </a:cxn>
              </a:cxnLst>
              <a:rect l="0" t="0" r="r" b="b"/>
              <a:pathLst>
                <a:path w="4200" h="3361">
                  <a:moveTo>
                    <a:pt x="0" y="3361"/>
                  </a:moveTo>
                  <a:cubicBezTo>
                    <a:pt x="118" y="2850"/>
                    <a:pt x="354" y="590"/>
                    <a:pt x="1054" y="295"/>
                  </a:cubicBezTo>
                  <a:cubicBezTo>
                    <a:pt x="1754" y="0"/>
                    <a:pt x="3676" y="1299"/>
                    <a:pt x="4200" y="1588"/>
                  </a:cubicBezTo>
                  <a:lnTo>
                    <a:pt x="4200" y="2028"/>
                  </a:lnTo>
                  <a:cubicBezTo>
                    <a:pt x="3700" y="1837"/>
                    <a:pt x="1842" y="220"/>
                    <a:pt x="1200" y="442"/>
                  </a:cubicBezTo>
                  <a:cubicBezTo>
                    <a:pt x="558" y="664"/>
                    <a:pt x="547" y="2875"/>
                    <a:pt x="347" y="3361"/>
                  </a:cubicBezTo>
                  <a:lnTo>
                    <a:pt x="0" y="3361"/>
                  </a:lnTo>
                  <a:close/>
                </a:path>
              </a:pathLst>
            </a:custGeom>
            <a:gradFill rotWithShape="0">
              <a:gsLst>
                <a:gs pos="0">
                  <a:schemeClr val="accent2"/>
                </a:gs>
                <a:gs pos="50000">
                  <a:schemeClr val="bg1"/>
                </a:gs>
                <a:gs pos="100000">
                  <a:schemeClr val="accent2"/>
                </a:gs>
              </a:gsLst>
              <a:lin ang="5400000" scaled="1"/>
            </a:gradFill>
            <a:ln w="9525">
              <a:noFill/>
              <a:round/>
            </a:ln>
          </p:spPr>
          <p:txBody>
            <a:bodyPr wrap="none" anchor="ctr"/>
            <a:lstStyle/>
            <a:p>
              <a:endParaRPr lang="zh-CN" altLang="en-US"/>
            </a:p>
          </p:txBody>
        </p:sp>
        <p:sp>
          <p:nvSpPr>
            <p:cNvPr id="637961" name="Freeform 9"/>
            <p:cNvSpPr/>
            <p:nvPr/>
          </p:nvSpPr>
          <p:spPr bwMode="invGray">
            <a:xfrm>
              <a:off x="0" y="2169"/>
              <a:ext cx="5760" cy="1925"/>
            </a:xfrm>
            <a:custGeom>
              <a:avLst/>
              <a:gdLst/>
              <a:ahLst/>
              <a:cxnLst>
                <a:cxn ang="0">
                  <a:pos x="0" y="804"/>
                </a:cxn>
                <a:cxn ang="0">
                  <a:pos x="0" y="991"/>
                </a:cxn>
                <a:cxn ang="0">
                  <a:pos x="1547" y="1818"/>
                </a:cxn>
                <a:cxn ang="0">
                  <a:pos x="3253" y="351"/>
                </a:cxn>
                <a:cxn ang="0">
                  <a:pos x="5760" y="1537"/>
                </a:cxn>
                <a:cxn ang="0">
                  <a:pos x="5760" y="1151"/>
                </a:cxn>
                <a:cxn ang="0">
                  <a:pos x="3240" y="84"/>
                </a:cxn>
                <a:cxn ang="0">
                  <a:pos x="1573" y="1671"/>
                </a:cxn>
                <a:cxn ang="0">
                  <a:pos x="0" y="804"/>
                </a:cxn>
              </a:cxnLst>
              <a:rect l="0" t="0" r="r" b="b"/>
              <a:pathLst>
                <a:path w="5760" h="1925">
                  <a:moveTo>
                    <a:pt x="0" y="804"/>
                  </a:moveTo>
                  <a:lnTo>
                    <a:pt x="0" y="991"/>
                  </a:lnTo>
                  <a:cubicBezTo>
                    <a:pt x="258" y="1160"/>
                    <a:pt x="1005" y="1925"/>
                    <a:pt x="1547" y="1818"/>
                  </a:cubicBezTo>
                  <a:cubicBezTo>
                    <a:pt x="2089" y="1711"/>
                    <a:pt x="2551" y="398"/>
                    <a:pt x="3253" y="351"/>
                  </a:cubicBezTo>
                  <a:cubicBezTo>
                    <a:pt x="3955" y="304"/>
                    <a:pt x="5342" y="1404"/>
                    <a:pt x="5760" y="1537"/>
                  </a:cubicBezTo>
                  <a:lnTo>
                    <a:pt x="5760" y="1151"/>
                  </a:lnTo>
                  <a:cubicBezTo>
                    <a:pt x="5405" y="1124"/>
                    <a:pt x="3982" y="0"/>
                    <a:pt x="3240" y="84"/>
                  </a:cubicBezTo>
                  <a:cubicBezTo>
                    <a:pt x="2542" y="171"/>
                    <a:pt x="2113" y="1551"/>
                    <a:pt x="1573" y="1671"/>
                  </a:cubicBezTo>
                  <a:cubicBezTo>
                    <a:pt x="1033" y="1791"/>
                    <a:pt x="262" y="826"/>
                    <a:pt x="0" y="804"/>
                  </a:cubicBezTo>
                  <a:close/>
                </a:path>
              </a:pathLst>
            </a:custGeom>
            <a:gradFill rotWithShape="0">
              <a:gsLst>
                <a:gs pos="0">
                  <a:schemeClr val="bg1"/>
                </a:gs>
                <a:gs pos="50000">
                  <a:schemeClr val="accent2"/>
                </a:gs>
                <a:gs pos="100000">
                  <a:schemeClr val="bg1"/>
                </a:gs>
              </a:gsLst>
              <a:lin ang="0" scaled="1"/>
            </a:gradFill>
            <a:ln w="9525" cap="flat">
              <a:noFill/>
              <a:prstDash val="solid"/>
              <a:round/>
              <a:headEnd type="none" w="med" len="med"/>
              <a:tailEnd type="none" w="med" len="med"/>
            </a:ln>
            <a:effectLst/>
          </p:spPr>
          <p:txBody>
            <a:bodyPr wrap="none" anchor="ctr"/>
            <a:lstStyle/>
            <a:p>
              <a:endParaRPr lang="zh-CN" altLang="en-US"/>
            </a:p>
          </p:txBody>
        </p:sp>
        <p:sp>
          <p:nvSpPr>
            <p:cNvPr id="637962" name="Freeform 10"/>
            <p:cNvSpPr/>
            <p:nvPr/>
          </p:nvSpPr>
          <p:spPr bwMode="white">
            <a:xfrm>
              <a:off x="0" y="2238"/>
              <a:ext cx="3929" cy="2120"/>
            </a:xfrm>
            <a:custGeom>
              <a:avLst/>
              <a:gdLst/>
              <a:ahLst/>
              <a:cxnLst>
                <a:cxn ang="0">
                  <a:pos x="0" y="415"/>
                </a:cxn>
                <a:cxn ang="0">
                  <a:pos x="0" y="508"/>
                </a:cxn>
                <a:cxn ang="0">
                  <a:pos x="1933" y="229"/>
                </a:cxn>
                <a:cxn ang="0">
                  <a:pos x="3920" y="1055"/>
                </a:cxn>
                <a:cxn ang="0">
                  <a:pos x="3587" y="2082"/>
                </a:cxn>
                <a:cxn ang="0">
                  <a:pos x="3947" y="829"/>
                </a:cxn>
                <a:cxn ang="0">
                  <a:pos x="2253" y="69"/>
                </a:cxn>
                <a:cxn ang="0">
                  <a:pos x="0" y="415"/>
                </a:cxn>
              </a:cxnLst>
              <a:rect l="0" t="0" r="r" b="b"/>
              <a:pathLst>
                <a:path w="4196" h="2120">
                  <a:moveTo>
                    <a:pt x="0" y="415"/>
                  </a:moveTo>
                  <a:lnTo>
                    <a:pt x="0" y="508"/>
                  </a:lnTo>
                  <a:cubicBezTo>
                    <a:pt x="160" y="577"/>
                    <a:pt x="1280" y="138"/>
                    <a:pt x="1933" y="229"/>
                  </a:cubicBezTo>
                  <a:cubicBezTo>
                    <a:pt x="2586" y="320"/>
                    <a:pt x="3644" y="746"/>
                    <a:pt x="3920" y="1055"/>
                  </a:cubicBezTo>
                  <a:cubicBezTo>
                    <a:pt x="4196" y="1364"/>
                    <a:pt x="3583" y="2120"/>
                    <a:pt x="3587" y="2082"/>
                  </a:cubicBezTo>
                  <a:lnTo>
                    <a:pt x="3947" y="829"/>
                  </a:lnTo>
                  <a:cubicBezTo>
                    <a:pt x="3725" y="494"/>
                    <a:pt x="2911" y="138"/>
                    <a:pt x="2253" y="69"/>
                  </a:cubicBezTo>
                  <a:cubicBezTo>
                    <a:pt x="1595" y="0"/>
                    <a:pt x="469" y="343"/>
                    <a:pt x="0" y="415"/>
                  </a:cubicBezTo>
                  <a:close/>
                </a:path>
              </a:pathLst>
            </a:custGeom>
            <a:gradFill rotWithShape="0">
              <a:gsLst>
                <a:gs pos="0">
                  <a:schemeClr val="accent2"/>
                </a:gs>
                <a:gs pos="50000">
                  <a:schemeClr val="bg1"/>
                </a:gs>
                <a:gs pos="100000">
                  <a:schemeClr val="accent2"/>
                </a:gs>
              </a:gsLst>
              <a:lin ang="5400000" scaled="1"/>
            </a:gradFill>
            <a:ln w="9525" cap="flat">
              <a:noFill/>
              <a:prstDash val="solid"/>
              <a:round/>
              <a:headEnd type="none" w="med" len="med"/>
              <a:tailEnd type="none" w="med" len="med"/>
            </a:ln>
            <a:effectLst/>
          </p:spPr>
          <p:txBody>
            <a:bodyPr wrap="none" anchor="ctr"/>
            <a:lstStyle/>
            <a:p>
              <a:endParaRPr lang="zh-CN" altLang="en-US"/>
            </a:p>
          </p:txBody>
        </p:sp>
      </p:grpSp>
      <p:sp>
        <p:nvSpPr>
          <p:cNvPr id="637963" name="Rectangle 11"/>
          <p:cNvSpPr>
            <a:spLocks noGrp="1" noChangeArrowheads="1"/>
          </p:cNvSpPr>
          <p:nvPr>
            <p:ph type="ctrTitle"/>
          </p:nvPr>
        </p:nvSpPr>
        <p:spPr>
          <a:xfrm>
            <a:off x="685800" y="2286000"/>
            <a:ext cx="7772400" cy="1143000"/>
          </a:xfrm>
        </p:spPr>
        <p:txBody>
          <a:bodyPr/>
          <a:lstStyle>
            <a:lvl1pPr>
              <a:defRPr/>
            </a:lvl1pPr>
          </a:lstStyle>
          <a:p>
            <a:r>
              <a:rPr lang="zh-CN" altLang="en-US"/>
              <a:t>单击此处编辑母版标题样式</a:t>
            </a:r>
            <a:endParaRPr lang="zh-CN" altLang="en-US"/>
          </a:p>
        </p:txBody>
      </p:sp>
      <p:sp>
        <p:nvSpPr>
          <p:cNvPr id="637964" name="Rectangle 12"/>
          <p:cNvSpPr>
            <a:spLocks noGrp="1" noChangeArrowheads="1"/>
          </p:cNvSpPr>
          <p:nvPr>
            <p:ph type="subTitle" idx="1"/>
          </p:nvPr>
        </p:nvSpPr>
        <p:spPr>
          <a:xfrm>
            <a:off x="1371600" y="3886200"/>
            <a:ext cx="6400800" cy="1752600"/>
          </a:xfrm>
        </p:spPr>
        <p:txBody>
          <a:bodyPr/>
          <a:lstStyle>
            <a:lvl1pPr marL="0" indent="0" algn="ctr">
              <a:buFontTx/>
              <a:buNone/>
              <a:defRPr/>
            </a:lvl1pPr>
          </a:lstStyle>
          <a:p>
            <a:r>
              <a:rPr lang="zh-CN" altLang="en-US"/>
              <a:t>单击此处编辑母版副标题样式</a:t>
            </a:r>
            <a:endParaRPr lang="zh-CN" altLang="en-US"/>
          </a:p>
        </p:txBody>
      </p:sp>
      <p:sp>
        <p:nvSpPr>
          <p:cNvPr id="637965" name="Rectangle 13"/>
          <p:cNvSpPr>
            <a:spLocks noGrp="1" noChangeArrowheads="1"/>
          </p:cNvSpPr>
          <p:nvPr>
            <p:ph type="dt" sz="quarter" idx="2"/>
          </p:nvPr>
        </p:nvSpPr>
        <p:spPr/>
        <p:txBody>
          <a:bodyPr/>
          <a:lstStyle>
            <a:lvl1pPr>
              <a:spcBef>
                <a:spcPct val="0"/>
              </a:spcBef>
              <a:defRPr/>
            </a:lvl1pPr>
          </a:lstStyle>
          <a:p>
            <a:fld id="{AABDD640-A473-4AEC-9718-C4D1CE916343}" type="datetime1">
              <a:rPr lang="zh-CN" altLang="en-US"/>
            </a:fld>
            <a:endParaRPr lang="en-US" altLang="zh-CN"/>
          </a:p>
        </p:txBody>
      </p:sp>
      <p:sp>
        <p:nvSpPr>
          <p:cNvPr id="637966" name="Rectangle 14"/>
          <p:cNvSpPr>
            <a:spLocks noGrp="1" noChangeArrowheads="1"/>
          </p:cNvSpPr>
          <p:nvPr>
            <p:ph type="ftr" sz="quarter" idx="3"/>
          </p:nvPr>
        </p:nvSpPr>
        <p:spPr/>
        <p:txBody>
          <a:bodyPr/>
          <a:lstStyle>
            <a:lvl1pPr>
              <a:spcBef>
                <a:spcPct val="0"/>
              </a:spcBef>
              <a:defRPr/>
            </a:lvl1pPr>
          </a:lstStyle>
          <a:p>
            <a:endParaRPr lang="en-US" altLang="zh-CN"/>
          </a:p>
        </p:txBody>
      </p:sp>
      <p:sp>
        <p:nvSpPr>
          <p:cNvPr id="637967" name="Rectangle 15"/>
          <p:cNvSpPr>
            <a:spLocks noGrp="1" noChangeArrowheads="1"/>
          </p:cNvSpPr>
          <p:nvPr>
            <p:ph type="sldNum" sz="quarter" idx="4"/>
          </p:nvPr>
        </p:nvSpPr>
        <p:spPr/>
        <p:txBody>
          <a:bodyPr/>
          <a:lstStyle>
            <a:lvl1pPr>
              <a:spcBef>
                <a:spcPct val="0"/>
              </a:spcBef>
              <a:defRPr/>
            </a:lvl1pPr>
          </a:lstStyle>
          <a:p>
            <a:fld id="{F19333E3-D91C-4535-8F74-F4092C55E95D}" type="slidenum">
              <a:rPr lang="en-US" altLang="zh-CN"/>
            </a:fld>
            <a:endParaRPr lang="en-US" altLang="zh-CN"/>
          </a:p>
        </p:txBody>
      </p:sp>
    </p:spTree>
  </p:cSld>
  <p:clrMapOvr>
    <a:masterClrMapping/>
  </p:clrMapOvr>
  <p:transition>
    <p:zoom/>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5347A9C1-3FFE-4D5E-ADB2-106E8A16C023}" type="datetime1">
              <a:rPr lang="zh-CN" altLang="en-US"/>
            </a:fld>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02B21EBE-FD18-4597-9316-E5FDACB09AA5}" type="slidenum">
              <a:rPr lang="en-US" altLang="zh-CN"/>
            </a:fld>
            <a:endParaRPr lang="en-US" altLang="zh-CN"/>
          </a:p>
        </p:txBody>
      </p:sp>
    </p:spTree>
  </p:cSld>
  <p:clrMapOvr>
    <a:masterClrMapping/>
  </p:clrMapOvr>
  <p:transition>
    <p:zoom/>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lvl1pPr>
              <a:defRPr/>
            </a:lvl1pPr>
          </a:lstStyle>
          <a:p>
            <a:fld id="{809ACF50-AEF5-490B-BADB-FFB0A1F23537}" type="datetime1">
              <a:rPr lang="zh-CN" altLang="en-US"/>
            </a:fld>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3532882F-6C0C-41E4-92D1-9F7DAD0625BC}" type="slidenum">
              <a:rPr lang="en-US" altLang="zh-CN"/>
            </a:fld>
            <a:endParaRPr lang="en-US" altLang="zh-CN"/>
          </a:p>
        </p:txBody>
      </p:sp>
    </p:spTree>
  </p:cSld>
  <p:clrMapOvr>
    <a:masterClrMapping/>
  </p:clrMapOvr>
  <p:transition>
    <p:zoom/>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fld id="{EF21FBCF-BD7A-46DF-9A8C-BBECBBDC2245}" type="datetime1">
              <a:rPr lang="zh-CN" altLang="en-US"/>
            </a:fld>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126E859E-08D7-4402-8A65-820100DC6826}" type="slidenum">
              <a:rPr lang="en-US" altLang="zh-CN"/>
            </a:fld>
            <a:endParaRPr lang="en-US" altLang="zh-CN"/>
          </a:p>
        </p:txBody>
      </p:sp>
    </p:spTree>
  </p:cSld>
  <p:clrMapOvr>
    <a:masterClrMapping/>
  </p:clrMapOvr>
  <p:transition>
    <p:zoom/>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fld id="{277BAF9D-850D-4E7C-8921-AA950C03E9BD}" type="datetime1">
              <a:rPr lang="zh-CN" altLang="en-US"/>
            </a:fld>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F68875CE-1463-40C2-99D0-EEFA39A5C62A}" type="slidenum">
              <a:rPr lang="en-US" altLang="zh-CN"/>
            </a:fld>
            <a:endParaRPr lang="en-US" altLang="zh-CN"/>
          </a:p>
        </p:txBody>
      </p:sp>
    </p:spTree>
  </p:cSld>
  <p:clrMapOvr>
    <a:masterClrMapping/>
  </p:clrMapOvr>
  <p:transition>
    <p:zoom/>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fld id="{88D2FFC1-BDCE-4D24-95B9-7780E19EA976}" type="datetime1">
              <a:rPr lang="zh-CN" altLang="en-US"/>
            </a:fld>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a:p>
        </p:txBody>
      </p:sp>
      <p:sp>
        <p:nvSpPr>
          <p:cNvPr id="5" name="灯片编号占位符 4"/>
          <p:cNvSpPr>
            <a:spLocks noGrp="1"/>
          </p:cNvSpPr>
          <p:nvPr>
            <p:ph type="sldNum" sz="quarter" idx="12"/>
          </p:nvPr>
        </p:nvSpPr>
        <p:spPr/>
        <p:txBody>
          <a:bodyPr/>
          <a:lstStyle>
            <a:lvl1pPr>
              <a:defRPr/>
            </a:lvl1pPr>
          </a:lstStyle>
          <a:p>
            <a:fld id="{851C8995-706C-46BC-B0F2-8466A3F8B209}" type="slidenum">
              <a:rPr lang="en-US" altLang="zh-CN"/>
            </a:fld>
            <a:endParaRPr lang="en-US" altLang="zh-CN"/>
          </a:p>
        </p:txBody>
      </p:sp>
    </p:spTree>
  </p:cSld>
  <p:clrMapOvr>
    <a:masterClrMapping/>
  </p:clrMapOvr>
  <p:transition>
    <p:zo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lvl1pPr>
              <a:defRPr/>
            </a:lvl1pPr>
          </a:lstStyle>
          <a:p>
            <a:fld id="{515B7C71-80DE-4B60-A3E2-C27E160DF267}" type="datetime1">
              <a:rPr lang="zh-CN" altLang="en-US"/>
            </a:fld>
            <a:endParaRPr lang="en-US" altLang="zh-CN"/>
          </a:p>
        </p:txBody>
      </p:sp>
      <p:sp>
        <p:nvSpPr>
          <p:cNvPr id="5" name="灯片编号占位符 4"/>
          <p:cNvSpPr>
            <a:spLocks noGrp="1"/>
          </p:cNvSpPr>
          <p:nvPr>
            <p:ph type="sldNum" sz="quarter" idx="11"/>
          </p:nvPr>
        </p:nvSpPr>
        <p:spPr/>
        <p:txBody>
          <a:bodyPr/>
          <a:lstStyle>
            <a:lvl1pPr>
              <a:defRPr/>
            </a:lvl1pPr>
          </a:lstStyle>
          <a:p>
            <a:fld id="{5AC57F84-1F6A-4389-83F6-A8122435702D}" type="slidenum">
              <a:rPr lang="en-US" altLang="zh-CN"/>
            </a:fld>
            <a:endParaRPr lang="en-US" altLang="zh-CN"/>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fld id="{80A37FC6-EF8F-4240-B46B-F5360FE6DB36}" type="datetime1">
              <a:rPr lang="zh-CN" altLang="en-US"/>
            </a:fld>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ACEF50F8-12ED-4917-A402-5FDD51B19C4C}" type="slidenum">
              <a:rPr lang="en-US" altLang="zh-CN"/>
            </a:fld>
            <a:endParaRPr lang="en-US" altLang="zh-CN"/>
          </a:p>
        </p:txBody>
      </p:sp>
    </p:spTree>
  </p:cSld>
  <p:clrMapOvr>
    <a:masterClrMapping/>
  </p:clrMapOvr>
  <p:transition>
    <p:zoom/>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lvl1pPr>
              <a:defRPr/>
            </a:lvl1pPr>
          </a:lstStyle>
          <a:p>
            <a:fld id="{7CF2B9B9-76F6-47D5-9F13-AB0C67451E37}" type="datetime1">
              <a:rPr lang="zh-CN" altLang="en-US"/>
            </a:fld>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97EE7D69-8C39-42F7-BB96-42E6F33C2D0A}" type="slidenum">
              <a:rPr lang="en-US" altLang="zh-CN"/>
            </a:fld>
            <a:endParaRPr lang="en-US" altLang="zh-CN"/>
          </a:p>
        </p:txBody>
      </p:sp>
    </p:spTree>
  </p:cSld>
  <p:clrMapOvr>
    <a:masterClrMapping/>
  </p:clrMapOvr>
  <p:transition>
    <p:zoom/>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lvl1pPr>
              <a:defRPr/>
            </a:lvl1pPr>
          </a:lstStyle>
          <a:p>
            <a:fld id="{F4D8A4B7-EBBF-4843-BF1E-2F7D9D5B3FFC}" type="datetime1">
              <a:rPr lang="zh-CN" altLang="en-US"/>
            </a:fld>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FAB38281-0566-4443-869F-05DF4310FF6A}" type="slidenum">
              <a:rPr lang="en-US" altLang="zh-CN"/>
            </a:fld>
            <a:endParaRPr lang="en-US" altLang="zh-CN"/>
          </a:p>
        </p:txBody>
      </p:sp>
    </p:spTree>
  </p:cSld>
  <p:clrMapOvr>
    <a:masterClrMapping/>
  </p:clrMapOvr>
  <p:transition>
    <p:zoom/>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CB4199C1-4C95-4287-8E84-DCD1E0A7872C}" type="datetime1">
              <a:rPr lang="zh-CN" altLang="en-US"/>
            </a:fld>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2C2E6DAE-3989-4D2C-8E42-B4664E201893}" type="slidenum">
              <a:rPr lang="en-US" altLang="zh-CN"/>
            </a:fld>
            <a:endParaRPr lang="en-US" altLang="zh-CN"/>
          </a:p>
        </p:txBody>
      </p:sp>
    </p:spTree>
  </p:cSld>
  <p:clrMapOvr>
    <a:masterClrMapping/>
  </p:clrMapOvr>
  <p:transition>
    <p:zoom/>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609600"/>
            <a:ext cx="1943100" cy="54864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85800" y="609600"/>
            <a:ext cx="5676900" cy="5486400"/>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F37CD334-FCC8-49A1-80DF-95F771BB2215}" type="datetime1">
              <a:rPr lang="zh-CN" altLang="en-US"/>
            </a:fld>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68107B92-12AF-4F75-AB0C-2A29A891A6E0}" type="slidenum">
              <a:rPr lang="en-US" altLang="zh-CN"/>
            </a:fld>
            <a:endParaRPr lang="en-US" altLang="zh-CN"/>
          </a:p>
        </p:txBody>
      </p:sp>
    </p:spTree>
  </p:cSld>
  <p:clrMapOvr>
    <a:masterClrMapping/>
  </p:clrMapOvr>
  <p:transition>
    <p:zo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68313" y="1052513"/>
            <a:ext cx="4038600" cy="50736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59313" y="1052513"/>
            <a:ext cx="4038600" cy="50736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fld id="{E52B55EF-7CDD-4160-9816-A3BA0C4E7CFF}" type="datetime1">
              <a:rPr lang="zh-CN" altLang="en-US"/>
            </a:fld>
            <a:endParaRPr lang="en-US" altLang="zh-CN"/>
          </a:p>
        </p:txBody>
      </p:sp>
      <p:sp>
        <p:nvSpPr>
          <p:cNvPr id="6" name="灯片编号占位符 5"/>
          <p:cNvSpPr>
            <a:spLocks noGrp="1"/>
          </p:cNvSpPr>
          <p:nvPr>
            <p:ph type="sldNum" sz="quarter" idx="11"/>
          </p:nvPr>
        </p:nvSpPr>
        <p:spPr/>
        <p:txBody>
          <a:bodyPr/>
          <a:lstStyle>
            <a:lvl1pPr>
              <a:defRPr/>
            </a:lvl1pPr>
          </a:lstStyle>
          <a:p>
            <a:fld id="{995A67EB-63E6-4D7C-AB4D-4EB1E37EDFC0}" type="slidenum">
              <a:rPr lang="en-US" altLang="zh-CN"/>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fld id="{FEC84CC1-5925-4EC5-893D-3137800D3CCF}" type="datetime1">
              <a:rPr lang="zh-CN" altLang="en-US"/>
            </a:fld>
            <a:endParaRPr lang="en-US" altLang="zh-CN"/>
          </a:p>
        </p:txBody>
      </p:sp>
      <p:sp>
        <p:nvSpPr>
          <p:cNvPr id="8" name="灯片编号占位符 7"/>
          <p:cNvSpPr>
            <a:spLocks noGrp="1"/>
          </p:cNvSpPr>
          <p:nvPr>
            <p:ph type="sldNum" sz="quarter" idx="11"/>
          </p:nvPr>
        </p:nvSpPr>
        <p:spPr/>
        <p:txBody>
          <a:bodyPr/>
          <a:lstStyle>
            <a:lvl1pPr>
              <a:defRPr/>
            </a:lvl1pPr>
          </a:lstStyle>
          <a:p>
            <a:fld id="{E3020BA6-2730-4C3F-9E8D-D844D9AD4732}" type="slidenum">
              <a:rPr lang="en-US" altLang="zh-CN"/>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fld id="{0D4DE6BF-92C1-4937-BBE0-B0A6165CFFC1}" type="datetime1">
              <a:rPr lang="zh-CN" altLang="en-US"/>
            </a:fld>
            <a:endParaRPr lang="en-US" altLang="zh-CN"/>
          </a:p>
        </p:txBody>
      </p:sp>
      <p:sp>
        <p:nvSpPr>
          <p:cNvPr id="4" name="灯片编号占位符 3"/>
          <p:cNvSpPr>
            <a:spLocks noGrp="1"/>
          </p:cNvSpPr>
          <p:nvPr>
            <p:ph type="sldNum" sz="quarter" idx="11"/>
          </p:nvPr>
        </p:nvSpPr>
        <p:spPr/>
        <p:txBody>
          <a:bodyPr/>
          <a:lstStyle>
            <a:lvl1pPr>
              <a:defRPr/>
            </a:lvl1pPr>
          </a:lstStyle>
          <a:p>
            <a:fld id="{E6A40263-F55F-4057-BBAC-6BE9E4F4AD0C}" type="slidenum">
              <a:rPr lang="en-US" altLang="zh-CN"/>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fld id="{4A82C122-8AF3-4AEF-BBC0-CE5066E05645}" type="datetime1">
              <a:rPr lang="zh-CN" altLang="en-US"/>
            </a:fld>
            <a:endParaRPr lang="en-US" altLang="zh-CN"/>
          </a:p>
        </p:txBody>
      </p:sp>
      <p:sp>
        <p:nvSpPr>
          <p:cNvPr id="3" name="灯片编号占位符 2"/>
          <p:cNvSpPr>
            <a:spLocks noGrp="1"/>
          </p:cNvSpPr>
          <p:nvPr>
            <p:ph type="sldNum" sz="quarter" idx="11"/>
          </p:nvPr>
        </p:nvSpPr>
        <p:spPr/>
        <p:txBody>
          <a:bodyPr/>
          <a:lstStyle>
            <a:lvl1pPr>
              <a:defRPr/>
            </a:lvl1pPr>
          </a:lstStyle>
          <a:p>
            <a:fld id="{4186C58E-C417-442E-94D2-45CF7CEDC05E}" type="slidenum">
              <a:rPr lang="en-US" altLang="zh-CN"/>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lvl1pPr>
              <a:defRPr/>
            </a:lvl1pPr>
          </a:lstStyle>
          <a:p>
            <a:fld id="{080D04BC-AD90-469D-92E7-107CCAE3F828}" type="datetime1">
              <a:rPr lang="zh-CN" altLang="en-US"/>
            </a:fld>
            <a:endParaRPr lang="en-US" altLang="zh-CN"/>
          </a:p>
        </p:txBody>
      </p:sp>
      <p:sp>
        <p:nvSpPr>
          <p:cNvPr id="6" name="灯片编号占位符 5"/>
          <p:cNvSpPr>
            <a:spLocks noGrp="1"/>
          </p:cNvSpPr>
          <p:nvPr>
            <p:ph type="sldNum" sz="quarter" idx="11"/>
          </p:nvPr>
        </p:nvSpPr>
        <p:spPr/>
        <p:txBody>
          <a:bodyPr/>
          <a:lstStyle>
            <a:lvl1pPr>
              <a:defRPr/>
            </a:lvl1pPr>
          </a:lstStyle>
          <a:p>
            <a:fld id="{EBE454A2-818D-4D51-87A4-2B50D7506C2A}" type="slidenum">
              <a:rPr lang="en-US" altLang="zh-CN"/>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lvl1pPr>
              <a:defRPr/>
            </a:lvl1pPr>
          </a:lstStyle>
          <a:p>
            <a:fld id="{BC53FF39-CC71-4900-82C2-9F529F7C91B0}" type="datetime1">
              <a:rPr lang="zh-CN" altLang="en-US"/>
            </a:fld>
            <a:endParaRPr lang="en-US" altLang="zh-CN"/>
          </a:p>
        </p:txBody>
      </p:sp>
      <p:sp>
        <p:nvSpPr>
          <p:cNvPr id="6" name="灯片编号占位符 5"/>
          <p:cNvSpPr>
            <a:spLocks noGrp="1"/>
          </p:cNvSpPr>
          <p:nvPr>
            <p:ph type="sldNum" sz="quarter" idx="11"/>
          </p:nvPr>
        </p:nvSpPr>
        <p:spPr/>
        <p:txBody>
          <a:bodyPr/>
          <a:lstStyle>
            <a:lvl1pPr>
              <a:defRPr/>
            </a:lvl1pPr>
          </a:lstStyle>
          <a:p>
            <a:fld id="{42CAF154-98A2-4B08-A498-2CC48EAE5FC1}" type="slidenum">
              <a:rPr lang="en-US" altLang="zh-CN"/>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7" Type="http://schemas.openxmlformats.org/officeDocument/2006/relationships/theme" Target="../theme/theme1.xml"/><Relationship Id="rId16" Type="http://schemas.openxmlformats.org/officeDocument/2006/relationships/image" Target="../media/image5.png"/><Relationship Id="rId15" Type="http://schemas.openxmlformats.org/officeDocument/2006/relationships/image" Target="../media/image1.png"/><Relationship Id="rId14" Type="http://schemas.openxmlformats.org/officeDocument/2006/relationships/image" Target="../media/image4.png"/><Relationship Id="rId13" Type="http://schemas.openxmlformats.org/officeDocument/2006/relationships/image" Target="../media/image3.pn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1.xml"/><Relationship Id="rId8" Type="http://schemas.openxmlformats.org/officeDocument/2006/relationships/slideLayout" Target="../slideLayouts/slideLayout20.xml"/><Relationship Id="rId7" Type="http://schemas.openxmlformats.org/officeDocument/2006/relationships/slideLayout" Target="../slideLayouts/slideLayout19.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 Id="rId3" Type="http://schemas.openxmlformats.org/officeDocument/2006/relationships/slideLayout" Target="../slideLayouts/slideLayout15.xml"/><Relationship Id="rId2" Type="http://schemas.openxmlformats.org/officeDocument/2006/relationships/slideLayout" Target="../slideLayouts/slideLayout14.xml"/><Relationship Id="rId12" Type="http://schemas.openxmlformats.org/officeDocument/2006/relationships/theme" Target="../theme/theme2.xml"/><Relationship Id="rId11" Type="http://schemas.openxmlformats.org/officeDocument/2006/relationships/slideLayout" Target="../slideLayouts/slideLayout23.xml"/><Relationship Id="rId10" Type="http://schemas.openxmlformats.org/officeDocument/2006/relationships/slideLayout" Target="../slideLayouts/slideLayout22.xml"/><Relationship Id="rId1" Type="http://schemas.openxmlformats.org/officeDocument/2006/relationships/slideLayout" Target="../slideLayouts/slideLayout13.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2.xml"/><Relationship Id="rId8" Type="http://schemas.openxmlformats.org/officeDocument/2006/relationships/slideLayout" Target="../slideLayouts/slideLayout31.xml"/><Relationship Id="rId7" Type="http://schemas.openxmlformats.org/officeDocument/2006/relationships/slideLayout" Target="../slideLayouts/slideLayout30.xml"/><Relationship Id="rId6" Type="http://schemas.openxmlformats.org/officeDocument/2006/relationships/slideLayout" Target="../slideLayouts/slideLayout29.xml"/><Relationship Id="rId5" Type="http://schemas.openxmlformats.org/officeDocument/2006/relationships/slideLayout" Target="../slideLayouts/slideLayout28.xml"/><Relationship Id="rId4" Type="http://schemas.openxmlformats.org/officeDocument/2006/relationships/slideLayout" Target="../slideLayouts/slideLayout27.xml"/><Relationship Id="rId3" Type="http://schemas.openxmlformats.org/officeDocument/2006/relationships/slideLayout" Target="../slideLayouts/slideLayout26.xml"/><Relationship Id="rId2" Type="http://schemas.openxmlformats.org/officeDocument/2006/relationships/slideLayout" Target="../slideLayouts/slideLayout25.xml"/><Relationship Id="rId12" Type="http://schemas.openxmlformats.org/officeDocument/2006/relationships/theme" Target="../theme/theme3.xml"/><Relationship Id="rId11" Type="http://schemas.openxmlformats.org/officeDocument/2006/relationships/slideLayout" Target="../slideLayouts/slideLayout34.xml"/><Relationship Id="rId10" Type="http://schemas.openxmlformats.org/officeDocument/2006/relationships/slideLayout" Target="../slideLayouts/slideLayout33.xml"/><Relationship Id="rId1" Type="http://schemas.openxmlformats.org/officeDocument/2006/relationships/slideLayout" Target="../slideLayouts/slideLayout2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5122" name="Picture 2" descr="ppt页脚图片"/>
          <p:cNvPicPr>
            <a:picLocks noChangeAspect="1" noChangeArrowheads="1"/>
          </p:cNvPicPr>
          <p:nvPr/>
        </p:nvPicPr>
        <p:blipFill>
          <a:blip r:embed="rId13" cstate="print"/>
          <a:srcRect/>
          <a:stretch>
            <a:fillRect/>
          </a:stretch>
        </p:blipFill>
        <p:spPr bwMode="auto">
          <a:xfrm>
            <a:off x="0" y="6599238"/>
            <a:ext cx="9144000" cy="274637"/>
          </a:xfrm>
          <a:prstGeom prst="rect">
            <a:avLst/>
          </a:prstGeom>
          <a:noFill/>
        </p:spPr>
      </p:pic>
      <p:pic>
        <p:nvPicPr>
          <p:cNvPr id="5123" name="Picture 3" descr="n01"/>
          <p:cNvPicPr>
            <a:picLocks noChangeAspect="1" noChangeArrowheads="1"/>
          </p:cNvPicPr>
          <p:nvPr/>
        </p:nvPicPr>
        <p:blipFill>
          <a:blip r:embed="rId14" cstate="print"/>
          <a:srcRect/>
          <a:stretch>
            <a:fillRect/>
          </a:stretch>
        </p:blipFill>
        <p:spPr bwMode="auto">
          <a:xfrm>
            <a:off x="395288" y="0"/>
            <a:ext cx="5419725" cy="1066800"/>
          </a:xfrm>
          <a:prstGeom prst="rect">
            <a:avLst/>
          </a:prstGeom>
          <a:noFill/>
        </p:spPr>
      </p:pic>
      <p:sp>
        <p:nvSpPr>
          <p:cNvPr id="5124" name="Rectangle 4"/>
          <p:cNvSpPr>
            <a:spLocks noGrp="1" noChangeArrowheads="1"/>
          </p:cNvSpPr>
          <p:nvPr>
            <p:ph type="title"/>
          </p:nvPr>
        </p:nvSpPr>
        <p:spPr bwMode="auto">
          <a:xfrm>
            <a:off x="2916238" y="88900"/>
            <a:ext cx="5627687" cy="765175"/>
          </a:xfrm>
          <a:prstGeom prst="rect">
            <a:avLst/>
          </a:prstGeom>
          <a:noFill/>
          <a:ln w="9525">
            <a:noFill/>
            <a:miter lim="800000"/>
          </a:ln>
          <a:effectLst/>
        </p:spPr>
        <p:txBody>
          <a:bodyPr vert="horz" wrap="square" lIns="91440" tIns="45720" rIns="91440" bIns="45720" numCol="1" anchor="ctr" anchorCtr="0" compatLnSpc="1"/>
          <a:lstStyle/>
          <a:p>
            <a:pPr lvl="0"/>
            <a:r>
              <a:rPr lang="zh-CN" altLang="en-US" smtClean="0"/>
              <a:t>单击此处编辑母版标题样式</a:t>
            </a:r>
            <a:endParaRPr lang="zh-CN" altLang="en-US" smtClean="0"/>
          </a:p>
        </p:txBody>
      </p:sp>
      <p:sp>
        <p:nvSpPr>
          <p:cNvPr id="5125" name="Rectangle 5"/>
          <p:cNvSpPr>
            <a:spLocks noGrp="1" noChangeArrowheads="1"/>
          </p:cNvSpPr>
          <p:nvPr>
            <p:ph type="body" idx="1"/>
          </p:nvPr>
        </p:nvSpPr>
        <p:spPr bwMode="auto">
          <a:xfrm>
            <a:off x="468313" y="1052513"/>
            <a:ext cx="8229600" cy="5073650"/>
          </a:xfrm>
          <a:prstGeom prst="rect">
            <a:avLst/>
          </a:prstGeom>
          <a:noFill/>
          <a:ln w="9525">
            <a:noFill/>
            <a:miter lim="800000"/>
          </a:ln>
          <a:effectLst/>
        </p:spPr>
        <p:txBody>
          <a:bodyPr vert="horz" wrap="square" lIns="91440" tIns="45720" rIns="91440" bIns="45720" numCol="1" anchor="t" anchorCtr="0" compatLnSpc="1"/>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smtClean="0"/>
          </a:p>
        </p:txBody>
      </p:sp>
      <p:pic>
        <p:nvPicPr>
          <p:cNvPr id="5126" name="Picture 6"/>
          <p:cNvPicPr>
            <a:picLocks noChangeAspect="1" noChangeArrowheads="1"/>
          </p:cNvPicPr>
          <p:nvPr/>
        </p:nvPicPr>
        <p:blipFill>
          <a:blip r:embed="rId15" cstate="print">
            <a:lum bright="-34000"/>
          </a:blip>
          <a:srcRect l="8949" t="1657" r="4535" b="3894"/>
          <a:stretch>
            <a:fillRect/>
          </a:stretch>
        </p:blipFill>
        <p:spPr bwMode="auto">
          <a:xfrm>
            <a:off x="1439863" y="3068638"/>
            <a:ext cx="7704137" cy="3521075"/>
          </a:xfrm>
          <a:prstGeom prst="rect">
            <a:avLst/>
          </a:prstGeom>
          <a:noFill/>
          <a:ln w="9525">
            <a:noFill/>
            <a:miter lim="800000"/>
            <a:headEnd/>
            <a:tailEnd/>
          </a:ln>
          <a:effectLst/>
        </p:spPr>
      </p:pic>
      <p:sp>
        <p:nvSpPr>
          <p:cNvPr id="5127" name="WordArt 7"/>
          <p:cNvSpPr>
            <a:spLocks noChangeArrowheads="1" noChangeShapeType="1" noTextEdit="1"/>
          </p:cNvSpPr>
          <p:nvPr/>
        </p:nvSpPr>
        <p:spPr bwMode="auto">
          <a:xfrm>
            <a:off x="395288" y="231775"/>
            <a:ext cx="2324100" cy="244475"/>
          </a:xfrm>
          <a:prstGeom prst="rect">
            <a:avLst/>
          </a:prstGeom>
        </p:spPr>
        <p:txBody>
          <a:bodyPr wrap="none" fromWordArt="1">
            <a:prstTxWarp prst="textPlain">
              <a:avLst>
                <a:gd name="adj" fmla="val 50000"/>
              </a:avLst>
            </a:prstTxWarp>
          </a:bodyPr>
          <a:lstStyle/>
          <a:p>
            <a:pPr algn="ctr"/>
            <a:r>
              <a:rPr lang="zh-CN" altLang="en-US" sz="3600" b="1" kern="10">
                <a:ln w="9525">
                  <a:noFill/>
                  <a:round/>
                </a:ln>
                <a:gradFill rotWithShape="1">
                  <a:gsLst>
                    <a:gs pos="0">
                      <a:schemeClr val="tx1"/>
                    </a:gs>
                    <a:gs pos="50000">
                      <a:srgbClr val="FF6600"/>
                    </a:gs>
                    <a:gs pos="100000">
                      <a:schemeClr val="tx1"/>
                    </a:gs>
                  </a:gsLst>
                  <a:lin ang="2700000" scaled="1"/>
                </a:gradFill>
                <a:effectLst>
                  <a:outerShdw dist="45791" dir="2021404" algn="ctr" rotWithShape="0">
                    <a:srgbClr val="B2B2B2">
                      <a:alpha val="80000"/>
                    </a:srgbClr>
                  </a:outerShdw>
                </a:effectLst>
                <a:latin typeface="黑体" panose="02010609060101010101" charset="-122"/>
                <a:ea typeface="黑体" panose="02010609060101010101" charset="-122"/>
              </a:rPr>
              <a:t>中国矿业大学计算机科学与技术学院</a:t>
            </a:r>
            <a:endParaRPr lang="zh-CN" altLang="en-US" sz="3600" b="1" kern="10">
              <a:ln w="9525">
                <a:noFill/>
                <a:round/>
              </a:ln>
              <a:gradFill rotWithShape="1">
                <a:gsLst>
                  <a:gs pos="0">
                    <a:schemeClr val="tx1"/>
                  </a:gs>
                  <a:gs pos="50000">
                    <a:srgbClr val="FF6600"/>
                  </a:gs>
                  <a:gs pos="100000">
                    <a:schemeClr val="tx1"/>
                  </a:gs>
                </a:gsLst>
                <a:lin ang="2700000" scaled="1"/>
              </a:gradFill>
              <a:effectLst>
                <a:outerShdw dist="45791" dir="2021404" algn="ctr" rotWithShape="0">
                  <a:srgbClr val="B2B2B2">
                    <a:alpha val="80000"/>
                  </a:srgbClr>
                </a:outerShdw>
              </a:effectLst>
              <a:latin typeface="黑体" panose="02010609060101010101" charset="-122"/>
              <a:ea typeface="黑体" panose="02010609060101010101" charset="-122"/>
            </a:endParaRPr>
          </a:p>
        </p:txBody>
      </p:sp>
      <p:sp>
        <p:nvSpPr>
          <p:cNvPr id="5128" name="WordArt 8"/>
          <p:cNvSpPr>
            <a:spLocks noChangeArrowheads="1" noChangeShapeType="1" noTextEdit="1"/>
          </p:cNvSpPr>
          <p:nvPr/>
        </p:nvSpPr>
        <p:spPr bwMode="auto">
          <a:xfrm>
            <a:off x="395288" y="620713"/>
            <a:ext cx="2282825" cy="165100"/>
          </a:xfrm>
          <a:prstGeom prst="rect">
            <a:avLst/>
          </a:prstGeom>
        </p:spPr>
        <p:txBody>
          <a:bodyPr wrap="none" fromWordArt="1">
            <a:prstTxWarp prst="textPlain">
              <a:avLst>
                <a:gd name="adj" fmla="val 50000"/>
              </a:avLst>
            </a:prstTxWarp>
          </a:bodyPr>
          <a:lstStyle/>
          <a:p>
            <a:pPr algn="ctr"/>
            <a:r>
              <a:rPr lang="en-US" altLang="zh-CN" sz="1200" b="1" kern="10">
                <a:ln w="9525">
                  <a:solidFill>
                    <a:srgbClr val="6699FF"/>
                  </a:solidFill>
                  <a:round/>
                </a:ln>
                <a:solidFill>
                  <a:srgbClr val="6699FF"/>
                </a:solidFill>
                <a:effectLst>
                  <a:outerShdw dist="35921" dir="2700000" algn="ctr" rotWithShape="0">
                    <a:srgbClr val="C0C0C0">
                      <a:alpha val="80000"/>
                    </a:srgbClr>
                  </a:outerShdw>
                </a:effectLst>
                <a:latin typeface="Arial" panose="020B0604020202020204"/>
                <a:cs typeface="Arial" panose="020B0604020202020204"/>
              </a:rPr>
              <a:t>Computer Science &amp; Technology</a:t>
            </a:r>
            <a:endParaRPr lang="zh-CN" altLang="en-US" sz="1200" b="1" kern="10">
              <a:ln w="9525">
                <a:solidFill>
                  <a:srgbClr val="6699FF"/>
                </a:solidFill>
                <a:round/>
              </a:ln>
              <a:solidFill>
                <a:srgbClr val="6699FF"/>
              </a:solidFill>
              <a:effectLst>
                <a:outerShdw dist="35921" dir="2700000" algn="ctr" rotWithShape="0">
                  <a:srgbClr val="C0C0C0">
                    <a:alpha val="80000"/>
                  </a:srgbClr>
                </a:outerShdw>
              </a:effectLst>
              <a:latin typeface="Arial" panose="020B0604020202020204"/>
              <a:cs typeface="Arial" panose="020B0604020202020204"/>
            </a:endParaRPr>
          </a:p>
        </p:txBody>
      </p:sp>
      <p:pic>
        <p:nvPicPr>
          <p:cNvPr id="5129" name="Picture 9" descr="BD10289_"/>
          <p:cNvPicPr preferRelativeResize="0">
            <a:picLocks noChangeArrowheads="1"/>
          </p:cNvPicPr>
          <p:nvPr/>
        </p:nvPicPr>
        <p:blipFill>
          <a:blip r:embed="rId16" cstate="print"/>
          <a:srcRect/>
          <a:stretch>
            <a:fillRect/>
          </a:stretch>
        </p:blipFill>
        <p:spPr bwMode="auto">
          <a:xfrm>
            <a:off x="415925" y="492125"/>
            <a:ext cx="2339975" cy="71438"/>
          </a:xfrm>
          <a:prstGeom prst="rect">
            <a:avLst/>
          </a:prstGeom>
          <a:noFill/>
          <a:ln w="9525">
            <a:noFill/>
            <a:miter lim="800000"/>
            <a:headEnd/>
            <a:tailEnd/>
          </a:ln>
        </p:spPr>
      </p:pic>
      <p:sp>
        <p:nvSpPr>
          <p:cNvPr id="5130" name="Rectangle 10"/>
          <p:cNvSpPr>
            <a:spLocks noGrp="1" noChangeArrowheads="1"/>
          </p:cNvSpPr>
          <p:nvPr>
            <p:ph type="dt" sz="half" idx="2"/>
          </p:nvPr>
        </p:nvSpPr>
        <p:spPr bwMode="auto">
          <a:xfrm>
            <a:off x="0" y="6605588"/>
            <a:ext cx="1905000" cy="252412"/>
          </a:xfrm>
          <a:prstGeom prst="rect">
            <a:avLst/>
          </a:prstGeom>
          <a:noFill/>
          <a:ln w="9525">
            <a:noFill/>
            <a:miter lim="800000"/>
          </a:ln>
          <a:effectLst/>
        </p:spPr>
        <p:txBody>
          <a:bodyPr vert="horz" wrap="square" lIns="91440" tIns="45720" rIns="91440" bIns="45720" numCol="1" anchor="t" anchorCtr="0" compatLnSpc="1"/>
          <a:lstStyle>
            <a:lvl1pPr>
              <a:defRPr sz="1200" b="1">
                <a:ea typeface="+mn-ea"/>
              </a:defRPr>
            </a:lvl1pPr>
          </a:lstStyle>
          <a:p>
            <a:fld id="{A105A94C-D352-4E38-8F0A-E8CDC5F40909}" type="datetime1">
              <a:rPr lang="zh-CN" altLang="en-US"/>
            </a:fld>
            <a:endParaRPr lang="en-US" altLang="zh-CN"/>
          </a:p>
        </p:txBody>
      </p:sp>
      <p:sp>
        <p:nvSpPr>
          <p:cNvPr id="5131" name="Rectangle 11"/>
          <p:cNvSpPr>
            <a:spLocks noGrp="1" noChangeArrowheads="1"/>
          </p:cNvSpPr>
          <p:nvPr>
            <p:ph type="sldNum" sz="quarter" idx="4"/>
          </p:nvPr>
        </p:nvSpPr>
        <p:spPr bwMode="auto">
          <a:xfrm>
            <a:off x="8316913" y="6597650"/>
            <a:ext cx="1258887" cy="260350"/>
          </a:xfrm>
          <a:prstGeom prst="rect">
            <a:avLst/>
          </a:prstGeom>
          <a:noFill/>
          <a:ln w="9525">
            <a:noFill/>
            <a:miter lim="800000"/>
          </a:ln>
          <a:effectLst/>
        </p:spPr>
        <p:txBody>
          <a:bodyPr vert="horz" wrap="square" lIns="91440" tIns="45720" rIns="91440" bIns="45720" numCol="1" anchor="t" anchorCtr="0" compatLnSpc="1"/>
          <a:lstStyle>
            <a:lvl1pPr algn="ctr">
              <a:defRPr sz="1200" b="1">
                <a:ea typeface="+mn-ea"/>
              </a:defRPr>
            </a:lvl1pPr>
          </a:lstStyle>
          <a:p>
            <a:fld id="{8EABE2A9-E1E8-4815-8856-32F590168129}" type="slidenum">
              <a:rPr lang="en-US" altLang="zh-CN"/>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iming>
    <p:tnLst>
      <p:par>
        <p:cTn id="1" dur="indefinite" restart="never" nodeType="tmRoot"/>
      </p:par>
    </p:tnLst>
  </p:timing>
  <p:hf hdr="0" ftr="0"/>
  <p:txStyles>
    <p:titleStyle>
      <a:lvl1pPr algn="ctr" rtl="0" fontAlgn="base">
        <a:spcBef>
          <a:spcPct val="0"/>
        </a:spcBef>
        <a:spcAft>
          <a:spcPct val="0"/>
        </a:spcAft>
        <a:defRPr sz="3800" b="1">
          <a:solidFill>
            <a:srgbClr val="CC0000"/>
          </a:solidFill>
          <a:latin typeface="+mj-lt"/>
          <a:ea typeface="+mj-ea"/>
          <a:cs typeface="+mj-cs"/>
        </a:defRPr>
      </a:lvl1pPr>
      <a:lvl2pPr algn="ctr" rtl="0" fontAlgn="base">
        <a:spcBef>
          <a:spcPct val="0"/>
        </a:spcBef>
        <a:spcAft>
          <a:spcPct val="0"/>
        </a:spcAft>
        <a:defRPr sz="3800" b="1">
          <a:solidFill>
            <a:srgbClr val="CC0000"/>
          </a:solidFill>
          <a:latin typeface="Arial" panose="020B0604020202020204" pitchFamily="34" charset="0"/>
          <a:ea typeface="黑体" panose="02010609060101010101" charset="-122"/>
        </a:defRPr>
      </a:lvl2pPr>
      <a:lvl3pPr algn="ctr" rtl="0" fontAlgn="base">
        <a:spcBef>
          <a:spcPct val="0"/>
        </a:spcBef>
        <a:spcAft>
          <a:spcPct val="0"/>
        </a:spcAft>
        <a:defRPr sz="3800" b="1">
          <a:solidFill>
            <a:srgbClr val="CC0000"/>
          </a:solidFill>
          <a:latin typeface="Arial" panose="020B0604020202020204" pitchFamily="34" charset="0"/>
          <a:ea typeface="黑体" panose="02010609060101010101" charset="-122"/>
        </a:defRPr>
      </a:lvl3pPr>
      <a:lvl4pPr algn="ctr" rtl="0" fontAlgn="base">
        <a:spcBef>
          <a:spcPct val="0"/>
        </a:spcBef>
        <a:spcAft>
          <a:spcPct val="0"/>
        </a:spcAft>
        <a:defRPr sz="3800" b="1">
          <a:solidFill>
            <a:srgbClr val="CC0000"/>
          </a:solidFill>
          <a:latin typeface="Arial" panose="020B0604020202020204" pitchFamily="34" charset="0"/>
          <a:ea typeface="黑体" panose="02010609060101010101" charset="-122"/>
        </a:defRPr>
      </a:lvl4pPr>
      <a:lvl5pPr algn="ctr" rtl="0" fontAlgn="base">
        <a:spcBef>
          <a:spcPct val="0"/>
        </a:spcBef>
        <a:spcAft>
          <a:spcPct val="0"/>
        </a:spcAft>
        <a:defRPr sz="3800" b="1">
          <a:solidFill>
            <a:srgbClr val="CC0000"/>
          </a:solidFill>
          <a:latin typeface="Arial" panose="020B0604020202020204" pitchFamily="34" charset="0"/>
          <a:ea typeface="黑体" panose="02010609060101010101" charset="-122"/>
        </a:defRPr>
      </a:lvl5pPr>
      <a:lvl6pPr marL="457200" algn="ctr" rtl="0" fontAlgn="base">
        <a:spcBef>
          <a:spcPct val="0"/>
        </a:spcBef>
        <a:spcAft>
          <a:spcPct val="0"/>
        </a:spcAft>
        <a:defRPr sz="3800" b="1">
          <a:solidFill>
            <a:srgbClr val="CC0000"/>
          </a:solidFill>
          <a:latin typeface="Arial" panose="020B0604020202020204" pitchFamily="34" charset="0"/>
          <a:ea typeface="黑体" panose="02010609060101010101" charset="-122"/>
        </a:defRPr>
      </a:lvl6pPr>
      <a:lvl7pPr marL="914400" algn="ctr" rtl="0" fontAlgn="base">
        <a:spcBef>
          <a:spcPct val="0"/>
        </a:spcBef>
        <a:spcAft>
          <a:spcPct val="0"/>
        </a:spcAft>
        <a:defRPr sz="3800" b="1">
          <a:solidFill>
            <a:srgbClr val="CC0000"/>
          </a:solidFill>
          <a:latin typeface="Arial" panose="020B0604020202020204" pitchFamily="34" charset="0"/>
          <a:ea typeface="黑体" panose="02010609060101010101" charset="-122"/>
        </a:defRPr>
      </a:lvl7pPr>
      <a:lvl8pPr marL="1371600" algn="ctr" rtl="0" fontAlgn="base">
        <a:spcBef>
          <a:spcPct val="0"/>
        </a:spcBef>
        <a:spcAft>
          <a:spcPct val="0"/>
        </a:spcAft>
        <a:defRPr sz="3800" b="1">
          <a:solidFill>
            <a:srgbClr val="CC0000"/>
          </a:solidFill>
          <a:latin typeface="Arial" panose="020B0604020202020204" pitchFamily="34" charset="0"/>
          <a:ea typeface="黑体" panose="02010609060101010101" charset="-122"/>
        </a:defRPr>
      </a:lvl8pPr>
      <a:lvl9pPr marL="1828800" algn="ctr" rtl="0" fontAlgn="base">
        <a:spcBef>
          <a:spcPct val="0"/>
        </a:spcBef>
        <a:spcAft>
          <a:spcPct val="0"/>
        </a:spcAft>
        <a:defRPr sz="3800" b="1">
          <a:solidFill>
            <a:srgbClr val="CC0000"/>
          </a:solidFill>
          <a:latin typeface="Arial" panose="020B0604020202020204" pitchFamily="34" charset="0"/>
          <a:ea typeface="黑体" panose="02010609060101010101" charset="-122"/>
        </a:defRPr>
      </a:lvl9pPr>
    </p:titleStyle>
    <p:bodyStyle>
      <a:lvl1pPr marL="342900" indent="-342900" algn="l" rtl="0" fontAlgn="base">
        <a:spcBef>
          <a:spcPct val="20000"/>
        </a:spcBef>
        <a:spcAft>
          <a:spcPct val="0"/>
        </a:spcAft>
        <a:buClr>
          <a:schemeClr val="accent2"/>
        </a:buClr>
        <a:buSzPct val="75000"/>
        <a:buFont typeface="Wingdings" panose="05000000000000000000" pitchFamily="2" charset="2"/>
        <a:buChar char="p"/>
        <a:defRPr sz="2800" b="1">
          <a:solidFill>
            <a:schemeClr val="tx1"/>
          </a:solidFill>
          <a:latin typeface="+mn-lt"/>
          <a:ea typeface="+mn-ea"/>
          <a:cs typeface="+mn-cs"/>
        </a:defRPr>
      </a:lvl1pPr>
      <a:lvl2pPr marL="742950" indent="-285750" algn="l" rtl="0" fontAlgn="base">
        <a:spcBef>
          <a:spcPct val="20000"/>
        </a:spcBef>
        <a:spcAft>
          <a:spcPct val="0"/>
        </a:spcAft>
        <a:buClr>
          <a:schemeClr val="hlink"/>
        </a:buClr>
        <a:buSzPct val="75000"/>
        <a:buFont typeface="Wingdings" panose="05000000000000000000" pitchFamily="2" charset="2"/>
        <a:buChar char="n"/>
        <a:defRPr sz="2600" b="1">
          <a:solidFill>
            <a:schemeClr val="tx1"/>
          </a:solidFill>
          <a:latin typeface="+mn-lt"/>
          <a:ea typeface="+mn-ea"/>
        </a:defRPr>
      </a:lvl2pPr>
      <a:lvl3pPr marL="1143000" indent="-228600" algn="l" rtl="0" fontAlgn="base">
        <a:spcBef>
          <a:spcPct val="20000"/>
        </a:spcBef>
        <a:spcAft>
          <a:spcPct val="0"/>
        </a:spcAft>
        <a:buClr>
          <a:schemeClr val="folHlink"/>
        </a:buClr>
        <a:buSzPct val="75000"/>
        <a:buFont typeface="Wingdings" panose="05000000000000000000" pitchFamily="2" charset="2"/>
        <a:buChar char="p"/>
        <a:defRPr sz="2400" b="1">
          <a:solidFill>
            <a:schemeClr val="tx1"/>
          </a:solidFill>
          <a:latin typeface="+mn-lt"/>
          <a:ea typeface="+mn-ea"/>
        </a:defRPr>
      </a:lvl3pPr>
      <a:lvl4pPr marL="1600200" indent="-228600" algn="l" rtl="0" fontAlgn="base">
        <a:spcBef>
          <a:spcPct val="20000"/>
        </a:spcBef>
        <a:spcAft>
          <a:spcPct val="0"/>
        </a:spcAft>
        <a:buSzPct val="75000"/>
        <a:buFont typeface="Wingdings" panose="05000000000000000000" pitchFamily="2" charset="2"/>
        <a:buChar char="n"/>
        <a:defRPr sz="2200" b="1">
          <a:solidFill>
            <a:schemeClr val="tx1"/>
          </a:solidFill>
          <a:latin typeface="+mn-lt"/>
          <a:ea typeface="+mn-ea"/>
        </a:defRPr>
      </a:lvl4pPr>
      <a:lvl5pPr marL="2057400" indent="-228600" algn="l" rtl="0" fontAlgn="base">
        <a:spcBef>
          <a:spcPct val="20000"/>
        </a:spcBef>
        <a:spcAft>
          <a:spcPct val="0"/>
        </a:spcAft>
        <a:buClr>
          <a:srgbClr val="0066FF"/>
        </a:buClr>
        <a:buFont typeface="Wingdings" panose="05000000000000000000" pitchFamily="2" charset="2"/>
        <a:buChar char="p"/>
        <a:defRPr sz="2000" b="1">
          <a:solidFill>
            <a:schemeClr val="tx1"/>
          </a:solidFill>
          <a:latin typeface="+mn-lt"/>
          <a:ea typeface="+mn-ea"/>
        </a:defRPr>
      </a:lvl5pPr>
      <a:lvl6pPr marL="2514600" indent="-228600" algn="l" rtl="0" fontAlgn="base">
        <a:spcBef>
          <a:spcPct val="20000"/>
        </a:spcBef>
        <a:spcAft>
          <a:spcPct val="0"/>
        </a:spcAft>
        <a:buClr>
          <a:srgbClr val="0066FF"/>
        </a:buClr>
        <a:buFont typeface="Wingdings" panose="05000000000000000000" pitchFamily="2" charset="2"/>
        <a:buChar char="p"/>
        <a:defRPr sz="2000" b="1">
          <a:solidFill>
            <a:schemeClr val="tx1"/>
          </a:solidFill>
          <a:latin typeface="+mn-lt"/>
          <a:ea typeface="+mn-ea"/>
        </a:defRPr>
      </a:lvl6pPr>
      <a:lvl7pPr marL="2971800" indent="-228600" algn="l" rtl="0" fontAlgn="base">
        <a:spcBef>
          <a:spcPct val="20000"/>
        </a:spcBef>
        <a:spcAft>
          <a:spcPct val="0"/>
        </a:spcAft>
        <a:buClr>
          <a:srgbClr val="0066FF"/>
        </a:buClr>
        <a:buFont typeface="Wingdings" panose="05000000000000000000" pitchFamily="2" charset="2"/>
        <a:buChar char="p"/>
        <a:defRPr sz="2000" b="1">
          <a:solidFill>
            <a:schemeClr val="tx1"/>
          </a:solidFill>
          <a:latin typeface="+mn-lt"/>
          <a:ea typeface="+mn-ea"/>
        </a:defRPr>
      </a:lvl7pPr>
      <a:lvl8pPr marL="3429000" indent="-228600" algn="l" rtl="0" fontAlgn="base">
        <a:spcBef>
          <a:spcPct val="20000"/>
        </a:spcBef>
        <a:spcAft>
          <a:spcPct val="0"/>
        </a:spcAft>
        <a:buClr>
          <a:srgbClr val="0066FF"/>
        </a:buClr>
        <a:buFont typeface="Wingdings" panose="05000000000000000000" pitchFamily="2" charset="2"/>
        <a:buChar char="p"/>
        <a:defRPr sz="2000" b="1">
          <a:solidFill>
            <a:schemeClr val="tx1"/>
          </a:solidFill>
          <a:latin typeface="+mn-lt"/>
          <a:ea typeface="+mn-ea"/>
        </a:defRPr>
      </a:lvl8pPr>
      <a:lvl9pPr marL="3886200" indent="-228600" algn="l" rtl="0" fontAlgn="base">
        <a:spcBef>
          <a:spcPct val="20000"/>
        </a:spcBef>
        <a:spcAft>
          <a:spcPct val="0"/>
        </a:spcAft>
        <a:buClr>
          <a:srgbClr val="0066FF"/>
        </a:buClr>
        <a:buFont typeface="Wingdings" panose="05000000000000000000" pitchFamily="2" charset="2"/>
        <a:buChar char="p"/>
        <a:defRPr sz="20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30466" name="Rectangle 2"/>
          <p:cNvSpPr>
            <a:spLocks noGrp="1" noChangeArrowheads="1"/>
          </p:cNvSpPr>
          <p:nvPr>
            <p:ph type="title"/>
          </p:nvPr>
        </p:nvSpPr>
        <p:spPr bwMode="auto">
          <a:xfrm>
            <a:off x="457200" y="274638"/>
            <a:ext cx="8229600" cy="1143000"/>
          </a:xfrm>
          <a:prstGeom prst="rect">
            <a:avLst/>
          </a:prstGeom>
          <a:noFill/>
          <a:ln w="9525">
            <a:noFill/>
            <a:miter lim="800000"/>
          </a:ln>
          <a:effectLst/>
        </p:spPr>
        <p:txBody>
          <a:bodyPr vert="horz" wrap="square" lIns="91440" tIns="45720" rIns="91440" bIns="45720" numCol="1" anchor="ctr" anchorCtr="0" compatLnSpc="1"/>
          <a:lstStyle/>
          <a:p>
            <a:pPr lvl="0"/>
            <a:r>
              <a:rPr lang="zh-CN" altLang="en-US" smtClean="0"/>
              <a:t>单击此处编辑母版标题样式</a:t>
            </a:r>
            <a:endParaRPr lang="zh-CN" altLang="en-US" smtClean="0"/>
          </a:p>
        </p:txBody>
      </p:sp>
      <p:sp>
        <p:nvSpPr>
          <p:cNvPr id="830467" name="Rectangle 3"/>
          <p:cNvSpPr>
            <a:spLocks noGrp="1" noChangeArrowheads="1"/>
          </p:cNvSpPr>
          <p:nvPr>
            <p:ph type="body" idx="1"/>
          </p:nvPr>
        </p:nvSpPr>
        <p:spPr bwMode="auto">
          <a:xfrm>
            <a:off x="457200" y="1600200"/>
            <a:ext cx="8229600" cy="4525963"/>
          </a:xfrm>
          <a:prstGeom prst="rect">
            <a:avLst/>
          </a:prstGeom>
          <a:noFill/>
          <a:ln w="9525">
            <a:noFill/>
            <a:miter lim="800000"/>
          </a:ln>
          <a:effectLst/>
        </p:spPr>
        <p:txBody>
          <a:bodyPr vert="horz" wrap="square" lIns="91440" tIns="45720" rIns="91440" bIns="45720" numCol="1" anchor="t" anchorCtr="0" compatLnSpc="1"/>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smtClean="0"/>
          </a:p>
        </p:txBody>
      </p:sp>
      <p:sp>
        <p:nvSpPr>
          <p:cNvPr id="830468" name="Rectangle 4"/>
          <p:cNvSpPr>
            <a:spLocks noGrp="1" noChangeArrowheads="1"/>
          </p:cNvSpPr>
          <p:nvPr>
            <p:ph type="dt" sz="half" idx="2"/>
          </p:nvPr>
        </p:nvSpPr>
        <p:spPr bwMode="auto">
          <a:xfrm>
            <a:off x="457200" y="6245225"/>
            <a:ext cx="2133600" cy="476250"/>
          </a:xfrm>
          <a:prstGeom prst="rect">
            <a:avLst/>
          </a:prstGeom>
          <a:noFill/>
          <a:ln w="9525">
            <a:noFill/>
            <a:miter lim="800000"/>
          </a:ln>
          <a:effectLst/>
        </p:spPr>
        <p:txBody>
          <a:bodyPr vert="horz" wrap="square" lIns="91440" tIns="45720" rIns="91440" bIns="45720" numCol="1" anchor="t" anchorCtr="0" compatLnSpc="1"/>
          <a:lstStyle>
            <a:lvl1pPr>
              <a:defRPr sz="1400"/>
            </a:lvl1pPr>
          </a:lstStyle>
          <a:p>
            <a:fld id="{D2711B86-7772-46A3-B18C-BE6CE2164C1F}" type="datetime1">
              <a:rPr lang="zh-CN" altLang="en-US"/>
            </a:fld>
            <a:endParaRPr lang="en-US" altLang="zh-CN"/>
          </a:p>
        </p:txBody>
      </p:sp>
      <p:sp>
        <p:nvSpPr>
          <p:cNvPr id="830469" name="Rectangle 5"/>
          <p:cNvSpPr>
            <a:spLocks noGrp="1" noChangeArrowheads="1"/>
          </p:cNvSpPr>
          <p:nvPr>
            <p:ph type="ftr" sz="quarter" idx="3"/>
          </p:nvPr>
        </p:nvSpPr>
        <p:spPr bwMode="auto">
          <a:xfrm>
            <a:off x="3124200" y="6245225"/>
            <a:ext cx="2895600" cy="476250"/>
          </a:xfrm>
          <a:prstGeom prst="rect">
            <a:avLst/>
          </a:prstGeom>
          <a:noFill/>
          <a:ln w="9525">
            <a:noFill/>
            <a:miter lim="800000"/>
          </a:ln>
          <a:effectLst/>
        </p:spPr>
        <p:txBody>
          <a:bodyPr vert="horz" wrap="square" lIns="91440" tIns="45720" rIns="91440" bIns="45720" numCol="1" anchor="t" anchorCtr="0" compatLnSpc="1"/>
          <a:lstStyle>
            <a:lvl1pPr algn="ctr">
              <a:defRPr sz="1400"/>
            </a:lvl1pPr>
          </a:lstStyle>
          <a:p>
            <a:endParaRPr lang="en-US" altLang="zh-CN"/>
          </a:p>
        </p:txBody>
      </p:sp>
      <p:sp>
        <p:nvSpPr>
          <p:cNvPr id="830470" name="Rectangle 6"/>
          <p:cNvSpPr>
            <a:spLocks noGrp="1" noChangeArrowheads="1"/>
          </p:cNvSpPr>
          <p:nvPr>
            <p:ph type="sldNum" sz="quarter" idx="4"/>
          </p:nvPr>
        </p:nvSpPr>
        <p:spPr bwMode="auto">
          <a:xfrm>
            <a:off x="6553200" y="6245225"/>
            <a:ext cx="2133600" cy="476250"/>
          </a:xfrm>
          <a:prstGeom prst="rect">
            <a:avLst/>
          </a:prstGeom>
          <a:noFill/>
          <a:ln w="9525">
            <a:noFill/>
            <a:miter lim="800000"/>
          </a:ln>
          <a:effectLst/>
        </p:spPr>
        <p:txBody>
          <a:bodyPr vert="horz" wrap="square" lIns="91440" tIns="45720" rIns="91440" bIns="45720" numCol="1" anchor="t" anchorCtr="0" compatLnSpc="1"/>
          <a:lstStyle>
            <a:lvl1pPr algn="r">
              <a:defRPr sz="1400"/>
            </a:lvl1pPr>
          </a:lstStyle>
          <a:p>
            <a:fld id="{CCED61C6-2435-4F4B-9084-657470907472}" type="slidenum">
              <a:rPr lang="en-US" altLang="zh-CN"/>
            </a:fld>
            <a:endParaRPr lang="en-US" altLang="zh-CN"/>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hdr="0" ftr="0"/>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ea typeface="+mn-ea"/>
        </a:defRPr>
      </a:lvl2pPr>
      <a:lvl3pPr marL="1143000" indent="-228600" algn="l" rtl="0" fontAlgn="base">
        <a:spcBef>
          <a:spcPct val="20000"/>
        </a:spcBef>
        <a:spcAft>
          <a:spcPct val="0"/>
        </a:spcAft>
        <a:buChar char="•"/>
        <a:defRPr sz="2400">
          <a:solidFill>
            <a:schemeClr val="tx1"/>
          </a:solidFill>
          <a:latin typeface="+mn-lt"/>
          <a:ea typeface="+mn-ea"/>
        </a:defRPr>
      </a:lvl3pPr>
      <a:lvl4pPr marL="1600200" indent="-228600" algn="l" rtl="0" fontAlgn="base">
        <a:spcBef>
          <a:spcPct val="20000"/>
        </a:spcBef>
        <a:spcAft>
          <a:spcPct val="0"/>
        </a:spcAft>
        <a:buChar char="–"/>
        <a:defRPr sz="2000">
          <a:solidFill>
            <a:schemeClr val="tx1"/>
          </a:solidFill>
          <a:latin typeface="+mn-lt"/>
          <a:ea typeface="+mn-ea"/>
        </a:defRPr>
      </a:lvl4pPr>
      <a:lvl5pPr marL="2057400" indent="-228600" algn="l" rtl="0" fontAlgn="base">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bwMode="invGray">
      <p:bgPr>
        <a:gradFill rotWithShape="0">
          <a:gsLst>
            <a:gs pos="0">
              <a:schemeClr val="bg2"/>
            </a:gs>
            <a:gs pos="50000">
              <a:schemeClr val="bg1"/>
            </a:gs>
            <a:gs pos="100000">
              <a:schemeClr val="bg2"/>
            </a:gs>
          </a:gsLst>
          <a:lin ang="0" scaled="1"/>
        </a:gradFill>
        <a:effectLst>
          <a:outerShdw dist="107763" dir="2700000" algn="ctr" rotWithShape="0">
            <a:srgbClr val="000000"/>
          </a:outerShdw>
        </a:effectLst>
      </p:bgPr>
    </p:bg>
    <p:spTree>
      <p:nvGrpSpPr>
        <p:cNvPr id="1" name=""/>
        <p:cNvGrpSpPr/>
        <p:nvPr/>
      </p:nvGrpSpPr>
      <p:grpSpPr>
        <a:xfrm>
          <a:off x="0" y="0"/>
          <a:ext cx="0" cy="0"/>
          <a:chOff x="0" y="0"/>
          <a:chExt cx="0" cy="0"/>
        </a:xfrm>
      </p:grpSpPr>
      <p:grpSp>
        <p:nvGrpSpPr>
          <p:cNvPr id="636930" name="Group 2"/>
          <p:cNvGrpSpPr/>
          <p:nvPr/>
        </p:nvGrpSpPr>
        <p:grpSpPr bwMode="auto">
          <a:xfrm>
            <a:off x="0" y="0"/>
            <a:ext cx="9144000" cy="6918325"/>
            <a:chOff x="0" y="0"/>
            <a:chExt cx="5760" cy="4358"/>
          </a:xfrm>
        </p:grpSpPr>
        <p:sp>
          <p:nvSpPr>
            <p:cNvPr id="636931" name="Rectangle 3"/>
            <p:cNvSpPr>
              <a:spLocks noChangeArrowheads="1"/>
            </p:cNvSpPr>
            <p:nvPr/>
          </p:nvSpPr>
          <p:spPr bwMode="invGray">
            <a:xfrm>
              <a:off x="5533" y="280"/>
              <a:ext cx="227" cy="1986"/>
            </a:xfrm>
            <a:prstGeom prst="rect">
              <a:avLst/>
            </a:prstGeom>
            <a:gradFill rotWithShape="0">
              <a:gsLst>
                <a:gs pos="0">
                  <a:schemeClr val="bg2"/>
                </a:gs>
                <a:gs pos="50000">
                  <a:schemeClr val="hlink"/>
                </a:gs>
                <a:gs pos="100000">
                  <a:schemeClr val="bg2"/>
                </a:gs>
              </a:gsLst>
              <a:lin ang="0" scaled="1"/>
            </a:gradFill>
            <a:ln w="9525">
              <a:noFill/>
              <a:miter lim="800000"/>
            </a:ln>
          </p:spPr>
          <p:txBody>
            <a:bodyPr wrap="none" anchor="ctr"/>
            <a:lstStyle/>
            <a:p>
              <a:endParaRPr lang="zh-CN" altLang="en-US"/>
            </a:p>
          </p:txBody>
        </p:sp>
        <p:sp>
          <p:nvSpPr>
            <p:cNvPr id="636932" name="Freeform 4"/>
            <p:cNvSpPr/>
            <p:nvPr/>
          </p:nvSpPr>
          <p:spPr bwMode="invGray">
            <a:xfrm>
              <a:off x="0" y="0"/>
              <a:ext cx="5760" cy="1344"/>
            </a:xfrm>
            <a:custGeom>
              <a:avLst/>
              <a:gdLst/>
              <a:ahLst/>
              <a:cxnLst>
                <a:cxn ang="0">
                  <a:pos x="0" y="0"/>
                </a:cxn>
                <a:cxn ang="0">
                  <a:pos x="5760" y="0"/>
                </a:cxn>
                <a:cxn ang="0">
                  <a:pos x="5760" y="720"/>
                </a:cxn>
                <a:cxn ang="0">
                  <a:pos x="3600" y="624"/>
                </a:cxn>
                <a:cxn ang="0">
                  <a:pos x="0" y="1000"/>
                </a:cxn>
                <a:cxn ang="0">
                  <a:pos x="0" y="0"/>
                </a:cxn>
              </a:cxnLst>
              <a:rect l="0" t="0" r="r" b="b"/>
              <a:pathLst>
                <a:path w="5760" h="1104">
                  <a:moveTo>
                    <a:pt x="0" y="0"/>
                  </a:moveTo>
                  <a:lnTo>
                    <a:pt x="5760" y="0"/>
                  </a:lnTo>
                  <a:lnTo>
                    <a:pt x="5760" y="720"/>
                  </a:lnTo>
                  <a:cubicBezTo>
                    <a:pt x="5400" y="824"/>
                    <a:pt x="4560" y="577"/>
                    <a:pt x="3600" y="624"/>
                  </a:cubicBezTo>
                  <a:cubicBezTo>
                    <a:pt x="2640" y="671"/>
                    <a:pt x="600" y="1104"/>
                    <a:pt x="0" y="1000"/>
                  </a:cubicBezTo>
                  <a:lnTo>
                    <a:pt x="0" y="0"/>
                  </a:lnTo>
                  <a:close/>
                </a:path>
              </a:pathLst>
            </a:custGeom>
            <a:gradFill rotWithShape="0">
              <a:gsLst>
                <a:gs pos="0">
                  <a:schemeClr val="bg2"/>
                </a:gs>
                <a:gs pos="50000">
                  <a:schemeClr val="bg1"/>
                </a:gs>
                <a:gs pos="100000">
                  <a:schemeClr val="bg2"/>
                </a:gs>
              </a:gsLst>
              <a:lin ang="0" scaled="1"/>
            </a:gradFill>
            <a:ln w="9525">
              <a:noFill/>
              <a:round/>
            </a:ln>
          </p:spPr>
          <p:txBody>
            <a:bodyPr wrap="none" anchor="ctr"/>
            <a:lstStyle/>
            <a:p>
              <a:endParaRPr lang="zh-CN" altLang="en-US"/>
            </a:p>
          </p:txBody>
        </p:sp>
        <p:sp>
          <p:nvSpPr>
            <p:cNvPr id="636933" name="Freeform 5"/>
            <p:cNvSpPr/>
            <p:nvPr/>
          </p:nvSpPr>
          <p:spPr bwMode="invGray">
            <a:xfrm>
              <a:off x="0" y="733"/>
              <a:ext cx="5760" cy="3587"/>
            </a:xfrm>
            <a:custGeom>
              <a:avLst/>
              <a:gdLst/>
              <a:ahLst/>
              <a:cxnLst>
                <a:cxn ang="0">
                  <a:pos x="0" y="582"/>
                </a:cxn>
                <a:cxn ang="0">
                  <a:pos x="2640" y="267"/>
                </a:cxn>
                <a:cxn ang="0">
                  <a:pos x="3373" y="160"/>
                </a:cxn>
                <a:cxn ang="0">
                  <a:pos x="5760" y="358"/>
                </a:cxn>
                <a:cxn ang="0">
                  <a:pos x="5760" y="3587"/>
                </a:cxn>
                <a:cxn ang="0">
                  <a:pos x="0" y="3587"/>
                </a:cxn>
                <a:cxn ang="0">
                  <a:pos x="0" y="582"/>
                </a:cxn>
              </a:cxnLst>
              <a:rect l="0" t="0" r="r" b="b"/>
              <a:pathLst>
                <a:path w="5760" h="3587">
                  <a:moveTo>
                    <a:pt x="0" y="582"/>
                  </a:moveTo>
                  <a:cubicBezTo>
                    <a:pt x="1027" y="680"/>
                    <a:pt x="1960" y="387"/>
                    <a:pt x="2640" y="267"/>
                  </a:cubicBezTo>
                  <a:cubicBezTo>
                    <a:pt x="2640" y="267"/>
                    <a:pt x="3268" y="180"/>
                    <a:pt x="3373" y="160"/>
                  </a:cubicBezTo>
                  <a:cubicBezTo>
                    <a:pt x="4120" y="0"/>
                    <a:pt x="5280" y="358"/>
                    <a:pt x="5760" y="358"/>
                  </a:cubicBezTo>
                  <a:lnTo>
                    <a:pt x="5760" y="3587"/>
                  </a:lnTo>
                  <a:lnTo>
                    <a:pt x="0" y="3587"/>
                  </a:lnTo>
                  <a:cubicBezTo>
                    <a:pt x="0" y="3587"/>
                    <a:pt x="0" y="582"/>
                    <a:pt x="0" y="582"/>
                  </a:cubicBezTo>
                  <a:close/>
                </a:path>
              </a:pathLst>
            </a:custGeom>
            <a:gradFill rotWithShape="0">
              <a:gsLst>
                <a:gs pos="0">
                  <a:schemeClr val="bg2"/>
                </a:gs>
                <a:gs pos="50000">
                  <a:schemeClr val="bg1"/>
                </a:gs>
                <a:gs pos="100000">
                  <a:schemeClr val="bg2"/>
                </a:gs>
              </a:gsLst>
              <a:lin ang="0" scaled="1"/>
            </a:gradFill>
            <a:ln w="9525" cap="flat">
              <a:noFill/>
              <a:prstDash val="solid"/>
              <a:round/>
              <a:headEnd type="none" w="med" len="med"/>
              <a:tailEnd type="none" w="med" len="med"/>
            </a:ln>
            <a:effectLst/>
          </p:spPr>
          <p:txBody>
            <a:bodyPr wrap="none" anchor="ctr"/>
            <a:lstStyle/>
            <a:p>
              <a:endParaRPr lang="zh-CN" altLang="en-US"/>
            </a:p>
          </p:txBody>
        </p:sp>
        <p:sp>
          <p:nvSpPr>
            <p:cNvPr id="636934" name="Freeform 6"/>
            <p:cNvSpPr/>
            <p:nvPr/>
          </p:nvSpPr>
          <p:spPr bwMode="invGray">
            <a:xfrm>
              <a:off x="0" y="184"/>
              <a:ext cx="5760" cy="538"/>
            </a:xfrm>
            <a:custGeom>
              <a:avLst/>
              <a:gdLst/>
              <a:ahLst/>
              <a:cxnLst>
                <a:cxn ang="0">
                  <a:pos x="0" y="163"/>
                </a:cxn>
                <a:cxn ang="0">
                  <a:pos x="0" y="403"/>
                </a:cxn>
                <a:cxn ang="0">
                  <a:pos x="1773" y="443"/>
                </a:cxn>
                <a:cxn ang="0">
                  <a:pos x="4573" y="176"/>
                </a:cxn>
                <a:cxn ang="0">
                  <a:pos x="5760" y="536"/>
                </a:cxn>
                <a:cxn ang="0">
                  <a:pos x="5760" y="163"/>
                </a:cxn>
                <a:cxn ang="0">
                  <a:pos x="4560" y="29"/>
                </a:cxn>
                <a:cxn ang="0">
                  <a:pos x="1987" y="336"/>
                </a:cxn>
                <a:cxn ang="0">
                  <a:pos x="0" y="163"/>
                </a:cxn>
              </a:cxnLst>
              <a:rect l="0" t="0" r="r" b="b"/>
              <a:pathLst>
                <a:path w="5760" h="538">
                  <a:moveTo>
                    <a:pt x="0" y="163"/>
                  </a:moveTo>
                  <a:lnTo>
                    <a:pt x="0" y="403"/>
                  </a:lnTo>
                  <a:cubicBezTo>
                    <a:pt x="295" y="450"/>
                    <a:pt x="1011" y="481"/>
                    <a:pt x="1773" y="443"/>
                  </a:cubicBezTo>
                  <a:cubicBezTo>
                    <a:pt x="2535" y="405"/>
                    <a:pt x="3909" y="161"/>
                    <a:pt x="4573" y="176"/>
                  </a:cubicBezTo>
                  <a:cubicBezTo>
                    <a:pt x="5237" y="191"/>
                    <a:pt x="5562" y="538"/>
                    <a:pt x="5760" y="536"/>
                  </a:cubicBezTo>
                  <a:lnTo>
                    <a:pt x="5760" y="163"/>
                  </a:lnTo>
                  <a:cubicBezTo>
                    <a:pt x="5560" y="79"/>
                    <a:pt x="5189" y="0"/>
                    <a:pt x="4560" y="29"/>
                  </a:cubicBezTo>
                  <a:cubicBezTo>
                    <a:pt x="3931" y="58"/>
                    <a:pt x="2747" y="314"/>
                    <a:pt x="1987" y="336"/>
                  </a:cubicBezTo>
                  <a:cubicBezTo>
                    <a:pt x="1227" y="358"/>
                    <a:pt x="414" y="199"/>
                    <a:pt x="0" y="163"/>
                  </a:cubicBezTo>
                  <a:close/>
                </a:path>
              </a:pathLst>
            </a:custGeom>
            <a:gradFill rotWithShape="0">
              <a:gsLst>
                <a:gs pos="0">
                  <a:schemeClr val="bg1"/>
                </a:gs>
                <a:gs pos="50000">
                  <a:schemeClr val="bg2"/>
                </a:gs>
                <a:gs pos="100000">
                  <a:schemeClr val="bg1"/>
                </a:gs>
              </a:gsLst>
              <a:lin ang="0" scaled="1"/>
            </a:gradFill>
            <a:ln w="9525">
              <a:noFill/>
              <a:round/>
            </a:ln>
          </p:spPr>
          <p:txBody>
            <a:bodyPr wrap="none" anchor="ctr"/>
            <a:lstStyle/>
            <a:p>
              <a:endParaRPr lang="zh-CN" altLang="en-US"/>
            </a:p>
          </p:txBody>
        </p:sp>
        <p:sp>
          <p:nvSpPr>
            <p:cNvPr id="636935" name="Freeform 7"/>
            <p:cNvSpPr/>
            <p:nvPr/>
          </p:nvSpPr>
          <p:spPr bwMode="invGray">
            <a:xfrm>
              <a:off x="0" y="1515"/>
              <a:ext cx="5760" cy="674"/>
            </a:xfrm>
            <a:custGeom>
              <a:avLst/>
              <a:gdLst/>
              <a:ahLst/>
              <a:cxnLst>
                <a:cxn ang="0">
                  <a:pos x="0" y="246"/>
                </a:cxn>
                <a:cxn ang="0">
                  <a:pos x="0" y="406"/>
                </a:cxn>
                <a:cxn ang="0">
                  <a:pos x="1280" y="645"/>
                </a:cxn>
                <a:cxn ang="0">
                  <a:pos x="1627" y="580"/>
                </a:cxn>
                <a:cxn ang="0">
                  <a:pos x="4493" y="113"/>
                </a:cxn>
                <a:cxn ang="0">
                  <a:pos x="5760" y="606"/>
                </a:cxn>
                <a:cxn ang="0">
                  <a:pos x="5760" y="233"/>
                </a:cxn>
                <a:cxn ang="0">
                  <a:pos x="4040" y="33"/>
                </a:cxn>
                <a:cxn ang="0">
                  <a:pos x="1093" y="433"/>
                </a:cxn>
                <a:cxn ang="0">
                  <a:pos x="0" y="246"/>
                </a:cxn>
              </a:cxnLst>
              <a:rect l="0" t="0" r="r" b="b"/>
              <a:pathLst>
                <a:path w="5760" h="674">
                  <a:moveTo>
                    <a:pt x="0" y="246"/>
                  </a:moveTo>
                  <a:lnTo>
                    <a:pt x="0" y="406"/>
                  </a:lnTo>
                  <a:cubicBezTo>
                    <a:pt x="213" y="463"/>
                    <a:pt x="1009" y="616"/>
                    <a:pt x="1280" y="645"/>
                  </a:cubicBezTo>
                  <a:cubicBezTo>
                    <a:pt x="1551" y="674"/>
                    <a:pt x="1092" y="669"/>
                    <a:pt x="1627" y="580"/>
                  </a:cubicBezTo>
                  <a:cubicBezTo>
                    <a:pt x="2162" y="491"/>
                    <a:pt x="3804" y="109"/>
                    <a:pt x="4493" y="113"/>
                  </a:cubicBezTo>
                  <a:cubicBezTo>
                    <a:pt x="5182" y="117"/>
                    <a:pt x="5549" y="586"/>
                    <a:pt x="5760" y="606"/>
                  </a:cubicBezTo>
                  <a:lnTo>
                    <a:pt x="5760" y="233"/>
                  </a:lnTo>
                  <a:cubicBezTo>
                    <a:pt x="5471" y="158"/>
                    <a:pt x="4818" y="0"/>
                    <a:pt x="4040" y="33"/>
                  </a:cubicBezTo>
                  <a:cubicBezTo>
                    <a:pt x="3262" y="66"/>
                    <a:pt x="1766" y="398"/>
                    <a:pt x="1093" y="433"/>
                  </a:cubicBezTo>
                  <a:cubicBezTo>
                    <a:pt x="420" y="468"/>
                    <a:pt x="228" y="285"/>
                    <a:pt x="0" y="246"/>
                  </a:cubicBezTo>
                  <a:close/>
                </a:path>
              </a:pathLst>
            </a:custGeom>
            <a:gradFill rotWithShape="0">
              <a:gsLst>
                <a:gs pos="0">
                  <a:schemeClr val="bg1"/>
                </a:gs>
                <a:gs pos="50000">
                  <a:schemeClr val="accent2"/>
                </a:gs>
                <a:gs pos="100000">
                  <a:schemeClr val="bg1"/>
                </a:gs>
              </a:gsLst>
              <a:lin ang="0" scaled="1"/>
            </a:gradFill>
            <a:ln w="9525" cap="flat">
              <a:noFill/>
              <a:prstDash val="solid"/>
              <a:round/>
              <a:headEnd type="none" w="med" len="med"/>
              <a:tailEnd type="none" w="med" len="med"/>
            </a:ln>
            <a:effectLst/>
          </p:spPr>
          <p:txBody>
            <a:bodyPr wrap="none" anchor="ctr"/>
            <a:lstStyle/>
            <a:p>
              <a:endParaRPr lang="zh-CN" altLang="en-US"/>
            </a:p>
          </p:txBody>
        </p:sp>
        <p:sp>
          <p:nvSpPr>
            <p:cNvPr id="636936" name="Freeform 8"/>
            <p:cNvSpPr/>
            <p:nvPr/>
          </p:nvSpPr>
          <p:spPr bwMode="invGray">
            <a:xfrm>
              <a:off x="1560" y="959"/>
              <a:ext cx="4200" cy="3361"/>
            </a:xfrm>
            <a:custGeom>
              <a:avLst/>
              <a:gdLst/>
              <a:ahLst/>
              <a:cxnLst>
                <a:cxn ang="0">
                  <a:pos x="0" y="3361"/>
                </a:cxn>
                <a:cxn ang="0">
                  <a:pos x="1054" y="295"/>
                </a:cxn>
                <a:cxn ang="0">
                  <a:pos x="4200" y="1588"/>
                </a:cxn>
                <a:cxn ang="0">
                  <a:pos x="4200" y="2028"/>
                </a:cxn>
                <a:cxn ang="0">
                  <a:pos x="1200" y="442"/>
                </a:cxn>
                <a:cxn ang="0">
                  <a:pos x="347" y="3361"/>
                </a:cxn>
                <a:cxn ang="0">
                  <a:pos x="0" y="3361"/>
                </a:cxn>
              </a:cxnLst>
              <a:rect l="0" t="0" r="r" b="b"/>
              <a:pathLst>
                <a:path w="4200" h="3361">
                  <a:moveTo>
                    <a:pt x="0" y="3361"/>
                  </a:moveTo>
                  <a:cubicBezTo>
                    <a:pt x="118" y="2850"/>
                    <a:pt x="354" y="590"/>
                    <a:pt x="1054" y="295"/>
                  </a:cubicBezTo>
                  <a:cubicBezTo>
                    <a:pt x="1754" y="0"/>
                    <a:pt x="3676" y="1299"/>
                    <a:pt x="4200" y="1588"/>
                  </a:cubicBezTo>
                  <a:lnTo>
                    <a:pt x="4200" y="2028"/>
                  </a:lnTo>
                  <a:cubicBezTo>
                    <a:pt x="3700" y="1837"/>
                    <a:pt x="1842" y="220"/>
                    <a:pt x="1200" y="442"/>
                  </a:cubicBezTo>
                  <a:cubicBezTo>
                    <a:pt x="558" y="664"/>
                    <a:pt x="547" y="2875"/>
                    <a:pt x="347" y="3361"/>
                  </a:cubicBezTo>
                  <a:lnTo>
                    <a:pt x="0" y="3361"/>
                  </a:lnTo>
                  <a:close/>
                </a:path>
              </a:pathLst>
            </a:custGeom>
            <a:gradFill rotWithShape="0">
              <a:gsLst>
                <a:gs pos="0">
                  <a:schemeClr val="accent2"/>
                </a:gs>
                <a:gs pos="50000">
                  <a:schemeClr val="bg1"/>
                </a:gs>
                <a:gs pos="100000">
                  <a:schemeClr val="accent2"/>
                </a:gs>
              </a:gsLst>
              <a:lin ang="5400000" scaled="1"/>
            </a:gradFill>
            <a:ln w="9525">
              <a:noFill/>
              <a:round/>
            </a:ln>
          </p:spPr>
          <p:txBody>
            <a:bodyPr wrap="none" anchor="ctr"/>
            <a:lstStyle/>
            <a:p>
              <a:endParaRPr lang="zh-CN" altLang="en-US"/>
            </a:p>
          </p:txBody>
        </p:sp>
        <p:sp>
          <p:nvSpPr>
            <p:cNvPr id="636937" name="Freeform 9"/>
            <p:cNvSpPr/>
            <p:nvPr/>
          </p:nvSpPr>
          <p:spPr bwMode="invGray">
            <a:xfrm>
              <a:off x="0" y="2169"/>
              <a:ext cx="5760" cy="1925"/>
            </a:xfrm>
            <a:custGeom>
              <a:avLst/>
              <a:gdLst/>
              <a:ahLst/>
              <a:cxnLst>
                <a:cxn ang="0">
                  <a:pos x="0" y="804"/>
                </a:cxn>
                <a:cxn ang="0">
                  <a:pos x="0" y="991"/>
                </a:cxn>
                <a:cxn ang="0">
                  <a:pos x="1547" y="1818"/>
                </a:cxn>
                <a:cxn ang="0">
                  <a:pos x="3253" y="351"/>
                </a:cxn>
                <a:cxn ang="0">
                  <a:pos x="5760" y="1537"/>
                </a:cxn>
                <a:cxn ang="0">
                  <a:pos x="5760" y="1151"/>
                </a:cxn>
                <a:cxn ang="0">
                  <a:pos x="3240" y="84"/>
                </a:cxn>
                <a:cxn ang="0">
                  <a:pos x="1573" y="1671"/>
                </a:cxn>
                <a:cxn ang="0">
                  <a:pos x="0" y="804"/>
                </a:cxn>
              </a:cxnLst>
              <a:rect l="0" t="0" r="r" b="b"/>
              <a:pathLst>
                <a:path w="5760" h="1925">
                  <a:moveTo>
                    <a:pt x="0" y="804"/>
                  </a:moveTo>
                  <a:lnTo>
                    <a:pt x="0" y="991"/>
                  </a:lnTo>
                  <a:cubicBezTo>
                    <a:pt x="258" y="1160"/>
                    <a:pt x="1005" y="1925"/>
                    <a:pt x="1547" y="1818"/>
                  </a:cubicBezTo>
                  <a:cubicBezTo>
                    <a:pt x="2089" y="1711"/>
                    <a:pt x="2551" y="398"/>
                    <a:pt x="3253" y="351"/>
                  </a:cubicBezTo>
                  <a:cubicBezTo>
                    <a:pt x="3955" y="304"/>
                    <a:pt x="5342" y="1404"/>
                    <a:pt x="5760" y="1537"/>
                  </a:cubicBezTo>
                  <a:lnTo>
                    <a:pt x="5760" y="1151"/>
                  </a:lnTo>
                  <a:cubicBezTo>
                    <a:pt x="5405" y="1124"/>
                    <a:pt x="3982" y="0"/>
                    <a:pt x="3240" y="84"/>
                  </a:cubicBezTo>
                  <a:cubicBezTo>
                    <a:pt x="2542" y="171"/>
                    <a:pt x="2113" y="1551"/>
                    <a:pt x="1573" y="1671"/>
                  </a:cubicBezTo>
                  <a:cubicBezTo>
                    <a:pt x="1033" y="1791"/>
                    <a:pt x="262" y="826"/>
                    <a:pt x="0" y="804"/>
                  </a:cubicBezTo>
                  <a:close/>
                </a:path>
              </a:pathLst>
            </a:custGeom>
            <a:gradFill rotWithShape="0">
              <a:gsLst>
                <a:gs pos="0">
                  <a:schemeClr val="bg1"/>
                </a:gs>
                <a:gs pos="50000">
                  <a:schemeClr val="accent2"/>
                </a:gs>
                <a:gs pos="100000">
                  <a:schemeClr val="bg1"/>
                </a:gs>
              </a:gsLst>
              <a:lin ang="0" scaled="1"/>
            </a:gradFill>
            <a:ln w="9525" cap="flat">
              <a:noFill/>
              <a:prstDash val="solid"/>
              <a:round/>
              <a:headEnd type="none" w="med" len="med"/>
              <a:tailEnd type="none" w="med" len="med"/>
            </a:ln>
            <a:effectLst/>
          </p:spPr>
          <p:txBody>
            <a:bodyPr wrap="none" anchor="ctr"/>
            <a:lstStyle/>
            <a:p>
              <a:endParaRPr lang="zh-CN" altLang="en-US"/>
            </a:p>
          </p:txBody>
        </p:sp>
        <p:sp>
          <p:nvSpPr>
            <p:cNvPr id="636938" name="Freeform 10"/>
            <p:cNvSpPr/>
            <p:nvPr/>
          </p:nvSpPr>
          <p:spPr bwMode="invGray">
            <a:xfrm>
              <a:off x="0" y="2238"/>
              <a:ext cx="3929" cy="2120"/>
            </a:xfrm>
            <a:custGeom>
              <a:avLst/>
              <a:gdLst/>
              <a:ahLst/>
              <a:cxnLst>
                <a:cxn ang="0">
                  <a:pos x="0" y="415"/>
                </a:cxn>
                <a:cxn ang="0">
                  <a:pos x="0" y="508"/>
                </a:cxn>
                <a:cxn ang="0">
                  <a:pos x="1933" y="229"/>
                </a:cxn>
                <a:cxn ang="0">
                  <a:pos x="3920" y="1055"/>
                </a:cxn>
                <a:cxn ang="0">
                  <a:pos x="3587" y="2082"/>
                </a:cxn>
                <a:cxn ang="0">
                  <a:pos x="3947" y="829"/>
                </a:cxn>
                <a:cxn ang="0">
                  <a:pos x="2253" y="69"/>
                </a:cxn>
                <a:cxn ang="0">
                  <a:pos x="0" y="415"/>
                </a:cxn>
              </a:cxnLst>
              <a:rect l="0" t="0" r="r" b="b"/>
              <a:pathLst>
                <a:path w="4196" h="2120">
                  <a:moveTo>
                    <a:pt x="0" y="415"/>
                  </a:moveTo>
                  <a:lnTo>
                    <a:pt x="0" y="508"/>
                  </a:lnTo>
                  <a:cubicBezTo>
                    <a:pt x="160" y="577"/>
                    <a:pt x="1280" y="138"/>
                    <a:pt x="1933" y="229"/>
                  </a:cubicBezTo>
                  <a:cubicBezTo>
                    <a:pt x="2586" y="320"/>
                    <a:pt x="3644" y="746"/>
                    <a:pt x="3920" y="1055"/>
                  </a:cubicBezTo>
                  <a:cubicBezTo>
                    <a:pt x="4196" y="1364"/>
                    <a:pt x="3583" y="2120"/>
                    <a:pt x="3587" y="2082"/>
                  </a:cubicBezTo>
                  <a:lnTo>
                    <a:pt x="3947" y="829"/>
                  </a:lnTo>
                  <a:cubicBezTo>
                    <a:pt x="3725" y="494"/>
                    <a:pt x="2911" y="138"/>
                    <a:pt x="2253" y="69"/>
                  </a:cubicBezTo>
                  <a:cubicBezTo>
                    <a:pt x="1595" y="0"/>
                    <a:pt x="469" y="343"/>
                    <a:pt x="0" y="415"/>
                  </a:cubicBezTo>
                  <a:close/>
                </a:path>
              </a:pathLst>
            </a:custGeom>
            <a:gradFill rotWithShape="0">
              <a:gsLst>
                <a:gs pos="0">
                  <a:schemeClr val="accent2"/>
                </a:gs>
                <a:gs pos="50000">
                  <a:schemeClr val="bg1"/>
                </a:gs>
                <a:gs pos="100000">
                  <a:schemeClr val="accent2"/>
                </a:gs>
              </a:gsLst>
              <a:lin ang="5400000" scaled="1"/>
            </a:gradFill>
            <a:ln w="9525" cap="flat">
              <a:noFill/>
              <a:prstDash val="solid"/>
              <a:round/>
              <a:headEnd type="none" w="med" len="med"/>
              <a:tailEnd type="none" w="med" len="med"/>
            </a:ln>
            <a:effectLst/>
          </p:spPr>
          <p:txBody>
            <a:bodyPr wrap="none" anchor="ctr"/>
            <a:lstStyle/>
            <a:p>
              <a:endParaRPr lang="zh-CN" altLang="en-US"/>
            </a:p>
          </p:txBody>
        </p:sp>
      </p:grpSp>
      <p:sp>
        <p:nvSpPr>
          <p:cNvPr id="636939" name="Rectangle 11"/>
          <p:cNvSpPr>
            <a:spLocks noGrp="1" noChangeArrowheads="1"/>
          </p:cNvSpPr>
          <p:nvPr>
            <p:ph type="title"/>
          </p:nvPr>
        </p:nvSpPr>
        <p:spPr bwMode="auto">
          <a:xfrm>
            <a:off x="685800" y="609600"/>
            <a:ext cx="7772400" cy="1143000"/>
          </a:xfrm>
          <a:prstGeom prst="rect">
            <a:avLst/>
          </a:prstGeom>
          <a:noFill/>
          <a:ln w="9525">
            <a:noFill/>
            <a:miter lim="800000"/>
          </a:ln>
        </p:spPr>
        <p:txBody>
          <a:bodyPr vert="horz" wrap="square" lIns="91440" tIns="45720" rIns="91440" bIns="45720" numCol="1" anchor="ctr" anchorCtr="0" compatLnSpc="1"/>
          <a:lstStyle/>
          <a:p>
            <a:pPr lvl="0"/>
            <a:r>
              <a:rPr lang="zh-CN" altLang="en-US" smtClean="0"/>
              <a:t>单击此处编辑母版标题样式</a:t>
            </a:r>
            <a:endParaRPr lang="zh-CN" altLang="en-US" smtClean="0"/>
          </a:p>
        </p:txBody>
      </p:sp>
      <p:sp>
        <p:nvSpPr>
          <p:cNvPr id="636940" name="Rectangle 12"/>
          <p:cNvSpPr>
            <a:spLocks noGrp="1" noChangeArrowheads="1"/>
          </p:cNvSpPr>
          <p:nvPr>
            <p:ph type="dt" sz="half" idx="2"/>
          </p:nvPr>
        </p:nvSpPr>
        <p:spPr bwMode="auto">
          <a:xfrm>
            <a:off x="685800" y="6248400"/>
            <a:ext cx="1905000" cy="457200"/>
          </a:xfrm>
          <a:prstGeom prst="rect">
            <a:avLst/>
          </a:prstGeom>
          <a:noFill/>
          <a:ln w="9525">
            <a:noFill/>
            <a:miter lim="800000"/>
          </a:ln>
        </p:spPr>
        <p:txBody>
          <a:bodyPr vert="horz" wrap="square" lIns="91440" tIns="45720" rIns="91440" bIns="45720" numCol="1" anchor="b" anchorCtr="0" compatLnSpc="1"/>
          <a:lstStyle>
            <a:lvl1pPr>
              <a:spcBef>
                <a:spcPct val="50000"/>
              </a:spcBef>
              <a:defRPr sz="1400">
                <a:latin typeface="+mn-lt"/>
              </a:defRPr>
            </a:lvl1pPr>
          </a:lstStyle>
          <a:p>
            <a:fld id="{5CF95792-3E39-4780-9E22-3ED218EA4CC4}" type="datetime1">
              <a:rPr lang="zh-CN" altLang="en-US"/>
            </a:fld>
            <a:endParaRPr lang="en-US" altLang="zh-CN"/>
          </a:p>
        </p:txBody>
      </p:sp>
      <p:sp>
        <p:nvSpPr>
          <p:cNvPr id="636941" name="Rectangle 13"/>
          <p:cNvSpPr>
            <a:spLocks noGrp="1" noChangeArrowheads="1"/>
          </p:cNvSpPr>
          <p:nvPr>
            <p:ph type="ftr" sz="quarter" idx="3"/>
          </p:nvPr>
        </p:nvSpPr>
        <p:spPr bwMode="auto">
          <a:xfrm>
            <a:off x="3124200" y="6248400"/>
            <a:ext cx="2895600" cy="457200"/>
          </a:xfrm>
          <a:prstGeom prst="rect">
            <a:avLst/>
          </a:prstGeom>
          <a:noFill/>
          <a:ln w="9525">
            <a:noFill/>
            <a:miter lim="800000"/>
          </a:ln>
        </p:spPr>
        <p:txBody>
          <a:bodyPr vert="horz" wrap="square" lIns="91440" tIns="45720" rIns="91440" bIns="45720" numCol="1" anchor="b" anchorCtr="0" compatLnSpc="1"/>
          <a:lstStyle>
            <a:lvl1pPr algn="ctr">
              <a:spcBef>
                <a:spcPct val="50000"/>
              </a:spcBef>
              <a:defRPr sz="1400">
                <a:latin typeface="+mn-lt"/>
              </a:defRPr>
            </a:lvl1pPr>
          </a:lstStyle>
          <a:p>
            <a:endParaRPr lang="en-US" altLang="zh-CN"/>
          </a:p>
        </p:txBody>
      </p:sp>
      <p:sp>
        <p:nvSpPr>
          <p:cNvPr id="636942" name="Rectangle 14"/>
          <p:cNvSpPr>
            <a:spLocks noGrp="1" noChangeArrowheads="1"/>
          </p:cNvSpPr>
          <p:nvPr>
            <p:ph type="sldNum" sz="quarter" idx="4"/>
          </p:nvPr>
        </p:nvSpPr>
        <p:spPr bwMode="auto">
          <a:xfrm>
            <a:off x="6553200" y="6248400"/>
            <a:ext cx="1905000" cy="457200"/>
          </a:xfrm>
          <a:prstGeom prst="rect">
            <a:avLst/>
          </a:prstGeom>
          <a:noFill/>
          <a:ln w="9525">
            <a:noFill/>
            <a:miter lim="800000"/>
          </a:ln>
        </p:spPr>
        <p:txBody>
          <a:bodyPr vert="horz" wrap="square" lIns="91440" tIns="45720" rIns="91440" bIns="45720" numCol="1" anchor="b" anchorCtr="0" compatLnSpc="1"/>
          <a:lstStyle>
            <a:lvl1pPr algn="r">
              <a:spcBef>
                <a:spcPct val="50000"/>
              </a:spcBef>
              <a:defRPr sz="1400">
                <a:latin typeface="+mn-lt"/>
              </a:defRPr>
            </a:lvl1pPr>
          </a:lstStyle>
          <a:p>
            <a:fld id="{C2276E0E-BC3F-4788-A183-BAE7F6FE4E22}" type="slidenum">
              <a:rPr lang="en-US" altLang="zh-CN"/>
            </a:fld>
            <a:endParaRPr lang="en-US" altLang="zh-CN"/>
          </a:p>
        </p:txBody>
      </p:sp>
      <p:sp>
        <p:nvSpPr>
          <p:cNvPr id="636943" name="Rectangle 15"/>
          <p:cNvSpPr>
            <a:spLocks noGrp="1" noChangeArrowheads="1"/>
          </p:cNvSpPr>
          <p:nvPr>
            <p:ph type="body" idx="1"/>
          </p:nvPr>
        </p:nvSpPr>
        <p:spPr bwMode="auto">
          <a:xfrm>
            <a:off x="685800" y="1981200"/>
            <a:ext cx="7772400" cy="4114800"/>
          </a:xfrm>
          <a:prstGeom prst="rect">
            <a:avLst/>
          </a:prstGeom>
          <a:noFill/>
          <a:ln w="9525">
            <a:noFill/>
            <a:miter lim="800000"/>
          </a:ln>
          <a:effectLst/>
        </p:spPr>
        <p:txBody>
          <a:bodyPr vert="horz" wrap="square" lIns="91440" tIns="45720" rIns="91440" bIns="45720" numCol="1" anchor="t" anchorCtr="0" compatLnSpc="1"/>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smtClean="0"/>
          </a:p>
        </p:txBody>
      </p:sp>
    </p:spTree>
  </p:cSld>
  <p:clrMap bg1="dk2" tx1="lt1" bg2="dk1" tx2="lt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ransition>
    <p:zoom/>
  </p:transition>
  <p:timing>
    <p:tnLst>
      <p:par>
        <p:cTn id="1" dur="indefinite" restart="never" nodeType="tmRoot"/>
      </p:par>
    </p:tnLst>
  </p:timing>
  <p:hf hdr="0" ftr="0"/>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Times New Roman" panose="02020603050405020304" pitchFamily="18" charset="0"/>
          <a:ea typeface="宋体" panose="02010600030101010101" pitchFamily="2" charset="-122"/>
        </a:defRPr>
      </a:lvl2pPr>
      <a:lvl3pPr algn="ctr" rtl="0" fontAlgn="base">
        <a:spcBef>
          <a:spcPct val="0"/>
        </a:spcBef>
        <a:spcAft>
          <a:spcPct val="0"/>
        </a:spcAft>
        <a:defRPr sz="4400">
          <a:solidFill>
            <a:schemeClr val="tx2"/>
          </a:solidFill>
          <a:latin typeface="Times New Roman" panose="02020603050405020304" pitchFamily="18" charset="0"/>
          <a:ea typeface="宋体" panose="02010600030101010101" pitchFamily="2" charset="-122"/>
        </a:defRPr>
      </a:lvl3pPr>
      <a:lvl4pPr algn="ctr" rtl="0" fontAlgn="base">
        <a:spcBef>
          <a:spcPct val="0"/>
        </a:spcBef>
        <a:spcAft>
          <a:spcPct val="0"/>
        </a:spcAft>
        <a:defRPr sz="4400">
          <a:solidFill>
            <a:schemeClr val="tx2"/>
          </a:solidFill>
          <a:latin typeface="Times New Roman" panose="02020603050405020304" pitchFamily="18" charset="0"/>
          <a:ea typeface="宋体" panose="02010600030101010101" pitchFamily="2" charset="-122"/>
        </a:defRPr>
      </a:lvl4pPr>
      <a:lvl5pPr algn="ctr" rtl="0" fontAlgn="base">
        <a:spcBef>
          <a:spcPct val="0"/>
        </a:spcBef>
        <a:spcAft>
          <a:spcPct val="0"/>
        </a:spcAft>
        <a:defRPr sz="4400">
          <a:solidFill>
            <a:schemeClr val="tx2"/>
          </a:solidFill>
          <a:latin typeface="Times New Roman" panose="02020603050405020304" pitchFamily="18" charset="0"/>
          <a:ea typeface="宋体" panose="02010600030101010101" pitchFamily="2" charset="-122"/>
        </a:defRPr>
      </a:lvl5pPr>
      <a:lvl6pPr marL="457200" algn="ctr" rtl="0" fontAlgn="base">
        <a:spcBef>
          <a:spcPct val="0"/>
        </a:spcBef>
        <a:spcAft>
          <a:spcPct val="0"/>
        </a:spcAft>
        <a:defRPr sz="4400">
          <a:solidFill>
            <a:schemeClr val="tx2"/>
          </a:solidFill>
          <a:latin typeface="Times New Roman" panose="02020603050405020304" pitchFamily="18" charset="0"/>
          <a:ea typeface="宋体" panose="02010600030101010101" pitchFamily="2" charset="-122"/>
        </a:defRPr>
      </a:lvl6pPr>
      <a:lvl7pPr marL="914400" algn="ctr" rtl="0" fontAlgn="base">
        <a:spcBef>
          <a:spcPct val="0"/>
        </a:spcBef>
        <a:spcAft>
          <a:spcPct val="0"/>
        </a:spcAft>
        <a:defRPr sz="4400">
          <a:solidFill>
            <a:schemeClr val="tx2"/>
          </a:solidFill>
          <a:latin typeface="Times New Roman" panose="02020603050405020304" pitchFamily="18" charset="0"/>
          <a:ea typeface="宋体" panose="02010600030101010101" pitchFamily="2" charset="-122"/>
        </a:defRPr>
      </a:lvl7pPr>
      <a:lvl8pPr marL="1371600" algn="ctr" rtl="0" fontAlgn="base">
        <a:spcBef>
          <a:spcPct val="0"/>
        </a:spcBef>
        <a:spcAft>
          <a:spcPct val="0"/>
        </a:spcAft>
        <a:defRPr sz="4400">
          <a:solidFill>
            <a:schemeClr val="tx2"/>
          </a:solidFill>
          <a:latin typeface="Times New Roman" panose="02020603050405020304" pitchFamily="18" charset="0"/>
          <a:ea typeface="宋体" panose="02010600030101010101" pitchFamily="2" charset="-122"/>
        </a:defRPr>
      </a:lvl8pPr>
      <a:lvl9pPr marL="1828800" algn="ctr" rtl="0" fontAlgn="base">
        <a:spcBef>
          <a:spcPct val="0"/>
        </a:spcBef>
        <a:spcAft>
          <a:spcPct val="0"/>
        </a:spcAft>
        <a:defRPr sz="4400">
          <a:solidFill>
            <a:schemeClr val="tx2"/>
          </a:solidFill>
          <a:latin typeface="Times New Roman" panose="02020603050405020304" pitchFamily="18" charset="0"/>
          <a:ea typeface="宋体" panose="02010600030101010101" pitchFamily="2" charset="-122"/>
        </a:defRPr>
      </a:lvl9pPr>
    </p:titleStyle>
    <p:bodyStyle>
      <a:lvl1pPr marL="342900" indent="-342900" algn="l" rtl="0" fontAlgn="base">
        <a:spcBef>
          <a:spcPct val="20000"/>
        </a:spcBef>
        <a:spcAft>
          <a:spcPct val="0"/>
        </a:spcAft>
        <a:buChar char="•"/>
        <a:defRPr sz="3200" b="1">
          <a:solidFill>
            <a:schemeClr val="tx1"/>
          </a:solidFill>
          <a:latin typeface="+mn-lt"/>
          <a:ea typeface="+mn-ea"/>
          <a:cs typeface="+mn-cs"/>
        </a:defRPr>
      </a:lvl1pPr>
      <a:lvl2pPr marL="742950" indent="-285750" algn="l" rtl="0" fontAlgn="base">
        <a:spcBef>
          <a:spcPct val="20000"/>
        </a:spcBef>
        <a:spcAft>
          <a:spcPct val="0"/>
        </a:spcAft>
        <a:buChar char="–"/>
        <a:defRPr sz="2800" b="1">
          <a:solidFill>
            <a:schemeClr val="tx1"/>
          </a:solidFill>
          <a:latin typeface="+mn-lt"/>
          <a:ea typeface="+mn-ea"/>
        </a:defRPr>
      </a:lvl2pPr>
      <a:lvl3pPr marL="1143000" indent="-228600" algn="l" rtl="0" fontAlgn="base">
        <a:spcBef>
          <a:spcPct val="20000"/>
        </a:spcBef>
        <a:spcAft>
          <a:spcPct val="0"/>
        </a:spcAft>
        <a:buChar char="•"/>
        <a:defRPr sz="2400" b="1">
          <a:solidFill>
            <a:schemeClr val="tx1"/>
          </a:solidFill>
          <a:latin typeface="+mn-lt"/>
          <a:ea typeface="+mn-ea"/>
        </a:defRPr>
      </a:lvl3pPr>
      <a:lvl4pPr marL="1600200" indent="-228600" algn="l" rtl="0" fontAlgn="base">
        <a:spcBef>
          <a:spcPct val="20000"/>
        </a:spcBef>
        <a:spcAft>
          <a:spcPct val="0"/>
        </a:spcAft>
        <a:buChar char="–"/>
        <a:defRPr sz="2000" b="1">
          <a:solidFill>
            <a:schemeClr val="tx1"/>
          </a:solidFill>
          <a:latin typeface="+mn-lt"/>
          <a:ea typeface="+mn-ea"/>
        </a:defRPr>
      </a:lvl4pPr>
      <a:lvl5pPr marL="2057400" indent="-228600" algn="l" rtl="0" fontAlgn="base">
        <a:spcBef>
          <a:spcPct val="20000"/>
        </a:spcBef>
        <a:spcAft>
          <a:spcPct val="0"/>
        </a:spcAft>
        <a:buChar char="»"/>
        <a:defRPr sz="2000" b="1">
          <a:solidFill>
            <a:schemeClr val="tx1"/>
          </a:solidFill>
          <a:latin typeface="+mn-lt"/>
          <a:ea typeface="+mn-ea"/>
        </a:defRPr>
      </a:lvl5pPr>
      <a:lvl6pPr marL="2514600" indent="-228600" algn="l" rtl="0" fontAlgn="base">
        <a:spcBef>
          <a:spcPct val="20000"/>
        </a:spcBef>
        <a:spcAft>
          <a:spcPct val="0"/>
        </a:spcAft>
        <a:buChar char="»"/>
        <a:defRPr sz="2000" b="1">
          <a:solidFill>
            <a:schemeClr val="tx1"/>
          </a:solidFill>
          <a:latin typeface="+mn-lt"/>
          <a:ea typeface="+mn-ea"/>
        </a:defRPr>
      </a:lvl6pPr>
      <a:lvl7pPr marL="2971800" indent="-228600" algn="l" rtl="0" fontAlgn="base">
        <a:spcBef>
          <a:spcPct val="20000"/>
        </a:spcBef>
        <a:spcAft>
          <a:spcPct val="0"/>
        </a:spcAft>
        <a:buChar char="»"/>
        <a:defRPr sz="2000" b="1">
          <a:solidFill>
            <a:schemeClr val="tx1"/>
          </a:solidFill>
          <a:latin typeface="+mn-lt"/>
          <a:ea typeface="+mn-ea"/>
        </a:defRPr>
      </a:lvl7pPr>
      <a:lvl8pPr marL="3429000" indent="-228600" algn="l" rtl="0" fontAlgn="base">
        <a:spcBef>
          <a:spcPct val="20000"/>
        </a:spcBef>
        <a:spcAft>
          <a:spcPct val="0"/>
        </a:spcAft>
        <a:buChar char="»"/>
        <a:defRPr sz="2000" b="1">
          <a:solidFill>
            <a:schemeClr val="tx1"/>
          </a:solidFill>
          <a:latin typeface="+mn-lt"/>
          <a:ea typeface="+mn-ea"/>
        </a:defRPr>
      </a:lvl8pPr>
      <a:lvl9pPr marL="3886200" indent="-228600" algn="l" rtl="0" fontAlgn="base">
        <a:spcBef>
          <a:spcPct val="20000"/>
        </a:spcBef>
        <a:spcAft>
          <a:spcPct val="0"/>
        </a:spcAft>
        <a:buChar char="»"/>
        <a:defRPr sz="20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6.wmf"/></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4" Type="http://schemas.openxmlformats.org/officeDocument/2006/relationships/vmlDrawing" Target="../drawings/vmlDrawing5.vml"/><Relationship Id="rId3" Type="http://schemas.openxmlformats.org/officeDocument/2006/relationships/slideLayout" Target="../slideLayouts/slideLayout24.xml"/><Relationship Id="rId2" Type="http://schemas.openxmlformats.org/officeDocument/2006/relationships/image" Target="../media/image17.png"/><Relationship Id="rId1" Type="http://schemas.openxmlformats.org/officeDocument/2006/relationships/oleObject" Target="../embeddings/oleObject5.bin"/></Relationships>
</file>

<file path=ppt/slides/_rels/slide101.xml.rels><?xml version="1.0" encoding="UTF-8" standalone="yes"?>
<Relationships xmlns="http://schemas.openxmlformats.org/package/2006/relationships"><Relationship Id="rId3" Type="http://schemas.openxmlformats.org/officeDocument/2006/relationships/notesSlide" Target="../notesSlides/notesSlide83.xml"/><Relationship Id="rId2" Type="http://schemas.openxmlformats.org/officeDocument/2006/relationships/slideLayout" Target="../slideLayouts/slideLayout24.xml"/><Relationship Id="rId1" Type="http://schemas.openxmlformats.org/officeDocument/2006/relationships/audio" Target="../media/audio2.wav"/></Relationships>
</file>

<file path=ppt/slides/_rels/slide102.xml.rels><?xml version="1.0" encoding="UTF-8" standalone="yes"?>
<Relationships xmlns="http://schemas.openxmlformats.org/package/2006/relationships"><Relationship Id="rId4" Type="http://schemas.openxmlformats.org/officeDocument/2006/relationships/vmlDrawing" Target="../drawings/vmlDrawing6.vml"/><Relationship Id="rId3" Type="http://schemas.openxmlformats.org/officeDocument/2006/relationships/slideLayout" Target="../slideLayouts/slideLayout24.xml"/><Relationship Id="rId2" Type="http://schemas.openxmlformats.org/officeDocument/2006/relationships/image" Target="../media/image18.png"/><Relationship Id="rId1" Type="http://schemas.openxmlformats.org/officeDocument/2006/relationships/oleObject" Target="../embeddings/oleObject6.bin"/></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4.xml"/></Relationships>
</file>

<file path=ppt/slides/_rels/slide104.xml.rels><?xml version="1.0" encoding="UTF-8" standalone="yes"?>
<Relationships xmlns="http://schemas.openxmlformats.org/package/2006/relationships"><Relationship Id="rId4" Type="http://schemas.openxmlformats.org/officeDocument/2006/relationships/vmlDrawing" Target="../drawings/vmlDrawing7.vml"/><Relationship Id="rId3" Type="http://schemas.openxmlformats.org/officeDocument/2006/relationships/slideLayout" Target="../slideLayouts/slideLayout24.xml"/><Relationship Id="rId2" Type="http://schemas.openxmlformats.org/officeDocument/2006/relationships/image" Target="../media/image18.png"/><Relationship Id="rId1" Type="http://schemas.openxmlformats.org/officeDocument/2006/relationships/oleObject" Target="../embeddings/oleObject7.bin"/></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06.xml.rels><?xml version="1.0" encoding="UTF-8" standalone="yes"?>
<Relationships xmlns="http://schemas.openxmlformats.org/package/2006/relationships"><Relationship Id="rId4" Type="http://schemas.openxmlformats.org/officeDocument/2006/relationships/vmlDrawing" Target="../drawings/vmlDrawing8.vml"/><Relationship Id="rId3" Type="http://schemas.openxmlformats.org/officeDocument/2006/relationships/slideLayout" Target="../slideLayouts/slideLayout24.xml"/><Relationship Id="rId2" Type="http://schemas.openxmlformats.org/officeDocument/2006/relationships/image" Target="../media/image18.png"/><Relationship Id="rId1" Type="http://schemas.openxmlformats.org/officeDocument/2006/relationships/oleObject" Target="../embeddings/oleObject8.bin"/></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09.xml.rels><?xml version="1.0" encoding="UTF-8" standalone="yes"?>
<Relationships xmlns="http://schemas.openxmlformats.org/package/2006/relationships"><Relationship Id="rId3" Type="http://schemas.openxmlformats.org/officeDocument/2006/relationships/notesSlide" Target="../notesSlides/notesSlide85.xml"/><Relationship Id="rId2" Type="http://schemas.openxmlformats.org/officeDocument/2006/relationships/slideLayout" Target="../slideLayouts/slideLayout24.xml"/><Relationship Id="rId1" Type="http://schemas.openxmlformats.org/officeDocument/2006/relationships/audio" Target="../media/audio1.wav"/></Relationships>
</file>

<file path=ppt/slides/_rels/slide11.xml.rels><?xml version="1.0" encoding="UTF-8" standalone="yes"?>
<Relationships xmlns="http://schemas.openxmlformats.org/package/2006/relationships"><Relationship Id="rId6" Type="http://schemas.openxmlformats.org/officeDocument/2006/relationships/notesSlide" Target="../notesSlides/notesSlide5.xml"/><Relationship Id="rId5" Type="http://schemas.openxmlformats.org/officeDocument/2006/relationships/vmlDrawing" Target="../drawings/vmlDrawing1.vml"/><Relationship Id="rId4" Type="http://schemas.openxmlformats.org/officeDocument/2006/relationships/slideLayout" Target="../slideLayouts/slideLayout2.xml"/><Relationship Id="rId3" Type="http://schemas.openxmlformats.org/officeDocument/2006/relationships/image" Target="../media/image8.png"/><Relationship Id="rId2" Type="http://schemas.openxmlformats.org/officeDocument/2006/relationships/oleObject" Target="../embeddings/oleObject1.bin"/><Relationship Id="rId1" Type="http://schemas.openxmlformats.org/officeDocument/2006/relationships/image" Target="../media/image7.jpe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4" Type="http://schemas.openxmlformats.org/officeDocument/2006/relationships/vmlDrawing" Target="../drawings/vmlDrawing9.vml"/><Relationship Id="rId3" Type="http://schemas.openxmlformats.org/officeDocument/2006/relationships/slideLayout" Target="../slideLayouts/slideLayout24.xml"/><Relationship Id="rId2" Type="http://schemas.openxmlformats.org/officeDocument/2006/relationships/image" Target="../media/image18.png"/><Relationship Id="rId1" Type="http://schemas.openxmlformats.org/officeDocument/2006/relationships/oleObject" Target="../embeddings/oleObject9.bin"/></Relationships>
</file>

<file path=ppt/slides/_rels/slide114.xml.rels><?xml version="1.0" encoding="UTF-8" standalone="yes"?>
<Relationships xmlns="http://schemas.openxmlformats.org/package/2006/relationships"><Relationship Id="rId3" Type="http://schemas.openxmlformats.org/officeDocument/2006/relationships/notesSlide" Target="../notesSlides/notesSlide87.xml"/><Relationship Id="rId2" Type="http://schemas.openxmlformats.org/officeDocument/2006/relationships/slideLayout" Target="../slideLayouts/slideLayout24.xml"/><Relationship Id="rId1" Type="http://schemas.openxmlformats.org/officeDocument/2006/relationships/image" Target="../media/image19.png"/></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4.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19.xml.rels><?xml version="1.0" encoding="UTF-8" standalone="yes"?>
<Relationships xmlns="http://schemas.openxmlformats.org/package/2006/relationships"><Relationship Id="rId3" Type="http://schemas.openxmlformats.org/officeDocument/2006/relationships/notesSlide" Target="../notesSlides/notesSlide89.xml"/><Relationship Id="rId2" Type="http://schemas.openxmlformats.org/officeDocument/2006/relationships/slideLayout" Target="../slideLayouts/slideLayout24.xml"/><Relationship Id="rId1" Type="http://schemas.openxmlformats.org/officeDocument/2006/relationships/audio" Target="../media/audio2.wav"/></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slideLayout" Target="../slideLayouts/slideLayout25.xml"/><Relationship Id="rId1" Type="http://schemas.openxmlformats.org/officeDocument/2006/relationships/slide" Target="slide119.xml"/></Relationships>
</file>

<file path=ppt/slides/_rels/slide121.xml.rels><?xml version="1.0" encoding="UTF-8" standalone="yes"?>
<Relationships xmlns="http://schemas.openxmlformats.org/package/2006/relationships"><Relationship Id="rId3" Type="http://schemas.openxmlformats.org/officeDocument/2006/relationships/notesSlide" Target="../notesSlides/notesSlide90.xml"/><Relationship Id="rId2" Type="http://schemas.openxmlformats.org/officeDocument/2006/relationships/slideLayout" Target="../slideLayouts/slideLayout24.xml"/><Relationship Id="rId1" Type="http://schemas.openxmlformats.org/officeDocument/2006/relationships/audio" Target="../media/audio2.wav"/></Relationships>
</file>

<file path=ppt/slides/_rels/slide122.xml.rels><?xml version="1.0" encoding="UTF-8" standalone="yes"?>
<Relationships xmlns="http://schemas.openxmlformats.org/package/2006/relationships"><Relationship Id="rId3" Type="http://schemas.openxmlformats.org/officeDocument/2006/relationships/notesSlide" Target="../notesSlides/notesSlide91.xml"/><Relationship Id="rId2" Type="http://schemas.openxmlformats.org/officeDocument/2006/relationships/slideLayout" Target="../slideLayouts/slideLayout25.xml"/><Relationship Id="rId1" Type="http://schemas.openxmlformats.org/officeDocument/2006/relationships/slide" Target="slide119.xml"/></Relationships>
</file>

<file path=ppt/slides/_rels/slide123.xml.rels><?xml version="1.0" encoding="UTF-8" standalone="yes"?>
<Relationships xmlns="http://schemas.openxmlformats.org/package/2006/relationships"><Relationship Id="rId2" Type="http://schemas.openxmlformats.org/officeDocument/2006/relationships/slideLayout" Target="../slideLayouts/slideLayout25.xml"/><Relationship Id="rId1" Type="http://schemas.openxmlformats.org/officeDocument/2006/relationships/slide" Target="slide119.xml"/></Relationships>
</file>

<file path=ppt/slides/_rels/slide124.xml.rels><?xml version="1.0" encoding="UTF-8" standalone="yes"?>
<Relationships xmlns="http://schemas.openxmlformats.org/package/2006/relationships"><Relationship Id="rId3" Type="http://schemas.openxmlformats.org/officeDocument/2006/relationships/notesSlide" Target="../notesSlides/notesSlide92.xml"/><Relationship Id="rId2" Type="http://schemas.openxmlformats.org/officeDocument/2006/relationships/slideLayout" Target="../slideLayouts/slideLayout24.xml"/><Relationship Id="rId1" Type="http://schemas.openxmlformats.org/officeDocument/2006/relationships/audio" Target="../media/audio2.wav"/></Relationships>
</file>

<file path=ppt/slides/_rels/slide125.xml.rels><?xml version="1.0" encoding="UTF-8" standalone="yes"?>
<Relationships xmlns="http://schemas.openxmlformats.org/package/2006/relationships"><Relationship Id="rId3" Type="http://schemas.openxmlformats.org/officeDocument/2006/relationships/slideLayout" Target="../slideLayouts/slideLayout24.xml"/><Relationship Id="rId2" Type="http://schemas.openxmlformats.org/officeDocument/2006/relationships/image" Target="../media/image21.png"/><Relationship Id="rId1" Type="http://schemas.openxmlformats.org/officeDocument/2006/relationships/image" Target="../media/image20.png"/></Relationships>
</file>

<file path=ppt/slides/_rels/slide126.xml.rels><?xml version="1.0" encoding="UTF-8" standalone="yes"?>
<Relationships xmlns="http://schemas.openxmlformats.org/package/2006/relationships"><Relationship Id="rId3" Type="http://schemas.openxmlformats.org/officeDocument/2006/relationships/slideLayout" Target="../slideLayouts/slideLayout24.xml"/><Relationship Id="rId2" Type="http://schemas.openxmlformats.org/officeDocument/2006/relationships/image" Target="../media/image21.png"/><Relationship Id="rId1" Type="http://schemas.openxmlformats.org/officeDocument/2006/relationships/image" Target="../media/image20.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24.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24.xml"/></Relationships>
</file>

<file path=ppt/slides/_rels/slide132.xml.rels><?xml version="1.0" encoding="UTF-8" standalone="yes"?>
<Relationships xmlns="http://schemas.openxmlformats.org/package/2006/relationships"><Relationship Id="rId5" Type="http://schemas.openxmlformats.org/officeDocument/2006/relationships/notesSlide" Target="../notesSlides/notesSlide96.xml"/><Relationship Id="rId4" Type="http://schemas.openxmlformats.org/officeDocument/2006/relationships/vmlDrawing" Target="../drawings/vmlDrawing10.vml"/><Relationship Id="rId3" Type="http://schemas.openxmlformats.org/officeDocument/2006/relationships/slideLayout" Target="../slideLayouts/slideLayout24.xml"/><Relationship Id="rId2" Type="http://schemas.openxmlformats.org/officeDocument/2006/relationships/image" Target="../media/image22.png"/><Relationship Id="rId1" Type="http://schemas.openxmlformats.org/officeDocument/2006/relationships/oleObject" Target="../embeddings/oleObject10.bin"/></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34.xml.rels><?xml version="1.0" encoding="UTF-8" standalone="yes"?>
<Relationships xmlns="http://schemas.openxmlformats.org/package/2006/relationships"><Relationship Id="rId4" Type="http://schemas.openxmlformats.org/officeDocument/2006/relationships/vmlDrawing" Target="../drawings/vmlDrawing11.vml"/><Relationship Id="rId3" Type="http://schemas.openxmlformats.org/officeDocument/2006/relationships/slideLayout" Target="../slideLayouts/slideLayout24.xml"/><Relationship Id="rId2" Type="http://schemas.openxmlformats.org/officeDocument/2006/relationships/image" Target="../media/image23.png"/><Relationship Id="rId1" Type="http://schemas.openxmlformats.org/officeDocument/2006/relationships/oleObject" Target="../embeddings/oleObject11.bin"/></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36.xml.rels><?xml version="1.0" encoding="UTF-8" standalone="yes"?>
<Relationships xmlns="http://schemas.openxmlformats.org/package/2006/relationships"><Relationship Id="rId3" Type="http://schemas.openxmlformats.org/officeDocument/2006/relationships/notesSlide" Target="../notesSlides/notesSlide97.xml"/><Relationship Id="rId2" Type="http://schemas.openxmlformats.org/officeDocument/2006/relationships/slideLayout" Target="../slideLayouts/slideLayout24.xml"/><Relationship Id="rId1" Type="http://schemas.openxmlformats.org/officeDocument/2006/relationships/audio" Target="../media/audio2.wav"/></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2" Type="http://schemas.openxmlformats.org/officeDocument/2006/relationships/slideLayout" Target="../slideLayouts/slideLayout24.xml"/><Relationship Id="rId1" Type="http://schemas.openxmlformats.org/officeDocument/2006/relationships/audio" Target="../media/audio2.wav"/></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43.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25.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45.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25.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54.xml.rels><?xml version="1.0" encoding="UTF-8" standalone="yes"?>
<Relationships xmlns="http://schemas.openxmlformats.org/package/2006/relationships"><Relationship Id="rId4" Type="http://schemas.openxmlformats.org/officeDocument/2006/relationships/slideLayout" Target="../slideLayouts/slideLayout30.xml"/><Relationship Id="rId3" Type="http://schemas.openxmlformats.org/officeDocument/2006/relationships/audio" Target="../media/audio2.wav"/><Relationship Id="rId2" Type="http://schemas.openxmlformats.org/officeDocument/2006/relationships/image" Target="../media/image25.png"/><Relationship Id="rId1" Type="http://schemas.openxmlformats.org/officeDocument/2006/relationships/image" Target="../media/image24.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57.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24.xml"/></Relationships>
</file>

<file path=ppt/slides/_rels/slide158.xml.rels><?xml version="1.0" encoding="UTF-8" standalone="yes"?>
<Relationships xmlns="http://schemas.openxmlformats.org/package/2006/relationships"><Relationship Id="rId2" Type="http://schemas.openxmlformats.org/officeDocument/2006/relationships/slideLayout" Target="../slideLayouts/slideLayout24.xml"/><Relationship Id="rId1" Type="http://schemas.openxmlformats.org/officeDocument/2006/relationships/slide" Target="slide21.xml"/></Relationships>
</file>

<file path=ppt/slides/_rels/slide159.xml.rels><?xml version="1.0" encoding="UTF-8" standalone="yes"?>
<Relationships xmlns="http://schemas.openxmlformats.org/package/2006/relationships"><Relationship Id="rId3" Type="http://schemas.openxmlformats.org/officeDocument/2006/relationships/slideLayout" Target="../slideLayouts/slideLayout24.xml"/><Relationship Id="rId2" Type="http://schemas.openxmlformats.org/officeDocument/2006/relationships/themeOverride" Target="../theme/themeOverride1.xml"/><Relationship Id="rId1" Type="http://schemas.openxmlformats.org/officeDocument/2006/relationships/slide" Target="slide3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61.xml.rels><?xml version="1.0" encoding="UTF-8" standalone="yes"?>
<Relationships xmlns="http://schemas.openxmlformats.org/package/2006/relationships"><Relationship Id="rId2" Type="http://schemas.openxmlformats.org/officeDocument/2006/relationships/slideLayout" Target="../slideLayouts/slideLayout24.xml"/><Relationship Id="rId1" Type="http://schemas.openxmlformats.org/officeDocument/2006/relationships/themeOverride" Target="../theme/themeOverride2.xml"/></Relationships>
</file>

<file path=ppt/slides/_rels/slide162.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25.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64.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25.xml"/></Relationships>
</file>

<file path=ppt/slides/_rels/slide165.xml.rels><?xml version="1.0" encoding="UTF-8" standalone="yes"?>
<Relationships xmlns="http://schemas.openxmlformats.org/package/2006/relationships"><Relationship Id="rId2" Type="http://schemas.openxmlformats.org/officeDocument/2006/relationships/slideLayout" Target="../slideLayouts/slideLayout24.xml"/><Relationship Id="rId1" Type="http://schemas.openxmlformats.org/officeDocument/2006/relationships/slide" Target="slide36.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67.xml.rels><?xml version="1.0" encoding="UTF-8" standalone="yes"?>
<Relationships xmlns="http://schemas.openxmlformats.org/package/2006/relationships"><Relationship Id="rId2" Type="http://schemas.openxmlformats.org/officeDocument/2006/relationships/slideLayout" Target="../slideLayouts/slideLayout25.xml"/><Relationship Id="rId1" Type="http://schemas.openxmlformats.org/officeDocument/2006/relationships/image" Target="../media/image26.wmf"/></Relationships>
</file>

<file path=ppt/slides/_rels/slide17.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25.xml"/><Relationship Id="rId2" Type="http://schemas.openxmlformats.org/officeDocument/2006/relationships/audio" Target="../media/audio2.wav"/><Relationship Id="rId1" Type="http://schemas.openxmlformats.org/officeDocument/2006/relationships/audio" Target="../media/audio1.wav"/></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5.xml"/><Relationship Id="rId1" Type="http://schemas.openxmlformats.org/officeDocument/2006/relationships/image" Target="../media/image9.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5.xml"/><Relationship Id="rId1" Type="http://schemas.openxmlformats.org/officeDocument/2006/relationships/audio" Target="../media/audio1.wav"/></Relationships>
</file>

<file path=ppt/slides/_rels/slide22.xml.rels><?xml version="1.0" encoding="UTF-8" standalone="yes"?>
<Relationships xmlns="http://schemas.openxmlformats.org/package/2006/relationships"><Relationship Id="rId4" Type="http://schemas.openxmlformats.org/officeDocument/2006/relationships/notesSlide" Target="../notesSlides/notesSlide14.xml"/><Relationship Id="rId3" Type="http://schemas.openxmlformats.org/officeDocument/2006/relationships/slideLayout" Target="../slideLayouts/slideLayout25.xml"/><Relationship Id="rId2" Type="http://schemas.openxmlformats.org/officeDocument/2006/relationships/audio" Target="../media/audio1.wav"/><Relationship Id="rId1" Type="http://schemas.openxmlformats.org/officeDocument/2006/relationships/image" Target="../media/image10.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5.xml"/><Relationship Id="rId1" Type="http://schemas.openxmlformats.org/officeDocument/2006/relationships/audio" Target="../media/audio2.wav"/></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5.xml"/></Relationships>
</file>

<file path=ppt/slides/_rels/slide26.xml.rels><?xml version="1.0" encoding="UTF-8" standalone="yes"?>
<Relationships xmlns="http://schemas.openxmlformats.org/package/2006/relationships"><Relationship Id="rId4" Type="http://schemas.openxmlformats.org/officeDocument/2006/relationships/vmlDrawing" Target="../drawings/vmlDrawing2.vml"/><Relationship Id="rId3" Type="http://schemas.openxmlformats.org/officeDocument/2006/relationships/slideLayout" Target="../slideLayouts/slideLayout12.xml"/><Relationship Id="rId2" Type="http://schemas.openxmlformats.org/officeDocument/2006/relationships/image" Target="../media/image11.wmf"/><Relationship Id="rId1" Type="http://schemas.openxmlformats.org/officeDocument/2006/relationships/oleObject" Target="../embeddings/oleObject2.bin"/></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5.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5.xml"/><Relationship Id="rId1" Type="http://schemas.openxmlformats.org/officeDocument/2006/relationships/image" Target="../media/image12.png"/></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5.xml"/><Relationship Id="rId1" Type="http://schemas.openxmlformats.org/officeDocument/2006/relationships/image" Target="../media/image13.jpeg"/></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5.xml"/><Relationship Id="rId1" Type="http://schemas.openxmlformats.org/officeDocument/2006/relationships/image" Target="../media/image12.pn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5.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5.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5.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25.xml"/><Relationship Id="rId1" Type="http://schemas.openxmlformats.org/officeDocument/2006/relationships/audio" Target="../media/audio2.wav"/></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5.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5.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5.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5.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5.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25.xml"/><Relationship Id="rId1" Type="http://schemas.openxmlformats.org/officeDocument/2006/relationships/image" Target="../media/image12.png"/></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25.xml"/><Relationship Id="rId1" Type="http://schemas.openxmlformats.org/officeDocument/2006/relationships/image" Target="../media/image12.png"/></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5.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5.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5.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5.xml"/></Relationships>
</file>

<file path=ppt/slides/_rels/slide62.xml.rels><?xml version="1.0" encoding="UTF-8" standalone="yes"?>
<Relationships xmlns="http://schemas.openxmlformats.org/package/2006/relationships"><Relationship Id="rId2" Type="http://schemas.openxmlformats.org/officeDocument/2006/relationships/slideLayout" Target="../slideLayouts/slideLayout25.xml"/><Relationship Id="rId1" Type="http://schemas.openxmlformats.org/officeDocument/2006/relationships/image" Target="../media/image14.png"/></Relationships>
</file>

<file path=ppt/slides/_rels/slide63.xml.rels><?xml version="1.0" encoding="UTF-8" standalone="yes"?>
<Relationships xmlns="http://schemas.openxmlformats.org/package/2006/relationships"><Relationship Id="rId4" Type="http://schemas.openxmlformats.org/officeDocument/2006/relationships/notesSlide" Target="../notesSlides/notesSlide49.xml"/><Relationship Id="rId3" Type="http://schemas.openxmlformats.org/officeDocument/2006/relationships/slideLayout" Target="../slideLayouts/slideLayout25.xml"/><Relationship Id="rId2" Type="http://schemas.openxmlformats.org/officeDocument/2006/relationships/audio" Target="../media/audio1.wav"/><Relationship Id="rId1" Type="http://schemas.openxmlformats.org/officeDocument/2006/relationships/audio" Target="../media/audio2.wav"/></Relationships>
</file>

<file path=ppt/slides/_rels/slide64.xml.rels><?xml version="1.0" encoding="UTF-8" standalone="yes"?>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25.xml"/><Relationship Id="rId1" Type="http://schemas.openxmlformats.org/officeDocument/2006/relationships/audio" Target="../media/audio2.wav"/></Relationships>
</file>

<file path=ppt/slides/_rels/slide65.xml.rels><?xml version="1.0" encoding="UTF-8" standalone="yes"?>
<Relationships xmlns="http://schemas.openxmlformats.org/package/2006/relationships"><Relationship Id="rId3" Type="http://schemas.openxmlformats.org/officeDocument/2006/relationships/notesSlide" Target="../notesSlides/notesSlide51.xml"/><Relationship Id="rId2" Type="http://schemas.openxmlformats.org/officeDocument/2006/relationships/slideLayout" Target="../slideLayouts/slideLayout25.xml"/><Relationship Id="rId1" Type="http://schemas.openxmlformats.org/officeDocument/2006/relationships/audio" Target="../media/audio2.wav"/></Relationships>
</file>

<file path=ppt/slides/_rels/slide66.xml.rels><?xml version="1.0" encoding="UTF-8" standalone="yes"?>
<Relationships xmlns="http://schemas.openxmlformats.org/package/2006/relationships"><Relationship Id="rId3" Type="http://schemas.openxmlformats.org/officeDocument/2006/relationships/notesSlide" Target="../notesSlides/notesSlide52.xml"/><Relationship Id="rId2" Type="http://schemas.openxmlformats.org/officeDocument/2006/relationships/slideLayout" Target="../slideLayouts/slideLayout25.xml"/><Relationship Id="rId1" Type="http://schemas.openxmlformats.org/officeDocument/2006/relationships/audio" Target="../media/audio2.wav"/></Relationships>
</file>

<file path=ppt/slides/_rels/slide67.xml.rels><?xml version="1.0" encoding="UTF-8" standalone="yes"?>
<Relationships xmlns="http://schemas.openxmlformats.org/package/2006/relationships"><Relationship Id="rId3" Type="http://schemas.openxmlformats.org/officeDocument/2006/relationships/notesSlide" Target="../notesSlides/notesSlide53.xml"/><Relationship Id="rId2" Type="http://schemas.openxmlformats.org/officeDocument/2006/relationships/slideLayout" Target="../slideLayouts/slideLayout25.xml"/><Relationship Id="rId1" Type="http://schemas.openxmlformats.org/officeDocument/2006/relationships/audio" Target="../media/audio2.wav"/></Relationships>
</file>

<file path=ppt/slides/_rels/slide68.xml.rels><?xml version="1.0" encoding="UTF-8" standalone="yes"?>
<Relationships xmlns="http://schemas.openxmlformats.org/package/2006/relationships"><Relationship Id="rId4" Type="http://schemas.openxmlformats.org/officeDocument/2006/relationships/notesSlide" Target="../notesSlides/notesSlide54.xml"/><Relationship Id="rId3" Type="http://schemas.openxmlformats.org/officeDocument/2006/relationships/slideLayout" Target="../slideLayouts/slideLayout25.xml"/><Relationship Id="rId2" Type="http://schemas.openxmlformats.org/officeDocument/2006/relationships/audio" Target="../media/audio1.wav"/><Relationship Id="rId1" Type="http://schemas.openxmlformats.org/officeDocument/2006/relationships/audio" Target="../media/audio2.wav"/></Relationships>
</file>

<file path=ppt/slides/_rels/slide69.xml.rels><?xml version="1.0" encoding="UTF-8" standalone="yes"?>
<Relationships xmlns="http://schemas.openxmlformats.org/package/2006/relationships"><Relationship Id="rId4" Type="http://schemas.openxmlformats.org/officeDocument/2006/relationships/notesSlide" Target="../notesSlides/notesSlide55.xml"/><Relationship Id="rId3" Type="http://schemas.openxmlformats.org/officeDocument/2006/relationships/slideLayout" Target="../slideLayouts/slideLayout25.xml"/><Relationship Id="rId2" Type="http://schemas.openxmlformats.org/officeDocument/2006/relationships/audio" Target="../media/audio1.wav"/><Relationship Id="rId1" Type="http://schemas.openxmlformats.org/officeDocument/2006/relationships/audio" Target="../media/audio2.wav"/></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notesSlide" Target="../notesSlides/notesSlide56.xml"/><Relationship Id="rId2" Type="http://schemas.openxmlformats.org/officeDocument/2006/relationships/slideLayout" Target="../slideLayouts/slideLayout25.xml"/><Relationship Id="rId1" Type="http://schemas.openxmlformats.org/officeDocument/2006/relationships/audio" Target="../media/audio2.wav"/></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5.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5.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5.xml"/></Relationships>
</file>

<file path=ppt/slides/_rels/slide78.xml.rels><?xml version="1.0" encoding="UTF-8" standalone="yes"?>
<Relationships xmlns="http://schemas.openxmlformats.org/package/2006/relationships"><Relationship Id="rId3" Type="http://schemas.openxmlformats.org/officeDocument/2006/relationships/notesSlide" Target="../notesSlides/notesSlide62.xml"/><Relationship Id="rId2" Type="http://schemas.openxmlformats.org/officeDocument/2006/relationships/slideLayout" Target="../slideLayouts/slideLayout25.xml"/><Relationship Id="rId1" Type="http://schemas.openxmlformats.org/officeDocument/2006/relationships/audio" Target="../media/audio2.wav"/></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4.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4.xml"/></Relationships>
</file>

<file path=ppt/slides/_rels/slide82.xml.rels><?xml version="1.0" encoding="UTF-8" standalone="yes"?>
<Relationships xmlns="http://schemas.openxmlformats.org/package/2006/relationships"><Relationship Id="rId3" Type="http://schemas.openxmlformats.org/officeDocument/2006/relationships/notesSlide" Target="../notesSlides/notesSlide66.xml"/><Relationship Id="rId2" Type="http://schemas.openxmlformats.org/officeDocument/2006/relationships/slideLayout" Target="../slideLayouts/slideLayout24.xml"/><Relationship Id="rId1" Type="http://schemas.openxmlformats.org/officeDocument/2006/relationships/audio" Target="../media/audio2.wav"/></Relationships>
</file>

<file path=ppt/slides/_rels/slide83.xml.rels><?xml version="1.0" encoding="UTF-8" standalone="yes"?>
<Relationships xmlns="http://schemas.openxmlformats.org/package/2006/relationships"><Relationship Id="rId3" Type="http://schemas.openxmlformats.org/officeDocument/2006/relationships/notesSlide" Target="../notesSlides/notesSlide67.xml"/><Relationship Id="rId2" Type="http://schemas.openxmlformats.org/officeDocument/2006/relationships/slideLayout" Target="../slideLayouts/slideLayout24.xml"/><Relationship Id="rId1" Type="http://schemas.openxmlformats.org/officeDocument/2006/relationships/audio" Target="../media/audio2.wav"/></Relationships>
</file>

<file path=ppt/slides/_rels/slide84.xml.rels><?xml version="1.0" encoding="UTF-8" standalone="yes"?>
<Relationships xmlns="http://schemas.openxmlformats.org/package/2006/relationships"><Relationship Id="rId3" Type="http://schemas.openxmlformats.org/officeDocument/2006/relationships/notesSlide" Target="../notesSlides/notesSlide68.xml"/><Relationship Id="rId2" Type="http://schemas.openxmlformats.org/officeDocument/2006/relationships/slideLayout" Target="../slideLayouts/slideLayout24.xml"/><Relationship Id="rId1" Type="http://schemas.openxmlformats.org/officeDocument/2006/relationships/audio" Target="../media/audio2.wav"/></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5.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4.xml"/></Relationships>
</file>

<file path=ppt/slides/_rels/slide87.xml.rels><?xml version="1.0" encoding="UTF-8" standalone="yes"?>
<Relationships xmlns="http://schemas.openxmlformats.org/package/2006/relationships"><Relationship Id="rId3" Type="http://schemas.openxmlformats.org/officeDocument/2006/relationships/notesSlide" Target="../notesSlides/notesSlide71.xml"/><Relationship Id="rId2" Type="http://schemas.openxmlformats.org/officeDocument/2006/relationships/slideLayout" Target="../slideLayouts/slideLayout24.xml"/><Relationship Id="rId1" Type="http://schemas.openxmlformats.org/officeDocument/2006/relationships/audio" Target="../media/audio1.wav"/></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5.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5.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5.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5.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5.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5.xml"/></Relationships>
</file>

<file path=ppt/slides/_rels/slide95.xml.rels><?xml version="1.0" encoding="UTF-8" standalone="yes"?>
<Relationships xmlns="http://schemas.openxmlformats.org/package/2006/relationships"><Relationship Id="rId3" Type="http://schemas.openxmlformats.org/officeDocument/2006/relationships/notesSlide" Target="../notesSlides/notesSlide79.xml"/><Relationship Id="rId2" Type="http://schemas.openxmlformats.org/officeDocument/2006/relationships/slideLayout" Target="../slideLayouts/slideLayout24.xml"/><Relationship Id="rId1" Type="http://schemas.openxmlformats.org/officeDocument/2006/relationships/image" Target="../media/image15.png"/></Relationships>
</file>

<file path=ppt/slides/_rels/slide96.xml.rels><?xml version="1.0" encoding="UTF-8" standalone="yes"?>
<Relationships xmlns="http://schemas.openxmlformats.org/package/2006/relationships"><Relationship Id="rId5" Type="http://schemas.openxmlformats.org/officeDocument/2006/relationships/notesSlide" Target="../notesSlides/notesSlide80.xml"/><Relationship Id="rId4" Type="http://schemas.openxmlformats.org/officeDocument/2006/relationships/vmlDrawing" Target="../drawings/vmlDrawing3.vml"/><Relationship Id="rId3" Type="http://schemas.openxmlformats.org/officeDocument/2006/relationships/slideLayout" Target="../slideLayouts/slideLayout24.xml"/><Relationship Id="rId2" Type="http://schemas.openxmlformats.org/officeDocument/2006/relationships/image" Target="../media/image16.png"/><Relationship Id="rId1" Type="http://schemas.openxmlformats.org/officeDocument/2006/relationships/oleObject" Target="../embeddings/oleObject3.bin"/></Relationships>
</file>

<file path=ppt/slides/_rels/slide97.xml.rels><?xml version="1.0" encoding="UTF-8" standalone="yes"?>
<Relationships xmlns="http://schemas.openxmlformats.org/package/2006/relationships"><Relationship Id="rId3" Type="http://schemas.openxmlformats.org/officeDocument/2006/relationships/notesSlide" Target="../notesSlides/notesSlide81.xml"/><Relationship Id="rId2" Type="http://schemas.openxmlformats.org/officeDocument/2006/relationships/slideLayout" Target="../slideLayouts/slideLayout24.xml"/><Relationship Id="rId1" Type="http://schemas.openxmlformats.org/officeDocument/2006/relationships/audio" Target="../media/audio2.wav"/></Relationships>
</file>

<file path=ppt/slides/_rels/slide98.xml.rels><?xml version="1.0" encoding="UTF-8" standalone="yes"?>
<Relationships xmlns="http://schemas.openxmlformats.org/package/2006/relationships"><Relationship Id="rId4" Type="http://schemas.openxmlformats.org/officeDocument/2006/relationships/vmlDrawing" Target="../drawings/vmlDrawing4.vml"/><Relationship Id="rId3" Type="http://schemas.openxmlformats.org/officeDocument/2006/relationships/slideLayout" Target="../slideLayouts/slideLayout24.xml"/><Relationship Id="rId2" Type="http://schemas.openxmlformats.org/officeDocument/2006/relationships/image" Target="../media/image16.png"/><Relationship Id="rId1" Type="http://schemas.openxmlformats.org/officeDocument/2006/relationships/oleObject" Target="../embeddings/oleObject4.bin"/></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9"/>
          <p:cNvSpPr>
            <a:spLocks noGrp="1" noChangeArrowheads="1"/>
          </p:cNvSpPr>
          <p:nvPr>
            <p:ph type="dt" sz="half" idx="2"/>
          </p:nvPr>
        </p:nvSpPr>
        <p:spPr/>
        <p:txBody>
          <a:bodyPr/>
          <a:lstStyle/>
          <a:p>
            <a:fld id="{E5E555A1-5A2C-4669-B0FC-F70359590AEC}" type="datetime1">
              <a:rPr lang="zh-CN" altLang="en-US"/>
            </a:fld>
            <a:endParaRPr lang="en-US" altLang="zh-CN"/>
          </a:p>
        </p:txBody>
      </p:sp>
      <p:sp>
        <p:nvSpPr>
          <p:cNvPr id="6" name="Rectangle 10"/>
          <p:cNvSpPr>
            <a:spLocks noGrp="1" noChangeArrowheads="1"/>
          </p:cNvSpPr>
          <p:nvPr>
            <p:ph type="sldNum" sz="quarter" idx="4"/>
          </p:nvPr>
        </p:nvSpPr>
        <p:spPr/>
        <p:txBody>
          <a:bodyPr/>
          <a:lstStyle/>
          <a:p>
            <a:fld id="{ED9C6537-53D4-4433-9C5C-CACF09E38A3E}" type="slidenum">
              <a:rPr lang="en-US" altLang="zh-CN"/>
            </a:fld>
            <a:endParaRPr lang="en-US" altLang="zh-CN"/>
          </a:p>
        </p:txBody>
      </p:sp>
      <p:sp>
        <p:nvSpPr>
          <p:cNvPr id="620546" name="Rectangle 2"/>
          <p:cNvSpPr>
            <a:spLocks noGrp="1" noChangeArrowheads="1"/>
          </p:cNvSpPr>
          <p:nvPr>
            <p:ph type="ctrTitle"/>
          </p:nvPr>
        </p:nvSpPr>
        <p:spPr>
          <a:xfrm>
            <a:off x="684213" y="1341438"/>
            <a:ext cx="7772400" cy="1470025"/>
          </a:xfrm>
        </p:spPr>
        <p:txBody>
          <a:bodyPr/>
          <a:lstStyle/>
          <a:p>
            <a:r>
              <a:rPr lang="zh-CN" altLang="en-US" sz="5100"/>
              <a:t>软件工程</a:t>
            </a:r>
            <a:endParaRPr lang="zh-CN" altLang="en-US" sz="5100"/>
          </a:p>
        </p:txBody>
      </p:sp>
      <p:sp>
        <p:nvSpPr>
          <p:cNvPr id="620547" name="Rectangle 3"/>
          <p:cNvSpPr>
            <a:spLocks noGrp="1" noChangeArrowheads="1"/>
          </p:cNvSpPr>
          <p:nvPr>
            <p:ph type="subTitle" idx="1"/>
          </p:nvPr>
        </p:nvSpPr>
        <p:spPr>
          <a:xfrm>
            <a:off x="3276600" y="3573463"/>
            <a:ext cx="4679950" cy="1752600"/>
          </a:xfrm>
        </p:spPr>
        <p:txBody>
          <a:bodyPr/>
          <a:lstStyle/>
          <a:p>
            <a:pPr algn="l"/>
            <a:r>
              <a:rPr lang="zh-CN" altLang="en-US" sz="2400" dirty="0"/>
              <a:t>主讲人</a:t>
            </a:r>
            <a:r>
              <a:rPr lang="zh-CN" altLang="en-US" sz="2400" dirty="0" smtClean="0"/>
              <a:t>：王荣存</a:t>
            </a:r>
            <a:endParaRPr lang="en-US" altLang="zh-CN" sz="2400" dirty="0" smtClean="0"/>
          </a:p>
          <a:p>
            <a:pPr algn="l"/>
            <a:r>
              <a:rPr lang="en-US" altLang="zh-CN" sz="2400" dirty="0" err="1" smtClean="0"/>
              <a:t>E_Mail</a:t>
            </a:r>
            <a:r>
              <a:rPr lang="zh-CN" altLang="en-US" sz="2400" dirty="0" smtClean="0"/>
              <a:t>：</a:t>
            </a:r>
            <a:r>
              <a:rPr lang="en-US" altLang="zh-CN" sz="2400" dirty="0" smtClean="0"/>
              <a:t>rcwang@cumt.edu.cn</a:t>
            </a:r>
            <a:endParaRPr lang="en-US" altLang="zh-CN" sz="2400" dirty="0"/>
          </a:p>
        </p:txBody>
      </p:sp>
      <p:pic>
        <p:nvPicPr>
          <p:cNvPr id="620548" name="Picture 4" descr="pe01064_"/>
          <p:cNvPicPr>
            <a:picLocks noChangeAspect="1" noChangeArrowheads="1"/>
          </p:cNvPicPr>
          <p:nvPr/>
        </p:nvPicPr>
        <p:blipFill>
          <a:blip r:embed="rId1" cstate="print"/>
          <a:srcRect/>
          <a:stretch>
            <a:fillRect/>
          </a:stretch>
        </p:blipFill>
        <p:spPr bwMode="auto">
          <a:xfrm>
            <a:off x="285750" y="2781300"/>
            <a:ext cx="3054350" cy="33845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日期占位符 3"/>
          <p:cNvSpPr>
            <a:spLocks noGrp="1"/>
          </p:cNvSpPr>
          <p:nvPr>
            <p:ph type="dt" sz="half" idx="10"/>
          </p:nvPr>
        </p:nvSpPr>
        <p:spPr/>
        <p:txBody>
          <a:bodyPr/>
          <a:lstStyle/>
          <a:p>
            <a:fld id="{AA6A5A75-901C-45B7-B05A-B3EAD071A2B8}" type="datetime1">
              <a:rPr lang="zh-CN" altLang="en-US"/>
            </a:fld>
            <a:endParaRPr lang="en-US" altLang="zh-CN"/>
          </a:p>
        </p:txBody>
      </p:sp>
      <p:sp>
        <p:nvSpPr>
          <p:cNvPr id="90" name="灯片编号占位符 4"/>
          <p:cNvSpPr>
            <a:spLocks noGrp="1"/>
          </p:cNvSpPr>
          <p:nvPr>
            <p:ph type="sldNum" sz="quarter" idx="11"/>
          </p:nvPr>
        </p:nvSpPr>
        <p:spPr/>
        <p:txBody>
          <a:bodyPr/>
          <a:lstStyle/>
          <a:p>
            <a:fld id="{03882417-C6ED-4FA6-900C-FD32FB8CADD3}" type="slidenum">
              <a:rPr lang="en-US" altLang="zh-CN"/>
            </a:fld>
            <a:endParaRPr lang="en-US" altLang="zh-CN"/>
          </a:p>
        </p:txBody>
      </p:sp>
      <p:sp>
        <p:nvSpPr>
          <p:cNvPr id="601090" name="Rectangle 2"/>
          <p:cNvSpPr>
            <a:spLocks noChangeArrowheads="1"/>
          </p:cNvSpPr>
          <p:nvPr/>
        </p:nvSpPr>
        <p:spPr bwMode="auto">
          <a:xfrm>
            <a:off x="0" y="0"/>
            <a:ext cx="9144000" cy="6858000"/>
          </a:xfrm>
          <a:prstGeom prst="rect">
            <a:avLst/>
          </a:prstGeom>
          <a:solidFill>
            <a:srgbClr val="FFFFFF"/>
          </a:solidFill>
          <a:ln w="9525">
            <a:solidFill>
              <a:schemeClr val="tx1"/>
            </a:solidFill>
            <a:miter lim="800000"/>
          </a:ln>
          <a:effectLst/>
        </p:spPr>
        <p:txBody>
          <a:bodyPr wrap="none" anchor="ctr"/>
          <a:lstStyle/>
          <a:p>
            <a:endParaRPr lang="zh-CN" altLang="en-US"/>
          </a:p>
        </p:txBody>
      </p:sp>
      <p:sp>
        <p:nvSpPr>
          <p:cNvPr id="601091" name="Rectangle 3"/>
          <p:cNvSpPr>
            <a:spLocks noChangeArrowheads="1"/>
          </p:cNvSpPr>
          <p:nvPr/>
        </p:nvSpPr>
        <p:spPr bwMode="auto">
          <a:xfrm>
            <a:off x="2649538" y="3876675"/>
            <a:ext cx="3836987" cy="220663"/>
          </a:xfrm>
          <a:prstGeom prst="rect">
            <a:avLst/>
          </a:prstGeom>
          <a:gradFill rotWithShape="1">
            <a:gsLst>
              <a:gs pos="0">
                <a:srgbClr val="033571"/>
              </a:gs>
              <a:gs pos="100000">
                <a:srgbClr val="0551AD"/>
              </a:gs>
            </a:gsLst>
            <a:lin ang="5400000" scaled="1"/>
          </a:gradFill>
          <a:ln w="9525" algn="ctr">
            <a:noFill/>
            <a:miter lim="800000"/>
          </a:ln>
          <a:effectLst>
            <a:prstShdw prst="shdw17" dist="17961" dir="2700000">
              <a:srgbClr val="033571">
                <a:gamma/>
                <a:shade val="60000"/>
                <a:invGamma/>
              </a:srgbClr>
            </a:prstShdw>
          </a:effectLst>
        </p:spPr>
        <p:txBody>
          <a:bodyPr wrap="none" anchor="ctr"/>
          <a:lstStyle/>
          <a:p>
            <a:pPr algn="ctr" eaLnBrk="0" hangingPunct="0"/>
            <a:endParaRPr kumimoji="1" lang="zh-CN" altLang="zh-CN" sz="900" b="1">
              <a:solidFill>
                <a:schemeClr val="bg2"/>
              </a:solidFill>
              <a:latin typeface="黑体" panose="02010609060101010101" charset="-122"/>
              <a:ea typeface="黑体" panose="02010609060101010101" charset="-122"/>
            </a:endParaRPr>
          </a:p>
        </p:txBody>
      </p:sp>
      <p:sp>
        <p:nvSpPr>
          <p:cNvPr id="601092" name="Oval 4"/>
          <p:cNvSpPr>
            <a:spLocks noChangeArrowheads="1"/>
          </p:cNvSpPr>
          <p:nvPr/>
        </p:nvSpPr>
        <p:spPr bwMode="auto">
          <a:xfrm>
            <a:off x="7253288" y="1885950"/>
            <a:ext cx="1774825" cy="3535363"/>
          </a:xfrm>
          <a:prstGeom prst="ellipse">
            <a:avLst/>
          </a:prstGeom>
          <a:gradFill rotWithShape="0">
            <a:gsLst>
              <a:gs pos="0">
                <a:srgbClr val="E5EAEC">
                  <a:gamma/>
                  <a:tint val="0"/>
                  <a:invGamma/>
                </a:srgbClr>
              </a:gs>
              <a:gs pos="100000">
                <a:srgbClr val="E5EAEC"/>
              </a:gs>
            </a:gsLst>
            <a:lin ang="0" scaled="1"/>
          </a:gradFill>
          <a:ln w="9525" algn="ctr">
            <a:noFill/>
            <a:round/>
          </a:ln>
          <a:effectLst/>
        </p:spPr>
        <p:txBody>
          <a:bodyPr wrap="none"/>
          <a:lstStyle/>
          <a:p>
            <a:pPr algn="ctr" eaLnBrk="0" hangingPunct="0"/>
            <a:r>
              <a:rPr kumimoji="1" lang="en-US" altLang="zh-CN" sz="2400">
                <a:latin typeface="黑体" panose="02010609060101010101" charset="-122"/>
                <a:ea typeface="黑体" panose="02010609060101010101" charset="-122"/>
              </a:rPr>
              <a:t>   </a:t>
            </a:r>
            <a:endParaRPr kumimoji="1" lang="en-US" altLang="zh-CN" sz="2400">
              <a:latin typeface="黑体" panose="02010609060101010101" charset="-122"/>
              <a:ea typeface="黑体" panose="02010609060101010101" charset="-122"/>
            </a:endParaRPr>
          </a:p>
          <a:p>
            <a:pPr algn="ctr" eaLnBrk="0" hangingPunct="0"/>
            <a:r>
              <a:rPr kumimoji="1" lang="en-US" altLang="zh-CN" sz="2400">
                <a:latin typeface="黑体" panose="02010609060101010101" charset="-122"/>
                <a:ea typeface="黑体" panose="02010609060101010101" charset="-122"/>
              </a:rPr>
              <a:t>   </a:t>
            </a:r>
            <a:endParaRPr kumimoji="1" lang="en-US" altLang="zh-CN" sz="2400">
              <a:latin typeface="黑体" panose="02010609060101010101" charset="-122"/>
              <a:ea typeface="黑体" panose="02010609060101010101" charset="-122"/>
            </a:endParaRPr>
          </a:p>
        </p:txBody>
      </p:sp>
      <p:sp>
        <p:nvSpPr>
          <p:cNvPr id="601093" name="Rectangle 5"/>
          <p:cNvSpPr>
            <a:spLocks noChangeArrowheads="1"/>
          </p:cNvSpPr>
          <p:nvPr/>
        </p:nvSpPr>
        <p:spPr bwMode="auto">
          <a:xfrm>
            <a:off x="2657475" y="4159250"/>
            <a:ext cx="1011238" cy="315913"/>
          </a:xfrm>
          <a:prstGeom prst="rect">
            <a:avLst/>
          </a:prstGeom>
          <a:solidFill>
            <a:srgbClr val="054CA0"/>
          </a:solidFill>
          <a:ln w="9525" algn="ctr">
            <a:noFill/>
            <a:miter lim="800000"/>
          </a:ln>
          <a:effectLst>
            <a:prstShdw prst="shdw17" dist="17961" dir="2700000">
              <a:srgbClr val="054CA0">
                <a:gamma/>
                <a:shade val="60000"/>
                <a:invGamma/>
              </a:srgbClr>
            </a:prstShdw>
          </a:effectLst>
        </p:spPr>
        <p:txBody>
          <a:bodyPr wrap="none" anchor="ctr"/>
          <a:lstStyle/>
          <a:p>
            <a:pPr algn="ctr" eaLnBrk="0" hangingPunct="0"/>
            <a:endParaRPr kumimoji="1" lang="zh-CN" altLang="zh-CN" sz="900">
              <a:solidFill>
                <a:schemeClr val="bg2"/>
              </a:solidFill>
              <a:latin typeface="黑体" panose="02010609060101010101" charset="-122"/>
              <a:ea typeface="黑体" panose="02010609060101010101" charset="-122"/>
            </a:endParaRPr>
          </a:p>
        </p:txBody>
      </p:sp>
      <p:sp>
        <p:nvSpPr>
          <p:cNvPr id="601094" name="Rectangle 6"/>
          <p:cNvSpPr>
            <a:spLocks noChangeArrowheads="1"/>
          </p:cNvSpPr>
          <p:nvPr/>
        </p:nvSpPr>
        <p:spPr bwMode="auto">
          <a:xfrm>
            <a:off x="3724275" y="4159250"/>
            <a:ext cx="885825" cy="315913"/>
          </a:xfrm>
          <a:prstGeom prst="rect">
            <a:avLst/>
          </a:prstGeom>
          <a:solidFill>
            <a:srgbClr val="054CA0"/>
          </a:solidFill>
          <a:ln w="9525" algn="ctr">
            <a:noFill/>
            <a:miter lim="800000"/>
          </a:ln>
          <a:effectLst>
            <a:prstShdw prst="shdw17" dist="17961" dir="2700000">
              <a:srgbClr val="054CA0">
                <a:gamma/>
                <a:shade val="60000"/>
                <a:invGamma/>
              </a:srgbClr>
            </a:prstShdw>
          </a:effectLst>
        </p:spPr>
        <p:txBody>
          <a:bodyPr wrap="none" anchor="ctr"/>
          <a:lstStyle/>
          <a:p>
            <a:pPr algn="ctr" eaLnBrk="0" hangingPunct="0"/>
            <a:endParaRPr kumimoji="1" lang="zh-CN" altLang="zh-CN" sz="900">
              <a:solidFill>
                <a:schemeClr val="bg2"/>
              </a:solidFill>
              <a:latin typeface="黑体" panose="02010609060101010101" charset="-122"/>
              <a:ea typeface="黑体" panose="02010609060101010101" charset="-122"/>
            </a:endParaRPr>
          </a:p>
        </p:txBody>
      </p:sp>
      <p:sp>
        <p:nvSpPr>
          <p:cNvPr id="601095" name="Rectangle 7"/>
          <p:cNvSpPr>
            <a:spLocks noChangeArrowheads="1"/>
          </p:cNvSpPr>
          <p:nvPr/>
        </p:nvSpPr>
        <p:spPr bwMode="auto">
          <a:xfrm>
            <a:off x="4662488" y="4159250"/>
            <a:ext cx="923925" cy="315913"/>
          </a:xfrm>
          <a:prstGeom prst="rect">
            <a:avLst/>
          </a:prstGeom>
          <a:solidFill>
            <a:srgbClr val="054CA0"/>
          </a:solidFill>
          <a:ln w="9525" algn="ctr">
            <a:noFill/>
            <a:miter lim="800000"/>
          </a:ln>
          <a:effectLst>
            <a:prstShdw prst="shdw17" dist="17961" dir="2700000">
              <a:srgbClr val="054CA0">
                <a:gamma/>
                <a:shade val="60000"/>
                <a:invGamma/>
              </a:srgbClr>
            </a:prstShdw>
          </a:effectLst>
        </p:spPr>
        <p:txBody>
          <a:bodyPr wrap="none" anchor="ctr"/>
          <a:lstStyle/>
          <a:p>
            <a:pPr algn="ctr" eaLnBrk="0" hangingPunct="0"/>
            <a:endParaRPr kumimoji="1" lang="zh-CN" altLang="zh-CN" sz="900">
              <a:solidFill>
                <a:schemeClr val="bg2"/>
              </a:solidFill>
              <a:latin typeface="黑体" panose="02010609060101010101" charset="-122"/>
              <a:ea typeface="黑体" panose="02010609060101010101" charset="-122"/>
            </a:endParaRPr>
          </a:p>
        </p:txBody>
      </p:sp>
      <p:sp>
        <p:nvSpPr>
          <p:cNvPr id="601096" name="Rectangle 8"/>
          <p:cNvSpPr>
            <a:spLocks noChangeArrowheads="1"/>
          </p:cNvSpPr>
          <p:nvPr/>
        </p:nvSpPr>
        <p:spPr bwMode="auto">
          <a:xfrm>
            <a:off x="5637213" y="4159250"/>
            <a:ext cx="857250" cy="315913"/>
          </a:xfrm>
          <a:prstGeom prst="rect">
            <a:avLst/>
          </a:prstGeom>
          <a:solidFill>
            <a:srgbClr val="054CA0"/>
          </a:solidFill>
          <a:ln w="9525" algn="ctr">
            <a:noFill/>
            <a:miter lim="800000"/>
          </a:ln>
          <a:effectLst>
            <a:prstShdw prst="shdw17" dist="17961" dir="2700000">
              <a:srgbClr val="054CA0">
                <a:gamma/>
                <a:shade val="60000"/>
                <a:invGamma/>
              </a:srgbClr>
            </a:prstShdw>
          </a:effectLst>
        </p:spPr>
        <p:txBody>
          <a:bodyPr wrap="none" anchor="ctr"/>
          <a:lstStyle/>
          <a:p>
            <a:pPr algn="ctr" eaLnBrk="0" hangingPunct="0"/>
            <a:endParaRPr kumimoji="1" lang="zh-CN" altLang="zh-CN" sz="900">
              <a:solidFill>
                <a:schemeClr val="bg2"/>
              </a:solidFill>
              <a:latin typeface="黑体" panose="02010609060101010101" charset="-122"/>
              <a:ea typeface="黑体" panose="02010609060101010101" charset="-122"/>
            </a:endParaRPr>
          </a:p>
        </p:txBody>
      </p:sp>
      <p:sp>
        <p:nvSpPr>
          <p:cNvPr id="601097" name="Oval 9"/>
          <p:cNvSpPr>
            <a:spLocks noChangeArrowheads="1"/>
          </p:cNvSpPr>
          <p:nvPr/>
        </p:nvSpPr>
        <p:spPr bwMode="auto">
          <a:xfrm>
            <a:off x="2262188" y="5427663"/>
            <a:ext cx="4597400" cy="1430337"/>
          </a:xfrm>
          <a:prstGeom prst="ellipse">
            <a:avLst/>
          </a:prstGeom>
          <a:gradFill rotWithShape="0">
            <a:gsLst>
              <a:gs pos="0">
                <a:srgbClr val="E5EAEC">
                  <a:gamma/>
                  <a:tint val="0"/>
                  <a:invGamma/>
                </a:srgbClr>
              </a:gs>
              <a:gs pos="100000">
                <a:srgbClr val="E5EAEC"/>
              </a:gs>
            </a:gsLst>
            <a:lin ang="5400000" scaled="1"/>
          </a:gradFill>
          <a:ln w="9525" algn="ctr">
            <a:noFill/>
            <a:round/>
          </a:ln>
          <a:effectLst/>
        </p:spPr>
        <p:txBody>
          <a:bodyPr wrap="none"/>
          <a:lstStyle/>
          <a:p>
            <a:pPr algn="ctr" eaLnBrk="0" hangingPunct="0"/>
            <a:endParaRPr kumimoji="1" lang="zh-CN" altLang="zh-CN" sz="2400">
              <a:latin typeface="黑体" panose="02010609060101010101" charset="-122"/>
              <a:ea typeface="黑体" panose="02010609060101010101" charset="-122"/>
            </a:endParaRPr>
          </a:p>
        </p:txBody>
      </p:sp>
      <p:sp>
        <p:nvSpPr>
          <p:cNvPr id="601098" name="Oval 10"/>
          <p:cNvSpPr>
            <a:spLocks noChangeArrowheads="1"/>
          </p:cNvSpPr>
          <p:nvPr/>
        </p:nvSpPr>
        <p:spPr bwMode="auto">
          <a:xfrm>
            <a:off x="185738" y="2112963"/>
            <a:ext cx="1711325" cy="3582987"/>
          </a:xfrm>
          <a:prstGeom prst="ellipse">
            <a:avLst/>
          </a:prstGeom>
          <a:gradFill rotWithShape="0">
            <a:gsLst>
              <a:gs pos="0">
                <a:srgbClr val="E5EAEC"/>
              </a:gs>
              <a:gs pos="100000">
                <a:srgbClr val="E5EAEC">
                  <a:gamma/>
                  <a:tint val="0"/>
                  <a:invGamma/>
                </a:srgbClr>
              </a:gs>
            </a:gsLst>
            <a:lin ang="0" scaled="1"/>
          </a:gradFill>
          <a:ln w="9525" algn="ctr">
            <a:noFill/>
            <a:round/>
          </a:ln>
          <a:effectLst/>
        </p:spPr>
        <p:txBody>
          <a:bodyPr wrap="none"/>
          <a:lstStyle/>
          <a:p>
            <a:pPr algn="ctr" eaLnBrk="0" hangingPunct="0"/>
            <a:endParaRPr kumimoji="1" lang="zh-CN" altLang="zh-CN" sz="2400">
              <a:latin typeface="黑体" panose="02010609060101010101" charset="-122"/>
              <a:ea typeface="黑体" panose="02010609060101010101" charset="-122"/>
            </a:endParaRPr>
          </a:p>
        </p:txBody>
      </p:sp>
      <p:sp>
        <p:nvSpPr>
          <p:cNvPr id="601099" name="Oval 11"/>
          <p:cNvSpPr>
            <a:spLocks noChangeArrowheads="1"/>
          </p:cNvSpPr>
          <p:nvPr/>
        </p:nvSpPr>
        <p:spPr bwMode="auto">
          <a:xfrm>
            <a:off x="2327275" y="762000"/>
            <a:ext cx="4437063" cy="1349375"/>
          </a:xfrm>
          <a:prstGeom prst="ellipse">
            <a:avLst/>
          </a:prstGeom>
          <a:gradFill rotWithShape="0">
            <a:gsLst>
              <a:gs pos="0">
                <a:srgbClr val="E5EAEC"/>
              </a:gs>
              <a:gs pos="100000">
                <a:srgbClr val="E5EAEC">
                  <a:gamma/>
                  <a:tint val="0"/>
                  <a:invGamma/>
                </a:srgbClr>
              </a:gs>
            </a:gsLst>
            <a:lin ang="5400000" scaled="1"/>
          </a:gradFill>
          <a:ln w="9525" algn="ctr">
            <a:noFill/>
            <a:round/>
          </a:ln>
          <a:effectLst/>
        </p:spPr>
        <p:txBody>
          <a:bodyPr wrap="none"/>
          <a:lstStyle/>
          <a:p>
            <a:pPr algn="ctr" eaLnBrk="0" hangingPunct="0"/>
            <a:r>
              <a:rPr kumimoji="1" lang="zh-CN" altLang="en-US" sz="2400">
                <a:solidFill>
                  <a:srgbClr val="0000FF"/>
                </a:solidFill>
                <a:latin typeface="黑体" panose="02010609060101010101" charset="-122"/>
                <a:ea typeface="黑体" panose="02010609060101010101" charset="-122"/>
              </a:rPr>
              <a:t>资本市场</a:t>
            </a:r>
            <a:endParaRPr kumimoji="1" lang="zh-CN" altLang="en-US" sz="2400">
              <a:solidFill>
                <a:srgbClr val="0000FF"/>
              </a:solidFill>
              <a:latin typeface="黑体" panose="02010609060101010101" charset="-122"/>
              <a:ea typeface="黑体" panose="02010609060101010101" charset="-122"/>
            </a:endParaRPr>
          </a:p>
        </p:txBody>
      </p:sp>
      <p:sp>
        <p:nvSpPr>
          <p:cNvPr id="601100" name="Text Box 12"/>
          <p:cNvSpPr txBox="1">
            <a:spLocks noChangeArrowheads="1"/>
          </p:cNvSpPr>
          <p:nvPr/>
        </p:nvSpPr>
        <p:spPr bwMode="auto">
          <a:xfrm>
            <a:off x="334963" y="3165475"/>
            <a:ext cx="547687" cy="1831975"/>
          </a:xfrm>
          <a:prstGeom prst="rect">
            <a:avLst/>
          </a:prstGeom>
          <a:noFill/>
          <a:ln w="9525">
            <a:noFill/>
            <a:miter lim="800000"/>
          </a:ln>
          <a:effectLst/>
        </p:spPr>
        <p:txBody>
          <a:bodyPr vert="eaVert">
            <a:spAutoFit/>
          </a:bodyPr>
          <a:lstStyle/>
          <a:p>
            <a:pPr>
              <a:spcBef>
                <a:spcPct val="50000"/>
              </a:spcBef>
            </a:pPr>
            <a:r>
              <a:rPr kumimoji="1" lang="zh-CN" altLang="en-US" sz="2400">
                <a:solidFill>
                  <a:srgbClr val="0000FF"/>
                </a:solidFill>
                <a:latin typeface="黑体" panose="02010609060101010101" charset="-122"/>
                <a:ea typeface="黑体" panose="02010609060101010101" charset="-122"/>
              </a:rPr>
              <a:t>供应市场</a:t>
            </a:r>
            <a:endParaRPr kumimoji="1" lang="zh-CN" altLang="en-US" sz="2400">
              <a:solidFill>
                <a:srgbClr val="0000FF"/>
              </a:solidFill>
              <a:latin typeface="黑体" panose="02010609060101010101" charset="-122"/>
              <a:ea typeface="黑体" panose="02010609060101010101" charset="-122"/>
            </a:endParaRPr>
          </a:p>
        </p:txBody>
      </p:sp>
      <p:sp>
        <p:nvSpPr>
          <p:cNvPr id="601101" name="Rectangle 13"/>
          <p:cNvSpPr>
            <a:spLocks noChangeArrowheads="1"/>
          </p:cNvSpPr>
          <p:nvPr/>
        </p:nvSpPr>
        <p:spPr bwMode="auto">
          <a:xfrm>
            <a:off x="898525" y="3081338"/>
            <a:ext cx="1225550" cy="377825"/>
          </a:xfrm>
          <a:prstGeom prst="rect">
            <a:avLst/>
          </a:prstGeom>
          <a:solidFill>
            <a:srgbClr val="F1EF9D"/>
          </a:solidFill>
          <a:ln w="9525">
            <a:noFill/>
            <a:miter lim="800000"/>
          </a:ln>
          <a:effectLst>
            <a:prstShdw prst="shdw17" dist="17961" dir="2700000">
              <a:srgbClr val="F1EF9D">
                <a:gamma/>
                <a:shade val="60000"/>
                <a:invGamma/>
              </a:srgbClr>
            </a:prstShdw>
          </a:effectLst>
        </p:spPr>
        <p:txBody>
          <a:bodyPr wrap="none" anchor="ctr"/>
          <a:lstStyle/>
          <a:p>
            <a:pPr algn="ctr" eaLnBrk="0" hangingPunct="0"/>
            <a:endParaRPr kumimoji="1" lang="zh-CN" altLang="zh-CN" sz="1000">
              <a:solidFill>
                <a:schemeClr val="bg2"/>
              </a:solidFill>
              <a:latin typeface="黑体" panose="02010609060101010101" charset="-122"/>
              <a:ea typeface="黑体" panose="02010609060101010101" charset="-122"/>
            </a:endParaRPr>
          </a:p>
        </p:txBody>
      </p:sp>
      <p:sp>
        <p:nvSpPr>
          <p:cNvPr id="601102" name="Rectangle 14"/>
          <p:cNvSpPr>
            <a:spLocks noChangeArrowheads="1"/>
          </p:cNvSpPr>
          <p:nvPr/>
        </p:nvSpPr>
        <p:spPr bwMode="auto">
          <a:xfrm>
            <a:off x="2176463" y="3082925"/>
            <a:ext cx="287337" cy="1430338"/>
          </a:xfrm>
          <a:prstGeom prst="rect">
            <a:avLst/>
          </a:prstGeom>
          <a:gradFill rotWithShape="1">
            <a:gsLst>
              <a:gs pos="0">
                <a:srgbClr val="F4F2B2"/>
              </a:gs>
              <a:gs pos="100000">
                <a:srgbClr val="EFED8F"/>
              </a:gs>
            </a:gsLst>
            <a:lin ang="0" scaled="1"/>
          </a:gradFill>
          <a:ln w="9525" algn="ctr">
            <a:noFill/>
            <a:miter lim="800000"/>
          </a:ln>
          <a:effectLst>
            <a:prstShdw prst="shdw17" dist="17961" dir="2700000">
              <a:srgbClr val="F4F2B2">
                <a:gamma/>
                <a:shade val="60000"/>
                <a:invGamma/>
              </a:srgbClr>
            </a:prstShdw>
          </a:effectLst>
        </p:spPr>
        <p:txBody>
          <a:bodyPr vert="eaVert" wrap="none" anchor="ctr"/>
          <a:lstStyle/>
          <a:p>
            <a:pPr algn="ctr" eaLnBrk="0" hangingPunct="0"/>
            <a:endParaRPr kumimoji="1" lang="zh-CN" altLang="zh-CN" sz="1200">
              <a:solidFill>
                <a:srgbClr val="0000FF"/>
              </a:solidFill>
              <a:latin typeface="黑体" panose="02010609060101010101" charset="-122"/>
              <a:ea typeface="黑体" panose="02010609060101010101" charset="-122"/>
            </a:endParaRPr>
          </a:p>
        </p:txBody>
      </p:sp>
      <p:sp>
        <p:nvSpPr>
          <p:cNvPr id="601103" name="Rectangle 15"/>
          <p:cNvSpPr>
            <a:spLocks noChangeArrowheads="1"/>
          </p:cNvSpPr>
          <p:nvPr/>
        </p:nvSpPr>
        <p:spPr bwMode="auto">
          <a:xfrm>
            <a:off x="903288" y="3600450"/>
            <a:ext cx="1225550" cy="388938"/>
          </a:xfrm>
          <a:prstGeom prst="rect">
            <a:avLst/>
          </a:prstGeom>
          <a:solidFill>
            <a:srgbClr val="F1EF9D"/>
          </a:solidFill>
          <a:ln w="9525">
            <a:noFill/>
            <a:miter lim="800000"/>
          </a:ln>
          <a:effectLst>
            <a:prstShdw prst="shdw17" dist="17961" dir="2700000">
              <a:srgbClr val="F1EF9D">
                <a:gamma/>
                <a:shade val="60000"/>
                <a:invGamma/>
              </a:srgbClr>
            </a:prstShdw>
          </a:effectLst>
        </p:spPr>
        <p:txBody>
          <a:bodyPr wrap="none" anchor="ctr"/>
          <a:lstStyle/>
          <a:p>
            <a:pPr algn="ctr" eaLnBrk="0" hangingPunct="0"/>
            <a:endParaRPr kumimoji="1" lang="zh-CN" altLang="zh-CN" sz="1000">
              <a:solidFill>
                <a:schemeClr val="bg2"/>
              </a:solidFill>
              <a:latin typeface="黑体" panose="02010609060101010101" charset="-122"/>
              <a:ea typeface="黑体" panose="02010609060101010101" charset="-122"/>
            </a:endParaRPr>
          </a:p>
        </p:txBody>
      </p:sp>
      <p:sp>
        <p:nvSpPr>
          <p:cNvPr id="601104" name="Rectangle 16"/>
          <p:cNvSpPr>
            <a:spLocks noChangeArrowheads="1"/>
          </p:cNvSpPr>
          <p:nvPr/>
        </p:nvSpPr>
        <p:spPr bwMode="auto">
          <a:xfrm>
            <a:off x="903288" y="4113213"/>
            <a:ext cx="1225550" cy="400050"/>
          </a:xfrm>
          <a:prstGeom prst="rect">
            <a:avLst/>
          </a:prstGeom>
          <a:solidFill>
            <a:srgbClr val="F1EF9D"/>
          </a:solidFill>
          <a:ln w="9525">
            <a:noFill/>
            <a:miter lim="800000"/>
          </a:ln>
          <a:effectLst>
            <a:prstShdw prst="shdw17" dist="17961" dir="2700000">
              <a:srgbClr val="F1EF9D">
                <a:gamma/>
                <a:shade val="60000"/>
                <a:invGamma/>
              </a:srgbClr>
            </a:prstShdw>
          </a:effectLst>
        </p:spPr>
        <p:txBody>
          <a:bodyPr wrap="none" anchor="ctr"/>
          <a:lstStyle/>
          <a:p>
            <a:pPr algn="ctr" eaLnBrk="0" hangingPunct="0"/>
            <a:endParaRPr kumimoji="1" lang="zh-CN" altLang="zh-CN" sz="1000">
              <a:solidFill>
                <a:srgbClr val="CC0000"/>
              </a:solidFill>
              <a:latin typeface="黑体" panose="02010609060101010101" charset="-122"/>
              <a:ea typeface="黑体" panose="02010609060101010101" charset="-122"/>
            </a:endParaRPr>
          </a:p>
        </p:txBody>
      </p:sp>
      <p:sp>
        <p:nvSpPr>
          <p:cNvPr id="601105" name="Rectangle 17"/>
          <p:cNvSpPr>
            <a:spLocks noChangeArrowheads="1"/>
          </p:cNvSpPr>
          <p:nvPr/>
        </p:nvSpPr>
        <p:spPr bwMode="auto">
          <a:xfrm>
            <a:off x="862013" y="3587750"/>
            <a:ext cx="1289050" cy="377825"/>
          </a:xfrm>
          <a:prstGeom prst="rect">
            <a:avLst/>
          </a:prstGeom>
          <a:noFill/>
          <a:ln w="9525">
            <a:noFill/>
            <a:miter lim="800000"/>
          </a:ln>
          <a:effectLst>
            <a:prstShdw prst="shdw17" dist="17961" dir="2700000">
              <a:srgbClr val="FF9966">
                <a:gamma/>
                <a:shade val="60000"/>
                <a:invGamma/>
              </a:srgbClr>
            </a:prstShdw>
          </a:effectLst>
        </p:spPr>
        <p:txBody>
          <a:bodyPr wrap="none" anchor="ctr"/>
          <a:lstStyle/>
          <a:p>
            <a:pPr algn="ctr" eaLnBrk="0" hangingPunct="0"/>
            <a:r>
              <a:rPr kumimoji="1" lang="zh-CN" altLang="en-US" sz="1200">
                <a:solidFill>
                  <a:srgbClr val="CC0000"/>
                </a:solidFill>
                <a:latin typeface="黑体" panose="02010609060101010101" charset="-122"/>
                <a:ea typeface="黑体" panose="02010609060101010101" charset="-122"/>
              </a:rPr>
              <a:t>协同供应</a:t>
            </a:r>
            <a:endParaRPr kumimoji="1" lang="zh-CN" altLang="en-US" sz="1200">
              <a:solidFill>
                <a:srgbClr val="CC0000"/>
              </a:solidFill>
              <a:latin typeface="黑体" panose="02010609060101010101" charset="-122"/>
              <a:ea typeface="黑体" panose="02010609060101010101" charset="-122"/>
            </a:endParaRPr>
          </a:p>
        </p:txBody>
      </p:sp>
      <p:sp>
        <p:nvSpPr>
          <p:cNvPr id="601106" name="Rectangle 18"/>
          <p:cNvSpPr>
            <a:spLocks noChangeArrowheads="1"/>
          </p:cNvSpPr>
          <p:nvPr/>
        </p:nvSpPr>
        <p:spPr bwMode="auto">
          <a:xfrm>
            <a:off x="862013" y="4052888"/>
            <a:ext cx="1289050" cy="473075"/>
          </a:xfrm>
          <a:prstGeom prst="rect">
            <a:avLst/>
          </a:prstGeom>
          <a:noFill/>
          <a:ln w="9525">
            <a:noFill/>
            <a:miter lim="800000"/>
          </a:ln>
          <a:effectLst>
            <a:prstShdw prst="shdw17" dist="17961" dir="2700000">
              <a:srgbClr val="FF9966">
                <a:gamma/>
                <a:shade val="60000"/>
                <a:invGamma/>
              </a:srgbClr>
            </a:prstShdw>
          </a:effectLst>
        </p:spPr>
        <p:txBody>
          <a:bodyPr wrap="none" anchor="ctr"/>
          <a:lstStyle/>
          <a:p>
            <a:pPr algn="ctr" eaLnBrk="0" hangingPunct="0"/>
            <a:r>
              <a:rPr kumimoji="1" lang="zh-CN" altLang="en-US" sz="1200">
                <a:solidFill>
                  <a:srgbClr val="CC0000"/>
                </a:solidFill>
                <a:latin typeface="黑体" panose="02010609060101010101" charset="-122"/>
                <a:ea typeface="黑体" panose="02010609060101010101" charset="-122"/>
              </a:rPr>
              <a:t>协同计划</a:t>
            </a:r>
            <a:endParaRPr kumimoji="1" lang="zh-CN" altLang="en-US" sz="1200">
              <a:solidFill>
                <a:srgbClr val="CC0000"/>
              </a:solidFill>
              <a:latin typeface="黑体" panose="02010609060101010101" charset="-122"/>
              <a:ea typeface="黑体" panose="02010609060101010101" charset="-122"/>
            </a:endParaRPr>
          </a:p>
        </p:txBody>
      </p:sp>
      <p:sp>
        <p:nvSpPr>
          <p:cNvPr id="601107" name="Rectangle 19"/>
          <p:cNvSpPr>
            <a:spLocks noChangeArrowheads="1"/>
          </p:cNvSpPr>
          <p:nvPr/>
        </p:nvSpPr>
        <p:spPr bwMode="auto">
          <a:xfrm>
            <a:off x="881063" y="3024188"/>
            <a:ext cx="1289050" cy="471487"/>
          </a:xfrm>
          <a:prstGeom prst="rect">
            <a:avLst/>
          </a:prstGeom>
          <a:noFill/>
          <a:ln w="9525">
            <a:noFill/>
            <a:miter lim="800000"/>
          </a:ln>
          <a:effectLst>
            <a:prstShdw prst="shdw17" dist="17961" dir="2700000">
              <a:srgbClr val="FF9966">
                <a:gamma/>
                <a:shade val="60000"/>
                <a:invGamma/>
              </a:srgbClr>
            </a:prstShdw>
          </a:effectLst>
        </p:spPr>
        <p:txBody>
          <a:bodyPr wrap="none" anchor="ctr"/>
          <a:lstStyle/>
          <a:p>
            <a:pPr algn="ctr" eaLnBrk="0" hangingPunct="0"/>
            <a:r>
              <a:rPr kumimoji="1" lang="zh-CN" altLang="en-US" sz="1200">
                <a:solidFill>
                  <a:srgbClr val="CC0000"/>
                </a:solidFill>
                <a:latin typeface="黑体" panose="02010609060101010101" charset="-122"/>
                <a:ea typeface="黑体" panose="02010609060101010101" charset="-122"/>
              </a:rPr>
              <a:t>协同设计</a:t>
            </a:r>
            <a:endParaRPr kumimoji="1" lang="zh-CN" altLang="en-US" sz="1200">
              <a:solidFill>
                <a:srgbClr val="CC0000"/>
              </a:solidFill>
              <a:latin typeface="黑体" panose="02010609060101010101" charset="-122"/>
              <a:ea typeface="黑体" panose="02010609060101010101" charset="-122"/>
            </a:endParaRPr>
          </a:p>
        </p:txBody>
      </p:sp>
      <p:sp>
        <p:nvSpPr>
          <p:cNvPr id="601108" name="Rectangle 20"/>
          <p:cNvSpPr>
            <a:spLocks noChangeArrowheads="1"/>
          </p:cNvSpPr>
          <p:nvPr/>
        </p:nvSpPr>
        <p:spPr bwMode="auto">
          <a:xfrm>
            <a:off x="2125663" y="3068638"/>
            <a:ext cx="404812" cy="1458912"/>
          </a:xfrm>
          <a:prstGeom prst="rect">
            <a:avLst/>
          </a:prstGeom>
          <a:noFill/>
          <a:ln w="9525">
            <a:noFill/>
            <a:miter lim="800000"/>
          </a:ln>
          <a:effectLst>
            <a:prstShdw prst="shdw17" dist="17961" dir="2700000">
              <a:srgbClr val="FF9966">
                <a:gamma/>
                <a:shade val="60000"/>
                <a:invGamma/>
              </a:srgbClr>
            </a:prstShdw>
          </a:effectLst>
        </p:spPr>
        <p:txBody>
          <a:bodyPr vert="eaVert" wrap="none" anchor="ctr"/>
          <a:lstStyle/>
          <a:p>
            <a:pPr algn="ctr" eaLnBrk="0" hangingPunct="0"/>
            <a:r>
              <a:rPr kumimoji="1" lang="en-US" altLang="zh-CN" sz="1200">
                <a:solidFill>
                  <a:srgbClr val="CC0000"/>
                </a:solidFill>
                <a:latin typeface="黑体" panose="02010609060101010101" charset="-122"/>
                <a:ea typeface="黑体" panose="02010609060101010101" charset="-122"/>
              </a:rPr>
              <a:t>[</a:t>
            </a:r>
            <a:r>
              <a:rPr kumimoji="1" lang="zh-CN" altLang="en-US" sz="1200">
                <a:solidFill>
                  <a:srgbClr val="CC0000"/>
                </a:solidFill>
                <a:latin typeface="黑体" panose="02010609060101010101" charset="-122"/>
                <a:ea typeface="黑体" panose="02010609060101010101" charset="-122"/>
              </a:rPr>
              <a:t>供应链管理</a:t>
            </a:r>
            <a:r>
              <a:rPr kumimoji="1" lang="en-US" altLang="zh-CN" sz="1200">
                <a:solidFill>
                  <a:srgbClr val="CC0000"/>
                </a:solidFill>
                <a:latin typeface="黑体" panose="02010609060101010101" charset="-122"/>
                <a:ea typeface="黑体" panose="02010609060101010101" charset="-122"/>
              </a:rPr>
              <a:t>]</a:t>
            </a:r>
            <a:endParaRPr kumimoji="1" lang="en-US" altLang="zh-CN" sz="1200">
              <a:solidFill>
                <a:srgbClr val="CC0000"/>
              </a:solidFill>
              <a:latin typeface="黑体" panose="02010609060101010101" charset="-122"/>
              <a:ea typeface="黑体" panose="02010609060101010101" charset="-122"/>
            </a:endParaRPr>
          </a:p>
        </p:txBody>
      </p:sp>
      <p:sp>
        <p:nvSpPr>
          <p:cNvPr id="601109" name="Rectangle 21"/>
          <p:cNvSpPr>
            <a:spLocks noChangeArrowheads="1"/>
          </p:cNvSpPr>
          <p:nvPr/>
        </p:nvSpPr>
        <p:spPr bwMode="auto">
          <a:xfrm>
            <a:off x="7010400" y="4105275"/>
            <a:ext cx="1225550" cy="398463"/>
          </a:xfrm>
          <a:prstGeom prst="rect">
            <a:avLst/>
          </a:prstGeom>
          <a:solidFill>
            <a:srgbClr val="F1EF9D"/>
          </a:solidFill>
          <a:ln w="9525">
            <a:noFill/>
            <a:miter lim="800000"/>
          </a:ln>
          <a:effectLst>
            <a:prstShdw prst="shdw17" dist="17961" dir="2700000">
              <a:srgbClr val="F1EF9D">
                <a:gamma/>
                <a:shade val="60000"/>
                <a:invGamma/>
              </a:srgbClr>
            </a:prstShdw>
          </a:effectLst>
        </p:spPr>
        <p:txBody>
          <a:bodyPr wrap="none" anchor="ctr"/>
          <a:lstStyle/>
          <a:p>
            <a:pPr algn="ctr" eaLnBrk="0" hangingPunct="0"/>
            <a:endParaRPr kumimoji="1" lang="zh-CN" altLang="zh-CN" sz="1200">
              <a:solidFill>
                <a:schemeClr val="bg2"/>
              </a:solidFill>
              <a:latin typeface="黑体" panose="02010609060101010101" charset="-122"/>
              <a:ea typeface="黑体" panose="02010609060101010101" charset="-122"/>
            </a:endParaRPr>
          </a:p>
        </p:txBody>
      </p:sp>
      <p:sp>
        <p:nvSpPr>
          <p:cNvPr id="601110" name="Rectangle 22"/>
          <p:cNvSpPr>
            <a:spLocks noChangeArrowheads="1"/>
          </p:cNvSpPr>
          <p:nvPr/>
        </p:nvSpPr>
        <p:spPr bwMode="auto">
          <a:xfrm>
            <a:off x="7018338" y="3089275"/>
            <a:ext cx="1225550" cy="385763"/>
          </a:xfrm>
          <a:prstGeom prst="rect">
            <a:avLst/>
          </a:prstGeom>
          <a:solidFill>
            <a:srgbClr val="F1EF9D"/>
          </a:solidFill>
          <a:ln w="9525">
            <a:noFill/>
            <a:miter lim="800000"/>
          </a:ln>
          <a:effectLst>
            <a:prstShdw prst="shdw17" dist="17961" dir="2700000">
              <a:srgbClr val="F1EF9D">
                <a:gamma/>
                <a:shade val="60000"/>
                <a:invGamma/>
              </a:srgbClr>
            </a:prstShdw>
          </a:effectLst>
        </p:spPr>
        <p:txBody>
          <a:bodyPr wrap="none" anchor="ctr"/>
          <a:lstStyle/>
          <a:p>
            <a:pPr algn="ctr" eaLnBrk="0" hangingPunct="0"/>
            <a:endParaRPr kumimoji="1" lang="zh-CN" altLang="zh-CN" sz="1200">
              <a:solidFill>
                <a:srgbClr val="CC0000"/>
              </a:solidFill>
              <a:latin typeface="黑体" panose="02010609060101010101" charset="-122"/>
              <a:ea typeface="黑体" panose="02010609060101010101" charset="-122"/>
            </a:endParaRPr>
          </a:p>
        </p:txBody>
      </p:sp>
      <p:sp>
        <p:nvSpPr>
          <p:cNvPr id="601111" name="Rectangle 23"/>
          <p:cNvSpPr>
            <a:spLocks noChangeArrowheads="1"/>
          </p:cNvSpPr>
          <p:nvPr/>
        </p:nvSpPr>
        <p:spPr bwMode="auto">
          <a:xfrm>
            <a:off x="6989763" y="4092575"/>
            <a:ext cx="1289050" cy="463550"/>
          </a:xfrm>
          <a:prstGeom prst="rect">
            <a:avLst/>
          </a:prstGeom>
          <a:noFill/>
          <a:ln w="9525">
            <a:noFill/>
            <a:miter lim="800000"/>
          </a:ln>
          <a:effectLst>
            <a:prstShdw prst="shdw17" dist="17961" dir="2700000">
              <a:srgbClr val="FF9966">
                <a:gamma/>
                <a:shade val="60000"/>
                <a:invGamma/>
              </a:srgbClr>
            </a:prstShdw>
          </a:effectLst>
        </p:spPr>
        <p:txBody>
          <a:bodyPr wrap="none" anchor="ctr"/>
          <a:lstStyle/>
          <a:p>
            <a:pPr algn="ctr" eaLnBrk="0" hangingPunct="0"/>
            <a:r>
              <a:rPr kumimoji="1" lang="zh-CN" altLang="en-US" sz="1200">
                <a:solidFill>
                  <a:srgbClr val="CC0000"/>
                </a:solidFill>
                <a:latin typeface="黑体" panose="02010609060101010101" charset="-122"/>
                <a:ea typeface="黑体" panose="02010609060101010101" charset="-122"/>
              </a:rPr>
              <a:t>协同服务</a:t>
            </a:r>
            <a:endParaRPr kumimoji="1" lang="zh-CN" altLang="en-US" sz="1200">
              <a:solidFill>
                <a:srgbClr val="CC0000"/>
              </a:solidFill>
              <a:latin typeface="黑体" panose="02010609060101010101" charset="-122"/>
              <a:ea typeface="黑体" panose="02010609060101010101" charset="-122"/>
            </a:endParaRPr>
          </a:p>
        </p:txBody>
      </p:sp>
      <p:sp>
        <p:nvSpPr>
          <p:cNvPr id="601112" name="Rectangle 24"/>
          <p:cNvSpPr>
            <a:spLocks noChangeArrowheads="1"/>
          </p:cNvSpPr>
          <p:nvPr/>
        </p:nvSpPr>
        <p:spPr bwMode="auto">
          <a:xfrm>
            <a:off x="7010400" y="3592513"/>
            <a:ext cx="1225550" cy="390525"/>
          </a:xfrm>
          <a:prstGeom prst="rect">
            <a:avLst/>
          </a:prstGeom>
          <a:solidFill>
            <a:srgbClr val="F1EF9D"/>
          </a:solidFill>
          <a:ln w="9525">
            <a:noFill/>
            <a:miter lim="800000"/>
          </a:ln>
          <a:effectLst>
            <a:prstShdw prst="shdw17" dist="17961" dir="2700000">
              <a:srgbClr val="F1EF9D">
                <a:gamma/>
                <a:shade val="60000"/>
                <a:invGamma/>
              </a:srgbClr>
            </a:prstShdw>
          </a:effectLst>
        </p:spPr>
        <p:txBody>
          <a:bodyPr wrap="none" anchor="ctr"/>
          <a:lstStyle/>
          <a:p>
            <a:pPr algn="ctr" eaLnBrk="0" hangingPunct="0"/>
            <a:endParaRPr kumimoji="1" lang="zh-CN" altLang="zh-CN" sz="1200">
              <a:solidFill>
                <a:srgbClr val="CC0000"/>
              </a:solidFill>
              <a:latin typeface="黑体" panose="02010609060101010101" charset="-122"/>
              <a:ea typeface="黑体" panose="02010609060101010101" charset="-122"/>
            </a:endParaRPr>
          </a:p>
        </p:txBody>
      </p:sp>
      <p:sp>
        <p:nvSpPr>
          <p:cNvPr id="601113" name="Rectangle 25"/>
          <p:cNvSpPr>
            <a:spLocks noChangeArrowheads="1"/>
          </p:cNvSpPr>
          <p:nvPr/>
        </p:nvSpPr>
        <p:spPr bwMode="auto">
          <a:xfrm>
            <a:off x="6688138" y="3081338"/>
            <a:ext cx="287337" cy="1425575"/>
          </a:xfrm>
          <a:prstGeom prst="rect">
            <a:avLst/>
          </a:prstGeom>
          <a:gradFill rotWithShape="1">
            <a:gsLst>
              <a:gs pos="0">
                <a:srgbClr val="EEEC88"/>
              </a:gs>
              <a:gs pos="100000">
                <a:srgbClr val="F5F4B7"/>
              </a:gs>
            </a:gsLst>
            <a:lin ang="0" scaled="1"/>
          </a:gradFill>
          <a:ln w="9525">
            <a:noFill/>
            <a:miter lim="800000"/>
          </a:ln>
          <a:effectLst>
            <a:prstShdw prst="shdw17" dist="17961" dir="2700000">
              <a:srgbClr val="EEEC88">
                <a:gamma/>
                <a:shade val="60000"/>
                <a:invGamma/>
              </a:srgbClr>
            </a:prstShdw>
          </a:effectLst>
        </p:spPr>
        <p:txBody>
          <a:bodyPr vert="eaVert" wrap="none" anchor="ctr"/>
          <a:lstStyle/>
          <a:p>
            <a:pPr algn="ctr" eaLnBrk="0" hangingPunct="0"/>
            <a:endParaRPr kumimoji="1" lang="zh-CN" altLang="zh-CN" sz="1200">
              <a:solidFill>
                <a:schemeClr val="bg2"/>
              </a:solidFill>
              <a:latin typeface="黑体" panose="02010609060101010101" charset="-122"/>
              <a:ea typeface="黑体" panose="02010609060101010101" charset="-122"/>
            </a:endParaRPr>
          </a:p>
        </p:txBody>
      </p:sp>
      <p:sp>
        <p:nvSpPr>
          <p:cNvPr id="601114" name="Rectangle 26"/>
          <p:cNvSpPr>
            <a:spLocks noChangeArrowheads="1"/>
          </p:cNvSpPr>
          <p:nvPr/>
        </p:nvSpPr>
        <p:spPr bwMode="auto">
          <a:xfrm>
            <a:off x="6981825" y="3517900"/>
            <a:ext cx="1289050" cy="579438"/>
          </a:xfrm>
          <a:prstGeom prst="rect">
            <a:avLst/>
          </a:prstGeom>
          <a:noFill/>
          <a:ln w="9525">
            <a:noFill/>
            <a:miter lim="800000"/>
          </a:ln>
          <a:effectLst>
            <a:prstShdw prst="shdw17" dist="17961" dir="2700000">
              <a:srgbClr val="FF9966">
                <a:gamma/>
                <a:shade val="60000"/>
                <a:invGamma/>
              </a:srgbClr>
            </a:prstShdw>
          </a:effectLst>
        </p:spPr>
        <p:txBody>
          <a:bodyPr wrap="none" anchor="ctr"/>
          <a:lstStyle/>
          <a:p>
            <a:pPr algn="ctr" eaLnBrk="0" hangingPunct="0"/>
            <a:r>
              <a:rPr kumimoji="1" lang="zh-CN" altLang="en-US" sz="1200">
                <a:solidFill>
                  <a:srgbClr val="CC0000"/>
                </a:solidFill>
                <a:latin typeface="黑体" panose="02010609060101010101" charset="-122"/>
                <a:ea typeface="黑体" panose="02010609060101010101" charset="-122"/>
              </a:rPr>
              <a:t>协同销售</a:t>
            </a:r>
            <a:endParaRPr kumimoji="1" lang="zh-CN" altLang="en-US" sz="1200">
              <a:solidFill>
                <a:srgbClr val="CC0000"/>
              </a:solidFill>
              <a:latin typeface="黑体" panose="02010609060101010101" charset="-122"/>
              <a:ea typeface="黑体" panose="02010609060101010101" charset="-122"/>
            </a:endParaRPr>
          </a:p>
        </p:txBody>
      </p:sp>
      <p:sp>
        <p:nvSpPr>
          <p:cNvPr id="601115" name="Rectangle 27"/>
          <p:cNvSpPr>
            <a:spLocks noChangeArrowheads="1"/>
          </p:cNvSpPr>
          <p:nvPr/>
        </p:nvSpPr>
        <p:spPr bwMode="auto">
          <a:xfrm>
            <a:off x="6635750" y="3021013"/>
            <a:ext cx="404813" cy="1533525"/>
          </a:xfrm>
          <a:prstGeom prst="rect">
            <a:avLst/>
          </a:prstGeom>
          <a:noFill/>
          <a:ln w="9525">
            <a:noFill/>
            <a:miter lim="800000"/>
          </a:ln>
          <a:effectLst>
            <a:prstShdw prst="shdw17" dist="17961" dir="2700000">
              <a:srgbClr val="FF9966">
                <a:gamma/>
                <a:shade val="60000"/>
                <a:invGamma/>
              </a:srgbClr>
            </a:prstShdw>
          </a:effectLst>
        </p:spPr>
        <p:txBody>
          <a:bodyPr vert="eaVert" wrap="none" anchor="ctr"/>
          <a:lstStyle/>
          <a:p>
            <a:pPr algn="ctr" eaLnBrk="0" hangingPunct="0"/>
            <a:r>
              <a:rPr kumimoji="1" lang="en-US" altLang="zh-CN" sz="1200">
                <a:solidFill>
                  <a:srgbClr val="0000FF"/>
                </a:solidFill>
                <a:latin typeface="黑体" panose="02010609060101010101" charset="-122"/>
                <a:ea typeface="黑体" panose="02010609060101010101" charset="-122"/>
              </a:rPr>
              <a:t>[</a:t>
            </a:r>
            <a:r>
              <a:rPr kumimoji="1" lang="zh-CN" altLang="en-US" sz="1200">
                <a:solidFill>
                  <a:srgbClr val="0000FF"/>
                </a:solidFill>
                <a:latin typeface="黑体" panose="02010609060101010101" charset="-122"/>
                <a:ea typeface="黑体" panose="02010609060101010101" charset="-122"/>
              </a:rPr>
              <a:t>客户关系管理</a:t>
            </a:r>
            <a:r>
              <a:rPr kumimoji="1" lang="en-US" altLang="zh-CN" sz="1200">
                <a:solidFill>
                  <a:srgbClr val="0000FF"/>
                </a:solidFill>
                <a:latin typeface="黑体" panose="02010609060101010101" charset="-122"/>
                <a:ea typeface="黑体" panose="02010609060101010101" charset="-122"/>
              </a:rPr>
              <a:t>]</a:t>
            </a:r>
            <a:endParaRPr kumimoji="1" lang="en-US" altLang="zh-CN" sz="1200">
              <a:solidFill>
                <a:srgbClr val="0000FF"/>
              </a:solidFill>
              <a:latin typeface="黑体" panose="02010609060101010101" charset="-122"/>
              <a:ea typeface="黑体" panose="02010609060101010101" charset="-122"/>
            </a:endParaRPr>
          </a:p>
        </p:txBody>
      </p:sp>
      <p:sp>
        <p:nvSpPr>
          <p:cNvPr id="601116" name="Rectangle 28"/>
          <p:cNvSpPr>
            <a:spLocks noChangeArrowheads="1"/>
          </p:cNvSpPr>
          <p:nvPr/>
        </p:nvSpPr>
        <p:spPr bwMode="auto">
          <a:xfrm>
            <a:off x="6981825" y="3006725"/>
            <a:ext cx="1289050" cy="581025"/>
          </a:xfrm>
          <a:prstGeom prst="rect">
            <a:avLst/>
          </a:prstGeom>
          <a:noFill/>
          <a:ln w="9525">
            <a:noFill/>
            <a:miter lim="800000"/>
          </a:ln>
          <a:effectLst>
            <a:prstShdw prst="shdw17" dist="17961" dir="2700000">
              <a:srgbClr val="FF9966">
                <a:gamma/>
                <a:shade val="60000"/>
                <a:invGamma/>
              </a:srgbClr>
            </a:prstShdw>
          </a:effectLst>
        </p:spPr>
        <p:txBody>
          <a:bodyPr wrap="none" anchor="ctr"/>
          <a:lstStyle/>
          <a:p>
            <a:pPr algn="ctr" eaLnBrk="0" hangingPunct="0"/>
            <a:r>
              <a:rPr kumimoji="1" lang="zh-CN" altLang="en-US" sz="1200">
                <a:solidFill>
                  <a:srgbClr val="CC0000"/>
                </a:solidFill>
                <a:latin typeface="黑体" panose="02010609060101010101" charset="-122"/>
                <a:ea typeface="黑体" panose="02010609060101010101" charset="-122"/>
              </a:rPr>
              <a:t>协同市场</a:t>
            </a:r>
            <a:endParaRPr kumimoji="1" lang="zh-CN" altLang="en-US" sz="1200">
              <a:solidFill>
                <a:srgbClr val="CC0000"/>
              </a:solidFill>
              <a:latin typeface="黑体" panose="02010609060101010101" charset="-122"/>
              <a:ea typeface="黑体" panose="02010609060101010101" charset="-122"/>
            </a:endParaRPr>
          </a:p>
        </p:txBody>
      </p:sp>
      <p:sp>
        <p:nvSpPr>
          <p:cNvPr id="601117" name="Rectangle 29"/>
          <p:cNvSpPr>
            <a:spLocks noChangeArrowheads="1"/>
          </p:cNvSpPr>
          <p:nvPr/>
        </p:nvSpPr>
        <p:spPr bwMode="auto">
          <a:xfrm>
            <a:off x="2751138" y="1501775"/>
            <a:ext cx="1117600" cy="303213"/>
          </a:xfrm>
          <a:prstGeom prst="rect">
            <a:avLst/>
          </a:prstGeom>
          <a:solidFill>
            <a:srgbClr val="FEBF54"/>
          </a:solidFill>
          <a:ln w="9525" algn="ctr">
            <a:noFill/>
            <a:miter lim="800000"/>
          </a:ln>
          <a:effectLst>
            <a:prstShdw prst="shdw17" dist="17961" dir="2700000">
              <a:srgbClr val="FEBF54">
                <a:gamma/>
                <a:shade val="60000"/>
                <a:invGamma/>
              </a:srgbClr>
            </a:prstShdw>
          </a:effectLst>
        </p:spPr>
        <p:txBody>
          <a:bodyPr wrap="none" anchor="ctr"/>
          <a:lstStyle/>
          <a:p>
            <a:pPr algn="ctr" eaLnBrk="0" hangingPunct="0"/>
            <a:endParaRPr kumimoji="1" lang="zh-CN" altLang="zh-CN" sz="1200">
              <a:solidFill>
                <a:schemeClr val="bg2"/>
              </a:solidFill>
              <a:latin typeface="黑体" panose="02010609060101010101" charset="-122"/>
              <a:ea typeface="黑体" panose="02010609060101010101" charset="-122"/>
            </a:endParaRPr>
          </a:p>
        </p:txBody>
      </p:sp>
      <p:sp>
        <p:nvSpPr>
          <p:cNvPr id="601118" name="Rectangle 30"/>
          <p:cNvSpPr>
            <a:spLocks noChangeArrowheads="1"/>
          </p:cNvSpPr>
          <p:nvPr/>
        </p:nvSpPr>
        <p:spPr bwMode="auto">
          <a:xfrm>
            <a:off x="3906838" y="1501775"/>
            <a:ext cx="1336675" cy="303213"/>
          </a:xfrm>
          <a:prstGeom prst="rect">
            <a:avLst/>
          </a:prstGeom>
          <a:solidFill>
            <a:srgbClr val="FEBF54"/>
          </a:solidFill>
          <a:ln w="9525" algn="ctr">
            <a:noFill/>
            <a:miter lim="800000"/>
          </a:ln>
          <a:effectLst>
            <a:prstShdw prst="shdw17" dist="17961" dir="2700000">
              <a:srgbClr val="FEBF54">
                <a:gamma/>
                <a:shade val="60000"/>
                <a:invGamma/>
              </a:srgbClr>
            </a:prstShdw>
          </a:effectLst>
        </p:spPr>
        <p:txBody>
          <a:bodyPr wrap="none" anchor="ctr"/>
          <a:lstStyle/>
          <a:p>
            <a:pPr algn="ctr" eaLnBrk="0" hangingPunct="0"/>
            <a:endParaRPr kumimoji="1" lang="zh-CN" altLang="zh-CN" sz="1200">
              <a:solidFill>
                <a:schemeClr val="bg2"/>
              </a:solidFill>
              <a:latin typeface="黑体" panose="02010609060101010101" charset="-122"/>
              <a:ea typeface="黑体" panose="02010609060101010101" charset="-122"/>
            </a:endParaRPr>
          </a:p>
        </p:txBody>
      </p:sp>
      <p:sp>
        <p:nvSpPr>
          <p:cNvPr id="601119" name="Rectangle 31"/>
          <p:cNvSpPr>
            <a:spLocks noChangeArrowheads="1"/>
          </p:cNvSpPr>
          <p:nvPr/>
        </p:nvSpPr>
        <p:spPr bwMode="auto">
          <a:xfrm>
            <a:off x="5281613" y="1501775"/>
            <a:ext cx="1047750" cy="303213"/>
          </a:xfrm>
          <a:prstGeom prst="rect">
            <a:avLst/>
          </a:prstGeom>
          <a:solidFill>
            <a:srgbClr val="FEBF54"/>
          </a:solidFill>
          <a:ln w="9525" algn="ctr">
            <a:noFill/>
            <a:miter lim="800000"/>
          </a:ln>
          <a:effectLst>
            <a:prstShdw prst="shdw17" dist="17961" dir="2700000">
              <a:srgbClr val="FEBF54">
                <a:gamma/>
                <a:shade val="60000"/>
                <a:invGamma/>
              </a:srgbClr>
            </a:prstShdw>
          </a:effectLst>
        </p:spPr>
        <p:txBody>
          <a:bodyPr wrap="none" anchor="ctr"/>
          <a:lstStyle/>
          <a:p>
            <a:pPr algn="ctr" eaLnBrk="0" hangingPunct="0"/>
            <a:endParaRPr kumimoji="1" lang="zh-CN" altLang="zh-CN" sz="1200">
              <a:solidFill>
                <a:schemeClr val="bg2"/>
              </a:solidFill>
              <a:latin typeface="黑体" panose="02010609060101010101" charset="-122"/>
              <a:ea typeface="黑体" panose="02010609060101010101" charset="-122"/>
            </a:endParaRPr>
          </a:p>
        </p:txBody>
      </p:sp>
      <p:sp>
        <p:nvSpPr>
          <p:cNvPr id="601120" name="Rectangle 32"/>
          <p:cNvSpPr>
            <a:spLocks noChangeArrowheads="1"/>
          </p:cNvSpPr>
          <p:nvPr/>
        </p:nvSpPr>
        <p:spPr bwMode="auto">
          <a:xfrm>
            <a:off x="2751138" y="1860550"/>
            <a:ext cx="3578225" cy="219075"/>
          </a:xfrm>
          <a:prstGeom prst="rect">
            <a:avLst/>
          </a:prstGeom>
          <a:gradFill rotWithShape="1">
            <a:gsLst>
              <a:gs pos="0">
                <a:srgbClr val="FFE1B1"/>
              </a:gs>
              <a:gs pos="100000">
                <a:srgbClr val="FEA514"/>
              </a:gs>
            </a:gsLst>
            <a:lin ang="5400000" scaled="1"/>
          </a:gradFill>
          <a:ln w="9525" algn="ctr">
            <a:noFill/>
            <a:miter lim="800000"/>
          </a:ln>
          <a:effectLst>
            <a:prstShdw prst="shdw17" dist="17961" dir="2700000">
              <a:srgbClr val="FEA514">
                <a:gamma/>
                <a:shade val="60000"/>
                <a:invGamma/>
              </a:srgbClr>
            </a:prstShdw>
          </a:effectLst>
        </p:spPr>
        <p:txBody>
          <a:bodyPr wrap="none" anchor="ctr"/>
          <a:lstStyle/>
          <a:p>
            <a:pPr algn="ctr" eaLnBrk="0" hangingPunct="0"/>
            <a:endParaRPr kumimoji="1" lang="zh-CN" altLang="zh-CN" sz="1000">
              <a:solidFill>
                <a:srgbClr val="CC0000"/>
              </a:solidFill>
              <a:latin typeface="黑体" panose="02010609060101010101" charset="-122"/>
              <a:ea typeface="黑体" panose="02010609060101010101" charset="-122"/>
            </a:endParaRPr>
          </a:p>
        </p:txBody>
      </p:sp>
      <p:sp>
        <p:nvSpPr>
          <p:cNvPr id="601121" name="Rectangle 33"/>
          <p:cNvSpPr>
            <a:spLocks noChangeArrowheads="1"/>
          </p:cNvSpPr>
          <p:nvPr/>
        </p:nvSpPr>
        <p:spPr bwMode="auto">
          <a:xfrm>
            <a:off x="2789238" y="1443038"/>
            <a:ext cx="1028700" cy="407987"/>
          </a:xfrm>
          <a:prstGeom prst="rect">
            <a:avLst/>
          </a:prstGeom>
          <a:noFill/>
          <a:ln w="9525" algn="ctr">
            <a:noFill/>
            <a:miter lim="800000"/>
          </a:ln>
          <a:effectLst>
            <a:prstShdw prst="shdw17" dist="17961" dir="2700000">
              <a:srgbClr val="FFC46D">
                <a:gamma/>
                <a:shade val="60000"/>
                <a:invGamma/>
              </a:srgbClr>
            </a:prstShdw>
          </a:effectLst>
        </p:spPr>
        <p:txBody>
          <a:bodyPr wrap="none" anchor="ctr"/>
          <a:lstStyle/>
          <a:p>
            <a:pPr algn="ctr" eaLnBrk="0" hangingPunct="0"/>
            <a:r>
              <a:rPr kumimoji="1" lang="zh-CN" altLang="en-US" sz="1200">
                <a:solidFill>
                  <a:srgbClr val="CC0000"/>
                </a:solidFill>
                <a:latin typeface="黑体" panose="02010609060101010101" charset="-122"/>
                <a:ea typeface="黑体" panose="02010609060101010101" charset="-122"/>
              </a:rPr>
              <a:t>投资者关系管理</a:t>
            </a:r>
            <a:endParaRPr kumimoji="1" lang="zh-CN" altLang="en-US" sz="1200">
              <a:solidFill>
                <a:srgbClr val="CC0000"/>
              </a:solidFill>
              <a:latin typeface="黑体" panose="02010609060101010101" charset="-122"/>
              <a:ea typeface="黑体" panose="02010609060101010101" charset="-122"/>
            </a:endParaRPr>
          </a:p>
        </p:txBody>
      </p:sp>
      <p:sp>
        <p:nvSpPr>
          <p:cNvPr id="601122" name="Rectangle 34"/>
          <p:cNvSpPr>
            <a:spLocks noChangeArrowheads="1"/>
          </p:cNvSpPr>
          <p:nvPr/>
        </p:nvSpPr>
        <p:spPr bwMode="auto">
          <a:xfrm>
            <a:off x="3997325" y="1443038"/>
            <a:ext cx="1162050" cy="407987"/>
          </a:xfrm>
          <a:prstGeom prst="rect">
            <a:avLst/>
          </a:prstGeom>
          <a:noFill/>
          <a:ln w="9525" algn="ctr">
            <a:noFill/>
            <a:miter lim="800000"/>
          </a:ln>
          <a:effectLst>
            <a:prstShdw prst="shdw17" dist="17961" dir="2700000">
              <a:srgbClr val="FFC46D">
                <a:gamma/>
                <a:shade val="60000"/>
                <a:invGamma/>
              </a:srgbClr>
            </a:prstShdw>
          </a:effectLst>
        </p:spPr>
        <p:txBody>
          <a:bodyPr wrap="none" anchor="ctr"/>
          <a:lstStyle/>
          <a:p>
            <a:pPr algn="ctr" eaLnBrk="0" hangingPunct="0"/>
            <a:r>
              <a:rPr kumimoji="1" lang="zh-CN" altLang="en-US" sz="1200">
                <a:solidFill>
                  <a:srgbClr val="CC0000"/>
                </a:solidFill>
                <a:latin typeface="黑体" panose="02010609060101010101" charset="-122"/>
                <a:ea typeface="黑体" panose="02010609060101010101" charset="-122"/>
              </a:rPr>
              <a:t>战略目标管理</a:t>
            </a:r>
            <a:endParaRPr kumimoji="1" lang="zh-CN" altLang="en-US" sz="1200">
              <a:solidFill>
                <a:srgbClr val="CC0000"/>
              </a:solidFill>
              <a:latin typeface="黑体" panose="02010609060101010101" charset="-122"/>
              <a:ea typeface="黑体" panose="02010609060101010101" charset="-122"/>
            </a:endParaRPr>
          </a:p>
        </p:txBody>
      </p:sp>
      <p:sp>
        <p:nvSpPr>
          <p:cNvPr id="601123" name="Rectangle 35"/>
          <p:cNvSpPr>
            <a:spLocks noChangeArrowheads="1"/>
          </p:cNvSpPr>
          <p:nvPr/>
        </p:nvSpPr>
        <p:spPr bwMode="auto">
          <a:xfrm>
            <a:off x="5300663" y="1443038"/>
            <a:ext cx="1028700" cy="407987"/>
          </a:xfrm>
          <a:prstGeom prst="rect">
            <a:avLst/>
          </a:prstGeom>
          <a:noFill/>
          <a:ln w="9525" algn="ctr">
            <a:noFill/>
            <a:miter lim="800000"/>
          </a:ln>
          <a:effectLst>
            <a:prstShdw prst="shdw17" dist="17961" dir="2700000">
              <a:srgbClr val="FFC46D">
                <a:gamma/>
                <a:shade val="60000"/>
                <a:invGamma/>
              </a:srgbClr>
            </a:prstShdw>
          </a:effectLst>
        </p:spPr>
        <p:txBody>
          <a:bodyPr wrap="none" anchor="ctr"/>
          <a:lstStyle/>
          <a:p>
            <a:pPr algn="ctr" eaLnBrk="0" hangingPunct="0"/>
            <a:r>
              <a:rPr kumimoji="1" lang="zh-CN" altLang="en-US" sz="1200">
                <a:solidFill>
                  <a:srgbClr val="CC0000"/>
                </a:solidFill>
                <a:latin typeface="黑体" panose="02010609060101010101" charset="-122"/>
                <a:ea typeface="黑体" panose="02010609060101010101" charset="-122"/>
              </a:rPr>
              <a:t>管理驾驶</a:t>
            </a:r>
            <a:r>
              <a:rPr kumimoji="1" lang="zh-CN" altLang="en-US" sz="1200">
                <a:solidFill>
                  <a:srgbClr val="CC0000"/>
                </a:solidFill>
                <a:ea typeface="黑体" panose="02010609060101010101" charset="-122"/>
              </a:rPr>
              <a:t>舱</a:t>
            </a:r>
            <a:endParaRPr kumimoji="1" lang="zh-CN" altLang="en-US" sz="1200">
              <a:solidFill>
                <a:srgbClr val="CC0000"/>
              </a:solidFill>
              <a:ea typeface="黑体" panose="02010609060101010101" charset="-122"/>
            </a:endParaRPr>
          </a:p>
        </p:txBody>
      </p:sp>
      <p:sp>
        <p:nvSpPr>
          <p:cNvPr id="601124" name="Rectangle 36"/>
          <p:cNvSpPr>
            <a:spLocks noChangeArrowheads="1"/>
          </p:cNvSpPr>
          <p:nvPr/>
        </p:nvSpPr>
        <p:spPr bwMode="auto">
          <a:xfrm>
            <a:off x="2751138" y="1785938"/>
            <a:ext cx="3578225" cy="341312"/>
          </a:xfrm>
          <a:prstGeom prst="rect">
            <a:avLst/>
          </a:prstGeom>
          <a:noFill/>
          <a:ln w="9525" algn="ctr">
            <a:noFill/>
            <a:miter lim="800000"/>
          </a:ln>
          <a:effectLst>
            <a:prstShdw prst="shdw17" dist="17961" dir="2700000">
              <a:srgbClr val="FFC46D">
                <a:gamma/>
                <a:shade val="60000"/>
                <a:invGamma/>
              </a:srgbClr>
            </a:prstShdw>
          </a:effectLst>
        </p:spPr>
        <p:txBody>
          <a:bodyPr wrap="none" anchor="ctr"/>
          <a:lstStyle/>
          <a:p>
            <a:pPr algn="ctr" eaLnBrk="0" hangingPunct="0"/>
            <a:r>
              <a:rPr kumimoji="1" lang="en-US" altLang="zh-CN" sz="1200">
                <a:solidFill>
                  <a:srgbClr val="0000FF"/>
                </a:solidFill>
                <a:latin typeface="黑体" panose="02010609060101010101" charset="-122"/>
                <a:ea typeface="黑体" panose="02010609060101010101" charset="-122"/>
              </a:rPr>
              <a:t>[</a:t>
            </a:r>
            <a:r>
              <a:rPr kumimoji="1" lang="zh-CN" altLang="en-US" sz="1200">
                <a:solidFill>
                  <a:srgbClr val="0000FF"/>
                </a:solidFill>
                <a:latin typeface="黑体" panose="02010609060101010101" charset="-122"/>
                <a:ea typeface="黑体" panose="02010609060101010101" charset="-122"/>
              </a:rPr>
              <a:t>企业绩效管理</a:t>
            </a:r>
            <a:r>
              <a:rPr kumimoji="1" lang="en-US" altLang="zh-CN" sz="1200">
                <a:solidFill>
                  <a:srgbClr val="0000FF"/>
                </a:solidFill>
                <a:latin typeface="黑体" panose="02010609060101010101" charset="-122"/>
                <a:ea typeface="黑体" panose="02010609060101010101" charset="-122"/>
              </a:rPr>
              <a:t>]</a:t>
            </a:r>
            <a:endParaRPr kumimoji="1" lang="en-US" altLang="zh-CN" sz="1200">
              <a:solidFill>
                <a:srgbClr val="0000FF"/>
              </a:solidFill>
              <a:latin typeface="黑体" panose="02010609060101010101" charset="-122"/>
              <a:ea typeface="黑体" panose="02010609060101010101" charset="-122"/>
            </a:endParaRPr>
          </a:p>
        </p:txBody>
      </p:sp>
      <p:sp>
        <p:nvSpPr>
          <p:cNvPr id="601125" name="Rectangle 37"/>
          <p:cNvSpPr>
            <a:spLocks noChangeArrowheads="1"/>
          </p:cNvSpPr>
          <p:nvPr/>
        </p:nvSpPr>
        <p:spPr bwMode="auto">
          <a:xfrm>
            <a:off x="4568825" y="2266950"/>
            <a:ext cx="1627188" cy="306388"/>
          </a:xfrm>
          <a:prstGeom prst="rect">
            <a:avLst/>
          </a:prstGeom>
          <a:solidFill>
            <a:srgbClr val="FEBF54"/>
          </a:solidFill>
          <a:ln w="9525" algn="ctr">
            <a:noFill/>
            <a:miter lim="800000"/>
          </a:ln>
          <a:effectLst>
            <a:prstShdw prst="shdw17" dist="17961" dir="2700000">
              <a:srgbClr val="FEBF54">
                <a:gamma/>
                <a:shade val="60000"/>
                <a:invGamma/>
              </a:srgbClr>
            </a:prstShdw>
          </a:effectLst>
        </p:spPr>
        <p:txBody>
          <a:bodyPr wrap="none" anchor="ctr"/>
          <a:lstStyle/>
          <a:p>
            <a:pPr algn="ctr" eaLnBrk="0" hangingPunct="0"/>
            <a:endParaRPr kumimoji="1" lang="zh-CN" altLang="zh-CN" sz="1000">
              <a:solidFill>
                <a:schemeClr val="bg2"/>
              </a:solidFill>
              <a:latin typeface="黑体" panose="02010609060101010101" charset="-122"/>
              <a:ea typeface="黑体" panose="02010609060101010101" charset="-122"/>
            </a:endParaRPr>
          </a:p>
        </p:txBody>
      </p:sp>
      <p:sp>
        <p:nvSpPr>
          <p:cNvPr id="601126" name="Rectangle 38"/>
          <p:cNvSpPr>
            <a:spLocks noChangeArrowheads="1"/>
          </p:cNvSpPr>
          <p:nvPr/>
        </p:nvSpPr>
        <p:spPr bwMode="auto">
          <a:xfrm>
            <a:off x="2897188" y="2263775"/>
            <a:ext cx="1627187" cy="306388"/>
          </a:xfrm>
          <a:prstGeom prst="rect">
            <a:avLst/>
          </a:prstGeom>
          <a:solidFill>
            <a:srgbClr val="FEBF54"/>
          </a:solidFill>
          <a:ln w="9525" algn="ctr">
            <a:noFill/>
            <a:miter lim="800000"/>
          </a:ln>
          <a:effectLst>
            <a:prstShdw prst="shdw17" dist="17961" dir="2700000">
              <a:srgbClr val="FEBF54">
                <a:gamma/>
                <a:shade val="60000"/>
                <a:invGamma/>
              </a:srgbClr>
            </a:prstShdw>
          </a:effectLst>
        </p:spPr>
        <p:txBody>
          <a:bodyPr wrap="none" anchor="ctr"/>
          <a:lstStyle/>
          <a:p>
            <a:pPr algn="ctr" eaLnBrk="0" hangingPunct="0"/>
            <a:endParaRPr kumimoji="1" lang="zh-CN" altLang="zh-CN" sz="1000">
              <a:solidFill>
                <a:schemeClr val="bg2"/>
              </a:solidFill>
              <a:latin typeface="黑体" panose="02010609060101010101" charset="-122"/>
              <a:ea typeface="黑体" panose="02010609060101010101" charset="-122"/>
            </a:endParaRPr>
          </a:p>
        </p:txBody>
      </p:sp>
      <p:sp>
        <p:nvSpPr>
          <p:cNvPr id="601127" name="Rectangle 39"/>
          <p:cNvSpPr>
            <a:spLocks noChangeArrowheads="1"/>
          </p:cNvSpPr>
          <p:nvPr/>
        </p:nvSpPr>
        <p:spPr bwMode="auto">
          <a:xfrm>
            <a:off x="2197100" y="2620963"/>
            <a:ext cx="4749800" cy="236537"/>
          </a:xfrm>
          <a:prstGeom prst="rect">
            <a:avLst/>
          </a:prstGeom>
          <a:gradFill rotWithShape="1">
            <a:gsLst>
              <a:gs pos="0">
                <a:srgbClr val="FFE1B1"/>
              </a:gs>
              <a:gs pos="100000">
                <a:srgbClr val="FEA514"/>
              </a:gs>
            </a:gsLst>
            <a:lin ang="5400000" scaled="1"/>
          </a:gradFill>
          <a:ln w="9525" algn="ctr">
            <a:noFill/>
            <a:miter lim="800000"/>
          </a:ln>
          <a:effectLst>
            <a:prstShdw prst="shdw17" dist="17961" dir="2700000">
              <a:srgbClr val="FEA514">
                <a:gamma/>
                <a:shade val="60000"/>
                <a:invGamma/>
              </a:srgbClr>
            </a:prstShdw>
          </a:effectLst>
        </p:spPr>
        <p:txBody>
          <a:bodyPr wrap="none" anchor="ctr"/>
          <a:lstStyle/>
          <a:p>
            <a:pPr algn="ctr" eaLnBrk="0" hangingPunct="0"/>
            <a:endParaRPr kumimoji="1" lang="zh-CN" altLang="zh-CN" sz="1000">
              <a:solidFill>
                <a:schemeClr val="bg2"/>
              </a:solidFill>
              <a:latin typeface="黑体" panose="02010609060101010101" charset="-122"/>
              <a:ea typeface="黑体" panose="02010609060101010101" charset="-122"/>
            </a:endParaRPr>
          </a:p>
        </p:txBody>
      </p:sp>
      <p:sp>
        <p:nvSpPr>
          <p:cNvPr id="601128" name="AutoShape 40"/>
          <p:cNvSpPr>
            <a:spLocks noChangeArrowheads="1"/>
          </p:cNvSpPr>
          <p:nvPr/>
        </p:nvSpPr>
        <p:spPr bwMode="auto">
          <a:xfrm>
            <a:off x="6234113" y="2268538"/>
            <a:ext cx="639762" cy="304800"/>
          </a:xfrm>
          <a:prstGeom prst="rtTriangle">
            <a:avLst/>
          </a:prstGeom>
          <a:solidFill>
            <a:srgbClr val="FEBF54"/>
          </a:solidFill>
          <a:ln w="9525" algn="ctr">
            <a:noFill/>
            <a:miter lim="800000"/>
          </a:ln>
          <a:effectLst>
            <a:prstShdw prst="shdw17" dist="17961" dir="2700000">
              <a:srgbClr val="FEBF54">
                <a:gamma/>
                <a:shade val="60000"/>
                <a:invGamma/>
              </a:srgbClr>
            </a:prstShdw>
          </a:effectLst>
        </p:spPr>
        <p:txBody>
          <a:bodyPr wrap="none" anchor="ctr"/>
          <a:lstStyle/>
          <a:p>
            <a:pPr algn="ctr" eaLnBrk="0" hangingPunct="0"/>
            <a:endParaRPr kumimoji="1" lang="zh-CN" altLang="zh-CN" sz="1000">
              <a:solidFill>
                <a:schemeClr val="bg2"/>
              </a:solidFill>
              <a:latin typeface="黑体" panose="02010609060101010101" charset="-122"/>
              <a:ea typeface="黑体" panose="02010609060101010101" charset="-122"/>
            </a:endParaRPr>
          </a:p>
        </p:txBody>
      </p:sp>
      <p:sp>
        <p:nvSpPr>
          <p:cNvPr id="601129" name="AutoShape 41"/>
          <p:cNvSpPr>
            <a:spLocks noChangeArrowheads="1"/>
          </p:cNvSpPr>
          <p:nvPr/>
        </p:nvSpPr>
        <p:spPr bwMode="auto">
          <a:xfrm flipH="1">
            <a:off x="2212975" y="2259013"/>
            <a:ext cx="638175" cy="306387"/>
          </a:xfrm>
          <a:prstGeom prst="rtTriangle">
            <a:avLst/>
          </a:prstGeom>
          <a:solidFill>
            <a:srgbClr val="FFC46D"/>
          </a:solidFill>
          <a:ln w="9525" algn="ctr">
            <a:noFill/>
            <a:miter lim="800000"/>
          </a:ln>
          <a:effectLst>
            <a:prstShdw prst="shdw17" dist="17961" dir="2700000">
              <a:srgbClr val="FFC46D">
                <a:gamma/>
                <a:shade val="60000"/>
                <a:invGamma/>
              </a:srgbClr>
            </a:prstShdw>
          </a:effectLst>
        </p:spPr>
        <p:txBody>
          <a:bodyPr wrap="none" anchor="ctr"/>
          <a:lstStyle/>
          <a:p>
            <a:endParaRPr lang="zh-CN" altLang="en-US"/>
          </a:p>
        </p:txBody>
      </p:sp>
      <p:sp>
        <p:nvSpPr>
          <p:cNvPr id="601130" name="AutoShape 42"/>
          <p:cNvSpPr>
            <a:spLocks noChangeArrowheads="1"/>
          </p:cNvSpPr>
          <p:nvPr/>
        </p:nvSpPr>
        <p:spPr bwMode="auto">
          <a:xfrm flipH="1">
            <a:off x="2243138" y="2617788"/>
            <a:ext cx="639762" cy="336550"/>
          </a:xfrm>
          <a:prstGeom prst="rtTriangle">
            <a:avLst/>
          </a:prstGeom>
          <a:noFill/>
          <a:ln w="9525" algn="ctr">
            <a:noFill/>
            <a:miter lim="800000"/>
          </a:ln>
          <a:effectLst>
            <a:prstShdw prst="shdw17" dist="17961" dir="2700000">
              <a:srgbClr val="FFC46D">
                <a:gamma/>
                <a:shade val="60000"/>
                <a:invGamma/>
              </a:srgbClr>
            </a:prstShdw>
          </a:effectLst>
        </p:spPr>
        <p:txBody>
          <a:bodyPr wrap="none" anchor="ctr"/>
          <a:lstStyle/>
          <a:p>
            <a:endParaRPr lang="zh-CN" altLang="en-US"/>
          </a:p>
        </p:txBody>
      </p:sp>
      <p:sp>
        <p:nvSpPr>
          <p:cNvPr id="601131" name="Rectangle 43"/>
          <p:cNvSpPr>
            <a:spLocks noChangeArrowheads="1"/>
          </p:cNvSpPr>
          <p:nvPr/>
        </p:nvSpPr>
        <p:spPr bwMode="auto">
          <a:xfrm>
            <a:off x="2216150" y="2616200"/>
            <a:ext cx="4703763" cy="249238"/>
          </a:xfrm>
          <a:prstGeom prst="rect">
            <a:avLst/>
          </a:prstGeom>
          <a:noFill/>
          <a:ln w="9525" algn="ctr">
            <a:noFill/>
            <a:miter lim="800000"/>
          </a:ln>
          <a:effectLst>
            <a:prstShdw prst="shdw17" dist="17961" dir="2700000">
              <a:srgbClr val="FFC46D">
                <a:gamma/>
                <a:shade val="60000"/>
                <a:invGamma/>
              </a:srgbClr>
            </a:prstShdw>
          </a:effectLst>
        </p:spPr>
        <p:txBody>
          <a:bodyPr wrap="none" anchor="ctr"/>
          <a:lstStyle/>
          <a:p>
            <a:pPr algn="ctr" eaLnBrk="0" hangingPunct="0"/>
            <a:r>
              <a:rPr kumimoji="1" lang="en-US" altLang="zh-CN" sz="1200">
                <a:solidFill>
                  <a:srgbClr val="0000FF"/>
                </a:solidFill>
                <a:latin typeface="黑体" panose="02010609060101010101" charset="-122"/>
                <a:ea typeface="黑体" panose="02010609060101010101" charset="-122"/>
              </a:rPr>
              <a:t>[</a:t>
            </a:r>
            <a:r>
              <a:rPr kumimoji="1" lang="zh-CN" altLang="en-US" sz="1200">
                <a:solidFill>
                  <a:srgbClr val="0000FF"/>
                </a:solidFill>
                <a:latin typeface="黑体" panose="02010609060101010101" charset="-122"/>
                <a:ea typeface="黑体" panose="02010609060101010101" charset="-122"/>
              </a:rPr>
              <a:t>财务管理</a:t>
            </a:r>
            <a:r>
              <a:rPr kumimoji="1" lang="en-US" altLang="zh-CN" sz="1200">
                <a:solidFill>
                  <a:srgbClr val="0000FF"/>
                </a:solidFill>
                <a:latin typeface="黑体" panose="02010609060101010101" charset="-122"/>
                <a:ea typeface="黑体" panose="02010609060101010101" charset="-122"/>
              </a:rPr>
              <a:t>]</a:t>
            </a:r>
            <a:endParaRPr kumimoji="1" lang="en-US" altLang="zh-CN" sz="1200">
              <a:solidFill>
                <a:srgbClr val="0000FF"/>
              </a:solidFill>
              <a:latin typeface="黑体" panose="02010609060101010101" charset="-122"/>
              <a:ea typeface="黑体" panose="02010609060101010101" charset="-122"/>
            </a:endParaRPr>
          </a:p>
        </p:txBody>
      </p:sp>
      <p:sp>
        <p:nvSpPr>
          <p:cNvPr id="601132" name="Rectangle 44"/>
          <p:cNvSpPr>
            <a:spLocks noChangeArrowheads="1"/>
          </p:cNvSpPr>
          <p:nvPr/>
        </p:nvSpPr>
        <p:spPr bwMode="auto">
          <a:xfrm>
            <a:off x="2946400" y="2246313"/>
            <a:ext cx="1554163" cy="336550"/>
          </a:xfrm>
          <a:prstGeom prst="rect">
            <a:avLst/>
          </a:prstGeom>
          <a:noFill/>
          <a:ln w="9525" algn="ctr">
            <a:noFill/>
            <a:miter lim="800000"/>
          </a:ln>
          <a:effectLst>
            <a:prstShdw prst="shdw17" dist="17961" dir="2700000">
              <a:srgbClr val="FFC46D">
                <a:gamma/>
                <a:shade val="60000"/>
                <a:invGamma/>
              </a:srgbClr>
            </a:prstShdw>
          </a:effectLst>
        </p:spPr>
        <p:txBody>
          <a:bodyPr wrap="none" anchor="ctr"/>
          <a:lstStyle/>
          <a:p>
            <a:pPr algn="ctr" eaLnBrk="0" hangingPunct="0"/>
            <a:r>
              <a:rPr kumimoji="1" lang="zh-CN" altLang="en-US" sz="1200">
                <a:solidFill>
                  <a:srgbClr val="CC0000"/>
                </a:solidFill>
                <a:latin typeface="黑体" panose="02010609060101010101" charset="-122"/>
                <a:ea typeface="黑体" panose="02010609060101010101" charset="-122"/>
              </a:rPr>
              <a:t>财务会计</a:t>
            </a:r>
            <a:endParaRPr kumimoji="1" lang="zh-CN" altLang="en-US" sz="1200">
              <a:solidFill>
                <a:srgbClr val="CC0000"/>
              </a:solidFill>
              <a:latin typeface="黑体" panose="02010609060101010101" charset="-122"/>
              <a:ea typeface="黑体" panose="02010609060101010101" charset="-122"/>
            </a:endParaRPr>
          </a:p>
        </p:txBody>
      </p:sp>
      <p:sp>
        <p:nvSpPr>
          <p:cNvPr id="601133" name="Rectangle 45"/>
          <p:cNvSpPr>
            <a:spLocks noChangeArrowheads="1"/>
          </p:cNvSpPr>
          <p:nvPr/>
        </p:nvSpPr>
        <p:spPr bwMode="auto">
          <a:xfrm>
            <a:off x="4605338" y="2246313"/>
            <a:ext cx="1554162" cy="336550"/>
          </a:xfrm>
          <a:prstGeom prst="rect">
            <a:avLst/>
          </a:prstGeom>
          <a:noFill/>
          <a:ln w="9525" algn="ctr">
            <a:noFill/>
            <a:miter lim="800000"/>
          </a:ln>
          <a:effectLst>
            <a:prstShdw prst="shdw17" dist="17961" dir="2700000">
              <a:srgbClr val="FFC46D">
                <a:gamma/>
                <a:shade val="60000"/>
                <a:invGamma/>
              </a:srgbClr>
            </a:prstShdw>
          </a:effectLst>
        </p:spPr>
        <p:txBody>
          <a:bodyPr wrap="none" anchor="ctr"/>
          <a:lstStyle/>
          <a:p>
            <a:pPr algn="ctr" eaLnBrk="0" hangingPunct="0"/>
            <a:r>
              <a:rPr kumimoji="1" lang="zh-CN" altLang="en-US" sz="1200">
                <a:solidFill>
                  <a:srgbClr val="CC0000"/>
                </a:solidFill>
                <a:latin typeface="黑体" panose="02010609060101010101" charset="-122"/>
                <a:ea typeface="黑体" panose="02010609060101010101" charset="-122"/>
              </a:rPr>
              <a:t>管理会计</a:t>
            </a:r>
            <a:endParaRPr kumimoji="1" lang="zh-CN" altLang="en-US" sz="1200">
              <a:solidFill>
                <a:srgbClr val="CC0000"/>
              </a:solidFill>
              <a:latin typeface="黑体" panose="02010609060101010101" charset="-122"/>
              <a:ea typeface="黑体" panose="02010609060101010101" charset="-122"/>
            </a:endParaRPr>
          </a:p>
        </p:txBody>
      </p:sp>
      <p:sp>
        <p:nvSpPr>
          <p:cNvPr id="601134" name="Text Box 46"/>
          <p:cNvSpPr txBox="1">
            <a:spLocks noChangeArrowheads="1"/>
          </p:cNvSpPr>
          <p:nvPr/>
        </p:nvSpPr>
        <p:spPr bwMode="auto">
          <a:xfrm>
            <a:off x="6229350" y="2265363"/>
            <a:ext cx="947738" cy="317500"/>
          </a:xfrm>
          <a:prstGeom prst="rect">
            <a:avLst/>
          </a:prstGeom>
          <a:noFill/>
          <a:ln w="9525" algn="ctr">
            <a:noFill/>
            <a:miter lim="800000"/>
          </a:ln>
          <a:effectLst>
            <a:prstShdw prst="shdw17" dist="17961" dir="2700000">
              <a:srgbClr val="FFC46D">
                <a:gamma/>
                <a:shade val="60000"/>
                <a:invGamma/>
              </a:srgbClr>
            </a:prstShdw>
          </a:effectLst>
        </p:spPr>
        <p:txBody>
          <a:bodyPr wrap="none" anchor="ctr"/>
          <a:lstStyle/>
          <a:p>
            <a:pPr algn="ctr" eaLnBrk="0" hangingPunct="0"/>
            <a:r>
              <a:rPr kumimoji="1" lang="zh-CN" altLang="en-US" sz="1200">
                <a:solidFill>
                  <a:srgbClr val="CC0000"/>
                </a:solidFill>
                <a:latin typeface="黑体" panose="02010609060101010101" charset="-122"/>
                <a:ea typeface="黑体" panose="02010609060101010101" charset="-122"/>
              </a:rPr>
              <a:t>税务会计</a:t>
            </a:r>
            <a:endParaRPr kumimoji="1" lang="zh-CN" altLang="en-US" sz="1200">
              <a:solidFill>
                <a:srgbClr val="CC0000"/>
              </a:solidFill>
              <a:latin typeface="黑体" panose="02010609060101010101" charset="-122"/>
              <a:ea typeface="黑体" panose="02010609060101010101" charset="-122"/>
            </a:endParaRPr>
          </a:p>
        </p:txBody>
      </p:sp>
      <p:sp>
        <p:nvSpPr>
          <p:cNvPr id="601135" name="Text Box 47"/>
          <p:cNvSpPr txBox="1">
            <a:spLocks noChangeArrowheads="1"/>
          </p:cNvSpPr>
          <p:nvPr/>
        </p:nvSpPr>
        <p:spPr bwMode="auto">
          <a:xfrm>
            <a:off x="1968500" y="2276475"/>
            <a:ext cx="793750" cy="274638"/>
          </a:xfrm>
          <a:prstGeom prst="rect">
            <a:avLst/>
          </a:prstGeom>
          <a:noFill/>
          <a:ln w="9525">
            <a:noFill/>
            <a:miter lim="800000"/>
          </a:ln>
          <a:effectLst/>
        </p:spPr>
        <p:txBody>
          <a:bodyPr wrap="none">
            <a:spAutoFit/>
          </a:bodyPr>
          <a:lstStyle/>
          <a:p>
            <a:r>
              <a:rPr kumimoji="1" lang="zh-CN" altLang="en-US" sz="1200">
                <a:solidFill>
                  <a:srgbClr val="CC0000"/>
                </a:solidFill>
                <a:latin typeface="黑体" panose="02010609060101010101" charset="-122"/>
                <a:ea typeface="黑体" panose="02010609060101010101" charset="-122"/>
              </a:rPr>
              <a:t>资金管理</a:t>
            </a:r>
            <a:endParaRPr kumimoji="1" lang="zh-CN" altLang="en-US" sz="1200">
              <a:solidFill>
                <a:srgbClr val="CC0000"/>
              </a:solidFill>
              <a:latin typeface="黑体" panose="02010609060101010101" charset="-122"/>
              <a:ea typeface="黑体" panose="02010609060101010101" charset="-122"/>
            </a:endParaRPr>
          </a:p>
        </p:txBody>
      </p:sp>
      <p:sp>
        <p:nvSpPr>
          <p:cNvPr id="601136" name="Rectangle 48"/>
          <p:cNvSpPr>
            <a:spLocks noChangeArrowheads="1"/>
          </p:cNvSpPr>
          <p:nvPr/>
        </p:nvSpPr>
        <p:spPr bwMode="auto">
          <a:xfrm>
            <a:off x="2708275" y="4044950"/>
            <a:ext cx="811213" cy="504825"/>
          </a:xfrm>
          <a:prstGeom prst="rect">
            <a:avLst/>
          </a:prstGeom>
          <a:noFill/>
          <a:ln w="9525" algn="ctr">
            <a:noFill/>
            <a:miter lim="800000"/>
          </a:ln>
          <a:effectLst>
            <a:prstShdw prst="shdw17" dist="17961" dir="2700000">
              <a:srgbClr val="4C65AA">
                <a:gamma/>
                <a:shade val="60000"/>
                <a:invGamma/>
              </a:srgbClr>
            </a:prstShdw>
          </a:effectLst>
        </p:spPr>
        <p:txBody>
          <a:bodyPr wrap="none" anchor="ctr"/>
          <a:lstStyle/>
          <a:p>
            <a:pPr algn="ctr" eaLnBrk="0" hangingPunct="0"/>
            <a:r>
              <a:rPr kumimoji="1" lang="zh-CN" altLang="en-US" sz="1200">
                <a:solidFill>
                  <a:schemeClr val="bg1"/>
                </a:solidFill>
                <a:latin typeface="黑体" panose="02010609060101010101" charset="-122"/>
                <a:ea typeface="黑体" panose="02010609060101010101" charset="-122"/>
              </a:rPr>
              <a:t>计划</a:t>
            </a:r>
            <a:r>
              <a:rPr kumimoji="1" lang="zh-CN" altLang="en-US" sz="1200" b="1">
                <a:solidFill>
                  <a:schemeClr val="bg1"/>
                </a:solidFill>
                <a:latin typeface="黑体" panose="02010609060101010101" charset="-122"/>
                <a:ea typeface="黑体" panose="02010609060101010101" charset="-122"/>
              </a:rPr>
              <a:t>管理</a:t>
            </a:r>
            <a:endParaRPr kumimoji="1" lang="zh-CN" altLang="en-US" sz="1200" b="1">
              <a:solidFill>
                <a:schemeClr val="bg1"/>
              </a:solidFill>
              <a:latin typeface="黑体" panose="02010609060101010101" charset="-122"/>
              <a:ea typeface="黑体" panose="02010609060101010101" charset="-122"/>
            </a:endParaRPr>
          </a:p>
        </p:txBody>
      </p:sp>
      <p:sp>
        <p:nvSpPr>
          <p:cNvPr id="601137" name="Rectangle 49"/>
          <p:cNvSpPr>
            <a:spLocks noChangeArrowheads="1"/>
          </p:cNvSpPr>
          <p:nvPr/>
        </p:nvSpPr>
        <p:spPr bwMode="auto">
          <a:xfrm>
            <a:off x="3797300" y="4044950"/>
            <a:ext cx="690563" cy="504825"/>
          </a:xfrm>
          <a:prstGeom prst="rect">
            <a:avLst/>
          </a:prstGeom>
          <a:noFill/>
          <a:ln w="9525" algn="ctr">
            <a:noFill/>
            <a:miter lim="800000"/>
          </a:ln>
          <a:effectLst>
            <a:prstShdw prst="shdw17" dist="17961" dir="2700000">
              <a:srgbClr val="4C65AA">
                <a:gamma/>
                <a:shade val="60000"/>
                <a:invGamma/>
              </a:srgbClr>
            </a:prstShdw>
          </a:effectLst>
        </p:spPr>
        <p:txBody>
          <a:bodyPr wrap="none" anchor="ctr"/>
          <a:lstStyle/>
          <a:p>
            <a:pPr algn="ctr" eaLnBrk="0" hangingPunct="0"/>
            <a:r>
              <a:rPr kumimoji="1" lang="zh-CN" altLang="en-US" sz="1200">
                <a:solidFill>
                  <a:schemeClr val="bg1"/>
                </a:solidFill>
                <a:latin typeface="黑体" panose="02010609060101010101" charset="-122"/>
                <a:ea typeface="黑体" panose="02010609060101010101" charset="-122"/>
              </a:rPr>
              <a:t>车间管理</a:t>
            </a:r>
            <a:endParaRPr kumimoji="1" lang="zh-CN" altLang="en-US" sz="1200">
              <a:solidFill>
                <a:schemeClr val="bg1"/>
              </a:solidFill>
              <a:latin typeface="黑体" panose="02010609060101010101" charset="-122"/>
              <a:ea typeface="黑体" panose="02010609060101010101" charset="-122"/>
            </a:endParaRPr>
          </a:p>
        </p:txBody>
      </p:sp>
      <p:sp>
        <p:nvSpPr>
          <p:cNvPr id="601138" name="Rectangle 50"/>
          <p:cNvSpPr>
            <a:spLocks noChangeArrowheads="1"/>
          </p:cNvSpPr>
          <p:nvPr/>
        </p:nvSpPr>
        <p:spPr bwMode="auto">
          <a:xfrm>
            <a:off x="4725988" y="4044950"/>
            <a:ext cx="776287" cy="504825"/>
          </a:xfrm>
          <a:prstGeom prst="rect">
            <a:avLst/>
          </a:prstGeom>
          <a:noFill/>
          <a:ln w="9525" algn="ctr">
            <a:noFill/>
            <a:miter lim="800000"/>
          </a:ln>
          <a:effectLst>
            <a:prstShdw prst="shdw17" dist="17961" dir="2700000">
              <a:srgbClr val="4C65AA">
                <a:gamma/>
                <a:shade val="60000"/>
                <a:invGamma/>
              </a:srgbClr>
            </a:prstShdw>
          </a:effectLst>
        </p:spPr>
        <p:txBody>
          <a:bodyPr wrap="none" anchor="ctr"/>
          <a:lstStyle/>
          <a:p>
            <a:pPr algn="ctr" eaLnBrk="0" hangingPunct="0"/>
            <a:r>
              <a:rPr kumimoji="1" lang="zh-CN" altLang="en-US" sz="1200">
                <a:solidFill>
                  <a:schemeClr val="bg1"/>
                </a:solidFill>
                <a:latin typeface="黑体" panose="02010609060101010101" charset="-122"/>
                <a:ea typeface="黑体" panose="02010609060101010101" charset="-122"/>
              </a:rPr>
              <a:t>质量管理</a:t>
            </a:r>
            <a:endParaRPr kumimoji="1" lang="zh-CN" altLang="en-US" sz="1200">
              <a:solidFill>
                <a:schemeClr val="bg1"/>
              </a:solidFill>
              <a:latin typeface="黑体" panose="02010609060101010101" charset="-122"/>
              <a:ea typeface="黑体" panose="02010609060101010101" charset="-122"/>
            </a:endParaRPr>
          </a:p>
        </p:txBody>
      </p:sp>
      <p:sp>
        <p:nvSpPr>
          <p:cNvPr id="601139" name="Rectangle 51"/>
          <p:cNvSpPr>
            <a:spLocks noChangeArrowheads="1"/>
          </p:cNvSpPr>
          <p:nvPr/>
        </p:nvSpPr>
        <p:spPr bwMode="auto">
          <a:xfrm>
            <a:off x="5702300" y="4044950"/>
            <a:ext cx="690563" cy="504825"/>
          </a:xfrm>
          <a:prstGeom prst="rect">
            <a:avLst/>
          </a:prstGeom>
          <a:noFill/>
          <a:ln w="9525" algn="ctr">
            <a:noFill/>
            <a:miter lim="800000"/>
          </a:ln>
          <a:effectLst>
            <a:prstShdw prst="shdw17" dist="17961" dir="2700000">
              <a:srgbClr val="4C65AA">
                <a:gamma/>
                <a:shade val="60000"/>
                <a:invGamma/>
              </a:srgbClr>
            </a:prstShdw>
          </a:effectLst>
        </p:spPr>
        <p:txBody>
          <a:bodyPr wrap="none" anchor="ctr"/>
          <a:lstStyle/>
          <a:p>
            <a:pPr algn="ctr" eaLnBrk="0" hangingPunct="0"/>
            <a:r>
              <a:rPr kumimoji="1" lang="zh-CN" altLang="en-US" sz="1200">
                <a:solidFill>
                  <a:schemeClr val="bg1"/>
                </a:solidFill>
                <a:latin typeface="黑体" panose="02010609060101010101" charset="-122"/>
                <a:ea typeface="黑体" panose="02010609060101010101" charset="-122"/>
              </a:rPr>
              <a:t>设备管理</a:t>
            </a:r>
            <a:endParaRPr kumimoji="1" lang="zh-CN" altLang="en-US" sz="1200">
              <a:solidFill>
                <a:schemeClr val="bg1"/>
              </a:solidFill>
              <a:latin typeface="黑体" panose="02010609060101010101" charset="-122"/>
              <a:ea typeface="黑体" panose="02010609060101010101" charset="-122"/>
            </a:endParaRPr>
          </a:p>
        </p:txBody>
      </p:sp>
      <p:sp>
        <p:nvSpPr>
          <p:cNvPr id="601140" name="Rectangle 52"/>
          <p:cNvSpPr>
            <a:spLocks noChangeArrowheads="1"/>
          </p:cNvSpPr>
          <p:nvPr/>
        </p:nvSpPr>
        <p:spPr bwMode="auto">
          <a:xfrm>
            <a:off x="2640013" y="4630738"/>
            <a:ext cx="3822700" cy="242887"/>
          </a:xfrm>
          <a:prstGeom prst="rect">
            <a:avLst/>
          </a:prstGeom>
          <a:gradFill rotWithShape="1">
            <a:gsLst>
              <a:gs pos="0">
                <a:srgbClr val="76A8A3"/>
              </a:gs>
              <a:gs pos="100000">
                <a:srgbClr val="CFE1DF"/>
              </a:gs>
            </a:gsLst>
            <a:lin ang="5400000" scaled="1"/>
          </a:gradFill>
          <a:ln w="9525" algn="ctr">
            <a:noFill/>
            <a:miter lim="800000"/>
          </a:ln>
          <a:effectLst>
            <a:prstShdw prst="shdw17" dist="17961" dir="2700000">
              <a:srgbClr val="76A8A3">
                <a:gamma/>
                <a:shade val="60000"/>
                <a:invGamma/>
              </a:srgbClr>
            </a:prstShdw>
          </a:effectLst>
        </p:spPr>
        <p:txBody>
          <a:bodyPr wrap="none" anchor="ctr"/>
          <a:lstStyle/>
          <a:p>
            <a:pPr algn="ctr"/>
            <a:endParaRPr kumimoji="1" lang="zh-CN" altLang="zh-CN" sz="900">
              <a:solidFill>
                <a:schemeClr val="bg2"/>
              </a:solidFill>
              <a:latin typeface="黑体" panose="02010609060101010101" charset="-122"/>
              <a:ea typeface="黑体" panose="02010609060101010101" charset="-122"/>
            </a:endParaRPr>
          </a:p>
        </p:txBody>
      </p:sp>
      <p:grpSp>
        <p:nvGrpSpPr>
          <p:cNvPr id="601141" name="Group 53"/>
          <p:cNvGrpSpPr/>
          <p:nvPr/>
        </p:nvGrpSpPr>
        <p:grpSpPr bwMode="auto">
          <a:xfrm>
            <a:off x="2647950" y="4922838"/>
            <a:ext cx="3824288" cy="320675"/>
            <a:chOff x="1591" y="3057"/>
            <a:chExt cx="2620" cy="199"/>
          </a:xfrm>
        </p:grpSpPr>
        <p:sp>
          <p:nvSpPr>
            <p:cNvPr id="601142" name="Rectangle 54"/>
            <p:cNvSpPr>
              <a:spLocks noChangeArrowheads="1"/>
            </p:cNvSpPr>
            <p:nvPr/>
          </p:nvSpPr>
          <p:spPr bwMode="auto">
            <a:xfrm>
              <a:off x="1591" y="3057"/>
              <a:ext cx="632" cy="191"/>
            </a:xfrm>
            <a:prstGeom prst="rect">
              <a:avLst/>
            </a:prstGeom>
            <a:solidFill>
              <a:srgbClr val="90B8B4"/>
            </a:solidFill>
            <a:ln w="9525" algn="ctr">
              <a:noFill/>
              <a:miter lim="800000"/>
            </a:ln>
            <a:effectLst>
              <a:prstShdw prst="shdw17" dist="17961" dir="2700000">
                <a:srgbClr val="90B8B4">
                  <a:gamma/>
                  <a:shade val="60000"/>
                  <a:invGamma/>
                </a:srgbClr>
              </a:prstShdw>
            </a:effectLst>
          </p:spPr>
          <p:txBody>
            <a:bodyPr wrap="none" anchor="ctr"/>
            <a:lstStyle/>
            <a:p>
              <a:pPr algn="ctr"/>
              <a:endParaRPr kumimoji="1" lang="zh-CN" altLang="zh-CN" sz="900">
                <a:solidFill>
                  <a:schemeClr val="bg2"/>
                </a:solidFill>
                <a:latin typeface="黑体" panose="02010609060101010101" charset="-122"/>
                <a:ea typeface="黑体" panose="02010609060101010101" charset="-122"/>
              </a:endParaRPr>
            </a:p>
          </p:txBody>
        </p:sp>
        <p:sp>
          <p:nvSpPr>
            <p:cNvPr id="601143" name="Rectangle 55"/>
            <p:cNvSpPr>
              <a:spLocks noChangeArrowheads="1"/>
            </p:cNvSpPr>
            <p:nvPr/>
          </p:nvSpPr>
          <p:spPr bwMode="auto">
            <a:xfrm>
              <a:off x="2258" y="3061"/>
              <a:ext cx="632" cy="191"/>
            </a:xfrm>
            <a:prstGeom prst="rect">
              <a:avLst/>
            </a:prstGeom>
            <a:solidFill>
              <a:srgbClr val="90B8B4"/>
            </a:solidFill>
            <a:ln w="9525" algn="ctr">
              <a:noFill/>
              <a:miter lim="800000"/>
            </a:ln>
            <a:effectLst>
              <a:prstShdw prst="shdw17" dist="17961" dir="2700000">
                <a:srgbClr val="90B8B4">
                  <a:gamma/>
                  <a:shade val="60000"/>
                  <a:invGamma/>
                </a:srgbClr>
              </a:prstShdw>
            </a:effectLst>
          </p:spPr>
          <p:txBody>
            <a:bodyPr wrap="none" anchor="ctr"/>
            <a:lstStyle/>
            <a:p>
              <a:pPr algn="ctr"/>
              <a:endParaRPr kumimoji="1" lang="zh-CN" altLang="zh-CN" sz="900">
                <a:solidFill>
                  <a:schemeClr val="bg2"/>
                </a:solidFill>
                <a:latin typeface="黑体" panose="02010609060101010101" charset="-122"/>
                <a:ea typeface="黑体" panose="02010609060101010101" charset="-122"/>
              </a:endParaRPr>
            </a:p>
          </p:txBody>
        </p:sp>
        <p:sp>
          <p:nvSpPr>
            <p:cNvPr id="601144" name="Rectangle 56"/>
            <p:cNvSpPr>
              <a:spLocks noChangeArrowheads="1"/>
            </p:cNvSpPr>
            <p:nvPr/>
          </p:nvSpPr>
          <p:spPr bwMode="auto">
            <a:xfrm>
              <a:off x="2912" y="3061"/>
              <a:ext cx="632" cy="191"/>
            </a:xfrm>
            <a:prstGeom prst="rect">
              <a:avLst/>
            </a:prstGeom>
            <a:solidFill>
              <a:srgbClr val="90B8B4"/>
            </a:solidFill>
            <a:ln w="9525" algn="ctr">
              <a:noFill/>
              <a:miter lim="800000"/>
            </a:ln>
            <a:effectLst>
              <a:prstShdw prst="shdw17" dist="17961" dir="2700000">
                <a:srgbClr val="90B8B4">
                  <a:gamma/>
                  <a:shade val="60000"/>
                  <a:invGamma/>
                </a:srgbClr>
              </a:prstShdw>
            </a:effectLst>
          </p:spPr>
          <p:txBody>
            <a:bodyPr wrap="none" anchor="ctr"/>
            <a:lstStyle/>
            <a:p>
              <a:pPr algn="ctr"/>
              <a:endParaRPr kumimoji="1" lang="zh-CN" altLang="zh-CN" sz="900">
                <a:solidFill>
                  <a:schemeClr val="bg2"/>
                </a:solidFill>
                <a:latin typeface="黑体" panose="02010609060101010101" charset="-122"/>
                <a:ea typeface="黑体" panose="02010609060101010101" charset="-122"/>
              </a:endParaRPr>
            </a:p>
          </p:txBody>
        </p:sp>
        <p:sp>
          <p:nvSpPr>
            <p:cNvPr id="601145" name="Rectangle 57"/>
            <p:cNvSpPr>
              <a:spLocks noChangeArrowheads="1"/>
            </p:cNvSpPr>
            <p:nvPr/>
          </p:nvSpPr>
          <p:spPr bwMode="auto">
            <a:xfrm>
              <a:off x="3579" y="3065"/>
              <a:ext cx="632" cy="191"/>
            </a:xfrm>
            <a:prstGeom prst="rect">
              <a:avLst/>
            </a:prstGeom>
            <a:solidFill>
              <a:srgbClr val="90B8B4"/>
            </a:solidFill>
            <a:ln w="9525" algn="ctr">
              <a:noFill/>
              <a:miter lim="800000"/>
            </a:ln>
            <a:effectLst>
              <a:prstShdw prst="shdw17" dist="17961" dir="2700000">
                <a:srgbClr val="90B8B4">
                  <a:gamma/>
                  <a:shade val="60000"/>
                  <a:invGamma/>
                </a:srgbClr>
              </a:prstShdw>
            </a:effectLst>
          </p:spPr>
          <p:txBody>
            <a:bodyPr wrap="none" anchor="ctr"/>
            <a:lstStyle/>
            <a:p>
              <a:pPr algn="ctr"/>
              <a:endParaRPr kumimoji="1" lang="zh-CN" altLang="zh-CN" sz="900">
                <a:solidFill>
                  <a:schemeClr val="bg2"/>
                </a:solidFill>
                <a:latin typeface="黑体" panose="02010609060101010101" charset="-122"/>
                <a:ea typeface="黑体" panose="02010609060101010101" charset="-122"/>
              </a:endParaRPr>
            </a:p>
          </p:txBody>
        </p:sp>
      </p:grpSp>
      <p:sp>
        <p:nvSpPr>
          <p:cNvPr id="601146" name="Rectangle 58"/>
          <p:cNvSpPr>
            <a:spLocks noChangeArrowheads="1"/>
          </p:cNvSpPr>
          <p:nvPr/>
        </p:nvSpPr>
        <p:spPr bwMode="auto">
          <a:xfrm>
            <a:off x="2974975" y="4603750"/>
            <a:ext cx="3151188" cy="254000"/>
          </a:xfrm>
          <a:prstGeom prst="rect">
            <a:avLst/>
          </a:prstGeom>
          <a:noFill/>
          <a:ln w="9525" algn="ctr">
            <a:noFill/>
            <a:miter lim="800000"/>
          </a:ln>
          <a:effectLst>
            <a:prstShdw prst="shdw17" dist="17961" dir="2700000">
              <a:srgbClr val="ADC7B9">
                <a:gamma/>
                <a:shade val="60000"/>
                <a:invGamma/>
              </a:srgbClr>
            </a:prstShdw>
          </a:effectLst>
        </p:spPr>
        <p:txBody>
          <a:bodyPr wrap="none" anchor="ctr"/>
          <a:lstStyle/>
          <a:p>
            <a:pPr algn="ctr"/>
            <a:r>
              <a:rPr kumimoji="1" lang="en-US" altLang="zh-CN" sz="1200">
                <a:solidFill>
                  <a:srgbClr val="0000FF"/>
                </a:solidFill>
                <a:latin typeface="黑体" panose="02010609060101010101" charset="-122"/>
                <a:ea typeface="黑体" panose="02010609060101010101" charset="-122"/>
              </a:rPr>
              <a:t>[</a:t>
            </a:r>
            <a:r>
              <a:rPr kumimoji="1" lang="zh-CN" altLang="en-US" sz="1200">
                <a:solidFill>
                  <a:srgbClr val="0000FF"/>
                </a:solidFill>
                <a:latin typeface="黑体" panose="02010609060101010101" charset="-122"/>
                <a:ea typeface="黑体" panose="02010609060101010101" charset="-122"/>
              </a:rPr>
              <a:t>人力资源管理</a:t>
            </a:r>
            <a:r>
              <a:rPr kumimoji="1" lang="en-US" altLang="zh-CN" sz="1200">
                <a:solidFill>
                  <a:srgbClr val="0000FF"/>
                </a:solidFill>
                <a:latin typeface="黑体" panose="02010609060101010101" charset="-122"/>
                <a:ea typeface="黑体" panose="02010609060101010101" charset="-122"/>
              </a:rPr>
              <a:t>]</a:t>
            </a:r>
            <a:endParaRPr kumimoji="1" lang="en-US" altLang="zh-CN" sz="1200">
              <a:solidFill>
                <a:srgbClr val="0000FF"/>
              </a:solidFill>
              <a:latin typeface="黑体" panose="02010609060101010101" charset="-122"/>
              <a:ea typeface="黑体" panose="02010609060101010101" charset="-122"/>
            </a:endParaRPr>
          </a:p>
        </p:txBody>
      </p:sp>
      <p:sp>
        <p:nvSpPr>
          <p:cNvPr id="601147" name="Rectangle 59"/>
          <p:cNvSpPr>
            <a:spLocks noChangeArrowheads="1"/>
          </p:cNvSpPr>
          <p:nvPr/>
        </p:nvSpPr>
        <p:spPr bwMode="auto">
          <a:xfrm>
            <a:off x="2695575" y="4849813"/>
            <a:ext cx="820738" cy="422275"/>
          </a:xfrm>
          <a:prstGeom prst="rect">
            <a:avLst/>
          </a:prstGeom>
          <a:noFill/>
          <a:ln w="9525" algn="ctr">
            <a:noFill/>
            <a:miter lim="800000"/>
          </a:ln>
          <a:effectLst>
            <a:prstShdw prst="shdw17" dist="17961" dir="2700000">
              <a:srgbClr val="ADC7B9">
                <a:gamma/>
                <a:shade val="60000"/>
                <a:invGamma/>
              </a:srgbClr>
            </a:prstShdw>
          </a:effectLst>
        </p:spPr>
        <p:txBody>
          <a:bodyPr wrap="none" anchor="ctr"/>
          <a:lstStyle/>
          <a:p>
            <a:pPr algn="ctr"/>
            <a:r>
              <a:rPr kumimoji="1" lang="zh-CN" altLang="en-US" sz="1200">
                <a:solidFill>
                  <a:srgbClr val="CC0000"/>
                </a:solidFill>
                <a:latin typeface="黑体" panose="02010609060101010101" charset="-122"/>
                <a:ea typeface="黑体" panose="02010609060101010101" charset="-122"/>
              </a:rPr>
              <a:t>人事管理</a:t>
            </a:r>
            <a:endParaRPr kumimoji="1" lang="zh-CN" altLang="en-US" sz="1200">
              <a:solidFill>
                <a:srgbClr val="CC0000"/>
              </a:solidFill>
              <a:latin typeface="黑体" panose="02010609060101010101" charset="-122"/>
              <a:ea typeface="黑体" panose="02010609060101010101" charset="-122"/>
            </a:endParaRPr>
          </a:p>
        </p:txBody>
      </p:sp>
      <p:sp>
        <p:nvSpPr>
          <p:cNvPr id="601148" name="Rectangle 60"/>
          <p:cNvSpPr>
            <a:spLocks noChangeArrowheads="1"/>
          </p:cNvSpPr>
          <p:nvPr/>
        </p:nvSpPr>
        <p:spPr bwMode="auto">
          <a:xfrm>
            <a:off x="3751263" y="4856163"/>
            <a:ext cx="666750" cy="422275"/>
          </a:xfrm>
          <a:prstGeom prst="rect">
            <a:avLst/>
          </a:prstGeom>
          <a:noFill/>
          <a:ln w="9525" algn="ctr">
            <a:noFill/>
            <a:miter lim="800000"/>
          </a:ln>
          <a:effectLst>
            <a:prstShdw prst="shdw17" dist="17961" dir="2700000">
              <a:srgbClr val="ADC7B9">
                <a:gamma/>
                <a:shade val="60000"/>
                <a:invGamma/>
              </a:srgbClr>
            </a:prstShdw>
          </a:effectLst>
        </p:spPr>
        <p:txBody>
          <a:bodyPr wrap="none" anchor="ctr"/>
          <a:lstStyle/>
          <a:p>
            <a:pPr algn="ctr"/>
            <a:r>
              <a:rPr kumimoji="1" lang="zh-CN" altLang="en-US" sz="1200">
                <a:solidFill>
                  <a:srgbClr val="CC0000"/>
                </a:solidFill>
                <a:latin typeface="黑体" panose="02010609060101010101" charset="-122"/>
                <a:ea typeface="黑体" panose="02010609060101010101" charset="-122"/>
              </a:rPr>
              <a:t>薪酬管理</a:t>
            </a:r>
            <a:endParaRPr kumimoji="1" lang="zh-CN" altLang="en-US" sz="1200">
              <a:solidFill>
                <a:srgbClr val="CC0000"/>
              </a:solidFill>
              <a:latin typeface="黑体" panose="02010609060101010101" charset="-122"/>
              <a:ea typeface="黑体" panose="02010609060101010101" charset="-122"/>
            </a:endParaRPr>
          </a:p>
        </p:txBody>
      </p:sp>
      <p:sp>
        <p:nvSpPr>
          <p:cNvPr id="601149" name="Rectangle 61"/>
          <p:cNvSpPr>
            <a:spLocks noChangeArrowheads="1"/>
          </p:cNvSpPr>
          <p:nvPr/>
        </p:nvSpPr>
        <p:spPr bwMode="auto">
          <a:xfrm>
            <a:off x="4654550" y="4856163"/>
            <a:ext cx="749300" cy="422275"/>
          </a:xfrm>
          <a:prstGeom prst="rect">
            <a:avLst/>
          </a:prstGeom>
          <a:noFill/>
          <a:ln w="9525" algn="ctr">
            <a:noFill/>
            <a:miter lim="800000"/>
          </a:ln>
          <a:effectLst>
            <a:prstShdw prst="shdw17" dist="17961" dir="2700000">
              <a:srgbClr val="ADC7B9">
                <a:gamma/>
                <a:shade val="60000"/>
                <a:invGamma/>
              </a:srgbClr>
            </a:prstShdw>
          </a:effectLst>
        </p:spPr>
        <p:txBody>
          <a:bodyPr wrap="none" anchor="ctr"/>
          <a:lstStyle/>
          <a:p>
            <a:pPr algn="ctr"/>
            <a:r>
              <a:rPr kumimoji="1" lang="zh-CN" altLang="en-US" sz="1200">
                <a:solidFill>
                  <a:srgbClr val="CC0000"/>
                </a:solidFill>
                <a:latin typeface="黑体" panose="02010609060101010101" charset="-122"/>
                <a:ea typeface="黑体" panose="02010609060101010101" charset="-122"/>
              </a:rPr>
              <a:t>招聘培训</a:t>
            </a:r>
            <a:endParaRPr kumimoji="1" lang="zh-CN" altLang="en-US" sz="1200">
              <a:solidFill>
                <a:srgbClr val="CC0000"/>
              </a:solidFill>
              <a:latin typeface="黑体" panose="02010609060101010101" charset="-122"/>
              <a:ea typeface="黑体" panose="02010609060101010101" charset="-122"/>
            </a:endParaRPr>
          </a:p>
        </p:txBody>
      </p:sp>
      <p:sp>
        <p:nvSpPr>
          <p:cNvPr id="601150" name="Rectangle 62"/>
          <p:cNvSpPr>
            <a:spLocks noChangeArrowheads="1"/>
          </p:cNvSpPr>
          <p:nvPr/>
        </p:nvSpPr>
        <p:spPr bwMode="auto">
          <a:xfrm>
            <a:off x="5675313" y="4862513"/>
            <a:ext cx="666750" cy="422275"/>
          </a:xfrm>
          <a:prstGeom prst="rect">
            <a:avLst/>
          </a:prstGeom>
          <a:noFill/>
          <a:ln w="9525" algn="ctr">
            <a:noFill/>
            <a:miter lim="800000"/>
          </a:ln>
          <a:effectLst>
            <a:prstShdw prst="shdw17" dist="17961" dir="2700000">
              <a:srgbClr val="ADC7B9">
                <a:gamma/>
                <a:shade val="60000"/>
                <a:invGamma/>
              </a:srgbClr>
            </a:prstShdw>
          </a:effectLst>
        </p:spPr>
        <p:txBody>
          <a:bodyPr wrap="none" anchor="ctr"/>
          <a:lstStyle/>
          <a:p>
            <a:pPr algn="ctr"/>
            <a:r>
              <a:rPr kumimoji="1" lang="zh-CN" altLang="en-US" sz="1200">
                <a:solidFill>
                  <a:srgbClr val="CC0000"/>
                </a:solidFill>
                <a:latin typeface="黑体" panose="02010609060101010101" charset="-122"/>
                <a:ea typeface="黑体" panose="02010609060101010101" charset="-122"/>
              </a:rPr>
              <a:t>绩效管理</a:t>
            </a:r>
            <a:endParaRPr kumimoji="1" lang="zh-CN" altLang="en-US" sz="1200">
              <a:solidFill>
                <a:srgbClr val="CC0000"/>
              </a:solidFill>
              <a:latin typeface="黑体" panose="02010609060101010101" charset="-122"/>
              <a:ea typeface="黑体" panose="02010609060101010101" charset="-122"/>
            </a:endParaRPr>
          </a:p>
        </p:txBody>
      </p:sp>
      <p:sp>
        <p:nvSpPr>
          <p:cNvPr id="601151" name="Freeform 63"/>
          <p:cNvSpPr/>
          <p:nvPr/>
        </p:nvSpPr>
        <p:spPr bwMode="auto">
          <a:xfrm>
            <a:off x="2662238" y="5689600"/>
            <a:ext cx="1317625" cy="314325"/>
          </a:xfrm>
          <a:custGeom>
            <a:avLst/>
            <a:gdLst/>
            <a:ahLst/>
            <a:cxnLst>
              <a:cxn ang="0">
                <a:pos x="0" y="8"/>
              </a:cxn>
              <a:cxn ang="0">
                <a:pos x="691" y="0"/>
              </a:cxn>
              <a:cxn ang="0">
                <a:pos x="691" y="192"/>
              </a:cxn>
              <a:cxn ang="0">
                <a:pos x="289" y="195"/>
              </a:cxn>
              <a:cxn ang="0">
                <a:pos x="0" y="8"/>
              </a:cxn>
            </a:cxnLst>
            <a:rect l="0" t="0" r="r" b="b"/>
            <a:pathLst>
              <a:path w="691" h="195">
                <a:moveTo>
                  <a:pt x="0" y="8"/>
                </a:moveTo>
                <a:lnTo>
                  <a:pt x="691" y="0"/>
                </a:lnTo>
                <a:lnTo>
                  <a:pt x="691" y="192"/>
                </a:lnTo>
                <a:lnTo>
                  <a:pt x="289" y="195"/>
                </a:lnTo>
                <a:lnTo>
                  <a:pt x="0" y="8"/>
                </a:lnTo>
                <a:close/>
              </a:path>
            </a:pathLst>
          </a:custGeom>
          <a:solidFill>
            <a:srgbClr val="90B8B4"/>
          </a:solidFill>
          <a:ln w="9525" cap="flat" cmpd="sng">
            <a:noFill/>
            <a:prstDash val="solid"/>
            <a:round/>
          </a:ln>
          <a:effectLst>
            <a:prstShdw prst="shdw17" dist="17961" dir="2700000">
              <a:srgbClr val="90B8B4">
                <a:gamma/>
                <a:shade val="60000"/>
                <a:invGamma/>
              </a:srgbClr>
            </a:prstShdw>
          </a:effectLst>
        </p:spPr>
        <p:txBody>
          <a:bodyPr wrap="none" anchor="ctr"/>
          <a:lstStyle/>
          <a:p>
            <a:endParaRPr lang="zh-CN" altLang="en-US"/>
          </a:p>
        </p:txBody>
      </p:sp>
      <p:sp>
        <p:nvSpPr>
          <p:cNvPr id="601152" name="Rectangle 64"/>
          <p:cNvSpPr>
            <a:spLocks noChangeArrowheads="1"/>
          </p:cNvSpPr>
          <p:nvPr/>
        </p:nvSpPr>
        <p:spPr bwMode="auto">
          <a:xfrm>
            <a:off x="4029075" y="5697538"/>
            <a:ext cx="1123950" cy="307975"/>
          </a:xfrm>
          <a:prstGeom prst="rect">
            <a:avLst/>
          </a:prstGeom>
          <a:solidFill>
            <a:srgbClr val="90B8B4"/>
          </a:solidFill>
          <a:ln w="9525" algn="ctr">
            <a:noFill/>
            <a:miter lim="800000"/>
          </a:ln>
          <a:effectLst>
            <a:prstShdw prst="shdw17" dist="17961" dir="2700000">
              <a:srgbClr val="90B8B4">
                <a:gamma/>
                <a:shade val="60000"/>
                <a:invGamma/>
              </a:srgbClr>
            </a:prstShdw>
          </a:effectLst>
        </p:spPr>
        <p:txBody>
          <a:bodyPr wrap="none" anchor="ctr"/>
          <a:lstStyle/>
          <a:p>
            <a:pPr algn="ctr"/>
            <a:endParaRPr kumimoji="1" lang="zh-CN" altLang="zh-CN" sz="1200">
              <a:solidFill>
                <a:schemeClr val="bg2"/>
              </a:solidFill>
              <a:latin typeface="黑体" panose="02010609060101010101" charset="-122"/>
              <a:ea typeface="黑体" panose="02010609060101010101" charset="-122"/>
            </a:endParaRPr>
          </a:p>
        </p:txBody>
      </p:sp>
      <p:sp>
        <p:nvSpPr>
          <p:cNvPr id="601153" name="Rectangle 65"/>
          <p:cNvSpPr>
            <a:spLocks noChangeArrowheads="1"/>
          </p:cNvSpPr>
          <p:nvPr/>
        </p:nvSpPr>
        <p:spPr bwMode="auto">
          <a:xfrm>
            <a:off x="2668588" y="5405438"/>
            <a:ext cx="3805237" cy="242887"/>
          </a:xfrm>
          <a:prstGeom prst="rect">
            <a:avLst/>
          </a:prstGeom>
          <a:gradFill rotWithShape="1">
            <a:gsLst>
              <a:gs pos="0">
                <a:srgbClr val="76A8A3"/>
              </a:gs>
              <a:gs pos="100000">
                <a:srgbClr val="CFE1DF"/>
              </a:gs>
            </a:gsLst>
            <a:lin ang="5400000" scaled="1"/>
          </a:gradFill>
          <a:ln w="9525" algn="ctr">
            <a:noFill/>
            <a:miter lim="800000"/>
          </a:ln>
          <a:effectLst>
            <a:prstShdw prst="shdw17" dist="17961" dir="2700000">
              <a:srgbClr val="76A8A3">
                <a:gamma/>
                <a:shade val="60000"/>
                <a:invGamma/>
              </a:srgbClr>
            </a:prstShdw>
          </a:effectLst>
        </p:spPr>
        <p:txBody>
          <a:bodyPr wrap="none" anchor="ctr"/>
          <a:lstStyle/>
          <a:p>
            <a:pPr algn="ctr"/>
            <a:endParaRPr kumimoji="1" lang="zh-CN" altLang="zh-CN" sz="900">
              <a:solidFill>
                <a:schemeClr val="bg2"/>
              </a:solidFill>
              <a:latin typeface="黑体" panose="02010609060101010101" charset="-122"/>
              <a:ea typeface="黑体" panose="02010609060101010101" charset="-122"/>
            </a:endParaRPr>
          </a:p>
        </p:txBody>
      </p:sp>
      <p:sp>
        <p:nvSpPr>
          <p:cNvPr id="601154" name="Freeform 66"/>
          <p:cNvSpPr/>
          <p:nvPr/>
        </p:nvSpPr>
        <p:spPr bwMode="auto">
          <a:xfrm>
            <a:off x="5184775" y="5694363"/>
            <a:ext cx="1268413" cy="300037"/>
          </a:xfrm>
          <a:custGeom>
            <a:avLst/>
            <a:gdLst/>
            <a:ahLst/>
            <a:cxnLst>
              <a:cxn ang="0">
                <a:pos x="769" y="3"/>
              </a:cxn>
              <a:cxn ang="0">
                <a:pos x="0" y="0"/>
              </a:cxn>
              <a:cxn ang="0">
                <a:pos x="7" y="189"/>
              </a:cxn>
              <a:cxn ang="0">
                <a:pos x="484" y="189"/>
              </a:cxn>
              <a:cxn ang="0">
                <a:pos x="769" y="3"/>
              </a:cxn>
            </a:cxnLst>
            <a:rect l="0" t="0" r="r" b="b"/>
            <a:pathLst>
              <a:path w="769" h="189">
                <a:moveTo>
                  <a:pt x="769" y="3"/>
                </a:moveTo>
                <a:lnTo>
                  <a:pt x="0" y="0"/>
                </a:lnTo>
                <a:lnTo>
                  <a:pt x="7" y="189"/>
                </a:lnTo>
                <a:lnTo>
                  <a:pt x="484" y="189"/>
                </a:lnTo>
                <a:lnTo>
                  <a:pt x="769" y="3"/>
                </a:lnTo>
                <a:close/>
              </a:path>
            </a:pathLst>
          </a:custGeom>
          <a:solidFill>
            <a:srgbClr val="90B8B4"/>
          </a:solidFill>
          <a:ln w="9525" cap="flat" cmpd="sng">
            <a:noFill/>
            <a:prstDash val="solid"/>
            <a:round/>
          </a:ln>
          <a:effectLst>
            <a:prstShdw prst="shdw17" dist="17961" dir="2700000">
              <a:srgbClr val="90B8B4">
                <a:gamma/>
                <a:shade val="60000"/>
                <a:invGamma/>
              </a:srgbClr>
            </a:prstShdw>
          </a:effectLst>
        </p:spPr>
        <p:txBody>
          <a:bodyPr wrap="none" anchor="ctr"/>
          <a:lstStyle/>
          <a:p>
            <a:endParaRPr lang="zh-CN" altLang="en-US"/>
          </a:p>
        </p:txBody>
      </p:sp>
      <p:sp>
        <p:nvSpPr>
          <p:cNvPr id="601155" name="AutoShape 67"/>
          <p:cNvSpPr>
            <a:spLocks noChangeArrowheads="1"/>
          </p:cNvSpPr>
          <p:nvPr/>
        </p:nvSpPr>
        <p:spPr bwMode="auto">
          <a:xfrm>
            <a:off x="2913063" y="5662613"/>
            <a:ext cx="1127125" cy="338137"/>
          </a:xfrm>
          <a:prstGeom prst="flowChartManualOperation">
            <a:avLst/>
          </a:prstGeom>
          <a:noFill/>
          <a:ln w="9525" algn="ctr">
            <a:noFill/>
            <a:miter lim="800000"/>
          </a:ln>
          <a:effectLst>
            <a:prstShdw prst="shdw17" dist="17961" dir="2700000">
              <a:srgbClr val="90B8B4">
                <a:gamma/>
                <a:shade val="60000"/>
                <a:invGamma/>
              </a:srgbClr>
            </a:prstShdw>
          </a:effectLst>
        </p:spPr>
        <p:txBody>
          <a:bodyPr wrap="none" anchor="ctr"/>
          <a:lstStyle/>
          <a:p>
            <a:pPr algn="ctr"/>
            <a:r>
              <a:rPr kumimoji="1" lang="zh-CN" altLang="en-US" sz="1200">
                <a:solidFill>
                  <a:srgbClr val="CC0000"/>
                </a:solidFill>
                <a:latin typeface="黑体" panose="02010609060101010101" charset="-122"/>
                <a:ea typeface="黑体" panose="02010609060101010101" charset="-122"/>
              </a:rPr>
              <a:t>办公自动化</a:t>
            </a:r>
            <a:endParaRPr kumimoji="1" lang="zh-CN" altLang="en-US" sz="1200">
              <a:solidFill>
                <a:srgbClr val="CC0000"/>
              </a:solidFill>
              <a:latin typeface="黑体" panose="02010609060101010101" charset="-122"/>
              <a:ea typeface="黑体" panose="02010609060101010101" charset="-122"/>
            </a:endParaRPr>
          </a:p>
        </p:txBody>
      </p:sp>
      <p:sp>
        <p:nvSpPr>
          <p:cNvPr id="601156" name="Rectangle 68"/>
          <p:cNvSpPr>
            <a:spLocks noChangeArrowheads="1"/>
          </p:cNvSpPr>
          <p:nvPr/>
        </p:nvSpPr>
        <p:spPr bwMode="auto">
          <a:xfrm>
            <a:off x="2662238" y="5381625"/>
            <a:ext cx="3836987" cy="254000"/>
          </a:xfrm>
          <a:prstGeom prst="rect">
            <a:avLst/>
          </a:prstGeom>
          <a:noFill/>
          <a:ln w="9525" algn="ctr">
            <a:noFill/>
            <a:miter lim="800000"/>
          </a:ln>
          <a:effectLst>
            <a:prstShdw prst="shdw17" dist="17961" dir="2700000">
              <a:srgbClr val="ADC7B9">
                <a:gamma/>
                <a:shade val="60000"/>
                <a:invGamma/>
              </a:srgbClr>
            </a:prstShdw>
          </a:effectLst>
        </p:spPr>
        <p:txBody>
          <a:bodyPr wrap="none" anchor="ctr"/>
          <a:lstStyle/>
          <a:p>
            <a:pPr algn="ctr"/>
            <a:r>
              <a:rPr kumimoji="1" lang="en-US" altLang="zh-CN" sz="1200">
                <a:solidFill>
                  <a:srgbClr val="0000FF"/>
                </a:solidFill>
                <a:latin typeface="黑体" panose="02010609060101010101" charset="-122"/>
                <a:ea typeface="黑体" panose="02010609060101010101" charset="-122"/>
              </a:rPr>
              <a:t>[</a:t>
            </a:r>
            <a:r>
              <a:rPr kumimoji="1" lang="zh-CN" altLang="en-US" sz="1200">
                <a:solidFill>
                  <a:srgbClr val="0000FF"/>
                </a:solidFill>
                <a:latin typeface="黑体" panose="02010609060101010101" charset="-122"/>
                <a:ea typeface="黑体" panose="02010609060101010101" charset="-122"/>
              </a:rPr>
              <a:t>知识管理</a:t>
            </a:r>
            <a:r>
              <a:rPr kumimoji="1" lang="en-US" altLang="zh-CN" sz="1200">
                <a:solidFill>
                  <a:srgbClr val="0000FF"/>
                </a:solidFill>
                <a:latin typeface="黑体" panose="02010609060101010101" charset="-122"/>
                <a:ea typeface="黑体" panose="02010609060101010101" charset="-122"/>
              </a:rPr>
              <a:t>]</a:t>
            </a:r>
            <a:endParaRPr kumimoji="1" lang="en-US" altLang="zh-CN" sz="1200">
              <a:solidFill>
                <a:srgbClr val="0000FF"/>
              </a:solidFill>
              <a:latin typeface="黑体" panose="02010609060101010101" charset="-122"/>
              <a:ea typeface="黑体" panose="02010609060101010101" charset="-122"/>
            </a:endParaRPr>
          </a:p>
        </p:txBody>
      </p:sp>
      <p:sp>
        <p:nvSpPr>
          <p:cNvPr id="601157" name="AutoShape 69"/>
          <p:cNvSpPr>
            <a:spLocks noChangeArrowheads="1"/>
          </p:cNvSpPr>
          <p:nvPr/>
        </p:nvSpPr>
        <p:spPr bwMode="auto">
          <a:xfrm>
            <a:off x="4033838" y="5668963"/>
            <a:ext cx="1128712" cy="338137"/>
          </a:xfrm>
          <a:prstGeom prst="flowChartManualOperation">
            <a:avLst/>
          </a:prstGeom>
          <a:noFill/>
          <a:ln w="9525" algn="ctr">
            <a:noFill/>
            <a:miter lim="800000"/>
          </a:ln>
          <a:effectLst>
            <a:prstShdw prst="shdw17" dist="17961" dir="2700000">
              <a:srgbClr val="90B8B4">
                <a:gamma/>
                <a:shade val="60000"/>
                <a:invGamma/>
              </a:srgbClr>
            </a:prstShdw>
          </a:effectLst>
        </p:spPr>
        <p:txBody>
          <a:bodyPr wrap="none" anchor="ctr"/>
          <a:lstStyle/>
          <a:p>
            <a:pPr algn="ctr"/>
            <a:r>
              <a:rPr kumimoji="1" lang="zh-CN" altLang="en-US" sz="1200">
                <a:solidFill>
                  <a:srgbClr val="CC0000"/>
                </a:solidFill>
                <a:latin typeface="黑体" panose="02010609060101010101" charset="-122"/>
                <a:ea typeface="黑体" panose="02010609060101010101" charset="-122"/>
              </a:rPr>
              <a:t>信息门户</a:t>
            </a:r>
            <a:endParaRPr kumimoji="1" lang="zh-CN" altLang="en-US" sz="1200">
              <a:solidFill>
                <a:srgbClr val="CC0000"/>
              </a:solidFill>
              <a:latin typeface="黑体" panose="02010609060101010101" charset="-122"/>
              <a:ea typeface="黑体" panose="02010609060101010101" charset="-122"/>
            </a:endParaRPr>
          </a:p>
        </p:txBody>
      </p:sp>
      <p:sp>
        <p:nvSpPr>
          <p:cNvPr id="601158" name="AutoShape 70"/>
          <p:cNvSpPr>
            <a:spLocks noChangeArrowheads="1"/>
          </p:cNvSpPr>
          <p:nvPr/>
        </p:nvSpPr>
        <p:spPr bwMode="auto">
          <a:xfrm>
            <a:off x="5165725" y="5662613"/>
            <a:ext cx="1128713" cy="338137"/>
          </a:xfrm>
          <a:prstGeom prst="flowChartManualOperation">
            <a:avLst/>
          </a:prstGeom>
          <a:noFill/>
          <a:ln w="9525" algn="ctr">
            <a:noFill/>
            <a:miter lim="800000"/>
          </a:ln>
          <a:effectLst>
            <a:prstShdw prst="shdw17" dist="17961" dir="2700000">
              <a:srgbClr val="ADC7B9">
                <a:gamma/>
                <a:shade val="60000"/>
                <a:invGamma/>
              </a:srgbClr>
            </a:prstShdw>
          </a:effectLst>
        </p:spPr>
        <p:txBody>
          <a:bodyPr wrap="none" anchor="ctr"/>
          <a:lstStyle/>
          <a:p>
            <a:pPr algn="ctr"/>
            <a:r>
              <a:rPr kumimoji="1" lang="zh-CN" altLang="en-US" sz="1200">
                <a:solidFill>
                  <a:srgbClr val="CC0000"/>
                </a:solidFill>
                <a:latin typeface="黑体" panose="02010609060101010101" charset="-122"/>
                <a:ea typeface="黑体" panose="02010609060101010101" charset="-122"/>
              </a:rPr>
              <a:t>内容管理</a:t>
            </a:r>
            <a:endParaRPr kumimoji="1" lang="zh-CN" altLang="en-US" sz="1200">
              <a:solidFill>
                <a:srgbClr val="CC0000"/>
              </a:solidFill>
              <a:latin typeface="黑体" panose="02010609060101010101" charset="-122"/>
              <a:ea typeface="黑体" panose="02010609060101010101" charset="-122"/>
            </a:endParaRPr>
          </a:p>
        </p:txBody>
      </p:sp>
      <p:sp>
        <p:nvSpPr>
          <p:cNvPr id="601159" name="Rectangle 71"/>
          <p:cNvSpPr>
            <a:spLocks noChangeArrowheads="1"/>
          </p:cNvSpPr>
          <p:nvPr/>
        </p:nvSpPr>
        <p:spPr bwMode="auto">
          <a:xfrm>
            <a:off x="2668588" y="3133725"/>
            <a:ext cx="965200" cy="504825"/>
          </a:xfrm>
          <a:prstGeom prst="rect">
            <a:avLst/>
          </a:prstGeom>
          <a:noFill/>
          <a:ln w="9525" algn="ctr">
            <a:noFill/>
            <a:miter lim="800000"/>
          </a:ln>
          <a:effectLst>
            <a:prstShdw prst="shdw17" dist="17961" dir="2700000">
              <a:srgbClr val="4C65AA">
                <a:gamma/>
                <a:shade val="60000"/>
                <a:invGamma/>
              </a:srgbClr>
            </a:prstShdw>
          </a:effectLst>
        </p:spPr>
        <p:txBody>
          <a:bodyPr wrap="none" anchor="ctr"/>
          <a:lstStyle/>
          <a:p>
            <a:pPr algn="ctr" eaLnBrk="0" hangingPunct="0"/>
            <a:r>
              <a:rPr kumimoji="1" lang="zh-CN" altLang="en-US" sz="900">
                <a:solidFill>
                  <a:schemeClr val="bg2"/>
                </a:solidFill>
                <a:latin typeface="黑体" panose="02010609060101010101" charset="-122"/>
                <a:ea typeface="黑体" panose="02010609060101010101" charset="-122"/>
              </a:rPr>
              <a:t>采购管理</a:t>
            </a:r>
            <a:endParaRPr kumimoji="1" lang="zh-CN" altLang="en-US" sz="900">
              <a:solidFill>
                <a:schemeClr val="bg2"/>
              </a:solidFill>
              <a:latin typeface="黑体" panose="02010609060101010101" charset="-122"/>
              <a:ea typeface="黑体" panose="02010609060101010101" charset="-122"/>
            </a:endParaRPr>
          </a:p>
        </p:txBody>
      </p:sp>
      <p:sp>
        <p:nvSpPr>
          <p:cNvPr id="601160" name="Rectangle 72"/>
          <p:cNvSpPr>
            <a:spLocks noChangeArrowheads="1"/>
          </p:cNvSpPr>
          <p:nvPr/>
        </p:nvSpPr>
        <p:spPr bwMode="auto">
          <a:xfrm>
            <a:off x="2654300" y="4164013"/>
            <a:ext cx="965200" cy="315912"/>
          </a:xfrm>
          <a:prstGeom prst="rect">
            <a:avLst/>
          </a:prstGeom>
          <a:noFill/>
          <a:ln w="9525" algn="ctr">
            <a:noFill/>
            <a:miter lim="800000"/>
          </a:ln>
          <a:effectLst>
            <a:prstShdw prst="shdw17" dist="17961" dir="2700000">
              <a:srgbClr val="4C65AA">
                <a:gamma/>
                <a:shade val="60000"/>
                <a:invGamma/>
              </a:srgbClr>
            </a:prstShdw>
          </a:effectLst>
        </p:spPr>
        <p:txBody>
          <a:bodyPr wrap="none" anchor="ctr"/>
          <a:lstStyle/>
          <a:p>
            <a:pPr algn="ctr" eaLnBrk="0" hangingPunct="0"/>
            <a:endParaRPr kumimoji="1" lang="zh-CN" altLang="zh-CN" sz="900">
              <a:solidFill>
                <a:srgbClr val="CC0000"/>
              </a:solidFill>
              <a:latin typeface="黑体" panose="02010609060101010101" charset="-122"/>
              <a:ea typeface="黑体" panose="02010609060101010101" charset="-122"/>
            </a:endParaRPr>
          </a:p>
        </p:txBody>
      </p:sp>
      <p:sp>
        <p:nvSpPr>
          <p:cNvPr id="601161" name="Rectangle 73"/>
          <p:cNvSpPr>
            <a:spLocks noChangeArrowheads="1"/>
          </p:cNvSpPr>
          <p:nvPr/>
        </p:nvSpPr>
        <p:spPr bwMode="auto">
          <a:xfrm>
            <a:off x="3721100" y="4164013"/>
            <a:ext cx="860425" cy="315912"/>
          </a:xfrm>
          <a:prstGeom prst="rect">
            <a:avLst/>
          </a:prstGeom>
          <a:noFill/>
          <a:ln w="9525" algn="ctr">
            <a:noFill/>
            <a:miter lim="800000"/>
          </a:ln>
          <a:effectLst>
            <a:prstShdw prst="shdw17" dist="17961" dir="2700000">
              <a:srgbClr val="4C65AA">
                <a:gamma/>
                <a:shade val="60000"/>
                <a:invGamma/>
              </a:srgbClr>
            </a:prstShdw>
          </a:effectLst>
        </p:spPr>
        <p:txBody>
          <a:bodyPr wrap="none" anchor="ctr"/>
          <a:lstStyle/>
          <a:p>
            <a:pPr algn="ctr" eaLnBrk="0" hangingPunct="0"/>
            <a:endParaRPr kumimoji="1" lang="zh-CN" altLang="zh-CN" sz="900">
              <a:solidFill>
                <a:schemeClr val="bg2"/>
              </a:solidFill>
              <a:latin typeface="黑体" panose="02010609060101010101" charset="-122"/>
              <a:ea typeface="黑体" panose="02010609060101010101" charset="-122"/>
            </a:endParaRPr>
          </a:p>
        </p:txBody>
      </p:sp>
      <p:sp>
        <p:nvSpPr>
          <p:cNvPr id="601162" name="Rectangle 74"/>
          <p:cNvSpPr>
            <a:spLocks noChangeArrowheads="1"/>
          </p:cNvSpPr>
          <p:nvPr/>
        </p:nvSpPr>
        <p:spPr bwMode="auto">
          <a:xfrm>
            <a:off x="4643438" y="4164013"/>
            <a:ext cx="923925" cy="315912"/>
          </a:xfrm>
          <a:prstGeom prst="rect">
            <a:avLst/>
          </a:prstGeom>
          <a:noFill/>
          <a:ln w="9525" algn="ctr">
            <a:noFill/>
            <a:miter lim="800000"/>
          </a:ln>
          <a:effectLst>
            <a:prstShdw prst="shdw17" dist="17961" dir="2700000">
              <a:srgbClr val="4C65AA">
                <a:gamma/>
                <a:shade val="60000"/>
                <a:invGamma/>
              </a:srgbClr>
            </a:prstShdw>
          </a:effectLst>
        </p:spPr>
        <p:txBody>
          <a:bodyPr wrap="none" anchor="ctr"/>
          <a:lstStyle/>
          <a:p>
            <a:pPr algn="ctr" eaLnBrk="0" hangingPunct="0"/>
            <a:endParaRPr kumimoji="1" lang="zh-CN" altLang="zh-CN" sz="900">
              <a:solidFill>
                <a:schemeClr val="bg2"/>
              </a:solidFill>
              <a:latin typeface="黑体" panose="02010609060101010101" charset="-122"/>
              <a:ea typeface="黑体" panose="02010609060101010101" charset="-122"/>
            </a:endParaRPr>
          </a:p>
        </p:txBody>
      </p:sp>
      <p:sp>
        <p:nvSpPr>
          <p:cNvPr id="601163" name="Rectangle 75"/>
          <p:cNvSpPr>
            <a:spLocks noChangeArrowheads="1"/>
          </p:cNvSpPr>
          <p:nvPr/>
        </p:nvSpPr>
        <p:spPr bwMode="auto">
          <a:xfrm>
            <a:off x="2644775" y="3471863"/>
            <a:ext cx="3836988" cy="220662"/>
          </a:xfrm>
          <a:prstGeom prst="rect">
            <a:avLst/>
          </a:prstGeom>
          <a:gradFill rotWithShape="1">
            <a:gsLst>
              <a:gs pos="0">
                <a:srgbClr val="0551AD"/>
              </a:gs>
              <a:gs pos="100000">
                <a:srgbClr val="033571"/>
              </a:gs>
            </a:gsLst>
            <a:lin ang="5400000" scaled="1"/>
          </a:gradFill>
          <a:ln w="9525" algn="ctr">
            <a:noFill/>
            <a:miter lim="800000"/>
          </a:ln>
          <a:effectLst>
            <a:prstShdw prst="shdw17" dist="17961" dir="2700000">
              <a:srgbClr val="033571">
                <a:gamma/>
                <a:shade val="60000"/>
                <a:invGamma/>
              </a:srgbClr>
            </a:prstShdw>
          </a:effectLst>
        </p:spPr>
        <p:txBody>
          <a:bodyPr wrap="none" anchor="ctr"/>
          <a:lstStyle/>
          <a:p>
            <a:pPr algn="ctr" eaLnBrk="0" hangingPunct="0"/>
            <a:endParaRPr kumimoji="1" lang="zh-CN" altLang="zh-CN" sz="900" b="1">
              <a:solidFill>
                <a:schemeClr val="bg2"/>
              </a:solidFill>
              <a:latin typeface="黑体" panose="02010609060101010101" charset="-122"/>
              <a:ea typeface="黑体" panose="02010609060101010101" charset="-122"/>
            </a:endParaRPr>
          </a:p>
        </p:txBody>
      </p:sp>
      <p:sp>
        <p:nvSpPr>
          <p:cNvPr id="601164" name="Rectangle 76"/>
          <p:cNvSpPr>
            <a:spLocks noChangeArrowheads="1"/>
          </p:cNvSpPr>
          <p:nvPr/>
        </p:nvSpPr>
        <p:spPr bwMode="auto">
          <a:xfrm>
            <a:off x="2644775" y="3074988"/>
            <a:ext cx="998538" cy="344487"/>
          </a:xfrm>
          <a:prstGeom prst="rect">
            <a:avLst/>
          </a:prstGeom>
          <a:solidFill>
            <a:srgbClr val="054CA0"/>
          </a:solidFill>
          <a:ln w="9525" algn="ctr">
            <a:noFill/>
            <a:miter lim="800000"/>
          </a:ln>
          <a:effectLst>
            <a:prstShdw prst="shdw17" dist="17961" dir="2700000">
              <a:srgbClr val="054CA0">
                <a:gamma/>
                <a:shade val="60000"/>
                <a:invGamma/>
              </a:srgbClr>
            </a:prstShdw>
          </a:effectLst>
        </p:spPr>
        <p:txBody>
          <a:bodyPr wrap="none" anchor="ctr"/>
          <a:lstStyle/>
          <a:p>
            <a:pPr algn="ctr" eaLnBrk="0" hangingPunct="0"/>
            <a:endParaRPr kumimoji="1" lang="zh-CN" altLang="zh-CN" sz="900">
              <a:solidFill>
                <a:schemeClr val="bg2"/>
              </a:solidFill>
              <a:latin typeface="黑体" panose="02010609060101010101" charset="-122"/>
              <a:ea typeface="黑体" panose="02010609060101010101" charset="-122"/>
            </a:endParaRPr>
          </a:p>
        </p:txBody>
      </p:sp>
      <p:sp>
        <p:nvSpPr>
          <p:cNvPr id="601165" name="Rectangle 77"/>
          <p:cNvSpPr>
            <a:spLocks noChangeArrowheads="1"/>
          </p:cNvSpPr>
          <p:nvPr/>
        </p:nvSpPr>
        <p:spPr bwMode="auto">
          <a:xfrm>
            <a:off x="3694113" y="3074988"/>
            <a:ext cx="903287" cy="344487"/>
          </a:xfrm>
          <a:prstGeom prst="rect">
            <a:avLst/>
          </a:prstGeom>
          <a:solidFill>
            <a:srgbClr val="054CA0"/>
          </a:solidFill>
          <a:ln w="9525" algn="ctr">
            <a:noFill/>
            <a:miter lim="800000"/>
          </a:ln>
          <a:effectLst>
            <a:prstShdw prst="shdw17" dist="17961" dir="2700000">
              <a:srgbClr val="054CA0">
                <a:gamma/>
                <a:shade val="60000"/>
                <a:invGamma/>
              </a:srgbClr>
            </a:prstShdw>
          </a:effectLst>
        </p:spPr>
        <p:txBody>
          <a:bodyPr wrap="none" anchor="ctr"/>
          <a:lstStyle/>
          <a:p>
            <a:pPr algn="ctr" eaLnBrk="0" hangingPunct="0"/>
            <a:endParaRPr kumimoji="1" lang="zh-CN" altLang="zh-CN" sz="900">
              <a:solidFill>
                <a:schemeClr val="bg2"/>
              </a:solidFill>
              <a:latin typeface="黑体" panose="02010609060101010101" charset="-122"/>
              <a:ea typeface="黑体" panose="02010609060101010101" charset="-122"/>
            </a:endParaRPr>
          </a:p>
        </p:txBody>
      </p:sp>
      <p:sp>
        <p:nvSpPr>
          <p:cNvPr id="601166" name="Rectangle 78"/>
          <p:cNvSpPr>
            <a:spLocks noChangeArrowheads="1"/>
          </p:cNvSpPr>
          <p:nvPr/>
        </p:nvSpPr>
        <p:spPr bwMode="auto">
          <a:xfrm>
            <a:off x="4649788" y="3074988"/>
            <a:ext cx="923925" cy="344487"/>
          </a:xfrm>
          <a:prstGeom prst="rect">
            <a:avLst/>
          </a:prstGeom>
          <a:solidFill>
            <a:srgbClr val="054CA0"/>
          </a:solidFill>
          <a:ln w="9525" algn="ctr">
            <a:noFill/>
            <a:miter lim="800000"/>
          </a:ln>
          <a:effectLst>
            <a:prstShdw prst="shdw17" dist="17961" dir="2700000">
              <a:srgbClr val="054CA0">
                <a:gamma/>
                <a:shade val="60000"/>
                <a:invGamma/>
              </a:srgbClr>
            </a:prstShdw>
          </a:effectLst>
        </p:spPr>
        <p:txBody>
          <a:bodyPr wrap="none" anchor="ctr"/>
          <a:lstStyle/>
          <a:p>
            <a:pPr algn="ctr" eaLnBrk="0" hangingPunct="0"/>
            <a:endParaRPr kumimoji="1" lang="zh-CN" altLang="zh-CN" sz="900">
              <a:solidFill>
                <a:schemeClr val="bg2"/>
              </a:solidFill>
              <a:latin typeface="黑体" panose="02010609060101010101" charset="-122"/>
              <a:ea typeface="黑体" panose="02010609060101010101" charset="-122"/>
            </a:endParaRPr>
          </a:p>
        </p:txBody>
      </p:sp>
      <p:sp>
        <p:nvSpPr>
          <p:cNvPr id="601167" name="Rectangle 79"/>
          <p:cNvSpPr>
            <a:spLocks noChangeArrowheads="1"/>
          </p:cNvSpPr>
          <p:nvPr/>
        </p:nvSpPr>
        <p:spPr bwMode="auto">
          <a:xfrm>
            <a:off x="5624513" y="3074988"/>
            <a:ext cx="857250" cy="344487"/>
          </a:xfrm>
          <a:prstGeom prst="rect">
            <a:avLst/>
          </a:prstGeom>
          <a:solidFill>
            <a:srgbClr val="054CA0"/>
          </a:solidFill>
          <a:ln w="9525" algn="ctr">
            <a:noFill/>
            <a:miter lim="800000"/>
          </a:ln>
          <a:effectLst>
            <a:prstShdw prst="shdw17" dist="17961" dir="2700000">
              <a:srgbClr val="054CA0">
                <a:gamma/>
                <a:shade val="60000"/>
                <a:invGamma/>
              </a:srgbClr>
            </a:prstShdw>
          </a:effectLst>
        </p:spPr>
        <p:txBody>
          <a:bodyPr wrap="none" anchor="ctr"/>
          <a:lstStyle/>
          <a:p>
            <a:pPr algn="ctr" eaLnBrk="0" hangingPunct="0"/>
            <a:endParaRPr kumimoji="1" lang="zh-CN" altLang="zh-CN" sz="900">
              <a:solidFill>
                <a:schemeClr val="bg2"/>
              </a:solidFill>
              <a:latin typeface="黑体" panose="02010609060101010101" charset="-122"/>
              <a:ea typeface="黑体" panose="02010609060101010101" charset="-122"/>
            </a:endParaRPr>
          </a:p>
        </p:txBody>
      </p:sp>
      <p:sp>
        <p:nvSpPr>
          <p:cNvPr id="601168" name="Rectangle 80"/>
          <p:cNvSpPr>
            <a:spLocks noChangeArrowheads="1"/>
          </p:cNvSpPr>
          <p:nvPr/>
        </p:nvSpPr>
        <p:spPr bwMode="auto">
          <a:xfrm>
            <a:off x="2652713" y="3819525"/>
            <a:ext cx="3835400" cy="328613"/>
          </a:xfrm>
          <a:prstGeom prst="rect">
            <a:avLst/>
          </a:prstGeom>
          <a:noFill/>
          <a:ln w="9525" algn="ctr">
            <a:noFill/>
            <a:miter lim="800000"/>
          </a:ln>
          <a:effectLst>
            <a:prstShdw prst="shdw17" dist="17961" dir="2700000">
              <a:srgbClr val="4C65AA">
                <a:gamma/>
                <a:shade val="60000"/>
                <a:invGamma/>
              </a:srgbClr>
            </a:prstShdw>
          </a:effectLst>
        </p:spPr>
        <p:txBody>
          <a:bodyPr wrap="none" anchor="ctr"/>
          <a:lstStyle/>
          <a:p>
            <a:pPr algn="ctr" eaLnBrk="0" hangingPunct="0"/>
            <a:r>
              <a:rPr kumimoji="1" lang="en-US" altLang="zh-CN" sz="1200">
                <a:solidFill>
                  <a:schemeClr val="bg1"/>
                </a:solidFill>
                <a:latin typeface="黑体" panose="02010609060101010101" charset="-122"/>
                <a:ea typeface="黑体" panose="02010609060101010101" charset="-122"/>
              </a:rPr>
              <a:t>[</a:t>
            </a:r>
            <a:r>
              <a:rPr kumimoji="1" lang="zh-CN" altLang="en-US" sz="1200">
                <a:solidFill>
                  <a:schemeClr val="bg1"/>
                </a:solidFill>
                <a:latin typeface="黑体" panose="02010609060101010101" charset="-122"/>
                <a:ea typeface="黑体" panose="02010609060101010101" charset="-122"/>
              </a:rPr>
              <a:t>制造管理</a:t>
            </a:r>
            <a:r>
              <a:rPr kumimoji="1" lang="en-US" altLang="zh-CN" sz="1200">
                <a:solidFill>
                  <a:schemeClr val="bg1"/>
                </a:solidFill>
                <a:latin typeface="黑体" panose="02010609060101010101" charset="-122"/>
                <a:ea typeface="黑体" panose="02010609060101010101" charset="-122"/>
              </a:rPr>
              <a:t>]</a:t>
            </a:r>
            <a:endParaRPr kumimoji="1" lang="en-US" altLang="zh-CN" sz="1200">
              <a:solidFill>
                <a:schemeClr val="bg1"/>
              </a:solidFill>
              <a:latin typeface="黑体" panose="02010609060101010101" charset="-122"/>
              <a:ea typeface="黑体" panose="02010609060101010101" charset="-122"/>
            </a:endParaRPr>
          </a:p>
        </p:txBody>
      </p:sp>
      <p:sp>
        <p:nvSpPr>
          <p:cNvPr id="601169" name="Rectangle 81"/>
          <p:cNvSpPr>
            <a:spLocks noChangeArrowheads="1"/>
          </p:cNvSpPr>
          <p:nvPr/>
        </p:nvSpPr>
        <p:spPr bwMode="auto">
          <a:xfrm>
            <a:off x="2644775" y="3432175"/>
            <a:ext cx="3836988" cy="246063"/>
          </a:xfrm>
          <a:prstGeom prst="rect">
            <a:avLst/>
          </a:prstGeom>
          <a:noFill/>
          <a:ln w="9525" algn="ctr">
            <a:noFill/>
            <a:miter lim="800000"/>
          </a:ln>
          <a:effectLst>
            <a:prstShdw prst="shdw17" dist="17961" dir="2700000">
              <a:srgbClr val="4C65AA">
                <a:gamma/>
                <a:shade val="60000"/>
                <a:invGamma/>
              </a:srgbClr>
            </a:prstShdw>
          </a:effectLst>
        </p:spPr>
        <p:txBody>
          <a:bodyPr wrap="none" anchor="ctr"/>
          <a:lstStyle/>
          <a:p>
            <a:pPr algn="ctr" eaLnBrk="0" hangingPunct="0"/>
            <a:r>
              <a:rPr kumimoji="1" lang="en-US" altLang="zh-CN" sz="1200" b="1">
                <a:solidFill>
                  <a:schemeClr val="bg1"/>
                </a:solidFill>
                <a:latin typeface="黑体" panose="02010609060101010101" charset="-122"/>
                <a:ea typeface="黑体" panose="02010609060101010101" charset="-122"/>
              </a:rPr>
              <a:t>[</a:t>
            </a:r>
            <a:r>
              <a:rPr kumimoji="1" lang="zh-CN" altLang="en-US" sz="1200">
                <a:solidFill>
                  <a:schemeClr val="bg1"/>
                </a:solidFill>
                <a:latin typeface="黑体" panose="02010609060101010101" charset="-122"/>
                <a:ea typeface="黑体" panose="02010609060101010101" charset="-122"/>
              </a:rPr>
              <a:t>物流管理</a:t>
            </a:r>
            <a:r>
              <a:rPr kumimoji="1" lang="en-US" altLang="zh-CN" sz="1200" b="1">
                <a:solidFill>
                  <a:schemeClr val="bg1"/>
                </a:solidFill>
                <a:latin typeface="黑体" panose="02010609060101010101" charset="-122"/>
                <a:ea typeface="黑体" panose="02010609060101010101" charset="-122"/>
              </a:rPr>
              <a:t>]</a:t>
            </a:r>
            <a:endParaRPr kumimoji="1" lang="en-US" altLang="zh-CN" sz="1200" b="1">
              <a:solidFill>
                <a:schemeClr val="bg1"/>
              </a:solidFill>
              <a:latin typeface="黑体" panose="02010609060101010101" charset="-122"/>
              <a:ea typeface="黑体" panose="02010609060101010101" charset="-122"/>
            </a:endParaRPr>
          </a:p>
        </p:txBody>
      </p:sp>
      <p:sp>
        <p:nvSpPr>
          <p:cNvPr id="601170" name="Rectangle 82"/>
          <p:cNvSpPr>
            <a:spLocks noChangeArrowheads="1"/>
          </p:cNvSpPr>
          <p:nvPr/>
        </p:nvSpPr>
        <p:spPr bwMode="auto">
          <a:xfrm>
            <a:off x="3738563" y="3105150"/>
            <a:ext cx="793750" cy="274638"/>
          </a:xfrm>
          <a:prstGeom prst="rect">
            <a:avLst/>
          </a:prstGeom>
          <a:noFill/>
          <a:ln w="9525" algn="ctr">
            <a:noFill/>
            <a:miter lim="800000"/>
          </a:ln>
          <a:effectLst>
            <a:prstShdw prst="shdw17" dist="17961" dir="2700000">
              <a:srgbClr val="FFC46D">
                <a:gamma/>
                <a:shade val="60000"/>
                <a:invGamma/>
              </a:srgbClr>
            </a:prstShdw>
          </a:effectLst>
        </p:spPr>
        <p:txBody>
          <a:bodyPr wrap="none">
            <a:spAutoFit/>
          </a:bodyPr>
          <a:lstStyle/>
          <a:p>
            <a:pPr algn="ctr" eaLnBrk="0" hangingPunct="0"/>
            <a:r>
              <a:rPr kumimoji="1" lang="zh-CN" altLang="en-US" sz="1200">
                <a:solidFill>
                  <a:schemeClr val="bg1"/>
                </a:solidFill>
                <a:latin typeface="黑体" panose="02010609060101010101" charset="-122"/>
                <a:ea typeface="黑体" panose="02010609060101010101" charset="-122"/>
              </a:rPr>
              <a:t>仓存管理</a:t>
            </a:r>
            <a:endParaRPr kumimoji="1" lang="zh-CN" altLang="en-US" sz="1200">
              <a:solidFill>
                <a:schemeClr val="bg1"/>
              </a:solidFill>
              <a:latin typeface="黑体" panose="02010609060101010101" charset="-122"/>
              <a:ea typeface="黑体" panose="02010609060101010101" charset="-122"/>
            </a:endParaRPr>
          </a:p>
        </p:txBody>
      </p:sp>
      <p:sp>
        <p:nvSpPr>
          <p:cNvPr id="601171" name="Rectangle 83"/>
          <p:cNvSpPr>
            <a:spLocks noChangeArrowheads="1"/>
          </p:cNvSpPr>
          <p:nvPr/>
        </p:nvSpPr>
        <p:spPr bwMode="auto">
          <a:xfrm>
            <a:off x="4706938" y="3105150"/>
            <a:ext cx="793750" cy="274638"/>
          </a:xfrm>
          <a:prstGeom prst="rect">
            <a:avLst/>
          </a:prstGeom>
          <a:noFill/>
          <a:ln w="9525" algn="ctr">
            <a:noFill/>
            <a:miter lim="800000"/>
          </a:ln>
          <a:effectLst>
            <a:prstShdw prst="shdw17" dist="17961" dir="2700000">
              <a:srgbClr val="FFC46D">
                <a:gamma/>
                <a:shade val="60000"/>
                <a:invGamma/>
              </a:srgbClr>
            </a:prstShdw>
          </a:effectLst>
        </p:spPr>
        <p:txBody>
          <a:bodyPr wrap="none">
            <a:spAutoFit/>
          </a:bodyPr>
          <a:lstStyle/>
          <a:p>
            <a:pPr algn="ctr" eaLnBrk="0" hangingPunct="0"/>
            <a:r>
              <a:rPr kumimoji="1" lang="zh-CN" altLang="en-US" sz="1200">
                <a:solidFill>
                  <a:schemeClr val="bg1"/>
                </a:solidFill>
                <a:latin typeface="黑体" panose="02010609060101010101" charset="-122"/>
                <a:ea typeface="黑体" panose="02010609060101010101" charset="-122"/>
              </a:rPr>
              <a:t>销售管理</a:t>
            </a:r>
            <a:endParaRPr kumimoji="1" lang="zh-CN" altLang="en-US" sz="1200">
              <a:solidFill>
                <a:schemeClr val="bg1"/>
              </a:solidFill>
              <a:latin typeface="黑体" panose="02010609060101010101" charset="-122"/>
              <a:ea typeface="黑体" panose="02010609060101010101" charset="-122"/>
            </a:endParaRPr>
          </a:p>
        </p:txBody>
      </p:sp>
      <p:sp>
        <p:nvSpPr>
          <p:cNvPr id="601172" name="Rectangle 84"/>
          <p:cNvSpPr>
            <a:spLocks noChangeArrowheads="1"/>
          </p:cNvSpPr>
          <p:nvPr/>
        </p:nvSpPr>
        <p:spPr bwMode="auto">
          <a:xfrm>
            <a:off x="5657850" y="3105150"/>
            <a:ext cx="793750" cy="274638"/>
          </a:xfrm>
          <a:prstGeom prst="rect">
            <a:avLst/>
          </a:prstGeom>
          <a:noFill/>
          <a:ln w="9525" algn="ctr">
            <a:noFill/>
            <a:miter lim="800000"/>
          </a:ln>
          <a:effectLst>
            <a:prstShdw prst="shdw17" dist="17961" dir="2700000">
              <a:srgbClr val="FFC46D">
                <a:gamma/>
                <a:shade val="60000"/>
                <a:invGamma/>
              </a:srgbClr>
            </a:prstShdw>
          </a:effectLst>
        </p:spPr>
        <p:txBody>
          <a:bodyPr wrap="none">
            <a:spAutoFit/>
          </a:bodyPr>
          <a:lstStyle/>
          <a:p>
            <a:pPr algn="ctr" eaLnBrk="0" hangingPunct="0"/>
            <a:r>
              <a:rPr kumimoji="1" lang="zh-CN" altLang="en-US" sz="1200">
                <a:solidFill>
                  <a:schemeClr val="bg1"/>
                </a:solidFill>
                <a:latin typeface="黑体" panose="02010609060101010101" charset="-122"/>
                <a:ea typeface="黑体" panose="02010609060101010101" charset="-122"/>
              </a:rPr>
              <a:t>分销管理</a:t>
            </a:r>
            <a:endParaRPr kumimoji="1" lang="zh-CN" altLang="en-US" sz="1200">
              <a:solidFill>
                <a:schemeClr val="bg1"/>
              </a:solidFill>
              <a:latin typeface="黑体" panose="02010609060101010101" charset="-122"/>
              <a:ea typeface="黑体" panose="02010609060101010101" charset="-122"/>
            </a:endParaRPr>
          </a:p>
        </p:txBody>
      </p:sp>
      <p:sp>
        <p:nvSpPr>
          <p:cNvPr id="601173" name="Rectangle 85"/>
          <p:cNvSpPr>
            <a:spLocks noChangeArrowheads="1"/>
          </p:cNvSpPr>
          <p:nvPr/>
        </p:nvSpPr>
        <p:spPr bwMode="auto">
          <a:xfrm>
            <a:off x="2598738" y="3101975"/>
            <a:ext cx="1065212" cy="274638"/>
          </a:xfrm>
          <a:prstGeom prst="rect">
            <a:avLst/>
          </a:prstGeom>
          <a:noFill/>
          <a:ln w="9525" algn="ctr">
            <a:noFill/>
            <a:miter lim="800000"/>
          </a:ln>
          <a:effectLst>
            <a:prstShdw prst="shdw17" dist="17961" dir="2700000">
              <a:srgbClr val="FFC46D">
                <a:gamma/>
                <a:shade val="60000"/>
                <a:invGamma/>
              </a:srgbClr>
            </a:prstShdw>
          </a:effectLst>
        </p:spPr>
        <p:txBody>
          <a:bodyPr>
            <a:spAutoFit/>
          </a:bodyPr>
          <a:lstStyle/>
          <a:p>
            <a:pPr algn="ctr" eaLnBrk="0" hangingPunct="0"/>
            <a:r>
              <a:rPr kumimoji="1" lang="zh-CN" altLang="en-US" sz="1200">
                <a:solidFill>
                  <a:schemeClr val="bg1"/>
                </a:solidFill>
                <a:latin typeface="黑体" panose="02010609060101010101" charset="-122"/>
                <a:ea typeface="黑体" panose="02010609060101010101" charset="-122"/>
              </a:rPr>
              <a:t>采购管理</a:t>
            </a:r>
            <a:endParaRPr kumimoji="1" lang="zh-CN" altLang="en-US" sz="1200">
              <a:solidFill>
                <a:schemeClr val="bg1"/>
              </a:solidFill>
              <a:latin typeface="黑体" panose="02010609060101010101" charset="-122"/>
              <a:ea typeface="黑体" panose="02010609060101010101" charset="-122"/>
            </a:endParaRPr>
          </a:p>
        </p:txBody>
      </p:sp>
      <p:sp>
        <p:nvSpPr>
          <p:cNvPr id="601174" name="Text Box 86"/>
          <p:cNvSpPr txBox="1">
            <a:spLocks noChangeArrowheads="1"/>
          </p:cNvSpPr>
          <p:nvPr/>
        </p:nvSpPr>
        <p:spPr bwMode="auto">
          <a:xfrm>
            <a:off x="8375650" y="3154363"/>
            <a:ext cx="547688" cy="1831975"/>
          </a:xfrm>
          <a:prstGeom prst="rect">
            <a:avLst/>
          </a:prstGeom>
          <a:noFill/>
          <a:ln w="9525" algn="ctr">
            <a:noFill/>
            <a:miter lim="800000"/>
          </a:ln>
          <a:effectLst/>
        </p:spPr>
        <p:txBody>
          <a:bodyPr vert="eaVert">
            <a:spAutoFit/>
          </a:bodyPr>
          <a:lstStyle/>
          <a:p>
            <a:pPr>
              <a:spcBef>
                <a:spcPct val="50000"/>
              </a:spcBef>
            </a:pPr>
            <a:r>
              <a:rPr kumimoji="1" lang="zh-CN" altLang="en-US" sz="2400">
                <a:solidFill>
                  <a:srgbClr val="0000FF"/>
                </a:solidFill>
                <a:latin typeface="黑体" panose="02010609060101010101" charset="-122"/>
                <a:ea typeface="黑体" panose="02010609060101010101" charset="-122"/>
              </a:rPr>
              <a:t>消费市场</a:t>
            </a:r>
            <a:endParaRPr kumimoji="1" lang="zh-CN" altLang="en-US" sz="2400">
              <a:solidFill>
                <a:srgbClr val="0000FF"/>
              </a:solidFill>
              <a:latin typeface="黑体" panose="02010609060101010101" charset="-122"/>
              <a:ea typeface="黑体" panose="02010609060101010101" charset="-122"/>
            </a:endParaRPr>
          </a:p>
        </p:txBody>
      </p:sp>
      <p:sp>
        <p:nvSpPr>
          <p:cNvPr id="601175" name="Rectangle 87"/>
          <p:cNvSpPr>
            <a:spLocks noChangeArrowheads="1"/>
          </p:cNvSpPr>
          <p:nvPr/>
        </p:nvSpPr>
        <p:spPr bwMode="auto">
          <a:xfrm>
            <a:off x="4060825" y="6048375"/>
            <a:ext cx="1098550" cy="366713"/>
          </a:xfrm>
          <a:prstGeom prst="rect">
            <a:avLst/>
          </a:prstGeom>
          <a:noFill/>
          <a:ln w="9525" algn="ctr">
            <a:noFill/>
            <a:miter lim="800000"/>
          </a:ln>
          <a:effectLst/>
        </p:spPr>
        <p:txBody>
          <a:bodyPr wrap="none"/>
          <a:lstStyle/>
          <a:p>
            <a:pPr algn="ctr" eaLnBrk="0" hangingPunct="0"/>
            <a:r>
              <a:rPr kumimoji="1" lang="zh-CN" altLang="en-US" sz="2400">
                <a:solidFill>
                  <a:srgbClr val="0000FF"/>
                </a:solidFill>
                <a:latin typeface="黑体" panose="02010609060101010101" charset="-122"/>
                <a:ea typeface="黑体" panose="02010609060101010101" charset="-122"/>
              </a:rPr>
              <a:t>知识市场</a:t>
            </a:r>
            <a:endParaRPr kumimoji="1" lang="zh-CN" altLang="en-US" sz="2400">
              <a:solidFill>
                <a:srgbClr val="0000FF"/>
              </a:solidFill>
              <a:latin typeface="黑体" panose="02010609060101010101" charset="-122"/>
              <a:ea typeface="黑体" panose="02010609060101010101" charset="-122"/>
            </a:endParaRPr>
          </a:p>
        </p:txBody>
      </p:sp>
      <p:sp>
        <p:nvSpPr>
          <p:cNvPr id="601176" name="Rectangle 88"/>
          <p:cNvSpPr>
            <a:spLocks noGrp="1" noChangeArrowheads="1"/>
          </p:cNvSpPr>
          <p:nvPr>
            <p:ph type="title"/>
          </p:nvPr>
        </p:nvSpPr>
        <p:spPr>
          <a:xfrm>
            <a:off x="2438400" y="88900"/>
            <a:ext cx="6105525" cy="434975"/>
          </a:xfrm>
          <a:noFill/>
        </p:spPr>
        <p:txBody>
          <a:bodyPr/>
          <a:lstStyle/>
          <a:p>
            <a:r>
              <a:rPr lang="zh-CN" altLang="en-US" sz="3400" dirty="0"/>
              <a:t>金蝶</a:t>
            </a:r>
            <a:r>
              <a:rPr lang="en-US" altLang="zh-CN" sz="3400" dirty="0">
                <a:solidFill>
                  <a:schemeClr val="bg2"/>
                </a:solidFill>
              </a:rPr>
              <a:t>K/3 ERP</a:t>
            </a:r>
            <a:r>
              <a:rPr lang="zh-CN" altLang="en-US" sz="3400" dirty="0">
                <a:solidFill>
                  <a:schemeClr val="bg2"/>
                </a:solidFill>
              </a:rPr>
              <a:t>系统</a:t>
            </a:r>
            <a:r>
              <a:rPr lang="zh-CN" altLang="en-US" sz="3400" dirty="0"/>
              <a:t>的结构</a:t>
            </a:r>
            <a:r>
              <a:rPr lang="en-US" altLang="zh-CN" sz="3400" dirty="0"/>
              <a:t>(1/2)</a:t>
            </a:r>
            <a:endParaRPr lang="en-US" altLang="zh-CN" sz="3400" dirty="0">
              <a:solidFill>
                <a:schemeClr val="bg2"/>
              </a:solidFill>
            </a:endParaRPr>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13"/>
          <p:cNvSpPr>
            <a:spLocks noGrp="1" noChangeArrowheads="1"/>
          </p:cNvSpPr>
          <p:nvPr>
            <p:ph type="dt" sz="quarter" idx="2"/>
          </p:nvPr>
        </p:nvSpPr>
        <p:spPr/>
        <p:txBody>
          <a:bodyPr/>
          <a:lstStyle/>
          <a:p>
            <a:fld id="{104C4FEB-66FC-460A-A0B8-516EBDA186F3}" type="datetime1">
              <a:rPr lang="zh-CN" altLang="en-US"/>
            </a:fld>
            <a:endParaRPr lang="en-US" altLang="zh-CN"/>
          </a:p>
        </p:txBody>
      </p:sp>
      <p:sp>
        <p:nvSpPr>
          <p:cNvPr id="31" name="Rectangle 15"/>
          <p:cNvSpPr>
            <a:spLocks noGrp="1" noChangeArrowheads="1"/>
          </p:cNvSpPr>
          <p:nvPr>
            <p:ph type="sldNum" sz="quarter" idx="4"/>
          </p:nvPr>
        </p:nvSpPr>
        <p:spPr/>
        <p:txBody>
          <a:bodyPr/>
          <a:lstStyle/>
          <a:p>
            <a:fld id="{31C7B5AC-C408-4CB2-BD87-E2B7DC5D7482}" type="slidenum">
              <a:rPr lang="en-US" altLang="zh-CN"/>
            </a:fld>
            <a:endParaRPr lang="en-US" altLang="zh-CN"/>
          </a:p>
        </p:txBody>
      </p:sp>
      <p:sp>
        <p:nvSpPr>
          <p:cNvPr id="752642" name="Line 2"/>
          <p:cNvSpPr>
            <a:spLocks noChangeShapeType="1"/>
          </p:cNvSpPr>
          <p:nvPr/>
        </p:nvSpPr>
        <p:spPr bwMode="auto">
          <a:xfrm>
            <a:off x="5791200" y="457200"/>
            <a:ext cx="381000" cy="1905000"/>
          </a:xfrm>
          <a:prstGeom prst="line">
            <a:avLst/>
          </a:prstGeom>
          <a:noFill/>
          <a:ln w="9525">
            <a:solidFill>
              <a:schemeClr val="tx1"/>
            </a:solidFill>
            <a:round/>
          </a:ln>
          <a:effectLst/>
        </p:spPr>
        <p:txBody>
          <a:bodyPr wrap="none" anchor="ctr"/>
          <a:lstStyle/>
          <a:p>
            <a:endParaRPr lang="zh-CN" altLang="en-US"/>
          </a:p>
        </p:txBody>
      </p:sp>
      <p:grpSp>
        <p:nvGrpSpPr>
          <p:cNvPr id="752643" name="Group 3"/>
          <p:cNvGrpSpPr/>
          <p:nvPr/>
        </p:nvGrpSpPr>
        <p:grpSpPr bwMode="auto">
          <a:xfrm>
            <a:off x="0" y="0"/>
            <a:ext cx="9144000" cy="3716338"/>
            <a:chOff x="0" y="231"/>
            <a:chExt cx="5578" cy="4089"/>
          </a:xfrm>
        </p:grpSpPr>
        <p:graphicFrame>
          <p:nvGraphicFramePr>
            <p:cNvPr id="752644" name="Object 4"/>
            <p:cNvGraphicFramePr>
              <a:graphicFrameLocks noChangeAspect="1"/>
            </p:cNvGraphicFramePr>
            <p:nvPr/>
          </p:nvGraphicFramePr>
          <p:xfrm>
            <a:off x="0" y="231"/>
            <a:ext cx="5578" cy="3945"/>
          </p:xfrm>
          <a:graphic>
            <a:graphicData uri="http://schemas.openxmlformats.org/presentationml/2006/ole">
              <mc:AlternateContent xmlns:mc="http://schemas.openxmlformats.org/markup-compatibility/2006">
                <mc:Choice xmlns:v="urn:schemas-microsoft-com:vml" Requires="v">
                  <p:oleObj spid="_x0000_s752765" name="BMP 图象" r:id="rId1" imgW="8562975" imgH="6124575" progId="PBrush">
                    <p:embed/>
                  </p:oleObj>
                </mc:Choice>
                <mc:Fallback>
                  <p:oleObj name="BMP 图象" r:id="rId1" imgW="8562975" imgH="6124575" progId="PBrush">
                    <p:embed/>
                    <p:pic>
                      <p:nvPicPr>
                        <p:cNvPr id="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31"/>
                          <a:ext cx="5578" cy="39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752645" name="Group 5"/>
            <p:cNvGrpSpPr/>
            <p:nvPr/>
          </p:nvGrpSpPr>
          <p:grpSpPr bwMode="auto">
            <a:xfrm>
              <a:off x="576" y="288"/>
              <a:ext cx="3552" cy="4032"/>
              <a:chOff x="576" y="288"/>
              <a:chExt cx="3552" cy="4032"/>
            </a:xfrm>
          </p:grpSpPr>
          <p:sp>
            <p:nvSpPr>
              <p:cNvPr id="752646" name="Line 6"/>
              <p:cNvSpPr>
                <a:spLocks noChangeShapeType="1"/>
              </p:cNvSpPr>
              <p:nvPr/>
            </p:nvSpPr>
            <p:spPr bwMode="auto">
              <a:xfrm>
                <a:off x="2064" y="528"/>
                <a:ext cx="1248" cy="1584"/>
              </a:xfrm>
              <a:prstGeom prst="line">
                <a:avLst/>
              </a:prstGeom>
              <a:noFill/>
              <a:ln w="38100">
                <a:solidFill>
                  <a:srgbClr val="0000FF"/>
                </a:solidFill>
                <a:prstDash val="dash"/>
                <a:round/>
              </a:ln>
              <a:effectLst/>
            </p:spPr>
            <p:txBody>
              <a:bodyPr wrap="none" anchor="ctr"/>
              <a:lstStyle/>
              <a:p>
                <a:endParaRPr lang="zh-CN" altLang="en-US"/>
              </a:p>
            </p:txBody>
          </p:sp>
          <p:sp>
            <p:nvSpPr>
              <p:cNvPr id="752647" name="Line 7"/>
              <p:cNvSpPr>
                <a:spLocks noChangeShapeType="1"/>
              </p:cNvSpPr>
              <p:nvPr/>
            </p:nvSpPr>
            <p:spPr bwMode="auto">
              <a:xfrm flipH="1">
                <a:off x="1920" y="2112"/>
                <a:ext cx="1392" cy="1056"/>
              </a:xfrm>
              <a:prstGeom prst="line">
                <a:avLst/>
              </a:prstGeom>
              <a:noFill/>
              <a:ln w="38100">
                <a:solidFill>
                  <a:srgbClr val="0000FF"/>
                </a:solidFill>
                <a:prstDash val="dash"/>
                <a:round/>
              </a:ln>
              <a:effectLst/>
            </p:spPr>
            <p:txBody>
              <a:bodyPr wrap="none" anchor="ctr"/>
              <a:lstStyle/>
              <a:p>
                <a:endParaRPr lang="zh-CN" altLang="en-US"/>
              </a:p>
            </p:txBody>
          </p:sp>
          <p:sp>
            <p:nvSpPr>
              <p:cNvPr id="752648" name="Line 8"/>
              <p:cNvSpPr>
                <a:spLocks noChangeShapeType="1"/>
              </p:cNvSpPr>
              <p:nvPr/>
            </p:nvSpPr>
            <p:spPr bwMode="auto">
              <a:xfrm flipH="1" flipV="1">
                <a:off x="576" y="2736"/>
                <a:ext cx="1344" cy="432"/>
              </a:xfrm>
              <a:prstGeom prst="line">
                <a:avLst/>
              </a:prstGeom>
              <a:noFill/>
              <a:ln w="38100">
                <a:solidFill>
                  <a:srgbClr val="0000FF"/>
                </a:solidFill>
                <a:prstDash val="dash"/>
                <a:round/>
              </a:ln>
              <a:effectLst/>
            </p:spPr>
            <p:txBody>
              <a:bodyPr wrap="none" anchor="ctr"/>
              <a:lstStyle/>
              <a:p>
                <a:endParaRPr lang="zh-CN" altLang="en-US"/>
              </a:p>
            </p:txBody>
          </p:sp>
          <p:sp>
            <p:nvSpPr>
              <p:cNvPr id="752649" name="Line 9"/>
              <p:cNvSpPr>
                <a:spLocks noChangeShapeType="1"/>
              </p:cNvSpPr>
              <p:nvPr/>
            </p:nvSpPr>
            <p:spPr bwMode="auto">
              <a:xfrm>
                <a:off x="3600" y="288"/>
                <a:ext cx="528" cy="1152"/>
              </a:xfrm>
              <a:prstGeom prst="line">
                <a:avLst/>
              </a:prstGeom>
              <a:noFill/>
              <a:ln w="38100">
                <a:solidFill>
                  <a:schemeClr val="hlink"/>
                </a:solidFill>
                <a:prstDash val="dash"/>
                <a:round/>
              </a:ln>
              <a:effectLst/>
            </p:spPr>
            <p:txBody>
              <a:bodyPr wrap="none" anchor="ctr"/>
              <a:lstStyle/>
              <a:p>
                <a:endParaRPr lang="zh-CN" altLang="en-US"/>
              </a:p>
            </p:txBody>
          </p:sp>
          <p:sp>
            <p:nvSpPr>
              <p:cNvPr id="752650" name="Line 10"/>
              <p:cNvSpPr>
                <a:spLocks noChangeShapeType="1"/>
              </p:cNvSpPr>
              <p:nvPr/>
            </p:nvSpPr>
            <p:spPr bwMode="auto">
              <a:xfrm flipH="1">
                <a:off x="3312" y="1440"/>
                <a:ext cx="816" cy="864"/>
              </a:xfrm>
              <a:prstGeom prst="line">
                <a:avLst/>
              </a:prstGeom>
              <a:noFill/>
              <a:ln w="38100">
                <a:solidFill>
                  <a:schemeClr val="hlink"/>
                </a:solidFill>
                <a:prstDash val="dash"/>
                <a:round/>
              </a:ln>
              <a:effectLst/>
            </p:spPr>
            <p:txBody>
              <a:bodyPr wrap="none" anchor="ctr"/>
              <a:lstStyle/>
              <a:p>
                <a:endParaRPr lang="zh-CN" altLang="en-US"/>
              </a:p>
            </p:txBody>
          </p:sp>
          <p:sp>
            <p:nvSpPr>
              <p:cNvPr id="752651" name="Line 11"/>
              <p:cNvSpPr>
                <a:spLocks noChangeShapeType="1"/>
              </p:cNvSpPr>
              <p:nvPr/>
            </p:nvSpPr>
            <p:spPr bwMode="auto">
              <a:xfrm>
                <a:off x="3312" y="2304"/>
                <a:ext cx="432" cy="480"/>
              </a:xfrm>
              <a:prstGeom prst="line">
                <a:avLst/>
              </a:prstGeom>
              <a:noFill/>
              <a:ln w="38100">
                <a:solidFill>
                  <a:schemeClr val="hlink"/>
                </a:solidFill>
                <a:prstDash val="dash"/>
                <a:round/>
              </a:ln>
              <a:effectLst/>
            </p:spPr>
            <p:txBody>
              <a:bodyPr wrap="none" anchor="ctr"/>
              <a:lstStyle/>
              <a:p>
                <a:endParaRPr lang="zh-CN" altLang="en-US"/>
              </a:p>
            </p:txBody>
          </p:sp>
          <p:sp>
            <p:nvSpPr>
              <p:cNvPr id="752652" name="Line 12"/>
              <p:cNvSpPr>
                <a:spLocks noChangeShapeType="1"/>
              </p:cNvSpPr>
              <p:nvPr/>
            </p:nvSpPr>
            <p:spPr bwMode="auto">
              <a:xfrm flipH="1">
                <a:off x="3024" y="2784"/>
                <a:ext cx="720" cy="1536"/>
              </a:xfrm>
              <a:prstGeom prst="line">
                <a:avLst/>
              </a:prstGeom>
              <a:noFill/>
              <a:ln w="38100">
                <a:solidFill>
                  <a:schemeClr val="hlink"/>
                </a:solidFill>
                <a:prstDash val="dash"/>
                <a:round/>
              </a:ln>
              <a:effectLst/>
            </p:spPr>
            <p:txBody>
              <a:bodyPr wrap="none" anchor="ctr"/>
              <a:lstStyle/>
              <a:p>
                <a:endParaRPr lang="zh-CN" altLang="en-US"/>
              </a:p>
            </p:txBody>
          </p:sp>
        </p:grpSp>
      </p:grpSp>
      <p:sp>
        <p:nvSpPr>
          <p:cNvPr id="752653" name="Text Box 13"/>
          <p:cNvSpPr txBox="1">
            <a:spLocks noChangeArrowheads="1"/>
          </p:cNvSpPr>
          <p:nvPr/>
        </p:nvSpPr>
        <p:spPr bwMode="auto">
          <a:xfrm>
            <a:off x="1219200" y="1066800"/>
            <a:ext cx="1101725" cy="641350"/>
          </a:xfrm>
          <a:prstGeom prst="rect">
            <a:avLst/>
          </a:prstGeom>
          <a:solidFill>
            <a:srgbClr val="0000FF"/>
          </a:solidFill>
          <a:ln w="9525">
            <a:noFill/>
            <a:miter lim="800000"/>
          </a:ln>
          <a:effectLst/>
        </p:spPr>
        <p:txBody>
          <a:bodyPr wrap="none">
            <a:spAutoFit/>
          </a:bodyPr>
          <a:lstStyle/>
          <a:p>
            <a:r>
              <a:rPr kumimoji="1" lang="zh-CN" altLang="en-US" sz="3600" b="1">
                <a:solidFill>
                  <a:srgbClr val="FFFFFF"/>
                </a:solidFill>
                <a:latin typeface="Times New Roman" panose="02020603050405020304" pitchFamily="18" charset="0"/>
              </a:rPr>
              <a:t>输入</a:t>
            </a:r>
            <a:endParaRPr kumimoji="1" lang="zh-CN" altLang="en-US" sz="3600" b="1">
              <a:solidFill>
                <a:srgbClr val="FFFFFF"/>
              </a:solidFill>
              <a:latin typeface="Times New Roman" panose="02020603050405020304" pitchFamily="18" charset="0"/>
            </a:endParaRPr>
          </a:p>
        </p:txBody>
      </p:sp>
      <p:sp>
        <p:nvSpPr>
          <p:cNvPr id="752654" name="Text Box 14"/>
          <p:cNvSpPr txBox="1">
            <a:spLocks noChangeArrowheads="1"/>
          </p:cNvSpPr>
          <p:nvPr/>
        </p:nvSpPr>
        <p:spPr bwMode="auto">
          <a:xfrm>
            <a:off x="7543800" y="1143000"/>
            <a:ext cx="1101725" cy="641350"/>
          </a:xfrm>
          <a:prstGeom prst="rect">
            <a:avLst/>
          </a:prstGeom>
          <a:solidFill>
            <a:srgbClr val="0000FF"/>
          </a:solidFill>
          <a:ln w="9525">
            <a:noFill/>
            <a:miter lim="800000"/>
          </a:ln>
          <a:effectLst/>
        </p:spPr>
        <p:txBody>
          <a:bodyPr wrap="none">
            <a:spAutoFit/>
          </a:bodyPr>
          <a:lstStyle/>
          <a:p>
            <a:r>
              <a:rPr kumimoji="1" lang="zh-CN" altLang="en-US" sz="3600" b="1">
                <a:solidFill>
                  <a:srgbClr val="FFFFFF"/>
                </a:solidFill>
                <a:latin typeface="Times New Roman" panose="02020603050405020304" pitchFamily="18" charset="0"/>
              </a:rPr>
              <a:t>输出</a:t>
            </a:r>
            <a:endParaRPr kumimoji="1" lang="zh-CN" altLang="en-US" sz="3600" b="1">
              <a:solidFill>
                <a:srgbClr val="FFFFFF"/>
              </a:solidFill>
              <a:latin typeface="Times New Roman" panose="02020603050405020304" pitchFamily="18" charset="0"/>
            </a:endParaRPr>
          </a:p>
        </p:txBody>
      </p:sp>
      <p:sp>
        <p:nvSpPr>
          <p:cNvPr id="752655" name="Text Box 15"/>
          <p:cNvSpPr txBox="1">
            <a:spLocks noChangeArrowheads="1"/>
          </p:cNvSpPr>
          <p:nvPr/>
        </p:nvSpPr>
        <p:spPr bwMode="auto">
          <a:xfrm>
            <a:off x="4267200" y="609600"/>
            <a:ext cx="2019300" cy="641350"/>
          </a:xfrm>
          <a:prstGeom prst="rect">
            <a:avLst/>
          </a:prstGeom>
          <a:solidFill>
            <a:srgbClr val="FF0000"/>
          </a:solidFill>
          <a:ln w="9525">
            <a:noFill/>
            <a:miter lim="800000"/>
          </a:ln>
          <a:effectLst/>
        </p:spPr>
        <p:txBody>
          <a:bodyPr wrap="none">
            <a:spAutoFit/>
          </a:bodyPr>
          <a:lstStyle/>
          <a:p>
            <a:r>
              <a:rPr kumimoji="1" lang="zh-CN" altLang="en-US" sz="3600" b="1">
                <a:solidFill>
                  <a:srgbClr val="FFFFFF"/>
                </a:solidFill>
                <a:latin typeface="Times New Roman" panose="02020603050405020304" pitchFamily="18" charset="0"/>
              </a:rPr>
              <a:t>变换中心</a:t>
            </a:r>
            <a:endParaRPr kumimoji="1" lang="zh-CN" altLang="en-US" sz="3600" b="1">
              <a:solidFill>
                <a:srgbClr val="FFFFFF"/>
              </a:solidFill>
              <a:latin typeface="Times New Roman" panose="02020603050405020304" pitchFamily="18" charset="0"/>
            </a:endParaRPr>
          </a:p>
        </p:txBody>
      </p:sp>
      <p:sp>
        <p:nvSpPr>
          <p:cNvPr id="752656" name="Text Box 16"/>
          <p:cNvSpPr txBox="1">
            <a:spLocks noChangeArrowheads="1"/>
          </p:cNvSpPr>
          <p:nvPr/>
        </p:nvSpPr>
        <p:spPr bwMode="auto">
          <a:xfrm>
            <a:off x="3657600" y="3657600"/>
            <a:ext cx="1196975" cy="711200"/>
          </a:xfrm>
          <a:prstGeom prst="rect">
            <a:avLst/>
          </a:prstGeom>
          <a:solidFill>
            <a:srgbClr val="009900"/>
          </a:solidFill>
          <a:ln w="9525">
            <a:solidFill>
              <a:srgbClr val="99CC00"/>
            </a:solidFill>
            <a:miter lim="800000"/>
          </a:ln>
          <a:effectLst/>
        </p:spPr>
        <p:txBody>
          <a:bodyPr wrap="none">
            <a:spAutoFit/>
          </a:bodyPr>
          <a:lstStyle/>
          <a:p>
            <a:r>
              <a:rPr kumimoji="1" lang="zh-CN" altLang="en-US" sz="2000" b="1">
                <a:solidFill>
                  <a:srgbClr val="FFFFFF"/>
                </a:solidFill>
                <a:latin typeface="Times New Roman" panose="02020603050405020304" pitchFamily="18" charset="0"/>
              </a:rPr>
              <a:t>数字仪表</a:t>
            </a:r>
            <a:endParaRPr kumimoji="1" lang="zh-CN" altLang="en-US" sz="2000" b="1">
              <a:solidFill>
                <a:srgbClr val="FFFFFF"/>
              </a:solidFill>
              <a:latin typeface="Times New Roman" panose="02020603050405020304" pitchFamily="18" charset="0"/>
            </a:endParaRPr>
          </a:p>
          <a:p>
            <a:r>
              <a:rPr kumimoji="1" lang="zh-CN" altLang="en-US" sz="2000" b="1">
                <a:solidFill>
                  <a:srgbClr val="FFFFFF"/>
                </a:solidFill>
                <a:latin typeface="Times New Roman" panose="02020603050405020304" pitchFamily="18" charset="0"/>
              </a:rPr>
              <a:t>  板控制</a:t>
            </a:r>
            <a:endParaRPr kumimoji="1" lang="zh-CN" altLang="en-US" sz="2000" b="1">
              <a:solidFill>
                <a:srgbClr val="FFFFFF"/>
              </a:solidFill>
              <a:latin typeface="Times New Roman" panose="02020603050405020304" pitchFamily="18" charset="0"/>
            </a:endParaRPr>
          </a:p>
        </p:txBody>
      </p:sp>
      <p:sp>
        <p:nvSpPr>
          <p:cNvPr id="752657" name="Text Box 17"/>
          <p:cNvSpPr txBox="1">
            <a:spLocks noChangeArrowheads="1"/>
          </p:cNvSpPr>
          <p:nvPr/>
        </p:nvSpPr>
        <p:spPr bwMode="auto">
          <a:xfrm>
            <a:off x="1295400" y="5257800"/>
            <a:ext cx="1216025" cy="711200"/>
          </a:xfrm>
          <a:prstGeom prst="rect">
            <a:avLst/>
          </a:prstGeom>
          <a:solidFill>
            <a:srgbClr val="009900"/>
          </a:solidFill>
          <a:ln w="9525">
            <a:solidFill>
              <a:srgbClr val="99CC00"/>
            </a:solidFill>
            <a:miter lim="800000"/>
          </a:ln>
          <a:effectLst/>
        </p:spPr>
        <p:txBody>
          <a:bodyPr wrap="none">
            <a:spAutoFit/>
          </a:bodyPr>
          <a:lstStyle/>
          <a:p>
            <a:r>
              <a:rPr kumimoji="1" lang="zh-CN" altLang="en-US" sz="2000" b="1">
                <a:solidFill>
                  <a:srgbClr val="FFFFFF"/>
                </a:solidFill>
                <a:latin typeface="Times New Roman" panose="02020603050405020304" pitchFamily="18" charset="0"/>
              </a:rPr>
              <a:t>接收传感</a:t>
            </a:r>
            <a:endParaRPr kumimoji="1" lang="zh-CN" altLang="en-US" sz="2000" b="1">
              <a:solidFill>
                <a:srgbClr val="FFFFFF"/>
              </a:solidFill>
              <a:latin typeface="Times New Roman" panose="02020603050405020304" pitchFamily="18" charset="0"/>
            </a:endParaRPr>
          </a:p>
          <a:p>
            <a:r>
              <a:rPr kumimoji="1" lang="zh-CN" altLang="en-US" sz="2000" b="1">
                <a:solidFill>
                  <a:srgbClr val="FFFFFF"/>
                </a:solidFill>
                <a:latin typeface="Times New Roman" panose="02020603050405020304" pitchFamily="18" charset="0"/>
              </a:rPr>
              <a:t>  器信号</a:t>
            </a:r>
            <a:endParaRPr kumimoji="1" lang="zh-CN" altLang="en-US" sz="2000" b="1">
              <a:solidFill>
                <a:srgbClr val="FFFFFF"/>
              </a:solidFill>
              <a:latin typeface="Times New Roman" panose="02020603050405020304" pitchFamily="18" charset="0"/>
            </a:endParaRPr>
          </a:p>
        </p:txBody>
      </p:sp>
      <p:sp>
        <p:nvSpPr>
          <p:cNvPr id="752658" name="Text Box 18"/>
          <p:cNvSpPr txBox="1">
            <a:spLocks noChangeArrowheads="1"/>
          </p:cNvSpPr>
          <p:nvPr/>
        </p:nvSpPr>
        <p:spPr bwMode="auto">
          <a:xfrm>
            <a:off x="3657600" y="5181600"/>
            <a:ext cx="1219200" cy="711200"/>
          </a:xfrm>
          <a:prstGeom prst="rect">
            <a:avLst/>
          </a:prstGeom>
          <a:solidFill>
            <a:srgbClr val="009900"/>
          </a:solidFill>
          <a:ln w="9525">
            <a:solidFill>
              <a:srgbClr val="99CC00"/>
            </a:solidFill>
            <a:miter lim="800000"/>
          </a:ln>
          <a:effectLst/>
        </p:spPr>
        <p:txBody>
          <a:bodyPr>
            <a:spAutoFit/>
          </a:bodyPr>
          <a:lstStyle/>
          <a:p>
            <a:r>
              <a:rPr kumimoji="1" lang="zh-CN" altLang="en-US" sz="2000" b="1">
                <a:solidFill>
                  <a:srgbClr val="FFFFFF"/>
                </a:solidFill>
                <a:latin typeface="Times New Roman" panose="02020603050405020304" pitchFamily="18" charset="0"/>
              </a:rPr>
              <a:t>数据转换</a:t>
            </a:r>
            <a:endParaRPr kumimoji="1" lang="zh-CN" altLang="en-US" sz="2000" b="1">
              <a:solidFill>
                <a:srgbClr val="FFFFFF"/>
              </a:solidFill>
              <a:latin typeface="Times New Roman" panose="02020603050405020304" pitchFamily="18" charset="0"/>
            </a:endParaRPr>
          </a:p>
          <a:p>
            <a:r>
              <a:rPr kumimoji="1" lang="zh-CN" altLang="en-US" sz="2000" b="1">
                <a:solidFill>
                  <a:srgbClr val="FFFFFF"/>
                </a:solidFill>
                <a:latin typeface="Times New Roman" panose="02020603050405020304" pitchFamily="18" charset="0"/>
              </a:rPr>
              <a:t>    控制</a:t>
            </a:r>
            <a:endParaRPr kumimoji="1" lang="zh-CN" altLang="en-US" sz="2000" b="1">
              <a:solidFill>
                <a:srgbClr val="FFFFFF"/>
              </a:solidFill>
              <a:latin typeface="Times New Roman" panose="02020603050405020304" pitchFamily="18" charset="0"/>
            </a:endParaRPr>
          </a:p>
        </p:txBody>
      </p:sp>
      <p:sp>
        <p:nvSpPr>
          <p:cNvPr id="752659" name="Text Box 19"/>
          <p:cNvSpPr txBox="1">
            <a:spLocks noChangeArrowheads="1"/>
          </p:cNvSpPr>
          <p:nvPr/>
        </p:nvSpPr>
        <p:spPr bwMode="auto">
          <a:xfrm>
            <a:off x="6096000" y="5181600"/>
            <a:ext cx="1206500" cy="711200"/>
          </a:xfrm>
          <a:prstGeom prst="rect">
            <a:avLst/>
          </a:prstGeom>
          <a:solidFill>
            <a:srgbClr val="009900"/>
          </a:solidFill>
          <a:ln w="9525">
            <a:solidFill>
              <a:srgbClr val="99CC00"/>
            </a:solidFill>
            <a:miter lim="800000"/>
          </a:ln>
          <a:effectLst/>
        </p:spPr>
        <p:txBody>
          <a:bodyPr wrap="none">
            <a:spAutoFit/>
          </a:bodyPr>
          <a:lstStyle/>
          <a:p>
            <a:r>
              <a:rPr kumimoji="1" lang="zh-CN" altLang="en-US" sz="2000" b="1">
                <a:solidFill>
                  <a:srgbClr val="FFFFFF"/>
                </a:solidFill>
                <a:latin typeface="Times New Roman" panose="02020603050405020304" pitchFamily="18" charset="0"/>
              </a:rPr>
              <a:t>驱动仪表</a:t>
            </a:r>
            <a:endParaRPr kumimoji="1" lang="zh-CN" altLang="en-US" sz="2000" b="1">
              <a:solidFill>
                <a:srgbClr val="FFFFFF"/>
              </a:solidFill>
              <a:latin typeface="Times New Roman" panose="02020603050405020304" pitchFamily="18" charset="0"/>
            </a:endParaRPr>
          </a:p>
          <a:p>
            <a:r>
              <a:rPr kumimoji="1" lang="zh-CN" altLang="en-US" sz="2000" b="1">
                <a:solidFill>
                  <a:srgbClr val="FFFFFF"/>
                </a:solidFill>
                <a:latin typeface="Times New Roman" panose="02020603050405020304" pitchFamily="18" charset="0"/>
              </a:rPr>
              <a:t>  板输出</a:t>
            </a:r>
            <a:endParaRPr kumimoji="1" lang="zh-CN" altLang="en-US" sz="2000" b="1">
              <a:solidFill>
                <a:srgbClr val="FFFFFF"/>
              </a:solidFill>
              <a:latin typeface="Times New Roman" panose="02020603050405020304" pitchFamily="18" charset="0"/>
            </a:endParaRPr>
          </a:p>
        </p:txBody>
      </p:sp>
      <p:sp>
        <p:nvSpPr>
          <p:cNvPr id="752660" name="Line 20"/>
          <p:cNvSpPr>
            <a:spLocks noChangeShapeType="1"/>
          </p:cNvSpPr>
          <p:nvPr/>
        </p:nvSpPr>
        <p:spPr bwMode="auto">
          <a:xfrm flipH="1">
            <a:off x="1828800" y="4343400"/>
            <a:ext cx="2362200" cy="914400"/>
          </a:xfrm>
          <a:prstGeom prst="line">
            <a:avLst/>
          </a:prstGeom>
          <a:noFill/>
          <a:ln w="28575">
            <a:solidFill>
              <a:srgbClr val="FFFF00"/>
            </a:solidFill>
            <a:round/>
            <a:tailEnd type="triangle" w="med" len="med"/>
          </a:ln>
          <a:effectLst/>
        </p:spPr>
        <p:txBody>
          <a:bodyPr wrap="none" anchor="ctr"/>
          <a:lstStyle/>
          <a:p>
            <a:endParaRPr lang="zh-CN" altLang="en-US"/>
          </a:p>
        </p:txBody>
      </p:sp>
      <p:sp>
        <p:nvSpPr>
          <p:cNvPr id="752661" name="Line 21"/>
          <p:cNvSpPr>
            <a:spLocks noChangeShapeType="1"/>
          </p:cNvSpPr>
          <p:nvPr/>
        </p:nvSpPr>
        <p:spPr bwMode="auto">
          <a:xfrm>
            <a:off x="4191000" y="4343400"/>
            <a:ext cx="0" cy="838200"/>
          </a:xfrm>
          <a:prstGeom prst="line">
            <a:avLst/>
          </a:prstGeom>
          <a:noFill/>
          <a:ln w="28575">
            <a:solidFill>
              <a:srgbClr val="FFFF00"/>
            </a:solidFill>
            <a:round/>
            <a:tailEnd type="triangle" w="med" len="med"/>
          </a:ln>
          <a:effectLst/>
        </p:spPr>
        <p:txBody>
          <a:bodyPr wrap="none" anchor="ctr"/>
          <a:lstStyle/>
          <a:p>
            <a:endParaRPr lang="zh-CN" altLang="en-US"/>
          </a:p>
        </p:txBody>
      </p:sp>
      <p:sp>
        <p:nvSpPr>
          <p:cNvPr id="752662" name="Line 22"/>
          <p:cNvSpPr>
            <a:spLocks noChangeShapeType="1"/>
          </p:cNvSpPr>
          <p:nvPr/>
        </p:nvSpPr>
        <p:spPr bwMode="auto">
          <a:xfrm>
            <a:off x="4191000" y="4343400"/>
            <a:ext cx="2590800" cy="838200"/>
          </a:xfrm>
          <a:prstGeom prst="line">
            <a:avLst/>
          </a:prstGeom>
          <a:noFill/>
          <a:ln w="28575">
            <a:solidFill>
              <a:srgbClr val="FFFF00"/>
            </a:solidFill>
            <a:round/>
            <a:tailEnd type="triangle" w="med" len="med"/>
          </a:ln>
          <a:effectLst/>
        </p:spPr>
        <p:txBody>
          <a:bodyPr wrap="none" anchor="ctr"/>
          <a:lstStyle/>
          <a:p>
            <a:endParaRPr lang="zh-CN" altLang="en-US"/>
          </a:p>
        </p:txBody>
      </p:sp>
      <p:sp>
        <p:nvSpPr>
          <p:cNvPr id="752663" name="Line 23"/>
          <p:cNvSpPr>
            <a:spLocks noChangeShapeType="1"/>
          </p:cNvSpPr>
          <p:nvPr/>
        </p:nvSpPr>
        <p:spPr bwMode="auto">
          <a:xfrm flipV="1">
            <a:off x="2133600" y="4419600"/>
            <a:ext cx="914400" cy="381000"/>
          </a:xfrm>
          <a:prstGeom prst="line">
            <a:avLst/>
          </a:prstGeom>
          <a:noFill/>
          <a:ln w="38100">
            <a:solidFill>
              <a:srgbClr val="FF6600"/>
            </a:solidFill>
            <a:round/>
            <a:tailEnd type="stealth" w="lg" len="lg"/>
          </a:ln>
          <a:effectLst/>
        </p:spPr>
        <p:txBody>
          <a:bodyPr wrap="none" anchor="ctr"/>
          <a:lstStyle/>
          <a:p>
            <a:endParaRPr lang="zh-CN" altLang="en-US"/>
          </a:p>
        </p:txBody>
      </p:sp>
      <p:sp>
        <p:nvSpPr>
          <p:cNvPr id="752664" name="Line 24"/>
          <p:cNvSpPr>
            <a:spLocks noChangeShapeType="1"/>
          </p:cNvSpPr>
          <p:nvPr/>
        </p:nvSpPr>
        <p:spPr bwMode="auto">
          <a:xfrm>
            <a:off x="4038600" y="4495800"/>
            <a:ext cx="0" cy="457200"/>
          </a:xfrm>
          <a:prstGeom prst="line">
            <a:avLst/>
          </a:prstGeom>
          <a:noFill/>
          <a:ln w="38100">
            <a:solidFill>
              <a:srgbClr val="FF6600"/>
            </a:solidFill>
            <a:round/>
            <a:tailEnd type="stealth" w="lg" len="lg"/>
          </a:ln>
          <a:effectLst/>
        </p:spPr>
        <p:txBody>
          <a:bodyPr wrap="none" anchor="ctr"/>
          <a:lstStyle/>
          <a:p>
            <a:endParaRPr lang="zh-CN" altLang="en-US"/>
          </a:p>
        </p:txBody>
      </p:sp>
      <p:sp>
        <p:nvSpPr>
          <p:cNvPr id="752665" name="Line 25"/>
          <p:cNvSpPr>
            <a:spLocks noChangeShapeType="1"/>
          </p:cNvSpPr>
          <p:nvPr/>
        </p:nvSpPr>
        <p:spPr bwMode="auto">
          <a:xfrm>
            <a:off x="5181600" y="4419600"/>
            <a:ext cx="838200" cy="304800"/>
          </a:xfrm>
          <a:prstGeom prst="line">
            <a:avLst/>
          </a:prstGeom>
          <a:noFill/>
          <a:ln w="38100">
            <a:solidFill>
              <a:srgbClr val="FF6600"/>
            </a:solidFill>
            <a:round/>
            <a:tailEnd type="stealth" w="lg" len="lg"/>
          </a:ln>
          <a:effectLst/>
        </p:spPr>
        <p:txBody>
          <a:bodyPr wrap="none" anchor="ctr"/>
          <a:lstStyle/>
          <a:p>
            <a:endParaRPr lang="zh-CN" altLang="en-US"/>
          </a:p>
        </p:txBody>
      </p:sp>
      <p:sp>
        <p:nvSpPr>
          <p:cNvPr id="752666" name="Line 26"/>
          <p:cNvSpPr>
            <a:spLocks noChangeShapeType="1"/>
          </p:cNvSpPr>
          <p:nvPr/>
        </p:nvSpPr>
        <p:spPr bwMode="auto">
          <a:xfrm flipH="1" flipV="1">
            <a:off x="4373563" y="4572000"/>
            <a:ext cx="0" cy="457200"/>
          </a:xfrm>
          <a:prstGeom prst="line">
            <a:avLst/>
          </a:prstGeom>
          <a:noFill/>
          <a:ln w="38100">
            <a:solidFill>
              <a:srgbClr val="FF6600"/>
            </a:solidFill>
            <a:round/>
            <a:tailEnd type="stealth" w="lg" len="lg"/>
          </a:ln>
          <a:effectLst/>
        </p:spPr>
        <p:txBody>
          <a:bodyPr wrap="none" anchor="ctr"/>
          <a:lstStyle/>
          <a:p>
            <a:endParaRPr lang="zh-CN" altLang="en-US"/>
          </a:p>
        </p:txBody>
      </p:sp>
      <p:sp>
        <p:nvSpPr>
          <p:cNvPr id="752667" name="Text Box 27"/>
          <p:cNvSpPr txBox="1">
            <a:spLocks noChangeArrowheads="1"/>
          </p:cNvSpPr>
          <p:nvPr/>
        </p:nvSpPr>
        <p:spPr bwMode="auto">
          <a:xfrm>
            <a:off x="304800" y="3810000"/>
            <a:ext cx="1998663" cy="457200"/>
          </a:xfrm>
          <a:prstGeom prst="rect">
            <a:avLst/>
          </a:prstGeom>
          <a:noFill/>
          <a:ln w="9525">
            <a:noFill/>
            <a:miter lim="800000"/>
          </a:ln>
          <a:effectLst/>
        </p:spPr>
        <p:txBody>
          <a:bodyPr wrap="none">
            <a:spAutoFit/>
          </a:bodyPr>
          <a:lstStyle/>
          <a:p>
            <a:r>
              <a:rPr kumimoji="1" lang="en-US" altLang="zh-CN" sz="1600" b="1">
                <a:latin typeface="宋体" panose="02010600030101010101" pitchFamily="2" charset="-122"/>
              </a:rPr>
              <a:t>△</a:t>
            </a:r>
            <a:r>
              <a:rPr kumimoji="1" lang="en-US" altLang="zh-CN" sz="2400" b="1">
                <a:solidFill>
                  <a:srgbClr val="FFFFFF"/>
                </a:solidFill>
                <a:latin typeface="Times New Roman" panose="02020603050405020304" pitchFamily="18" charset="0"/>
              </a:rPr>
              <a:t>sps,rpm,gph</a:t>
            </a:r>
            <a:endParaRPr kumimoji="1" lang="en-US" altLang="zh-CN" sz="2400" b="1">
              <a:solidFill>
                <a:srgbClr val="FFFFFF"/>
              </a:solidFill>
              <a:latin typeface="Times New Roman" panose="02020603050405020304" pitchFamily="18" charset="0"/>
            </a:endParaRPr>
          </a:p>
        </p:txBody>
      </p:sp>
      <p:sp>
        <p:nvSpPr>
          <p:cNvPr id="752668" name="Text Box 28"/>
          <p:cNvSpPr txBox="1">
            <a:spLocks noChangeArrowheads="1"/>
          </p:cNvSpPr>
          <p:nvPr/>
        </p:nvSpPr>
        <p:spPr bwMode="auto">
          <a:xfrm>
            <a:off x="5622925" y="4079875"/>
            <a:ext cx="3122613" cy="457200"/>
          </a:xfrm>
          <a:prstGeom prst="rect">
            <a:avLst/>
          </a:prstGeom>
          <a:noFill/>
          <a:ln w="9525">
            <a:noFill/>
            <a:miter lim="800000"/>
          </a:ln>
          <a:effectLst/>
        </p:spPr>
        <p:txBody>
          <a:bodyPr wrap="none">
            <a:spAutoFit/>
          </a:bodyPr>
          <a:lstStyle/>
          <a:p>
            <a:r>
              <a:rPr kumimoji="1" lang="en-US" altLang="zh-CN" sz="2400" b="1">
                <a:solidFill>
                  <a:srgbClr val="FFFFFF"/>
                </a:solidFill>
                <a:latin typeface="Times New Roman" panose="02020603050405020304" pitchFamily="18" charset="0"/>
              </a:rPr>
              <a:t>mpg,mph,</a:t>
            </a:r>
            <a:r>
              <a:rPr kumimoji="1" lang="zh-CN" altLang="zh-CN" sz="2400" b="1">
                <a:solidFill>
                  <a:srgbClr val="FFFFFF"/>
                </a:solidFill>
                <a:latin typeface="Times New Roman" panose="02020603050405020304" pitchFamily="18" charset="0"/>
              </a:rPr>
              <a:t>英里</a:t>
            </a:r>
            <a:r>
              <a:rPr kumimoji="1" lang="en-US" altLang="zh-CN" sz="2400" b="1">
                <a:solidFill>
                  <a:srgbClr val="FFFFFF"/>
                </a:solidFill>
                <a:latin typeface="Times New Roman" panose="02020603050405020304" pitchFamily="18" charset="0"/>
              </a:rPr>
              <a:t>,</a:t>
            </a:r>
            <a:r>
              <a:rPr kumimoji="1" lang="zh-CN" altLang="zh-CN" sz="2400" b="1">
                <a:solidFill>
                  <a:srgbClr val="FFFFFF"/>
                </a:solidFill>
                <a:latin typeface="Times New Roman" panose="02020603050405020304" pitchFamily="18" charset="0"/>
              </a:rPr>
              <a:t>超速值</a:t>
            </a:r>
            <a:endParaRPr kumimoji="1" lang="zh-CN" altLang="en-US" sz="2400" b="1">
              <a:solidFill>
                <a:srgbClr val="FFFFFF"/>
              </a:solidFill>
              <a:latin typeface="Times New Roman" panose="02020603050405020304" pitchFamily="18" charset="0"/>
            </a:endParaRP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52653"/>
                                        </p:tgtEl>
                                        <p:attrNameLst>
                                          <p:attrName>style.visibility</p:attrName>
                                        </p:attrNameLst>
                                      </p:cBhvr>
                                      <p:to>
                                        <p:strVal val="visible"/>
                                      </p:to>
                                    </p:set>
                                    <p:anim calcmode="lin" valueType="num">
                                      <p:cBhvr additive="base">
                                        <p:cTn id="7" dur="500" fill="hold"/>
                                        <p:tgtEl>
                                          <p:spTgt spid="752653"/>
                                        </p:tgtEl>
                                        <p:attrNameLst>
                                          <p:attrName>ppt_x</p:attrName>
                                        </p:attrNameLst>
                                      </p:cBhvr>
                                      <p:tavLst>
                                        <p:tav tm="0">
                                          <p:val>
                                            <p:strVal val="0-#ppt_w/2"/>
                                          </p:val>
                                        </p:tav>
                                        <p:tav tm="100000">
                                          <p:val>
                                            <p:strVal val="#ppt_x"/>
                                          </p:val>
                                        </p:tav>
                                      </p:tavLst>
                                    </p:anim>
                                    <p:anim calcmode="lin" valueType="num">
                                      <p:cBhvr additive="base">
                                        <p:cTn id="8" dur="500" fill="hold"/>
                                        <p:tgtEl>
                                          <p:spTgt spid="75265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752654"/>
                                        </p:tgtEl>
                                        <p:attrNameLst>
                                          <p:attrName>style.visibility</p:attrName>
                                        </p:attrNameLst>
                                      </p:cBhvr>
                                      <p:to>
                                        <p:strVal val="visible"/>
                                      </p:to>
                                    </p:set>
                                    <p:anim calcmode="lin" valueType="num">
                                      <p:cBhvr additive="base">
                                        <p:cTn id="13" dur="500" fill="hold"/>
                                        <p:tgtEl>
                                          <p:spTgt spid="752654"/>
                                        </p:tgtEl>
                                        <p:attrNameLst>
                                          <p:attrName>ppt_x</p:attrName>
                                        </p:attrNameLst>
                                      </p:cBhvr>
                                      <p:tavLst>
                                        <p:tav tm="0">
                                          <p:val>
                                            <p:strVal val="1+#ppt_w/2"/>
                                          </p:val>
                                        </p:tav>
                                        <p:tav tm="100000">
                                          <p:val>
                                            <p:strVal val="#ppt_x"/>
                                          </p:val>
                                        </p:tav>
                                      </p:tavLst>
                                    </p:anim>
                                    <p:anim calcmode="lin" valueType="num">
                                      <p:cBhvr additive="base">
                                        <p:cTn id="14" dur="500" fill="hold"/>
                                        <p:tgtEl>
                                          <p:spTgt spid="752654"/>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1" fill="hold" grpId="0" nodeType="clickEffect">
                                  <p:stCondLst>
                                    <p:cond delay="0"/>
                                  </p:stCondLst>
                                  <p:childTnLst>
                                    <p:set>
                                      <p:cBhvr>
                                        <p:cTn id="18" dur="1" fill="hold">
                                          <p:stCondLst>
                                            <p:cond delay="0"/>
                                          </p:stCondLst>
                                        </p:cTn>
                                        <p:tgtEl>
                                          <p:spTgt spid="752655"/>
                                        </p:tgtEl>
                                        <p:attrNameLst>
                                          <p:attrName>style.visibility</p:attrName>
                                        </p:attrNameLst>
                                      </p:cBhvr>
                                      <p:to>
                                        <p:strVal val="visible"/>
                                      </p:to>
                                    </p:set>
                                    <p:anim calcmode="lin" valueType="num">
                                      <p:cBhvr additive="base">
                                        <p:cTn id="19" dur="500" fill="hold"/>
                                        <p:tgtEl>
                                          <p:spTgt spid="752655"/>
                                        </p:tgtEl>
                                        <p:attrNameLst>
                                          <p:attrName>ppt_x</p:attrName>
                                        </p:attrNameLst>
                                      </p:cBhvr>
                                      <p:tavLst>
                                        <p:tav tm="0">
                                          <p:val>
                                            <p:strVal val="#ppt_x"/>
                                          </p:val>
                                        </p:tav>
                                        <p:tav tm="100000">
                                          <p:val>
                                            <p:strVal val="#ppt_x"/>
                                          </p:val>
                                        </p:tav>
                                      </p:tavLst>
                                    </p:anim>
                                    <p:anim calcmode="lin" valueType="num">
                                      <p:cBhvr additive="base">
                                        <p:cTn id="20" dur="500" fill="hold"/>
                                        <p:tgtEl>
                                          <p:spTgt spid="752655"/>
                                        </p:tgtEl>
                                        <p:attrNameLst>
                                          <p:attrName>ppt_y</p:attrName>
                                        </p:attrNameLst>
                                      </p:cBhvr>
                                      <p:tavLst>
                                        <p:tav tm="0">
                                          <p:val>
                                            <p:strVal val="0-#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752656"/>
                                        </p:tgtEl>
                                        <p:attrNameLst>
                                          <p:attrName>style.visibility</p:attrName>
                                        </p:attrNameLst>
                                      </p:cBhvr>
                                      <p:to>
                                        <p:strVal val="visible"/>
                                      </p:to>
                                    </p:set>
                                    <p:anim calcmode="lin" valueType="num">
                                      <p:cBhvr additive="base">
                                        <p:cTn id="25" dur="500" fill="hold"/>
                                        <p:tgtEl>
                                          <p:spTgt spid="752656"/>
                                        </p:tgtEl>
                                        <p:attrNameLst>
                                          <p:attrName>ppt_x</p:attrName>
                                        </p:attrNameLst>
                                      </p:cBhvr>
                                      <p:tavLst>
                                        <p:tav tm="0">
                                          <p:val>
                                            <p:strVal val="0-#ppt_w/2"/>
                                          </p:val>
                                        </p:tav>
                                        <p:tav tm="100000">
                                          <p:val>
                                            <p:strVal val="#ppt_x"/>
                                          </p:val>
                                        </p:tav>
                                      </p:tavLst>
                                    </p:anim>
                                    <p:anim calcmode="lin" valueType="num">
                                      <p:cBhvr additive="base">
                                        <p:cTn id="26" dur="500" fill="hold"/>
                                        <p:tgtEl>
                                          <p:spTgt spid="752656"/>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752660"/>
                                        </p:tgtEl>
                                        <p:attrNameLst>
                                          <p:attrName>style.visibility</p:attrName>
                                        </p:attrNameLst>
                                      </p:cBhvr>
                                      <p:to>
                                        <p:strVal val="visible"/>
                                      </p:to>
                                    </p:set>
                                    <p:anim calcmode="lin" valueType="num">
                                      <p:cBhvr additive="base">
                                        <p:cTn id="31" dur="500" fill="hold"/>
                                        <p:tgtEl>
                                          <p:spTgt spid="752660"/>
                                        </p:tgtEl>
                                        <p:attrNameLst>
                                          <p:attrName>ppt_x</p:attrName>
                                        </p:attrNameLst>
                                      </p:cBhvr>
                                      <p:tavLst>
                                        <p:tav tm="0">
                                          <p:val>
                                            <p:strVal val="0-#ppt_w/2"/>
                                          </p:val>
                                        </p:tav>
                                        <p:tav tm="100000">
                                          <p:val>
                                            <p:strVal val="#ppt_x"/>
                                          </p:val>
                                        </p:tav>
                                      </p:tavLst>
                                    </p:anim>
                                    <p:anim calcmode="lin" valueType="num">
                                      <p:cBhvr additive="base">
                                        <p:cTn id="32" dur="500" fill="hold"/>
                                        <p:tgtEl>
                                          <p:spTgt spid="752660"/>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752657"/>
                                        </p:tgtEl>
                                        <p:attrNameLst>
                                          <p:attrName>style.visibility</p:attrName>
                                        </p:attrNameLst>
                                      </p:cBhvr>
                                      <p:to>
                                        <p:strVal val="visible"/>
                                      </p:to>
                                    </p:set>
                                    <p:anim calcmode="lin" valueType="num">
                                      <p:cBhvr additive="base">
                                        <p:cTn id="37" dur="500" fill="hold"/>
                                        <p:tgtEl>
                                          <p:spTgt spid="752657"/>
                                        </p:tgtEl>
                                        <p:attrNameLst>
                                          <p:attrName>ppt_x</p:attrName>
                                        </p:attrNameLst>
                                      </p:cBhvr>
                                      <p:tavLst>
                                        <p:tav tm="0">
                                          <p:val>
                                            <p:strVal val="0-#ppt_w/2"/>
                                          </p:val>
                                        </p:tav>
                                        <p:tav tm="100000">
                                          <p:val>
                                            <p:strVal val="#ppt_x"/>
                                          </p:val>
                                        </p:tav>
                                      </p:tavLst>
                                    </p:anim>
                                    <p:anim calcmode="lin" valueType="num">
                                      <p:cBhvr additive="base">
                                        <p:cTn id="38" dur="500" fill="hold"/>
                                        <p:tgtEl>
                                          <p:spTgt spid="752657"/>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752663"/>
                                        </p:tgtEl>
                                        <p:attrNameLst>
                                          <p:attrName>style.visibility</p:attrName>
                                        </p:attrNameLst>
                                      </p:cBhvr>
                                      <p:to>
                                        <p:strVal val="visible"/>
                                      </p:to>
                                    </p:set>
                                    <p:anim calcmode="lin" valueType="num">
                                      <p:cBhvr additive="base">
                                        <p:cTn id="43" dur="500" fill="hold"/>
                                        <p:tgtEl>
                                          <p:spTgt spid="752663"/>
                                        </p:tgtEl>
                                        <p:attrNameLst>
                                          <p:attrName>ppt_x</p:attrName>
                                        </p:attrNameLst>
                                      </p:cBhvr>
                                      <p:tavLst>
                                        <p:tav tm="0">
                                          <p:val>
                                            <p:strVal val="0-#ppt_w/2"/>
                                          </p:val>
                                        </p:tav>
                                        <p:tav tm="100000">
                                          <p:val>
                                            <p:strVal val="#ppt_x"/>
                                          </p:val>
                                        </p:tav>
                                      </p:tavLst>
                                    </p:anim>
                                    <p:anim calcmode="lin" valueType="num">
                                      <p:cBhvr additive="base">
                                        <p:cTn id="44" dur="500" fill="hold"/>
                                        <p:tgtEl>
                                          <p:spTgt spid="752663"/>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752667"/>
                                        </p:tgtEl>
                                        <p:attrNameLst>
                                          <p:attrName>style.visibility</p:attrName>
                                        </p:attrNameLst>
                                      </p:cBhvr>
                                      <p:to>
                                        <p:strVal val="visible"/>
                                      </p:to>
                                    </p:set>
                                    <p:anim calcmode="lin" valueType="num">
                                      <p:cBhvr additive="base">
                                        <p:cTn id="49" dur="500" fill="hold"/>
                                        <p:tgtEl>
                                          <p:spTgt spid="752667"/>
                                        </p:tgtEl>
                                        <p:attrNameLst>
                                          <p:attrName>ppt_x</p:attrName>
                                        </p:attrNameLst>
                                      </p:cBhvr>
                                      <p:tavLst>
                                        <p:tav tm="0">
                                          <p:val>
                                            <p:strVal val="0-#ppt_w/2"/>
                                          </p:val>
                                        </p:tav>
                                        <p:tav tm="100000">
                                          <p:val>
                                            <p:strVal val="#ppt_x"/>
                                          </p:val>
                                        </p:tav>
                                      </p:tavLst>
                                    </p:anim>
                                    <p:anim calcmode="lin" valueType="num">
                                      <p:cBhvr additive="base">
                                        <p:cTn id="50" dur="500" fill="hold"/>
                                        <p:tgtEl>
                                          <p:spTgt spid="752667"/>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752661"/>
                                        </p:tgtEl>
                                        <p:attrNameLst>
                                          <p:attrName>style.visibility</p:attrName>
                                        </p:attrNameLst>
                                      </p:cBhvr>
                                      <p:to>
                                        <p:strVal val="visible"/>
                                      </p:to>
                                    </p:set>
                                    <p:anim calcmode="lin" valueType="num">
                                      <p:cBhvr additive="base">
                                        <p:cTn id="55" dur="500" fill="hold"/>
                                        <p:tgtEl>
                                          <p:spTgt spid="752661"/>
                                        </p:tgtEl>
                                        <p:attrNameLst>
                                          <p:attrName>ppt_x</p:attrName>
                                        </p:attrNameLst>
                                      </p:cBhvr>
                                      <p:tavLst>
                                        <p:tav tm="0">
                                          <p:val>
                                            <p:strVal val="0-#ppt_w/2"/>
                                          </p:val>
                                        </p:tav>
                                        <p:tav tm="100000">
                                          <p:val>
                                            <p:strVal val="#ppt_x"/>
                                          </p:val>
                                        </p:tav>
                                      </p:tavLst>
                                    </p:anim>
                                    <p:anim calcmode="lin" valueType="num">
                                      <p:cBhvr additive="base">
                                        <p:cTn id="56" dur="500" fill="hold"/>
                                        <p:tgtEl>
                                          <p:spTgt spid="752661"/>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8" fill="hold" grpId="0" nodeType="clickEffect">
                                  <p:stCondLst>
                                    <p:cond delay="0"/>
                                  </p:stCondLst>
                                  <p:childTnLst>
                                    <p:set>
                                      <p:cBhvr>
                                        <p:cTn id="60" dur="1" fill="hold">
                                          <p:stCondLst>
                                            <p:cond delay="0"/>
                                          </p:stCondLst>
                                        </p:cTn>
                                        <p:tgtEl>
                                          <p:spTgt spid="752658"/>
                                        </p:tgtEl>
                                        <p:attrNameLst>
                                          <p:attrName>style.visibility</p:attrName>
                                        </p:attrNameLst>
                                      </p:cBhvr>
                                      <p:to>
                                        <p:strVal val="visible"/>
                                      </p:to>
                                    </p:set>
                                    <p:anim calcmode="lin" valueType="num">
                                      <p:cBhvr additive="base">
                                        <p:cTn id="61" dur="500" fill="hold"/>
                                        <p:tgtEl>
                                          <p:spTgt spid="752658"/>
                                        </p:tgtEl>
                                        <p:attrNameLst>
                                          <p:attrName>ppt_x</p:attrName>
                                        </p:attrNameLst>
                                      </p:cBhvr>
                                      <p:tavLst>
                                        <p:tav tm="0">
                                          <p:val>
                                            <p:strVal val="0-#ppt_w/2"/>
                                          </p:val>
                                        </p:tav>
                                        <p:tav tm="100000">
                                          <p:val>
                                            <p:strVal val="#ppt_x"/>
                                          </p:val>
                                        </p:tav>
                                      </p:tavLst>
                                    </p:anim>
                                    <p:anim calcmode="lin" valueType="num">
                                      <p:cBhvr additive="base">
                                        <p:cTn id="62" dur="500" fill="hold"/>
                                        <p:tgtEl>
                                          <p:spTgt spid="752658"/>
                                        </p:tgtEl>
                                        <p:attrNameLst>
                                          <p:attrName>ppt_y</p:attrName>
                                        </p:attrNameLst>
                                      </p:cBhvr>
                                      <p:tavLst>
                                        <p:tav tm="0">
                                          <p:val>
                                            <p:strVal val="#ppt_y"/>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8" fill="hold" grpId="0" nodeType="clickEffect">
                                  <p:stCondLst>
                                    <p:cond delay="0"/>
                                  </p:stCondLst>
                                  <p:childTnLst>
                                    <p:set>
                                      <p:cBhvr>
                                        <p:cTn id="66" dur="1" fill="hold">
                                          <p:stCondLst>
                                            <p:cond delay="0"/>
                                          </p:stCondLst>
                                        </p:cTn>
                                        <p:tgtEl>
                                          <p:spTgt spid="752664"/>
                                        </p:tgtEl>
                                        <p:attrNameLst>
                                          <p:attrName>style.visibility</p:attrName>
                                        </p:attrNameLst>
                                      </p:cBhvr>
                                      <p:to>
                                        <p:strVal val="visible"/>
                                      </p:to>
                                    </p:set>
                                    <p:anim calcmode="lin" valueType="num">
                                      <p:cBhvr additive="base">
                                        <p:cTn id="67" dur="500" fill="hold"/>
                                        <p:tgtEl>
                                          <p:spTgt spid="752664"/>
                                        </p:tgtEl>
                                        <p:attrNameLst>
                                          <p:attrName>ppt_x</p:attrName>
                                        </p:attrNameLst>
                                      </p:cBhvr>
                                      <p:tavLst>
                                        <p:tav tm="0">
                                          <p:val>
                                            <p:strVal val="0-#ppt_w/2"/>
                                          </p:val>
                                        </p:tav>
                                        <p:tav tm="100000">
                                          <p:val>
                                            <p:strVal val="#ppt_x"/>
                                          </p:val>
                                        </p:tav>
                                      </p:tavLst>
                                    </p:anim>
                                    <p:anim calcmode="lin" valueType="num">
                                      <p:cBhvr additive="base">
                                        <p:cTn id="68" dur="500" fill="hold"/>
                                        <p:tgtEl>
                                          <p:spTgt spid="752664"/>
                                        </p:tgtEl>
                                        <p:attrNameLst>
                                          <p:attrName>ppt_y</p:attrName>
                                        </p:attrNameLst>
                                      </p:cBhvr>
                                      <p:tavLst>
                                        <p:tav tm="0">
                                          <p:val>
                                            <p:strVal val="#ppt_y"/>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8" fill="hold" grpId="0" nodeType="clickEffect">
                                  <p:stCondLst>
                                    <p:cond delay="0"/>
                                  </p:stCondLst>
                                  <p:childTnLst>
                                    <p:set>
                                      <p:cBhvr>
                                        <p:cTn id="72" dur="1" fill="hold">
                                          <p:stCondLst>
                                            <p:cond delay="0"/>
                                          </p:stCondLst>
                                        </p:cTn>
                                        <p:tgtEl>
                                          <p:spTgt spid="752666"/>
                                        </p:tgtEl>
                                        <p:attrNameLst>
                                          <p:attrName>style.visibility</p:attrName>
                                        </p:attrNameLst>
                                      </p:cBhvr>
                                      <p:to>
                                        <p:strVal val="visible"/>
                                      </p:to>
                                    </p:set>
                                    <p:anim calcmode="lin" valueType="num">
                                      <p:cBhvr additive="base">
                                        <p:cTn id="73" dur="500" fill="hold"/>
                                        <p:tgtEl>
                                          <p:spTgt spid="752666"/>
                                        </p:tgtEl>
                                        <p:attrNameLst>
                                          <p:attrName>ppt_x</p:attrName>
                                        </p:attrNameLst>
                                      </p:cBhvr>
                                      <p:tavLst>
                                        <p:tav tm="0">
                                          <p:val>
                                            <p:strVal val="0-#ppt_w/2"/>
                                          </p:val>
                                        </p:tav>
                                        <p:tav tm="100000">
                                          <p:val>
                                            <p:strVal val="#ppt_x"/>
                                          </p:val>
                                        </p:tav>
                                      </p:tavLst>
                                    </p:anim>
                                    <p:anim calcmode="lin" valueType="num">
                                      <p:cBhvr additive="base">
                                        <p:cTn id="74" dur="500" fill="hold"/>
                                        <p:tgtEl>
                                          <p:spTgt spid="752666"/>
                                        </p:tgtEl>
                                        <p:attrNameLst>
                                          <p:attrName>ppt_y</p:attrName>
                                        </p:attrNameLst>
                                      </p:cBhvr>
                                      <p:tavLst>
                                        <p:tav tm="0">
                                          <p:val>
                                            <p:strVal val="#ppt_y"/>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8" fill="hold" grpId="0" nodeType="clickEffect">
                                  <p:stCondLst>
                                    <p:cond delay="0"/>
                                  </p:stCondLst>
                                  <p:childTnLst>
                                    <p:set>
                                      <p:cBhvr>
                                        <p:cTn id="78" dur="1" fill="hold">
                                          <p:stCondLst>
                                            <p:cond delay="0"/>
                                          </p:stCondLst>
                                        </p:cTn>
                                        <p:tgtEl>
                                          <p:spTgt spid="752662"/>
                                        </p:tgtEl>
                                        <p:attrNameLst>
                                          <p:attrName>style.visibility</p:attrName>
                                        </p:attrNameLst>
                                      </p:cBhvr>
                                      <p:to>
                                        <p:strVal val="visible"/>
                                      </p:to>
                                    </p:set>
                                    <p:anim calcmode="lin" valueType="num">
                                      <p:cBhvr additive="base">
                                        <p:cTn id="79" dur="500" fill="hold"/>
                                        <p:tgtEl>
                                          <p:spTgt spid="752662"/>
                                        </p:tgtEl>
                                        <p:attrNameLst>
                                          <p:attrName>ppt_x</p:attrName>
                                        </p:attrNameLst>
                                      </p:cBhvr>
                                      <p:tavLst>
                                        <p:tav tm="0">
                                          <p:val>
                                            <p:strVal val="0-#ppt_w/2"/>
                                          </p:val>
                                        </p:tav>
                                        <p:tav tm="100000">
                                          <p:val>
                                            <p:strVal val="#ppt_x"/>
                                          </p:val>
                                        </p:tav>
                                      </p:tavLst>
                                    </p:anim>
                                    <p:anim calcmode="lin" valueType="num">
                                      <p:cBhvr additive="base">
                                        <p:cTn id="80" dur="500" fill="hold"/>
                                        <p:tgtEl>
                                          <p:spTgt spid="752662"/>
                                        </p:tgtEl>
                                        <p:attrNameLst>
                                          <p:attrName>ppt_y</p:attrName>
                                        </p:attrNameLst>
                                      </p:cBhvr>
                                      <p:tavLst>
                                        <p:tav tm="0">
                                          <p:val>
                                            <p:strVal val="#ppt_y"/>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8" fill="hold" grpId="0" nodeType="clickEffect">
                                  <p:stCondLst>
                                    <p:cond delay="0"/>
                                  </p:stCondLst>
                                  <p:childTnLst>
                                    <p:set>
                                      <p:cBhvr>
                                        <p:cTn id="84" dur="1" fill="hold">
                                          <p:stCondLst>
                                            <p:cond delay="0"/>
                                          </p:stCondLst>
                                        </p:cTn>
                                        <p:tgtEl>
                                          <p:spTgt spid="752665"/>
                                        </p:tgtEl>
                                        <p:attrNameLst>
                                          <p:attrName>style.visibility</p:attrName>
                                        </p:attrNameLst>
                                      </p:cBhvr>
                                      <p:to>
                                        <p:strVal val="visible"/>
                                      </p:to>
                                    </p:set>
                                    <p:anim calcmode="lin" valueType="num">
                                      <p:cBhvr additive="base">
                                        <p:cTn id="85" dur="500" fill="hold"/>
                                        <p:tgtEl>
                                          <p:spTgt spid="752665"/>
                                        </p:tgtEl>
                                        <p:attrNameLst>
                                          <p:attrName>ppt_x</p:attrName>
                                        </p:attrNameLst>
                                      </p:cBhvr>
                                      <p:tavLst>
                                        <p:tav tm="0">
                                          <p:val>
                                            <p:strVal val="0-#ppt_w/2"/>
                                          </p:val>
                                        </p:tav>
                                        <p:tav tm="100000">
                                          <p:val>
                                            <p:strVal val="#ppt_x"/>
                                          </p:val>
                                        </p:tav>
                                      </p:tavLst>
                                    </p:anim>
                                    <p:anim calcmode="lin" valueType="num">
                                      <p:cBhvr additive="base">
                                        <p:cTn id="86" dur="500" fill="hold"/>
                                        <p:tgtEl>
                                          <p:spTgt spid="752665"/>
                                        </p:tgtEl>
                                        <p:attrNameLst>
                                          <p:attrName>ppt_y</p:attrName>
                                        </p:attrNameLst>
                                      </p:cBhvr>
                                      <p:tavLst>
                                        <p:tav tm="0">
                                          <p:val>
                                            <p:strVal val="#ppt_y"/>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8" fill="hold" grpId="0" nodeType="clickEffect">
                                  <p:stCondLst>
                                    <p:cond delay="0"/>
                                  </p:stCondLst>
                                  <p:childTnLst>
                                    <p:set>
                                      <p:cBhvr>
                                        <p:cTn id="90" dur="1" fill="hold">
                                          <p:stCondLst>
                                            <p:cond delay="0"/>
                                          </p:stCondLst>
                                        </p:cTn>
                                        <p:tgtEl>
                                          <p:spTgt spid="752668"/>
                                        </p:tgtEl>
                                        <p:attrNameLst>
                                          <p:attrName>style.visibility</p:attrName>
                                        </p:attrNameLst>
                                      </p:cBhvr>
                                      <p:to>
                                        <p:strVal val="visible"/>
                                      </p:to>
                                    </p:set>
                                    <p:anim calcmode="lin" valueType="num">
                                      <p:cBhvr additive="base">
                                        <p:cTn id="91" dur="500" fill="hold"/>
                                        <p:tgtEl>
                                          <p:spTgt spid="752668"/>
                                        </p:tgtEl>
                                        <p:attrNameLst>
                                          <p:attrName>ppt_x</p:attrName>
                                        </p:attrNameLst>
                                      </p:cBhvr>
                                      <p:tavLst>
                                        <p:tav tm="0">
                                          <p:val>
                                            <p:strVal val="0-#ppt_w/2"/>
                                          </p:val>
                                        </p:tav>
                                        <p:tav tm="100000">
                                          <p:val>
                                            <p:strVal val="#ppt_x"/>
                                          </p:val>
                                        </p:tav>
                                      </p:tavLst>
                                    </p:anim>
                                    <p:anim calcmode="lin" valueType="num">
                                      <p:cBhvr additive="base">
                                        <p:cTn id="92" dur="500" fill="hold"/>
                                        <p:tgtEl>
                                          <p:spTgt spid="752668"/>
                                        </p:tgtEl>
                                        <p:attrNameLst>
                                          <p:attrName>ppt_y</p:attrName>
                                        </p:attrNameLst>
                                      </p:cBhvr>
                                      <p:tavLst>
                                        <p:tav tm="0">
                                          <p:val>
                                            <p:strVal val="#ppt_y"/>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8" fill="hold" grpId="0" nodeType="clickEffect">
                                  <p:stCondLst>
                                    <p:cond delay="0"/>
                                  </p:stCondLst>
                                  <p:childTnLst>
                                    <p:set>
                                      <p:cBhvr>
                                        <p:cTn id="96" dur="1" fill="hold">
                                          <p:stCondLst>
                                            <p:cond delay="0"/>
                                          </p:stCondLst>
                                        </p:cTn>
                                        <p:tgtEl>
                                          <p:spTgt spid="752659"/>
                                        </p:tgtEl>
                                        <p:attrNameLst>
                                          <p:attrName>style.visibility</p:attrName>
                                        </p:attrNameLst>
                                      </p:cBhvr>
                                      <p:to>
                                        <p:strVal val="visible"/>
                                      </p:to>
                                    </p:set>
                                    <p:anim calcmode="lin" valueType="num">
                                      <p:cBhvr additive="base">
                                        <p:cTn id="97" dur="500" fill="hold"/>
                                        <p:tgtEl>
                                          <p:spTgt spid="752659"/>
                                        </p:tgtEl>
                                        <p:attrNameLst>
                                          <p:attrName>ppt_x</p:attrName>
                                        </p:attrNameLst>
                                      </p:cBhvr>
                                      <p:tavLst>
                                        <p:tav tm="0">
                                          <p:val>
                                            <p:strVal val="0-#ppt_w/2"/>
                                          </p:val>
                                        </p:tav>
                                        <p:tav tm="100000">
                                          <p:val>
                                            <p:strVal val="#ppt_x"/>
                                          </p:val>
                                        </p:tav>
                                      </p:tavLst>
                                    </p:anim>
                                    <p:anim calcmode="lin" valueType="num">
                                      <p:cBhvr additive="base">
                                        <p:cTn id="98" dur="500" fill="hold"/>
                                        <p:tgtEl>
                                          <p:spTgt spid="75265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2653" grpId="0" animBg="1" autoUpdateAnimBg="0"/>
      <p:bldP spid="752654" grpId="0" animBg="1" autoUpdateAnimBg="0"/>
      <p:bldP spid="752655" grpId="0" animBg="1" autoUpdateAnimBg="0"/>
      <p:bldP spid="752656" grpId="0" animBg="1" autoUpdateAnimBg="0"/>
      <p:bldP spid="752657" grpId="0" animBg="1" autoUpdateAnimBg="0"/>
      <p:bldP spid="752658" grpId="0" animBg="1" autoUpdateAnimBg="0"/>
      <p:bldP spid="752659" grpId="0" animBg="1" autoUpdateAnimBg="0"/>
      <p:bldP spid="752660" grpId="0" animBg="1"/>
      <p:bldP spid="752661" grpId="0" animBg="1"/>
      <p:bldP spid="752662" grpId="0" animBg="1"/>
      <p:bldP spid="752663" grpId="0" animBg="1"/>
      <p:bldP spid="752664" grpId="0" animBg="1"/>
      <p:bldP spid="752665" grpId="0" animBg="1"/>
      <p:bldP spid="752666" grpId="0" animBg="1"/>
      <p:bldP spid="752667" grpId="0" autoUpdateAnimBg="0"/>
      <p:bldP spid="752668" grpId="0" autoUpdateAnimBg="0"/>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3"/>
          <p:cNvSpPr>
            <a:spLocks noGrp="1" noChangeArrowheads="1"/>
          </p:cNvSpPr>
          <p:nvPr>
            <p:ph type="dt" sz="quarter" idx="2"/>
          </p:nvPr>
        </p:nvSpPr>
        <p:spPr/>
        <p:txBody>
          <a:bodyPr/>
          <a:lstStyle/>
          <a:p>
            <a:fld id="{D038289D-BE21-4015-9C5A-95E61240A97F}" type="datetime1">
              <a:rPr lang="zh-CN" altLang="en-US"/>
            </a:fld>
            <a:endParaRPr lang="en-US" altLang="zh-CN"/>
          </a:p>
        </p:txBody>
      </p:sp>
      <p:sp>
        <p:nvSpPr>
          <p:cNvPr id="9" name="Rectangle 15"/>
          <p:cNvSpPr>
            <a:spLocks noGrp="1" noChangeArrowheads="1"/>
          </p:cNvSpPr>
          <p:nvPr>
            <p:ph type="sldNum" sz="quarter" idx="4"/>
          </p:nvPr>
        </p:nvSpPr>
        <p:spPr/>
        <p:txBody>
          <a:bodyPr/>
          <a:lstStyle/>
          <a:p>
            <a:fld id="{B6E1AEC4-3986-47C9-A9A8-B43A2B9A34AE}" type="slidenum">
              <a:rPr lang="en-US" altLang="zh-CN"/>
            </a:fld>
            <a:endParaRPr lang="en-US" altLang="zh-CN"/>
          </a:p>
        </p:txBody>
      </p:sp>
      <p:sp>
        <p:nvSpPr>
          <p:cNvPr id="753666" name="Rectangle 2"/>
          <p:cNvSpPr>
            <a:spLocks noGrp="1" noChangeArrowheads="1"/>
          </p:cNvSpPr>
          <p:nvPr>
            <p:ph type="subTitle" idx="1"/>
          </p:nvPr>
        </p:nvSpPr>
        <p:spPr>
          <a:xfrm>
            <a:off x="228600" y="228600"/>
            <a:ext cx="8686800" cy="6477000"/>
          </a:xfrm>
          <a:solidFill>
            <a:srgbClr val="0000FF"/>
          </a:solidFill>
        </p:spPr>
        <p:txBody>
          <a:bodyPr/>
          <a:lstStyle/>
          <a:p>
            <a:pPr algn="l"/>
            <a:r>
              <a:rPr lang="zh-CN" altLang="en-US" sz="3600" b="0"/>
              <a:t>二、变换映射</a:t>
            </a:r>
            <a:endParaRPr lang="zh-CN" altLang="en-US" sz="3600" b="0"/>
          </a:p>
          <a:p>
            <a:pPr algn="l"/>
            <a:endParaRPr lang="zh-CN" altLang="en-US" sz="3600" b="0"/>
          </a:p>
          <a:p>
            <a:pPr algn="l"/>
            <a:r>
              <a:rPr lang="zh-CN" altLang="en-US" sz="3600" b="0"/>
              <a:t>      </a:t>
            </a:r>
            <a:endParaRPr lang="zh-CN" altLang="en-US" sz="3600" b="0"/>
          </a:p>
          <a:p>
            <a:pPr algn="l"/>
            <a:endParaRPr lang="en-US" altLang="zh-CN" sz="3600" b="0"/>
          </a:p>
        </p:txBody>
      </p:sp>
      <p:sp>
        <p:nvSpPr>
          <p:cNvPr id="753667" name="Text Box 3"/>
          <p:cNvSpPr txBox="1">
            <a:spLocks noChangeArrowheads="1"/>
          </p:cNvSpPr>
          <p:nvPr/>
        </p:nvSpPr>
        <p:spPr bwMode="auto">
          <a:xfrm>
            <a:off x="374650" y="1143000"/>
            <a:ext cx="8616950" cy="1569660"/>
          </a:xfrm>
          <a:prstGeom prst="rect">
            <a:avLst/>
          </a:prstGeom>
          <a:noFill/>
          <a:ln w="9525">
            <a:noFill/>
            <a:miter lim="800000"/>
          </a:ln>
          <a:effectLst/>
        </p:spPr>
        <p:txBody>
          <a:bodyPr>
            <a:spAutoFit/>
          </a:bodyPr>
          <a:lstStyle/>
          <a:p>
            <a:r>
              <a:rPr kumimoji="1" lang="zh-CN" altLang="en-US" sz="3200" b="1" dirty="0">
                <a:solidFill>
                  <a:srgbClr val="FFFF00"/>
                </a:solidFill>
                <a:latin typeface="黑体" panose="02010609060101010101" charset="-122"/>
                <a:ea typeface="黑体" panose="02010609060101010101" charset="-122"/>
              </a:rPr>
              <a:t>例</a:t>
            </a:r>
            <a:r>
              <a:rPr kumimoji="1" lang="en-US" altLang="zh-CN" sz="3200" b="1" dirty="0">
                <a:solidFill>
                  <a:srgbClr val="FFFF00"/>
                </a:solidFill>
                <a:latin typeface="黑体" panose="02010609060101010101" charset="-122"/>
                <a:ea typeface="黑体" panose="02010609060101010101" charset="-122"/>
              </a:rPr>
              <a:t>1</a:t>
            </a:r>
            <a:r>
              <a:rPr kumimoji="1" lang="zh-CN" altLang="en-US" sz="3200" b="1" dirty="0">
                <a:solidFill>
                  <a:srgbClr val="FFFF00"/>
                </a:solidFill>
                <a:latin typeface="黑体" panose="02010609060101010101" charset="-122"/>
                <a:ea typeface="黑体" panose="02010609060101010101" charset="-122"/>
              </a:rPr>
              <a:t>：已知数字仪表板系统的功能描述和数据流</a:t>
            </a:r>
            <a:endParaRPr kumimoji="1" lang="zh-CN" altLang="en-US" sz="3200" b="1" dirty="0">
              <a:solidFill>
                <a:srgbClr val="FFFF00"/>
              </a:solidFill>
              <a:latin typeface="黑体" panose="02010609060101010101" charset="-122"/>
              <a:ea typeface="黑体" panose="02010609060101010101" charset="-122"/>
            </a:endParaRPr>
          </a:p>
          <a:p>
            <a:r>
              <a:rPr kumimoji="1" lang="zh-CN" altLang="en-US" sz="3200" b="1" dirty="0">
                <a:solidFill>
                  <a:srgbClr val="FFFF00"/>
                </a:solidFill>
                <a:latin typeface="黑体" panose="02010609060101010101" charset="-122"/>
                <a:ea typeface="黑体" panose="02010609060101010101" charset="-122"/>
              </a:rPr>
              <a:t>     图设计软件结构。</a:t>
            </a:r>
            <a:endParaRPr kumimoji="1" lang="zh-CN" altLang="en-US" sz="3200" b="1" dirty="0">
              <a:solidFill>
                <a:srgbClr val="FFFF00"/>
              </a:solidFill>
              <a:latin typeface="黑体" panose="02010609060101010101" charset="-122"/>
              <a:ea typeface="黑体" panose="02010609060101010101" charset="-122"/>
            </a:endParaRPr>
          </a:p>
          <a:p>
            <a:r>
              <a:rPr kumimoji="1" lang="zh-CN" altLang="en-US" sz="3200" b="1" dirty="0">
                <a:solidFill>
                  <a:srgbClr val="FFFF00"/>
                </a:solidFill>
                <a:latin typeface="黑体" panose="02010609060101010101" charset="-122"/>
                <a:ea typeface="黑体" panose="02010609060101010101" charset="-122"/>
              </a:rPr>
              <a:t>   </a:t>
            </a:r>
            <a:endParaRPr kumimoji="1" lang="zh-CN" altLang="en-US" sz="3200" b="1" dirty="0">
              <a:solidFill>
                <a:srgbClr val="FFFF00"/>
              </a:solidFill>
              <a:latin typeface="黑体" panose="02010609060101010101" charset="-122"/>
              <a:ea typeface="黑体" panose="02010609060101010101" charset="-122"/>
            </a:endParaRPr>
          </a:p>
        </p:txBody>
      </p:sp>
      <p:sp>
        <p:nvSpPr>
          <p:cNvPr id="753668" name="Text Box 4"/>
          <p:cNvSpPr txBox="1">
            <a:spLocks noChangeArrowheads="1"/>
          </p:cNvSpPr>
          <p:nvPr/>
        </p:nvSpPr>
        <p:spPr bwMode="auto">
          <a:xfrm>
            <a:off x="381000" y="2438400"/>
            <a:ext cx="5899150" cy="519113"/>
          </a:xfrm>
          <a:prstGeom prst="rect">
            <a:avLst/>
          </a:prstGeom>
          <a:noFill/>
          <a:ln w="9525">
            <a:noFill/>
            <a:miter lim="800000"/>
          </a:ln>
          <a:effectLst/>
        </p:spPr>
        <p:txBody>
          <a:bodyPr wrap="none">
            <a:spAutoFit/>
          </a:bodyPr>
          <a:lstStyle/>
          <a:p>
            <a:r>
              <a:rPr kumimoji="1" lang="zh-CN" altLang="en-US" sz="2800" b="1">
                <a:solidFill>
                  <a:srgbClr val="FFFF00"/>
                </a:solidFill>
                <a:latin typeface="黑体" panose="02010609060101010101" charset="-122"/>
                <a:ea typeface="黑体" panose="02010609060101010101" charset="-122"/>
              </a:rPr>
              <a:t>１识别输入、输出和变换中心三部分</a:t>
            </a:r>
            <a:endParaRPr kumimoji="1" lang="zh-CN" altLang="en-US" sz="2800" b="1">
              <a:solidFill>
                <a:srgbClr val="FFFF00"/>
              </a:solidFill>
              <a:latin typeface="黑体" panose="02010609060101010101" charset="-122"/>
              <a:ea typeface="黑体" panose="02010609060101010101" charset="-122"/>
            </a:endParaRPr>
          </a:p>
        </p:txBody>
      </p:sp>
      <p:sp>
        <p:nvSpPr>
          <p:cNvPr id="753669" name="Text Box 5"/>
          <p:cNvSpPr txBox="1">
            <a:spLocks noChangeArrowheads="1"/>
          </p:cNvSpPr>
          <p:nvPr/>
        </p:nvSpPr>
        <p:spPr bwMode="auto">
          <a:xfrm>
            <a:off x="365125" y="3124200"/>
            <a:ext cx="8235950" cy="860425"/>
          </a:xfrm>
          <a:prstGeom prst="rect">
            <a:avLst/>
          </a:prstGeom>
          <a:noFill/>
          <a:ln w="9525">
            <a:noFill/>
            <a:miter lim="800000"/>
          </a:ln>
          <a:effectLst/>
        </p:spPr>
        <p:txBody>
          <a:bodyPr>
            <a:spAutoFit/>
          </a:bodyPr>
          <a:lstStyle/>
          <a:p>
            <a:pPr>
              <a:lnSpc>
                <a:spcPct val="90000"/>
              </a:lnSpc>
            </a:pPr>
            <a:r>
              <a:rPr kumimoji="1" lang="zh-CN" altLang="en-US" sz="2800" b="1">
                <a:solidFill>
                  <a:srgbClr val="FFFF00"/>
                </a:solidFill>
                <a:latin typeface="黑体" panose="02010609060101010101" charset="-122"/>
                <a:ea typeface="黑体" panose="02010609060101010101" charset="-122"/>
              </a:rPr>
              <a:t>２进行第一级分解（</a:t>
            </a:r>
            <a:r>
              <a:rPr kumimoji="1" lang="zh-CN" altLang="en-US" sz="2800" b="1">
                <a:latin typeface="黑体" panose="02010609060101010101" charset="-122"/>
                <a:ea typeface="黑体" panose="02010609060101010101" charset="-122"/>
              </a:rPr>
              <a:t>映射主控模块和第一层 </a:t>
            </a:r>
            <a:r>
              <a:rPr kumimoji="1" lang="zh-CN" altLang="en-US" sz="2800" b="1">
                <a:solidFill>
                  <a:srgbClr val="FFFF00"/>
                </a:solidFill>
                <a:latin typeface="黑体" panose="02010609060101010101" charset="-122"/>
                <a:ea typeface="黑体" panose="02010609060101010101" charset="-122"/>
              </a:rPr>
              <a:t>）</a:t>
            </a:r>
            <a:endParaRPr kumimoji="1" lang="zh-CN" altLang="en-US" sz="2800" b="1">
              <a:solidFill>
                <a:srgbClr val="FFFF00"/>
              </a:solidFill>
              <a:latin typeface="黑体" panose="02010609060101010101" charset="-122"/>
              <a:ea typeface="黑体" panose="02010609060101010101" charset="-122"/>
            </a:endParaRPr>
          </a:p>
          <a:p>
            <a:pPr>
              <a:lnSpc>
                <a:spcPct val="90000"/>
              </a:lnSpc>
            </a:pPr>
            <a:r>
              <a:rPr kumimoji="1" lang="zh-CN" altLang="en-US" sz="2800" b="1">
                <a:solidFill>
                  <a:srgbClr val="FFFFFF"/>
                </a:solidFill>
                <a:latin typeface="黑体" panose="02010609060101010101" charset="-122"/>
                <a:ea typeface="黑体" panose="02010609060101010101" charset="-122"/>
              </a:rPr>
              <a:t>     </a:t>
            </a:r>
            <a:endParaRPr kumimoji="1" lang="zh-CN" altLang="en-US" sz="2400">
              <a:latin typeface="黑体" panose="02010609060101010101" charset="-122"/>
              <a:ea typeface="黑体" panose="02010609060101010101" charset="-122"/>
            </a:endParaRPr>
          </a:p>
        </p:txBody>
      </p:sp>
      <p:sp>
        <p:nvSpPr>
          <p:cNvPr id="753670" name="Text Box 6"/>
          <p:cNvSpPr txBox="1">
            <a:spLocks noChangeArrowheads="1"/>
          </p:cNvSpPr>
          <p:nvPr/>
        </p:nvSpPr>
        <p:spPr bwMode="auto">
          <a:xfrm>
            <a:off x="441325" y="3600450"/>
            <a:ext cx="8494633" cy="1384995"/>
          </a:xfrm>
          <a:prstGeom prst="rect">
            <a:avLst/>
          </a:prstGeom>
          <a:noFill/>
          <a:ln w="9525">
            <a:noFill/>
            <a:miter lim="800000"/>
          </a:ln>
          <a:effectLst/>
        </p:spPr>
        <p:txBody>
          <a:bodyPr wrap="none">
            <a:spAutoFit/>
          </a:bodyPr>
          <a:lstStyle/>
          <a:p>
            <a:r>
              <a:rPr kumimoji="1" lang="en-US" altLang="zh-CN" sz="3200" dirty="0">
                <a:solidFill>
                  <a:srgbClr val="FFFF00"/>
                </a:solidFill>
                <a:latin typeface="黑体" panose="02010609060101010101" charset="-122"/>
                <a:ea typeface="黑体" panose="02010609060101010101" charset="-122"/>
              </a:rPr>
              <a:t>3 </a:t>
            </a:r>
            <a:r>
              <a:rPr kumimoji="1" lang="zh-CN" altLang="en-US" sz="2800" b="1" dirty="0">
                <a:solidFill>
                  <a:srgbClr val="FFFF00"/>
                </a:solidFill>
                <a:latin typeface="黑体" panose="02010609060101010101" charset="-122"/>
                <a:ea typeface="黑体" panose="02010609060101010101" charset="-122"/>
              </a:rPr>
              <a:t>进行下层分解（</a:t>
            </a:r>
            <a:r>
              <a:rPr kumimoji="1" lang="zh-CN" altLang="en-US" sz="2800" b="1" dirty="0">
                <a:latin typeface="黑体" panose="02010609060101010101" charset="-122"/>
                <a:ea typeface="黑体" panose="02010609060101010101" charset="-122"/>
              </a:rPr>
              <a:t>按子系统分解</a:t>
            </a:r>
            <a:r>
              <a:rPr kumimoji="1" lang="zh-CN" altLang="en-US" sz="2800" b="1" dirty="0" smtClean="0">
                <a:solidFill>
                  <a:srgbClr val="FFFF00"/>
                </a:solidFill>
                <a:latin typeface="黑体" panose="02010609060101010101" charset="-122"/>
                <a:ea typeface="黑体" panose="02010609060101010101" charset="-122"/>
              </a:rPr>
              <a:t>）</a:t>
            </a:r>
            <a:endParaRPr kumimoji="1" lang="en-US" altLang="zh-CN" sz="2800" b="1" dirty="0" smtClean="0">
              <a:solidFill>
                <a:srgbClr val="FFFF00"/>
              </a:solidFill>
              <a:latin typeface="黑体" panose="02010609060101010101" charset="-122"/>
              <a:ea typeface="黑体" panose="02010609060101010101" charset="-122"/>
            </a:endParaRPr>
          </a:p>
          <a:p>
            <a:endParaRPr kumimoji="1" lang="en-US" altLang="zh-CN" sz="2800" b="1" dirty="0" smtClean="0">
              <a:solidFill>
                <a:srgbClr val="FFFF00"/>
              </a:solidFill>
              <a:latin typeface="黑体" panose="02010609060101010101" charset="-122"/>
              <a:ea typeface="黑体" panose="02010609060101010101" charset="-122"/>
            </a:endParaRPr>
          </a:p>
          <a:p>
            <a:r>
              <a:rPr lang="zh-CN" altLang="en-US" sz="2400" dirty="0" smtClean="0">
                <a:latin typeface="黑体" panose="02010609060101010101" charset="-122"/>
                <a:ea typeface="黑体" panose="02010609060101010101" charset="-122"/>
              </a:rPr>
              <a:t>把数据流图中的每个变换映射成软件结构中一个适当的模块。</a:t>
            </a:r>
            <a:endParaRPr kumimoji="1" lang="zh-CN" altLang="en-US" sz="2400" b="1" dirty="0">
              <a:solidFill>
                <a:srgbClr val="FFFF00"/>
              </a:solidFill>
              <a:latin typeface="黑体" panose="02010609060101010101" charset="-122"/>
              <a:ea typeface="黑体" panose="02010609060101010101" charset="-122"/>
            </a:endParaRP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753670">
                                            <p:txEl>
                                              <p:pRg st="0" end="0"/>
                                            </p:txEl>
                                          </p:spTgt>
                                        </p:tgtEl>
                                        <p:attrNameLst>
                                          <p:attrName>style.visibility</p:attrName>
                                        </p:attrNameLst>
                                      </p:cBhvr>
                                      <p:to>
                                        <p:strVal val="visible"/>
                                      </p:to>
                                    </p:set>
                                    <p:animEffect transition="in" filter="box(out)">
                                      <p:cBhvr>
                                        <p:cTn id="7" dur="500"/>
                                        <p:tgtEl>
                                          <p:spTgt spid="753670">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1" name="CAMERA.WAV"/>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753670">
                                            <p:txEl>
                                              <p:pRg st="2" end="2"/>
                                            </p:txEl>
                                          </p:spTgt>
                                        </p:tgtEl>
                                        <p:attrNameLst>
                                          <p:attrName>style.visibility</p:attrName>
                                        </p:attrNameLst>
                                      </p:cBhvr>
                                      <p:to>
                                        <p:strVal val="visible"/>
                                      </p:to>
                                    </p:set>
                                    <p:animEffect transition="in" filter="box(out)">
                                      <p:cBhvr>
                                        <p:cTn id="12" dur="500"/>
                                        <p:tgtEl>
                                          <p:spTgt spid="753670">
                                            <p:txEl>
                                              <p:pRg st="2" end="2"/>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1"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3670" grpId="0" autoUpdateAnimBg="0" build="p"/>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3"/>
          <p:cNvSpPr>
            <a:spLocks noGrp="1" noChangeArrowheads="1"/>
          </p:cNvSpPr>
          <p:nvPr>
            <p:ph type="dt" sz="quarter" idx="2"/>
          </p:nvPr>
        </p:nvSpPr>
        <p:spPr/>
        <p:txBody>
          <a:bodyPr/>
          <a:lstStyle/>
          <a:p>
            <a:fld id="{206682D0-888C-4651-9F23-153D5B2F5F21}" type="datetime1">
              <a:rPr lang="zh-CN" altLang="en-US"/>
            </a:fld>
            <a:endParaRPr lang="en-US" altLang="zh-CN"/>
          </a:p>
        </p:txBody>
      </p:sp>
      <p:sp>
        <p:nvSpPr>
          <p:cNvPr id="19" name="Rectangle 15"/>
          <p:cNvSpPr>
            <a:spLocks noGrp="1" noChangeArrowheads="1"/>
          </p:cNvSpPr>
          <p:nvPr>
            <p:ph type="sldNum" sz="quarter" idx="4"/>
          </p:nvPr>
        </p:nvSpPr>
        <p:spPr/>
        <p:txBody>
          <a:bodyPr/>
          <a:lstStyle/>
          <a:p>
            <a:fld id="{0175AE9F-50A3-4EF0-8963-4EFC2F390AB4}" type="slidenum">
              <a:rPr lang="en-US" altLang="zh-CN"/>
            </a:fld>
            <a:endParaRPr lang="en-US" altLang="zh-CN"/>
          </a:p>
        </p:txBody>
      </p:sp>
      <p:sp>
        <p:nvSpPr>
          <p:cNvPr id="879618" name="Rectangle 2"/>
          <p:cNvSpPr>
            <a:spLocks noGrp="1" noChangeArrowheads="1"/>
          </p:cNvSpPr>
          <p:nvPr>
            <p:ph type="subTitle" idx="1"/>
          </p:nvPr>
        </p:nvSpPr>
        <p:spPr>
          <a:xfrm>
            <a:off x="228600" y="228600"/>
            <a:ext cx="8686800" cy="6477000"/>
          </a:xfrm>
          <a:solidFill>
            <a:srgbClr val="0000FF"/>
          </a:solidFill>
        </p:spPr>
        <p:txBody>
          <a:bodyPr/>
          <a:lstStyle/>
          <a:p>
            <a:pPr algn="l"/>
            <a:r>
              <a:rPr lang="zh-CN" altLang="en-US" b="0">
                <a:solidFill>
                  <a:srgbClr val="FF3300"/>
                </a:solidFill>
                <a:latin typeface="楷体_GB2312" pitchFamily="49" charset="-122"/>
                <a:ea typeface="楷体_GB2312" pitchFamily="49" charset="-122"/>
              </a:rPr>
              <a:t>数字仪表板系统数据流图</a:t>
            </a:r>
            <a:endParaRPr lang="zh-CN" altLang="en-US" sz="4000" b="0">
              <a:solidFill>
                <a:schemeClr val="tx2"/>
              </a:solidFill>
              <a:latin typeface="楷体_GB2312" pitchFamily="49" charset="-122"/>
              <a:ea typeface="楷体_GB2312" pitchFamily="49" charset="-122"/>
            </a:endParaRPr>
          </a:p>
          <a:p>
            <a:endParaRPr lang="zh-CN" altLang="en-US" sz="3600" b="0"/>
          </a:p>
          <a:p>
            <a:pPr algn="l"/>
            <a:endParaRPr lang="zh-CN" altLang="en-US" sz="3600" b="0"/>
          </a:p>
          <a:p>
            <a:pPr algn="l"/>
            <a:r>
              <a:rPr lang="zh-CN" altLang="en-US" sz="3600" b="0"/>
              <a:t>      </a:t>
            </a:r>
            <a:endParaRPr lang="zh-CN" altLang="en-US" sz="3600" b="0"/>
          </a:p>
          <a:p>
            <a:pPr algn="l"/>
            <a:endParaRPr lang="en-US" altLang="zh-CN" sz="3600" b="0"/>
          </a:p>
        </p:txBody>
      </p:sp>
      <p:sp>
        <p:nvSpPr>
          <p:cNvPr id="879619" name="Line 3"/>
          <p:cNvSpPr>
            <a:spLocks noChangeShapeType="1"/>
          </p:cNvSpPr>
          <p:nvPr/>
        </p:nvSpPr>
        <p:spPr bwMode="auto">
          <a:xfrm>
            <a:off x="5791200" y="457200"/>
            <a:ext cx="381000" cy="1905000"/>
          </a:xfrm>
          <a:prstGeom prst="line">
            <a:avLst/>
          </a:prstGeom>
          <a:noFill/>
          <a:ln w="9525">
            <a:solidFill>
              <a:schemeClr val="tx1"/>
            </a:solidFill>
            <a:round/>
          </a:ln>
          <a:effectLst/>
        </p:spPr>
        <p:txBody>
          <a:bodyPr wrap="none" anchor="ctr"/>
          <a:lstStyle/>
          <a:p>
            <a:endParaRPr lang="zh-CN" altLang="en-US"/>
          </a:p>
        </p:txBody>
      </p:sp>
      <p:graphicFrame>
        <p:nvGraphicFramePr>
          <p:cNvPr id="879620" name="Object 4"/>
          <p:cNvGraphicFramePr>
            <a:graphicFrameLocks noChangeAspect="1"/>
          </p:cNvGraphicFramePr>
          <p:nvPr/>
        </p:nvGraphicFramePr>
        <p:xfrm>
          <a:off x="288925" y="333375"/>
          <a:ext cx="8855075" cy="6224588"/>
        </p:xfrm>
        <a:graphic>
          <a:graphicData uri="http://schemas.openxmlformats.org/presentationml/2006/ole">
            <mc:AlternateContent xmlns:mc="http://schemas.openxmlformats.org/markup-compatibility/2006">
              <mc:Choice xmlns:v="urn:schemas-microsoft-com:vml" Requires="v">
                <p:oleObj spid="_x0000_s879741" name="位图图像" r:id="rId1" imgW="8562975" imgH="6124575" progId="PBrush">
                  <p:embed/>
                </p:oleObj>
              </mc:Choice>
              <mc:Fallback>
                <p:oleObj name="位图图像" r:id="rId1" imgW="8562975" imgH="6124575" progId="PBrush">
                  <p:embed/>
                  <p:pic>
                    <p:nvPicPr>
                      <p:cNvPr id="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8925" y="333375"/>
                        <a:ext cx="8855075" cy="6224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879621" name="Group 5"/>
          <p:cNvGrpSpPr/>
          <p:nvPr/>
        </p:nvGrpSpPr>
        <p:grpSpPr bwMode="auto">
          <a:xfrm>
            <a:off x="1042988" y="457200"/>
            <a:ext cx="6797675" cy="6400800"/>
            <a:chOff x="576" y="288"/>
            <a:chExt cx="4282" cy="4032"/>
          </a:xfrm>
        </p:grpSpPr>
        <p:sp>
          <p:nvSpPr>
            <p:cNvPr id="879622" name="Line 6"/>
            <p:cNvSpPr>
              <a:spLocks noChangeShapeType="1"/>
            </p:cNvSpPr>
            <p:nvPr/>
          </p:nvSpPr>
          <p:spPr bwMode="auto">
            <a:xfrm>
              <a:off x="2064" y="528"/>
              <a:ext cx="1248" cy="1584"/>
            </a:xfrm>
            <a:prstGeom prst="line">
              <a:avLst/>
            </a:prstGeom>
            <a:noFill/>
            <a:ln w="38100">
              <a:solidFill>
                <a:srgbClr val="0000FF"/>
              </a:solidFill>
              <a:prstDash val="dash"/>
              <a:round/>
            </a:ln>
            <a:effectLst/>
          </p:spPr>
          <p:txBody>
            <a:bodyPr wrap="none" anchor="ctr"/>
            <a:lstStyle/>
            <a:p>
              <a:endParaRPr lang="zh-CN" altLang="en-US"/>
            </a:p>
          </p:txBody>
        </p:sp>
        <p:sp>
          <p:nvSpPr>
            <p:cNvPr id="879623" name="Line 7"/>
            <p:cNvSpPr>
              <a:spLocks noChangeShapeType="1"/>
            </p:cNvSpPr>
            <p:nvPr/>
          </p:nvSpPr>
          <p:spPr bwMode="auto">
            <a:xfrm flipH="1">
              <a:off x="1920" y="2112"/>
              <a:ext cx="1392" cy="1056"/>
            </a:xfrm>
            <a:prstGeom prst="line">
              <a:avLst/>
            </a:prstGeom>
            <a:noFill/>
            <a:ln w="38100">
              <a:solidFill>
                <a:srgbClr val="0000FF"/>
              </a:solidFill>
              <a:prstDash val="dash"/>
              <a:round/>
            </a:ln>
            <a:effectLst/>
          </p:spPr>
          <p:txBody>
            <a:bodyPr wrap="none" anchor="ctr"/>
            <a:lstStyle/>
            <a:p>
              <a:endParaRPr lang="zh-CN" altLang="en-US"/>
            </a:p>
          </p:txBody>
        </p:sp>
        <p:sp>
          <p:nvSpPr>
            <p:cNvPr id="879624" name="Line 8"/>
            <p:cNvSpPr>
              <a:spLocks noChangeShapeType="1"/>
            </p:cNvSpPr>
            <p:nvPr/>
          </p:nvSpPr>
          <p:spPr bwMode="auto">
            <a:xfrm flipH="1" flipV="1">
              <a:off x="576" y="2736"/>
              <a:ext cx="1344" cy="432"/>
            </a:xfrm>
            <a:prstGeom prst="line">
              <a:avLst/>
            </a:prstGeom>
            <a:noFill/>
            <a:ln w="38100">
              <a:solidFill>
                <a:srgbClr val="0000FF"/>
              </a:solidFill>
              <a:prstDash val="dash"/>
              <a:round/>
            </a:ln>
            <a:effectLst/>
          </p:spPr>
          <p:txBody>
            <a:bodyPr wrap="none" anchor="ctr"/>
            <a:lstStyle/>
            <a:p>
              <a:endParaRPr lang="zh-CN" altLang="en-US"/>
            </a:p>
          </p:txBody>
        </p:sp>
        <p:sp>
          <p:nvSpPr>
            <p:cNvPr id="879625" name="Line 9"/>
            <p:cNvSpPr>
              <a:spLocks noChangeShapeType="1"/>
            </p:cNvSpPr>
            <p:nvPr/>
          </p:nvSpPr>
          <p:spPr bwMode="auto">
            <a:xfrm>
              <a:off x="3600" y="288"/>
              <a:ext cx="528" cy="1152"/>
            </a:xfrm>
            <a:prstGeom prst="line">
              <a:avLst/>
            </a:prstGeom>
            <a:noFill/>
            <a:ln w="38100">
              <a:solidFill>
                <a:schemeClr val="hlink"/>
              </a:solidFill>
              <a:prstDash val="dash"/>
              <a:round/>
            </a:ln>
            <a:effectLst/>
          </p:spPr>
          <p:txBody>
            <a:bodyPr wrap="none" anchor="ctr"/>
            <a:lstStyle/>
            <a:p>
              <a:endParaRPr lang="zh-CN" altLang="en-US"/>
            </a:p>
          </p:txBody>
        </p:sp>
        <p:sp>
          <p:nvSpPr>
            <p:cNvPr id="879626" name="Line 10"/>
            <p:cNvSpPr>
              <a:spLocks noChangeShapeType="1"/>
            </p:cNvSpPr>
            <p:nvPr/>
          </p:nvSpPr>
          <p:spPr bwMode="auto">
            <a:xfrm flipH="1">
              <a:off x="3312" y="1440"/>
              <a:ext cx="816" cy="864"/>
            </a:xfrm>
            <a:prstGeom prst="line">
              <a:avLst/>
            </a:prstGeom>
            <a:noFill/>
            <a:ln w="38100">
              <a:solidFill>
                <a:schemeClr val="hlink"/>
              </a:solidFill>
              <a:prstDash val="dash"/>
              <a:round/>
            </a:ln>
            <a:effectLst/>
          </p:spPr>
          <p:txBody>
            <a:bodyPr wrap="none" anchor="ctr"/>
            <a:lstStyle/>
            <a:p>
              <a:endParaRPr lang="zh-CN" altLang="en-US"/>
            </a:p>
          </p:txBody>
        </p:sp>
        <p:sp>
          <p:nvSpPr>
            <p:cNvPr id="879627" name="Line 11"/>
            <p:cNvSpPr>
              <a:spLocks noChangeShapeType="1"/>
            </p:cNvSpPr>
            <p:nvPr/>
          </p:nvSpPr>
          <p:spPr bwMode="auto">
            <a:xfrm>
              <a:off x="3312" y="2304"/>
              <a:ext cx="432" cy="480"/>
            </a:xfrm>
            <a:prstGeom prst="line">
              <a:avLst/>
            </a:prstGeom>
            <a:noFill/>
            <a:ln w="38100">
              <a:solidFill>
                <a:schemeClr val="hlink"/>
              </a:solidFill>
              <a:prstDash val="dash"/>
              <a:round/>
            </a:ln>
            <a:effectLst/>
          </p:spPr>
          <p:txBody>
            <a:bodyPr wrap="none" anchor="ctr"/>
            <a:lstStyle/>
            <a:p>
              <a:endParaRPr lang="zh-CN" altLang="en-US"/>
            </a:p>
          </p:txBody>
        </p:sp>
        <p:sp>
          <p:nvSpPr>
            <p:cNvPr id="879628" name="Line 12"/>
            <p:cNvSpPr>
              <a:spLocks noChangeShapeType="1"/>
            </p:cNvSpPr>
            <p:nvPr/>
          </p:nvSpPr>
          <p:spPr bwMode="auto">
            <a:xfrm flipH="1">
              <a:off x="3024" y="2784"/>
              <a:ext cx="720" cy="1536"/>
            </a:xfrm>
            <a:prstGeom prst="line">
              <a:avLst/>
            </a:prstGeom>
            <a:noFill/>
            <a:ln w="38100">
              <a:solidFill>
                <a:schemeClr val="hlink"/>
              </a:solidFill>
              <a:prstDash val="dash"/>
              <a:round/>
            </a:ln>
            <a:effectLst/>
          </p:spPr>
          <p:txBody>
            <a:bodyPr wrap="none" anchor="ctr"/>
            <a:lstStyle/>
            <a:p>
              <a:endParaRPr lang="zh-CN" altLang="en-US"/>
            </a:p>
          </p:txBody>
        </p:sp>
        <p:sp>
          <p:nvSpPr>
            <p:cNvPr id="879629" name="Text Box 13"/>
            <p:cNvSpPr txBox="1">
              <a:spLocks noChangeArrowheads="1"/>
            </p:cNvSpPr>
            <p:nvPr/>
          </p:nvSpPr>
          <p:spPr bwMode="auto">
            <a:xfrm>
              <a:off x="710" y="1210"/>
              <a:ext cx="694" cy="404"/>
            </a:xfrm>
            <a:prstGeom prst="rect">
              <a:avLst/>
            </a:prstGeom>
            <a:solidFill>
              <a:srgbClr val="0000FF"/>
            </a:solidFill>
            <a:ln w="9525">
              <a:noFill/>
              <a:miter lim="800000"/>
            </a:ln>
            <a:effectLst/>
          </p:spPr>
          <p:txBody>
            <a:bodyPr wrap="none">
              <a:spAutoFit/>
            </a:bodyPr>
            <a:lstStyle/>
            <a:p>
              <a:r>
                <a:rPr kumimoji="1" lang="zh-CN" altLang="en-US" sz="3600" b="1">
                  <a:solidFill>
                    <a:srgbClr val="FFFFFF"/>
                  </a:solidFill>
                  <a:latin typeface="Times New Roman" panose="02020603050405020304" pitchFamily="18" charset="0"/>
                </a:rPr>
                <a:t>输入</a:t>
              </a:r>
              <a:endParaRPr kumimoji="1" lang="zh-CN" altLang="en-US" sz="3600" b="1">
                <a:solidFill>
                  <a:srgbClr val="FFFFFF"/>
                </a:solidFill>
                <a:latin typeface="Times New Roman" panose="02020603050405020304" pitchFamily="18" charset="0"/>
              </a:endParaRPr>
            </a:p>
          </p:txBody>
        </p:sp>
        <p:sp>
          <p:nvSpPr>
            <p:cNvPr id="879630" name="Text Box 14"/>
            <p:cNvSpPr txBox="1">
              <a:spLocks noChangeArrowheads="1"/>
            </p:cNvSpPr>
            <p:nvPr/>
          </p:nvSpPr>
          <p:spPr bwMode="auto">
            <a:xfrm>
              <a:off x="4742" y="2794"/>
              <a:ext cx="116" cy="404"/>
            </a:xfrm>
            <a:prstGeom prst="rect">
              <a:avLst/>
            </a:prstGeom>
            <a:noFill/>
            <a:ln w="9525">
              <a:noFill/>
              <a:miter lim="800000"/>
            </a:ln>
            <a:effectLst/>
          </p:spPr>
          <p:txBody>
            <a:bodyPr wrap="none">
              <a:spAutoFit/>
            </a:bodyPr>
            <a:lstStyle/>
            <a:p>
              <a:endParaRPr kumimoji="1" lang="zh-CN" altLang="zh-CN" sz="3600" b="1">
                <a:solidFill>
                  <a:srgbClr val="0000FF"/>
                </a:solidFill>
                <a:latin typeface="Times New Roman" panose="02020603050405020304" pitchFamily="18" charset="0"/>
              </a:endParaRPr>
            </a:p>
          </p:txBody>
        </p:sp>
        <p:sp>
          <p:nvSpPr>
            <p:cNvPr id="879631" name="Text Box 15"/>
            <p:cNvSpPr txBox="1">
              <a:spLocks noChangeArrowheads="1"/>
            </p:cNvSpPr>
            <p:nvPr/>
          </p:nvSpPr>
          <p:spPr bwMode="auto">
            <a:xfrm>
              <a:off x="864" y="3309"/>
              <a:ext cx="1272" cy="404"/>
            </a:xfrm>
            <a:prstGeom prst="rect">
              <a:avLst/>
            </a:prstGeom>
            <a:solidFill>
              <a:srgbClr val="FF0000"/>
            </a:solidFill>
            <a:ln w="9525">
              <a:noFill/>
              <a:miter lim="800000"/>
            </a:ln>
            <a:effectLst/>
          </p:spPr>
          <p:txBody>
            <a:bodyPr wrap="none">
              <a:spAutoFit/>
            </a:bodyPr>
            <a:lstStyle/>
            <a:p>
              <a:r>
                <a:rPr kumimoji="1" lang="zh-CN" altLang="en-US" sz="3600" b="1">
                  <a:solidFill>
                    <a:srgbClr val="FFFFFF"/>
                  </a:solidFill>
                  <a:latin typeface="Times New Roman" panose="02020603050405020304" pitchFamily="18" charset="0"/>
                </a:rPr>
                <a:t>变换中心</a:t>
              </a:r>
              <a:endParaRPr kumimoji="1" lang="zh-CN" altLang="en-US" sz="3600" b="1">
                <a:solidFill>
                  <a:srgbClr val="FFFFFF"/>
                </a:solidFill>
                <a:latin typeface="Times New Roman" panose="02020603050405020304" pitchFamily="18" charset="0"/>
              </a:endParaRPr>
            </a:p>
          </p:txBody>
        </p:sp>
      </p:grpSp>
      <p:sp>
        <p:nvSpPr>
          <p:cNvPr id="879632" name="Text Box 16"/>
          <p:cNvSpPr txBox="1">
            <a:spLocks noChangeArrowheads="1"/>
          </p:cNvSpPr>
          <p:nvPr/>
        </p:nvSpPr>
        <p:spPr bwMode="auto">
          <a:xfrm>
            <a:off x="7092950" y="4359275"/>
            <a:ext cx="1303338" cy="641350"/>
          </a:xfrm>
          <a:prstGeom prst="rect">
            <a:avLst/>
          </a:prstGeom>
          <a:solidFill>
            <a:srgbClr val="0000FF"/>
          </a:solidFill>
          <a:ln w="9525">
            <a:noFill/>
            <a:miter lim="800000"/>
          </a:ln>
          <a:effectLst/>
        </p:spPr>
        <p:txBody>
          <a:bodyPr>
            <a:spAutoFit/>
          </a:bodyPr>
          <a:lstStyle/>
          <a:p>
            <a:r>
              <a:rPr kumimoji="1" lang="zh-CN" altLang="en-US" sz="3600" b="1">
                <a:solidFill>
                  <a:srgbClr val="FFFFFF"/>
                </a:solidFill>
                <a:latin typeface="Times New Roman" panose="02020603050405020304" pitchFamily="18" charset="0"/>
              </a:rPr>
              <a:t>输出</a:t>
            </a:r>
            <a:endParaRPr kumimoji="1" lang="zh-CN" altLang="en-US" sz="3600" b="1">
              <a:solidFill>
                <a:srgbClr val="FFFFFF"/>
              </a:solidFill>
              <a:latin typeface="Times New Roman" panose="02020603050405020304" pitchFamily="18" charset="0"/>
            </a:endParaRPr>
          </a:p>
        </p:txBody>
      </p:sp>
    </p:spTree>
  </p:cSld>
  <p:clrMapOvr>
    <a:masterClrMapping/>
  </p:clrMapOvr>
  <p:transition>
    <p:zoom/>
  </p:transition>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13"/>
          <p:cNvSpPr>
            <a:spLocks noGrp="1" noChangeArrowheads="1"/>
          </p:cNvSpPr>
          <p:nvPr>
            <p:ph type="dt" sz="quarter" idx="2"/>
          </p:nvPr>
        </p:nvSpPr>
        <p:spPr/>
        <p:txBody>
          <a:bodyPr/>
          <a:lstStyle/>
          <a:p>
            <a:fld id="{2E80952A-9E0E-43A4-A4B8-BE951D22F6C1}" type="datetime1">
              <a:rPr lang="zh-CN" altLang="en-US"/>
            </a:fld>
            <a:endParaRPr lang="en-US" altLang="zh-CN"/>
          </a:p>
        </p:txBody>
      </p:sp>
      <p:sp>
        <p:nvSpPr>
          <p:cNvPr id="26" name="Rectangle 15"/>
          <p:cNvSpPr>
            <a:spLocks noGrp="1" noChangeArrowheads="1"/>
          </p:cNvSpPr>
          <p:nvPr>
            <p:ph type="sldNum" sz="quarter" idx="4"/>
          </p:nvPr>
        </p:nvSpPr>
        <p:spPr/>
        <p:txBody>
          <a:bodyPr/>
          <a:lstStyle/>
          <a:p>
            <a:fld id="{C84E94AB-C7CC-4EB1-A129-F9B6BD4E163B}" type="slidenum">
              <a:rPr lang="en-US" altLang="zh-CN"/>
            </a:fld>
            <a:endParaRPr lang="en-US" altLang="zh-CN"/>
          </a:p>
        </p:txBody>
      </p:sp>
      <p:sp>
        <p:nvSpPr>
          <p:cNvPr id="756738" name="Text Box 2"/>
          <p:cNvSpPr txBox="1">
            <a:spLocks noChangeArrowheads="1"/>
          </p:cNvSpPr>
          <p:nvPr/>
        </p:nvSpPr>
        <p:spPr bwMode="auto">
          <a:xfrm>
            <a:off x="2347913" y="1066800"/>
            <a:ext cx="1216025" cy="711200"/>
          </a:xfrm>
          <a:prstGeom prst="rect">
            <a:avLst/>
          </a:prstGeom>
          <a:solidFill>
            <a:srgbClr val="009900"/>
          </a:solidFill>
          <a:ln w="9525">
            <a:solidFill>
              <a:srgbClr val="99CC00"/>
            </a:solidFill>
            <a:miter lim="800000"/>
          </a:ln>
          <a:effectLst/>
        </p:spPr>
        <p:txBody>
          <a:bodyPr wrap="none">
            <a:spAutoFit/>
          </a:bodyPr>
          <a:lstStyle/>
          <a:p>
            <a:r>
              <a:rPr kumimoji="1" lang="zh-CN" altLang="en-US" sz="2000" b="1">
                <a:solidFill>
                  <a:srgbClr val="FFFFFF"/>
                </a:solidFill>
                <a:latin typeface="Times New Roman" panose="02020603050405020304" pitchFamily="18" charset="0"/>
              </a:rPr>
              <a:t>接收传感</a:t>
            </a:r>
            <a:endParaRPr kumimoji="1" lang="zh-CN" altLang="en-US" sz="2000" b="1">
              <a:solidFill>
                <a:srgbClr val="FFFFFF"/>
              </a:solidFill>
              <a:latin typeface="Times New Roman" panose="02020603050405020304" pitchFamily="18" charset="0"/>
            </a:endParaRPr>
          </a:p>
          <a:p>
            <a:r>
              <a:rPr kumimoji="1" lang="zh-CN" altLang="en-US" sz="2000" b="1">
                <a:solidFill>
                  <a:srgbClr val="FFFFFF"/>
                </a:solidFill>
                <a:latin typeface="Times New Roman" panose="02020603050405020304" pitchFamily="18" charset="0"/>
              </a:rPr>
              <a:t>  器信号</a:t>
            </a:r>
            <a:endParaRPr kumimoji="1" lang="zh-CN" altLang="en-US" sz="2000" b="1">
              <a:solidFill>
                <a:srgbClr val="FFFFFF"/>
              </a:solidFill>
              <a:latin typeface="Times New Roman" panose="02020603050405020304" pitchFamily="18" charset="0"/>
            </a:endParaRPr>
          </a:p>
        </p:txBody>
      </p:sp>
      <p:sp>
        <p:nvSpPr>
          <p:cNvPr id="756739" name="Text Box 3"/>
          <p:cNvSpPr txBox="1">
            <a:spLocks noChangeArrowheads="1"/>
          </p:cNvSpPr>
          <p:nvPr/>
        </p:nvSpPr>
        <p:spPr bwMode="auto">
          <a:xfrm>
            <a:off x="1204913" y="5562600"/>
            <a:ext cx="1216025" cy="711200"/>
          </a:xfrm>
          <a:prstGeom prst="rect">
            <a:avLst/>
          </a:prstGeom>
          <a:solidFill>
            <a:srgbClr val="009900"/>
          </a:solidFill>
          <a:ln w="9525">
            <a:solidFill>
              <a:srgbClr val="99CC00"/>
            </a:solidFill>
            <a:miter lim="800000"/>
          </a:ln>
          <a:effectLst/>
        </p:spPr>
        <p:txBody>
          <a:bodyPr wrap="none">
            <a:spAutoFit/>
          </a:bodyPr>
          <a:lstStyle/>
          <a:p>
            <a:r>
              <a:rPr kumimoji="1" lang="zh-CN" altLang="en-US" sz="2000" b="1">
                <a:solidFill>
                  <a:srgbClr val="FFFFFF"/>
                </a:solidFill>
                <a:latin typeface="Times New Roman" panose="02020603050405020304" pitchFamily="18" charset="0"/>
              </a:rPr>
              <a:t>读旋转信</a:t>
            </a:r>
            <a:endParaRPr kumimoji="1" lang="zh-CN" altLang="en-US" sz="2000" b="1">
              <a:solidFill>
                <a:srgbClr val="FFFFFF"/>
              </a:solidFill>
              <a:latin typeface="Times New Roman" panose="02020603050405020304" pitchFamily="18" charset="0"/>
            </a:endParaRPr>
          </a:p>
          <a:p>
            <a:r>
              <a:rPr kumimoji="1" lang="zh-CN" altLang="en-US" sz="2000" b="1">
                <a:solidFill>
                  <a:srgbClr val="FFFFFF"/>
                </a:solidFill>
                <a:latin typeface="Times New Roman" panose="02020603050405020304" pitchFamily="18" charset="0"/>
              </a:rPr>
              <a:t>      号</a:t>
            </a:r>
            <a:endParaRPr kumimoji="1" lang="zh-CN" altLang="en-US" sz="2000" b="1">
              <a:solidFill>
                <a:srgbClr val="FFFFFF"/>
              </a:solidFill>
              <a:latin typeface="Times New Roman" panose="02020603050405020304" pitchFamily="18" charset="0"/>
            </a:endParaRPr>
          </a:p>
        </p:txBody>
      </p:sp>
      <p:sp>
        <p:nvSpPr>
          <p:cNvPr id="756740" name="Text Box 4"/>
          <p:cNvSpPr txBox="1">
            <a:spLocks noChangeArrowheads="1"/>
          </p:cNvSpPr>
          <p:nvPr/>
        </p:nvSpPr>
        <p:spPr bwMode="auto">
          <a:xfrm>
            <a:off x="1204913" y="4056063"/>
            <a:ext cx="1309687" cy="711200"/>
          </a:xfrm>
          <a:prstGeom prst="rect">
            <a:avLst/>
          </a:prstGeom>
          <a:solidFill>
            <a:srgbClr val="009900"/>
          </a:solidFill>
          <a:ln w="9525">
            <a:solidFill>
              <a:srgbClr val="99CC00"/>
            </a:solidFill>
            <a:miter lim="800000"/>
          </a:ln>
          <a:effectLst/>
        </p:spPr>
        <p:txBody>
          <a:bodyPr>
            <a:spAutoFit/>
          </a:bodyPr>
          <a:lstStyle/>
          <a:p>
            <a:r>
              <a:rPr lang="zh-CN" altLang="en-US" sz="1600" b="1">
                <a:solidFill>
                  <a:srgbClr val="FFFFFF"/>
                </a:solidFill>
                <a:latin typeface="宋体" panose="02010600030101010101" pitchFamily="2" charset="-122"/>
              </a:rPr>
              <a:t>计算   </a:t>
            </a:r>
            <a:r>
              <a:rPr lang="en-US" altLang="zh-CN" sz="1600" b="1">
                <a:solidFill>
                  <a:srgbClr val="FFFFFF"/>
                </a:solidFill>
                <a:latin typeface="宋体" panose="02010600030101010101" pitchFamily="2" charset="-122"/>
              </a:rPr>
              <a:t>___</a:t>
            </a:r>
            <a:endParaRPr lang="en-US" altLang="zh-CN" sz="1600" b="1">
              <a:solidFill>
                <a:srgbClr val="FFFFFF"/>
              </a:solidFill>
              <a:latin typeface="宋体" panose="02010600030101010101" pitchFamily="2" charset="-122"/>
            </a:endParaRPr>
          </a:p>
          <a:p>
            <a:r>
              <a:rPr kumimoji="1" lang="en-US" altLang="zh-CN" sz="1600" b="1">
                <a:solidFill>
                  <a:srgbClr val="FFFFFF"/>
                </a:solidFill>
                <a:latin typeface="宋体" panose="02010600030101010101" pitchFamily="2" charset="-122"/>
              </a:rPr>
              <a:t>△</a:t>
            </a:r>
            <a:r>
              <a:rPr kumimoji="1" lang="en-US" altLang="zh-CN" sz="2400" b="1">
                <a:solidFill>
                  <a:srgbClr val="FFFFFF"/>
                </a:solidFill>
                <a:latin typeface="Times New Roman" panose="02020603050405020304" pitchFamily="18" charset="0"/>
              </a:rPr>
              <a:t>sps</a:t>
            </a:r>
            <a:r>
              <a:rPr kumimoji="1" lang="en-US" altLang="zh-CN" sz="2000" b="1">
                <a:solidFill>
                  <a:srgbClr val="FFFFFF"/>
                </a:solidFill>
                <a:latin typeface="Times New Roman" panose="02020603050405020304" pitchFamily="18" charset="0"/>
              </a:rPr>
              <a:t> </a:t>
            </a:r>
            <a:r>
              <a:rPr kumimoji="1" lang="en-US" altLang="zh-CN" sz="2400" b="1">
                <a:solidFill>
                  <a:srgbClr val="FFFFFF"/>
                </a:solidFill>
                <a:latin typeface="Times New Roman" panose="02020603050405020304" pitchFamily="18" charset="0"/>
              </a:rPr>
              <a:t>sps</a:t>
            </a:r>
            <a:r>
              <a:rPr kumimoji="1" lang="en-US" altLang="zh-CN" sz="2000" b="1">
                <a:solidFill>
                  <a:srgbClr val="FFFFFF"/>
                </a:solidFill>
                <a:latin typeface="Times New Roman" panose="02020603050405020304" pitchFamily="18" charset="0"/>
              </a:rPr>
              <a:t> </a:t>
            </a:r>
            <a:endParaRPr kumimoji="1" lang="en-US" altLang="zh-CN" sz="2000" b="1">
              <a:solidFill>
                <a:srgbClr val="FFFFFF"/>
              </a:solidFill>
              <a:latin typeface="Times New Roman" panose="02020603050405020304" pitchFamily="18" charset="0"/>
            </a:endParaRPr>
          </a:p>
        </p:txBody>
      </p:sp>
      <p:sp>
        <p:nvSpPr>
          <p:cNvPr id="756741" name="Text Box 5"/>
          <p:cNvSpPr txBox="1">
            <a:spLocks noChangeArrowheads="1"/>
          </p:cNvSpPr>
          <p:nvPr/>
        </p:nvSpPr>
        <p:spPr bwMode="auto">
          <a:xfrm>
            <a:off x="1204913" y="2532063"/>
            <a:ext cx="1296987" cy="711200"/>
          </a:xfrm>
          <a:prstGeom prst="rect">
            <a:avLst/>
          </a:prstGeom>
          <a:solidFill>
            <a:srgbClr val="009900"/>
          </a:solidFill>
          <a:ln w="9525">
            <a:solidFill>
              <a:srgbClr val="99CC00"/>
            </a:solidFill>
            <a:miter lim="800000"/>
          </a:ln>
          <a:effectLst/>
        </p:spPr>
        <p:txBody>
          <a:bodyPr wrap="none">
            <a:spAutoFit/>
          </a:bodyPr>
          <a:lstStyle/>
          <a:p>
            <a:r>
              <a:rPr kumimoji="1" lang="zh-CN" altLang="en-US" sz="2000" b="1">
                <a:solidFill>
                  <a:srgbClr val="FFFFFF"/>
                </a:solidFill>
                <a:latin typeface="Times New Roman" panose="02020603050405020304" pitchFamily="18" charset="0"/>
              </a:rPr>
              <a:t>计算  </a:t>
            </a:r>
            <a:r>
              <a:rPr kumimoji="1" lang="en-US" altLang="zh-CN" sz="2000" b="1">
                <a:solidFill>
                  <a:srgbClr val="FFFFFF"/>
                </a:solidFill>
                <a:latin typeface="Times New Roman" panose="02020603050405020304" pitchFamily="18" charset="0"/>
              </a:rPr>
              <a:t>rpm</a:t>
            </a:r>
            <a:endParaRPr kumimoji="1" lang="en-US" altLang="zh-CN" sz="2000" b="1">
              <a:solidFill>
                <a:srgbClr val="FFFFFF"/>
              </a:solidFill>
              <a:latin typeface="Times New Roman" panose="02020603050405020304" pitchFamily="18" charset="0"/>
            </a:endParaRPr>
          </a:p>
          <a:p>
            <a:endParaRPr kumimoji="1" lang="en-US" altLang="zh-CN" sz="2000" b="1">
              <a:solidFill>
                <a:srgbClr val="FFFFFF"/>
              </a:solidFill>
              <a:latin typeface="Times New Roman" panose="02020603050405020304" pitchFamily="18" charset="0"/>
            </a:endParaRPr>
          </a:p>
        </p:txBody>
      </p:sp>
      <p:sp>
        <p:nvSpPr>
          <p:cNvPr id="756742" name="Line 6"/>
          <p:cNvSpPr>
            <a:spLocks noChangeShapeType="1"/>
          </p:cNvSpPr>
          <p:nvPr/>
        </p:nvSpPr>
        <p:spPr bwMode="auto">
          <a:xfrm flipH="1">
            <a:off x="1738313" y="1752600"/>
            <a:ext cx="1219200" cy="762000"/>
          </a:xfrm>
          <a:prstGeom prst="line">
            <a:avLst/>
          </a:prstGeom>
          <a:noFill/>
          <a:ln w="28575">
            <a:solidFill>
              <a:schemeClr val="tx1"/>
            </a:solidFill>
            <a:round/>
            <a:tailEnd type="triangle" w="med" len="med"/>
          </a:ln>
          <a:effectLst/>
        </p:spPr>
        <p:txBody>
          <a:bodyPr wrap="none" anchor="ctr"/>
          <a:lstStyle/>
          <a:p>
            <a:endParaRPr lang="zh-CN" altLang="en-US"/>
          </a:p>
        </p:txBody>
      </p:sp>
      <p:sp>
        <p:nvSpPr>
          <p:cNvPr id="756743" name="Line 7"/>
          <p:cNvSpPr>
            <a:spLocks noChangeShapeType="1"/>
          </p:cNvSpPr>
          <p:nvPr/>
        </p:nvSpPr>
        <p:spPr bwMode="auto">
          <a:xfrm>
            <a:off x="1738313" y="3252788"/>
            <a:ext cx="0" cy="838200"/>
          </a:xfrm>
          <a:prstGeom prst="line">
            <a:avLst/>
          </a:prstGeom>
          <a:noFill/>
          <a:ln w="28575">
            <a:solidFill>
              <a:schemeClr val="tx1"/>
            </a:solidFill>
            <a:round/>
            <a:tailEnd type="triangle" w="med" len="med"/>
          </a:ln>
          <a:effectLst/>
        </p:spPr>
        <p:txBody>
          <a:bodyPr wrap="none" anchor="ctr"/>
          <a:lstStyle/>
          <a:p>
            <a:endParaRPr lang="zh-CN" altLang="en-US"/>
          </a:p>
        </p:txBody>
      </p:sp>
      <p:sp>
        <p:nvSpPr>
          <p:cNvPr id="756744" name="Line 8"/>
          <p:cNvSpPr>
            <a:spLocks noChangeShapeType="1"/>
          </p:cNvSpPr>
          <p:nvPr/>
        </p:nvSpPr>
        <p:spPr bwMode="auto">
          <a:xfrm>
            <a:off x="1752600" y="4876800"/>
            <a:ext cx="0" cy="685800"/>
          </a:xfrm>
          <a:prstGeom prst="line">
            <a:avLst/>
          </a:prstGeom>
          <a:noFill/>
          <a:ln w="28575">
            <a:solidFill>
              <a:schemeClr val="tx1"/>
            </a:solidFill>
            <a:round/>
            <a:tailEnd type="triangle" w="med" len="med"/>
          </a:ln>
          <a:effectLst/>
        </p:spPr>
        <p:txBody>
          <a:bodyPr wrap="none" anchor="ctr"/>
          <a:lstStyle/>
          <a:p>
            <a:endParaRPr lang="zh-CN" altLang="en-US"/>
          </a:p>
        </p:txBody>
      </p:sp>
      <p:sp>
        <p:nvSpPr>
          <p:cNvPr id="756745" name="Line 9"/>
          <p:cNvSpPr>
            <a:spLocks noChangeShapeType="1"/>
          </p:cNvSpPr>
          <p:nvPr/>
        </p:nvSpPr>
        <p:spPr bwMode="auto">
          <a:xfrm flipV="1">
            <a:off x="1585913" y="4876800"/>
            <a:ext cx="0" cy="457200"/>
          </a:xfrm>
          <a:prstGeom prst="line">
            <a:avLst/>
          </a:prstGeom>
          <a:noFill/>
          <a:ln w="38100">
            <a:solidFill>
              <a:srgbClr val="FF6600"/>
            </a:solidFill>
            <a:round/>
            <a:tailEnd type="stealth" w="lg" len="lg"/>
          </a:ln>
          <a:effectLst/>
        </p:spPr>
        <p:txBody>
          <a:bodyPr wrap="none" anchor="ctr"/>
          <a:lstStyle/>
          <a:p>
            <a:endParaRPr lang="zh-CN" altLang="en-US"/>
          </a:p>
        </p:txBody>
      </p:sp>
      <p:sp>
        <p:nvSpPr>
          <p:cNvPr id="756746" name="Line 10"/>
          <p:cNvSpPr>
            <a:spLocks noChangeShapeType="1"/>
          </p:cNvSpPr>
          <p:nvPr/>
        </p:nvSpPr>
        <p:spPr bwMode="auto">
          <a:xfrm flipV="1">
            <a:off x="1585913" y="3429000"/>
            <a:ext cx="0" cy="381000"/>
          </a:xfrm>
          <a:prstGeom prst="line">
            <a:avLst/>
          </a:prstGeom>
          <a:noFill/>
          <a:ln w="38100">
            <a:solidFill>
              <a:srgbClr val="FF6600"/>
            </a:solidFill>
            <a:round/>
            <a:tailEnd type="stealth" w="lg" len="lg"/>
          </a:ln>
          <a:effectLst/>
        </p:spPr>
        <p:txBody>
          <a:bodyPr wrap="none" anchor="ctr"/>
          <a:lstStyle/>
          <a:p>
            <a:endParaRPr lang="zh-CN" altLang="en-US"/>
          </a:p>
        </p:txBody>
      </p:sp>
      <p:sp>
        <p:nvSpPr>
          <p:cNvPr id="756747" name="Line 11"/>
          <p:cNvSpPr>
            <a:spLocks noChangeShapeType="1"/>
          </p:cNvSpPr>
          <p:nvPr/>
        </p:nvSpPr>
        <p:spPr bwMode="auto">
          <a:xfrm flipV="1">
            <a:off x="1662113" y="1905000"/>
            <a:ext cx="838200" cy="457200"/>
          </a:xfrm>
          <a:prstGeom prst="line">
            <a:avLst/>
          </a:prstGeom>
          <a:noFill/>
          <a:ln w="38100">
            <a:solidFill>
              <a:srgbClr val="FF6600"/>
            </a:solidFill>
            <a:round/>
            <a:tailEnd type="stealth" w="lg" len="lg"/>
          </a:ln>
          <a:effectLst/>
        </p:spPr>
        <p:txBody>
          <a:bodyPr wrap="none" anchor="ctr"/>
          <a:lstStyle/>
          <a:p>
            <a:endParaRPr lang="zh-CN" altLang="en-US"/>
          </a:p>
        </p:txBody>
      </p:sp>
      <p:sp>
        <p:nvSpPr>
          <p:cNvPr id="756748" name="Text Box 12"/>
          <p:cNvSpPr txBox="1">
            <a:spLocks noChangeArrowheads="1"/>
          </p:cNvSpPr>
          <p:nvPr/>
        </p:nvSpPr>
        <p:spPr bwMode="auto">
          <a:xfrm>
            <a:off x="611188" y="1676400"/>
            <a:ext cx="1431925" cy="457200"/>
          </a:xfrm>
          <a:prstGeom prst="rect">
            <a:avLst/>
          </a:prstGeom>
          <a:noFill/>
          <a:ln w="9525">
            <a:noFill/>
            <a:miter lim="800000"/>
          </a:ln>
          <a:effectLst/>
        </p:spPr>
        <p:txBody>
          <a:bodyPr wrap="none">
            <a:spAutoFit/>
          </a:bodyPr>
          <a:lstStyle/>
          <a:p>
            <a:r>
              <a:rPr kumimoji="1" lang="en-US" altLang="zh-CN" sz="1600" b="1">
                <a:latin typeface="宋体" panose="02010600030101010101" pitchFamily="2" charset="-122"/>
              </a:rPr>
              <a:t>△</a:t>
            </a:r>
            <a:r>
              <a:rPr kumimoji="1" lang="en-US" altLang="zh-CN" sz="2400" b="1">
                <a:latin typeface="Times New Roman" panose="02020603050405020304" pitchFamily="18" charset="0"/>
              </a:rPr>
              <a:t>sps,rpm</a:t>
            </a:r>
            <a:endParaRPr kumimoji="1" lang="en-US" altLang="zh-CN" sz="2400" b="1">
              <a:latin typeface="Times New Roman" panose="02020603050405020304" pitchFamily="18" charset="0"/>
            </a:endParaRPr>
          </a:p>
        </p:txBody>
      </p:sp>
      <p:sp>
        <p:nvSpPr>
          <p:cNvPr id="756749" name="Text Box 13"/>
          <p:cNvSpPr txBox="1">
            <a:spLocks noChangeArrowheads="1"/>
          </p:cNvSpPr>
          <p:nvPr/>
        </p:nvSpPr>
        <p:spPr bwMode="auto">
          <a:xfrm>
            <a:off x="152400" y="3124200"/>
            <a:ext cx="1281113" cy="701675"/>
          </a:xfrm>
          <a:prstGeom prst="rect">
            <a:avLst/>
          </a:prstGeom>
          <a:noFill/>
          <a:ln w="9525">
            <a:noFill/>
            <a:miter lim="800000"/>
          </a:ln>
          <a:effectLst/>
        </p:spPr>
        <p:txBody>
          <a:bodyPr wrap="none">
            <a:spAutoFit/>
          </a:bodyPr>
          <a:lstStyle/>
          <a:p>
            <a:r>
              <a:rPr kumimoji="1" lang="en-US" altLang="zh-CN" sz="1600" b="1">
                <a:latin typeface="宋体" panose="02010600030101010101" pitchFamily="2" charset="-122"/>
              </a:rPr>
              <a:t>       ___</a:t>
            </a:r>
            <a:endParaRPr kumimoji="1" lang="en-US" altLang="zh-CN" sz="1600" b="1">
              <a:latin typeface="宋体" panose="02010600030101010101" pitchFamily="2" charset="-122"/>
            </a:endParaRPr>
          </a:p>
          <a:p>
            <a:r>
              <a:rPr kumimoji="1" lang="en-US" altLang="zh-CN" sz="1600" b="1">
                <a:latin typeface="宋体" panose="02010600030101010101" pitchFamily="2" charset="-122"/>
              </a:rPr>
              <a:t>△</a:t>
            </a:r>
            <a:r>
              <a:rPr kumimoji="1" lang="en-US" altLang="zh-CN" sz="2400" b="1">
                <a:latin typeface="Times New Roman" panose="02020603050405020304" pitchFamily="18" charset="0"/>
              </a:rPr>
              <a:t>sps,sps</a:t>
            </a:r>
            <a:endParaRPr kumimoji="1" lang="en-US" altLang="zh-CN" sz="2400" b="1">
              <a:latin typeface="Times New Roman" panose="02020603050405020304" pitchFamily="18" charset="0"/>
            </a:endParaRPr>
          </a:p>
        </p:txBody>
      </p:sp>
      <p:sp>
        <p:nvSpPr>
          <p:cNvPr id="756750" name="Text Box 14"/>
          <p:cNvSpPr txBox="1">
            <a:spLocks noChangeArrowheads="1"/>
          </p:cNvSpPr>
          <p:nvPr/>
        </p:nvSpPr>
        <p:spPr bwMode="auto">
          <a:xfrm>
            <a:off x="747713" y="4953000"/>
            <a:ext cx="592137" cy="457200"/>
          </a:xfrm>
          <a:prstGeom prst="rect">
            <a:avLst/>
          </a:prstGeom>
          <a:noFill/>
          <a:ln w="9525">
            <a:noFill/>
            <a:miter lim="800000"/>
          </a:ln>
          <a:effectLst/>
        </p:spPr>
        <p:txBody>
          <a:bodyPr wrap="none">
            <a:spAutoFit/>
          </a:bodyPr>
          <a:lstStyle/>
          <a:p>
            <a:r>
              <a:rPr kumimoji="1" lang="en-US" altLang="zh-CN" sz="2400" b="1">
                <a:latin typeface="Times New Roman" panose="02020603050405020304" pitchFamily="18" charset="0"/>
              </a:rPr>
              <a:t>sps</a:t>
            </a:r>
            <a:endParaRPr kumimoji="1" lang="en-US" altLang="zh-CN" sz="2400" b="1">
              <a:latin typeface="Times New Roman" panose="02020603050405020304" pitchFamily="18" charset="0"/>
            </a:endParaRPr>
          </a:p>
        </p:txBody>
      </p:sp>
      <p:sp>
        <p:nvSpPr>
          <p:cNvPr id="756751" name="Text Box 15"/>
          <p:cNvSpPr txBox="1">
            <a:spLocks noChangeArrowheads="1"/>
          </p:cNvSpPr>
          <p:nvPr/>
        </p:nvSpPr>
        <p:spPr bwMode="auto">
          <a:xfrm>
            <a:off x="3770313" y="2482850"/>
            <a:ext cx="1196975" cy="831850"/>
          </a:xfrm>
          <a:prstGeom prst="rect">
            <a:avLst/>
          </a:prstGeom>
          <a:solidFill>
            <a:srgbClr val="009900"/>
          </a:solidFill>
          <a:ln w="9525">
            <a:solidFill>
              <a:srgbClr val="99CC00"/>
            </a:solidFill>
            <a:miter lim="800000"/>
          </a:ln>
          <a:effectLst/>
        </p:spPr>
        <p:txBody>
          <a:bodyPr wrap="none">
            <a:spAutoFit/>
          </a:bodyPr>
          <a:lstStyle/>
          <a:p>
            <a:r>
              <a:rPr kumimoji="1" lang="zh-CN" altLang="en-US" sz="2000" b="1">
                <a:solidFill>
                  <a:srgbClr val="FFFFFF"/>
                </a:solidFill>
                <a:latin typeface="Times New Roman" panose="02020603050405020304" pitchFamily="18" charset="0"/>
              </a:rPr>
              <a:t>计算</a:t>
            </a:r>
            <a:r>
              <a:rPr kumimoji="1" lang="en-US" altLang="zh-CN" sz="2400" b="1">
                <a:latin typeface="Times New Roman" panose="02020603050405020304" pitchFamily="18" charset="0"/>
              </a:rPr>
              <a:t>gph</a:t>
            </a:r>
            <a:endParaRPr kumimoji="1" lang="en-US" altLang="zh-CN" sz="2400" b="1">
              <a:latin typeface="Times New Roman" panose="02020603050405020304" pitchFamily="18" charset="0"/>
            </a:endParaRPr>
          </a:p>
          <a:p>
            <a:endParaRPr kumimoji="1" lang="en-US" altLang="zh-CN" sz="2400" b="1">
              <a:latin typeface="Times New Roman" panose="02020603050405020304" pitchFamily="18" charset="0"/>
            </a:endParaRPr>
          </a:p>
        </p:txBody>
      </p:sp>
      <p:sp>
        <p:nvSpPr>
          <p:cNvPr id="756752" name="Line 16"/>
          <p:cNvSpPr>
            <a:spLocks noChangeShapeType="1"/>
          </p:cNvSpPr>
          <p:nvPr/>
        </p:nvSpPr>
        <p:spPr bwMode="auto">
          <a:xfrm>
            <a:off x="2881313" y="1752600"/>
            <a:ext cx="1538287" cy="762000"/>
          </a:xfrm>
          <a:prstGeom prst="line">
            <a:avLst/>
          </a:prstGeom>
          <a:noFill/>
          <a:ln w="28575">
            <a:solidFill>
              <a:schemeClr val="tx1"/>
            </a:solidFill>
            <a:round/>
            <a:tailEnd type="triangle" w="med" len="med"/>
          </a:ln>
          <a:effectLst/>
        </p:spPr>
        <p:txBody>
          <a:bodyPr wrap="none" anchor="ctr"/>
          <a:lstStyle/>
          <a:p>
            <a:endParaRPr lang="zh-CN" altLang="en-US"/>
          </a:p>
        </p:txBody>
      </p:sp>
      <p:sp>
        <p:nvSpPr>
          <p:cNvPr id="756753" name="Text Box 17"/>
          <p:cNvSpPr txBox="1">
            <a:spLocks noChangeArrowheads="1"/>
          </p:cNvSpPr>
          <p:nvPr/>
        </p:nvSpPr>
        <p:spPr bwMode="auto">
          <a:xfrm>
            <a:off x="4252913" y="1576388"/>
            <a:ext cx="676275" cy="457200"/>
          </a:xfrm>
          <a:prstGeom prst="rect">
            <a:avLst/>
          </a:prstGeom>
          <a:noFill/>
          <a:ln w="9525">
            <a:noFill/>
            <a:miter lim="800000"/>
          </a:ln>
          <a:effectLst/>
        </p:spPr>
        <p:txBody>
          <a:bodyPr wrap="none">
            <a:spAutoFit/>
          </a:bodyPr>
          <a:lstStyle/>
          <a:p>
            <a:r>
              <a:rPr kumimoji="1" lang="en-US" altLang="zh-CN" sz="2400" b="1">
                <a:latin typeface="Times New Roman" panose="02020603050405020304" pitchFamily="18" charset="0"/>
              </a:rPr>
              <a:t>gph</a:t>
            </a:r>
            <a:endParaRPr kumimoji="1" lang="en-US" altLang="zh-CN" sz="2400" b="1">
              <a:latin typeface="Times New Roman" panose="02020603050405020304" pitchFamily="18" charset="0"/>
            </a:endParaRPr>
          </a:p>
        </p:txBody>
      </p:sp>
      <p:sp>
        <p:nvSpPr>
          <p:cNvPr id="756754" name="Line 18"/>
          <p:cNvSpPr>
            <a:spLocks noChangeShapeType="1"/>
          </p:cNvSpPr>
          <p:nvPr/>
        </p:nvSpPr>
        <p:spPr bwMode="auto">
          <a:xfrm flipH="1" flipV="1">
            <a:off x="3657600" y="1905000"/>
            <a:ext cx="838200" cy="457200"/>
          </a:xfrm>
          <a:prstGeom prst="line">
            <a:avLst/>
          </a:prstGeom>
          <a:noFill/>
          <a:ln w="38100">
            <a:solidFill>
              <a:srgbClr val="FF6600"/>
            </a:solidFill>
            <a:round/>
            <a:tailEnd type="stealth" w="lg" len="lg"/>
          </a:ln>
          <a:effectLst/>
        </p:spPr>
        <p:txBody>
          <a:bodyPr wrap="none" anchor="ctr"/>
          <a:lstStyle/>
          <a:p>
            <a:endParaRPr lang="zh-CN" altLang="en-US"/>
          </a:p>
        </p:txBody>
      </p:sp>
      <p:sp>
        <p:nvSpPr>
          <p:cNvPr id="756755" name="Text Box 19"/>
          <p:cNvSpPr txBox="1">
            <a:spLocks noChangeArrowheads="1"/>
          </p:cNvSpPr>
          <p:nvPr/>
        </p:nvSpPr>
        <p:spPr bwMode="auto">
          <a:xfrm>
            <a:off x="3770313" y="4108450"/>
            <a:ext cx="1216025" cy="711200"/>
          </a:xfrm>
          <a:prstGeom prst="rect">
            <a:avLst/>
          </a:prstGeom>
          <a:solidFill>
            <a:srgbClr val="009900"/>
          </a:solidFill>
          <a:ln w="9525">
            <a:solidFill>
              <a:srgbClr val="99CC00"/>
            </a:solidFill>
            <a:miter lim="800000"/>
          </a:ln>
          <a:effectLst/>
        </p:spPr>
        <p:txBody>
          <a:bodyPr wrap="none">
            <a:spAutoFit/>
          </a:bodyPr>
          <a:lstStyle/>
          <a:p>
            <a:r>
              <a:rPr kumimoji="1" lang="zh-CN" altLang="en-US" sz="2000" b="1">
                <a:solidFill>
                  <a:srgbClr val="FFFFFF"/>
                </a:solidFill>
                <a:latin typeface="Times New Roman" panose="02020603050405020304" pitchFamily="18" charset="0"/>
              </a:rPr>
              <a:t>读燃料流</a:t>
            </a:r>
            <a:endParaRPr kumimoji="1" lang="zh-CN" altLang="en-US" sz="2000" b="1">
              <a:solidFill>
                <a:srgbClr val="FFFFFF"/>
              </a:solidFill>
              <a:latin typeface="Times New Roman" panose="02020603050405020304" pitchFamily="18" charset="0"/>
            </a:endParaRPr>
          </a:p>
          <a:p>
            <a:r>
              <a:rPr kumimoji="1" lang="zh-CN" altLang="en-US" sz="2000" b="1">
                <a:solidFill>
                  <a:srgbClr val="FFFFFF"/>
                </a:solidFill>
                <a:latin typeface="Times New Roman" panose="02020603050405020304" pitchFamily="18" charset="0"/>
              </a:rPr>
              <a:t>  </a:t>
            </a:r>
            <a:endParaRPr kumimoji="1" lang="zh-CN" altLang="en-US" sz="2000" b="1">
              <a:solidFill>
                <a:srgbClr val="FFFFFF"/>
              </a:solidFill>
              <a:latin typeface="Times New Roman" panose="02020603050405020304" pitchFamily="18" charset="0"/>
            </a:endParaRPr>
          </a:p>
        </p:txBody>
      </p:sp>
      <p:sp>
        <p:nvSpPr>
          <p:cNvPr id="756756" name="Line 20"/>
          <p:cNvSpPr>
            <a:spLocks noChangeShapeType="1"/>
          </p:cNvSpPr>
          <p:nvPr/>
        </p:nvSpPr>
        <p:spPr bwMode="auto">
          <a:xfrm>
            <a:off x="4379913" y="3352800"/>
            <a:ext cx="0" cy="762000"/>
          </a:xfrm>
          <a:prstGeom prst="line">
            <a:avLst/>
          </a:prstGeom>
          <a:noFill/>
          <a:ln w="28575">
            <a:solidFill>
              <a:schemeClr val="tx1"/>
            </a:solidFill>
            <a:round/>
            <a:tailEnd type="triangle" w="med" len="med"/>
          </a:ln>
          <a:effectLst/>
        </p:spPr>
        <p:txBody>
          <a:bodyPr wrap="none" anchor="ctr"/>
          <a:lstStyle/>
          <a:p>
            <a:endParaRPr lang="zh-CN" altLang="en-US"/>
          </a:p>
        </p:txBody>
      </p:sp>
      <p:sp>
        <p:nvSpPr>
          <p:cNvPr id="756757" name="Line 21"/>
          <p:cNvSpPr>
            <a:spLocks noChangeShapeType="1"/>
          </p:cNvSpPr>
          <p:nvPr/>
        </p:nvSpPr>
        <p:spPr bwMode="auto">
          <a:xfrm flipV="1">
            <a:off x="4227513" y="3429000"/>
            <a:ext cx="0" cy="457200"/>
          </a:xfrm>
          <a:prstGeom prst="line">
            <a:avLst/>
          </a:prstGeom>
          <a:noFill/>
          <a:ln w="38100">
            <a:solidFill>
              <a:srgbClr val="FF6600"/>
            </a:solidFill>
            <a:round/>
            <a:tailEnd type="stealth" w="lg" len="lg"/>
          </a:ln>
          <a:effectLst/>
        </p:spPr>
        <p:txBody>
          <a:bodyPr wrap="none" anchor="ctr"/>
          <a:lstStyle/>
          <a:p>
            <a:endParaRPr lang="zh-CN" altLang="en-US"/>
          </a:p>
        </p:txBody>
      </p:sp>
      <p:sp>
        <p:nvSpPr>
          <p:cNvPr id="756758" name="Text Box 22"/>
          <p:cNvSpPr txBox="1">
            <a:spLocks noChangeArrowheads="1"/>
          </p:cNvSpPr>
          <p:nvPr/>
        </p:nvSpPr>
        <p:spPr bwMode="auto">
          <a:xfrm>
            <a:off x="3048000" y="3502025"/>
            <a:ext cx="950913" cy="396875"/>
          </a:xfrm>
          <a:prstGeom prst="rect">
            <a:avLst/>
          </a:prstGeom>
          <a:noFill/>
          <a:ln w="9525">
            <a:noFill/>
            <a:miter lim="800000"/>
          </a:ln>
          <a:effectLst/>
        </p:spPr>
        <p:txBody>
          <a:bodyPr wrap="none">
            <a:spAutoFit/>
          </a:bodyPr>
          <a:lstStyle/>
          <a:p>
            <a:r>
              <a:rPr kumimoji="1" lang="zh-CN" altLang="en-US" sz="2000" b="1">
                <a:latin typeface="Times New Roman" panose="02020603050405020304" pitchFamily="18" charset="0"/>
              </a:rPr>
              <a:t>燃料流</a:t>
            </a:r>
            <a:endParaRPr kumimoji="1" lang="zh-CN" altLang="en-US" sz="2000" b="1">
              <a:latin typeface="Times New Roman" panose="02020603050405020304" pitchFamily="18" charset="0"/>
            </a:endParaRPr>
          </a:p>
        </p:txBody>
      </p:sp>
      <p:sp>
        <p:nvSpPr>
          <p:cNvPr id="756759" name="Text Box 23"/>
          <p:cNvSpPr txBox="1">
            <a:spLocks noChangeArrowheads="1"/>
          </p:cNvSpPr>
          <p:nvPr/>
        </p:nvSpPr>
        <p:spPr bwMode="auto">
          <a:xfrm>
            <a:off x="5699125" y="5730875"/>
            <a:ext cx="2001838" cy="641350"/>
          </a:xfrm>
          <a:prstGeom prst="rect">
            <a:avLst/>
          </a:prstGeom>
          <a:noFill/>
          <a:ln w="9525">
            <a:noFill/>
            <a:miter lim="800000"/>
          </a:ln>
          <a:effectLst/>
        </p:spPr>
        <p:txBody>
          <a:bodyPr wrap="none">
            <a:spAutoFit/>
          </a:bodyPr>
          <a:lstStyle/>
          <a:p>
            <a:r>
              <a:rPr kumimoji="1" lang="zh-CN" altLang="en-US" sz="3600" b="1">
                <a:latin typeface="Times New Roman" panose="02020603050405020304" pitchFamily="18" charset="0"/>
              </a:rPr>
              <a:t>输入结构</a:t>
            </a:r>
            <a:endParaRPr kumimoji="1" lang="zh-CN" altLang="en-US" sz="3600" b="1">
              <a:latin typeface="Times New Roman" panose="02020603050405020304" pitchFamily="18" charset="0"/>
            </a:endParaRP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2" fill="hold" grpId="0" nodeType="clickEffect">
                                  <p:stCondLst>
                                    <p:cond delay="0"/>
                                  </p:stCondLst>
                                  <p:childTnLst>
                                    <p:set>
                                      <p:cBhvr>
                                        <p:cTn id="6" dur="1" fill="hold">
                                          <p:stCondLst>
                                            <p:cond delay="0"/>
                                          </p:stCondLst>
                                        </p:cTn>
                                        <p:tgtEl>
                                          <p:spTgt spid="756745"/>
                                        </p:tgtEl>
                                        <p:attrNameLst>
                                          <p:attrName>style.visibility</p:attrName>
                                        </p:attrNameLst>
                                      </p:cBhvr>
                                      <p:to>
                                        <p:strVal val="visible"/>
                                      </p:to>
                                    </p:set>
                                    <p:anim calcmode="lin" valueType="num">
                                      <p:cBhvr additive="base">
                                        <p:cTn id="7" dur="1000" fill="hold"/>
                                        <p:tgtEl>
                                          <p:spTgt spid="756745"/>
                                        </p:tgtEl>
                                        <p:attrNameLst>
                                          <p:attrName>ppt_x</p:attrName>
                                        </p:attrNameLst>
                                      </p:cBhvr>
                                      <p:tavLst>
                                        <p:tav tm="0">
                                          <p:val>
                                            <p:strVal val="0-#ppt_w/2"/>
                                          </p:val>
                                        </p:tav>
                                        <p:tav tm="100000">
                                          <p:val>
                                            <p:strVal val="#ppt_x"/>
                                          </p:val>
                                        </p:tav>
                                      </p:tavLst>
                                    </p:anim>
                                    <p:anim calcmode="lin" valueType="num">
                                      <p:cBhvr additive="base">
                                        <p:cTn id="8" dur="1000" fill="hold"/>
                                        <p:tgtEl>
                                          <p:spTgt spid="75674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756750"/>
                                        </p:tgtEl>
                                        <p:attrNameLst>
                                          <p:attrName>style.visibility</p:attrName>
                                        </p:attrNameLst>
                                      </p:cBhvr>
                                      <p:to>
                                        <p:strVal val="visible"/>
                                      </p:to>
                                    </p:set>
                                    <p:anim calcmode="lin" valueType="num">
                                      <p:cBhvr additive="base">
                                        <p:cTn id="11" dur="500" fill="hold"/>
                                        <p:tgtEl>
                                          <p:spTgt spid="756750"/>
                                        </p:tgtEl>
                                        <p:attrNameLst>
                                          <p:attrName>ppt_x</p:attrName>
                                        </p:attrNameLst>
                                      </p:cBhvr>
                                      <p:tavLst>
                                        <p:tav tm="0">
                                          <p:val>
                                            <p:strVal val="#ppt_x"/>
                                          </p:val>
                                        </p:tav>
                                        <p:tav tm="100000">
                                          <p:val>
                                            <p:strVal val="#ppt_x"/>
                                          </p:val>
                                        </p:tav>
                                      </p:tavLst>
                                    </p:anim>
                                    <p:anim calcmode="lin" valueType="num">
                                      <p:cBhvr additive="base">
                                        <p:cTn id="12" dur="500" fill="hold"/>
                                        <p:tgtEl>
                                          <p:spTgt spid="756750"/>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12" fill="hold" grpId="0" nodeType="clickEffect">
                                  <p:stCondLst>
                                    <p:cond delay="0"/>
                                  </p:stCondLst>
                                  <p:childTnLst>
                                    <p:set>
                                      <p:cBhvr>
                                        <p:cTn id="16" dur="1" fill="hold">
                                          <p:stCondLst>
                                            <p:cond delay="0"/>
                                          </p:stCondLst>
                                        </p:cTn>
                                        <p:tgtEl>
                                          <p:spTgt spid="756757"/>
                                        </p:tgtEl>
                                        <p:attrNameLst>
                                          <p:attrName>style.visibility</p:attrName>
                                        </p:attrNameLst>
                                      </p:cBhvr>
                                      <p:to>
                                        <p:strVal val="visible"/>
                                      </p:to>
                                    </p:set>
                                    <p:anim calcmode="lin" valueType="num">
                                      <p:cBhvr additive="base">
                                        <p:cTn id="17" dur="1000" fill="hold"/>
                                        <p:tgtEl>
                                          <p:spTgt spid="756757"/>
                                        </p:tgtEl>
                                        <p:attrNameLst>
                                          <p:attrName>ppt_x</p:attrName>
                                        </p:attrNameLst>
                                      </p:cBhvr>
                                      <p:tavLst>
                                        <p:tav tm="0">
                                          <p:val>
                                            <p:strVal val="0-#ppt_w/2"/>
                                          </p:val>
                                        </p:tav>
                                        <p:tav tm="100000">
                                          <p:val>
                                            <p:strVal val="#ppt_x"/>
                                          </p:val>
                                        </p:tav>
                                      </p:tavLst>
                                    </p:anim>
                                    <p:anim calcmode="lin" valueType="num">
                                      <p:cBhvr additive="base">
                                        <p:cTn id="18" dur="1000" fill="hold"/>
                                        <p:tgtEl>
                                          <p:spTgt spid="756757"/>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756758"/>
                                        </p:tgtEl>
                                        <p:attrNameLst>
                                          <p:attrName>style.visibility</p:attrName>
                                        </p:attrNameLst>
                                      </p:cBhvr>
                                      <p:to>
                                        <p:strVal val="visible"/>
                                      </p:to>
                                    </p:set>
                                    <p:anim calcmode="lin" valueType="num">
                                      <p:cBhvr additive="base">
                                        <p:cTn id="21" dur="500" fill="hold"/>
                                        <p:tgtEl>
                                          <p:spTgt spid="756758"/>
                                        </p:tgtEl>
                                        <p:attrNameLst>
                                          <p:attrName>ppt_x</p:attrName>
                                        </p:attrNameLst>
                                      </p:cBhvr>
                                      <p:tavLst>
                                        <p:tav tm="0">
                                          <p:val>
                                            <p:strVal val="#ppt_x"/>
                                          </p:val>
                                        </p:tav>
                                        <p:tav tm="100000">
                                          <p:val>
                                            <p:strVal val="#ppt_x"/>
                                          </p:val>
                                        </p:tav>
                                      </p:tavLst>
                                    </p:anim>
                                    <p:anim calcmode="lin" valueType="num">
                                      <p:cBhvr additive="base">
                                        <p:cTn id="22" dur="500" fill="hold"/>
                                        <p:tgtEl>
                                          <p:spTgt spid="756758"/>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12" fill="hold" grpId="0" nodeType="clickEffect">
                                  <p:stCondLst>
                                    <p:cond delay="0"/>
                                  </p:stCondLst>
                                  <p:childTnLst>
                                    <p:set>
                                      <p:cBhvr>
                                        <p:cTn id="26" dur="1" fill="hold">
                                          <p:stCondLst>
                                            <p:cond delay="0"/>
                                          </p:stCondLst>
                                        </p:cTn>
                                        <p:tgtEl>
                                          <p:spTgt spid="756746"/>
                                        </p:tgtEl>
                                        <p:attrNameLst>
                                          <p:attrName>style.visibility</p:attrName>
                                        </p:attrNameLst>
                                      </p:cBhvr>
                                      <p:to>
                                        <p:strVal val="visible"/>
                                      </p:to>
                                    </p:set>
                                    <p:anim calcmode="lin" valueType="num">
                                      <p:cBhvr additive="base">
                                        <p:cTn id="27" dur="1000" fill="hold"/>
                                        <p:tgtEl>
                                          <p:spTgt spid="756746"/>
                                        </p:tgtEl>
                                        <p:attrNameLst>
                                          <p:attrName>ppt_x</p:attrName>
                                        </p:attrNameLst>
                                      </p:cBhvr>
                                      <p:tavLst>
                                        <p:tav tm="0">
                                          <p:val>
                                            <p:strVal val="0-#ppt_w/2"/>
                                          </p:val>
                                        </p:tav>
                                        <p:tav tm="100000">
                                          <p:val>
                                            <p:strVal val="#ppt_x"/>
                                          </p:val>
                                        </p:tav>
                                      </p:tavLst>
                                    </p:anim>
                                    <p:anim calcmode="lin" valueType="num">
                                      <p:cBhvr additive="base">
                                        <p:cTn id="28" dur="1000" fill="hold"/>
                                        <p:tgtEl>
                                          <p:spTgt spid="756746"/>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756749"/>
                                        </p:tgtEl>
                                        <p:attrNameLst>
                                          <p:attrName>style.visibility</p:attrName>
                                        </p:attrNameLst>
                                      </p:cBhvr>
                                      <p:to>
                                        <p:strVal val="visible"/>
                                      </p:to>
                                    </p:set>
                                    <p:anim calcmode="lin" valueType="num">
                                      <p:cBhvr additive="base">
                                        <p:cTn id="31" dur="500" fill="hold"/>
                                        <p:tgtEl>
                                          <p:spTgt spid="756749"/>
                                        </p:tgtEl>
                                        <p:attrNameLst>
                                          <p:attrName>ppt_x</p:attrName>
                                        </p:attrNameLst>
                                      </p:cBhvr>
                                      <p:tavLst>
                                        <p:tav tm="0">
                                          <p:val>
                                            <p:strVal val="#ppt_x"/>
                                          </p:val>
                                        </p:tav>
                                        <p:tav tm="100000">
                                          <p:val>
                                            <p:strVal val="#ppt_x"/>
                                          </p:val>
                                        </p:tav>
                                      </p:tavLst>
                                    </p:anim>
                                    <p:anim calcmode="lin" valueType="num">
                                      <p:cBhvr additive="base">
                                        <p:cTn id="32" dur="500" fill="hold"/>
                                        <p:tgtEl>
                                          <p:spTgt spid="756749"/>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12" fill="hold" grpId="0" nodeType="clickEffect">
                                  <p:stCondLst>
                                    <p:cond delay="0"/>
                                  </p:stCondLst>
                                  <p:childTnLst>
                                    <p:set>
                                      <p:cBhvr>
                                        <p:cTn id="36" dur="1" fill="hold">
                                          <p:stCondLst>
                                            <p:cond delay="0"/>
                                          </p:stCondLst>
                                        </p:cTn>
                                        <p:tgtEl>
                                          <p:spTgt spid="756747"/>
                                        </p:tgtEl>
                                        <p:attrNameLst>
                                          <p:attrName>style.visibility</p:attrName>
                                        </p:attrNameLst>
                                      </p:cBhvr>
                                      <p:to>
                                        <p:strVal val="visible"/>
                                      </p:to>
                                    </p:set>
                                    <p:anim calcmode="lin" valueType="num">
                                      <p:cBhvr additive="base">
                                        <p:cTn id="37" dur="1000" fill="hold"/>
                                        <p:tgtEl>
                                          <p:spTgt spid="756747"/>
                                        </p:tgtEl>
                                        <p:attrNameLst>
                                          <p:attrName>ppt_x</p:attrName>
                                        </p:attrNameLst>
                                      </p:cBhvr>
                                      <p:tavLst>
                                        <p:tav tm="0">
                                          <p:val>
                                            <p:strVal val="0-#ppt_w/2"/>
                                          </p:val>
                                        </p:tav>
                                        <p:tav tm="100000">
                                          <p:val>
                                            <p:strVal val="#ppt_x"/>
                                          </p:val>
                                        </p:tav>
                                      </p:tavLst>
                                    </p:anim>
                                    <p:anim calcmode="lin" valueType="num">
                                      <p:cBhvr additive="base">
                                        <p:cTn id="38" dur="1000" fill="hold"/>
                                        <p:tgtEl>
                                          <p:spTgt spid="756747"/>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756748"/>
                                        </p:tgtEl>
                                        <p:attrNameLst>
                                          <p:attrName>style.visibility</p:attrName>
                                        </p:attrNameLst>
                                      </p:cBhvr>
                                      <p:to>
                                        <p:strVal val="visible"/>
                                      </p:to>
                                    </p:set>
                                    <p:anim calcmode="lin" valueType="num">
                                      <p:cBhvr additive="base">
                                        <p:cTn id="41" dur="500" fill="hold"/>
                                        <p:tgtEl>
                                          <p:spTgt spid="756748"/>
                                        </p:tgtEl>
                                        <p:attrNameLst>
                                          <p:attrName>ppt_x</p:attrName>
                                        </p:attrNameLst>
                                      </p:cBhvr>
                                      <p:tavLst>
                                        <p:tav tm="0">
                                          <p:val>
                                            <p:strVal val="#ppt_x"/>
                                          </p:val>
                                        </p:tav>
                                        <p:tav tm="100000">
                                          <p:val>
                                            <p:strVal val="#ppt_x"/>
                                          </p:val>
                                        </p:tav>
                                      </p:tavLst>
                                    </p:anim>
                                    <p:anim calcmode="lin" valueType="num">
                                      <p:cBhvr additive="base">
                                        <p:cTn id="42" dur="500" fill="hold"/>
                                        <p:tgtEl>
                                          <p:spTgt spid="756748"/>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12" fill="hold" grpId="0" nodeType="clickEffect">
                                  <p:stCondLst>
                                    <p:cond delay="0"/>
                                  </p:stCondLst>
                                  <p:childTnLst>
                                    <p:set>
                                      <p:cBhvr>
                                        <p:cTn id="46" dur="1" fill="hold">
                                          <p:stCondLst>
                                            <p:cond delay="0"/>
                                          </p:stCondLst>
                                        </p:cTn>
                                        <p:tgtEl>
                                          <p:spTgt spid="756754"/>
                                        </p:tgtEl>
                                        <p:attrNameLst>
                                          <p:attrName>style.visibility</p:attrName>
                                        </p:attrNameLst>
                                      </p:cBhvr>
                                      <p:to>
                                        <p:strVal val="visible"/>
                                      </p:to>
                                    </p:set>
                                    <p:anim calcmode="lin" valueType="num">
                                      <p:cBhvr additive="base">
                                        <p:cTn id="47" dur="1000" fill="hold"/>
                                        <p:tgtEl>
                                          <p:spTgt spid="756754"/>
                                        </p:tgtEl>
                                        <p:attrNameLst>
                                          <p:attrName>ppt_x</p:attrName>
                                        </p:attrNameLst>
                                      </p:cBhvr>
                                      <p:tavLst>
                                        <p:tav tm="0">
                                          <p:val>
                                            <p:strVal val="0-#ppt_w/2"/>
                                          </p:val>
                                        </p:tav>
                                        <p:tav tm="100000">
                                          <p:val>
                                            <p:strVal val="#ppt_x"/>
                                          </p:val>
                                        </p:tav>
                                      </p:tavLst>
                                    </p:anim>
                                    <p:anim calcmode="lin" valueType="num">
                                      <p:cBhvr additive="base">
                                        <p:cTn id="48" dur="1000" fill="hold"/>
                                        <p:tgtEl>
                                          <p:spTgt spid="756754"/>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756753"/>
                                        </p:tgtEl>
                                        <p:attrNameLst>
                                          <p:attrName>style.visibility</p:attrName>
                                        </p:attrNameLst>
                                      </p:cBhvr>
                                      <p:to>
                                        <p:strVal val="visible"/>
                                      </p:to>
                                    </p:set>
                                    <p:anim calcmode="lin" valueType="num">
                                      <p:cBhvr additive="base">
                                        <p:cTn id="51" dur="500" fill="hold"/>
                                        <p:tgtEl>
                                          <p:spTgt spid="756753"/>
                                        </p:tgtEl>
                                        <p:attrNameLst>
                                          <p:attrName>ppt_x</p:attrName>
                                        </p:attrNameLst>
                                      </p:cBhvr>
                                      <p:tavLst>
                                        <p:tav tm="0">
                                          <p:val>
                                            <p:strVal val="#ppt_x"/>
                                          </p:val>
                                        </p:tav>
                                        <p:tav tm="100000">
                                          <p:val>
                                            <p:strVal val="#ppt_x"/>
                                          </p:val>
                                        </p:tav>
                                      </p:tavLst>
                                    </p:anim>
                                    <p:anim calcmode="lin" valueType="num">
                                      <p:cBhvr additive="base">
                                        <p:cTn id="52" dur="500" fill="hold"/>
                                        <p:tgtEl>
                                          <p:spTgt spid="75675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6745" grpId="0" animBg="1"/>
      <p:bldP spid="756746" grpId="0" animBg="1"/>
      <p:bldP spid="756747" grpId="0" animBg="1"/>
      <p:bldP spid="756748" grpId="0"/>
      <p:bldP spid="756749" grpId="0"/>
      <p:bldP spid="756750" grpId="0"/>
      <p:bldP spid="756753" grpId="0"/>
      <p:bldP spid="756754" grpId="0" animBg="1"/>
      <p:bldP spid="756757" grpId="0" animBg="1"/>
      <p:bldP spid="756758" grpId="0"/>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3"/>
          <p:cNvSpPr>
            <a:spLocks noGrp="1" noChangeArrowheads="1"/>
          </p:cNvSpPr>
          <p:nvPr>
            <p:ph type="dt" sz="quarter" idx="2"/>
          </p:nvPr>
        </p:nvSpPr>
        <p:spPr/>
        <p:txBody>
          <a:bodyPr/>
          <a:lstStyle/>
          <a:p>
            <a:fld id="{ABFC25B8-661C-48BB-A157-A4B066901F6F}" type="datetime1">
              <a:rPr lang="zh-CN" altLang="en-US"/>
            </a:fld>
            <a:endParaRPr lang="en-US" altLang="zh-CN"/>
          </a:p>
        </p:txBody>
      </p:sp>
      <p:sp>
        <p:nvSpPr>
          <p:cNvPr id="19" name="Rectangle 15"/>
          <p:cNvSpPr>
            <a:spLocks noGrp="1" noChangeArrowheads="1"/>
          </p:cNvSpPr>
          <p:nvPr>
            <p:ph type="sldNum" sz="quarter" idx="4"/>
          </p:nvPr>
        </p:nvSpPr>
        <p:spPr/>
        <p:txBody>
          <a:bodyPr/>
          <a:lstStyle/>
          <a:p>
            <a:fld id="{2AD70EEF-4681-4259-888C-ADE63C9CE60C}" type="slidenum">
              <a:rPr lang="en-US" altLang="zh-CN"/>
            </a:fld>
            <a:endParaRPr lang="en-US" altLang="zh-CN"/>
          </a:p>
        </p:txBody>
      </p:sp>
      <p:sp>
        <p:nvSpPr>
          <p:cNvPr id="760834" name="Rectangle 2"/>
          <p:cNvSpPr>
            <a:spLocks noGrp="1" noChangeArrowheads="1"/>
          </p:cNvSpPr>
          <p:nvPr>
            <p:ph type="subTitle" idx="1"/>
          </p:nvPr>
        </p:nvSpPr>
        <p:spPr>
          <a:xfrm>
            <a:off x="228600" y="228600"/>
            <a:ext cx="8686800" cy="6477000"/>
          </a:xfrm>
          <a:solidFill>
            <a:srgbClr val="0000FF"/>
          </a:solidFill>
        </p:spPr>
        <p:txBody>
          <a:bodyPr/>
          <a:lstStyle/>
          <a:p>
            <a:pPr algn="l"/>
            <a:r>
              <a:rPr lang="zh-CN" altLang="en-US" b="0">
                <a:solidFill>
                  <a:srgbClr val="FF3300"/>
                </a:solidFill>
                <a:latin typeface="楷体_GB2312" pitchFamily="49" charset="-122"/>
                <a:ea typeface="楷体_GB2312" pitchFamily="49" charset="-122"/>
              </a:rPr>
              <a:t>数字仪表板系统数据流图</a:t>
            </a:r>
            <a:endParaRPr lang="zh-CN" altLang="en-US" sz="4000" b="0">
              <a:solidFill>
                <a:schemeClr val="tx2"/>
              </a:solidFill>
              <a:latin typeface="楷体_GB2312" pitchFamily="49" charset="-122"/>
              <a:ea typeface="楷体_GB2312" pitchFamily="49" charset="-122"/>
            </a:endParaRPr>
          </a:p>
          <a:p>
            <a:endParaRPr lang="zh-CN" altLang="en-US" sz="3600" b="0"/>
          </a:p>
          <a:p>
            <a:pPr algn="l"/>
            <a:endParaRPr lang="zh-CN" altLang="en-US" sz="3600" b="0"/>
          </a:p>
          <a:p>
            <a:pPr algn="l"/>
            <a:r>
              <a:rPr lang="zh-CN" altLang="en-US" sz="3600" b="0"/>
              <a:t>      </a:t>
            </a:r>
            <a:endParaRPr lang="zh-CN" altLang="en-US" sz="3600" b="0"/>
          </a:p>
          <a:p>
            <a:pPr algn="l"/>
            <a:endParaRPr lang="en-US" altLang="zh-CN" sz="3600" b="0"/>
          </a:p>
        </p:txBody>
      </p:sp>
      <p:sp>
        <p:nvSpPr>
          <p:cNvPr id="760835" name="Line 3"/>
          <p:cNvSpPr>
            <a:spLocks noChangeShapeType="1"/>
          </p:cNvSpPr>
          <p:nvPr/>
        </p:nvSpPr>
        <p:spPr bwMode="auto">
          <a:xfrm>
            <a:off x="5791200" y="457200"/>
            <a:ext cx="381000" cy="1905000"/>
          </a:xfrm>
          <a:prstGeom prst="line">
            <a:avLst/>
          </a:prstGeom>
          <a:noFill/>
          <a:ln w="9525">
            <a:solidFill>
              <a:schemeClr val="tx1"/>
            </a:solidFill>
            <a:round/>
          </a:ln>
          <a:effectLst/>
        </p:spPr>
        <p:txBody>
          <a:bodyPr wrap="none" anchor="ctr"/>
          <a:lstStyle/>
          <a:p>
            <a:endParaRPr lang="zh-CN" altLang="en-US"/>
          </a:p>
        </p:txBody>
      </p:sp>
      <p:graphicFrame>
        <p:nvGraphicFramePr>
          <p:cNvPr id="760836" name="Object 4"/>
          <p:cNvGraphicFramePr>
            <a:graphicFrameLocks noChangeAspect="1"/>
          </p:cNvGraphicFramePr>
          <p:nvPr/>
        </p:nvGraphicFramePr>
        <p:xfrm>
          <a:off x="288925" y="333375"/>
          <a:ext cx="8855075" cy="6224588"/>
        </p:xfrm>
        <a:graphic>
          <a:graphicData uri="http://schemas.openxmlformats.org/presentationml/2006/ole">
            <mc:AlternateContent xmlns:mc="http://schemas.openxmlformats.org/markup-compatibility/2006">
              <mc:Choice xmlns:v="urn:schemas-microsoft-com:vml" Requires="v">
                <p:oleObj spid="_x0000_s760957" name="位图图像" r:id="rId1" imgW="8562975" imgH="6124575" progId="PBrush">
                  <p:embed/>
                </p:oleObj>
              </mc:Choice>
              <mc:Fallback>
                <p:oleObj name="位图图像" r:id="rId1" imgW="8562975" imgH="6124575" progId="PBrush">
                  <p:embed/>
                  <p:pic>
                    <p:nvPicPr>
                      <p:cNvPr id="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8925" y="333375"/>
                        <a:ext cx="8855075" cy="6224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760837" name="Group 5"/>
          <p:cNvGrpSpPr/>
          <p:nvPr/>
        </p:nvGrpSpPr>
        <p:grpSpPr bwMode="auto">
          <a:xfrm>
            <a:off x="1042988" y="457200"/>
            <a:ext cx="6797675" cy="6400800"/>
            <a:chOff x="576" y="288"/>
            <a:chExt cx="4282" cy="4032"/>
          </a:xfrm>
        </p:grpSpPr>
        <p:sp>
          <p:nvSpPr>
            <p:cNvPr id="760838" name="Line 6"/>
            <p:cNvSpPr>
              <a:spLocks noChangeShapeType="1"/>
            </p:cNvSpPr>
            <p:nvPr/>
          </p:nvSpPr>
          <p:spPr bwMode="auto">
            <a:xfrm>
              <a:off x="2064" y="528"/>
              <a:ext cx="1248" cy="1584"/>
            </a:xfrm>
            <a:prstGeom prst="line">
              <a:avLst/>
            </a:prstGeom>
            <a:noFill/>
            <a:ln w="38100">
              <a:solidFill>
                <a:srgbClr val="0000FF"/>
              </a:solidFill>
              <a:prstDash val="dash"/>
              <a:round/>
            </a:ln>
            <a:effectLst/>
          </p:spPr>
          <p:txBody>
            <a:bodyPr wrap="none" anchor="ctr"/>
            <a:lstStyle/>
            <a:p>
              <a:endParaRPr lang="zh-CN" altLang="en-US"/>
            </a:p>
          </p:txBody>
        </p:sp>
        <p:sp>
          <p:nvSpPr>
            <p:cNvPr id="760839" name="Line 7"/>
            <p:cNvSpPr>
              <a:spLocks noChangeShapeType="1"/>
            </p:cNvSpPr>
            <p:nvPr/>
          </p:nvSpPr>
          <p:spPr bwMode="auto">
            <a:xfrm flipH="1">
              <a:off x="1920" y="2112"/>
              <a:ext cx="1392" cy="1056"/>
            </a:xfrm>
            <a:prstGeom prst="line">
              <a:avLst/>
            </a:prstGeom>
            <a:noFill/>
            <a:ln w="38100">
              <a:solidFill>
                <a:srgbClr val="0000FF"/>
              </a:solidFill>
              <a:prstDash val="dash"/>
              <a:round/>
            </a:ln>
            <a:effectLst/>
          </p:spPr>
          <p:txBody>
            <a:bodyPr wrap="none" anchor="ctr"/>
            <a:lstStyle/>
            <a:p>
              <a:endParaRPr lang="zh-CN" altLang="en-US"/>
            </a:p>
          </p:txBody>
        </p:sp>
        <p:sp>
          <p:nvSpPr>
            <p:cNvPr id="760840" name="Line 8"/>
            <p:cNvSpPr>
              <a:spLocks noChangeShapeType="1"/>
            </p:cNvSpPr>
            <p:nvPr/>
          </p:nvSpPr>
          <p:spPr bwMode="auto">
            <a:xfrm flipH="1" flipV="1">
              <a:off x="576" y="2736"/>
              <a:ext cx="1344" cy="432"/>
            </a:xfrm>
            <a:prstGeom prst="line">
              <a:avLst/>
            </a:prstGeom>
            <a:noFill/>
            <a:ln w="38100">
              <a:solidFill>
                <a:srgbClr val="0000FF"/>
              </a:solidFill>
              <a:prstDash val="dash"/>
              <a:round/>
            </a:ln>
            <a:effectLst/>
          </p:spPr>
          <p:txBody>
            <a:bodyPr wrap="none" anchor="ctr"/>
            <a:lstStyle/>
            <a:p>
              <a:endParaRPr lang="zh-CN" altLang="en-US"/>
            </a:p>
          </p:txBody>
        </p:sp>
        <p:sp>
          <p:nvSpPr>
            <p:cNvPr id="760841" name="Line 9"/>
            <p:cNvSpPr>
              <a:spLocks noChangeShapeType="1"/>
            </p:cNvSpPr>
            <p:nvPr/>
          </p:nvSpPr>
          <p:spPr bwMode="auto">
            <a:xfrm>
              <a:off x="3600" y="288"/>
              <a:ext cx="528" cy="1152"/>
            </a:xfrm>
            <a:prstGeom prst="line">
              <a:avLst/>
            </a:prstGeom>
            <a:noFill/>
            <a:ln w="38100">
              <a:solidFill>
                <a:schemeClr val="hlink"/>
              </a:solidFill>
              <a:prstDash val="dash"/>
              <a:round/>
            </a:ln>
            <a:effectLst/>
          </p:spPr>
          <p:txBody>
            <a:bodyPr wrap="none" anchor="ctr"/>
            <a:lstStyle/>
            <a:p>
              <a:endParaRPr lang="zh-CN" altLang="en-US"/>
            </a:p>
          </p:txBody>
        </p:sp>
        <p:sp>
          <p:nvSpPr>
            <p:cNvPr id="760842" name="Line 10"/>
            <p:cNvSpPr>
              <a:spLocks noChangeShapeType="1"/>
            </p:cNvSpPr>
            <p:nvPr/>
          </p:nvSpPr>
          <p:spPr bwMode="auto">
            <a:xfrm flipH="1">
              <a:off x="3312" y="1440"/>
              <a:ext cx="816" cy="864"/>
            </a:xfrm>
            <a:prstGeom prst="line">
              <a:avLst/>
            </a:prstGeom>
            <a:noFill/>
            <a:ln w="38100">
              <a:solidFill>
                <a:schemeClr val="hlink"/>
              </a:solidFill>
              <a:prstDash val="dash"/>
              <a:round/>
            </a:ln>
            <a:effectLst/>
          </p:spPr>
          <p:txBody>
            <a:bodyPr wrap="none" anchor="ctr"/>
            <a:lstStyle/>
            <a:p>
              <a:endParaRPr lang="zh-CN" altLang="en-US"/>
            </a:p>
          </p:txBody>
        </p:sp>
        <p:sp>
          <p:nvSpPr>
            <p:cNvPr id="760843" name="Line 11"/>
            <p:cNvSpPr>
              <a:spLocks noChangeShapeType="1"/>
            </p:cNvSpPr>
            <p:nvPr/>
          </p:nvSpPr>
          <p:spPr bwMode="auto">
            <a:xfrm>
              <a:off x="3312" y="2304"/>
              <a:ext cx="432" cy="480"/>
            </a:xfrm>
            <a:prstGeom prst="line">
              <a:avLst/>
            </a:prstGeom>
            <a:noFill/>
            <a:ln w="38100">
              <a:solidFill>
                <a:schemeClr val="hlink"/>
              </a:solidFill>
              <a:prstDash val="dash"/>
              <a:round/>
            </a:ln>
            <a:effectLst/>
          </p:spPr>
          <p:txBody>
            <a:bodyPr wrap="none" anchor="ctr"/>
            <a:lstStyle/>
            <a:p>
              <a:endParaRPr lang="zh-CN" altLang="en-US"/>
            </a:p>
          </p:txBody>
        </p:sp>
        <p:sp>
          <p:nvSpPr>
            <p:cNvPr id="760844" name="Line 12"/>
            <p:cNvSpPr>
              <a:spLocks noChangeShapeType="1"/>
            </p:cNvSpPr>
            <p:nvPr/>
          </p:nvSpPr>
          <p:spPr bwMode="auto">
            <a:xfrm flipH="1">
              <a:off x="3024" y="2784"/>
              <a:ext cx="720" cy="1536"/>
            </a:xfrm>
            <a:prstGeom prst="line">
              <a:avLst/>
            </a:prstGeom>
            <a:noFill/>
            <a:ln w="38100">
              <a:solidFill>
                <a:schemeClr val="hlink"/>
              </a:solidFill>
              <a:prstDash val="dash"/>
              <a:round/>
            </a:ln>
            <a:effectLst/>
          </p:spPr>
          <p:txBody>
            <a:bodyPr wrap="none" anchor="ctr"/>
            <a:lstStyle/>
            <a:p>
              <a:endParaRPr lang="zh-CN" altLang="en-US"/>
            </a:p>
          </p:txBody>
        </p:sp>
        <p:sp>
          <p:nvSpPr>
            <p:cNvPr id="760845" name="Text Box 13"/>
            <p:cNvSpPr txBox="1">
              <a:spLocks noChangeArrowheads="1"/>
            </p:cNvSpPr>
            <p:nvPr/>
          </p:nvSpPr>
          <p:spPr bwMode="auto">
            <a:xfrm>
              <a:off x="710" y="1210"/>
              <a:ext cx="694" cy="404"/>
            </a:xfrm>
            <a:prstGeom prst="rect">
              <a:avLst/>
            </a:prstGeom>
            <a:solidFill>
              <a:srgbClr val="0000FF"/>
            </a:solidFill>
            <a:ln w="9525">
              <a:noFill/>
              <a:miter lim="800000"/>
            </a:ln>
            <a:effectLst/>
          </p:spPr>
          <p:txBody>
            <a:bodyPr wrap="none">
              <a:spAutoFit/>
            </a:bodyPr>
            <a:lstStyle/>
            <a:p>
              <a:r>
                <a:rPr kumimoji="1" lang="zh-CN" altLang="en-US" sz="3600" b="1">
                  <a:solidFill>
                    <a:srgbClr val="FFFFFF"/>
                  </a:solidFill>
                  <a:latin typeface="Times New Roman" panose="02020603050405020304" pitchFamily="18" charset="0"/>
                </a:rPr>
                <a:t>输入</a:t>
              </a:r>
              <a:endParaRPr kumimoji="1" lang="zh-CN" altLang="en-US" sz="3600" b="1">
                <a:solidFill>
                  <a:srgbClr val="FFFFFF"/>
                </a:solidFill>
                <a:latin typeface="Times New Roman" panose="02020603050405020304" pitchFamily="18" charset="0"/>
              </a:endParaRPr>
            </a:p>
          </p:txBody>
        </p:sp>
        <p:sp>
          <p:nvSpPr>
            <p:cNvPr id="760846" name="Text Box 14"/>
            <p:cNvSpPr txBox="1">
              <a:spLocks noChangeArrowheads="1"/>
            </p:cNvSpPr>
            <p:nvPr/>
          </p:nvSpPr>
          <p:spPr bwMode="auto">
            <a:xfrm>
              <a:off x="4742" y="2794"/>
              <a:ext cx="116" cy="404"/>
            </a:xfrm>
            <a:prstGeom prst="rect">
              <a:avLst/>
            </a:prstGeom>
            <a:noFill/>
            <a:ln w="9525">
              <a:noFill/>
              <a:miter lim="800000"/>
            </a:ln>
            <a:effectLst/>
          </p:spPr>
          <p:txBody>
            <a:bodyPr wrap="none">
              <a:spAutoFit/>
            </a:bodyPr>
            <a:lstStyle/>
            <a:p>
              <a:endParaRPr kumimoji="1" lang="zh-CN" altLang="zh-CN" sz="3600" b="1">
                <a:solidFill>
                  <a:srgbClr val="0000FF"/>
                </a:solidFill>
                <a:latin typeface="Times New Roman" panose="02020603050405020304" pitchFamily="18" charset="0"/>
              </a:endParaRPr>
            </a:p>
          </p:txBody>
        </p:sp>
        <p:sp>
          <p:nvSpPr>
            <p:cNvPr id="760847" name="Text Box 15"/>
            <p:cNvSpPr txBox="1">
              <a:spLocks noChangeArrowheads="1"/>
            </p:cNvSpPr>
            <p:nvPr/>
          </p:nvSpPr>
          <p:spPr bwMode="auto">
            <a:xfrm>
              <a:off x="864" y="3309"/>
              <a:ext cx="1272" cy="404"/>
            </a:xfrm>
            <a:prstGeom prst="rect">
              <a:avLst/>
            </a:prstGeom>
            <a:solidFill>
              <a:srgbClr val="FF0000"/>
            </a:solidFill>
            <a:ln w="9525">
              <a:noFill/>
              <a:miter lim="800000"/>
            </a:ln>
            <a:effectLst/>
          </p:spPr>
          <p:txBody>
            <a:bodyPr wrap="none">
              <a:spAutoFit/>
            </a:bodyPr>
            <a:lstStyle/>
            <a:p>
              <a:r>
                <a:rPr kumimoji="1" lang="zh-CN" altLang="en-US" sz="3600" b="1">
                  <a:solidFill>
                    <a:srgbClr val="FFFFFF"/>
                  </a:solidFill>
                  <a:latin typeface="Times New Roman" panose="02020603050405020304" pitchFamily="18" charset="0"/>
                </a:rPr>
                <a:t>变换中心</a:t>
              </a:r>
              <a:endParaRPr kumimoji="1" lang="zh-CN" altLang="en-US" sz="3600" b="1">
                <a:solidFill>
                  <a:srgbClr val="FFFFFF"/>
                </a:solidFill>
                <a:latin typeface="Times New Roman" panose="02020603050405020304" pitchFamily="18" charset="0"/>
              </a:endParaRPr>
            </a:p>
          </p:txBody>
        </p:sp>
      </p:grpSp>
      <p:sp>
        <p:nvSpPr>
          <p:cNvPr id="760848" name="Text Box 16"/>
          <p:cNvSpPr txBox="1">
            <a:spLocks noChangeArrowheads="1"/>
          </p:cNvSpPr>
          <p:nvPr/>
        </p:nvSpPr>
        <p:spPr bwMode="auto">
          <a:xfrm>
            <a:off x="7092950" y="4359275"/>
            <a:ext cx="1303338" cy="641350"/>
          </a:xfrm>
          <a:prstGeom prst="rect">
            <a:avLst/>
          </a:prstGeom>
          <a:solidFill>
            <a:srgbClr val="0000FF"/>
          </a:solidFill>
          <a:ln w="9525">
            <a:noFill/>
            <a:miter lim="800000"/>
          </a:ln>
          <a:effectLst/>
        </p:spPr>
        <p:txBody>
          <a:bodyPr>
            <a:spAutoFit/>
          </a:bodyPr>
          <a:lstStyle/>
          <a:p>
            <a:r>
              <a:rPr kumimoji="1" lang="zh-CN" altLang="en-US" sz="3600" b="1">
                <a:solidFill>
                  <a:srgbClr val="FFFFFF"/>
                </a:solidFill>
                <a:latin typeface="Times New Roman" panose="02020603050405020304" pitchFamily="18" charset="0"/>
              </a:rPr>
              <a:t>输出</a:t>
            </a:r>
            <a:endParaRPr kumimoji="1" lang="zh-CN" altLang="en-US" sz="3600" b="1">
              <a:solidFill>
                <a:srgbClr val="FFFFFF"/>
              </a:solidFill>
              <a:latin typeface="Times New Roman" panose="02020603050405020304" pitchFamily="18" charset="0"/>
            </a:endParaRPr>
          </a:p>
        </p:txBody>
      </p:sp>
    </p:spTree>
  </p:cSld>
  <p:clrMapOvr>
    <a:masterClrMapping/>
  </p:clrMapOvr>
  <p:transition>
    <p:zoom/>
  </p:transition>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13"/>
          <p:cNvSpPr>
            <a:spLocks noGrp="1" noChangeArrowheads="1"/>
          </p:cNvSpPr>
          <p:nvPr>
            <p:ph type="dt" sz="quarter" idx="2"/>
          </p:nvPr>
        </p:nvSpPr>
        <p:spPr/>
        <p:txBody>
          <a:bodyPr/>
          <a:lstStyle/>
          <a:p>
            <a:fld id="{397987EC-A5C6-4852-92DB-961D1173D2D5}" type="datetime1">
              <a:rPr lang="zh-CN" altLang="en-US"/>
            </a:fld>
            <a:endParaRPr lang="en-US" altLang="zh-CN"/>
          </a:p>
        </p:txBody>
      </p:sp>
      <p:sp>
        <p:nvSpPr>
          <p:cNvPr id="29" name="Rectangle 15"/>
          <p:cNvSpPr>
            <a:spLocks noGrp="1" noChangeArrowheads="1"/>
          </p:cNvSpPr>
          <p:nvPr>
            <p:ph type="sldNum" sz="quarter" idx="4"/>
          </p:nvPr>
        </p:nvSpPr>
        <p:spPr/>
        <p:txBody>
          <a:bodyPr/>
          <a:lstStyle/>
          <a:p>
            <a:fld id="{653A6698-E170-41E1-A874-2D81B1C78AF4}" type="slidenum">
              <a:rPr lang="en-US" altLang="zh-CN"/>
            </a:fld>
            <a:endParaRPr lang="en-US" altLang="zh-CN"/>
          </a:p>
        </p:txBody>
      </p:sp>
      <p:sp>
        <p:nvSpPr>
          <p:cNvPr id="761858" name="Text Box 2"/>
          <p:cNvSpPr txBox="1">
            <a:spLocks noChangeArrowheads="1"/>
          </p:cNvSpPr>
          <p:nvPr/>
        </p:nvSpPr>
        <p:spPr bwMode="auto">
          <a:xfrm>
            <a:off x="3657600" y="533400"/>
            <a:ext cx="1209675" cy="711200"/>
          </a:xfrm>
          <a:prstGeom prst="rect">
            <a:avLst/>
          </a:prstGeom>
          <a:solidFill>
            <a:srgbClr val="009900"/>
          </a:solidFill>
          <a:ln w="9525">
            <a:solidFill>
              <a:srgbClr val="99CC00"/>
            </a:solidFill>
            <a:miter lim="800000"/>
          </a:ln>
          <a:effectLst/>
        </p:spPr>
        <p:txBody>
          <a:bodyPr wrap="none">
            <a:spAutoFit/>
          </a:bodyPr>
          <a:lstStyle/>
          <a:p>
            <a:r>
              <a:rPr kumimoji="1" lang="zh-CN" altLang="en-US" sz="2000" b="1">
                <a:solidFill>
                  <a:srgbClr val="FFFFFF"/>
                </a:solidFill>
                <a:latin typeface="Times New Roman" panose="02020603050405020304" pitchFamily="18" charset="0"/>
              </a:rPr>
              <a:t>驱动仪表</a:t>
            </a:r>
            <a:endParaRPr kumimoji="1" lang="zh-CN" altLang="en-US" sz="2000" b="1">
              <a:solidFill>
                <a:srgbClr val="FFFFFF"/>
              </a:solidFill>
              <a:latin typeface="Times New Roman" panose="02020603050405020304" pitchFamily="18" charset="0"/>
            </a:endParaRPr>
          </a:p>
          <a:p>
            <a:r>
              <a:rPr kumimoji="1" lang="zh-CN" altLang="en-US" sz="2000" b="1">
                <a:solidFill>
                  <a:srgbClr val="FFFFFF"/>
                </a:solidFill>
                <a:latin typeface="Times New Roman" panose="02020603050405020304" pitchFamily="18" charset="0"/>
              </a:rPr>
              <a:t>  板输出</a:t>
            </a:r>
            <a:endParaRPr kumimoji="1" lang="zh-CN" altLang="en-US" sz="2000" b="1">
              <a:solidFill>
                <a:srgbClr val="FFFFFF"/>
              </a:solidFill>
              <a:latin typeface="Times New Roman" panose="02020603050405020304" pitchFamily="18" charset="0"/>
            </a:endParaRPr>
          </a:p>
        </p:txBody>
      </p:sp>
      <p:sp>
        <p:nvSpPr>
          <p:cNvPr id="761859" name="Text Box 3"/>
          <p:cNvSpPr txBox="1">
            <a:spLocks noChangeArrowheads="1"/>
          </p:cNvSpPr>
          <p:nvPr/>
        </p:nvSpPr>
        <p:spPr bwMode="auto">
          <a:xfrm>
            <a:off x="1084263" y="1922463"/>
            <a:ext cx="1025525" cy="711200"/>
          </a:xfrm>
          <a:prstGeom prst="rect">
            <a:avLst/>
          </a:prstGeom>
          <a:solidFill>
            <a:srgbClr val="009900"/>
          </a:solidFill>
          <a:ln w="9525">
            <a:solidFill>
              <a:srgbClr val="99CC00"/>
            </a:solidFill>
            <a:miter lim="800000"/>
          </a:ln>
          <a:effectLst/>
        </p:spPr>
        <p:txBody>
          <a:bodyPr wrap="none">
            <a:spAutoFit/>
          </a:bodyPr>
          <a:lstStyle/>
          <a:p>
            <a:r>
              <a:rPr kumimoji="1" lang="zh-CN" altLang="en-US" sz="2000" b="1">
                <a:solidFill>
                  <a:srgbClr val="FFFFFF"/>
                </a:solidFill>
                <a:latin typeface="Times New Roman" panose="02020603050405020304" pitchFamily="18" charset="0"/>
              </a:rPr>
              <a:t>加</a:t>
            </a:r>
            <a:r>
              <a:rPr kumimoji="1" lang="en-US" altLang="zh-CN" sz="2000" b="1">
                <a:solidFill>
                  <a:srgbClr val="FFFFFF"/>
                </a:solidFill>
                <a:latin typeface="Times New Roman" panose="02020603050405020304" pitchFamily="18" charset="0"/>
              </a:rPr>
              <a:t>/</a:t>
            </a:r>
            <a:r>
              <a:rPr kumimoji="1" lang="zh-CN" altLang="en-US" sz="2000" b="1">
                <a:solidFill>
                  <a:srgbClr val="FFFFFF"/>
                </a:solidFill>
                <a:latin typeface="Times New Roman" panose="02020603050405020304" pitchFamily="18" charset="0"/>
              </a:rPr>
              <a:t>减速</a:t>
            </a:r>
            <a:endParaRPr kumimoji="1" lang="zh-CN" altLang="en-US" sz="2000" b="1">
              <a:solidFill>
                <a:srgbClr val="FFFFFF"/>
              </a:solidFill>
              <a:latin typeface="Times New Roman" panose="02020603050405020304" pitchFamily="18" charset="0"/>
            </a:endParaRPr>
          </a:p>
          <a:p>
            <a:r>
              <a:rPr kumimoji="1" lang="zh-CN" altLang="en-US" sz="2000" b="1">
                <a:solidFill>
                  <a:srgbClr val="FFFFFF"/>
                </a:solidFill>
                <a:latin typeface="Times New Roman" panose="02020603050405020304" pitchFamily="18" charset="0"/>
              </a:rPr>
              <a:t>   显示  </a:t>
            </a:r>
            <a:endParaRPr kumimoji="1" lang="zh-CN" altLang="en-US" sz="2000" b="1">
              <a:solidFill>
                <a:srgbClr val="FFFFFF"/>
              </a:solidFill>
              <a:latin typeface="Times New Roman" panose="02020603050405020304" pitchFamily="18" charset="0"/>
            </a:endParaRPr>
          </a:p>
        </p:txBody>
      </p:sp>
      <p:sp>
        <p:nvSpPr>
          <p:cNvPr id="761860" name="Text Box 4"/>
          <p:cNvSpPr txBox="1">
            <a:spLocks noChangeArrowheads="1"/>
          </p:cNvSpPr>
          <p:nvPr/>
        </p:nvSpPr>
        <p:spPr bwMode="auto">
          <a:xfrm>
            <a:off x="3775075" y="1905000"/>
            <a:ext cx="838200" cy="711200"/>
          </a:xfrm>
          <a:prstGeom prst="rect">
            <a:avLst/>
          </a:prstGeom>
          <a:solidFill>
            <a:srgbClr val="009900"/>
          </a:solidFill>
          <a:ln w="9525">
            <a:solidFill>
              <a:srgbClr val="99CC00"/>
            </a:solidFill>
            <a:miter lim="800000"/>
          </a:ln>
          <a:effectLst/>
        </p:spPr>
        <p:txBody>
          <a:bodyPr>
            <a:spAutoFit/>
          </a:bodyPr>
          <a:lstStyle/>
          <a:p>
            <a:r>
              <a:rPr kumimoji="1" lang="en-US" altLang="zh-CN" sz="2000" b="1">
                <a:solidFill>
                  <a:srgbClr val="FFFFFF"/>
                </a:solidFill>
                <a:latin typeface="Times New Roman" panose="02020603050405020304" pitchFamily="18" charset="0"/>
              </a:rPr>
              <a:t> </a:t>
            </a:r>
            <a:r>
              <a:rPr kumimoji="1" lang="zh-CN" altLang="en-US" sz="2000" b="1">
                <a:solidFill>
                  <a:srgbClr val="FFFFFF"/>
                </a:solidFill>
                <a:latin typeface="Times New Roman" panose="02020603050405020304" pitchFamily="18" charset="0"/>
              </a:rPr>
              <a:t>显示      </a:t>
            </a:r>
            <a:r>
              <a:rPr kumimoji="1" lang="en-US" altLang="zh-CN" sz="2000" b="1">
                <a:solidFill>
                  <a:srgbClr val="FFFFFF"/>
                </a:solidFill>
                <a:latin typeface="Times New Roman" panose="02020603050405020304" pitchFamily="18" charset="0"/>
              </a:rPr>
              <a:t>mph</a:t>
            </a:r>
            <a:endParaRPr kumimoji="1" lang="en-US" altLang="zh-CN" sz="2000" b="1">
              <a:solidFill>
                <a:srgbClr val="FFFFFF"/>
              </a:solidFill>
              <a:latin typeface="Times New Roman" panose="02020603050405020304" pitchFamily="18" charset="0"/>
            </a:endParaRPr>
          </a:p>
        </p:txBody>
      </p:sp>
      <p:sp>
        <p:nvSpPr>
          <p:cNvPr id="761861" name="Text Box 5"/>
          <p:cNvSpPr txBox="1">
            <a:spLocks noChangeArrowheads="1"/>
          </p:cNvSpPr>
          <p:nvPr/>
        </p:nvSpPr>
        <p:spPr bwMode="auto">
          <a:xfrm>
            <a:off x="5087938" y="1905000"/>
            <a:ext cx="838200" cy="711200"/>
          </a:xfrm>
          <a:prstGeom prst="rect">
            <a:avLst/>
          </a:prstGeom>
          <a:solidFill>
            <a:srgbClr val="009900"/>
          </a:solidFill>
          <a:ln w="9525">
            <a:solidFill>
              <a:srgbClr val="99CC00"/>
            </a:solidFill>
            <a:miter lim="800000"/>
          </a:ln>
          <a:effectLst/>
        </p:spPr>
        <p:txBody>
          <a:bodyPr>
            <a:spAutoFit/>
          </a:bodyPr>
          <a:lstStyle/>
          <a:p>
            <a:r>
              <a:rPr kumimoji="1" lang="en-US" altLang="zh-CN" sz="2000" b="1">
                <a:solidFill>
                  <a:srgbClr val="FFFFFF"/>
                </a:solidFill>
                <a:latin typeface="Times New Roman" panose="02020603050405020304" pitchFamily="18" charset="0"/>
              </a:rPr>
              <a:t> </a:t>
            </a:r>
            <a:r>
              <a:rPr kumimoji="1" lang="zh-CN" altLang="en-US" sz="2000" b="1">
                <a:solidFill>
                  <a:srgbClr val="FFFFFF"/>
                </a:solidFill>
                <a:latin typeface="Times New Roman" panose="02020603050405020304" pitchFamily="18" charset="0"/>
              </a:rPr>
              <a:t>显示</a:t>
            </a:r>
            <a:endParaRPr kumimoji="1" lang="zh-CN" altLang="en-US" sz="2000" b="1">
              <a:solidFill>
                <a:srgbClr val="FFFFFF"/>
              </a:solidFill>
              <a:latin typeface="Times New Roman" panose="02020603050405020304" pitchFamily="18" charset="0"/>
            </a:endParaRPr>
          </a:p>
          <a:p>
            <a:r>
              <a:rPr kumimoji="1" lang="zh-CN" altLang="en-US" sz="2000" b="1">
                <a:solidFill>
                  <a:srgbClr val="FFFFFF"/>
                </a:solidFill>
                <a:latin typeface="Times New Roman" panose="02020603050405020304" pitchFamily="18" charset="0"/>
              </a:rPr>
              <a:t> 里程    </a:t>
            </a:r>
            <a:endParaRPr kumimoji="1" lang="zh-CN" altLang="en-US" sz="2000" b="1">
              <a:solidFill>
                <a:srgbClr val="FFFFFF"/>
              </a:solidFill>
              <a:latin typeface="Times New Roman" panose="02020603050405020304" pitchFamily="18" charset="0"/>
            </a:endParaRPr>
          </a:p>
        </p:txBody>
      </p:sp>
      <p:sp>
        <p:nvSpPr>
          <p:cNvPr id="761862" name="Line 6"/>
          <p:cNvSpPr>
            <a:spLocks noChangeShapeType="1"/>
          </p:cNvSpPr>
          <p:nvPr/>
        </p:nvSpPr>
        <p:spPr bwMode="auto">
          <a:xfrm flipH="1">
            <a:off x="1524000" y="1219200"/>
            <a:ext cx="2667000" cy="685800"/>
          </a:xfrm>
          <a:prstGeom prst="line">
            <a:avLst/>
          </a:prstGeom>
          <a:noFill/>
          <a:ln w="28575">
            <a:solidFill>
              <a:srgbClr val="FFFF00"/>
            </a:solidFill>
            <a:round/>
            <a:tailEnd type="triangle" w="med" len="med"/>
          </a:ln>
          <a:effectLst/>
        </p:spPr>
        <p:txBody>
          <a:bodyPr wrap="none" anchor="ctr"/>
          <a:lstStyle/>
          <a:p>
            <a:endParaRPr lang="zh-CN" altLang="en-US"/>
          </a:p>
        </p:txBody>
      </p:sp>
      <p:sp>
        <p:nvSpPr>
          <p:cNvPr id="761863" name="Line 7"/>
          <p:cNvSpPr>
            <a:spLocks noChangeShapeType="1"/>
          </p:cNvSpPr>
          <p:nvPr/>
        </p:nvSpPr>
        <p:spPr bwMode="auto">
          <a:xfrm>
            <a:off x="4191000" y="1219200"/>
            <a:ext cx="0" cy="685800"/>
          </a:xfrm>
          <a:prstGeom prst="line">
            <a:avLst/>
          </a:prstGeom>
          <a:noFill/>
          <a:ln w="28575">
            <a:solidFill>
              <a:srgbClr val="FFFF00"/>
            </a:solidFill>
            <a:round/>
            <a:tailEnd type="triangle" w="med" len="med"/>
          </a:ln>
          <a:effectLst/>
        </p:spPr>
        <p:txBody>
          <a:bodyPr wrap="none" anchor="ctr"/>
          <a:lstStyle/>
          <a:p>
            <a:endParaRPr lang="zh-CN" altLang="en-US"/>
          </a:p>
        </p:txBody>
      </p:sp>
      <p:sp>
        <p:nvSpPr>
          <p:cNvPr id="761864" name="Line 8"/>
          <p:cNvSpPr>
            <a:spLocks noChangeShapeType="1"/>
          </p:cNvSpPr>
          <p:nvPr/>
        </p:nvSpPr>
        <p:spPr bwMode="auto">
          <a:xfrm>
            <a:off x="4191000" y="1219200"/>
            <a:ext cx="1371600" cy="685800"/>
          </a:xfrm>
          <a:prstGeom prst="line">
            <a:avLst/>
          </a:prstGeom>
          <a:noFill/>
          <a:ln w="28575">
            <a:solidFill>
              <a:srgbClr val="FFFF00"/>
            </a:solidFill>
            <a:round/>
            <a:tailEnd type="triangle" w="med" len="med"/>
          </a:ln>
          <a:effectLst/>
        </p:spPr>
        <p:txBody>
          <a:bodyPr wrap="none" anchor="ctr"/>
          <a:lstStyle/>
          <a:p>
            <a:endParaRPr lang="zh-CN" altLang="en-US"/>
          </a:p>
        </p:txBody>
      </p:sp>
      <p:sp>
        <p:nvSpPr>
          <p:cNvPr id="761865" name="Text Box 9"/>
          <p:cNvSpPr txBox="1">
            <a:spLocks noChangeArrowheads="1"/>
          </p:cNvSpPr>
          <p:nvPr/>
        </p:nvSpPr>
        <p:spPr bwMode="auto">
          <a:xfrm>
            <a:off x="304800" y="887413"/>
            <a:ext cx="2170113" cy="762000"/>
          </a:xfrm>
          <a:prstGeom prst="rect">
            <a:avLst/>
          </a:prstGeom>
          <a:noFill/>
          <a:ln w="9525">
            <a:noFill/>
            <a:miter lim="800000"/>
          </a:ln>
          <a:effectLst/>
        </p:spPr>
        <p:txBody>
          <a:bodyPr wrap="none">
            <a:spAutoFit/>
          </a:bodyPr>
          <a:lstStyle/>
          <a:p>
            <a:r>
              <a:rPr kumimoji="1" lang="zh-CN" altLang="en-US" sz="2000" b="1">
                <a:solidFill>
                  <a:srgbClr val="FFFFFF"/>
                </a:solidFill>
                <a:latin typeface="Times New Roman" panose="02020603050405020304" pitchFamily="18" charset="0"/>
              </a:rPr>
              <a:t>加</a:t>
            </a:r>
            <a:r>
              <a:rPr kumimoji="1" lang="en-US" altLang="zh-CN" sz="2000" b="1">
                <a:solidFill>
                  <a:srgbClr val="FFFFFF"/>
                </a:solidFill>
                <a:latin typeface="Times New Roman" panose="02020603050405020304" pitchFamily="18" charset="0"/>
              </a:rPr>
              <a:t>/</a:t>
            </a:r>
            <a:r>
              <a:rPr kumimoji="1" lang="zh-CN" altLang="en-US" sz="2000" b="1">
                <a:solidFill>
                  <a:srgbClr val="FFFFFF"/>
                </a:solidFill>
                <a:latin typeface="Times New Roman" panose="02020603050405020304" pitchFamily="18" charset="0"/>
              </a:rPr>
              <a:t>减速箭头指示</a:t>
            </a:r>
            <a:r>
              <a:rPr kumimoji="1" lang="en-US" altLang="zh-CN" sz="2000" b="1">
                <a:solidFill>
                  <a:srgbClr val="FFFFFF"/>
                </a:solidFill>
                <a:latin typeface="Times New Roman" panose="02020603050405020304" pitchFamily="18" charset="0"/>
              </a:rPr>
              <a:t>, </a:t>
            </a:r>
            <a:endParaRPr kumimoji="1" lang="en-US" altLang="zh-CN" sz="2000" b="1">
              <a:solidFill>
                <a:srgbClr val="FFFFFF"/>
              </a:solidFill>
              <a:latin typeface="Times New Roman" panose="02020603050405020304" pitchFamily="18" charset="0"/>
            </a:endParaRPr>
          </a:p>
          <a:p>
            <a:r>
              <a:rPr kumimoji="1" lang="en-US" altLang="zh-CN" sz="2400" b="1">
                <a:solidFill>
                  <a:srgbClr val="FFFFFF"/>
                </a:solidFill>
                <a:latin typeface="Times New Roman" panose="02020603050405020304" pitchFamily="18" charset="0"/>
              </a:rPr>
              <a:t>mpg, mph</a:t>
            </a:r>
            <a:endParaRPr kumimoji="1" lang="en-US" altLang="zh-CN" sz="2400" b="1">
              <a:solidFill>
                <a:srgbClr val="FFFFFF"/>
              </a:solidFill>
              <a:latin typeface="Times New Roman" panose="02020603050405020304" pitchFamily="18" charset="0"/>
            </a:endParaRPr>
          </a:p>
        </p:txBody>
      </p:sp>
      <p:sp>
        <p:nvSpPr>
          <p:cNvPr id="761866" name="Text Box 10"/>
          <p:cNvSpPr txBox="1">
            <a:spLocks noChangeArrowheads="1"/>
          </p:cNvSpPr>
          <p:nvPr/>
        </p:nvSpPr>
        <p:spPr bwMode="auto">
          <a:xfrm>
            <a:off x="6248400" y="990600"/>
            <a:ext cx="1792288" cy="457200"/>
          </a:xfrm>
          <a:prstGeom prst="rect">
            <a:avLst/>
          </a:prstGeom>
          <a:noFill/>
          <a:ln w="9525">
            <a:noFill/>
            <a:miter lim="800000"/>
          </a:ln>
          <a:effectLst/>
        </p:spPr>
        <p:txBody>
          <a:bodyPr wrap="none">
            <a:spAutoFit/>
          </a:bodyPr>
          <a:lstStyle/>
          <a:p>
            <a:r>
              <a:rPr kumimoji="1" lang="zh-CN" altLang="zh-CN" sz="2400" b="1">
                <a:solidFill>
                  <a:srgbClr val="FFFFFF"/>
                </a:solidFill>
                <a:latin typeface="Times New Roman" panose="02020603050405020304" pitchFamily="18" charset="0"/>
              </a:rPr>
              <a:t>英里</a:t>
            </a:r>
            <a:r>
              <a:rPr kumimoji="1" lang="en-US" altLang="zh-CN" sz="2400" b="1">
                <a:solidFill>
                  <a:srgbClr val="FFFFFF"/>
                </a:solidFill>
                <a:latin typeface="Times New Roman" panose="02020603050405020304" pitchFamily="18" charset="0"/>
              </a:rPr>
              <a:t>,</a:t>
            </a:r>
            <a:r>
              <a:rPr kumimoji="1" lang="zh-CN" altLang="en-US" sz="2400" b="1">
                <a:solidFill>
                  <a:srgbClr val="FFFFFF"/>
                </a:solidFill>
                <a:latin typeface="Times New Roman" panose="02020603050405020304" pitchFamily="18" charset="0"/>
              </a:rPr>
              <a:t>超速值</a:t>
            </a:r>
            <a:endParaRPr kumimoji="1" lang="zh-CN" altLang="en-US" sz="2400" b="1">
              <a:solidFill>
                <a:srgbClr val="FFFFFF"/>
              </a:solidFill>
              <a:latin typeface="Times New Roman" panose="02020603050405020304" pitchFamily="18" charset="0"/>
            </a:endParaRPr>
          </a:p>
        </p:txBody>
      </p:sp>
      <p:sp>
        <p:nvSpPr>
          <p:cNvPr id="761867" name="Line 11"/>
          <p:cNvSpPr>
            <a:spLocks noChangeShapeType="1"/>
          </p:cNvSpPr>
          <p:nvPr/>
        </p:nvSpPr>
        <p:spPr bwMode="auto">
          <a:xfrm flipH="1">
            <a:off x="2971800" y="1219200"/>
            <a:ext cx="1219200" cy="685800"/>
          </a:xfrm>
          <a:prstGeom prst="line">
            <a:avLst/>
          </a:prstGeom>
          <a:noFill/>
          <a:ln w="28575">
            <a:solidFill>
              <a:srgbClr val="FFFF00"/>
            </a:solidFill>
            <a:round/>
            <a:tailEnd type="triangle" w="med" len="med"/>
          </a:ln>
          <a:effectLst/>
        </p:spPr>
        <p:txBody>
          <a:bodyPr wrap="none" anchor="ctr"/>
          <a:lstStyle/>
          <a:p>
            <a:endParaRPr lang="zh-CN" altLang="en-US"/>
          </a:p>
        </p:txBody>
      </p:sp>
      <p:sp>
        <p:nvSpPr>
          <p:cNvPr id="761868" name="Text Box 12"/>
          <p:cNvSpPr txBox="1">
            <a:spLocks noChangeArrowheads="1"/>
          </p:cNvSpPr>
          <p:nvPr/>
        </p:nvSpPr>
        <p:spPr bwMode="auto">
          <a:xfrm>
            <a:off x="2581275" y="1922463"/>
            <a:ext cx="765175" cy="711200"/>
          </a:xfrm>
          <a:prstGeom prst="rect">
            <a:avLst/>
          </a:prstGeom>
          <a:solidFill>
            <a:srgbClr val="009900"/>
          </a:solidFill>
          <a:ln w="9525">
            <a:solidFill>
              <a:srgbClr val="99CC00"/>
            </a:solidFill>
            <a:miter lim="800000"/>
          </a:ln>
          <a:effectLst/>
        </p:spPr>
        <p:txBody>
          <a:bodyPr wrap="none">
            <a:spAutoFit/>
          </a:bodyPr>
          <a:lstStyle/>
          <a:p>
            <a:r>
              <a:rPr kumimoji="1" lang="en-US" altLang="zh-CN" sz="2000" b="1">
                <a:solidFill>
                  <a:srgbClr val="FFFFFF"/>
                </a:solidFill>
                <a:latin typeface="Times New Roman" panose="02020603050405020304" pitchFamily="18" charset="0"/>
              </a:rPr>
              <a:t> </a:t>
            </a:r>
            <a:r>
              <a:rPr kumimoji="1" lang="zh-CN" altLang="en-US" sz="2000" b="1">
                <a:solidFill>
                  <a:srgbClr val="FFFFFF"/>
                </a:solidFill>
                <a:latin typeface="Times New Roman" panose="02020603050405020304" pitchFamily="18" charset="0"/>
              </a:rPr>
              <a:t>显示</a:t>
            </a:r>
            <a:endParaRPr kumimoji="1" lang="zh-CN" altLang="en-US" sz="2000" b="1">
              <a:solidFill>
                <a:srgbClr val="FFFFFF"/>
              </a:solidFill>
              <a:latin typeface="Times New Roman" panose="02020603050405020304" pitchFamily="18" charset="0"/>
            </a:endParaRPr>
          </a:p>
          <a:p>
            <a:r>
              <a:rPr kumimoji="1" lang="zh-CN" altLang="en-US" sz="2000" b="1">
                <a:solidFill>
                  <a:srgbClr val="FFFFFF"/>
                </a:solidFill>
                <a:latin typeface="Times New Roman" panose="02020603050405020304" pitchFamily="18" charset="0"/>
              </a:rPr>
              <a:t> </a:t>
            </a:r>
            <a:r>
              <a:rPr kumimoji="1" lang="en-US" altLang="zh-CN" sz="2000" b="1">
                <a:solidFill>
                  <a:srgbClr val="FFFFFF"/>
                </a:solidFill>
                <a:latin typeface="Times New Roman" panose="02020603050405020304" pitchFamily="18" charset="0"/>
              </a:rPr>
              <a:t>mpg</a:t>
            </a:r>
            <a:endParaRPr kumimoji="1" lang="en-US" altLang="zh-CN" sz="2000" b="1">
              <a:solidFill>
                <a:srgbClr val="FFFFFF"/>
              </a:solidFill>
              <a:latin typeface="Times New Roman" panose="02020603050405020304" pitchFamily="18" charset="0"/>
            </a:endParaRPr>
          </a:p>
        </p:txBody>
      </p:sp>
      <p:sp>
        <p:nvSpPr>
          <p:cNvPr id="761869" name="Text Box 13"/>
          <p:cNvSpPr txBox="1">
            <a:spLocks noChangeArrowheads="1"/>
          </p:cNvSpPr>
          <p:nvPr/>
        </p:nvSpPr>
        <p:spPr bwMode="auto">
          <a:xfrm>
            <a:off x="6342063" y="1905000"/>
            <a:ext cx="828675" cy="711200"/>
          </a:xfrm>
          <a:prstGeom prst="rect">
            <a:avLst/>
          </a:prstGeom>
          <a:solidFill>
            <a:srgbClr val="009900"/>
          </a:solidFill>
          <a:ln w="9525">
            <a:solidFill>
              <a:srgbClr val="99CC00"/>
            </a:solidFill>
            <a:miter lim="800000"/>
          </a:ln>
          <a:effectLst/>
        </p:spPr>
        <p:txBody>
          <a:bodyPr wrap="none">
            <a:spAutoFit/>
          </a:bodyPr>
          <a:lstStyle/>
          <a:p>
            <a:r>
              <a:rPr kumimoji="1" lang="zh-CN" altLang="en-US" sz="2000" b="1">
                <a:solidFill>
                  <a:srgbClr val="FFFFFF"/>
                </a:solidFill>
                <a:latin typeface="Times New Roman" panose="02020603050405020304" pitchFamily="18" charset="0"/>
              </a:rPr>
              <a:t>发出</a:t>
            </a:r>
            <a:endParaRPr kumimoji="1" lang="zh-CN" altLang="en-US" sz="2000" b="1">
              <a:solidFill>
                <a:srgbClr val="FFFFFF"/>
              </a:solidFill>
              <a:latin typeface="Times New Roman" panose="02020603050405020304" pitchFamily="18" charset="0"/>
            </a:endParaRPr>
          </a:p>
          <a:p>
            <a:r>
              <a:rPr kumimoji="1" lang="zh-CN" altLang="en-US" sz="2000" b="1">
                <a:solidFill>
                  <a:srgbClr val="FFFFFF"/>
                </a:solidFill>
                <a:latin typeface="Times New Roman" panose="02020603050405020304" pitchFamily="18" charset="0"/>
              </a:rPr>
              <a:t>铃声  </a:t>
            </a:r>
            <a:endParaRPr kumimoji="1" lang="zh-CN" altLang="en-US" sz="2000" b="1">
              <a:solidFill>
                <a:srgbClr val="FFFFFF"/>
              </a:solidFill>
              <a:latin typeface="Times New Roman" panose="02020603050405020304" pitchFamily="18" charset="0"/>
            </a:endParaRPr>
          </a:p>
        </p:txBody>
      </p:sp>
      <p:sp>
        <p:nvSpPr>
          <p:cNvPr id="761870" name="Line 14"/>
          <p:cNvSpPr>
            <a:spLocks noChangeShapeType="1"/>
          </p:cNvSpPr>
          <p:nvPr/>
        </p:nvSpPr>
        <p:spPr bwMode="auto">
          <a:xfrm>
            <a:off x="4267200" y="1219200"/>
            <a:ext cx="2514600" cy="685800"/>
          </a:xfrm>
          <a:prstGeom prst="line">
            <a:avLst/>
          </a:prstGeom>
          <a:noFill/>
          <a:ln w="28575">
            <a:solidFill>
              <a:srgbClr val="FFFF00"/>
            </a:solidFill>
            <a:round/>
            <a:tailEnd type="triangle" w="med" len="med"/>
          </a:ln>
          <a:effectLst/>
        </p:spPr>
        <p:txBody>
          <a:bodyPr wrap="none" anchor="ctr"/>
          <a:lstStyle/>
          <a:p>
            <a:endParaRPr lang="zh-CN" altLang="en-US"/>
          </a:p>
        </p:txBody>
      </p:sp>
      <p:sp>
        <p:nvSpPr>
          <p:cNvPr id="761871" name="Text Box 15"/>
          <p:cNvSpPr txBox="1">
            <a:spLocks noChangeArrowheads="1"/>
          </p:cNvSpPr>
          <p:nvPr/>
        </p:nvSpPr>
        <p:spPr bwMode="auto">
          <a:xfrm>
            <a:off x="3644900" y="3751263"/>
            <a:ext cx="1243013" cy="406400"/>
          </a:xfrm>
          <a:prstGeom prst="rect">
            <a:avLst/>
          </a:prstGeom>
          <a:solidFill>
            <a:srgbClr val="009900"/>
          </a:solidFill>
          <a:ln w="9525">
            <a:solidFill>
              <a:srgbClr val="99CC00"/>
            </a:solidFill>
            <a:miter lim="800000"/>
          </a:ln>
          <a:effectLst/>
        </p:spPr>
        <p:txBody>
          <a:bodyPr wrap="none">
            <a:spAutoFit/>
          </a:bodyPr>
          <a:lstStyle/>
          <a:p>
            <a:pPr algn="ctr"/>
            <a:r>
              <a:rPr kumimoji="1" lang="en-US" altLang="zh-CN" sz="2000" b="1">
                <a:solidFill>
                  <a:srgbClr val="FFFFFF"/>
                </a:solidFill>
                <a:latin typeface="Times New Roman" panose="02020603050405020304" pitchFamily="18" charset="0"/>
              </a:rPr>
              <a:t>LCD</a:t>
            </a:r>
            <a:r>
              <a:rPr kumimoji="1" lang="zh-CN" altLang="en-US" sz="2000" b="1">
                <a:solidFill>
                  <a:srgbClr val="FFFFFF"/>
                </a:solidFill>
                <a:latin typeface="Times New Roman" panose="02020603050405020304" pitchFamily="18" charset="0"/>
              </a:rPr>
              <a:t>显示</a:t>
            </a:r>
            <a:endParaRPr kumimoji="1" lang="zh-CN" altLang="en-US" sz="2000" b="1">
              <a:solidFill>
                <a:srgbClr val="FFFFFF"/>
              </a:solidFill>
              <a:latin typeface="Times New Roman" panose="02020603050405020304" pitchFamily="18" charset="0"/>
            </a:endParaRPr>
          </a:p>
        </p:txBody>
      </p:sp>
      <p:sp>
        <p:nvSpPr>
          <p:cNvPr id="761875" name="Line 19"/>
          <p:cNvSpPr>
            <a:spLocks noChangeShapeType="1"/>
          </p:cNvSpPr>
          <p:nvPr/>
        </p:nvSpPr>
        <p:spPr bwMode="auto">
          <a:xfrm flipH="1">
            <a:off x="2057400" y="1295400"/>
            <a:ext cx="914400" cy="228600"/>
          </a:xfrm>
          <a:prstGeom prst="line">
            <a:avLst/>
          </a:prstGeom>
          <a:noFill/>
          <a:ln w="38100">
            <a:solidFill>
              <a:srgbClr val="FF6600"/>
            </a:solidFill>
            <a:round/>
            <a:tailEnd type="stealth" w="lg" len="lg"/>
          </a:ln>
          <a:effectLst/>
        </p:spPr>
        <p:txBody>
          <a:bodyPr wrap="none" anchor="ctr"/>
          <a:lstStyle/>
          <a:p>
            <a:endParaRPr lang="zh-CN" altLang="en-US"/>
          </a:p>
        </p:txBody>
      </p:sp>
      <p:sp>
        <p:nvSpPr>
          <p:cNvPr id="761876" name="Line 20"/>
          <p:cNvSpPr>
            <a:spLocks noChangeShapeType="1"/>
          </p:cNvSpPr>
          <p:nvPr/>
        </p:nvSpPr>
        <p:spPr bwMode="auto">
          <a:xfrm flipH="1">
            <a:off x="3124200" y="1447800"/>
            <a:ext cx="381000" cy="228600"/>
          </a:xfrm>
          <a:prstGeom prst="line">
            <a:avLst/>
          </a:prstGeom>
          <a:noFill/>
          <a:ln w="38100">
            <a:solidFill>
              <a:srgbClr val="FF6600"/>
            </a:solidFill>
            <a:round/>
            <a:tailEnd type="stealth" w="lg" len="lg"/>
          </a:ln>
          <a:effectLst/>
        </p:spPr>
        <p:txBody>
          <a:bodyPr wrap="none" anchor="ctr"/>
          <a:lstStyle/>
          <a:p>
            <a:endParaRPr lang="zh-CN" altLang="en-US"/>
          </a:p>
        </p:txBody>
      </p:sp>
      <p:sp>
        <p:nvSpPr>
          <p:cNvPr id="761877" name="Line 21"/>
          <p:cNvSpPr>
            <a:spLocks noChangeShapeType="1"/>
          </p:cNvSpPr>
          <p:nvPr/>
        </p:nvSpPr>
        <p:spPr bwMode="auto">
          <a:xfrm>
            <a:off x="4038600" y="1371600"/>
            <a:ext cx="0" cy="381000"/>
          </a:xfrm>
          <a:prstGeom prst="line">
            <a:avLst/>
          </a:prstGeom>
          <a:noFill/>
          <a:ln w="38100">
            <a:solidFill>
              <a:srgbClr val="FF6600"/>
            </a:solidFill>
            <a:round/>
            <a:tailEnd type="stealth" w="lg" len="lg"/>
          </a:ln>
          <a:effectLst/>
        </p:spPr>
        <p:txBody>
          <a:bodyPr wrap="none" anchor="ctr"/>
          <a:lstStyle/>
          <a:p>
            <a:endParaRPr lang="zh-CN" altLang="en-US"/>
          </a:p>
        </p:txBody>
      </p:sp>
      <p:sp>
        <p:nvSpPr>
          <p:cNvPr id="761878" name="Line 22"/>
          <p:cNvSpPr>
            <a:spLocks noChangeShapeType="1"/>
          </p:cNvSpPr>
          <p:nvPr/>
        </p:nvSpPr>
        <p:spPr bwMode="auto">
          <a:xfrm>
            <a:off x="4373563" y="1447800"/>
            <a:ext cx="609600" cy="304800"/>
          </a:xfrm>
          <a:prstGeom prst="line">
            <a:avLst/>
          </a:prstGeom>
          <a:noFill/>
          <a:ln w="38100">
            <a:solidFill>
              <a:srgbClr val="FF6600"/>
            </a:solidFill>
            <a:round/>
            <a:tailEnd type="stealth" w="lg" len="lg"/>
          </a:ln>
          <a:effectLst/>
        </p:spPr>
        <p:txBody>
          <a:bodyPr wrap="none" anchor="ctr"/>
          <a:lstStyle/>
          <a:p>
            <a:endParaRPr lang="zh-CN" altLang="en-US"/>
          </a:p>
        </p:txBody>
      </p:sp>
      <p:sp>
        <p:nvSpPr>
          <p:cNvPr id="761879" name="Line 23"/>
          <p:cNvSpPr>
            <a:spLocks noChangeShapeType="1"/>
          </p:cNvSpPr>
          <p:nvPr/>
        </p:nvSpPr>
        <p:spPr bwMode="auto">
          <a:xfrm>
            <a:off x="5257800" y="1295400"/>
            <a:ext cx="914400" cy="304800"/>
          </a:xfrm>
          <a:prstGeom prst="line">
            <a:avLst/>
          </a:prstGeom>
          <a:noFill/>
          <a:ln w="38100">
            <a:solidFill>
              <a:srgbClr val="FF6600"/>
            </a:solidFill>
            <a:round/>
            <a:tailEnd type="stealth" w="lg" len="lg"/>
          </a:ln>
          <a:effectLst/>
        </p:spPr>
        <p:txBody>
          <a:bodyPr wrap="none" anchor="ctr"/>
          <a:lstStyle/>
          <a:p>
            <a:endParaRPr lang="zh-CN" altLang="en-US"/>
          </a:p>
        </p:txBody>
      </p:sp>
      <p:sp>
        <p:nvSpPr>
          <p:cNvPr id="761883" name="Text Box 27"/>
          <p:cNvSpPr txBox="1">
            <a:spLocks noChangeArrowheads="1"/>
          </p:cNvSpPr>
          <p:nvPr/>
        </p:nvSpPr>
        <p:spPr bwMode="auto">
          <a:xfrm>
            <a:off x="3200400" y="5516563"/>
            <a:ext cx="1790700" cy="579437"/>
          </a:xfrm>
          <a:prstGeom prst="rect">
            <a:avLst/>
          </a:prstGeom>
          <a:noFill/>
          <a:ln w="9525">
            <a:noFill/>
            <a:miter lim="800000"/>
          </a:ln>
          <a:effectLst/>
        </p:spPr>
        <p:txBody>
          <a:bodyPr wrap="none">
            <a:spAutoFit/>
          </a:bodyPr>
          <a:lstStyle/>
          <a:p>
            <a:r>
              <a:rPr kumimoji="1" lang="zh-CN" altLang="en-US" sz="3200" b="1">
                <a:latin typeface="Times New Roman" panose="02020603050405020304" pitchFamily="18" charset="0"/>
              </a:rPr>
              <a:t>输出结构</a:t>
            </a:r>
            <a:endParaRPr kumimoji="1" lang="zh-CN" altLang="en-US" sz="3200" b="1">
              <a:latin typeface="Times New Roman" panose="02020603050405020304" pitchFamily="18" charset="0"/>
            </a:endParaRPr>
          </a:p>
        </p:txBody>
      </p:sp>
      <p:cxnSp>
        <p:nvCxnSpPr>
          <p:cNvPr id="761886" name="AutoShape 30"/>
          <p:cNvCxnSpPr>
            <a:cxnSpLocks noChangeShapeType="1"/>
            <a:stCxn id="761859" idx="2"/>
            <a:endCxn id="761871" idx="0"/>
          </p:cNvCxnSpPr>
          <p:nvPr/>
        </p:nvCxnSpPr>
        <p:spPr bwMode="auto">
          <a:xfrm>
            <a:off x="1597025" y="2633663"/>
            <a:ext cx="2670175" cy="1117600"/>
          </a:xfrm>
          <a:prstGeom prst="straightConnector1">
            <a:avLst/>
          </a:prstGeom>
          <a:noFill/>
          <a:ln w="25400">
            <a:solidFill>
              <a:srgbClr val="FFFFFF"/>
            </a:solidFill>
            <a:round/>
            <a:tailEnd type="triangle" w="med" len="med"/>
          </a:ln>
          <a:effectLst/>
        </p:spPr>
      </p:cxnSp>
      <p:cxnSp>
        <p:nvCxnSpPr>
          <p:cNvPr id="761887" name="AutoShape 31"/>
          <p:cNvCxnSpPr>
            <a:cxnSpLocks noChangeShapeType="1"/>
            <a:stCxn id="761868" idx="2"/>
            <a:endCxn id="761871" idx="0"/>
          </p:cNvCxnSpPr>
          <p:nvPr/>
        </p:nvCxnSpPr>
        <p:spPr bwMode="auto">
          <a:xfrm>
            <a:off x="2963863" y="2633663"/>
            <a:ext cx="1303337" cy="1117600"/>
          </a:xfrm>
          <a:prstGeom prst="straightConnector1">
            <a:avLst/>
          </a:prstGeom>
          <a:noFill/>
          <a:ln w="25400">
            <a:solidFill>
              <a:srgbClr val="FFFFFF"/>
            </a:solidFill>
            <a:round/>
            <a:tailEnd type="triangle" w="med" len="med"/>
          </a:ln>
          <a:effectLst/>
        </p:spPr>
      </p:cxnSp>
      <p:cxnSp>
        <p:nvCxnSpPr>
          <p:cNvPr id="761888" name="AutoShape 32"/>
          <p:cNvCxnSpPr>
            <a:cxnSpLocks noChangeShapeType="1"/>
            <a:stCxn id="761860" idx="2"/>
            <a:endCxn id="761871" idx="0"/>
          </p:cNvCxnSpPr>
          <p:nvPr/>
        </p:nvCxnSpPr>
        <p:spPr bwMode="auto">
          <a:xfrm>
            <a:off x="4194175" y="2616200"/>
            <a:ext cx="73025" cy="1135063"/>
          </a:xfrm>
          <a:prstGeom prst="straightConnector1">
            <a:avLst/>
          </a:prstGeom>
          <a:noFill/>
          <a:ln w="25400">
            <a:solidFill>
              <a:srgbClr val="FFFFFF"/>
            </a:solidFill>
            <a:round/>
            <a:tailEnd type="triangle" w="med" len="med"/>
          </a:ln>
          <a:effectLst/>
        </p:spPr>
      </p:cxnSp>
      <p:cxnSp>
        <p:nvCxnSpPr>
          <p:cNvPr id="761889" name="AutoShape 33"/>
          <p:cNvCxnSpPr>
            <a:cxnSpLocks noChangeShapeType="1"/>
            <a:stCxn id="761861" idx="2"/>
            <a:endCxn id="761871" idx="0"/>
          </p:cNvCxnSpPr>
          <p:nvPr/>
        </p:nvCxnSpPr>
        <p:spPr bwMode="auto">
          <a:xfrm flipH="1">
            <a:off x="4267200" y="2616200"/>
            <a:ext cx="1239838" cy="1135063"/>
          </a:xfrm>
          <a:prstGeom prst="straightConnector1">
            <a:avLst/>
          </a:prstGeom>
          <a:noFill/>
          <a:ln w="25400">
            <a:solidFill>
              <a:srgbClr val="FFFFFF"/>
            </a:solidFill>
            <a:round/>
            <a:tailEnd type="triangle" w="med" len="med"/>
          </a:ln>
          <a:effectLst/>
        </p:spPr>
      </p:cxnSp>
      <p:cxnSp>
        <p:nvCxnSpPr>
          <p:cNvPr id="761890" name="AutoShape 34"/>
          <p:cNvCxnSpPr>
            <a:cxnSpLocks noChangeShapeType="1"/>
            <a:stCxn id="761869" idx="2"/>
            <a:endCxn id="761871" idx="0"/>
          </p:cNvCxnSpPr>
          <p:nvPr/>
        </p:nvCxnSpPr>
        <p:spPr bwMode="auto">
          <a:xfrm flipH="1">
            <a:off x="4267200" y="2616200"/>
            <a:ext cx="2489200" cy="1135063"/>
          </a:xfrm>
          <a:prstGeom prst="straightConnector1">
            <a:avLst/>
          </a:prstGeom>
          <a:noFill/>
          <a:ln w="25400">
            <a:solidFill>
              <a:srgbClr val="FFFFFF"/>
            </a:solidFill>
            <a:round/>
            <a:tailEnd type="triangle" w="med" len="med"/>
          </a:ln>
          <a:effectLst/>
        </p:spPr>
      </p:cxn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61871"/>
                                        </p:tgtEl>
                                        <p:attrNameLst>
                                          <p:attrName>style.visibility</p:attrName>
                                        </p:attrNameLst>
                                      </p:cBhvr>
                                      <p:to>
                                        <p:strVal val="visible"/>
                                      </p:to>
                                    </p:set>
                                    <p:anim calcmode="lin" valueType="num">
                                      <p:cBhvr additive="base">
                                        <p:cTn id="7" dur="500" fill="hold"/>
                                        <p:tgtEl>
                                          <p:spTgt spid="761871"/>
                                        </p:tgtEl>
                                        <p:attrNameLst>
                                          <p:attrName>ppt_x</p:attrName>
                                        </p:attrNameLst>
                                      </p:cBhvr>
                                      <p:tavLst>
                                        <p:tav tm="0">
                                          <p:val>
                                            <p:strVal val="#ppt_x"/>
                                          </p:val>
                                        </p:tav>
                                        <p:tav tm="100000">
                                          <p:val>
                                            <p:strVal val="#ppt_x"/>
                                          </p:val>
                                        </p:tav>
                                      </p:tavLst>
                                    </p:anim>
                                    <p:anim calcmode="lin" valueType="num">
                                      <p:cBhvr additive="base">
                                        <p:cTn id="8" dur="500" fill="hold"/>
                                        <p:tgtEl>
                                          <p:spTgt spid="761871"/>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761886"/>
                                        </p:tgtEl>
                                        <p:attrNameLst>
                                          <p:attrName>style.visibility</p:attrName>
                                        </p:attrNameLst>
                                      </p:cBhvr>
                                      <p:to>
                                        <p:strVal val="visible"/>
                                      </p:to>
                                    </p:set>
                                    <p:anim calcmode="lin" valueType="num">
                                      <p:cBhvr additive="base">
                                        <p:cTn id="11" dur="500" fill="hold"/>
                                        <p:tgtEl>
                                          <p:spTgt spid="761886"/>
                                        </p:tgtEl>
                                        <p:attrNameLst>
                                          <p:attrName>ppt_x</p:attrName>
                                        </p:attrNameLst>
                                      </p:cBhvr>
                                      <p:tavLst>
                                        <p:tav tm="0">
                                          <p:val>
                                            <p:strVal val="#ppt_x"/>
                                          </p:val>
                                        </p:tav>
                                        <p:tav tm="100000">
                                          <p:val>
                                            <p:strVal val="#ppt_x"/>
                                          </p:val>
                                        </p:tav>
                                      </p:tavLst>
                                    </p:anim>
                                    <p:anim calcmode="lin" valueType="num">
                                      <p:cBhvr additive="base">
                                        <p:cTn id="12" dur="500" fill="hold"/>
                                        <p:tgtEl>
                                          <p:spTgt spid="761886"/>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761887"/>
                                        </p:tgtEl>
                                        <p:attrNameLst>
                                          <p:attrName>style.visibility</p:attrName>
                                        </p:attrNameLst>
                                      </p:cBhvr>
                                      <p:to>
                                        <p:strVal val="visible"/>
                                      </p:to>
                                    </p:set>
                                    <p:anim calcmode="lin" valueType="num">
                                      <p:cBhvr additive="base">
                                        <p:cTn id="15" dur="500" fill="hold"/>
                                        <p:tgtEl>
                                          <p:spTgt spid="761887"/>
                                        </p:tgtEl>
                                        <p:attrNameLst>
                                          <p:attrName>ppt_x</p:attrName>
                                        </p:attrNameLst>
                                      </p:cBhvr>
                                      <p:tavLst>
                                        <p:tav tm="0">
                                          <p:val>
                                            <p:strVal val="#ppt_x"/>
                                          </p:val>
                                        </p:tav>
                                        <p:tav tm="100000">
                                          <p:val>
                                            <p:strVal val="#ppt_x"/>
                                          </p:val>
                                        </p:tav>
                                      </p:tavLst>
                                    </p:anim>
                                    <p:anim calcmode="lin" valueType="num">
                                      <p:cBhvr additive="base">
                                        <p:cTn id="16" dur="500" fill="hold"/>
                                        <p:tgtEl>
                                          <p:spTgt spid="761887"/>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761888"/>
                                        </p:tgtEl>
                                        <p:attrNameLst>
                                          <p:attrName>style.visibility</p:attrName>
                                        </p:attrNameLst>
                                      </p:cBhvr>
                                      <p:to>
                                        <p:strVal val="visible"/>
                                      </p:to>
                                    </p:set>
                                    <p:anim calcmode="lin" valueType="num">
                                      <p:cBhvr additive="base">
                                        <p:cTn id="19" dur="500" fill="hold"/>
                                        <p:tgtEl>
                                          <p:spTgt spid="761888"/>
                                        </p:tgtEl>
                                        <p:attrNameLst>
                                          <p:attrName>ppt_x</p:attrName>
                                        </p:attrNameLst>
                                      </p:cBhvr>
                                      <p:tavLst>
                                        <p:tav tm="0">
                                          <p:val>
                                            <p:strVal val="#ppt_x"/>
                                          </p:val>
                                        </p:tav>
                                        <p:tav tm="100000">
                                          <p:val>
                                            <p:strVal val="#ppt_x"/>
                                          </p:val>
                                        </p:tav>
                                      </p:tavLst>
                                    </p:anim>
                                    <p:anim calcmode="lin" valueType="num">
                                      <p:cBhvr additive="base">
                                        <p:cTn id="20" dur="500" fill="hold"/>
                                        <p:tgtEl>
                                          <p:spTgt spid="761888"/>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761889"/>
                                        </p:tgtEl>
                                        <p:attrNameLst>
                                          <p:attrName>style.visibility</p:attrName>
                                        </p:attrNameLst>
                                      </p:cBhvr>
                                      <p:to>
                                        <p:strVal val="visible"/>
                                      </p:to>
                                    </p:set>
                                    <p:anim calcmode="lin" valueType="num">
                                      <p:cBhvr additive="base">
                                        <p:cTn id="23" dur="500" fill="hold"/>
                                        <p:tgtEl>
                                          <p:spTgt spid="761889"/>
                                        </p:tgtEl>
                                        <p:attrNameLst>
                                          <p:attrName>ppt_x</p:attrName>
                                        </p:attrNameLst>
                                      </p:cBhvr>
                                      <p:tavLst>
                                        <p:tav tm="0">
                                          <p:val>
                                            <p:strVal val="#ppt_x"/>
                                          </p:val>
                                        </p:tav>
                                        <p:tav tm="100000">
                                          <p:val>
                                            <p:strVal val="#ppt_x"/>
                                          </p:val>
                                        </p:tav>
                                      </p:tavLst>
                                    </p:anim>
                                    <p:anim calcmode="lin" valueType="num">
                                      <p:cBhvr additive="base">
                                        <p:cTn id="24" dur="500" fill="hold"/>
                                        <p:tgtEl>
                                          <p:spTgt spid="761889"/>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761890"/>
                                        </p:tgtEl>
                                        <p:attrNameLst>
                                          <p:attrName>style.visibility</p:attrName>
                                        </p:attrNameLst>
                                      </p:cBhvr>
                                      <p:to>
                                        <p:strVal val="visible"/>
                                      </p:to>
                                    </p:set>
                                    <p:anim calcmode="lin" valueType="num">
                                      <p:cBhvr additive="base">
                                        <p:cTn id="27" dur="500" fill="hold"/>
                                        <p:tgtEl>
                                          <p:spTgt spid="761890"/>
                                        </p:tgtEl>
                                        <p:attrNameLst>
                                          <p:attrName>ppt_x</p:attrName>
                                        </p:attrNameLst>
                                      </p:cBhvr>
                                      <p:tavLst>
                                        <p:tav tm="0">
                                          <p:val>
                                            <p:strVal val="#ppt_x"/>
                                          </p:val>
                                        </p:tav>
                                        <p:tav tm="100000">
                                          <p:val>
                                            <p:strVal val="#ppt_x"/>
                                          </p:val>
                                        </p:tav>
                                      </p:tavLst>
                                    </p:anim>
                                    <p:anim calcmode="lin" valueType="num">
                                      <p:cBhvr additive="base">
                                        <p:cTn id="28" dur="500" fill="hold"/>
                                        <p:tgtEl>
                                          <p:spTgt spid="76189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1871" grpId="0" animBg="1"/>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3"/>
          <p:cNvSpPr>
            <a:spLocks noGrp="1" noChangeArrowheads="1"/>
          </p:cNvSpPr>
          <p:nvPr>
            <p:ph type="dt" sz="quarter" idx="2"/>
          </p:nvPr>
        </p:nvSpPr>
        <p:spPr/>
        <p:txBody>
          <a:bodyPr/>
          <a:lstStyle/>
          <a:p>
            <a:fld id="{53AC34AF-E8D6-429E-8B98-5AAA2D6BE3A9}" type="datetime1">
              <a:rPr lang="zh-CN" altLang="en-US"/>
            </a:fld>
            <a:endParaRPr lang="en-US" altLang="zh-CN"/>
          </a:p>
        </p:txBody>
      </p:sp>
      <p:sp>
        <p:nvSpPr>
          <p:cNvPr id="19" name="Rectangle 15"/>
          <p:cNvSpPr>
            <a:spLocks noGrp="1" noChangeArrowheads="1"/>
          </p:cNvSpPr>
          <p:nvPr>
            <p:ph type="sldNum" sz="quarter" idx="4"/>
          </p:nvPr>
        </p:nvSpPr>
        <p:spPr/>
        <p:txBody>
          <a:bodyPr/>
          <a:lstStyle/>
          <a:p>
            <a:fld id="{E747F0A7-0A51-424B-81DD-6384A8FA408A}" type="slidenum">
              <a:rPr lang="en-US" altLang="zh-CN"/>
            </a:fld>
            <a:endParaRPr lang="en-US" altLang="zh-CN"/>
          </a:p>
        </p:txBody>
      </p:sp>
      <p:sp>
        <p:nvSpPr>
          <p:cNvPr id="880642" name="Rectangle 2"/>
          <p:cNvSpPr>
            <a:spLocks noGrp="1" noChangeArrowheads="1"/>
          </p:cNvSpPr>
          <p:nvPr>
            <p:ph type="subTitle" idx="1"/>
          </p:nvPr>
        </p:nvSpPr>
        <p:spPr>
          <a:xfrm>
            <a:off x="228600" y="228600"/>
            <a:ext cx="8686800" cy="6477000"/>
          </a:xfrm>
          <a:solidFill>
            <a:srgbClr val="0000FF"/>
          </a:solidFill>
        </p:spPr>
        <p:txBody>
          <a:bodyPr/>
          <a:lstStyle/>
          <a:p>
            <a:pPr algn="l"/>
            <a:r>
              <a:rPr lang="zh-CN" altLang="en-US" b="0">
                <a:solidFill>
                  <a:srgbClr val="FF3300"/>
                </a:solidFill>
                <a:latin typeface="楷体_GB2312" pitchFamily="49" charset="-122"/>
                <a:ea typeface="楷体_GB2312" pitchFamily="49" charset="-122"/>
              </a:rPr>
              <a:t>数字仪表板系统数据流图</a:t>
            </a:r>
            <a:endParaRPr lang="zh-CN" altLang="en-US" sz="4000" b="0">
              <a:solidFill>
                <a:schemeClr val="tx2"/>
              </a:solidFill>
              <a:latin typeface="楷体_GB2312" pitchFamily="49" charset="-122"/>
              <a:ea typeface="楷体_GB2312" pitchFamily="49" charset="-122"/>
            </a:endParaRPr>
          </a:p>
          <a:p>
            <a:endParaRPr lang="zh-CN" altLang="en-US" sz="3600" b="0"/>
          </a:p>
          <a:p>
            <a:pPr algn="l"/>
            <a:endParaRPr lang="zh-CN" altLang="en-US" sz="3600" b="0"/>
          </a:p>
          <a:p>
            <a:pPr algn="l"/>
            <a:r>
              <a:rPr lang="zh-CN" altLang="en-US" sz="3600" b="0"/>
              <a:t>      </a:t>
            </a:r>
            <a:endParaRPr lang="zh-CN" altLang="en-US" sz="3600" b="0"/>
          </a:p>
          <a:p>
            <a:pPr algn="l"/>
            <a:endParaRPr lang="en-US" altLang="zh-CN" sz="3600" b="0"/>
          </a:p>
        </p:txBody>
      </p:sp>
      <p:sp>
        <p:nvSpPr>
          <p:cNvPr id="880643" name="Line 3"/>
          <p:cNvSpPr>
            <a:spLocks noChangeShapeType="1"/>
          </p:cNvSpPr>
          <p:nvPr/>
        </p:nvSpPr>
        <p:spPr bwMode="auto">
          <a:xfrm>
            <a:off x="5791200" y="457200"/>
            <a:ext cx="381000" cy="1905000"/>
          </a:xfrm>
          <a:prstGeom prst="line">
            <a:avLst/>
          </a:prstGeom>
          <a:noFill/>
          <a:ln w="9525">
            <a:solidFill>
              <a:schemeClr val="tx1"/>
            </a:solidFill>
            <a:round/>
          </a:ln>
          <a:effectLst/>
        </p:spPr>
        <p:txBody>
          <a:bodyPr wrap="none" anchor="ctr"/>
          <a:lstStyle/>
          <a:p>
            <a:endParaRPr lang="zh-CN" altLang="en-US"/>
          </a:p>
        </p:txBody>
      </p:sp>
      <p:graphicFrame>
        <p:nvGraphicFramePr>
          <p:cNvPr id="880644" name="Object 4"/>
          <p:cNvGraphicFramePr>
            <a:graphicFrameLocks noChangeAspect="1"/>
          </p:cNvGraphicFramePr>
          <p:nvPr/>
        </p:nvGraphicFramePr>
        <p:xfrm>
          <a:off x="288925" y="333375"/>
          <a:ext cx="8855075" cy="6224588"/>
        </p:xfrm>
        <a:graphic>
          <a:graphicData uri="http://schemas.openxmlformats.org/presentationml/2006/ole">
            <mc:AlternateContent xmlns:mc="http://schemas.openxmlformats.org/markup-compatibility/2006">
              <mc:Choice xmlns:v="urn:schemas-microsoft-com:vml" Requires="v">
                <p:oleObj spid="_x0000_s880765" name="位图图像" r:id="rId1" imgW="8562975" imgH="6124575" progId="PBrush">
                  <p:embed/>
                </p:oleObj>
              </mc:Choice>
              <mc:Fallback>
                <p:oleObj name="位图图像" r:id="rId1" imgW="8562975" imgH="6124575" progId="PBrush">
                  <p:embed/>
                  <p:pic>
                    <p:nvPicPr>
                      <p:cNvPr id="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8925" y="333375"/>
                        <a:ext cx="8855075" cy="6224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880645" name="Group 5"/>
          <p:cNvGrpSpPr/>
          <p:nvPr/>
        </p:nvGrpSpPr>
        <p:grpSpPr bwMode="auto">
          <a:xfrm>
            <a:off x="1042988" y="457200"/>
            <a:ext cx="6797675" cy="6400800"/>
            <a:chOff x="576" y="288"/>
            <a:chExt cx="4282" cy="4032"/>
          </a:xfrm>
        </p:grpSpPr>
        <p:sp>
          <p:nvSpPr>
            <p:cNvPr id="880646" name="Line 6"/>
            <p:cNvSpPr>
              <a:spLocks noChangeShapeType="1"/>
            </p:cNvSpPr>
            <p:nvPr/>
          </p:nvSpPr>
          <p:spPr bwMode="auto">
            <a:xfrm>
              <a:off x="2064" y="528"/>
              <a:ext cx="1248" cy="1584"/>
            </a:xfrm>
            <a:prstGeom prst="line">
              <a:avLst/>
            </a:prstGeom>
            <a:noFill/>
            <a:ln w="38100">
              <a:solidFill>
                <a:srgbClr val="0000FF"/>
              </a:solidFill>
              <a:prstDash val="dash"/>
              <a:round/>
            </a:ln>
            <a:effectLst/>
          </p:spPr>
          <p:txBody>
            <a:bodyPr wrap="none" anchor="ctr"/>
            <a:lstStyle/>
            <a:p>
              <a:endParaRPr lang="zh-CN" altLang="en-US"/>
            </a:p>
          </p:txBody>
        </p:sp>
        <p:sp>
          <p:nvSpPr>
            <p:cNvPr id="880647" name="Line 7"/>
            <p:cNvSpPr>
              <a:spLocks noChangeShapeType="1"/>
            </p:cNvSpPr>
            <p:nvPr/>
          </p:nvSpPr>
          <p:spPr bwMode="auto">
            <a:xfrm flipH="1">
              <a:off x="1920" y="2112"/>
              <a:ext cx="1392" cy="1056"/>
            </a:xfrm>
            <a:prstGeom prst="line">
              <a:avLst/>
            </a:prstGeom>
            <a:noFill/>
            <a:ln w="38100">
              <a:solidFill>
                <a:srgbClr val="0000FF"/>
              </a:solidFill>
              <a:prstDash val="dash"/>
              <a:round/>
            </a:ln>
            <a:effectLst/>
          </p:spPr>
          <p:txBody>
            <a:bodyPr wrap="none" anchor="ctr"/>
            <a:lstStyle/>
            <a:p>
              <a:endParaRPr lang="zh-CN" altLang="en-US"/>
            </a:p>
          </p:txBody>
        </p:sp>
        <p:sp>
          <p:nvSpPr>
            <p:cNvPr id="880648" name="Line 8"/>
            <p:cNvSpPr>
              <a:spLocks noChangeShapeType="1"/>
            </p:cNvSpPr>
            <p:nvPr/>
          </p:nvSpPr>
          <p:spPr bwMode="auto">
            <a:xfrm flipH="1" flipV="1">
              <a:off x="576" y="2736"/>
              <a:ext cx="1344" cy="432"/>
            </a:xfrm>
            <a:prstGeom prst="line">
              <a:avLst/>
            </a:prstGeom>
            <a:noFill/>
            <a:ln w="38100">
              <a:solidFill>
                <a:srgbClr val="0000FF"/>
              </a:solidFill>
              <a:prstDash val="dash"/>
              <a:round/>
            </a:ln>
            <a:effectLst/>
          </p:spPr>
          <p:txBody>
            <a:bodyPr wrap="none" anchor="ctr"/>
            <a:lstStyle/>
            <a:p>
              <a:endParaRPr lang="zh-CN" altLang="en-US"/>
            </a:p>
          </p:txBody>
        </p:sp>
        <p:sp>
          <p:nvSpPr>
            <p:cNvPr id="880649" name="Line 9"/>
            <p:cNvSpPr>
              <a:spLocks noChangeShapeType="1"/>
            </p:cNvSpPr>
            <p:nvPr/>
          </p:nvSpPr>
          <p:spPr bwMode="auto">
            <a:xfrm>
              <a:off x="3600" y="288"/>
              <a:ext cx="528" cy="1152"/>
            </a:xfrm>
            <a:prstGeom prst="line">
              <a:avLst/>
            </a:prstGeom>
            <a:noFill/>
            <a:ln w="38100">
              <a:solidFill>
                <a:schemeClr val="hlink"/>
              </a:solidFill>
              <a:prstDash val="dash"/>
              <a:round/>
            </a:ln>
            <a:effectLst/>
          </p:spPr>
          <p:txBody>
            <a:bodyPr wrap="none" anchor="ctr"/>
            <a:lstStyle/>
            <a:p>
              <a:endParaRPr lang="zh-CN" altLang="en-US"/>
            </a:p>
          </p:txBody>
        </p:sp>
        <p:sp>
          <p:nvSpPr>
            <p:cNvPr id="880650" name="Line 10"/>
            <p:cNvSpPr>
              <a:spLocks noChangeShapeType="1"/>
            </p:cNvSpPr>
            <p:nvPr/>
          </p:nvSpPr>
          <p:spPr bwMode="auto">
            <a:xfrm flipH="1">
              <a:off x="3312" y="1440"/>
              <a:ext cx="816" cy="864"/>
            </a:xfrm>
            <a:prstGeom prst="line">
              <a:avLst/>
            </a:prstGeom>
            <a:noFill/>
            <a:ln w="38100">
              <a:solidFill>
                <a:schemeClr val="hlink"/>
              </a:solidFill>
              <a:prstDash val="dash"/>
              <a:round/>
            </a:ln>
            <a:effectLst/>
          </p:spPr>
          <p:txBody>
            <a:bodyPr wrap="none" anchor="ctr"/>
            <a:lstStyle/>
            <a:p>
              <a:endParaRPr lang="zh-CN" altLang="en-US"/>
            </a:p>
          </p:txBody>
        </p:sp>
        <p:sp>
          <p:nvSpPr>
            <p:cNvPr id="880651" name="Line 11"/>
            <p:cNvSpPr>
              <a:spLocks noChangeShapeType="1"/>
            </p:cNvSpPr>
            <p:nvPr/>
          </p:nvSpPr>
          <p:spPr bwMode="auto">
            <a:xfrm>
              <a:off x="3312" y="2304"/>
              <a:ext cx="432" cy="480"/>
            </a:xfrm>
            <a:prstGeom prst="line">
              <a:avLst/>
            </a:prstGeom>
            <a:noFill/>
            <a:ln w="38100">
              <a:solidFill>
                <a:schemeClr val="hlink"/>
              </a:solidFill>
              <a:prstDash val="dash"/>
              <a:round/>
            </a:ln>
            <a:effectLst/>
          </p:spPr>
          <p:txBody>
            <a:bodyPr wrap="none" anchor="ctr"/>
            <a:lstStyle/>
            <a:p>
              <a:endParaRPr lang="zh-CN" altLang="en-US"/>
            </a:p>
          </p:txBody>
        </p:sp>
        <p:sp>
          <p:nvSpPr>
            <p:cNvPr id="880652" name="Line 12"/>
            <p:cNvSpPr>
              <a:spLocks noChangeShapeType="1"/>
            </p:cNvSpPr>
            <p:nvPr/>
          </p:nvSpPr>
          <p:spPr bwMode="auto">
            <a:xfrm flipH="1">
              <a:off x="3024" y="2784"/>
              <a:ext cx="720" cy="1536"/>
            </a:xfrm>
            <a:prstGeom prst="line">
              <a:avLst/>
            </a:prstGeom>
            <a:noFill/>
            <a:ln w="38100">
              <a:solidFill>
                <a:schemeClr val="hlink"/>
              </a:solidFill>
              <a:prstDash val="dash"/>
              <a:round/>
            </a:ln>
            <a:effectLst/>
          </p:spPr>
          <p:txBody>
            <a:bodyPr wrap="none" anchor="ctr"/>
            <a:lstStyle/>
            <a:p>
              <a:endParaRPr lang="zh-CN" altLang="en-US"/>
            </a:p>
          </p:txBody>
        </p:sp>
        <p:sp>
          <p:nvSpPr>
            <p:cNvPr id="880653" name="Text Box 13"/>
            <p:cNvSpPr txBox="1">
              <a:spLocks noChangeArrowheads="1"/>
            </p:cNvSpPr>
            <p:nvPr/>
          </p:nvSpPr>
          <p:spPr bwMode="auto">
            <a:xfrm>
              <a:off x="710" y="1210"/>
              <a:ext cx="694" cy="404"/>
            </a:xfrm>
            <a:prstGeom prst="rect">
              <a:avLst/>
            </a:prstGeom>
            <a:solidFill>
              <a:srgbClr val="0000FF"/>
            </a:solidFill>
            <a:ln w="9525">
              <a:noFill/>
              <a:miter lim="800000"/>
            </a:ln>
            <a:effectLst/>
          </p:spPr>
          <p:txBody>
            <a:bodyPr wrap="none">
              <a:spAutoFit/>
            </a:bodyPr>
            <a:lstStyle/>
            <a:p>
              <a:r>
                <a:rPr kumimoji="1" lang="zh-CN" altLang="en-US" sz="3600" b="1">
                  <a:solidFill>
                    <a:srgbClr val="FFFFFF"/>
                  </a:solidFill>
                  <a:latin typeface="Times New Roman" panose="02020603050405020304" pitchFamily="18" charset="0"/>
                </a:rPr>
                <a:t>输入</a:t>
              </a:r>
              <a:endParaRPr kumimoji="1" lang="zh-CN" altLang="en-US" sz="3600" b="1">
                <a:solidFill>
                  <a:srgbClr val="FFFFFF"/>
                </a:solidFill>
                <a:latin typeface="Times New Roman" panose="02020603050405020304" pitchFamily="18" charset="0"/>
              </a:endParaRPr>
            </a:p>
          </p:txBody>
        </p:sp>
        <p:sp>
          <p:nvSpPr>
            <p:cNvPr id="880654" name="Text Box 14"/>
            <p:cNvSpPr txBox="1">
              <a:spLocks noChangeArrowheads="1"/>
            </p:cNvSpPr>
            <p:nvPr/>
          </p:nvSpPr>
          <p:spPr bwMode="auto">
            <a:xfrm>
              <a:off x="4742" y="2794"/>
              <a:ext cx="116" cy="404"/>
            </a:xfrm>
            <a:prstGeom prst="rect">
              <a:avLst/>
            </a:prstGeom>
            <a:noFill/>
            <a:ln w="9525">
              <a:noFill/>
              <a:miter lim="800000"/>
            </a:ln>
            <a:effectLst/>
          </p:spPr>
          <p:txBody>
            <a:bodyPr wrap="none">
              <a:spAutoFit/>
            </a:bodyPr>
            <a:lstStyle/>
            <a:p>
              <a:endParaRPr kumimoji="1" lang="zh-CN" altLang="zh-CN" sz="3600" b="1">
                <a:solidFill>
                  <a:srgbClr val="0000FF"/>
                </a:solidFill>
                <a:latin typeface="Times New Roman" panose="02020603050405020304" pitchFamily="18" charset="0"/>
              </a:endParaRPr>
            </a:p>
          </p:txBody>
        </p:sp>
        <p:sp>
          <p:nvSpPr>
            <p:cNvPr id="880655" name="Text Box 15"/>
            <p:cNvSpPr txBox="1">
              <a:spLocks noChangeArrowheads="1"/>
            </p:cNvSpPr>
            <p:nvPr/>
          </p:nvSpPr>
          <p:spPr bwMode="auto">
            <a:xfrm>
              <a:off x="864" y="3309"/>
              <a:ext cx="1272" cy="404"/>
            </a:xfrm>
            <a:prstGeom prst="rect">
              <a:avLst/>
            </a:prstGeom>
            <a:solidFill>
              <a:srgbClr val="FF0000"/>
            </a:solidFill>
            <a:ln w="9525">
              <a:noFill/>
              <a:miter lim="800000"/>
            </a:ln>
            <a:effectLst/>
          </p:spPr>
          <p:txBody>
            <a:bodyPr wrap="none">
              <a:spAutoFit/>
            </a:bodyPr>
            <a:lstStyle/>
            <a:p>
              <a:r>
                <a:rPr kumimoji="1" lang="zh-CN" altLang="en-US" sz="3600" b="1">
                  <a:solidFill>
                    <a:srgbClr val="FFFFFF"/>
                  </a:solidFill>
                  <a:latin typeface="Times New Roman" panose="02020603050405020304" pitchFamily="18" charset="0"/>
                </a:rPr>
                <a:t>变换中心</a:t>
              </a:r>
              <a:endParaRPr kumimoji="1" lang="zh-CN" altLang="en-US" sz="3600" b="1">
                <a:solidFill>
                  <a:srgbClr val="FFFFFF"/>
                </a:solidFill>
                <a:latin typeface="Times New Roman" panose="02020603050405020304" pitchFamily="18" charset="0"/>
              </a:endParaRPr>
            </a:p>
          </p:txBody>
        </p:sp>
      </p:grpSp>
      <p:sp>
        <p:nvSpPr>
          <p:cNvPr id="880656" name="Text Box 16"/>
          <p:cNvSpPr txBox="1">
            <a:spLocks noChangeArrowheads="1"/>
          </p:cNvSpPr>
          <p:nvPr/>
        </p:nvSpPr>
        <p:spPr bwMode="auto">
          <a:xfrm>
            <a:off x="7092950" y="4359275"/>
            <a:ext cx="1303338" cy="641350"/>
          </a:xfrm>
          <a:prstGeom prst="rect">
            <a:avLst/>
          </a:prstGeom>
          <a:solidFill>
            <a:srgbClr val="0000FF"/>
          </a:solidFill>
          <a:ln w="9525">
            <a:noFill/>
            <a:miter lim="800000"/>
          </a:ln>
          <a:effectLst/>
        </p:spPr>
        <p:txBody>
          <a:bodyPr>
            <a:spAutoFit/>
          </a:bodyPr>
          <a:lstStyle/>
          <a:p>
            <a:r>
              <a:rPr kumimoji="1" lang="zh-CN" altLang="en-US" sz="3600" b="1">
                <a:solidFill>
                  <a:srgbClr val="FFFFFF"/>
                </a:solidFill>
                <a:latin typeface="Times New Roman" panose="02020603050405020304" pitchFamily="18" charset="0"/>
              </a:rPr>
              <a:t>输出</a:t>
            </a:r>
            <a:endParaRPr kumimoji="1" lang="zh-CN" altLang="en-US" sz="3600" b="1">
              <a:solidFill>
                <a:srgbClr val="FFFFFF"/>
              </a:solidFill>
              <a:latin typeface="Times New Roman" panose="02020603050405020304" pitchFamily="18" charset="0"/>
            </a:endParaRPr>
          </a:p>
        </p:txBody>
      </p:sp>
    </p:spTree>
  </p:cSld>
  <p:clrMapOvr>
    <a:masterClrMapping/>
  </p:clrMapOvr>
  <p:transition>
    <p:zoom/>
  </p:transition>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13"/>
          <p:cNvSpPr>
            <a:spLocks noGrp="1" noChangeArrowheads="1"/>
          </p:cNvSpPr>
          <p:nvPr>
            <p:ph type="dt" sz="quarter" idx="2"/>
          </p:nvPr>
        </p:nvSpPr>
        <p:spPr/>
        <p:txBody>
          <a:bodyPr/>
          <a:lstStyle/>
          <a:p>
            <a:fld id="{CB344EE0-C467-4E19-AED4-8F3FFDDF8EF8}" type="datetime1">
              <a:rPr lang="zh-CN" altLang="en-US"/>
            </a:fld>
            <a:endParaRPr lang="en-US" altLang="zh-CN"/>
          </a:p>
        </p:txBody>
      </p:sp>
      <p:sp>
        <p:nvSpPr>
          <p:cNvPr id="26" name="Rectangle 15"/>
          <p:cNvSpPr>
            <a:spLocks noGrp="1" noChangeArrowheads="1"/>
          </p:cNvSpPr>
          <p:nvPr>
            <p:ph type="sldNum" sz="quarter" idx="4"/>
          </p:nvPr>
        </p:nvSpPr>
        <p:spPr/>
        <p:txBody>
          <a:bodyPr/>
          <a:lstStyle/>
          <a:p>
            <a:fld id="{AAA2EC7E-493B-487F-A297-47D6275EBB5E}" type="slidenum">
              <a:rPr lang="en-US" altLang="zh-CN"/>
            </a:fld>
            <a:endParaRPr lang="en-US" altLang="zh-CN"/>
          </a:p>
        </p:txBody>
      </p:sp>
      <p:sp>
        <p:nvSpPr>
          <p:cNvPr id="763906" name="Text Box 2"/>
          <p:cNvSpPr txBox="1">
            <a:spLocks noChangeArrowheads="1"/>
          </p:cNvSpPr>
          <p:nvPr/>
        </p:nvSpPr>
        <p:spPr bwMode="auto">
          <a:xfrm>
            <a:off x="4271963" y="642938"/>
            <a:ext cx="960437" cy="711200"/>
          </a:xfrm>
          <a:prstGeom prst="rect">
            <a:avLst/>
          </a:prstGeom>
          <a:solidFill>
            <a:srgbClr val="009900"/>
          </a:solidFill>
          <a:ln w="9525">
            <a:solidFill>
              <a:srgbClr val="99CC00"/>
            </a:solidFill>
            <a:miter lim="800000"/>
          </a:ln>
          <a:effectLst/>
        </p:spPr>
        <p:txBody>
          <a:bodyPr wrap="none">
            <a:spAutoFit/>
          </a:bodyPr>
          <a:lstStyle/>
          <a:p>
            <a:r>
              <a:rPr kumimoji="1" lang="zh-CN" altLang="en-US" sz="2000" b="1">
                <a:solidFill>
                  <a:srgbClr val="FFFFFF"/>
                </a:solidFill>
                <a:latin typeface="Times New Roman" panose="02020603050405020304" pitchFamily="18" charset="0"/>
              </a:rPr>
              <a:t>数据转</a:t>
            </a:r>
            <a:endParaRPr kumimoji="1" lang="zh-CN" altLang="en-US" sz="2000" b="1">
              <a:solidFill>
                <a:srgbClr val="FFFFFF"/>
              </a:solidFill>
              <a:latin typeface="Times New Roman" panose="02020603050405020304" pitchFamily="18" charset="0"/>
            </a:endParaRPr>
          </a:p>
          <a:p>
            <a:r>
              <a:rPr kumimoji="1" lang="zh-CN" altLang="en-US" sz="2000" b="1">
                <a:solidFill>
                  <a:srgbClr val="FFFFFF"/>
                </a:solidFill>
                <a:latin typeface="Times New Roman" panose="02020603050405020304" pitchFamily="18" charset="0"/>
              </a:rPr>
              <a:t>换控制</a:t>
            </a:r>
            <a:endParaRPr kumimoji="1" lang="zh-CN" altLang="en-US" sz="2000" b="1">
              <a:solidFill>
                <a:srgbClr val="FFFFFF"/>
              </a:solidFill>
              <a:latin typeface="Times New Roman" panose="02020603050405020304" pitchFamily="18" charset="0"/>
            </a:endParaRPr>
          </a:p>
        </p:txBody>
      </p:sp>
      <p:sp>
        <p:nvSpPr>
          <p:cNvPr id="763907" name="Text Box 3"/>
          <p:cNvSpPr txBox="1">
            <a:spLocks noChangeArrowheads="1"/>
          </p:cNvSpPr>
          <p:nvPr/>
        </p:nvSpPr>
        <p:spPr bwMode="auto">
          <a:xfrm>
            <a:off x="762000" y="2260600"/>
            <a:ext cx="1030288" cy="711200"/>
          </a:xfrm>
          <a:prstGeom prst="rect">
            <a:avLst/>
          </a:prstGeom>
          <a:solidFill>
            <a:srgbClr val="009900"/>
          </a:solidFill>
          <a:ln w="9525">
            <a:solidFill>
              <a:srgbClr val="99CC00"/>
            </a:solidFill>
            <a:miter lim="800000"/>
          </a:ln>
          <a:effectLst/>
        </p:spPr>
        <p:txBody>
          <a:bodyPr wrap="none">
            <a:spAutoFit/>
          </a:bodyPr>
          <a:lstStyle/>
          <a:p>
            <a:r>
              <a:rPr kumimoji="1" lang="en-US" altLang="zh-CN" sz="2000" b="1">
                <a:solidFill>
                  <a:srgbClr val="FFFFFF"/>
                </a:solidFill>
                <a:latin typeface="Times New Roman" panose="02020603050405020304" pitchFamily="18" charset="0"/>
              </a:rPr>
              <a:t>   </a:t>
            </a:r>
            <a:r>
              <a:rPr kumimoji="1" lang="zh-CN" altLang="en-US" sz="2000" b="1">
                <a:solidFill>
                  <a:srgbClr val="FFFFFF"/>
                </a:solidFill>
                <a:latin typeface="Times New Roman" panose="02020603050405020304" pitchFamily="18" charset="0"/>
              </a:rPr>
              <a:t>确定</a:t>
            </a:r>
            <a:endParaRPr kumimoji="1" lang="zh-CN" altLang="en-US" sz="2000" b="1">
              <a:solidFill>
                <a:srgbClr val="FFFFFF"/>
              </a:solidFill>
              <a:latin typeface="Times New Roman" panose="02020603050405020304" pitchFamily="18" charset="0"/>
            </a:endParaRPr>
          </a:p>
          <a:p>
            <a:r>
              <a:rPr kumimoji="1" lang="zh-CN" altLang="en-US" sz="2000" b="1">
                <a:solidFill>
                  <a:srgbClr val="FFFFFF"/>
                </a:solidFill>
                <a:latin typeface="Times New Roman" panose="02020603050405020304" pitchFamily="18" charset="0"/>
              </a:rPr>
              <a:t>加</a:t>
            </a:r>
            <a:r>
              <a:rPr kumimoji="1" lang="en-US" altLang="zh-CN" sz="2000" b="1">
                <a:solidFill>
                  <a:srgbClr val="FFFFFF"/>
                </a:solidFill>
                <a:latin typeface="Times New Roman" panose="02020603050405020304" pitchFamily="18" charset="0"/>
              </a:rPr>
              <a:t>/</a:t>
            </a:r>
            <a:r>
              <a:rPr kumimoji="1" lang="zh-CN" altLang="en-US" sz="2000" b="1">
                <a:solidFill>
                  <a:srgbClr val="FFFFFF"/>
                </a:solidFill>
                <a:latin typeface="Times New Roman" panose="02020603050405020304" pitchFamily="18" charset="0"/>
              </a:rPr>
              <a:t>减速</a:t>
            </a:r>
            <a:endParaRPr kumimoji="1" lang="zh-CN" altLang="en-US" sz="2000" b="1">
              <a:solidFill>
                <a:srgbClr val="FFFFFF"/>
              </a:solidFill>
              <a:latin typeface="Times New Roman" panose="02020603050405020304" pitchFamily="18" charset="0"/>
            </a:endParaRPr>
          </a:p>
        </p:txBody>
      </p:sp>
      <p:sp>
        <p:nvSpPr>
          <p:cNvPr id="763908" name="Text Box 4"/>
          <p:cNvSpPr txBox="1">
            <a:spLocks noChangeArrowheads="1"/>
          </p:cNvSpPr>
          <p:nvPr/>
        </p:nvSpPr>
        <p:spPr bwMode="auto">
          <a:xfrm>
            <a:off x="3048000" y="2209800"/>
            <a:ext cx="1254125" cy="711200"/>
          </a:xfrm>
          <a:prstGeom prst="rect">
            <a:avLst/>
          </a:prstGeom>
          <a:solidFill>
            <a:srgbClr val="009900"/>
          </a:solidFill>
          <a:ln w="9525">
            <a:solidFill>
              <a:srgbClr val="99CC00"/>
            </a:solidFill>
            <a:miter lim="800000"/>
          </a:ln>
          <a:effectLst/>
        </p:spPr>
        <p:txBody>
          <a:bodyPr>
            <a:spAutoFit/>
          </a:bodyPr>
          <a:lstStyle/>
          <a:p>
            <a:r>
              <a:rPr kumimoji="1" lang="zh-CN" altLang="en-US" sz="2000" b="1">
                <a:solidFill>
                  <a:srgbClr val="FFFFFF"/>
                </a:solidFill>
                <a:latin typeface="Times New Roman" panose="02020603050405020304" pitchFamily="18" charset="0"/>
              </a:rPr>
              <a:t>计算</a:t>
            </a:r>
            <a:r>
              <a:rPr kumimoji="1" lang="en-US" altLang="zh-CN" sz="2000" b="1">
                <a:solidFill>
                  <a:srgbClr val="FFFFFF"/>
                </a:solidFill>
                <a:latin typeface="Times New Roman" panose="02020603050405020304" pitchFamily="18" charset="0"/>
              </a:rPr>
              <a:t>mph</a:t>
            </a:r>
            <a:endParaRPr kumimoji="1" lang="en-US" altLang="zh-CN" sz="2000" b="1">
              <a:solidFill>
                <a:srgbClr val="FFFFFF"/>
              </a:solidFill>
              <a:latin typeface="Times New Roman" panose="02020603050405020304" pitchFamily="18" charset="0"/>
            </a:endParaRPr>
          </a:p>
          <a:p>
            <a:r>
              <a:rPr kumimoji="1" lang="zh-CN" altLang="en-US" sz="2000" b="1">
                <a:solidFill>
                  <a:srgbClr val="FFFFFF"/>
                </a:solidFill>
                <a:latin typeface="Times New Roman" panose="02020603050405020304" pitchFamily="18" charset="0"/>
              </a:rPr>
              <a:t>超速值</a:t>
            </a:r>
            <a:endParaRPr kumimoji="1" lang="zh-CN" altLang="en-US" sz="2000" b="1">
              <a:solidFill>
                <a:srgbClr val="FFFFFF"/>
              </a:solidFill>
              <a:latin typeface="Times New Roman" panose="02020603050405020304" pitchFamily="18" charset="0"/>
            </a:endParaRPr>
          </a:p>
        </p:txBody>
      </p:sp>
      <p:sp>
        <p:nvSpPr>
          <p:cNvPr id="763909" name="Text Box 5"/>
          <p:cNvSpPr txBox="1">
            <a:spLocks noChangeArrowheads="1"/>
          </p:cNvSpPr>
          <p:nvPr/>
        </p:nvSpPr>
        <p:spPr bwMode="auto">
          <a:xfrm>
            <a:off x="7239000" y="2514600"/>
            <a:ext cx="1371600" cy="406400"/>
          </a:xfrm>
          <a:prstGeom prst="rect">
            <a:avLst/>
          </a:prstGeom>
          <a:solidFill>
            <a:srgbClr val="009900"/>
          </a:solidFill>
          <a:ln w="9525">
            <a:solidFill>
              <a:srgbClr val="99CC00"/>
            </a:solidFill>
            <a:miter lim="800000"/>
          </a:ln>
          <a:effectLst/>
        </p:spPr>
        <p:txBody>
          <a:bodyPr>
            <a:spAutoFit/>
          </a:bodyPr>
          <a:lstStyle/>
          <a:p>
            <a:pPr algn="ctr"/>
            <a:r>
              <a:rPr kumimoji="1" lang="zh-CN" altLang="en-US" sz="2000" b="1">
                <a:solidFill>
                  <a:srgbClr val="FFFFFF"/>
                </a:solidFill>
                <a:latin typeface="Times New Roman" panose="02020603050405020304" pitchFamily="18" charset="0"/>
              </a:rPr>
              <a:t>计算 里程</a:t>
            </a:r>
            <a:endParaRPr kumimoji="1" lang="zh-CN" altLang="en-US" sz="2000" b="1">
              <a:solidFill>
                <a:srgbClr val="FFFFFF"/>
              </a:solidFill>
              <a:latin typeface="Times New Roman" panose="02020603050405020304" pitchFamily="18" charset="0"/>
            </a:endParaRPr>
          </a:p>
        </p:txBody>
      </p:sp>
      <p:sp>
        <p:nvSpPr>
          <p:cNvPr id="763910" name="Line 6"/>
          <p:cNvSpPr>
            <a:spLocks noChangeShapeType="1"/>
          </p:cNvSpPr>
          <p:nvPr/>
        </p:nvSpPr>
        <p:spPr bwMode="auto">
          <a:xfrm flipH="1">
            <a:off x="1295400" y="1328738"/>
            <a:ext cx="3398838" cy="804862"/>
          </a:xfrm>
          <a:prstGeom prst="line">
            <a:avLst/>
          </a:prstGeom>
          <a:noFill/>
          <a:ln w="28575">
            <a:solidFill>
              <a:srgbClr val="FFFF00"/>
            </a:solidFill>
            <a:round/>
            <a:tailEnd type="triangle" w="med" len="med"/>
          </a:ln>
          <a:effectLst/>
        </p:spPr>
        <p:txBody>
          <a:bodyPr wrap="none" anchor="ctr"/>
          <a:lstStyle/>
          <a:p>
            <a:endParaRPr lang="zh-CN" altLang="en-US"/>
          </a:p>
        </p:txBody>
      </p:sp>
      <p:sp>
        <p:nvSpPr>
          <p:cNvPr id="763911" name="Line 7"/>
          <p:cNvSpPr>
            <a:spLocks noChangeShapeType="1"/>
          </p:cNvSpPr>
          <p:nvPr/>
        </p:nvSpPr>
        <p:spPr bwMode="auto">
          <a:xfrm>
            <a:off x="4694238" y="1328738"/>
            <a:ext cx="1325562" cy="1109662"/>
          </a:xfrm>
          <a:prstGeom prst="line">
            <a:avLst/>
          </a:prstGeom>
          <a:noFill/>
          <a:ln w="28575">
            <a:solidFill>
              <a:srgbClr val="FFFF00"/>
            </a:solidFill>
            <a:round/>
            <a:tailEnd type="triangle" w="med" len="med"/>
          </a:ln>
          <a:effectLst/>
        </p:spPr>
        <p:txBody>
          <a:bodyPr wrap="none" anchor="ctr"/>
          <a:lstStyle/>
          <a:p>
            <a:endParaRPr lang="zh-CN" altLang="en-US"/>
          </a:p>
        </p:txBody>
      </p:sp>
      <p:sp>
        <p:nvSpPr>
          <p:cNvPr id="763912" name="Line 8"/>
          <p:cNvSpPr>
            <a:spLocks noChangeShapeType="1"/>
          </p:cNvSpPr>
          <p:nvPr/>
        </p:nvSpPr>
        <p:spPr bwMode="auto">
          <a:xfrm>
            <a:off x="4694238" y="1328738"/>
            <a:ext cx="3001962" cy="1033462"/>
          </a:xfrm>
          <a:prstGeom prst="line">
            <a:avLst/>
          </a:prstGeom>
          <a:noFill/>
          <a:ln w="28575">
            <a:solidFill>
              <a:srgbClr val="FFFF00"/>
            </a:solidFill>
            <a:round/>
            <a:tailEnd type="triangle" w="med" len="med"/>
          </a:ln>
          <a:effectLst/>
        </p:spPr>
        <p:txBody>
          <a:bodyPr wrap="none" anchor="ctr"/>
          <a:lstStyle/>
          <a:p>
            <a:endParaRPr lang="zh-CN" altLang="en-US"/>
          </a:p>
        </p:txBody>
      </p:sp>
      <p:sp>
        <p:nvSpPr>
          <p:cNvPr id="763913" name="Line 9"/>
          <p:cNvSpPr>
            <a:spLocks noChangeShapeType="1"/>
          </p:cNvSpPr>
          <p:nvPr/>
        </p:nvSpPr>
        <p:spPr bwMode="auto">
          <a:xfrm flipH="1">
            <a:off x="3962400" y="1328738"/>
            <a:ext cx="731838" cy="804862"/>
          </a:xfrm>
          <a:prstGeom prst="line">
            <a:avLst/>
          </a:prstGeom>
          <a:noFill/>
          <a:ln w="28575">
            <a:solidFill>
              <a:srgbClr val="FFFF00"/>
            </a:solidFill>
            <a:round/>
            <a:tailEnd type="triangle" w="med" len="med"/>
          </a:ln>
          <a:effectLst/>
        </p:spPr>
        <p:txBody>
          <a:bodyPr wrap="none" anchor="ctr"/>
          <a:lstStyle/>
          <a:p>
            <a:endParaRPr lang="zh-CN" altLang="en-US"/>
          </a:p>
        </p:txBody>
      </p:sp>
      <p:sp>
        <p:nvSpPr>
          <p:cNvPr id="763914" name="Text Box 10"/>
          <p:cNvSpPr txBox="1">
            <a:spLocks noChangeArrowheads="1"/>
          </p:cNvSpPr>
          <p:nvPr/>
        </p:nvSpPr>
        <p:spPr bwMode="auto">
          <a:xfrm>
            <a:off x="5410200" y="2514600"/>
            <a:ext cx="1447800" cy="406400"/>
          </a:xfrm>
          <a:prstGeom prst="rect">
            <a:avLst/>
          </a:prstGeom>
          <a:solidFill>
            <a:srgbClr val="009900"/>
          </a:solidFill>
          <a:ln w="9525">
            <a:solidFill>
              <a:srgbClr val="99CC00"/>
            </a:solidFill>
            <a:miter lim="800000"/>
          </a:ln>
          <a:effectLst/>
        </p:spPr>
        <p:txBody>
          <a:bodyPr>
            <a:spAutoFit/>
          </a:bodyPr>
          <a:lstStyle/>
          <a:p>
            <a:pPr algn="ctr"/>
            <a:r>
              <a:rPr kumimoji="1" lang="en-US" altLang="zh-CN" sz="2000" b="1">
                <a:solidFill>
                  <a:srgbClr val="FFFFFF"/>
                </a:solidFill>
                <a:latin typeface="Times New Roman" panose="02020603050405020304" pitchFamily="18" charset="0"/>
              </a:rPr>
              <a:t> </a:t>
            </a:r>
            <a:r>
              <a:rPr kumimoji="1" lang="zh-CN" altLang="en-US" sz="2000" b="1">
                <a:solidFill>
                  <a:srgbClr val="FFFFFF"/>
                </a:solidFill>
                <a:latin typeface="Times New Roman" panose="02020603050405020304" pitchFamily="18" charset="0"/>
              </a:rPr>
              <a:t>计算</a:t>
            </a:r>
            <a:r>
              <a:rPr kumimoji="1" lang="en-US" altLang="zh-CN" sz="2000" b="1">
                <a:solidFill>
                  <a:srgbClr val="FFFFFF"/>
                </a:solidFill>
                <a:latin typeface="Times New Roman" panose="02020603050405020304" pitchFamily="18" charset="0"/>
              </a:rPr>
              <a:t>mpg</a:t>
            </a:r>
            <a:endParaRPr kumimoji="1" lang="en-US" altLang="zh-CN" sz="2000" b="1">
              <a:solidFill>
                <a:srgbClr val="FFFFFF"/>
              </a:solidFill>
              <a:latin typeface="Times New Roman" panose="02020603050405020304" pitchFamily="18" charset="0"/>
            </a:endParaRPr>
          </a:p>
        </p:txBody>
      </p:sp>
      <p:sp>
        <p:nvSpPr>
          <p:cNvPr id="763915" name="Line 11"/>
          <p:cNvSpPr>
            <a:spLocks noChangeShapeType="1"/>
          </p:cNvSpPr>
          <p:nvPr/>
        </p:nvSpPr>
        <p:spPr bwMode="auto">
          <a:xfrm flipH="1">
            <a:off x="1828800" y="1524000"/>
            <a:ext cx="914400" cy="228600"/>
          </a:xfrm>
          <a:prstGeom prst="line">
            <a:avLst/>
          </a:prstGeom>
          <a:noFill/>
          <a:ln w="38100">
            <a:solidFill>
              <a:srgbClr val="FF6600"/>
            </a:solidFill>
            <a:round/>
            <a:tailEnd type="stealth" w="lg" len="lg"/>
          </a:ln>
          <a:effectLst/>
        </p:spPr>
        <p:txBody>
          <a:bodyPr wrap="none" anchor="ctr"/>
          <a:lstStyle/>
          <a:p>
            <a:endParaRPr lang="zh-CN" altLang="en-US"/>
          </a:p>
        </p:txBody>
      </p:sp>
      <p:sp>
        <p:nvSpPr>
          <p:cNvPr id="763916" name="Line 12"/>
          <p:cNvSpPr>
            <a:spLocks noChangeShapeType="1"/>
          </p:cNvSpPr>
          <p:nvPr/>
        </p:nvSpPr>
        <p:spPr bwMode="auto">
          <a:xfrm flipH="1">
            <a:off x="4025900" y="1568450"/>
            <a:ext cx="304800" cy="304800"/>
          </a:xfrm>
          <a:prstGeom prst="line">
            <a:avLst/>
          </a:prstGeom>
          <a:noFill/>
          <a:ln w="38100">
            <a:solidFill>
              <a:srgbClr val="FF6600"/>
            </a:solidFill>
            <a:round/>
            <a:tailEnd type="stealth" w="lg" len="lg"/>
          </a:ln>
          <a:effectLst/>
        </p:spPr>
        <p:txBody>
          <a:bodyPr wrap="none" anchor="ctr"/>
          <a:lstStyle/>
          <a:p>
            <a:endParaRPr lang="zh-CN" altLang="en-US"/>
          </a:p>
        </p:txBody>
      </p:sp>
      <p:sp>
        <p:nvSpPr>
          <p:cNvPr id="763917" name="Line 13"/>
          <p:cNvSpPr>
            <a:spLocks noChangeShapeType="1"/>
          </p:cNvSpPr>
          <p:nvPr/>
        </p:nvSpPr>
        <p:spPr bwMode="auto">
          <a:xfrm>
            <a:off x="4770438" y="1557338"/>
            <a:ext cx="381000" cy="339725"/>
          </a:xfrm>
          <a:prstGeom prst="line">
            <a:avLst/>
          </a:prstGeom>
          <a:noFill/>
          <a:ln w="38100">
            <a:solidFill>
              <a:srgbClr val="FF6600"/>
            </a:solidFill>
            <a:round/>
            <a:tailEnd type="stealth" w="lg" len="lg"/>
          </a:ln>
          <a:effectLst/>
        </p:spPr>
        <p:txBody>
          <a:bodyPr wrap="none" anchor="ctr"/>
          <a:lstStyle/>
          <a:p>
            <a:endParaRPr lang="zh-CN" altLang="en-US"/>
          </a:p>
        </p:txBody>
      </p:sp>
      <p:sp>
        <p:nvSpPr>
          <p:cNvPr id="763918" name="Line 14"/>
          <p:cNvSpPr>
            <a:spLocks noChangeShapeType="1"/>
          </p:cNvSpPr>
          <p:nvPr/>
        </p:nvSpPr>
        <p:spPr bwMode="auto">
          <a:xfrm>
            <a:off x="5561013" y="1727200"/>
            <a:ext cx="663575" cy="246063"/>
          </a:xfrm>
          <a:prstGeom prst="line">
            <a:avLst/>
          </a:prstGeom>
          <a:noFill/>
          <a:ln w="38100">
            <a:solidFill>
              <a:srgbClr val="FF6600"/>
            </a:solidFill>
            <a:round/>
            <a:tailEnd type="stealth" w="lg" len="lg"/>
          </a:ln>
          <a:effectLst/>
        </p:spPr>
        <p:txBody>
          <a:bodyPr wrap="none" anchor="ctr"/>
          <a:lstStyle/>
          <a:p>
            <a:endParaRPr lang="zh-CN" altLang="en-US"/>
          </a:p>
        </p:txBody>
      </p:sp>
      <p:sp>
        <p:nvSpPr>
          <p:cNvPr id="763919" name="Text Box 15"/>
          <p:cNvSpPr txBox="1">
            <a:spLocks noChangeArrowheads="1"/>
          </p:cNvSpPr>
          <p:nvPr/>
        </p:nvSpPr>
        <p:spPr bwMode="auto">
          <a:xfrm>
            <a:off x="4419600" y="3657600"/>
            <a:ext cx="1806575" cy="579438"/>
          </a:xfrm>
          <a:prstGeom prst="rect">
            <a:avLst/>
          </a:prstGeom>
          <a:noFill/>
          <a:ln w="9525">
            <a:noFill/>
            <a:miter lim="800000"/>
          </a:ln>
          <a:effectLst/>
        </p:spPr>
        <p:txBody>
          <a:bodyPr wrap="none">
            <a:spAutoFit/>
          </a:bodyPr>
          <a:lstStyle/>
          <a:p>
            <a:r>
              <a:rPr kumimoji="1" lang="zh-CN" altLang="en-US" sz="3200" b="1">
                <a:latin typeface="Times New Roman" panose="02020603050405020304" pitchFamily="18" charset="0"/>
              </a:rPr>
              <a:t>变换结构</a:t>
            </a:r>
            <a:endParaRPr kumimoji="1" lang="zh-CN" altLang="en-US" sz="3200" b="1">
              <a:latin typeface="Times New Roman" panose="02020603050405020304" pitchFamily="18" charset="0"/>
            </a:endParaRPr>
          </a:p>
        </p:txBody>
      </p:sp>
      <p:sp>
        <p:nvSpPr>
          <p:cNvPr id="763920" name="Line 16"/>
          <p:cNvSpPr>
            <a:spLocks noChangeShapeType="1"/>
          </p:cNvSpPr>
          <p:nvPr/>
        </p:nvSpPr>
        <p:spPr bwMode="auto">
          <a:xfrm flipV="1">
            <a:off x="2209800" y="1905000"/>
            <a:ext cx="609600" cy="228600"/>
          </a:xfrm>
          <a:prstGeom prst="line">
            <a:avLst/>
          </a:prstGeom>
          <a:noFill/>
          <a:ln w="38100">
            <a:solidFill>
              <a:srgbClr val="FF6600"/>
            </a:solidFill>
            <a:round/>
            <a:tailEnd type="stealth" w="lg" len="lg"/>
          </a:ln>
          <a:effectLst/>
        </p:spPr>
        <p:txBody>
          <a:bodyPr wrap="none" anchor="ctr"/>
          <a:lstStyle/>
          <a:p>
            <a:endParaRPr lang="zh-CN" altLang="en-US"/>
          </a:p>
        </p:txBody>
      </p:sp>
      <p:sp>
        <p:nvSpPr>
          <p:cNvPr id="763921" name="Line 17"/>
          <p:cNvSpPr>
            <a:spLocks noChangeShapeType="1"/>
          </p:cNvSpPr>
          <p:nvPr/>
        </p:nvSpPr>
        <p:spPr bwMode="auto">
          <a:xfrm flipV="1">
            <a:off x="4313238" y="1633538"/>
            <a:ext cx="304800" cy="304800"/>
          </a:xfrm>
          <a:prstGeom prst="line">
            <a:avLst/>
          </a:prstGeom>
          <a:noFill/>
          <a:ln w="38100">
            <a:solidFill>
              <a:srgbClr val="FF6600"/>
            </a:solidFill>
            <a:round/>
            <a:tailEnd type="stealth" w="lg" len="lg"/>
          </a:ln>
          <a:effectLst/>
        </p:spPr>
        <p:txBody>
          <a:bodyPr wrap="none" anchor="ctr"/>
          <a:lstStyle/>
          <a:p>
            <a:endParaRPr lang="zh-CN" altLang="en-US"/>
          </a:p>
        </p:txBody>
      </p:sp>
      <p:sp>
        <p:nvSpPr>
          <p:cNvPr id="763922" name="Line 18"/>
          <p:cNvSpPr>
            <a:spLocks noChangeShapeType="1"/>
          </p:cNvSpPr>
          <p:nvPr/>
        </p:nvSpPr>
        <p:spPr bwMode="auto">
          <a:xfrm flipH="1" flipV="1">
            <a:off x="5267325" y="1557338"/>
            <a:ext cx="304800" cy="304800"/>
          </a:xfrm>
          <a:prstGeom prst="line">
            <a:avLst/>
          </a:prstGeom>
          <a:noFill/>
          <a:ln w="38100">
            <a:solidFill>
              <a:srgbClr val="FF6600"/>
            </a:solidFill>
            <a:round/>
            <a:tailEnd type="stealth" w="lg" len="lg"/>
          </a:ln>
          <a:effectLst/>
        </p:spPr>
        <p:txBody>
          <a:bodyPr wrap="none" anchor="ctr"/>
          <a:lstStyle/>
          <a:p>
            <a:endParaRPr lang="zh-CN" altLang="en-US"/>
          </a:p>
        </p:txBody>
      </p:sp>
      <p:sp>
        <p:nvSpPr>
          <p:cNvPr id="763923" name="Line 19"/>
          <p:cNvSpPr>
            <a:spLocks noChangeShapeType="1"/>
          </p:cNvSpPr>
          <p:nvPr/>
        </p:nvSpPr>
        <p:spPr bwMode="auto">
          <a:xfrm flipH="1" flipV="1">
            <a:off x="5761038" y="1457325"/>
            <a:ext cx="838200" cy="304800"/>
          </a:xfrm>
          <a:prstGeom prst="line">
            <a:avLst/>
          </a:prstGeom>
          <a:noFill/>
          <a:ln w="38100">
            <a:solidFill>
              <a:srgbClr val="FF6600"/>
            </a:solidFill>
            <a:round/>
            <a:tailEnd type="stealth" w="lg" len="lg"/>
          </a:ln>
          <a:effectLst/>
        </p:spPr>
        <p:txBody>
          <a:bodyPr wrap="none" anchor="ctr"/>
          <a:lstStyle/>
          <a:p>
            <a:endParaRPr lang="zh-CN" altLang="en-US"/>
          </a:p>
        </p:txBody>
      </p:sp>
      <p:sp>
        <p:nvSpPr>
          <p:cNvPr id="763924" name="Text Box 20"/>
          <p:cNvSpPr txBox="1">
            <a:spLocks noChangeArrowheads="1"/>
          </p:cNvSpPr>
          <p:nvPr/>
        </p:nvSpPr>
        <p:spPr bwMode="auto">
          <a:xfrm>
            <a:off x="1219200" y="1219200"/>
            <a:ext cx="796925" cy="457200"/>
          </a:xfrm>
          <a:prstGeom prst="rect">
            <a:avLst/>
          </a:prstGeom>
          <a:noFill/>
          <a:ln w="9525">
            <a:noFill/>
            <a:miter lim="800000"/>
          </a:ln>
          <a:effectLst/>
        </p:spPr>
        <p:txBody>
          <a:bodyPr wrap="none">
            <a:spAutoFit/>
          </a:bodyPr>
          <a:lstStyle/>
          <a:p>
            <a:r>
              <a:rPr kumimoji="1" lang="en-US" altLang="zh-CN" sz="1600" b="1">
                <a:latin typeface="宋体" panose="02010600030101010101" pitchFamily="2" charset="-122"/>
              </a:rPr>
              <a:t>△</a:t>
            </a:r>
            <a:r>
              <a:rPr kumimoji="1" lang="en-US" altLang="zh-CN" sz="2400" b="1">
                <a:latin typeface="Times New Roman" panose="02020603050405020304" pitchFamily="18" charset="0"/>
              </a:rPr>
              <a:t>sps</a:t>
            </a:r>
            <a:endParaRPr kumimoji="1" lang="en-US" altLang="zh-CN" sz="2400" b="1">
              <a:latin typeface="Times New Roman" panose="02020603050405020304" pitchFamily="18" charset="0"/>
            </a:endParaRPr>
          </a:p>
        </p:txBody>
      </p:sp>
      <p:sp>
        <p:nvSpPr>
          <p:cNvPr id="763925" name="Text Box 21"/>
          <p:cNvSpPr txBox="1">
            <a:spLocks noChangeArrowheads="1"/>
          </p:cNvSpPr>
          <p:nvPr/>
        </p:nvSpPr>
        <p:spPr bwMode="auto">
          <a:xfrm>
            <a:off x="6858000" y="1295400"/>
            <a:ext cx="742950" cy="457200"/>
          </a:xfrm>
          <a:prstGeom prst="rect">
            <a:avLst/>
          </a:prstGeom>
          <a:noFill/>
          <a:ln w="9525">
            <a:noFill/>
            <a:miter lim="800000"/>
          </a:ln>
          <a:effectLst/>
        </p:spPr>
        <p:txBody>
          <a:bodyPr wrap="none">
            <a:spAutoFit/>
          </a:bodyPr>
          <a:lstStyle/>
          <a:p>
            <a:r>
              <a:rPr kumimoji="1" lang="en-US" altLang="zh-CN" sz="2400" b="1">
                <a:latin typeface="Times New Roman" panose="02020603050405020304" pitchFamily="18" charset="0"/>
              </a:rPr>
              <a:t>rpm</a:t>
            </a:r>
            <a:endParaRPr kumimoji="1" lang="en-US" altLang="zh-CN" sz="2400" b="1">
              <a:latin typeface="Times New Roman" panose="02020603050405020304" pitchFamily="18" charset="0"/>
            </a:endParaRPr>
          </a:p>
        </p:txBody>
      </p:sp>
      <p:sp>
        <p:nvSpPr>
          <p:cNvPr id="763926" name="Text Box 22"/>
          <p:cNvSpPr txBox="1">
            <a:spLocks noChangeArrowheads="1"/>
          </p:cNvSpPr>
          <p:nvPr/>
        </p:nvSpPr>
        <p:spPr bwMode="auto">
          <a:xfrm>
            <a:off x="3295650" y="1524000"/>
            <a:ext cx="742950" cy="457200"/>
          </a:xfrm>
          <a:prstGeom prst="rect">
            <a:avLst/>
          </a:prstGeom>
          <a:noFill/>
          <a:ln w="9525">
            <a:noFill/>
            <a:miter lim="800000"/>
          </a:ln>
          <a:effectLst/>
        </p:spPr>
        <p:txBody>
          <a:bodyPr wrap="none">
            <a:spAutoFit/>
          </a:bodyPr>
          <a:lstStyle/>
          <a:p>
            <a:r>
              <a:rPr kumimoji="1" lang="en-US" altLang="zh-CN" sz="2400" b="1">
                <a:latin typeface="Times New Roman" panose="02020603050405020304" pitchFamily="18" charset="0"/>
              </a:rPr>
              <a:t>rpm</a:t>
            </a:r>
            <a:endParaRPr kumimoji="1" lang="en-US" altLang="zh-CN" sz="2400" b="1">
              <a:latin typeface="Times New Roman" panose="02020603050405020304" pitchFamily="18" charset="0"/>
            </a:endParaRPr>
          </a:p>
        </p:txBody>
      </p:sp>
      <p:sp>
        <p:nvSpPr>
          <p:cNvPr id="763927" name="Text Box 23"/>
          <p:cNvSpPr txBox="1">
            <a:spLocks noChangeArrowheads="1"/>
          </p:cNvSpPr>
          <p:nvPr/>
        </p:nvSpPr>
        <p:spPr bwMode="auto">
          <a:xfrm>
            <a:off x="4648200" y="1905000"/>
            <a:ext cx="777875" cy="822325"/>
          </a:xfrm>
          <a:prstGeom prst="rect">
            <a:avLst/>
          </a:prstGeom>
          <a:noFill/>
          <a:ln w="9525">
            <a:noFill/>
            <a:miter lim="800000"/>
          </a:ln>
          <a:effectLst/>
        </p:spPr>
        <p:txBody>
          <a:bodyPr wrap="none">
            <a:spAutoFit/>
          </a:bodyPr>
          <a:lstStyle/>
          <a:p>
            <a:r>
              <a:rPr kumimoji="1" lang="en-US" altLang="zh-CN" sz="2400" b="1">
                <a:latin typeface="Times New Roman" panose="02020603050405020304" pitchFamily="18" charset="0"/>
              </a:rPr>
              <a:t>gph</a:t>
            </a:r>
            <a:endParaRPr kumimoji="1" lang="en-US" altLang="zh-CN" sz="2400" b="1">
              <a:latin typeface="Times New Roman" panose="02020603050405020304" pitchFamily="18" charset="0"/>
            </a:endParaRPr>
          </a:p>
          <a:p>
            <a:r>
              <a:rPr kumimoji="1" lang="en-US" altLang="zh-CN" sz="2400" b="1">
                <a:latin typeface="Times New Roman" panose="02020603050405020304" pitchFamily="18" charset="0"/>
              </a:rPr>
              <a:t>mph</a:t>
            </a:r>
            <a:endParaRPr kumimoji="1" lang="en-US" altLang="zh-CN" sz="2400" b="1">
              <a:latin typeface="Times New Roman" panose="02020603050405020304" pitchFamily="18" charset="0"/>
            </a:endParaRP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763924"/>
                                        </p:tgtEl>
                                        <p:attrNameLst>
                                          <p:attrName>style.visibility</p:attrName>
                                        </p:attrNameLst>
                                      </p:cBhvr>
                                      <p:to>
                                        <p:strVal val="visible"/>
                                      </p:to>
                                    </p:set>
                                    <p:anim calcmode="lin" valueType="num">
                                      <p:cBhvr additive="base">
                                        <p:cTn id="7" dur="500" fill="hold"/>
                                        <p:tgtEl>
                                          <p:spTgt spid="763924"/>
                                        </p:tgtEl>
                                        <p:attrNameLst>
                                          <p:attrName>ppt_x</p:attrName>
                                        </p:attrNameLst>
                                      </p:cBhvr>
                                      <p:tavLst>
                                        <p:tav tm="0">
                                          <p:val>
                                            <p:strVal val="#ppt_x"/>
                                          </p:val>
                                        </p:tav>
                                        <p:tav tm="100000">
                                          <p:val>
                                            <p:strVal val="#ppt_x"/>
                                          </p:val>
                                        </p:tav>
                                      </p:tavLst>
                                    </p:anim>
                                    <p:anim calcmode="lin" valueType="num">
                                      <p:cBhvr additive="base">
                                        <p:cTn id="8" dur="500" fill="hold"/>
                                        <p:tgtEl>
                                          <p:spTgt spid="76392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763925"/>
                                        </p:tgtEl>
                                        <p:attrNameLst>
                                          <p:attrName>style.visibility</p:attrName>
                                        </p:attrNameLst>
                                      </p:cBhvr>
                                      <p:to>
                                        <p:strVal val="visible"/>
                                      </p:to>
                                    </p:set>
                                    <p:anim calcmode="lin" valueType="num">
                                      <p:cBhvr additive="base">
                                        <p:cTn id="11" dur="500" fill="hold"/>
                                        <p:tgtEl>
                                          <p:spTgt spid="763925"/>
                                        </p:tgtEl>
                                        <p:attrNameLst>
                                          <p:attrName>ppt_x</p:attrName>
                                        </p:attrNameLst>
                                      </p:cBhvr>
                                      <p:tavLst>
                                        <p:tav tm="0">
                                          <p:val>
                                            <p:strVal val="#ppt_x"/>
                                          </p:val>
                                        </p:tav>
                                        <p:tav tm="100000">
                                          <p:val>
                                            <p:strVal val="#ppt_x"/>
                                          </p:val>
                                        </p:tav>
                                      </p:tavLst>
                                    </p:anim>
                                    <p:anim calcmode="lin" valueType="num">
                                      <p:cBhvr additive="base">
                                        <p:cTn id="12" dur="500" fill="hold"/>
                                        <p:tgtEl>
                                          <p:spTgt spid="763925"/>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763926"/>
                                        </p:tgtEl>
                                        <p:attrNameLst>
                                          <p:attrName>style.visibility</p:attrName>
                                        </p:attrNameLst>
                                      </p:cBhvr>
                                      <p:to>
                                        <p:strVal val="visible"/>
                                      </p:to>
                                    </p:set>
                                    <p:anim calcmode="lin" valueType="num">
                                      <p:cBhvr additive="base">
                                        <p:cTn id="15" dur="500" fill="hold"/>
                                        <p:tgtEl>
                                          <p:spTgt spid="763926"/>
                                        </p:tgtEl>
                                        <p:attrNameLst>
                                          <p:attrName>ppt_x</p:attrName>
                                        </p:attrNameLst>
                                      </p:cBhvr>
                                      <p:tavLst>
                                        <p:tav tm="0">
                                          <p:val>
                                            <p:strVal val="#ppt_x"/>
                                          </p:val>
                                        </p:tav>
                                        <p:tav tm="100000">
                                          <p:val>
                                            <p:strVal val="#ppt_x"/>
                                          </p:val>
                                        </p:tav>
                                      </p:tavLst>
                                    </p:anim>
                                    <p:anim calcmode="lin" valueType="num">
                                      <p:cBhvr additive="base">
                                        <p:cTn id="16" dur="500" fill="hold"/>
                                        <p:tgtEl>
                                          <p:spTgt spid="763926"/>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763927"/>
                                        </p:tgtEl>
                                        <p:attrNameLst>
                                          <p:attrName>style.visibility</p:attrName>
                                        </p:attrNameLst>
                                      </p:cBhvr>
                                      <p:to>
                                        <p:strVal val="visible"/>
                                      </p:to>
                                    </p:set>
                                    <p:anim calcmode="lin" valueType="num">
                                      <p:cBhvr additive="base">
                                        <p:cTn id="19" dur="500" fill="hold"/>
                                        <p:tgtEl>
                                          <p:spTgt spid="763927"/>
                                        </p:tgtEl>
                                        <p:attrNameLst>
                                          <p:attrName>ppt_x</p:attrName>
                                        </p:attrNameLst>
                                      </p:cBhvr>
                                      <p:tavLst>
                                        <p:tav tm="0">
                                          <p:val>
                                            <p:strVal val="#ppt_x"/>
                                          </p:val>
                                        </p:tav>
                                        <p:tav tm="100000">
                                          <p:val>
                                            <p:strVal val="#ppt_x"/>
                                          </p:val>
                                        </p:tav>
                                      </p:tavLst>
                                    </p:anim>
                                    <p:anim calcmode="lin" valueType="num">
                                      <p:cBhvr additive="base">
                                        <p:cTn id="20" dur="500" fill="hold"/>
                                        <p:tgtEl>
                                          <p:spTgt spid="7639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3924" grpId="0"/>
      <p:bldP spid="763925" grpId="0"/>
      <p:bldP spid="763926" grpId="0"/>
      <p:bldP spid="763927" grpId="0"/>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Rectangle 13"/>
          <p:cNvSpPr>
            <a:spLocks noGrp="1" noChangeArrowheads="1"/>
          </p:cNvSpPr>
          <p:nvPr>
            <p:ph type="dt" sz="quarter" idx="2"/>
          </p:nvPr>
        </p:nvSpPr>
        <p:spPr/>
        <p:txBody>
          <a:bodyPr/>
          <a:lstStyle/>
          <a:p>
            <a:fld id="{7E2F5118-C067-4B96-AFE3-61460563F283}" type="datetime1">
              <a:rPr lang="zh-CN" altLang="en-US"/>
            </a:fld>
            <a:endParaRPr lang="en-US" altLang="zh-CN"/>
          </a:p>
        </p:txBody>
      </p:sp>
      <p:sp>
        <p:nvSpPr>
          <p:cNvPr id="46" name="Rectangle 15"/>
          <p:cNvSpPr>
            <a:spLocks noGrp="1" noChangeArrowheads="1"/>
          </p:cNvSpPr>
          <p:nvPr>
            <p:ph type="sldNum" sz="quarter" idx="4"/>
          </p:nvPr>
        </p:nvSpPr>
        <p:spPr/>
        <p:txBody>
          <a:bodyPr/>
          <a:lstStyle/>
          <a:p>
            <a:fld id="{1ED51002-22E8-4BAE-B49B-17E717ED706D}" type="slidenum">
              <a:rPr lang="en-US" altLang="zh-CN"/>
            </a:fld>
            <a:endParaRPr lang="en-US" altLang="zh-CN"/>
          </a:p>
        </p:txBody>
      </p:sp>
      <p:grpSp>
        <p:nvGrpSpPr>
          <p:cNvPr id="764930" name="Group 2"/>
          <p:cNvGrpSpPr/>
          <p:nvPr/>
        </p:nvGrpSpPr>
        <p:grpSpPr bwMode="auto">
          <a:xfrm>
            <a:off x="3124200" y="2286000"/>
            <a:ext cx="3200400" cy="1905000"/>
            <a:chOff x="1632" y="1392"/>
            <a:chExt cx="2016" cy="2112"/>
          </a:xfrm>
        </p:grpSpPr>
        <p:sp>
          <p:nvSpPr>
            <p:cNvPr id="764931" name="Line 3"/>
            <p:cNvSpPr>
              <a:spLocks noChangeShapeType="1"/>
            </p:cNvSpPr>
            <p:nvPr/>
          </p:nvSpPr>
          <p:spPr bwMode="auto">
            <a:xfrm flipH="1">
              <a:off x="1632" y="1392"/>
              <a:ext cx="928" cy="2112"/>
            </a:xfrm>
            <a:prstGeom prst="line">
              <a:avLst/>
            </a:prstGeom>
            <a:noFill/>
            <a:ln w="28575">
              <a:solidFill>
                <a:srgbClr val="FFFF00"/>
              </a:solidFill>
              <a:round/>
              <a:tailEnd type="triangle" w="med" len="med"/>
            </a:ln>
            <a:effectLst/>
          </p:spPr>
          <p:txBody>
            <a:bodyPr wrap="none" anchor="ctr"/>
            <a:lstStyle/>
            <a:p>
              <a:endParaRPr lang="zh-CN" altLang="en-US"/>
            </a:p>
          </p:txBody>
        </p:sp>
        <p:sp>
          <p:nvSpPr>
            <p:cNvPr id="764932" name="Line 4"/>
            <p:cNvSpPr>
              <a:spLocks noChangeShapeType="1"/>
            </p:cNvSpPr>
            <p:nvPr/>
          </p:nvSpPr>
          <p:spPr bwMode="auto">
            <a:xfrm>
              <a:off x="2560" y="1392"/>
              <a:ext cx="560" cy="2064"/>
            </a:xfrm>
            <a:prstGeom prst="line">
              <a:avLst/>
            </a:prstGeom>
            <a:noFill/>
            <a:ln w="28575">
              <a:solidFill>
                <a:srgbClr val="FFFF00"/>
              </a:solidFill>
              <a:round/>
              <a:tailEnd type="triangle" w="med" len="med"/>
            </a:ln>
            <a:effectLst/>
          </p:spPr>
          <p:txBody>
            <a:bodyPr wrap="none" anchor="ctr"/>
            <a:lstStyle/>
            <a:p>
              <a:endParaRPr lang="zh-CN" altLang="en-US"/>
            </a:p>
          </p:txBody>
        </p:sp>
        <p:sp>
          <p:nvSpPr>
            <p:cNvPr id="764933" name="Line 5"/>
            <p:cNvSpPr>
              <a:spLocks noChangeShapeType="1"/>
            </p:cNvSpPr>
            <p:nvPr/>
          </p:nvSpPr>
          <p:spPr bwMode="auto">
            <a:xfrm>
              <a:off x="2560" y="1392"/>
              <a:ext cx="1088" cy="2064"/>
            </a:xfrm>
            <a:prstGeom prst="line">
              <a:avLst/>
            </a:prstGeom>
            <a:noFill/>
            <a:ln w="28575">
              <a:solidFill>
                <a:srgbClr val="FFFF00"/>
              </a:solidFill>
              <a:round/>
              <a:tailEnd type="triangle" w="med" len="med"/>
            </a:ln>
            <a:effectLst/>
          </p:spPr>
          <p:txBody>
            <a:bodyPr wrap="none" anchor="ctr"/>
            <a:lstStyle/>
            <a:p>
              <a:endParaRPr lang="zh-CN" altLang="en-US"/>
            </a:p>
          </p:txBody>
        </p:sp>
        <p:sp>
          <p:nvSpPr>
            <p:cNvPr id="764934" name="Line 6"/>
            <p:cNvSpPr>
              <a:spLocks noChangeShapeType="1"/>
            </p:cNvSpPr>
            <p:nvPr/>
          </p:nvSpPr>
          <p:spPr bwMode="auto">
            <a:xfrm flipH="1">
              <a:off x="2400" y="1392"/>
              <a:ext cx="160" cy="2064"/>
            </a:xfrm>
            <a:prstGeom prst="line">
              <a:avLst/>
            </a:prstGeom>
            <a:noFill/>
            <a:ln w="28575">
              <a:solidFill>
                <a:srgbClr val="FFFF00"/>
              </a:solidFill>
              <a:round/>
              <a:tailEnd type="triangle" w="med" len="med"/>
            </a:ln>
            <a:effectLst/>
          </p:spPr>
          <p:txBody>
            <a:bodyPr wrap="none" anchor="ctr"/>
            <a:lstStyle/>
            <a:p>
              <a:endParaRPr lang="zh-CN" altLang="en-US"/>
            </a:p>
          </p:txBody>
        </p:sp>
      </p:grpSp>
      <p:sp>
        <p:nvSpPr>
          <p:cNvPr id="764935" name="Text Box 7"/>
          <p:cNvSpPr txBox="1">
            <a:spLocks noChangeArrowheads="1"/>
          </p:cNvSpPr>
          <p:nvPr/>
        </p:nvSpPr>
        <p:spPr bwMode="auto">
          <a:xfrm>
            <a:off x="3657600" y="228600"/>
            <a:ext cx="1204913" cy="711200"/>
          </a:xfrm>
          <a:prstGeom prst="rect">
            <a:avLst/>
          </a:prstGeom>
          <a:solidFill>
            <a:srgbClr val="009900"/>
          </a:solidFill>
          <a:ln w="9525">
            <a:solidFill>
              <a:srgbClr val="99CC00"/>
            </a:solidFill>
            <a:miter lim="800000"/>
          </a:ln>
          <a:effectLst/>
        </p:spPr>
        <p:txBody>
          <a:bodyPr wrap="none">
            <a:spAutoFit/>
          </a:bodyPr>
          <a:lstStyle/>
          <a:p>
            <a:r>
              <a:rPr kumimoji="1" lang="zh-CN" altLang="en-US" sz="2000" b="1">
                <a:solidFill>
                  <a:srgbClr val="FFFFFF"/>
                </a:solidFill>
                <a:latin typeface="Times New Roman" panose="02020603050405020304" pitchFamily="18" charset="0"/>
              </a:rPr>
              <a:t>数字仪表</a:t>
            </a:r>
            <a:endParaRPr kumimoji="1" lang="zh-CN" altLang="en-US" sz="2000" b="1">
              <a:solidFill>
                <a:srgbClr val="FFFFFF"/>
              </a:solidFill>
              <a:latin typeface="Times New Roman" panose="02020603050405020304" pitchFamily="18" charset="0"/>
            </a:endParaRPr>
          </a:p>
          <a:p>
            <a:r>
              <a:rPr kumimoji="1" lang="zh-CN" altLang="en-US" sz="2000" b="1">
                <a:solidFill>
                  <a:srgbClr val="FFFFFF"/>
                </a:solidFill>
                <a:latin typeface="Times New Roman" panose="02020603050405020304" pitchFamily="18" charset="0"/>
              </a:rPr>
              <a:t>  板控制</a:t>
            </a:r>
            <a:endParaRPr kumimoji="1" lang="zh-CN" altLang="en-US" sz="2000" b="1">
              <a:solidFill>
                <a:srgbClr val="FFFFFF"/>
              </a:solidFill>
              <a:latin typeface="Times New Roman" panose="02020603050405020304" pitchFamily="18" charset="0"/>
            </a:endParaRPr>
          </a:p>
        </p:txBody>
      </p:sp>
      <p:sp>
        <p:nvSpPr>
          <p:cNvPr id="764936" name="Text Box 8"/>
          <p:cNvSpPr txBox="1">
            <a:spLocks noChangeArrowheads="1"/>
          </p:cNvSpPr>
          <p:nvPr/>
        </p:nvSpPr>
        <p:spPr bwMode="auto">
          <a:xfrm>
            <a:off x="1362075" y="1565275"/>
            <a:ext cx="1216025" cy="711200"/>
          </a:xfrm>
          <a:prstGeom prst="rect">
            <a:avLst/>
          </a:prstGeom>
          <a:solidFill>
            <a:srgbClr val="009900"/>
          </a:solidFill>
          <a:ln w="9525">
            <a:solidFill>
              <a:srgbClr val="99CC00"/>
            </a:solidFill>
            <a:miter lim="800000"/>
          </a:ln>
          <a:effectLst/>
        </p:spPr>
        <p:txBody>
          <a:bodyPr wrap="none">
            <a:spAutoFit/>
          </a:bodyPr>
          <a:lstStyle/>
          <a:p>
            <a:r>
              <a:rPr kumimoji="1" lang="zh-CN" altLang="en-US" sz="2000" b="1">
                <a:solidFill>
                  <a:srgbClr val="FFFFFF"/>
                </a:solidFill>
                <a:latin typeface="Times New Roman" panose="02020603050405020304" pitchFamily="18" charset="0"/>
              </a:rPr>
              <a:t>接收传感</a:t>
            </a:r>
            <a:endParaRPr kumimoji="1" lang="zh-CN" altLang="en-US" sz="2000" b="1">
              <a:solidFill>
                <a:srgbClr val="FFFFFF"/>
              </a:solidFill>
              <a:latin typeface="Times New Roman" panose="02020603050405020304" pitchFamily="18" charset="0"/>
            </a:endParaRPr>
          </a:p>
          <a:p>
            <a:r>
              <a:rPr kumimoji="1" lang="zh-CN" altLang="en-US" sz="2000" b="1">
                <a:solidFill>
                  <a:srgbClr val="FFFFFF"/>
                </a:solidFill>
                <a:latin typeface="Times New Roman" panose="02020603050405020304" pitchFamily="18" charset="0"/>
              </a:rPr>
              <a:t>  器信号</a:t>
            </a:r>
            <a:endParaRPr kumimoji="1" lang="zh-CN" altLang="en-US" sz="2000" b="1">
              <a:solidFill>
                <a:srgbClr val="FFFFFF"/>
              </a:solidFill>
              <a:latin typeface="Times New Roman" panose="02020603050405020304" pitchFamily="18" charset="0"/>
            </a:endParaRPr>
          </a:p>
        </p:txBody>
      </p:sp>
      <p:sp>
        <p:nvSpPr>
          <p:cNvPr id="764937" name="Text Box 9"/>
          <p:cNvSpPr txBox="1">
            <a:spLocks noChangeArrowheads="1"/>
          </p:cNvSpPr>
          <p:nvPr/>
        </p:nvSpPr>
        <p:spPr bwMode="auto">
          <a:xfrm>
            <a:off x="3733800" y="1524000"/>
            <a:ext cx="1219200" cy="711200"/>
          </a:xfrm>
          <a:prstGeom prst="rect">
            <a:avLst/>
          </a:prstGeom>
          <a:solidFill>
            <a:srgbClr val="009900"/>
          </a:solidFill>
          <a:ln w="9525">
            <a:solidFill>
              <a:srgbClr val="99CC00"/>
            </a:solidFill>
            <a:miter lim="800000"/>
          </a:ln>
          <a:effectLst/>
        </p:spPr>
        <p:txBody>
          <a:bodyPr>
            <a:spAutoFit/>
          </a:bodyPr>
          <a:lstStyle/>
          <a:p>
            <a:r>
              <a:rPr kumimoji="1" lang="zh-CN" altLang="en-US" sz="2000" b="1">
                <a:solidFill>
                  <a:srgbClr val="FFFFFF"/>
                </a:solidFill>
                <a:latin typeface="Times New Roman" panose="02020603050405020304" pitchFamily="18" charset="0"/>
              </a:rPr>
              <a:t>数据转换</a:t>
            </a:r>
            <a:endParaRPr kumimoji="1" lang="zh-CN" altLang="en-US" sz="2000" b="1">
              <a:solidFill>
                <a:srgbClr val="FFFFFF"/>
              </a:solidFill>
              <a:latin typeface="Times New Roman" panose="02020603050405020304" pitchFamily="18" charset="0"/>
            </a:endParaRPr>
          </a:p>
          <a:p>
            <a:r>
              <a:rPr kumimoji="1" lang="zh-CN" altLang="en-US" sz="2000" b="1">
                <a:solidFill>
                  <a:srgbClr val="FFFFFF"/>
                </a:solidFill>
                <a:latin typeface="Times New Roman" panose="02020603050405020304" pitchFamily="18" charset="0"/>
              </a:rPr>
              <a:t>    控制</a:t>
            </a:r>
            <a:endParaRPr kumimoji="1" lang="zh-CN" altLang="en-US" sz="2000" b="1">
              <a:solidFill>
                <a:srgbClr val="FFFFFF"/>
              </a:solidFill>
              <a:latin typeface="Times New Roman" panose="02020603050405020304" pitchFamily="18" charset="0"/>
            </a:endParaRPr>
          </a:p>
        </p:txBody>
      </p:sp>
      <p:sp>
        <p:nvSpPr>
          <p:cNvPr id="764938" name="Line 10"/>
          <p:cNvSpPr>
            <a:spLocks noChangeShapeType="1"/>
          </p:cNvSpPr>
          <p:nvPr/>
        </p:nvSpPr>
        <p:spPr bwMode="auto">
          <a:xfrm flipH="1">
            <a:off x="1981200" y="914400"/>
            <a:ext cx="2209800" cy="609600"/>
          </a:xfrm>
          <a:prstGeom prst="line">
            <a:avLst/>
          </a:prstGeom>
          <a:noFill/>
          <a:ln w="28575">
            <a:solidFill>
              <a:srgbClr val="FFFF00"/>
            </a:solidFill>
            <a:round/>
            <a:tailEnd type="triangle" w="med" len="med"/>
          </a:ln>
          <a:effectLst/>
        </p:spPr>
        <p:txBody>
          <a:bodyPr wrap="none" anchor="ctr"/>
          <a:lstStyle/>
          <a:p>
            <a:endParaRPr lang="zh-CN" altLang="en-US"/>
          </a:p>
        </p:txBody>
      </p:sp>
      <p:sp>
        <p:nvSpPr>
          <p:cNvPr id="764939" name="Line 11"/>
          <p:cNvSpPr>
            <a:spLocks noChangeShapeType="1"/>
          </p:cNvSpPr>
          <p:nvPr/>
        </p:nvSpPr>
        <p:spPr bwMode="auto">
          <a:xfrm>
            <a:off x="4191000" y="914400"/>
            <a:ext cx="0" cy="609600"/>
          </a:xfrm>
          <a:prstGeom prst="line">
            <a:avLst/>
          </a:prstGeom>
          <a:noFill/>
          <a:ln w="28575">
            <a:solidFill>
              <a:srgbClr val="FFFF00"/>
            </a:solidFill>
            <a:round/>
            <a:tailEnd type="triangle" w="med" len="med"/>
          </a:ln>
          <a:effectLst/>
        </p:spPr>
        <p:txBody>
          <a:bodyPr wrap="none" anchor="ctr"/>
          <a:lstStyle/>
          <a:p>
            <a:endParaRPr lang="zh-CN" altLang="en-US"/>
          </a:p>
        </p:txBody>
      </p:sp>
      <p:sp>
        <p:nvSpPr>
          <p:cNvPr id="764940" name="Line 12"/>
          <p:cNvSpPr>
            <a:spLocks noChangeShapeType="1"/>
          </p:cNvSpPr>
          <p:nvPr/>
        </p:nvSpPr>
        <p:spPr bwMode="auto">
          <a:xfrm>
            <a:off x="4191000" y="914400"/>
            <a:ext cx="2819400" cy="609600"/>
          </a:xfrm>
          <a:prstGeom prst="line">
            <a:avLst/>
          </a:prstGeom>
          <a:noFill/>
          <a:ln w="28575">
            <a:solidFill>
              <a:srgbClr val="FFFF00"/>
            </a:solidFill>
            <a:round/>
            <a:tailEnd type="triangle" w="med" len="med"/>
          </a:ln>
          <a:effectLst/>
        </p:spPr>
        <p:txBody>
          <a:bodyPr wrap="none" anchor="ctr"/>
          <a:lstStyle/>
          <a:p>
            <a:endParaRPr lang="zh-CN" altLang="en-US"/>
          </a:p>
        </p:txBody>
      </p:sp>
      <p:sp>
        <p:nvSpPr>
          <p:cNvPr id="764941" name="Text Box 13"/>
          <p:cNvSpPr txBox="1">
            <a:spLocks noChangeArrowheads="1"/>
          </p:cNvSpPr>
          <p:nvPr/>
        </p:nvSpPr>
        <p:spPr bwMode="auto">
          <a:xfrm>
            <a:off x="6408738" y="1524000"/>
            <a:ext cx="1216025" cy="711200"/>
          </a:xfrm>
          <a:prstGeom prst="rect">
            <a:avLst/>
          </a:prstGeom>
          <a:solidFill>
            <a:srgbClr val="009900"/>
          </a:solidFill>
          <a:ln w="9525">
            <a:solidFill>
              <a:srgbClr val="99CC00"/>
            </a:solidFill>
            <a:miter lim="800000"/>
          </a:ln>
          <a:effectLst/>
        </p:spPr>
        <p:txBody>
          <a:bodyPr wrap="none">
            <a:spAutoFit/>
          </a:bodyPr>
          <a:lstStyle/>
          <a:p>
            <a:r>
              <a:rPr kumimoji="1" lang="zh-CN" altLang="en-US" sz="2000" b="1">
                <a:solidFill>
                  <a:srgbClr val="FFFFFF"/>
                </a:solidFill>
                <a:latin typeface="Times New Roman" panose="02020603050405020304" pitchFamily="18" charset="0"/>
              </a:rPr>
              <a:t>驱动仪表</a:t>
            </a:r>
            <a:endParaRPr kumimoji="1" lang="zh-CN" altLang="en-US" sz="2000" b="1">
              <a:solidFill>
                <a:srgbClr val="FFFFFF"/>
              </a:solidFill>
              <a:latin typeface="Times New Roman" panose="02020603050405020304" pitchFamily="18" charset="0"/>
            </a:endParaRPr>
          </a:p>
          <a:p>
            <a:r>
              <a:rPr kumimoji="1" lang="zh-CN" altLang="en-US" sz="2000" b="1">
                <a:solidFill>
                  <a:srgbClr val="FFFFFF"/>
                </a:solidFill>
                <a:latin typeface="Times New Roman" panose="02020603050405020304" pitchFamily="18" charset="0"/>
              </a:rPr>
              <a:t>  板输出</a:t>
            </a:r>
            <a:endParaRPr kumimoji="1" lang="zh-CN" altLang="en-US" sz="2000" b="1">
              <a:solidFill>
                <a:srgbClr val="FFFFFF"/>
              </a:solidFill>
              <a:latin typeface="Times New Roman" panose="02020603050405020304" pitchFamily="18" charset="0"/>
            </a:endParaRPr>
          </a:p>
        </p:txBody>
      </p:sp>
      <p:sp>
        <p:nvSpPr>
          <p:cNvPr id="764942" name="Text Box 14"/>
          <p:cNvSpPr txBox="1">
            <a:spLocks noChangeArrowheads="1"/>
          </p:cNvSpPr>
          <p:nvPr/>
        </p:nvSpPr>
        <p:spPr bwMode="auto">
          <a:xfrm>
            <a:off x="4526598" y="2921000"/>
            <a:ext cx="1030287" cy="711200"/>
          </a:xfrm>
          <a:prstGeom prst="rect">
            <a:avLst/>
          </a:prstGeom>
          <a:solidFill>
            <a:srgbClr val="009900"/>
          </a:solidFill>
          <a:ln w="9525">
            <a:solidFill>
              <a:srgbClr val="99CC00"/>
            </a:solidFill>
            <a:miter lim="800000"/>
          </a:ln>
          <a:effectLst/>
        </p:spPr>
        <p:txBody>
          <a:bodyPr wrap="none">
            <a:spAutoFit/>
          </a:bodyPr>
          <a:lstStyle/>
          <a:p>
            <a:r>
              <a:rPr kumimoji="1" lang="zh-CN" altLang="en-US" sz="2000" b="1">
                <a:solidFill>
                  <a:srgbClr val="FFFFFF"/>
                </a:solidFill>
                <a:latin typeface="Times New Roman" panose="02020603050405020304" pitchFamily="18" charset="0"/>
              </a:rPr>
              <a:t>加</a:t>
            </a:r>
            <a:r>
              <a:rPr kumimoji="1" lang="en-US" altLang="zh-CN" sz="2000" b="1">
                <a:solidFill>
                  <a:srgbClr val="FFFFFF"/>
                </a:solidFill>
                <a:latin typeface="Times New Roman" panose="02020603050405020304" pitchFamily="18" charset="0"/>
              </a:rPr>
              <a:t>/</a:t>
            </a:r>
            <a:r>
              <a:rPr kumimoji="1" lang="zh-CN" altLang="en-US" sz="2000" b="1">
                <a:solidFill>
                  <a:srgbClr val="FFFFFF"/>
                </a:solidFill>
                <a:latin typeface="Times New Roman" panose="02020603050405020304" pitchFamily="18" charset="0"/>
              </a:rPr>
              <a:t>减速</a:t>
            </a:r>
            <a:endParaRPr kumimoji="1" lang="zh-CN" altLang="en-US" sz="2000" b="1">
              <a:solidFill>
                <a:srgbClr val="FFFFFF"/>
              </a:solidFill>
              <a:latin typeface="Times New Roman" panose="02020603050405020304" pitchFamily="18" charset="0"/>
            </a:endParaRPr>
          </a:p>
          <a:p>
            <a:r>
              <a:rPr kumimoji="1" lang="zh-CN" altLang="en-US" sz="2000" b="1">
                <a:solidFill>
                  <a:srgbClr val="FFFFFF"/>
                </a:solidFill>
                <a:latin typeface="Times New Roman" panose="02020603050405020304" pitchFamily="18" charset="0"/>
              </a:rPr>
              <a:t>   显示  </a:t>
            </a:r>
            <a:endParaRPr kumimoji="1" lang="zh-CN" altLang="en-US" sz="2000" b="1">
              <a:solidFill>
                <a:srgbClr val="FFFFFF"/>
              </a:solidFill>
              <a:latin typeface="Times New Roman" panose="02020603050405020304" pitchFamily="18" charset="0"/>
            </a:endParaRPr>
          </a:p>
        </p:txBody>
      </p:sp>
      <p:sp>
        <p:nvSpPr>
          <p:cNvPr id="764943" name="Text Box 15"/>
          <p:cNvSpPr txBox="1">
            <a:spLocks noChangeArrowheads="1"/>
          </p:cNvSpPr>
          <p:nvPr/>
        </p:nvSpPr>
        <p:spPr bwMode="auto">
          <a:xfrm>
            <a:off x="6526213" y="2913063"/>
            <a:ext cx="838200" cy="711200"/>
          </a:xfrm>
          <a:prstGeom prst="rect">
            <a:avLst/>
          </a:prstGeom>
          <a:solidFill>
            <a:srgbClr val="009900"/>
          </a:solidFill>
          <a:ln w="9525">
            <a:solidFill>
              <a:srgbClr val="99CC00"/>
            </a:solidFill>
            <a:miter lim="800000"/>
          </a:ln>
          <a:effectLst/>
        </p:spPr>
        <p:txBody>
          <a:bodyPr>
            <a:spAutoFit/>
          </a:bodyPr>
          <a:lstStyle/>
          <a:p>
            <a:r>
              <a:rPr kumimoji="1" lang="en-US" altLang="zh-CN" sz="2000" b="1">
                <a:solidFill>
                  <a:srgbClr val="FFFFFF"/>
                </a:solidFill>
                <a:latin typeface="Times New Roman" panose="02020603050405020304" pitchFamily="18" charset="0"/>
              </a:rPr>
              <a:t> </a:t>
            </a:r>
            <a:r>
              <a:rPr kumimoji="1" lang="zh-CN" altLang="en-US" sz="2000" b="1">
                <a:solidFill>
                  <a:srgbClr val="FFFFFF"/>
                </a:solidFill>
                <a:latin typeface="Times New Roman" panose="02020603050405020304" pitchFamily="18" charset="0"/>
              </a:rPr>
              <a:t>显示      </a:t>
            </a:r>
            <a:r>
              <a:rPr kumimoji="1" lang="en-US" altLang="zh-CN" sz="2000" b="1">
                <a:solidFill>
                  <a:srgbClr val="FFFFFF"/>
                </a:solidFill>
                <a:latin typeface="Times New Roman" panose="02020603050405020304" pitchFamily="18" charset="0"/>
              </a:rPr>
              <a:t>mph</a:t>
            </a:r>
            <a:endParaRPr kumimoji="1" lang="en-US" altLang="zh-CN" sz="2000" b="1">
              <a:solidFill>
                <a:srgbClr val="FFFFFF"/>
              </a:solidFill>
              <a:latin typeface="Times New Roman" panose="02020603050405020304" pitchFamily="18" charset="0"/>
            </a:endParaRPr>
          </a:p>
        </p:txBody>
      </p:sp>
      <p:sp>
        <p:nvSpPr>
          <p:cNvPr id="764944" name="Text Box 16"/>
          <p:cNvSpPr txBox="1">
            <a:spLocks noChangeArrowheads="1"/>
          </p:cNvSpPr>
          <p:nvPr/>
        </p:nvSpPr>
        <p:spPr bwMode="auto">
          <a:xfrm>
            <a:off x="7404100" y="2903538"/>
            <a:ext cx="838200" cy="711200"/>
          </a:xfrm>
          <a:prstGeom prst="rect">
            <a:avLst/>
          </a:prstGeom>
          <a:solidFill>
            <a:srgbClr val="009900"/>
          </a:solidFill>
          <a:ln w="9525">
            <a:solidFill>
              <a:srgbClr val="99CC00"/>
            </a:solidFill>
            <a:miter lim="800000"/>
          </a:ln>
          <a:effectLst/>
        </p:spPr>
        <p:txBody>
          <a:bodyPr>
            <a:spAutoFit/>
          </a:bodyPr>
          <a:lstStyle/>
          <a:p>
            <a:r>
              <a:rPr kumimoji="1" lang="en-US" altLang="zh-CN" sz="2000" b="1">
                <a:solidFill>
                  <a:srgbClr val="FFFFFF"/>
                </a:solidFill>
                <a:latin typeface="Times New Roman" panose="02020603050405020304" pitchFamily="18" charset="0"/>
              </a:rPr>
              <a:t> </a:t>
            </a:r>
            <a:r>
              <a:rPr kumimoji="1" lang="zh-CN" altLang="en-US" sz="2000" b="1">
                <a:solidFill>
                  <a:srgbClr val="FFFFFF"/>
                </a:solidFill>
                <a:latin typeface="Times New Roman" panose="02020603050405020304" pitchFamily="18" charset="0"/>
              </a:rPr>
              <a:t>显示</a:t>
            </a:r>
            <a:endParaRPr kumimoji="1" lang="zh-CN" altLang="en-US" sz="2000" b="1">
              <a:solidFill>
                <a:srgbClr val="FFFFFF"/>
              </a:solidFill>
              <a:latin typeface="Times New Roman" panose="02020603050405020304" pitchFamily="18" charset="0"/>
            </a:endParaRPr>
          </a:p>
          <a:p>
            <a:r>
              <a:rPr kumimoji="1" lang="zh-CN" altLang="en-US" sz="2000" b="1">
                <a:solidFill>
                  <a:srgbClr val="FFFFFF"/>
                </a:solidFill>
                <a:latin typeface="Times New Roman" panose="02020603050405020304" pitchFamily="18" charset="0"/>
              </a:rPr>
              <a:t> 里程    </a:t>
            </a:r>
            <a:endParaRPr kumimoji="1" lang="zh-CN" altLang="en-US" sz="2000" b="1">
              <a:solidFill>
                <a:srgbClr val="FFFFFF"/>
              </a:solidFill>
              <a:latin typeface="Times New Roman" panose="02020603050405020304" pitchFamily="18" charset="0"/>
            </a:endParaRPr>
          </a:p>
        </p:txBody>
      </p:sp>
      <p:sp>
        <p:nvSpPr>
          <p:cNvPr id="764945" name="Line 17"/>
          <p:cNvSpPr>
            <a:spLocks noChangeShapeType="1"/>
          </p:cNvSpPr>
          <p:nvPr/>
        </p:nvSpPr>
        <p:spPr bwMode="auto">
          <a:xfrm flipH="1">
            <a:off x="5164138" y="2209800"/>
            <a:ext cx="1778000" cy="711200"/>
          </a:xfrm>
          <a:prstGeom prst="line">
            <a:avLst/>
          </a:prstGeom>
          <a:noFill/>
          <a:ln w="28575">
            <a:solidFill>
              <a:srgbClr val="FFFF00"/>
            </a:solidFill>
            <a:round/>
            <a:tailEnd type="triangle" w="med" len="med"/>
          </a:ln>
          <a:effectLst/>
        </p:spPr>
        <p:txBody>
          <a:bodyPr wrap="none" anchor="ctr"/>
          <a:lstStyle/>
          <a:p>
            <a:endParaRPr lang="zh-CN" altLang="en-US"/>
          </a:p>
        </p:txBody>
      </p:sp>
      <p:sp>
        <p:nvSpPr>
          <p:cNvPr id="764946" name="Line 18"/>
          <p:cNvSpPr>
            <a:spLocks noChangeShapeType="1"/>
          </p:cNvSpPr>
          <p:nvPr/>
        </p:nvSpPr>
        <p:spPr bwMode="auto">
          <a:xfrm>
            <a:off x="6942138" y="2209800"/>
            <a:ext cx="0" cy="685800"/>
          </a:xfrm>
          <a:prstGeom prst="line">
            <a:avLst/>
          </a:prstGeom>
          <a:noFill/>
          <a:ln w="28575">
            <a:solidFill>
              <a:srgbClr val="FFFF00"/>
            </a:solidFill>
            <a:round/>
            <a:tailEnd type="triangle" w="med" len="med"/>
          </a:ln>
          <a:effectLst/>
        </p:spPr>
        <p:txBody>
          <a:bodyPr wrap="none" anchor="ctr"/>
          <a:lstStyle/>
          <a:p>
            <a:endParaRPr lang="zh-CN" altLang="en-US"/>
          </a:p>
        </p:txBody>
      </p:sp>
      <p:sp>
        <p:nvSpPr>
          <p:cNvPr id="764947" name="Line 19"/>
          <p:cNvSpPr>
            <a:spLocks noChangeShapeType="1"/>
          </p:cNvSpPr>
          <p:nvPr/>
        </p:nvSpPr>
        <p:spPr bwMode="auto">
          <a:xfrm>
            <a:off x="6942138" y="2209800"/>
            <a:ext cx="965200" cy="711200"/>
          </a:xfrm>
          <a:prstGeom prst="line">
            <a:avLst/>
          </a:prstGeom>
          <a:noFill/>
          <a:ln w="28575">
            <a:solidFill>
              <a:srgbClr val="FFFF00"/>
            </a:solidFill>
            <a:round/>
            <a:tailEnd type="triangle" w="med" len="med"/>
          </a:ln>
          <a:effectLst/>
        </p:spPr>
        <p:txBody>
          <a:bodyPr wrap="none" anchor="ctr"/>
          <a:lstStyle/>
          <a:p>
            <a:endParaRPr lang="zh-CN" altLang="en-US"/>
          </a:p>
        </p:txBody>
      </p:sp>
      <p:sp>
        <p:nvSpPr>
          <p:cNvPr id="764948" name="Line 20"/>
          <p:cNvSpPr>
            <a:spLocks noChangeShapeType="1"/>
          </p:cNvSpPr>
          <p:nvPr/>
        </p:nvSpPr>
        <p:spPr bwMode="auto">
          <a:xfrm flipH="1">
            <a:off x="6078538" y="2209800"/>
            <a:ext cx="863600" cy="711200"/>
          </a:xfrm>
          <a:prstGeom prst="line">
            <a:avLst/>
          </a:prstGeom>
          <a:noFill/>
          <a:ln w="28575">
            <a:solidFill>
              <a:srgbClr val="FFFF00"/>
            </a:solidFill>
            <a:round/>
            <a:tailEnd type="triangle" w="med" len="med"/>
          </a:ln>
          <a:effectLst/>
        </p:spPr>
        <p:txBody>
          <a:bodyPr wrap="none" anchor="ctr"/>
          <a:lstStyle/>
          <a:p>
            <a:endParaRPr lang="zh-CN" altLang="en-US"/>
          </a:p>
        </p:txBody>
      </p:sp>
      <p:sp>
        <p:nvSpPr>
          <p:cNvPr id="764949" name="Text Box 21"/>
          <p:cNvSpPr txBox="1">
            <a:spLocks noChangeArrowheads="1"/>
          </p:cNvSpPr>
          <p:nvPr/>
        </p:nvSpPr>
        <p:spPr bwMode="auto">
          <a:xfrm>
            <a:off x="5686425" y="2921000"/>
            <a:ext cx="768350" cy="711200"/>
          </a:xfrm>
          <a:prstGeom prst="rect">
            <a:avLst/>
          </a:prstGeom>
          <a:solidFill>
            <a:srgbClr val="009900"/>
          </a:solidFill>
          <a:ln w="9525">
            <a:solidFill>
              <a:srgbClr val="99CC00"/>
            </a:solidFill>
            <a:miter lim="800000"/>
          </a:ln>
          <a:effectLst/>
        </p:spPr>
        <p:txBody>
          <a:bodyPr wrap="none">
            <a:spAutoFit/>
          </a:bodyPr>
          <a:lstStyle/>
          <a:p>
            <a:r>
              <a:rPr kumimoji="1" lang="en-US" altLang="zh-CN" sz="2000" b="1">
                <a:solidFill>
                  <a:srgbClr val="FFFFFF"/>
                </a:solidFill>
                <a:latin typeface="Times New Roman" panose="02020603050405020304" pitchFamily="18" charset="0"/>
              </a:rPr>
              <a:t> </a:t>
            </a:r>
            <a:r>
              <a:rPr kumimoji="1" lang="zh-CN" altLang="en-US" sz="2000" b="1">
                <a:solidFill>
                  <a:srgbClr val="FFFFFF"/>
                </a:solidFill>
                <a:latin typeface="Times New Roman" panose="02020603050405020304" pitchFamily="18" charset="0"/>
              </a:rPr>
              <a:t>显示</a:t>
            </a:r>
            <a:endParaRPr kumimoji="1" lang="zh-CN" altLang="en-US" sz="2000" b="1">
              <a:solidFill>
                <a:srgbClr val="FFFFFF"/>
              </a:solidFill>
              <a:latin typeface="Times New Roman" panose="02020603050405020304" pitchFamily="18" charset="0"/>
            </a:endParaRPr>
          </a:p>
          <a:p>
            <a:r>
              <a:rPr kumimoji="1" lang="zh-CN" altLang="en-US" sz="2000" b="1">
                <a:solidFill>
                  <a:srgbClr val="FFFFFF"/>
                </a:solidFill>
                <a:latin typeface="Times New Roman" panose="02020603050405020304" pitchFamily="18" charset="0"/>
              </a:rPr>
              <a:t> </a:t>
            </a:r>
            <a:r>
              <a:rPr kumimoji="1" lang="en-US" altLang="zh-CN" sz="2000" b="1">
                <a:solidFill>
                  <a:srgbClr val="FFFFFF"/>
                </a:solidFill>
                <a:latin typeface="Times New Roman" panose="02020603050405020304" pitchFamily="18" charset="0"/>
              </a:rPr>
              <a:t>mpg</a:t>
            </a:r>
            <a:endParaRPr kumimoji="1" lang="en-US" altLang="zh-CN" sz="2000" b="1">
              <a:solidFill>
                <a:srgbClr val="FFFFFF"/>
              </a:solidFill>
              <a:latin typeface="Times New Roman" panose="02020603050405020304" pitchFamily="18" charset="0"/>
            </a:endParaRPr>
          </a:p>
        </p:txBody>
      </p:sp>
      <p:sp>
        <p:nvSpPr>
          <p:cNvPr id="764950" name="Text Box 22"/>
          <p:cNvSpPr txBox="1">
            <a:spLocks noChangeArrowheads="1"/>
          </p:cNvSpPr>
          <p:nvPr/>
        </p:nvSpPr>
        <p:spPr bwMode="auto">
          <a:xfrm>
            <a:off x="8288338" y="2903538"/>
            <a:ext cx="831850" cy="711200"/>
          </a:xfrm>
          <a:prstGeom prst="rect">
            <a:avLst/>
          </a:prstGeom>
          <a:solidFill>
            <a:srgbClr val="009900"/>
          </a:solidFill>
          <a:ln w="9525">
            <a:solidFill>
              <a:srgbClr val="99CC00"/>
            </a:solidFill>
            <a:miter lim="800000"/>
          </a:ln>
          <a:effectLst/>
        </p:spPr>
        <p:txBody>
          <a:bodyPr wrap="none">
            <a:spAutoFit/>
          </a:bodyPr>
          <a:lstStyle/>
          <a:p>
            <a:r>
              <a:rPr kumimoji="1" lang="zh-CN" altLang="en-US" sz="2000" b="1">
                <a:solidFill>
                  <a:srgbClr val="FFFFFF"/>
                </a:solidFill>
                <a:latin typeface="Times New Roman" panose="02020603050405020304" pitchFamily="18" charset="0"/>
              </a:rPr>
              <a:t>发出</a:t>
            </a:r>
            <a:endParaRPr kumimoji="1" lang="zh-CN" altLang="en-US" sz="2000" b="1">
              <a:solidFill>
                <a:srgbClr val="FFFFFF"/>
              </a:solidFill>
              <a:latin typeface="Times New Roman" panose="02020603050405020304" pitchFamily="18" charset="0"/>
            </a:endParaRPr>
          </a:p>
          <a:p>
            <a:r>
              <a:rPr kumimoji="1" lang="zh-CN" altLang="en-US" sz="2000" b="1">
                <a:solidFill>
                  <a:srgbClr val="FFFFFF"/>
                </a:solidFill>
                <a:latin typeface="Times New Roman" panose="02020603050405020304" pitchFamily="18" charset="0"/>
              </a:rPr>
              <a:t>铃声  </a:t>
            </a:r>
            <a:endParaRPr kumimoji="1" lang="zh-CN" altLang="en-US" sz="2000" b="1">
              <a:solidFill>
                <a:srgbClr val="FFFFFF"/>
              </a:solidFill>
              <a:latin typeface="Times New Roman" panose="02020603050405020304" pitchFamily="18" charset="0"/>
            </a:endParaRPr>
          </a:p>
        </p:txBody>
      </p:sp>
      <p:sp>
        <p:nvSpPr>
          <p:cNvPr id="764951" name="Line 23"/>
          <p:cNvSpPr>
            <a:spLocks noChangeShapeType="1"/>
          </p:cNvSpPr>
          <p:nvPr/>
        </p:nvSpPr>
        <p:spPr bwMode="auto">
          <a:xfrm>
            <a:off x="7018338" y="2209800"/>
            <a:ext cx="1651000" cy="711200"/>
          </a:xfrm>
          <a:prstGeom prst="line">
            <a:avLst/>
          </a:prstGeom>
          <a:noFill/>
          <a:ln w="28575">
            <a:solidFill>
              <a:srgbClr val="FFFF00"/>
            </a:solidFill>
            <a:round/>
            <a:tailEnd type="triangle" w="med" len="med"/>
          </a:ln>
          <a:effectLst/>
        </p:spPr>
        <p:txBody>
          <a:bodyPr wrap="none" anchor="ctr"/>
          <a:lstStyle/>
          <a:p>
            <a:endParaRPr lang="zh-CN" altLang="en-US"/>
          </a:p>
        </p:txBody>
      </p:sp>
      <p:sp>
        <p:nvSpPr>
          <p:cNvPr id="764952" name="Text Box 24"/>
          <p:cNvSpPr txBox="1">
            <a:spLocks noChangeArrowheads="1"/>
          </p:cNvSpPr>
          <p:nvPr/>
        </p:nvSpPr>
        <p:spPr bwMode="auto">
          <a:xfrm>
            <a:off x="7620000" y="4208463"/>
            <a:ext cx="1370013" cy="406400"/>
          </a:xfrm>
          <a:prstGeom prst="rect">
            <a:avLst/>
          </a:prstGeom>
          <a:solidFill>
            <a:srgbClr val="009900"/>
          </a:solidFill>
          <a:ln w="9525">
            <a:solidFill>
              <a:srgbClr val="99CC00"/>
            </a:solidFill>
            <a:miter lim="800000"/>
          </a:ln>
          <a:effectLst/>
        </p:spPr>
        <p:txBody>
          <a:bodyPr wrap="none">
            <a:spAutoFit/>
          </a:bodyPr>
          <a:lstStyle/>
          <a:p>
            <a:r>
              <a:rPr kumimoji="1" lang="en-US" altLang="zh-CN" sz="2000" b="1">
                <a:solidFill>
                  <a:srgbClr val="FFFFFF"/>
                </a:solidFill>
                <a:latin typeface="Times New Roman" panose="02020603050405020304" pitchFamily="18" charset="0"/>
              </a:rPr>
              <a:t>LCD</a:t>
            </a:r>
            <a:r>
              <a:rPr kumimoji="1" lang="zh-CN" altLang="en-US" sz="2000" b="1">
                <a:solidFill>
                  <a:srgbClr val="FFFFFF"/>
                </a:solidFill>
                <a:latin typeface="Times New Roman" panose="02020603050405020304" pitchFamily="18" charset="0"/>
              </a:rPr>
              <a:t>显示  </a:t>
            </a:r>
            <a:endParaRPr kumimoji="1" lang="zh-CN" altLang="en-US" sz="2000" b="1">
              <a:solidFill>
                <a:srgbClr val="FFFFFF"/>
              </a:solidFill>
              <a:latin typeface="Times New Roman" panose="02020603050405020304" pitchFamily="18" charset="0"/>
            </a:endParaRPr>
          </a:p>
        </p:txBody>
      </p:sp>
      <p:sp>
        <p:nvSpPr>
          <p:cNvPr id="764953" name="Line 25"/>
          <p:cNvSpPr>
            <a:spLocks noChangeShapeType="1"/>
          </p:cNvSpPr>
          <p:nvPr/>
        </p:nvSpPr>
        <p:spPr bwMode="auto">
          <a:xfrm>
            <a:off x="6078538" y="3606800"/>
            <a:ext cx="1922462" cy="584200"/>
          </a:xfrm>
          <a:prstGeom prst="line">
            <a:avLst/>
          </a:prstGeom>
          <a:noFill/>
          <a:ln w="28575">
            <a:solidFill>
              <a:schemeClr val="tx1"/>
            </a:solidFill>
            <a:round/>
            <a:tailEnd type="triangle" w="med" len="med"/>
          </a:ln>
          <a:effectLst/>
        </p:spPr>
        <p:txBody>
          <a:bodyPr wrap="none" anchor="ctr"/>
          <a:lstStyle/>
          <a:p>
            <a:endParaRPr lang="zh-CN" altLang="en-US"/>
          </a:p>
        </p:txBody>
      </p:sp>
      <p:sp>
        <p:nvSpPr>
          <p:cNvPr id="764954" name="Line 26"/>
          <p:cNvSpPr>
            <a:spLocks noChangeShapeType="1"/>
          </p:cNvSpPr>
          <p:nvPr/>
        </p:nvSpPr>
        <p:spPr bwMode="auto">
          <a:xfrm>
            <a:off x="6934200" y="3581400"/>
            <a:ext cx="1371600" cy="609600"/>
          </a:xfrm>
          <a:prstGeom prst="line">
            <a:avLst/>
          </a:prstGeom>
          <a:noFill/>
          <a:ln w="28575">
            <a:solidFill>
              <a:schemeClr val="tx1"/>
            </a:solidFill>
            <a:round/>
            <a:tailEnd type="triangle" w="med" len="med"/>
          </a:ln>
          <a:effectLst/>
        </p:spPr>
        <p:txBody>
          <a:bodyPr wrap="none" anchor="ctr"/>
          <a:lstStyle/>
          <a:p>
            <a:endParaRPr lang="zh-CN" altLang="en-US"/>
          </a:p>
        </p:txBody>
      </p:sp>
      <p:sp>
        <p:nvSpPr>
          <p:cNvPr id="764955" name="Line 27"/>
          <p:cNvSpPr>
            <a:spLocks noChangeShapeType="1"/>
          </p:cNvSpPr>
          <p:nvPr/>
        </p:nvSpPr>
        <p:spPr bwMode="auto">
          <a:xfrm>
            <a:off x="7831138" y="3606800"/>
            <a:ext cx="550862" cy="584200"/>
          </a:xfrm>
          <a:prstGeom prst="line">
            <a:avLst/>
          </a:prstGeom>
          <a:noFill/>
          <a:ln w="28575">
            <a:solidFill>
              <a:schemeClr val="tx1"/>
            </a:solidFill>
            <a:round/>
            <a:tailEnd type="triangle" w="med" len="med"/>
          </a:ln>
          <a:effectLst/>
        </p:spPr>
        <p:txBody>
          <a:bodyPr wrap="none" anchor="ctr"/>
          <a:lstStyle/>
          <a:p>
            <a:endParaRPr lang="zh-CN" altLang="en-US"/>
          </a:p>
        </p:txBody>
      </p:sp>
      <p:sp>
        <p:nvSpPr>
          <p:cNvPr id="764956" name="Text Box 28"/>
          <p:cNvSpPr txBox="1">
            <a:spLocks noChangeArrowheads="1"/>
          </p:cNvSpPr>
          <p:nvPr/>
        </p:nvSpPr>
        <p:spPr bwMode="auto">
          <a:xfrm>
            <a:off x="260350" y="5689600"/>
            <a:ext cx="960438" cy="711200"/>
          </a:xfrm>
          <a:prstGeom prst="rect">
            <a:avLst/>
          </a:prstGeom>
          <a:solidFill>
            <a:srgbClr val="009900"/>
          </a:solidFill>
          <a:ln w="9525">
            <a:solidFill>
              <a:srgbClr val="99CC00"/>
            </a:solidFill>
            <a:miter lim="800000"/>
          </a:ln>
          <a:effectLst/>
        </p:spPr>
        <p:txBody>
          <a:bodyPr wrap="none">
            <a:spAutoFit/>
          </a:bodyPr>
          <a:lstStyle/>
          <a:p>
            <a:r>
              <a:rPr kumimoji="1" lang="zh-CN" altLang="en-US" sz="2000" b="1">
                <a:solidFill>
                  <a:srgbClr val="FFFFFF"/>
                </a:solidFill>
                <a:latin typeface="Times New Roman" panose="02020603050405020304" pitchFamily="18" charset="0"/>
              </a:rPr>
              <a:t>读旋转</a:t>
            </a:r>
            <a:endParaRPr kumimoji="1" lang="zh-CN" altLang="en-US" sz="2000" b="1">
              <a:solidFill>
                <a:srgbClr val="FFFFFF"/>
              </a:solidFill>
              <a:latin typeface="Times New Roman" panose="02020603050405020304" pitchFamily="18" charset="0"/>
            </a:endParaRPr>
          </a:p>
          <a:p>
            <a:r>
              <a:rPr kumimoji="1" lang="zh-CN" altLang="en-US" sz="2000" b="1">
                <a:solidFill>
                  <a:srgbClr val="FFFFFF"/>
                </a:solidFill>
                <a:latin typeface="Times New Roman" panose="02020603050405020304" pitchFamily="18" charset="0"/>
              </a:rPr>
              <a:t>信号</a:t>
            </a:r>
            <a:endParaRPr kumimoji="1" lang="zh-CN" altLang="en-US" sz="2000" b="1">
              <a:solidFill>
                <a:srgbClr val="FFFFFF"/>
              </a:solidFill>
              <a:latin typeface="Times New Roman" panose="02020603050405020304" pitchFamily="18" charset="0"/>
            </a:endParaRPr>
          </a:p>
        </p:txBody>
      </p:sp>
      <p:sp>
        <p:nvSpPr>
          <p:cNvPr id="764957" name="Text Box 29"/>
          <p:cNvSpPr txBox="1">
            <a:spLocks noChangeArrowheads="1"/>
          </p:cNvSpPr>
          <p:nvPr/>
        </p:nvSpPr>
        <p:spPr bwMode="auto">
          <a:xfrm>
            <a:off x="0" y="4362450"/>
            <a:ext cx="1570038" cy="771525"/>
          </a:xfrm>
          <a:prstGeom prst="rect">
            <a:avLst/>
          </a:prstGeom>
          <a:solidFill>
            <a:srgbClr val="009900"/>
          </a:solidFill>
          <a:ln w="9525">
            <a:solidFill>
              <a:srgbClr val="99CC00"/>
            </a:solidFill>
            <a:miter lim="800000"/>
          </a:ln>
          <a:effectLst/>
        </p:spPr>
        <p:txBody>
          <a:bodyPr>
            <a:spAutoFit/>
          </a:bodyPr>
          <a:lstStyle/>
          <a:p>
            <a:r>
              <a:rPr kumimoji="1" lang="zh-CN" altLang="en-US" sz="2000" b="1">
                <a:solidFill>
                  <a:srgbClr val="FFFFFF"/>
                </a:solidFill>
                <a:latin typeface="Times New Roman" panose="02020603050405020304" pitchFamily="18" charset="0"/>
              </a:rPr>
              <a:t>计算       </a:t>
            </a:r>
            <a:r>
              <a:rPr kumimoji="1" lang="en-US" altLang="zh-CN" sz="1600" b="1">
                <a:solidFill>
                  <a:srgbClr val="FFFFFF"/>
                </a:solidFill>
                <a:latin typeface="宋体" panose="02010600030101010101" pitchFamily="2" charset="-122"/>
              </a:rPr>
              <a:t>___</a:t>
            </a:r>
            <a:endParaRPr kumimoji="1" lang="en-US" altLang="zh-CN" sz="1600" b="1">
              <a:solidFill>
                <a:srgbClr val="FFFFFF"/>
              </a:solidFill>
              <a:latin typeface="宋体" panose="02010600030101010101" pitchFamily="2" charset="-122"/>
            </a:endParaRPr>
          </a:p>
          <a:p>
            <a:r>
              <a:rPr kumimoji="1" lang="en-US" altLang="zh-CN" sz="1600" b="1">
                <a:solidFill>
                  <a:srgbClr val="FFFFFF"/>
                </a:solidFill>
                <a:latin typeface="宋体" panose="02010600030101010101" pitchFamily="2" charset="-122"/>
              </a:rPr>
              <a:t>△</a:t>
            </a:r>
            <a:r>
              <a:rPr kumimoji="1" lang="en-US" altLang="zh-CN" sz="2400" b="1">
                <a:solidFill>
                  <a:srgbClr val="FFFFFF"/>
                </a:solidFill>
                <a:latin typeface="Times New Roman" panose="02020603050405020304" pitchFamily="18" charset="0"/>
              </a:rPr>
              <a:t>sps</a:t>
            </a:r>
            <a:r>
              <a:rPr kumimoji="1" lang="en-US" altLang="zh-CN" sz="2000" b="1">
                <a:solidFill>
                  <a:srgbClr val="FFFFFF"/>
                </a:solidFill>
                <a:latin typeface="Times New Roman" panose="02020603050405020304" pitchFamily="18" charset="0"/>
              </a:rPr>
              <a:t>     </a:t>
            </a:r>
            <a:r>
              <a:rPr kumimoji="1" lang="en-US" altLang="zh-CN" sz="2400" b="1">
                <a:solidFill>
                  <a:srgbClr val="FFFFFF"/>
                </a:solidFill>
                <a:latin typeface="Times New Roman" panose="02020603050405020304" pitchFamily="18" charset="0"/>
              </a:rPr>
              <a:t>sps</a:t>
            </a:r>
            <a:r>
              <a:rPr kumimoji="1" lang="en-US" altLang="zh-CN" sz="2000" b="1">
                <a:solidFill>
                  <a:srgbClr val="FFFFFF"/>
                </a:solidFill>
                <a:latin typeface="Times New Roman" panose="02020603050405020304" pitchFamily="18" charset="0"/>
              </a:rPr>
              <a:t> </a:t>
            </a:r>
            <a:endParaRPr kumimoji="1" lang="en-US" altLang="zh-CN" sz="2000" b="1">
              <a:solidFill>
                <a:srgbClr val="FFFFFF"/>
              </a:solidFill>
              <a:latin typeface="Times New Roman" panose="02020603050405020304" pitchFamily="18" charset="0"/>
            </a:endParaRPr>
          </a:p>
        </p:txBody>
      </p:sp>
      <p:sp>
        <p:nvSpPr>
          <p:cNvPr id="764958" name="Text Box 30"/>
          <p:cNvSpPr txBox="1">
            <a:spLocks noChangeArrowheads="1"/>
          </p:cNvSpPr>
          <p:nvPr/>
        </p:nvSpPr>
        <p:spPr bwMode="auto">
          <a:xfrm>
            <a:off x="260350" y="3016250"/>
            <a:ext cx="1233488" cy="711200"/>
          </a:xfrm>
          <a:prstGeom prst="rect">
            <a:avLst/>
          </a:prstGeom>
          <a:solidFill>
            <a:srgbClr val="009900"/>
          </a:solidFill>
          <a:ln w="9525">
            <a:solidFill>
              <a:srgbClr val="99CC00"/>
            </a:solidFill>
            <a:miter lim="800000"/>
          </a:ln>
          <a:effectLst/>
        </p:spPr>
        <p:txBody>
          <a:bodyPr wrap="none">
            <a:spAutoFit/>
          </a:bodyPr>
          <a:lstStyle/>
          <a:p>
            <a:r>
              <a:rPr kumimoji="1" lang="zh-CN" altLang="en-US" sz="2000" b="1">
                <a:solidFill>
                  <a:srgbClr val="FFFFFF"/>
                </a:solidFill>
                <a:latin typeface="Times New Roman" panose="02020603050405020304" pitchFamily="18" charset="0"/>
              </a:rPr>
              <a:t>计算 </a:t>
            </a:r>
            <a:r>
              <a:rPr kumimoji="1" lang="en-US" altLang="zh-CN" sz="2000" b="1">
                <a:solidFill>
                  <a:srgbClr val="FFFFFF"/>
                </a:solidFill>
                <a:latin typeface="Times New Roman" panose="02020603050405020304" pitchFamily="18" charset="0"/>
              </a:rPr>
              <a:t>rpm</a:t>
            </a:r>
            <a:endParaRPr kumimoji="1" lang="en-US" altLang="zh-CN" sz="2000" b="1">
              <a:solidFill>
                <a:srgbClr val="FFFFFF"/>
              </a:solidFill>
              <a:latin typeface="Times New Roman" panose="02020603050405020304" pitchFamily="18" charset="0"/>
            </a:endParaRPr>
          </a:p>
          <a:p>
            <a:endParaRPr kumimoji="1" lang="en-US" altLang="zh-CN" sz="2000" b="1">
              <a:solidFill>
                <a:srgbClr val="FFFFFF"/>
              </a:solidFill>
              <a:latin typeface="Times New Roman" panose="02020603050405020304" pitchFamily="18" charset="0"/>
            </a:endParaRPr>
          </a:p>
        </p:txBody>
      </p:sp>
      <p:sp>
        <p:nvSpPr>
          <p:cNvPr id="764959" name="Line 31"/>
          <p:cNvSpPr>
            <a:spLocks noChangeShapeType="1"/>
          </p:cNvSpPr>
          <p:nvPr/>
        </p:nvSpPr>
        <p:spPr bwMode="auto">
          <a:xfrm flipH="1">
            <a:off x="793750" y="2327275"/>
            <a:ext cx="1219200" cy="673100"/>
          </a:xfrm>
          <a:prstGeom prst="line">
            <a:avLst/>
          </a:prstGeom>
          <a:noFill/>
          <a:ln w="28575">
            <a:solidFill>
              <a:schemeClr val="tx1"/>
            </a:solidFill>
            <a:round/>
            <a:tailEnd type="triangle" w="med" len="med"/>
          </a:ln>
          <a:effectLst/>
        </p:spPr>
        <p:txBody>
          <a:bodyPr wrap="none" anchor="ctr"/>
          <a:lstStyle/>
          <a:p>
            <a:endParaRPr lang="zh-CN" altLang="en-US"/>
          </a:p>
        </p:txBody>
      </p:sp>
      <p:sp>
        <p:nvSpPr>
          <p:cNvPr id="764960" name="Line 32"/>
          <p:cNvSpPr>
            <a:spLocks noChangeShapeType="1"/>
          </p:cNvSpPr>
          <p:nvPr/>
        </p:nvSpPr>
        <p:spPr bwMode="auto">
          <a:xfrm>
            <a:off x="793750" y="3652838"/>
            <a:ext cx="0" cy="739775"/>
          </a:xfrm>
          <a:prstGeom prst="line">
            <a:avLst/>
          </a:prstGeom>
          <a:noFill/>
          <a:ln w="28575">
            <a:solidFill>
              <a:schemeClr val="tx1"/>
            </a:solidFill>
            <a:round/>
            <a:tailEnd type="triangle" w="med" len="med"/>
          </a:ln>
          <a:effectLst/>
        </p:spPr>
        <p:txBody>
          <a:bodyPr wrap="none" anchor="ctr"/>
          <a:lstStyle/>
          <a:p>
            <a:endParaRPr lang="zh-CN" altLang="en-US"/>
          </a:p>
        </p:txBody>
      </p:sp>
      <p:sp>
        <p:nvSpPr>
          <p:cNvPr id="764961" name="Line 33"/>
          <p:cNvSpPr>
            <a:spLocks noChangeShapeType="1"/>
          </p:cNvSpPr>
          <p:nvPr/>
        </p:nvSpPr>
        <p:spPr bwMode="auto">
          <a:xfrm>
            <a:off x="808038" y="5086350"/>
            <a:ext cx="0" cy="604838"/>
          </a:xfrm>
          <a:prstGeom prst="line">
            <a:avLst/>
          </a:prstGeom>
          <a:noFill/>
          <a:ln w="28575">
            <a:solidFill>
              <a:schemeClr val="tx1"/>
            </a:solidFill>
            <a:round/>
            <a:tailEnd type="triangle" w="med" len="med"/>
          </a:ln>
          <a:effectLst/>
        </p:spPr>
        <p:txBody>
          <a:bodyPr wrap="none" anchor="ctr"/>
          <a:lstStyle/>
          <a:p>
            <a:endParaRPr lang="zh-CN" altLang="en-US"/>
          </a:p>
        </p:txBody>
      </p:sp>
      <p:sp>
        <p:nvSpPr>
          <p:cNvPr id="764962" name="Text Box 34"/>
          <p:cNvSpPr txBox="1">
            <a:spLocks noChangeArrowheads="1"/>
          </p:cNvSpPr>
          <p:nvPr/>
        </p:nvSpPr>
        <p:spPr bwMode="auto">
          <a:xfrm>
            <a:off x="1755775" y="3005138"/>
            <a:ext cx="704850" cy="771525"/>
          </a:xfrm>
          <a:prstGeom prst="rect">
            <a:avLst/>
          </a:prstGeom>
          <a:solidFill>
            <a:srgbClr val="009900"/>
          </a:solidFill>
          <a:ln w="9525">
            <a:solidFill>
              <a:srgbClr val="99CC00"/>
            </a:solidFill>
            <a:miter lim="800000"/>
          </a:ln>
          <a:effectLst/>
        </p:spPr>
        <p:txBody>
          <a:bodyPr wrap="none">
            <a:spAutoFit/>
          </a:bodyPr>
          <a:lstStyle/>
          <a:p>
            <a:r>
              <a:rPr kumimoji="1" lang="zh-CN" altLang="en-US" sz="2000" b="1">
                <a:solidFill>
                  <a:srgbClr val="FFFFFF"/>
                </a:solidFill>
                <a:latin typeface="Times New Roman" panose="02020603050405020304" pitchFamily="18" charset="0"/>
              </a:rPr>
              <a:t>计算</a:t>
            </a:r>
            <a:endParaRPr kumimoji="1" lang="zh-CN" altLang="en-US" sz="2000" b="1">
              <a:solidFill>
                <a:srgbClr val="FFFFFF"/>
              </a:solidFill>
              <a:latin typeface="Times New Roman" panose="02020603050405020304" pitchFamily="18" charset="0"/>
            </a:endParaRPr>
          </a:p>
          <a:p>
            <a:r>
              <a:rPr kumimoji="1" lang="en-US" altLang="zh-CN" sz="2400" b="1">
                <a:latin typeface="Times New Roman" panose="02020603050405020304" pitchFamily="18" charset="0"/>
              </a:rPr>
              <a:t>gph</a:t>
            </a:r>
            <a:endParaRPr kumimoji="1" lang="en-US" altLang="zh-CN" sz="2400" b="1">
              <a:latin typeface="Times New Roman" panose="02020603050405020304" pitchFamily="18" charset="0"/>
            </a:endParaRPr>
          </a:p>
        </p:txBody>
      </p:sp>
      <p:sp>
        <p:nvSpPr>
          <p:cNvPr id="764963" name="Line 35"/>
          <p:cNvSpPr>
            <a:spLocks noChangeShapeType="1"/>
          </p:cNvSpPr>
          <p:nvPr/>
        </p:nvSpPr>
        <p:spPr bwMode="auto">
          <a:xfrm>
            <a:off x="1936750" y="2327275"/>
            <a:ext cx="504825" cy="644525"/>
          </a:xfrm>
          <a:prstGeom prst="line">
            <a:avLst/>
          </a:prstGeom>
          <a:noFill/>
          <a:ln w="28575">
            <a:solidFill>
              <a:schemeClr val="tx1"/>
            </a:solidFill>
            <a:round/>
            <a:tailEnd type="triangle" w="med" len="med"/>
          </a:ln>
          <a:effectLst/>
        </p:spPr>
        <p:txBody>
          <a:bodyPr wrap="none" anchor="ctr"/>
          <a:lstStyle/>
          <a:p>
            <a:endParaRPr lang="zh-CN" altLang="en-US"/>
          </a:p>
        </p:txBody>
      </p:sp>
      <p:sp>
        <p:nvSpPr>
          <p:cNvPr id="764964" name="Text Box 36"/>
          <p:cNvSpPr txBox="1">
            <a:spLocks noChangeArrowheads="1"/>
          </p:cNvSpPr>
          <p:nvPr/>
        </p:nvSpPr>
        <p:spPr bwMode="auto">
          <a:xfrm>
            <a:off x="1755775" y="4408488"/>
            <a:ext cx="768350" cy="711200"/>
          </a:xfrm>
          <a:prstGeom prst="rect">
            <a:avLst/>
          </a:prstGeom>
          <a:solidFill>
            <a:srgbClr val="009900"/>
          </a:solidFill>
          <a:ln w="9525">
            <a:solidFill>
              <a:srgbClr val="99CC00"/>
            </a:solidFill>
            <a:miter lim="800000"/>
          </a:ln>
          <a:effectLst/>
        </p:spPr>
        <p:txBody>
          <a:bodyPr wrap="none">
            <a:spAutoFit/>
          </a:bodyPr>
          <a:lstStyle/>
          <a:p>
            <a:r>
              <a:rPr kumimoji="1" lang="zh-CN" altLang="en-US" sz="2000" b="1">
                <a:solidFill>
                  <a:srgbClr val="FFFFFF"/>
                </a:solidFill>
                <a:latin typeface="Times New Roman" panose="02020603050405020304" pitchFamily="18" charset="0"/>
              </a:rPr>
              <a:t>读燃</a:t>
            </a:r>
            <a:endParaRPr kumimoji="1" lang="zh-CN" altLang="en-US" sz="2000" b="1">
              <a:solidFill>
                <a:srgbClr val="FFFFFF"/>
              </a:solidFill>
              <a:latin typeface="Times New Roman" panose="02020603050405020304" pitchFamily="18" charset="0"/>
            </a:endParaRPr>
          </a:p>
          <a:p>
            <a:r>
              <a:rPr kumimoji="1" lang="zh-CN" altLang="en-US" sz="2000" b="1">
                <a:solidFill>
                  <a:srgbClr val="FFFFFF"/>
                </a:solidFill>
                <a:latin typeface="Times New Roman" panose="02020603050405020304" pitchFamily="18" charset="0"/>
              </a:rPr>
              <a:t>料流 </a:t>
            </a:r>
            <a:endParaRPr kumimoji="1" lang="zh-CN" altLang="en-US" sz="2000" b="1">
              <a:solidFill>
                <a:srgbClr val="FFFFFF"/>
              </a:solidFill>
              <a:latin typeface="Times New Roman" panose="02020603050405020304" pitchFamily="18" charset="0"/>
            </a:endParaRPr>
          </a:p>
        </p:txBody>
      </p:sp>
      <p:sp>
        <p:nvSpPr>
          <p:cNvPr id="764965" name="Line 37"/>
          <p:cNvSpPr>
            <a:spLocks noChangeShapeType="1"/>
          </p:cNvSpPr>
          <p:nvPr/>
        </p:nvSpPr>
        <p:spPr bwMode="auto">
          <a:xfrm>
            <a:off x="2365375" y="3740150"/>
            <a:ext cx="0" cy="673100"/>
          </a:xfrm>
          <a:prstGeom prst="line">
            <a:avLst/>
          </a:prstGeom>
          <a:noFill/>
          <a:ln w="28575">
            <a:solidFill>
              <a:schemeClr val="tx1"/>
            </a:solidFill>
            <a:round/>
            <a:tailEnd type="triangle" w="med" len="med"/>
          </a:ln>
          <a:effectLst/>
        </p:spPr>
        <p:txBody>
          <a:bodyPr wrap="none" anchor="ctr"/>
          <a:lstStyle/>
          <a:p>
            <a:endParaRPr lang="zh-CN" altLang="en-US"/>
          </a:p>
        </p:txBody>
      </p:sp>
      <p:grpSp>
        <p:nvGrpSpPr>
          <p:cNvPr id="764966" name="Group 38"/>
          <p:cNvGrpSpPr/>
          <p:nvPr/>
        </p:nvGrpSpPr>
        <p:grpSpPr bwMode="auto">
          <a:xfrm>
            <a:off x="2627313" y="4114800"/>
            <a:ext cx="4154487" cy="728663"/>
            <a:chOff x="1319" y="3456"/>
            <a:chExt cx="2617" cy="459"/>
          </a:xfrm>
        </p:grpSpPr>
        <p:sp>
          <p:nvSpPr>
            <p:cNvPr id="764967" name="Text Box 39"/>
            <p:cNvSpPr txBox="1">
              <a:spLocks noChangeArrowheads="1"/>
            </p:cNvSpPr>
            <p:nvPr/>
          </p:nvSpPr>
          <p:spPr bwMode="auto">
            <a:xfrm>
              <a:off x="1319" y="3467"/>
              <a:ext cx="649" cy="448"/>
            </a:xfrm>
            <a:prstGeom prst="rect">
              <a:avLst/>
            </a:prstGeom>
            <a:solidFill>
              <a:srgbClr val="009900"/>
            </a:solidFill>
            <a:ln w="9525">
              <a:solidFill>
                <a:srgbClr val="99CC00"/>
              </a:solidFill>
              <a:miter lim="800000"/>
            </a:ln>
            <a:effectLst/>
          </p:spPr>
          <p:txBody>
            <a:bodyPr wrap="none">
              <a:spAutoFit/>
            </a:bodyPr>
            <a:lstStyle/>
            <a:p>
              <a:r>
                <a:rPr kumimoji="1" lang="en-US" altLang="zh-CN" sz="2000" b="1">
                  <a:solidFill>
                    <a:srgbClr val="FFFFFF"/>
                  </a:solidFill>
                  <a:latin typeface="Times New Roman" panose="02020603050405020304" pitchFamily="18" charset="0"/>
                </a:rPr>
                <a:t>   </a:t>
              </a:r>
              <a:r>
                <a:rPr kumimoji="1" lang="zh-CN" altLang="en-US" sz="2000" b="1">
                  <a:solidFill>
                    <a:srgbClr val="FFFFFF"/>
                  </a:solidFill>
                  <a:latin typeface="Times New Roman" panose="02020603050405020304" pitchFamily="18" charset="0"/>
                </a:rPr>
                <a:t>确定</a:t>
              </a:r>
              <a:endParaRPr kumimoji="1" lang="zh-CN" altLang="en-US" sz="2000" b="1">
                <a:solidFill>
                  <a:srgbClr val="FFFFFF"/>
                </a:solidFill>
                <a:latin typeface="Times New Roman" panose="02020603050405020304" pitchFamily="18" charset="0"/>
              </a:endParaRPr>
            </a:p>
            <a:p>
              <a:r>
                <a:rPr kumimoji="1" lang="zh-CN" altLang="en-US" sz="2000" b="1">
                  <a:solidFill>
                    <a:srgbClr val="FFFFFF"/>
                  </a:solidFill>
                  <a:latin typeface="Times New Roman" panose="02020603050405020304" pitchFamily="18" charset="0"/>
                </a:rPr>
                <a:t>加</a:t>
              </a:r>
              <a:r>
                <a:rPr kumimoji="1" lang="en-US" altLang="zh-CN" sz="2000" b="1">
                  <a:solidFill>
                    <a:srgbClr val="FFFFFF"/>
                  </a:solidFill>
                  <a:latin typeface="Times New Roman" panose="02020603050405020304" pitchFamily="18" charset="0"/>
                </a:rPr>
                <a:t>/</a:t>
              </a:r>
              <a:r>
                <a:rPr kumimoji="1" lang="zh-CN" altLang="en-US" sz="2000" b="1">
                  <a:solidFill>
                    <a:srgbClr val="FFFFFF"/>
                  </a:solidFill>
                  <a:latin typeface="Times New Roman" panose="02020603050405020304" pitchFamily="18" charset="0"/>
                </a:rPr>
                <a:t>减速</a:t>
              </a:r>
              <a:endParaRPr kumimoji="1" lang="zh-CN" altLang="en-US" sz="2000" b="1">
                <a:solidFill>
                  <a:srgbClr val="FFFFFF"/>
                </a:solidFill>
                <a:latin typeface="Times New Roman" panose="02020603050405020304" pitchFamily="18" charset="0"/>
              </a:endParaRPr>
            </a:p>
          </p:txBody>
        </p:sp>
        <p:sp>
          <p:nvSpPr>
            <p:cNvPr id="764968" name="Text Box 40"/>
            <p:cNvSpPr txBox="1">
              <a:spLocks noChangeArrowheads="1"/>
            </p:cNvSpPr>
            <p:nvPr/>
          </p:nvSpPr>
          <p:spPr bwMode="auto">
            <a:xfrm>
              <a:off x="2020" y="3456"/>
              <a:ext cx="790" cy="448"/>
            </a:xfrm>
            <a:prstGeom prst="rect">
              <a:avLst/>
            </a:prstGeom>
            <a:solidFill>
              <a:srgbClr val="009900"/>
            </a:solidFill>
            <a:ln w="9525">
              <a:solidFill>
                <a:srgbClr val="99CC00"/>
              </a:solidFill>
              <a:miter lim="800000"/>
            </a:ln>
            <a:effectLst/>
          </p:spPr>
          <p:txBody>
            <a:bodyPr>
              <a:spAutoFit/>
            </a:bodyPr>
            <a:lstStyle/>
            <a:p>
              <a:r>
                <a:rPr kumimoji="1" lang="zh-CN" altLang="en-US" sz="2000" b="1">
                  <a:solidFill>
                    <a:srgbClr val="FFFFFF"/>
                  </a:solidFill>
                  <a:latin typeface="Times New Roman" panose="02020603050405020304" pitchFamily="18" charset="0"/>
                </a:rPr>
                <a:t>计算</a:t>
              </a:r>
              <a:r>
                <a:rPr kumimoji="1" lang="en-US" altLang="zh-CN" sz="2000" b="1">
                  <a:solidFill>
                    <a:srgbClr val="FFFFFF"/>
                  </a:solidFill>
                  <a:latin typeface="Times New Roman" panose="02020603050405020304" pitchFamily="18" charset="0"/>
                </a:rPr>
                <a:t>mph</a:t>
              </a:r>
              <a:endParaRPr kumimoji="1" lang="en-US" altLang="zh-CN" sz="2000" b="1">
                <a:solidFill>
                  <a:srgbClr val="FFFFFF"/>
                </a:solidFill>
                <a:latin typeface="Times New Roman" panose="02020603050405020304" pitchFamily="18" charset="0"/>
              </a:endParaRPr>
            </a:p>
            <a:p>
              <a:r>
                <a:rPr kumimoji="1" lang="zh-CN" altLang="en-US" sz="2000" b="1">
                  <a:solidFill>
                    <a:srgbClr val="FFFFFF"/>
                  </a:solidFill>
                  <a:latin typeface="Times New Roman" panose="02020603050405020304" pitchFamily="18" charset="0"/>
                </a:rPr>
                <a:t>超速值</a:t>
              </a:r>
              <a:endParaRPr kumimoji="1" lang="zh-CN" altLang="en-US" sz="2000" b="1">
                <a:solidFill>
                  <a:srgbClr val="FFFFFF"/>
                </a:solidFill>
                <a:latin typeface="Times New Roman" panose="02020603050405020304" pitchFamily="18" charset="0"/>
              </a:endParaRPr>
            </a:p>
          </p:txBody>
        </p:sp>
        <p:sp>
          <p:nvSpPr>
            <p:cNvPr id="764969" name="Text Box 41"/>
            <p:cNvSpPr txBox="1">
              <a:spLocks noChangeArrowheads="1"/>
            </p:cNvSpPr>
            <p:nvPr/>
          </p:nvSpPr>
          <p:spPr bwMode="auto">
            <a:xfrm>
              <a:off x="3408" y="3456"/>
              <a:ext cx="528" cy="448"/>
            </a:xfrm>
            <a:prstGeom prst="rect">
              <a:avLst/>
            </a:prstGeom>
            <a:solidFill>
              <a:srgbClr val="009900"/>
            </a:solidFill>
            <a:ln w="9525">
              <a:solidFill>
                <a:srgbClr val="99CC00"/>
              </a:solidFill>
              <a:miter lim="800000"/>
            </a:ln>
            <a:effectLst/>
          </p:spPr>
          <p:txBody>
            <a:bodyPr>
              <a:spAutoFit/>
            </a:bodyPr>
            <a:lstStyle/>
            <a:p>
              <a:r>
                <a:rPr kumimoji="1" lang="zh-CN" altLang="en-US" sz="2000" b="1">
                  <a:solidFill>
                    <a:srgbClr val="FFFFFF"/>
                  </a:solidFill>
                  <a:latin typeface="Times New Roman" panose="02020603050405020304" pitchFamily="18" charset="0"/>
                </a:rPr>
                <a:t>计算</a:t>
              </a:r>
              <a:endParaRPr kumimoji="1" lang="zh-CN" altLang="en-US" sz="2000" b="1">
                <a:solidFill>
                  <a:srgbClr val="FFFFFF"/>
                </a:solidFill>
                <a:latin typeface="Times New Roman" panose="02020603050405020304" pitchFamily="18" charset="0"/>
              </a:endParaRPr>
            </a:p>
            <a:p>
              <a:r>
                <a:rPr kumimoji="1" lang="zh-CN" altLang="en-US" sz="2000" b="1">
                  <a:solidFill>
                    <a:srgbClr val="FFFFFF"/>
                  </a:solidFill>
                  <a:latin typeface="Times New Roman" panose="02020603050405020304" pitchFamily="18" charset="0"/>
                </a:rPr>
                <a:t> 里程    </a:t>
              </a:r>
              <a:endParaRPr kumimoji="1" lang="zh-CN" altLang="en-US" sz="2000" b="1">
                <a:solidFill>
                  <a:srgbClr val="FFFFFF"/>
                </a:solidFill>
                <a:latin typeface="Times New Roman" panose="02020603050405020304" pitchFamily="18" charset="0"/>
              </a:endParaRPr>
            </a:p>
          </p:txBody>
        </p:sp>
        <p:sp>
          <p:nvSpPr>
            <p:cNvPr id="764970" name="Text Box 42"/>
            <p:cNvSpPr txBox="1">
              <a:spLocks noChangeArrowheads="1"/>
            </p:cNvSpPr>
            <p:nvPr/>
          </p:nvSpPr>
          <p:spPr bwMode="auto">
            <a:xfrm>
              <a:off x="2876" y="3456"/>
              <a:ext cx="484" cy="448"/>
            </a:xfrm>
            <a:prstGeom prst="rect">
              <a:avLst/>
            </a:prstGeom>
            <a:solidFill>
              <a:srgbClr val="009900"/>
            </a:solidFill>
            <a:ln w="9525">
              <a:solidFill>
                <a:srgbClr val="99CC00"/>
              </a:solidFill>
              <a:miter lim="800000"/>
            </a:ln>
            <a:effectLst/>
          </p:spPr>
          <p:txBody>
            <a:bodyPr wrap="none">
              <a:spAutoFit/>
            </a:bodyPr>
            <a:lstStyle/>
            <a:p>
              <a:r>
                <a:rPr kumimoji="1" lang="en-US" altLang="zh-CN" sz="2000" b="1">
                  <a:solidFill>
                    <a:srgbClr val="FFFFFF"/>
                  </a:solidFill>
                  <a:latin typeface="Times New Roman" panose="02020603050405020304" pitchFamily="18" charset="0"/>
                </a:rPr>
                <a:t> </a:t>
              </a:r>
              <a:r>
                <a:rPr kumimoji="1" lang="zh-CN" altLang="en-US" sz="2000" b="1">
                  <a:solidFill>
                    <a:srgbClr val="FFFFFF"/>
                  </a:solidFill>
                  <a:latin typeface="Times New Roman" panose="02020603050405020304" pitchFamily="18" charset="0"/>
                </a:rPr>
                <a:t>计算</a:t>
              </a:r>
              <a:endParaRPr kumimoji="1" lang="zh-CN" altLang="en-US" sz="2000" b="1">
                <a:solidFill>
                  <a:srgbClr val="FFFFFF"/>
                </a:solidFill>
                <a:latin typeface="Times New Roman" panose="02020603050405020304" pitchFamily="18" charset="0"/>
              </a:endParaRPr>
            </a:p>
            <a:p>
              <a:r>
                <a:rPr kumimoji="1" lang="zh-CN" altLang="en-US" sz="2000" b="1">
                  <a:solidFill>
                    <a:srgbClr val="FFFFFF"/>
                  </a:solidFill>
                  <a:latin typeface="Times New Roman" panose="02020603050405020304" pitchFamily="18" charset="0"/>
                </a:rPr>
                <a:t> </a:t>
              </a:r>
              <a:r>
                <a:rPr kumimoji="1" lang="en-US" altLang="zh-CN" sz="2000" b="1">
                  <a:solidFill>
                    <a:srgbClr val="FFFFFF"/>
                  </a:solidFill>
                  <a:latin typeface="Times New Roman" panose="02020603050405020304" pitchFamily="18" charset="0"/>
                </a:rPr>
                <a:t>mpg</a:t>
              </a:r>
              <a:endParaRPr kumimoji="1" lang="en-US" altLang="zh-CN" sz="2000" b="1">
                <a:solidFill>
                  <a:srgbClr val="FFFFFF"/>
                </a:solidFill>
                <a:latin typeface="Times New Roman" panose="02020603050405020304" pitchFamily="18" charset="0"/>
              </a:endParaRPr>
            </a:p>
          </p:txBody>
        </p:sp>
      </p:grpSp>
      <p:sp>
        <p:nvSpPr>
          <p:cNvPr id="764971" name="Text Box 43"/>
          <p:cNvSpPr txBox="1">
            <a:spLocks noChangeArrowheads="1"/>
          </p:cNvSpPr>
          <p:nvPr/>
        </p:nvSpPr>
        <p:spPr bwMode="auto">
          <a:xfrm>
            <a:off x="2819400" y="5181600"/>
            <a:ext cx="3825875" cy="1739900"/>
          </a:xfrm>
          <a:prstGeom prst="rect">
            <a:avLst/>
          </a:prstGeom>
          <a:noFill/>
          <a:ln w="9525">
            <a:noFill/>
            <a:miter lim="800000"/>
          </a:ln>
          <a:effectLst/>
        </p:spPr>
        <p:txBody>
          <a:bodyPr>
            <a:spAutoFit/>
          </a:bodyPr>
          <a:lstStyle/>
          <a:p>
            <a:pPr algn="ctr"/>
            <a:r>
              <a:rPr kumimoji="1" lang="zh-CN" altLang="en-US" sz="3600" b="1">
                <a:latin typeface="Times New Roman" panose="02020603050405020304" pitchFamily="18" charset="0"/>
              </a:rPr>
              <a:t>数字仪表板控制系统软件结构（层次图）</a:t>
            </a:r>
            <a:endParaRPr kumimoji="1" lang="zh-CN" altLang="en-US" sz="3600" b="1">
              <a:latin typeface="Times New Roman" panose="02020603050405020304" pitchFamily="18" charset="0"/>
            </a:endParaRPr>
          </a:p>
        </p:txBody>
      </p:sp>
    </p:spTree>
  </p:cSld>
  <p:clrMapOvr>
    <a:masterClrMapping/>
  </p:clrMapOvr>
  <p:transition>
    <p:zoom/>
  </p:transition>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13"/>
          <p:cNvSpPr>
            <a:spLocks noGrp="1" noChangeArrowheads="1"/>
          </p:cNvSpPr>
          <p:nvPr>
            <p:ph type="dt" sz="quarter" idx="2"/>
          </p:nvPr>
        </p:nvSpPr>
        <p:spPr/>
        <p:txBody>
          <a:bodyPr/>
          <a:lstStyle/>
          <a:p>
            <a:fld id="{0BBA45FC-849F-41FE-B9F3-330166E5251C}" type="datetime1">
              <a:rPr lang="zh-CN" altLang="en-US"/>
            </a:fld>
            <a:endParaRPr lang="en-US" altLang="zh-CN"/>
          </a:p>
        </p:txBody>
      </p:sp>
      <p:sp>
        <p:nvSpPr>
          <p:cNvPr id="10" name="Rectangle 15"/>
          <p:cNvSpPr>
            <a:spLocks noGrp="1" noChangeArrowheads="1"/>
          </p:cNvSpPr>
          <p:nvPr>
            <p:ph type="sldNum" sz="quarter" idx="4"/>
          </p:nvPr>
        </p:nvSpPr>
        <p:spPr/>
        <p:txBody>
          <a:bodyPr/>
          <a:lstStyle/>
          <a:p>
            <a:fld id="{C7866A5E-F565-4818-BFE0-C7F0D317E5D2}" type="slidenum">
              <a:rPr lang="en-US" altLang="zh-CN"/>
            </a:fld>
            <a:endParaRPr lang="en-US" altLang="zh-CN"/>
          </a:p>
        </p:txBody>
      </p:sp>
      <p:sp>
        <p:nvSpPr>
          <p:cNvPr id="765954" name="Rectangle 2"/>
          <p:cNvSpPr>
            <a:spLocks noGrp="1" noChangeArrowheads="1"/>
          </p:cNvSpPr>
          <p:nvPr>
            <p:ph type="subTitle" idx="1"/>
          </p:nvPr>
        </p:nvSpPr>
        <p:spPr>
          <a:xfrm>
            <a:off x="228600" y="228600"/>
            <a:ext cx="8686800" cy="6477000"/>
          </a:xfrm>
          <a:solidFill>
            <a:srgbClr val="0000FF"/>
          </a:solidFill>
        </p:spPr>
        <p:txBody>
          <a:bodyPr/>
          <a:lstStyle/>
          <a:p>
            <a:pPr algn="l"/>
            <a:r>
              <a:rPr lang="zh-CN" altLang="en-US" sz="3600" b="0"/>
              <a:t>二、变换映射</a:t>
            </a:r>
            <a:endParaRPr lang="zh-CN" altLang="en-US" sz="3600" b="0"/>
          </a:p>
          <a:p>
            <a:pPr algn="l"/>
            <a:endParaRPr lang="zh-CN" altLang="en-US" sz="3600" b="0"/>
          </a:p>
          <a:p>
            <a:pPr algn="l"/>
            <a:r>
              <a:rPr lang="zh-CN" altLang="en-US" sz="3600" b="0"/>
              <a:t>      </a:t>
            </a:r>
            <a:endParaRPr lang="zh-CN" altLang="en-US" sz="3600" b="0"/>
          </a:p>
          <a:p>
            <a:pPr algn="l"/>
            <a:endParaRPr lang="en-US" altLang="zh-CN" sz="3600" b="0"/>
          </a:p>
        </p:txBody>
      </p:sp>
      <p:sp>
        <p:nvSpPr>
          <p:cNvPr id="765955" name="Text Box 3"/>
          <p:cNvSpPr txBox="1">
            <a:spLocks noChangeArrowheads="1"/>
          </p:cNvSpPr>
          <p:nvPr/>
        </p:nvSpPr>
        <p:spPr bwMode="auto">
          <a:xfrm>
            <a:off x="374650" y="1143000"/>
            <a:ext cx="8616950" cy="1569660"/>
          </a:xfrm>
          <a:prstGeom prst="rect">
            <a:avLst/>
          </a:prstGeom>
          <a:noFill/>
          <a:ln w="9525">
            <a:noFill/>
            <a:miter lim="800000"/>
          </a:ln>
          <a:effectLst/>
        </p:spPr>
        <p:txBody>
          <a:bodyPr>
            <a:spAutoFit/>
          </a:bodyPr>
          <a:lstStyle/>
          <a:p>
            <a:r>
              <a:rPr kumimoji="1" lang="zh-CN" altLang="en-US" sz="3200" b="1" dirty="0">
                <a:solidFill>
                  <a:srgbClr val="FFFF00"/>
                </a:solidFill>
                <a:latin typeface="黑体" panose="02010609060101010101" charset="-122"/>
                <a:ea typeface="黑体" panose="02010609060101010101" charset="-122"/>
              </a:rPr>
              <a:t>例</a:t>
            </a:r>
            <a:r>
              <a:rPr kumimoji="1" lang="en-US" altLang="zh-CN" sz="3200" b="1" dirty="0">
                <a:solidFill>
                  <a:srgbClr val="FFFF00"/>
                </a:solidFill>
                <a:latin typeface="黑体" panose="02010609060101010101" charset="-122"/>
                <a:ea typeface="黑体" panose="02010609060101010101" charset="-122"/>
              </a:rPr>
              <a:t>1</a:t>
            </a:r>
            <a:r>
              <a:rPr kumimoji="1" lang="zh-CN" altLang="en-US" sz="3200" b="1" dirty="0">
                <a:solidFill>
                  <a:srgbClr val="FFFF00"/>
                </a:solidFill>
                <a:latin typeface="黑体" panose="02010609060101010101" charset="-122"/>
                <a:ea typeface="黑体" panose="02010609060101010101" charset="-122"/>
              </a:rPr>
              <a:t>：已知数字仪表板系统的功能描述和数据流</a:t>
            </a:r>
            <a:endParaRPr kumimoji="1" lang="zh-CN" altLang="en-US" sz="3200" b="1" dirty="0">
              <a:solidFill>
                <a:srgbClr val="FFFF00"/>
              </a:solidFill>
              <a:latin typeface="黑体" panose="02010609060101010101" charset="-122"/>
              <a:ea typeface="黑体" panose="02010609060101010101" charset="-122"/>
            </a:endParaRPr>
          </a:p>
          <a:p>
            <a:r>
              <a:rPr kumimoji="1" lang="zh-CN" altLang="en-US" sz="3200" b="1" dirty="0">
                <a:solidFill>
                  <a:srgbClr val="FFFF00"/>
                </a:solidFill>
                <a:latin typeface="黑体" panose="02010609060101010101" charset="-122"/>
                <a:ea typeface="黑体" panose="02010609060101010101" charset="-122"/>
              </a:rPr>
              <a:t>     图设计软件结构。</a:t>
            </a:r>
            <a:endParaRPr kumimoji="1" lang="zh-CN" altLang="en-US" sz="3200" b="1" dirty="0">
              <a:solidFill>
                <a:srgbClr val="FFFF00"/>
              </a:solidFill>
              <a:latin typeface="黑体" panose="02010609060101010101" charset="-122"/>
              <a:ea typeface="黑体" panose="02010609060101010101" charset="-122"/>
            </a:endParaRPr>
          </a:p>
          <a:p>
            <a:r>
              <a:rPr kumimoji="1" lang="zh-CN" altLang="en-US" sz="3200" b="1" dirty="0">
                <a:solidFill>
                  <a:srgbClr val="FFFFFF"/>
                </a:solidFill>
                <a:latin typeface="黑体" panose="02010609060101010101" charset="-122"/>
                <a:ea typeface="黑体" panose="02010609060101010101" charset="-122"/>
              </a:rPr>
              <a:t>   </a:t>
            </a:r>
            <a:endParaRPr kumimoji="1" lang="zh-CN" altLang="en-US" sz="3200" b="1" dirty="0">
              <a:solidFill>
                <a:srgbClr val="FFFFFF"/>
              </a:solidFill>
              <a:latin typeface="黑体" panose="02010609060101010101" charset="-122"/>
              <a:ea typeface="黑体" panose="02010609060101010101" charset="-122"/>
            </a:endParaRPr>
          </a:p>
        </p:txBody>
      </p:sp>
      <p:sp>
        <p:nvSpPr>
          <p:cNvPr id="765956" name="Text Box 4"/>
          <p:cNvSpPr txBox="1">
            <a:spLocks noChangeArrowheads="1"/>
          </p:cNvSpPr>
          <p:nvPr/>
        </p:nvSpPr>
        <p:spPr bwMode="auto">
          <a:xfrm>
            <a:off x="381000" y="2438400"/>
            <a:ext cx="5899150" cy="519113"/>
          </a:xfrm>
          <a:prstGeom prst="rect">
            <a:avLst/>
          </a:prstGeom>
          <a:noFill/>
          <a:ln w="9525">
            <a:noFill/>
            <a:miter lim="800000"/>
          </a:ln>
          <a:effectLst/>
        </p:spPr>
        <p:txBody>
          <a:bodyPr wrap="none">
            <a:spAutoFit/>
          </a:bodyPr>
          <a:lstStyle/>
          <a:p>
            <a:r>
              <a:rPr kumimoji="1" lang="zh-CN" altLang="en-US" sz="2800" b="1">
                <a:solidFill>
                  <a:srgbClr val="FFFF00"/>
                </a:solidFill>
                <a:latin typeface="黑体" panose="02010609060101010101" charset="-122"/>
                <a:ea typeface="黑体" panose="02010609060101010101" charset="-122"/>
              </a:rPr>
              <a:t>１识别输入、输出和变换中心三部分</a:t>
            </a:r>
            <a:endParaRPr kumimoji="1" lang="zh-CN" altLang="en-US" sz="2800" b="1">
              <a:solidFill>
                <a:srgbClr val="FFFF00"/>
              </a:solidFill>
              <a:latin typeface="黑体" panose="02010609060101010101" charset="-122"/>
              <a:ea typeface="黑体" panose="02010609060101010101" charset="-122"/>
            </a:endParaRPr>
          </a:p>
        </p:txBody>
      </p:sp>
      <p:sp>
        <p:nvSpPr>
          <p:cNvPr id="765957" name="Text Box 5"/>
          <p:cNvSpPr txBox="1">
            <a:spLocks noChangeArrowheads="1"/>
          </p:cNvSpPr>
          <p:nvPr/>
        </p:nvSpPr>
        <p:spPr bwMode="auto">
          <a:xfrm>
            <a:off x="365125" y="3124200"/>
            <a:ext cx="8235950" cy="860425"/>
          </a:xfrm>
          <a:prstGeom prst="rect">
            <a:avLst/>
          </a:prstGeom>
          <a:noFill/>
          <a:ln w="9525">
            <a:noFill/>
            <a:miter lim="800000"/>
          </a:ln>
          <a:effectLst/>
        </p:spPr>
        <p:txBody>
          <a:bodyPr>
            <a:spAutoFit/>
          </a:bodyPr>
          <a:lstStyle/>
          <a:p>
            <a:pPr>
              <a:lnSpc>
                <a:spcPct val="90000"/>
              </a:lnSpc>
            </a:pPr>
            <a:r>
              <a:rPr kumimoji="1" lang="zh-CN" altLang="en-US" sz="2800" b="1">
                <a:solidFill>
                  <a:srgbClr val="FFFF00"/>
                </a:solidFill>
                <a:latin typeface="黑体" panose="02010609060101010101" charset="-122"/>
                <a:ea typeface="黑体" panose="02010609060101010101" charset="-122"/>
              </a:rPr>
              <a:t>２进行第一级分解（</a:t>
            </a:r>
            <a:r>
              <a:rPr kumimoji="1" lang="zh-CN" altLang="en-US" sz="2800" b="1">
                <a:latin typeface="黑体" panose="02010609060101010101" charset="-122"/>
                <a:ea typeface="黑体" panose="02010609060101010101" charset="-122"/>
              </a:rPr>
              <a:t>映射顶层和第一层 </a:t>
            </a:r>
            <a:r>
              <a:rPr kumimoji="1" lang="zh-CN" altLang="en-US" sz="2800" b="1">
                <a:solidFill>
                  <a:srgbClr val="FFFF00"/>
                </a:solidFill>
                <a:latin typeface="黑体" panose="02010609060101010101" charset="-122"/>
                <a:ea typeface="黑体" panose="02010609060101010101" charset="-122"/>
              </a:rPr>
              <a:t>）</a:t>
            </a:r>
            <a:endParaRPr kumimoji="1" lang="zh-CN" altLang="en-US" sz="2800" b="1">
              <a:solidFill>
                <a:srgbClr val="FFFF00"/>
              </a:solidFill>
              <a:latin typeface="黑体" panose="02010609060101010101" charset="-122"/>
              <a:ea typeface="黑体" panose="02010609060101010101" charset="-122"/>
            </a:endParaRPr>
          </a:p>
          <a:p>
            <a:pPr>
              <a:lnSpc>
                <a:spcPct val="90000"/>
              </a:lnSpc>
            </a:pPr>
            <a:r>
              <a:rPr kumimoji="1" lang="zh-CN" altLang="en-US" sz="2800" b="1">
                <a:solidFill>
                  <a:srgbClr val="FFFFFF"/>
                </a:solidFill>
                <a:latin typeface="黑体" panose="02010609060101010101" charset="-122"/>
                <a:ea typeface="黑体" panose="02010609060101010101" charset="-122"/>
              </a:rPr>
              <a:t>     </a:t>
            </a:r>
            <a:endParaRPr kumimoji="1" lang="zh-CN" altLang="en-US" sz="2400">
              <a:latin typeface="黑体" panose="02010609060101010101" charset="-122"/>
              <a:ea typeface="黑体" panose="02010609060101010101" charset="-122"/>
            </a:endParaRPr>
          </a:p>
        </p:txBody>
      </p:sp>
      <p:sp>
        <p:nvSpPr>
          <p:cNvPr id="765958" name="Text Box 6"/>
          <p:cNvSpPr txBox="1">
            <a:spLocks noChangeArrowheads="1"/>
          </p:cNvSpPr>
          <p:nvPr/>
        </p:nvSpPr>
        <p:spPr bwMode="auto">
          <a:xfrm>
            <a:off x="441325" y="3600450"/>
            <a:ext cx="5644494" cy="584775"/>
          </a:xfrm>
          <a:prstGeom prst="rect">
            <a:avLst/>
          </a:prstGeom>
          <a:noFill/>
          <a:ln w="9525">
            <a:noFill/>
            <a:miter lim="800000"/>
          </a:ln>
          <a:effectLst/>
        </p:spPr>
        <p:txBody>
          <a:bodyPr wrap="none">
            <a:spAutoFit/>
          </a:bodyPr>
          <a:lstStyle/>
          <a:p>
            <a:r>
              <a:rPr kumimoji="1" lang="en-US" altLang="zh-CN" sz="3200">
                <a:solidFill>
                  <a:srgbClr val="FFFF00"/>
                </a:solidFill>
                <a:latin typeface="黑体" panose="02010609060101010101" charset="-122"/>
                <a:ea typeface="黑体" panose="02010609060101010101" charset="-122"/>
              </a:rPr>
              <a:t>3 </a:t>
            </a:r>
            <a:r>
              <a:rPr kumimoji="1" lang="zh-CN" altLang="en-US" sz="2800" b="1">
                <a:solidFill>
                  <a:srgbClr val="FFFF00"/>
                </a:solidFill>
                <a:latin typeface="黑体" panose="02010609060101010101" charset="-122"/>
                <a:ea typeface="黑体" panose="02010609060101010101" charset="-122"/>
              </a:rPr>
              <a:t>进行下层分解（</a:t>
            </a:r>
            <a:r>
              <a:rPr kumimoji="1" lang="zh-CN" altLang="en-US" sz="2800" b="1">
                <a:latin typeface="黑体" panose="02010609060101010101" charset="-122"/>
                <a:ea typeface="黑体" panose="02010609060101010101" charset="-122"/>
              </a:rPr>
              <a:t>按子系统分解</a:t>
            </a:r>
            <a:r>
              <a:rPr kumimoji="1" lang="zh-CN" altLang="en-US" sz="2800" b="1">
                <a:solidFill>
                  <a:srgbClr val="FFFF00"/>
                </a:solidFill>
                <a:latin typeface="黑体" panose="02010609060101010101" charset="-122"/>
                <a:ea typeface="黑体" panose="02010609060101010101" charset="-122"/>
              </a:rPr>
              <a:t>）</a:t>
            </a:r>
            <a:endParaRPr kumimoji="1" lang="zh-CN" altLang="en-US" sz="2800" b="1">
              <a:solidFill>
                <a:srgbClr val="FFFF00"/>
              </a:solidFill>
              <a:latin typeface="黑体" panose="02010609060101010101" charset="-122"/>
              <a:ea typeface="黑体" panose="02010609060101010101" charset="-122"/>
            </a:endParaRPr>
          </a:p>
        </p:txBody>
      </p:sp>
      <p:sp>
        <p:nvSpPr>
          <p:cNvPr id="765959" name="Text Box 7"/>
          <p:cNvSpPr txBox="1">
            <a:spLocks noChangeArrowheads="1"/>
          </p:cNvSpPr>
          <p:nvPr/>
        </p:nvSpPr>
        <p:spPr bwMode="auto">
          <a:xfrm>
            <a:off x="457200" y="4183063"/>
            <a:ext cx="1409700" cy="579437"/>
          </a:xfrm>
          <a:prstGeom prst="rect">
            <a:avLst/>
          </a:prstGeom>
          <a:noFill/>
          <a:ln w="9525">
            <a:noFill/>
            <a:miter lim="800000"/>
          </a:ln>
          <a:effectLst/>
        </p:spPr>
        <p:txBody>
          <a:bodyPr wrap="none">
            <a:spAutoFit/>
          </a:bodyPr>
          <a:lstStyle/>
          <a:p>
            <a:r>
              <a:rPr kumimoji="1" lang="en-US" altLang="zh-CN" sz="3200" b="1">
                <a:solidFill>
                  <a:srgbClr val="FFFF00"/>
                </a:solidFill>
                <a:latin typeface="黑体" panose="02010609060101010101" charset="-122"/>
                <a:ea typeface="黑体" panose="02010609060101010101" charset="-122"/>
              </a:rPr>
              <a:t>4 </a:t>
            </a:r>
            <a:r>
              <a:rPr kumimoji="1" lang="zh-CN" altLang="en-US" sz="3200" b="1">
                <a:solidFill>
                  <a:srgbClr val="FFFF00"/>
                </a:solidFill>
                <a:latin typeface="黑体" panose="02010609060101010101" charset="-122"/>
                <a:ea typeface="黑体" panose="02010609060101010101" charset="-122"/>
              </a:rPr>
              <a:t>优化</a:t>
            </a:r>
            <a:endParaRPr kumimoji="1" lang="zh-CN" altLang="en-US" sz="3200" b="1">
              <a:solidFill>
                <a:srgbClr val="FFFF00"/>
              </a:solidFill>
              <a:latin typeface="黑体" panose="02010609060101010101" charset="-122"/>
              <a:ea typeface="黑体" panose="02010609060101010101" charset="-122"/>
            </a:endParaRP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65959">
                                            <p:txEl>
                                              <p:pRg st="0" end="0"/>
                                            </p:txEl>
                                          </p:spTgt>
                                        </p:tgtEl>
                                        <p:attrNameLst>
                                          <p:attrName>style.visibility</p:attrName>
                                        </p:attrNameLst>
                                      </p:cBhvr>
                                      <p:to>
                                        <p:strVal val="visible"/>
                                      </p:to>
                                    </p:set>
                                    <p:anim calcmode="lin" valueType="num">
                                      <p:cBhvr additive="base">
                                        <p:cTn id="7" dur="500" fill="hold"/>
                                        <p:tgtEl>
                                          <p:spTgt spid="76595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765959">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1"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5959" grpId="0" autoUpdateAnimBg="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日期占位符 3"/>
          <p:cNvSpPr>
            <a:spLocks noGrp="1"/>
          </p:cNvSpPr>
          <p:nvPr>
            <p:ph type="dt" sz="half" idx="10"/>
          </p:nvPr>
        </p:nvSpPr>
        <p:spPr/>
        <p:txBody>
          <a:bodyPr/>
          <a:lstStyle/>
          <a:p>
            <a:fld id="{8E709FCC-05D8-4C14-8D8D-3D705C5FFB5D}" type="datetime1">
              <a:rPr lang="zh-CN" altLang="en-US"/>
            </a:fld>
            <a:endParaRPr lang="en-US" altLang="zh-CN"/>
          </a:p>
        </p:txBody>
      </p:sp>
      <p:sp>
        <p:nvSpPr>
          <p:cNvPr id="141" name="灯片编号占位符 4"/>
          <p:cNvSpPr>
            <a:spLocks noGrp="1"/>
          </p:cNvSpPr>
          <p:nvPr>
            <p:ph type="sldNum" sz="quarter" idx="11"/>
          </p:nvPr>
        </p:nvSpPr>
        <p:spPr/>
        <p:txBody>
          <a:bodyPr/>
          <a:lstStyle/>
          <a:p>
            <a:fld id="{3840C5CE-C92A-4201-A3AC-C7426F521FB2}" type="slidenum">
              <a:rPr lang="en-US" altLang="zh-CN"/>
            </a:fld>
            <a:endParaRPr lang="en-US" altLang="zh-CN"/>
          </a:p>
        </p:txBody>
      </p:sp>
      <p:sp>
        <p:nvSpPr>
          <p:cNvPr id="602114" name="Rectangle 2"/>
          <p:cNvSpPr>
            <a:spLocks noGrp="1" noChangeArrowheads="1"/>
          </p:cNvSpPr>
          <p:nvPr>
            <p:ph type="title"/>
          </p:nvPr>
        </p:nvSpPr>
        <p:spPr>
          <a:xfrm>
            <a:off x="3200400" y="188913"/>
            <a:ext cx="5843588" cy="576262"/>
          </a:xfrm>
          <a:noFill/>
        </p:spPr>
        <p:txBody>
          <a:bodyPr/>
          <a:lstStyle/>
          <a:p>
            <a:r>
              <a:rPr lang="en-US" altLang="zh-CN"/>
              <a:t>K/3</a:t>
            </a:r>
            <a:r>
              <a:rPr lang="zh-CN" altLang="en-US"/>
              <a:t>模块配置</a:t>
            </a:r>
            <a:r>
              <a:rPr lang="en-US" altLang="zh-CN"/>
              <a:t>(2/2)</a:t>
            </a:r>
            <a:endParaRPr lang="en-US" altLang="zh-CN"/>
          </a:p>
        </p:txBody>
      </p:sp>
      <p:pic>
        <p:nvPicPr>
          <p:cNvPr id="602115" name="Picture 3" descr="WholePuzzle"/>
          <p:cNvPicPr>
            <a:picLocks noChangeAspect="1" noChangeArrowheads="1"/>
          </p:cNvPicPr>
          <p:nvPr/>
        </p:nvPicPr>
        <p:blipFill>
          <a:blip r:embed="rId1" cstate="print">
            <a:clrChange>
              <a:clrFrom>
                <a:srgbClr val="FFFFFF"/>
              </a:clrFrom>
              <a:clrTo>
                <a:srgbClr val="FFFFFF">
                  <a:alpha val="0"/>
                </a:srgbClr>
              </a:clrTo>
            </a:clrChange>
          </a:blip>
          <a:srcRect l="5057" r="3059" b="6903"/>
          <a:stretch>
            <a:fillRect/>
          </a:stretch>
        </p:blipFill>
        <p:spPr bwMode="auto">
          <a:xfrm>
            <a:off x="1792288" y="1789113"/>
            <a:ext cx="5537200" cy="3305175"/>
          </a:xfrm>
          <a:prstGeom prst="rect">
            <a:avLst/>
          </a:prstGeom>
          <a:noFill/>
        </p:spPr>
      </p:pic>
      <p:sp>
        <p:nvSpPr>
          <p:cNvPr id="602117" name="Text Box 5"/>
          <p:cNvSpPr txBox="1">
            <a:spLocks noChangeArrowheads="1"/>
          </p:cNvSpPr>
          <p:nvPr/>
        </p:nvSpPr>
        <p:spPr bwMode="auto">
          <a:xfrm>
            <a:off x="4211638" y="4221163"/>
            <a:ext cx="1412875" cy="336550"/>
          </a:xfrm>
          <a:prstGeom prst="rect">
            <a:avLst/>
          </a:prstGeom>
          <a:noFill/>
          <a:ln w="9525">
            <a:noFill/>
            <a:miter lim="800000"/>
          </a:ln>
          <a:effectLst/>
        </p:spPr>
        <p:txBody>
          <a:bodyPr wrap="none" anchor="ctr">
            <a:spAutoFit/>
          </a:bodyPr>
          <a:lstStyle/>
          <a:p>
            <a:pPr algn="ctr" eaLnBrk="0" hangingPunct="0"/>
            <a:r>
              <a:rPr lang="zh-CN" altLang="en-US" sz="1600" b="1">
                <a:solidFill>
                  <a:schemeClr val="bg1"/>
                </a:solidFill>
                <a:ea typeface="MS Song" charset="-122"/>
              </a:rPr>
              <a:t>行业应用配置</a:t>
            </a:r>
            <a:endParaRPr lang="zh-CN" altLang="en-US" sz="1600" b="1">
              <a:solidFill>
                <a:schemeClr val="bg1"/>
              </a:solidFill>
            </a:endParaRPr>
          </a:p>
        </p:txBody>
      </p:sp>
      <p:grpSp>
        <p:nvGrpSpPr>
          <p:cNvPr id="602119" name="Group 7"/>
          <p:cNvGrpSpPr/>
          <p:nvPr/>
        </p:nvGrpSpPr>
        <p:grpSpPr bwMode="auto">
          <a:xfrm>
            <a:off x="7151688" y="4445000"/>
            <a:ext cx="376237" cy="827088"/>
            <a:chOff x="1104" y="528"/>
            <a:chExt cx="432" cy="1157"/>
          </a:xfrm>
        </p:grpSpPr>
        <p:grpSp>
          <p:nvGrpSpPr>
            <p:cNvPr id="602120" name="Group 8"/>
            <p:cNvGrpSpPr/>
            <p:nvPr/>
          </p:nvGrpSpPr>
          <p:grpSpPr bwMode="auto">
            <a:xfrm>
              <a:off x="1104" y="528"/>
              <a:ext cx="432" cy="1157"/>
              <a:chOff x="1202" y="1253"/>
              <a:chExt cx="554" cy="789"/>
            </a:xfrm>
          </p:grpSpPr>
          <p:sp>
            <p:nvSpPr>
              <p:cNvPr id="602121" name="AutoShape 9"/>
              <p:cNvSpPr>
                <a:spLocks noChangeArrowheads="1"/>
              </p:cNvSpPr>
              <p:nvPr/>
            </p:nvSpPr>
            <p:spPr bwMode="auto">
              <a:xfrm>
                <a:off x="1380" y="1762"/>
                <a:ext cx="156" cy="267"/>
              </a:xfrm>
              <a:prstGeom prst="cube">
                <a:avLst>
                  <a:gd name="adj" fmla="val 19292"/>
                </a:avLst>
              </a:prstGeom>
              <a:solidFill>
                <a:srgbClr val="637FA5"/>
              </a:solidFill>
              <a:ln w="9525">
                <a:noFill/>
                <a:miter lim="800000"/>
              </a:ln>
              <a:effectLst/>
            </p:spPr>
            <p:txBody>
              <a:bodyPr wrap="none" anchor="ctr"/>
              <a:lstStyle/>
              <a:p>
                <a:endParaRPr lang="zh-CN" altLang="en-US"/>
              </a:p>
            </p:txBody>
          </p:sp>
          <p:sp>
            <p:nvSpPr>
              <p:cNvPr id="602122" name="Freeform 10"/>
              <p:cNvSpPr/>
              <p:nvPr/>
            </p:nvSpPr>
            <p:spPr bwMode="auto">
              <a:xfrm>
                <a:off x="1380" y="1939"/>
                <a:ext cx="161" cy="103"/>
              </a:xfrm>
              <a:custGeom>
                <a:avLst/>
                <a:gdLst/>
                <a:ahLst/>
                <a:cxnLst>
                  <a:cxn ang="0">
                    <a:pos x="0" y="46"/>
                  </a:cxn>
                  <a:cxn ang="0">
                    <a:pos x="0" y="102"/>
                  </a:cxn>
                  <a:cxn ang="0">
                    <a:pos x="12" y="102"/>
                  </a:cxn>
                  <a:cxn ang="0">
                    <a:pos x="133" y="102"/>
                  </a:cxn>
                  <a:cxn ang="0">
                    <a:pos x="160" y="61"/>
                  </a:cxn>
                  <a:cxn ang="0">
                    <a:pos x="158" y="0"/>
                  </a:cxn>
                  <a:cxn ang="0">
                    <a:pos x="131" y="47"/>
                  </a:cxn>
                  <a:cxn ang="0">
                    <a:pos x="0" y="46"/>
                  </a:cxn>
                </a:cxnLst>
                <a:rect l="0" t="0" r="r" b="b"/>
                <a:pathLst>
                  <a:path w="161" h="103">
                    <a:moveTo>
                      <a:pt x="0" y="46"/>
                    </a:moveTo>
                    <a:lnTo>
                      <a:pt x="0" y="102"/>
                    </a:lnTo>
                    <a:lnTo>
                      <a:pt x="12" y="102"/>
                    </a:lnTo>
                    <a:lnTo>
                      <a:pt x="133" y="102"/>
                    </a:lnTo>
                    <a:lnTo>
                      <a:pt x="160" y="61"/>
                    </a:lnTo>
                    <a:lnTo>
                      <a:pt x="158" y="0"/>
                    </a:lnTo>
                    <a:lnTo>
                      <a:pt x="131" y="47"/>
                    </a:lnTo>
                    <a:lnTo>
                      <a:pt x="0" y="46"/>
                    </a:lnTo>
                  </a:path>
                </a:pathLst>
              </a:custGeom>
              <a:solidFill>
                <a:srgbClr val="637FA5"/>
              </a:solidFill>
              <a:ln w="9525" cap="rnd">
                <a:noFill/>
                <a:round/>
              </a:ln>
              <a:effectLst/>
            </p:spPr>
            <p:txBody>
              <a:bodyPr/>
              <a:lstStyle/>
              <a:p>
                <a:endParaRPr lang="zh-CN" altLang="en-US"/>
              </a:p>
            </p:txBody>
          </p:sp>
          <p:sp>
            <p:nvSpPr>
              <p:cNvPr id="602123" name="AutoShape 11"/>
              <p:cNvSpPr>
                <a:spLocks noChangeArrowheads="1"/>
              </p:cNvSpPr>
              <p:nvPr/>
            </p:nvSpPr>
            <p:spPr bwMode="auto">
              <a:xfrm>
                <a:off x="1202" y="1253"/>
                <a:ext cx="554" cy="625"/>
              </a:xfrm>
              <a:prstGeom prst="cube">
                <a:avLst>
                  <a:gd name="adj" fmla="val 19292"/>
                </a:avLst>
              </a:prstGeom>
              <a:solidFill>
                <a:srgbClr val="637FA5"/>
              </a:solidFill>
              <a:ln w="12700">
                <a:noFill/>
                <a:miter lim="800000"/>
              </a:ln>
              <a:effectLst/>
            </p:spPr>
            <p:txBody>
              <a:bodyPr wrap="none" anchor="ctr"/>
              <a:lstStyle/>
              <a:p>
                <a:endParaRPr lang="zh-CN" altLang="en-US"/>
              </a:p>
            </p:txBody>
          </p:sp>
        </p:grpSp>
        <p:sp>
          <p:nvSpPr>
            <p:cNvPr id="602124" name="Rectangle 12"/>
            <p:cNvSpPr>
              <a:spLocks noChangeArrowheads="1"/>
            </p:cNvSpPr>
            <p:nvPr/>
          </p:nvSpPr>
          <p:spPr bwMode="auto">
            <a:xfrm>
              <a:off x="1200" y="720"/>
              <a:ext cx="144" cy="576"/>
            </a:xfrm>
            <a:prstGeom prst="rect">
              <a:avLst/>
            </a:prstGeom>
            <a:solidFill>
              <a:srgbClr val="637FA5"/>
            </a:solidFill>
            <a:ln w="9525">
              <a:noFill/>
              <a:miter lim="800000"/>
            </a:ln>
            <a:effectLst/>
          </p:spPr>
          <p:txBody>
            <a:bodyPr wrap="none" lIns="72000" tIns="0" anchor="ctr"/>
            <a:lstStyle/>
            <a:p>
              <a:pPr algn="ctr"/>
              <a:r>
                <a:rPr lang="zh-CN" altLang="en-US" sz="1200" b="1">
                  <a:solidFill>
                    <a:srgbClr val="1C1C1C"/>
                  </a:solidFill>
                  <a:latin typeface="黑体" panose="02010609060101010101" charset="-122"/>
                  <a:ea typeface="黑体" panose="02010609060101010101" charset="-122"/>
                </a:rPr>
                <a:t>政</a:t>
              </a:r>
              <a:endParaRPr lang="zh-CN" altLang="en-US" sz="1200" b="1">
                <a:solidFill>
                  <a:srgbClr val="1C1C1C"/>
                </a:solidFill>
                <a:latin typeface="黑体" panose="02010609060101010101" charset="-122"/>
                <a:ea typeface="黑体" panose="02010609060101010101" charset="-122"/>
              </a:endParaRPr>
            </a:p>
            <a:p>
              <a:pPr algn="ctr"/>
              <a:r>
                <a:rPr lang="zh-CN" altLang="en-US" sz="1200" b="1">
                  <a:solidFill>
                    <a:srgbClr val="1C1C1C"/>
                  </a:solidFill>
                  <a:latin typeface="黑体" panose="02010609060101010101" charset="-122"/>
                  <a:ea typeface="黑体" panose="02010609060101010101" charset="-122"/>
                </a:rPr>
                <a:t>府</a:t>
              </a:r>
              <a:endParaRPr lang="zh-CN" altLang="en-US" sz="1200" b="1">
                <a:solidFill>
                  <a:srgbClr val="1C1C1C"/>
                </a:solidFill>
                <a:latin typeface="黑体" panose="02010609060101010101" charset="-122"/>
                <a:ea typeface="黑体" panose="02010609060101010101" charset="-122"/>
              </a:endParaRPr>
            </a:p>
            <a:p>
              <a:pPr algn="ctr"/>
              <a:r>
                <a:rPr lang="zh-CN" altLang="en-US" sz="1200" b="1">
                  <a:solidFill>
                    <a:srgbClr val="1C1C1C"/>
                  </a:solidFill>
                  <a:latin typeface="黑体" panose="02010609060101010101" charset="-122"/>
                  <a:ea typeface="黑体" panose="02010609060101010101" charset="-122"/>
                </a:rPr>
                <a:t>财</a:t>
              </a:r>
              <a:endParaRPr lang="zh-CN" altLang="en-US" sz="1200" b="1">
                <a:solidFill>
                  <a:srgbClr val="1C1C1C"/>
                </a:solidFill>
                <a:latin typeface="黑体" panose="02010609060101010101" charset="-122"/>
                <a:ea typeface="黑体" panose="02010609060101010101" charset="-122"/>
              </a:endParaRPr>
            </a:p>
            <a:p>
              <a:pPr algn="ctr"/>
              <a:r>
                <a:rPr lang="zh-CN" altLang="en-US" sz="1200" b="1">
                  <a:solidFill>
                    <a:srgbClr val="1C1C1C"/>
                  </a:solidFill>
                  <a:latin typeface="黑体" panose="02010609060101010101" charset="-122"/>
                  <a:ea typeface="黑体" panose="02010609060101010101" charset="-122"/>
                </a:rPr>
                <a:t>政</a:t>
              </a:r>
              <a:endParaRPr lang="zh-CN" altLang="en-US" sz="1200" b="1">
                <a:solidFill>
                  <a:srgbClr val="1C1C1C"/>
                </a:solidFill>
                <a:latin typeface="黑体" panose="02010609060101010101" charset="-122"/>
                <a:ea typeface="黑体" panose="02010609060101010101" charset="-122"/>
              </a:endParaRPr>
            </a:p>
          </p:txBody>
        </p:sp>
      </p:grpSp>
      <p:grpSp>
        <p:nvGrpSpPr>
          <p:cNvPr id="602125" name="Group 13"/>
          <p:cNvGrpSpPr/>
          <p:nvPr/>
        </p:nvGrpSpPr>
        <p:grpSpPr bwMode="auto">
          <a:xfrm>
            <a:off x="6321425" y="4445000"/>
            <a:ext cx="376238" cy="827088"/>
            <a:chOff x="1104" y="528"/>
            <a:chExt cx="432" cy="1157"/>
          </a:xfrm>
        </p:grpSpPr>
        <p:grpSp>
          <p:nvGrpSpPr>
            <p:cNvPr id="602126" name="Group 14"/>
            <p:cNvGrpSpPr/>
            <p:nvPr/>
          </p:nvGrpSpPr>
          <p:grpSpPr bwMode="auto">
            <a:xfrm>
              <a:off x="1104" y="528"/>
              <a:ext cx="432" cy="1157"/>
              <a:chOff x="1202" y="1253"/>
              <a:chExt cx="554" cy="789"/>
            </a:xfrm>
          </p:grpSpPr>
          <p:sp>
            <p:nvSpPr>
              <p:cNvPr id="602127" name="AutoShape 15"/>
              <p:cNvSpPr>
                <a:spLocks noChangeArrowheads="1"/>
              </p:cNvSpPr>
              <p:nvPr/>
            </p:nvSpPr>
            <p:spPr bwMode="auto">
              <a:xfrm>
                <a:off x="1380" y="1762"/>
                <a:ext cx="156" cy="267"/>
              </a:xfrm>
              <a:prstGeom prst="cube">
                <a:avLst>
                  <a:gd name="adj" fmla="val 19292"/>
                </a:avLst>
              </a:prstGeom>
              <a:solidFill>
                <a:srgbClr val="87A6CB"/>
              </a:solidFill>
              <a:ln w="9525">
                <a:noFill/>
                <a:miter lim="800000"/>
              </a:ln>
              <a:effectLst/>
            </p:spPr>
            <p:txBody>
              <a:bodyPr wrap="none" anchor="ctr"/>
              <a:lstStyle/>
              <a:p>
                <a:endParaRPr lang="zh-CN" altLang="en-US"/>
              </a:p>
            </p:txBody>
          </p:sp>
          <p:sp>
            <p:nvSpPr>
              <p:cNvPr id="602128" name="Freeform 16"/>
              <p:cNvSpPr/>
              <p:nvPr/>
            </p:nvSpPr>
            <p:spPr bwMode="auto">
              <a:xfrm>
                <a:off x="1380" y="1939"/>
                <a:ext cx="161" cy="103"/>
              </a:xfrm>
              <a:custGeom>
                <a:avLst/>
                <a:gdLst/>
                <a:ahLst/>
                <a:cxnLst>
                  <a:cxn ang="0">
                    <a:pos x="0" y="46"/>
                  </a:cxn>
                  <a:cxn ang="0">
                    <a:pos x="0" y="102"/>
                  </a:cxn>
                  <a:cxn ang="0">
                    <a:pos x="12" y="102"/>
                  </a:cxn>
                  <a:cxn ang="0">
                    <a:pos x="133" y="102"/>
                  </a:cxn>
                  <a:cxn ang="0">
                    <a:pos x="160" y="61"/>
                  </a:cxn>
                  <a:cxn ang="0">
                    <a:pos x="158" y="0"/>
                  </a:cxn>
                  <a:cxn ang="0">
                    <a:pos x="131" y="47"/>
                  </a:cxn>
                  <a:cxn ang="0">
                    <a:pos x="0" y="46"/>
                  </a:cxn>
                </a:cxnLst>
                <a:rect l="0" t="0" r="r" b="b"/>
                <a:pathLst>
                  <a:path w="161" h="103">
                    <a:moveTo>
                      <a:pt x="0" y="46"/>
                    </a:moveTo>
                    <a:lnTo>
                      <a:pt x="0" y="102"/>
                    </a:lnTo>
                    <a:lnTo>
                      <a:pt x="12" y="102"/>
                    </a:lnTo>
                    <a:lnTo>
                      <a:pt x="133" y="102"/>
                    </a:lnTo>
                    <a:lnTo>
                      <a:pt x="160" y="61"/>
                    </a:lnTo>
                    <a:lnTo>
                      <a:pt x="158" y="0"/>
                    </a:lnTo>
                    <a:lnTo>
                      <a:pt x="131" y="47"/>
                    </a:lnTo>
                    <a:lnTo>
                      <a:pt x="0" y="46"/>
                    </a:lnTo>
                  </a:path>
                </a:pathLst>
              </a:custGeom>
              <a:solidFill>
                <a:srgbClr val="87A6CB"/>
              </a:solidFill>
              <a:ln w="9525" cap="rnd">
                <a:noFill/>
                <a:round/>
              </a:ln>
              <a:effectLst/>
            </p:spPr>
            <p:txBody>
              <a:bodyPr/>
              <a:lstStyle/>
              <a:p>
                <a:endParaRPr lang="zh-CN" altLang="en-US"/>
              </a:p>
            </p:txBody>
          </p:sp>
          <p:sp>
            <p:nvSpPr>
              <p:cNvPr id="602129" name="AutoShape 17"/>
              <p:cNvSpPr>
                <a:spLocks noChangeArrowheads="1"/>
              </p:cNvSpPr>
              <p:nvPr/>
            </p:nvSpPr>
            <p:spPr bwMode="auto">
              <a:xfrm>
                <a:off x="1202" y="1253"/>
                <a:ext cx="554" cy="625"/>
              </a:xfrm>
              <a:prstGeom prst="cube">
                <a:avLst>
                  <a:gd name="adj" fmla="val 19292"/>
                </a:avLst>
              </a:prstGeom>
              <a:solidFill>
                <a:srgbClr val="87A6CB"/>
              </a:solidFill>
              <a:ln w="12700">
                <a:noFill/>
                <a:miter lim="800000"/>
              </a:ln>
              <a:effectLst/>
            </p:spPr>
            <p:txBody>
              <a:bodyPr wrap="none" anchor="ctr"/>
              <a:lstStyle/>
              <a:p>
                <a:endParaRPr lang="zh-CN" altLang="en-US"/>
              </a:p>
            </p:txBody>
          </p:sp>
        </p:grpSp>
        <p:sp>
          <p:nvSpPr>
            <p:cNvPr id="602130" name="Rectangle 18"/>
            <p:cNvSpPr>
              <a:spLocks noChangeArrowheads="1"/>
            </p:cNvSpPr>
            <p:nvPr/>
          </p:nvSpPr>
          <p:spPr bwMode="auto">
            <a:xfrm>
              <a:off x="1200" y="720"/>
              <a:ext cx="144" cy="576"/>
            </a:xfrm>
            <a:prstGeom prst="rect">
              <a:avLst/>
            </a:prstGeom>
            <a:solidFill>
              <a:srgbClr val="87A6CB"/>
            </a:solidFill>
            <a:ln w="9525">
              <a:noFill/>
              <a:miter lim="800000"/>
            </a:ln>
            <a:effectLst/>
          </p:spPr>
          <p:txBody>
            <a:bodyPr wrap="none" lIns="72000" tIns="0" anchor="ctr"/>
            <a:lstStyle/>
            <a:p>
              <a:pPr algn="ctr"/>
              <a:r>
                <a:rPr lang="zh-CN" altLang="en-US" sz="1200" b="1">
                  <a:solidFill>
                    <a:srgbClr val="333333"/>
                  </a:solidFill>
                  <a:latin typeface="黑体" panose="02010609060101010101" charset="-122"/>
                  <a:ea typeface="黑体" panose="02010609060101010101" charset="-122"/>
                </a:rPr>
                <a:t>信</a:t>
              </a:r>
              <a:endParaRPr lang="zh-CN" altLang="en-US" sz="1200" b="1">
                <a:solidFill>
                  <a:srgbClr val="333333"/>
                </a:solidFill>
                <a:latin typeface="黑体" panose="02010609060101010101" charset="-122"/>
                <a:ea typeface="黑体" panose="02010609060101010101" charset="-122"/>
              </a:endParaRPr>
            </a:p>
            <a:p>
              <a:pPr algn="ctr"/>
              <a:r>
                <a:rPr lang="zh-CN" altLang="en-US" sz="1200" b="1">
                  <a:solidFill>
                    <a:srgbClr val="333333"/>
                  </a:solidFill>
                  <a:latin typeface="黑体" panose="02010609060101010101" charset="-122"/>
                  <a:ea typeface="黑体" panose="02010609060101010101" charset="-122"/>
                </a:rPr>
                <a:t>托</a:t>
              </a:r>
              <a:endParaRPr lang="zh-CN" altLang="en-US" sz="1200" b="1">
                <a:solidFill>
                  <a:srgbClr val="333333"/>
                </a:solidFill>
                <a:latin typeface="黑体" panose="02010609060101010101" charset="-122"/>
                <a:ea typeface="黑体" panose="02010609060101010101" charset="-122"/>
              </a:endParaRPr>
            </a:p>
            <a:p>
              <a:pPr algn="ctr"/>
              <a:r>
                <a:rPr lang="zh-CN" altLang="en-US" sz="1200" b="1">
                  <a:solidFill>
                    <a:srgbClr val="333333"/>
                  </a:solidFill>
                  <a:latin typeface="黑体" panose="02010609060101010101" charset="-122"/>
                  <a:ea typeface="黑体" panose="02010609060101010101" charset="-122"/>
                </a:rPr>
                <a:t>管</a:t>
              </a:r>
              <a:endParaRPr lang="zh-CN" altLang="en-US" sz="1200" b="1">
                <a:solidFill>
                  <a:srgbClr val="333333"/>
                </a:solidFill>
                <a:latin typeface="黑体" panose="02010609060101010101" charset="-122"/>
                <a:ea typeface="黑体" panose="02010609060101010101" charset="-122"/>
              </a:endParaRPr>
            </a:p>
            <a:p>
              <a:pPr algn="ctr"/>
              <a:r>
                <a:rPr lang="zh-CN" altLang="en-US" sz="1200" b="1">
                  <a:solidFill>
                    <a:srgbClr val="333333"/>
                  </a:solidFill>
                  <a:latin typeface="黑体" panose="02010609060101010101" charset="-122"/>
                  <a:ea typeface="黑体" panose="02010609060101010101" charset="-122"/>
                </a:rPr>
                <a:t>理</a:t>
              </a:r>
              <a:endParaRPr lang="zh-CN" altLang="en-US" sz="1200" b="1">
                <a:solidFill>
                  <a:srgbClr val="333333"/>
                </a:solidFill>
                <a:latin typeface="黑体" panose="02010609060101010101" charset="-122"/>
                <a:ea typeface="黑体" panose="02010609060101010101" charset="-122"/>
              </a:endParaRPr>
            </a:p>
          </p:txBody>
        </p:sp>
      </p:grpSp>
      <p:grpSp>
        <p:nvGrpSpPr>
          <p:cNvPr id="602131" name="Group 19"/>
          <p:cNvGrpSpPr/>
          <p:nvPr/>
        </p:nvGrpSpPr>
        <p:grpSpPr bwMode="auto">
          <a:xfrm>
            <a:off x="5915025" y="4445000"/>
            <a:ext cx="377825" cy="827088"/>
            <a:chOff x="1104" y="528"/>
            <a:chExt cx="432" cy="1157"/>
          </a:xfrm>
        </p:grpSpPr>
        <p:grpSp>
          <p:nvGrpSpPr>
            <p:cNvPr id="602132" name="Group 20"/>
            <p:cNvGrpSpPr/>
            <p:nvPr/>
          </p:nvGrpSpPr>
          <p:grpSpPr bwMode="auto">
            <a:xfrm>
              <a:off x="1104" y="528"/>
              <a:ext cx="432" cy="1157"/>
              <a:chOff x="1202" y="1253"/>
              <a:chExt cx="554" cy="789"/>
            </a:xfrm>
          </p:grpSpPr>
          <p:sp>
            <p:nvSpPr>
              <p:cNvPr id="602133" name="AutoShape 21"/>
              <p:cNvSpPr>
                <a:spLocks noChangeArrowheads="1"/>
              </p:cNvSpPr>
              <p:nvPr/>
            </p:nvSpPr>
            <p:spPr bwMode="auto">
              <a:xfrm>
                <a:off x="1380" y="1762"/>
                <a:ext cx="156" cy="267"/>
              </a:xfrm>
              <a:prstGeom prst="cube">
                <a:avLst>
                  <a:gd name="adj" fmla="val 19292"/>
                </a:avLst>
              </a:prstGeom>
              <a:solidFill>
                <a:srgbClr val="637FA5"/>
              </a:solidFill>
              <a:ln w="9525">
                <a:noFill/>
                <a:miter lim="800000"/>
              </a:ln>
              <a:effectLst/>
            </p:spPr>
            <p:txBody>
              <a:bodyPr wrap="none" anchor="ctr"/>
              <a:lstStyle/>
              <a:p>
                <a:endParaRPr lang="zh-CN" altLang="en-US"/>
              </a:p>
            </p:txBody>
          </p:sp>
          <p:sp>
            <p:nvSpPr>
              <p:cNvPr id="602134" name="Freeform 22"/>
              <p:cNvSpPr/>
              <p:nvPr/>
            </p:nvSpPr>
            <p:spPr bwMode="auto">
              <a:xfrm>
                <a:off x="1380" y="1939"/>
                <a:ext cx="161" cy="103"/>
              </a:xfrm>
              <a:custGeom>
                <a:avLst/>
                <a:gdLst/>
                <a:ahLst/>
                <a:cxnLst>
                  <a:cxn ang="0">
                    <a:pos x="0" y="46"/>
                  </a:cxn>
                  <a:cxn ang="0">
                    <a:pos x="0" y="102"/>
                  </a:cxn>
                  <a:cxn ang="0">
                    <a:pos x="12" y="102"/>
                  </a:cxn>
                  <a:cxn ang="0">
                    <a:pos x="133" y="102"/>
                  </a:cxn>
                  <a:cxn ang="0">
                    <a:pos x="160" y="61"/>
                  </a:cxn>
                  <a:cxn ang="0">
                    <a:pos x="158" y="0"/>
                  </a:cxn>
                  <a:cxn ang="0">
                    <a:pos x="131" y="47"/>
                  </a:cxn>
                  <a:cxn ang="0">
                    <a:pos x="0" y="46"/>
                  </a:cxn>
                </a:cxnLst>
                <a:rect l="0" t="0" r="r" b="b"/>
                <a:pathLst>
                  <a:path w="161" h="103">
                    <a:moveTo>
                      <a:pt x="0" y="46"/>
                    </a:moveTo>
                    <a:lnTo>
                      <a:pt x="0" y="102"/>
                    </a:lnTo>
                    <a:lnTo>
                      <a:pt x="12" y="102"/>
                    </a:lnTo>
                    <a:lnTo>
                      <a:pt x="133" y="102"/>
                    </a:lnTo>
                    <a:lnTo>
                      <a:pt x="160" y="61"/>
                    </a:lnTo>
                    <a:lnTo>
                      <a:pt x="158" y="0"/>
                    </a:lnTo>
                    <a:lnTo>
                      <a:pt x="131" y="47"/>
                    </a:lnTo>
                    <a:lnTo>
                      <a:pt x="0" y="46"/>
                    </a:lnTo>
                  </a:path>
                </a:pathLst>
              </a:custGeom>
              <a:solidFill>
                <a:srgbClr val="637FA5"/>
              </a:solidFill>
              <a:ln w="9525" cap="rnd">
                <a:noFill/>
                <a:round/>
              </a:ln>
              <a:effectLst/>
            </p:spPr>
            <p:txBody>
              <a:bodyPr/>
              <a:lstStyle/>
              <a:p>
                <a:endParaRPr lang="zh-CN" altLang="en-US"/>
              </a:p>
            </p:txBody>
          </p:sp>
          <p:sp>
            <p:nvSpPr>
              <p:cNvPr id="602135" name="AutoShape 23"/>
              <p:cNvSpPr>
                <a:spLocks noChangeArrowheads="1"/>
              </p:cNvSpPr>
              <p:nvPr/>
            </p:nvSpPr>
            <p:spPr bwMode="auto">
              <a:xfrm>
                <a:off x="1202" y="1253"/>
                <a:ext cx="554" cy="625"/>
              </a:xfrm>
              <a:prstGeom prst="cube">
                <a:avLst>
                  <a:gd name="adj" fmla="val 19292"/>
                </a:avLst>
              </a:prstGeom>
              <a:solidFill>
                <a:srgbClr val="637FA5"/>
              </a:solidFill>
              <a:ln w="12700">
                <a:noFill/>
                <a:miter lim="800000"/>
              </a:ln>
              <a:effectLst/>
            </p:spPr>
            <p:txBody>
              <a:bodyPr wrap="none" anchor="ctr"/>
              <a:lstStyle/>
              <a:p>
                <a:endParaRPr lang="zh-CN" altLang="en-US"/>
              </a:p>
            </p:txBody>
          </p:sp>
        </p:grpSp>
        <p:sp>
          <p:nvSpPr>
            <p:cNvPr id="602136" name="Rectangle 24"/>
            <p:cNvSpPr>
              <a:spLocks noChangeArrowheads="1"/>
            </p:cNvSpPr>
            <p:nvPr/>
          </p:nvSpPr>
          <p:spPr bwMode="auto">
            <a:xfrm>
              <a:off x="1200" y="720"/>
              <a:ext cx="144" cy="576"/>
            </a:xfrm>
            <a:prstGeom prst="rect">
              <a:avLst/>
            </a:prstGeom>
            <a:solidFill>
              <a:srgbClr val="637FA5"/>
            </a:solidFill>
            <a:ln w="9525">
              <a:noFill/>
              <a:miter lim="800000"/>
            </a:ln>
            <a:effectLst/>
          </p:spPr>
          <p:txBody>
            <a:bodyPr wrap="none" lIns="72000" tIns="0" anchor="ctr"/>
            <a:lstStyle/>
            <a:p>
              <a:pPr algn="ctr"/>
              <a:r>
                <a:rPr lang="zh-CN" altLang="en-US" sz="1200" b="1">
                  <a:solidFill>
                    <a:srgbClr val="1C1C1C"/>
                  </a:solidFill>
                  <a:latin typeface="黑体" panose="02010609060101010101" charset="-122"/>
                  <a:ea typeface="黑体" panose="02010609060101010101" charset="-122"/>
                </a:rPr>
                <a:t>证</a:t>
              </a:r>
              <a:endParaRPr lang="zh-CN" altLang="en-US" sz="1200" b="1">
                <a:solidFill>
                  <a:srgbClr val="1C1C1C"/>
                </a:solidFill>
                <a:latin typeface="黑体" panose="02010609060101010101" charset="-122"/>
                <a:ea typeface="黑体" panose="02010609060101010101" charset="-122"/>
              </a:endParaRPr>
            </a:p>
            <a:p>
              <a:pPr algn="ctr"/>
              <a:r>
                <a:rPr lang="zh-CN" altLang="en-US" sz="1200" b="1">
                  <a:solidFill>
                    <a:srgbClr val="1C1C1C"/>
                  </a:solidFill>
                  <a:latin typeface="黑体" panose="02010609060101010101" charset="-122"/>
                  <a:ea typeface="黑体" panose="02010609060101010101" charset="-122"/>
                </a:rPr>
                <a:t>券</a:t>
              </a:r>
              <a:endParaRPr lang="zh-CN" altLang="en-US" sz="1200" b="1">
                <a:solidFill>
                  <a:srgbClr val="1C1C1C"/>
                </a:solidFill>
                <a:latin typeface="黑体" panose="02010609060101010101" charset="-122"/>
                <a:ea typeface="黑体" panose="02010609060101010101" charset="-122"/>
              </a:endParaRPr>
            </a:p>
            <a:p>
              <a:pPr algn="ctr"/>
              <a:r>
                <a:rPr lang="zh-CN" altLang="en-US" sz="1200" b="1">
                  <a:solidFill>
                    <a:srgbClr val="1C1C1C"/>
                  </a:solidFill>
                  <a:latin typeface="黑体" panose="02010609060101010101" charset="-122"/>
                  <a:ea typeface="黑体" panose="02010609060101010101" charset="-122"/>
                </a:rPr>
                <a:t>管</a:t>
              </a:r>
              <a:endParaRPr lang="zh-CN" altLang="en-US" sz="1200" b="1">
                <a:solidFill>
                  <a:srgbClr val="1C1C1C"/>
                </a:solidFill>
                <a:latin typeface="黑体" panose="02010609060101010101" charset="-122"/>
                <a:ea typeface="黑体" panose="02010609060101010101" charset="-122"/>
              </a:endParaRPr>
            </a:p>
            <a:p>
              <a:pPr algn="ctr"/>
              <a:r>
                <a:rPr lang="zh-CN" altLang="en-US" sz="1200" b="1">
                  <a:solidFill>
                    <a:srgbClr val="1C1C1C"/>
                  </a:solidFill>
                  <a:latin typeface="黑体" panose="02010609060101010101" charset="-122"/>
                  <a:ea typeface="黑体" panose="02010609060101010101" charset="-122"/>
                </a:rPr>
                <a:t>理</a:t>
              </a:r>
              <a:endParaRPr lang="zh-CN" altLang="en-US" sz="1200" b="1">
                <a:solidFill>
                  <a:srgbClr val="1C1C1C"/>
                </a:solidFill>
                <a:latin typeface="黑体" panose="02010609060101010101" charset="-122"/>
                <a:ea typeface="黑体" panose="02010609060101010101" charset="-122"/>
              </a:endParaRPr>
            </a:p>
          </p:txBody>
        </p:sp>
      </p:grpSp>
      <p:grpSp>
        <p:nvGrpSpPr>
          <p:cNvPr id="602137" name="Group 25"/>
          <p:cNvGrpSpPr/>
          <p:nvPr/>
        </p:nvGrpSpPr>
        <p:grpSpPr bwMode="auto">
          <a:xfrm>
            <a:off x="6727825" y="4445000"/>
            <a:ext cx="376238" cy="827088"/>
            <a:chOff x="1104" y="528"/>
            <a:chExt cx="432" cy="1157"/>
          </a:xfrm>
        </p:grpSpPr>
        <p:grpSp>
          <p:nvGrpSpPr>
            <p:cNvPr id="602138" name="Group 26"/>
            <p:cNvGrpSpPr/>
            <p:nvPr/>
          </p:nvGrpSpPr>
          <p:grpSpPr bwMode="auto">
            <a:xfrm>
              <a:off x="1104" y="528"/>
              <a:ext cx="432" cy="1157"/>
              <a:chOff x="1202" y="1253"/>
              <a:chExt cx="554" cy="789"/>
            </a:xfrm>
          </p:grpSpPr>
          <p:sp>
            <p:nvSpPr>
              <p:cNvPr id="602139" name="AutoShape 27"/>
              <p:cNvSpPr>
                <a:spLocks noChangeArrowheads="1"/>
              </p:cNvSpPr>
              <p:nvPr/>
            </p:nvSpPr>
            <p:spPr bwMode="auto">
              <a:xfrm>
                <a:off x="1380" y="1762"/>
                <a:ext cx="156" cy="267"/>
              </a:xfrm>
              <a:prstGeom prst="cube">
                <a:avLst>
                  <a:gd name="adj" fmla="val 19292"/>
                </a:avLst>
              </a:prstGeom>
              <a:solidFill>
                <a:srgbClr val="637FA5"/>
              </a:solidFill>
              <a:ln w="9525">
                <a:noFill/>
                <a:miter lim="800000"/>
              </a:ln>
              <a:effectLst/>
            </p:spPr>
            <p:txBody>
              <a:bodyPr wrap="none" anchor="ctr"/>
              <a:lstStyle/>
              <a:p>
                <a:endParaRPr lang="zh-CN" altLang="en-US"/>
              </a:p>
            </p:txBody>
          </p:sp>
          <p:sp>
            <p:nvSpPr>
              <p:cNvPr id="602140" name="Freeform 28"/>
              <p:cNvSpPr/>
              <p:nvPr/>
            </p:nvSpPr>
            <p:spPr bwMode="auto">
              <a:xfrm>
                <a:off x="1380" y="1939"/>
                <a:ext cx="161" cy="103"/>
              </a:xfrm>
              <a:custGeom>
                <a:avLst/>
                <a:gdLst/>
                <a:ahLst/>
                <a:cxnLst>
                  <a:cxn ang="0">
                    <a:pos x="0" y="46"/>
                  </a:cxn>
                  <a:cxn ang="0">
                    <a:pos x="0" y="102"/>
                  </a:cxn>
                  <a:cxn ang="0">
                    <a:pos x="12" y="102"/>
                  </a:cxn>
                  <a:cxn ang="0">
                    <a:pos x="133" y="102"/>
                  </a:cxn>
                  <a:cxn ang="0">
                    <a:pos x="160" y="61"/>
                  </a:cxn>
                  <a:cxn ang="0">
                    <a:pos x="158" y="0"/>
                  </a:cxn>
                  <a:cxn ang="0">
                    <a:pos x="131" y="47"/>
                  </a:cxn>
                  <a:cxn ang="0">
                    <a:pos x="0" y="46"/>
                  </a:cxn>
                </a:cxnLst>
                <a:rect l="0" t="0" r="r" b="b"/>
                <a:pathLst>
                  <a:path w="161" h="103">
                    <a:moveTo>
                      <a:pt x="0" y="46"/>
                    </a:moveTo>
                    <a:lnTo>
                      <a:pt x="0" y="102"/>
                    </a:lnTo>
                    <a:lnTo>
                      <a:pt x="12" y="102"/>
                    </a:lnTo>
                    <a:lnTo>
                      <a:pt x="133" y="102"/>
                    </a:lnTo>
                    <a:lnTo>
                      <a:pt x="160" y="61"/>
                    </a:lnTo>
                    <a:lnTo>
                      <a:pt x="158" y="0"/>
                    </a:lnTo>
                    <a:lnTo>
                      <a:pt x="131" y="47"/>
                    </a:lnTo>
                    <a:lnTo>
                      <a:pt x="0" y="46"/>
                    </a:lnTo>
                  </a:path>
                </a:pathLst>
              </a:custGeom>
              <a:solidFill>
                <a:srgbClr val="637FA5"/>
              </a:solidFill>
              <a:ln w="9525" cap="rnd">
                <a:noFill/>
                <a:round/>
              </a:ln>
              <a:effectLst/>
            </p:spPr>
            <p:txBody>
              <a:bodyPr/>
              <a:lstStyle/>
              <a:p>
                <a:endParaRPr lang="zh-CN" altLang="en-US"/>
              </a:p>
            </p:txBody>
          </p:sp>
          <p:sp>
            <p:nvSpPr>
              <p:cNvPr id="602141" name="AutoShape 29"/>
              <p:cNvSpPr>
                <a:spLocks noChangeArrowheads="1"/>
              </p:cNvSpPr>
              <p:nvPr/>
            </p:nvSpPr>
            <p:spPr bwMode="auto">
              <a:xfrm>
                <a:off x="1202" y="1253"/>
                <a:ext cx="554" cy="625"/>
              </a:xfrm>
              <a:prstGeom prst="cube">
                <a:avLst>
                  <a:gd name="adj" fmla="val 19292"/>
                </a:avLst>
              </a:prstGeom>
              <a:solidFill>
                <a:srgbClr val="637FA5"/>
              </a:solidFill>
              <a:ln w="12700">
                <a:noFill/>
                <a:miter lim="800000"/>
              </a:ln>
              <a:effectLst/>
            </p:spPr>
            <p:txBody>
              <a:bodyPr wrap="none" anchor="ctr"/>
              <a:lstStyle/>
              <a:p>
                <a:endParaRPr lang="zh-CN" altLang="en-US"/>
              </a:p>
            </p:txBody>
          </p:sp>
        </p:grpSp>
        <p:sp>
          <p:nvSpPr>
            <p:cNvPr id="602142" name="Rectangle 30"/>
            <p:cNvSpPr>
              <a:spLocks noChangeArrowheads="1"/>
            </p:cNvSpPr>
            <p:nvPr/>
          </p:nvSpPr>
          <p:spPr bwMode="auto">
            <a:xfrm>
              <a:off x="1200" y="720"/>
              <a:ext cx="144" cy="576"/>
            </a:xfrm>
            <a:prstGeom prst="rect">
              <a:avLst/>
            </a:prstGeom>
            <a:solidFill>
              <a:srgbClr val="637FA5"/>
            </a:solidFill>
            <a:ln w="9525">
              <a:noFill/>
              <a:miter lim="800000"/>
            </a:ln>
            <a:effectLst/>
          </p:spPr>
          <p:txBody>
            <a:bodyPr wrap="none" lIns="72000" tIns="0" anchor="ctr"/>
            <a:lstStyle/>
            <a:p>
              <a:pPr algn="ctr"/>
              <a:r>
                <a:rPr lang="zh-CN" altLang="en-US" sz="1200" b="1">
                  <a:solidFill>
                    <a:srgbClr val="1C1C1C"/>
                  </a:solidFill>
                  <a:latin typeface="黑体" panose="02010609060101010101" charset="-122"/>
                  <a:ea typeface="黑体" panose="02010609060101010101" charset="-122"/>
                </a:rPr>
                <a:t>银</a:t>
              </a:r>
              <a:endParaRPr lang="zh-CN" altLang="en-US" sz="1200" b="1">
                <a:solidFill>
                  <a:srgbClr val="1C1C1C"/>
                </a:solidFill>
                <a:latin typeface="黑体" panose="02010609060101010101" charset="-122"/>
                <a:ea typeface="黑体" panose="02010609060101010101" charset="-122"/>
              </a:endParaRPr>
            </a:p>
            <a:p>
              <a:pPr algn="ctr"/>
              <a:r>
                <a:rPr lang="zh-CN" altLang="en-US" sz="1200" b="1">
                  <a:solidFill>
                    <a:srgbClr val="1C1C1C"/>
                  </a:solidFill>
                  <a:latin typeface="黑体" panose="02010609060101010101" charset="-122"/>
                  <a:ea typeface="黑体" panose="02010609060101010101" charset="-122"/>
                </a:rPr>
                <a:t>行</a:t>
              </a:r>
              <a:endParaRPr lang="zh-CN" altLang="en-US" sz="1200" b="1">
                <a:solidFill>
                  <a:srgbClr val="1C1C1C"/>
                </a:solidFill>
                <a:latin typeface="黑体" panose="02010609060101010101" charset="-122"/>
                <a:ea typeface="黑体" panose="02010609060101010101" charset="-122"/>
              </a:endParaRPr>
            </a:p>
            <a:p>
              <a:pPr algn="ctr"/>
              <a:r>
                <a:rPr lang="zh-CN" altLang="en-US" sz="1200" b="1">
                  <a:solidFill>
                    <a:srgbClr val="1C1C1C"/>
                  </a:solidFill>
                  <a:latin typeface="黑体" panose="02010609060101010101" charset="-122"/>
                  <a:ea typeface="黑体" panose="02010609060101010101" charset="-122"/>
                </a:rPr>
                <a:t>管</a:t>
              </a:r>
              <a:endParaRPr lang="zh-CN" altLang="en-US" sz="1200" b="1">
                <a:solidFill>
                  <a:srgbClr val="1C1C1C"/>
                </a:solidFill>
                <a:latin typeface="黑体" panose="02010609060101010101" charset="-122"/>
                <a:ea typeface="黑体" panose="02010609060101010101" charset="-122"/>
              </a:endParaRPr>
            </a:p>
            <a:p>
              <a:pPr algn="ctr"/>
              <a:r>
                <a:rPr lang="zh-CN" altLang="en-US" sz="1200" b="1">
                  <a:solidFill>
                    <a:srgbClr val="1C1C1C"/>
                  </a:solidFill>
                  <a:latin typeface="黑体" panose="02010609060101010101" charset="-122"/>
                  <a:ea typeface="黑体" panose="02010609060101010101" charset="-122"/>
                </a:rPr>
                <a:t>理</a:t>
              </a:r>
              <a:endParaRPr lang="zh-CN" altLang="en-US" sz="1200" b="1">
                <a:solidFill>
                  <a:srgbClr val="1C1C1C"/>
                </a:solidFill>
                <a:latin typeface="黑体" panose="02010609060101010101" charset="-122"/>
                <a:ea typeface="黑体" panose="02010609060101010101" charset="-122"/>
              </a:endParaRPr>
            </a:p>
          </p:txBody>
        </p:sp>
      </p:grpSp>
      <p:grpSp>
        <p:nvGrpSpPr>
          <p:cNvPr id="602143" name="Group 31"/>
          <p:cNvGrpSpPr/>
          <p:nvPr/>
        </p:nvGrpSpPr>
        <p:grpSpPr bwMode="auto">
          <a:xfrm>
            <a:off x="5426075" y="5510213"/>
            <a:ext cx="3527425" cy="863600"/>
            <a:chOff x="711" y="2453"/>
            <a:chExt cx="4040" cy="1206"/>
          </a:xfrm>
        </p:grpSpPr>
        <p:grpSp>
          <p:nvGrpSpPr>
            <p:cNvPr id="602144" name="Group 32"/>
            <p:cNvGrpSpPr/>
            <p:nvPr/>
          </p:nvGrpSpPr>
          <p:grpSpPr bwMode="auto">
            <a:xfrm>
              <a:off x="999" y="2453"/>
              <a:ext cx="3752" cy="926"/>
              <a:chOff x="863" y="2973"/>
              <a:chExt cx="3752" cy="926"/>
            </a:xfrm>
          </p:grpSpPr>
          <p:sp>
            <p:nvSpPr>
              <p:cNvPr id="602145" name="AutoShape 33"/>
              <p:cNvSpPr>
                <a:spLocks noChangeArrowheads="1"/>
              </p:cNvSpPr>
              <p:nvPr/>
            </p:nvSpPr>
            <p:spPr bwMode="auto">
              <a:xfrm>
                <a:off x="863" y="2973"/>
                <a:ext cx="3752" cy="926"/>
              </a:xfrm>
              <a:prstGeom prst="cube">
                <a:avLst>
                  <a:gd name="adj" fmla="val 31681"/>
                </a:avLst>
              </a:prstGeom>
              <a:gradFill rotWithShape="0">
                <a:gsLst>
                  <a:gs pos="0">
                    <a:srgbClr val="CACED0">
                      <a:gamma/>
                      <a:shade val="40000"/>
                      <a:invGamma/>
                    </a:srgbClr>
                  </a:gs>
                  <a:gs pos="100000">
                    <a:srgbClr val="CACED0"/>
                  </a:gs>
                </a:gsLst>
                <a:lin ang="5400000" scaled="1"/>
              </a:gradFill>
              <a:ln w="12700">
                <a:noFill/>
                <a:miter lim="800000"/>
              </a:ln>
              <a:effectLst/>
            </p:spPr>
            <p:txBody>
              <a:bodyPr wrap="none" anchor="ctr"/>
              <a:lstStyle/>
              <a:p>
                <a:endParaRPr lang="zh-CN" altLang="en-US"/>
              </a:p>
            </p:txBody>
          </p:sp>
          <p:sp>
            <p:nvSpPr>
              <p:cNvPr id="602146" name="Freeform 34"/>
              <p:cNvSpPr/>
              <p:nvPr/>
            </p:nvSpPr>
            <p:spPr bwMode="auto">
              <a:xfrm>
                <a:off x="1082" y="3019"/>
                <a:ext cx="524" cy="175"/>
              </a:xfrm>
              <a:custGeom>
                <a:avLst/>
                <a:gdLst/>
                <a:ahLst/>
                <a:cxnLst>
                  <a:cxn ang="0">
                    <a:pos x="0" y="177"/>
                  </a:cxn>
                  <a:cxn ang="0">
                    <a:pos x="177" y="0"/>
                  </a:cxn>
                  <a:cxn ang="0">
                    <a:pos x="514" y="0"/>
                  </a:cxn>
                  <a:cxn ang="0">
                    <a:pos x="336" y="177"/>
                  </a:cxn>
                  <a:cxn ang="0">
                    <a:pos x="0" y="177"/>
                  </a:cxn>
                </a:cxnLst>
                <a:rect l="0" t="0" r="r" b="b"/>
                <a:pathLst>
                  <a:path w="515" h="178">
                    <a:moveTo>
                      <a:pt x="0" y="177"/>
                    </a:moveTo>
                    <a:lnTo>
                      <a:pt x="177" y="0"/>
                    </a:lnTo>
                    <a:lnTo>
                      <a:pt x="514" y="0"/>
                    </a:lnTo>
                    <a:lnTo>
                      <a:pt x="336" y="177"/>
                    </a:lnTo>
                    <a:lnTo>
                      <a:pt x="0" y="177"/>
                    </a:lnTo>
                  </a:path>
                </a:pathLst>
              </a:custGeom>
              <a:gradFill rotWithShape="0">
                <a:gsLst>
                  <a:gs pos="0">
                    <a:srgbClr val="DDDDDD"/>
                  </a:gs>
                  <a:gs pos="100000">
                    <a:srgbClr val="C0C0C0"/>
                  </a:gs>
                </a:gsLst>
                <a:lin ang="5400000" scaled="1"/>
              </a:gradFill>
              <a:ln w="3175" cap="flat" cmpd="sng">
                <a:solidFill>
                  <a:srgbClr val="C0C0C0"/>
                </a:solidFill>
                <a:prstDash val="solid"/>
                <a:round/>
                <a:headEnd type="none" w="med" len="med"/>
                <a:tailEnd type="none" w="med" len="med"/>
              </a:ln>
              <a:effectLst>
                <a:outerShdw algn="ctr" rotWithShape="0">
                  <a:schemeClr val="tx2"/>
                </a:outerShdw>
              </a:effectLst>
            </p:spPr>
            <p:txBody>
              <a:bodyPr wrap="none" anchor="ctr"/>
              <a:lstStyle/>
              <a:p>
                <a:endParaRPr lang="zh-CN" altLang="en-US"/>
              </a:p>
            </p:txBody>
          </p:sp>
          <p:grpSp>
            <p:nvGrpSpPr>
              <p:cNvPr id="602147" name="Group 35"/>
              <p:cNvGrpSpPr/>
              <p:nvPr/>
            </p:nvGrpSpPr>
            <p:grpSpPr bwMode="auto">
              <a:xfrm>
                <a:off x="1181" y="3057"/>
                <a:ext cx="324" cy="95"/>
                <a:chOff x="1209" y="3072"/>
                <a:chExt cx="257" cy="74"/>
              </a:xfrm>
            </p:grpSpPr>
            <p:sp>
              <p:nvSpPr>
                <p:cNvPr id="602148" name="Freeform 36"/>
                <p:cNvSpPr/>
                <p:nvPr/>
              </p:nvSpPr>
              <p:spPr bwMode="auto">
                <a:xfrm>
                  <a:off x="1209" y="3072"/>
                  <a:ext cx="77" cy="74"/>
                </a:xfrm>
                <a:custGeom>
                  <a:avLst/>
                  <a:gdLst/>
                  <a:ahLst/>
                  <a:cxnLst>
                    <a:cxn ang="0">
                      <a:pos x="75" y="0"/>
                    </a:cxn>
                    <a:cxn ang="0">
                      <a:pos x="0" y="75"/>
                    </a:cxn>
                    <a:cxn ang="0">
                      <a:pos x="75" y="75"/>
                    </a:cxn>
                    <a:cxn ang="0">
                      <a:pos x="75" y="0"/>
                    </a:cxn>
                  </a:cxnLst>
                  <a:rect l="0" t="0" r="r" b="b"/>
                  <a:pathLst>
                    <a:path w="76" h="76">
                      <a:moveTo>
                        <a:pt x="75" y="0"/>
                      </a:moveTo>
                      <a:lnTo>
                        <a:pt x="0" y="75"/>
                      </a:lnTo>
                      <a:lnTo>
                        <a:pt x="75" y="75"/>
                      </a:lnTo>
                      <a:lnTo>
                        <a:pt x="75" y="0"/>
                      </a:lnTo>
                    </a:path>
                  </a:pathLst>
                </a:custGeom>
                <a:solidFill>
                  <a:srgbClr val="777777"/>
                </a:solidFill>
                <a:ln w="9525" cap="rnd">
                  <a:noFill/>
                  <a:round/>
                </a:ln>
                <a:effectLst/>
              </p:spPr>
              <p:txBody>
                <a:bodyPr/>
                <a:lstStyle/>
                <a:p>
                  <a:endParaRPr lang="zh-CN" altLang="en-US"/>
                </a:p>
              </p:txBody>
            </p:sp>
            <p:sp>
              <p:nvSpPr>
                <p:cNvPr id="602149" name="Freeform 37"/>
                <p:cNvSpPr/>
                <p:nvPr/>
              </p:nvSpPr>
              <p:spPr bwMode="auto">
                <a:xfrm>
                  <a:off x="1284" y="3072"/>
                  <a:ext cx="182" cy="74"/>
                </a:xfrm>
                <a:custGeom>
                  <a:avLst/>
                  <a:gdLst/>
                  <a:ahLst/>
                  <a:cxnLst>
                    <a:cxn ang="0">
                      <a:pos x="0" y="0"/>
                    </a:cxn>
                    <a:cxn ang="0">
                      <a:pos x="0" y="75"/>
                    </a:cxn>
                    <a:cxn ang="0">
                      <a:pos x="100" y="75"/>
                    </a:cxn>
                    <a:cxn ang="0">
                      <a:pos x="177" y="0"/>
                    </a:cxn>
                    <a:cxn ang="0">
                      <a:pos x="0" y="0"/>
                    </a:cxn>
                  </a:cxnLst>
                  <a:rect l="0" t="0" r="r" b="b"/>
                  <a:pathLst>
                    <a:path w="178" h="76">
                      <a:moveTo>
                        <a:pt x="0" y="0"/>
                      </a:moveTo>
                      <a:lnTo>
                        <a:pt x="0" y="75"/>
                      </a:lnTo>
                      <a:lnTo>
                        <a:pt x="100" y="75"/>
                      </a:lnTo>
                      <a:lnTo>
                        <a:pt x="177" y="0"/>
                      </a:lnTo>
                      <a:lnTo>
                        <a:pt x="0" y="0"/>
                      </a:lnTo>
                    </a:path>
                  </a:pathLst>
                </a:custGeom>
                <a:gradFill rotWithShape="1">
                  <a:gsLst>
                    <a:gs pos="0">
                      <a:srgbClr val="B2B2B2"/>
                    </a:gs>
                    <a:gs pos="100000">
                      <a:srgbClr val="858585"/>
                    </a:gs>
                  </a:gsLst>
                  <a:lin ang="5400000" scaled="1"/>
                </a:gradFill>
                <a:ln w="9525" cap="rnd">
                  <a:noFill/>
                  <a:round/>
                </a:ln>
                <a:effectLst/>
              </p:spPr>
              <p:txBody>
                <a:bodyPr/>
                <a:lstStyle/>
                <a:p>
                  <a:endParaRPr lang="zh-CN" altLang="en-US"/>
                </a:p>
              </p:txBody>
            </p:sp>
          </p:grpSp>
          <p:sp>
            <p:nvSpPr>
              <p:cNvPr id="602150" name="Freeform 38"/>
              <p:cNvSpPr/>
              <p:nvPr/>
            </p:nvSpPr>
            <p:spPr bwMode="auto">
              <a:xfrm>
                <a:off x="1547" y="3019"/>
                <a:ext cx="524" cy="175"/>
              </a:xfrm>
              <a:custGeom>
                <a:avLst/>
                <a:gdLst/>
                <a:ahLst/>
                <a:cxnLst>
                  <a:cxn ang="0">
                    <a:pos x="0" y="177"/>
                  </a:cxn>
                  <a:cxn ang="0">
                    <a:pos x="177" y="0"/>
                  </a:cxn>
                  <a:cxn ang="0">
                    <a:pos x="514" y="0"/>
                  </a:cxn>
                  <a:cxn ang="0">
                    <a:pos x="336" y="177"/>
                  </a:cxn>
                  <a:cxn ang="0">
                    <a:pos x="0" y="177"/>
                  </a:cxn>
                </a:cxnLst>
                <a:rect l="0" t="0" r="r" b="b"/>
                <a:pathLst>
                  <a:path w="515" h="178">
                    <a:moveTo>
                      <a:pt x="0" y="177"/>
                    </a:moveTo>
                    <a:lnTo>
                      <a:pt x="177" y="0"/>
                    </a:lnTo>
                    <a:lnTo>
                      <a:pt x="514" y="0"/>
                    </a:lnTo>
                    <a:lnTo>
                      <a:pt x="336" y="177"/>
                    </a:lnTo>
                    <a:lnTo>
                      <a:pt x="0" y="177"/>
                    </a:lnTo>
                  </a:path>
                </a:pathLst>
              </a:custGeom>
              <a:gradFill rotWithShape="0">
                <a:gsLst>
                  <a:gs pos="0">
                    <a:srgbClr val="DDDDDD"/>
                  </a:gs>
                  <a:gs pos="100000">
                    <a:srgbClr val="C0C0C0"/>
                  </a:gs>
                </a:gsLst>
                <a:lin ang="5400000" scaled="1"/>
              </a:gradFill>
              <a:ln w="3175" cap="flat" cmpd="sng">
                <a:solidFill>
                  <a:srgbClr val="C0C0C0"/>
                </a:solidFill>
                <a:prstDash val="solid"/>
                <a:round/>
                <a:headEnd type="none" w="med" len="med"/>
                <a:tailEnd type="none" w="med" len="med"/>
              </a:ln>
              <a:effectLst>
                <a:outerShdw algn="ctr" rotWithShape="0">
                  <a:schemeClr val="tx2"/>
                </a:outerShdw>
              </a:effectLst>
            </p:spPr>
            <p:txBody>
              <a:bodyPr wrap="none" anchor="ctr"/>
              <a:lstStyle/>
              <a:p>
                <a:endParaRPr lang="zh-CN" altLang="en-US"/>
              </a:p>
            </p:txBody>
          </p:sp>
          <p:grpSp>
            <p:nvGrpSpPr>
              <p:cNvPr id="602151" name="Group 39"/>
              <p:cNvGrpSpPr/>
              <p:nvPr/>
            </p:nvGrpSpPr>
            <p:grpSpPr bwMode="auto">
              <a:xfrm>
                <a:off x="1646" y="3057"/>
                <a:ext cx="324" cy="95"/>
                <a:chOff x="1209" y="3072"/>
                <a:chExt cx="257" cy="74"/>
              </a:xfrm>
            </p:grpSpPr>
            <p:sp>
              <p:nvSpPr>
                <p:cNvPr id="602152" name="Freeform 40"/>
                <p:cNvSpPr/>
                <p:nvPr/>
              </p:nvSpPr>
              <p:spPr bwMode="auto">
                <a:xfrm>
                  <a:off x="1209" y="3072"/>
                  <a:ext cx="77" cy="74"/>
                </a:xfrm>
                <a:custGeom>
                  <a:avLst/>
                  <a:gdLst/>
                  <a:ahLst/>
                  <a:cxnLst>
                    <a:cxn ang="0">
                      <a:pos x="75" y="0"/>
                    </a:cxn>
                    <a:cxn ang="0">
                      <a:pos x="0" y="75"/>
                    </a:cxn>
                    <a:cxn ang="0">
                      <a:pos x="75" y="75"/>
                    </a:cxn>
                    <a:cxn ang="0">
                      <a:pos x="75" y="0"/>
                    </a:cxn>
                  </a:cxnLst>
                  <a:rect l="0" t="0" r="r" b="b"/>
                  <a:pathLst>
                    <a:path w="76" h="76">
                      <a:moveTo>
                        <a:pt x="75" y="0"/>
                      </a:moveTo>
                      <a:lnTo>
                        <a:pt x="0" y="75"/>
                      </a:lnTo>
                      <a:lnTo>
                        <a:pt x="75" y="75"/>
                      </a:lnTo>
                      <a:lnTo>
                        <a:pt x="75" y="0"/>
                      </a:lnTo>
                    </a:path>
                  </a:pathLst>
                </a:custGeom>
                <a:solidFill>
                  <a:srgbClr val="777777"/>
                </a:solidFill>
                <a:ln w="9525" cap="rnd">
                  <a:noFill/>
                  <a:round/>
                </a:ln>
                <a:effectLst/>
              </p:spPr>
              <p:txBody>
                <a:bodyPr/>
                <a:lstStyle/>
                <a:p>
                  <a:endParaRPr lang="zh-CN" altLang="en-US"/>
                </a:p>
              </p:txBody>
            </p:sp>
            <p:sp>
              <p:nvSpPr>
                <p:cNvPr id="602153" name="Freeform 41"/>
                <p:cNvSpPr/>
                <p:nvPr/>
              </p:nvSpPr>
              <p:spPr bwMode="auto">
                <a:xfrm>
                  <a:off x="1284" y="3072"/>
                  <a:ext cx="182" cy="74"/>
                </a:xfrm>
                <a:custGeom>
                  <a:avLst/>
                  <a:gdLst/>
                  <a:ahLst/>
                  <a:cxnLst>
                    <a:cxn ang="0">
                      <a:pos x="0" y="0"/>
                    </a:cxn>
                    <a:cxn ang="0">
                      <a:pos x="0" y="75"/>
                    </a:cxn>
                    <a:cxn ang="0">
                      <a:pos x="100" y="75"/>
                    </a:cxn>
                    <a:cxn ang="0">
                      <a:pos x="177" y="0"/>
                    </a:cxn>
                    <a:cxn ang="0">
                      <a:pos x="0" y="0"/>
                    </a:cxn>
                  </a:cxnLst>
                  <a:rect l="0" t="0" r="r" b="b"/>
                  <a:pathLst>
                    <a:path w="178" h="76">
                      <a:moveTo>
                        <a:pt x="0" y="0"/>
                      </a:moveTo>
                      <a:lnTo>
                        <a:pt x="0" y="75"/>
                      </a:lnTo>
                      <a:lnTo>
                        <a:pt x="100" y="75"/>
                      </a:lnTo>
                      <a:lnTo>
                        <a:pt x="177" y="0"/>
                      </a:lnTo>
                      <a:lnTo>
                        <a:pt x="0" y="0"/>
                      </a:lnTo>
                    </a:path>
                  </a:pathLst>
                </a:custGeom>
                <a:gradFill rotWithShape="1">
                  <a:gsLst>
                    <a:gs pos="0">
                      <a:srgbClr val="B2B2B2"/>
                    </a:gs>
                    <a:gs pos="100000">
                      <a:srgbClr val="858585"/>
                    </a:gs>
                  </a:gsLst>
                  <a:lin ang="5400000" scaled="1"/>
                </a:gradFill>
                <a:ln w="9525" cap="rnd">
                  <a:noFill/>
                  <a:round/>
                </a:ln>
                <a:effectLst/>
              </p:spPr>
              <p:txBody>
                <a:bodyPr/>
                <a:lstStyle/>
                <a:p>
                  <a:endParaRPr lang="zh-CN" altLang="en-US"/>
                </a:p>
              </p:txBody>
            </p:sp>
          </p:grpSp>
          <p:sp>
            <p:nvSpPr>
              <p:cNvPr id="602154" name="Freeform 42"/>
              <p:cNvSpPr/>
              <p:nvPr/>
            </p:nvSpPr>
            <p:spPr bwMode="auto">
              <a:xfrm>
                <a:off x="2012" y="3019"/>
                <a:ext cx="524" cy="175"/>
              </a:xfrm>
              <a:custGeom>
                <a:avLst/>
                <a:gdLst/>
                <a:ahLst/>
                <a:cxnLst>
                  <a:cxn ang="0">
                    <a:pos x="0" y="177"/>
                  </a:cxn>
                  <a:cxn ang="0">
                    <a:pos x="177" y="0"/>
                  </a:cxn>
                  <a:cxn ang="0">
                    <a:pos x="514" y="0"/>
                  </a:cxn>
                  <a:cxn ang="0">
                    <a:pos x="336" y="177"/>
                  </a:cxn>
                  <a:cxn ang="0">
                    <a:pos x="0" y="177"/>
                  </a:cxn>
                </a:cxnLst>
                <a:rect l="0" t="0" r="r" b="b"/>
                <a:pathLst>
                  <a:path w="515" h="178">
                    <a:moveTo>
                      <a:pt x="0" y="177"/>
                    </a:moveTo>
                    <a:lnTo>
                      <a:pt x="177" y="0"/>
                    </a:lnTo>
                    <a:lnTo>
                      <a:pt x="514" y="0"/>
                    </a:lnTo>
                    <a:lnTo>
                      <a:pt x="336" y="177"/>
                    </a:lnTo>
                    <a:lnTo>
                      <a:pt x="0" y="177"/>
                    </a:lnTo>
                  </a:path>
                </a:pathLst>
              </a:custGeom>
              <a:gradFill rotWithShape="0">
                <a:gsLst>
                  <a:gs pos="0">
                    <a:srgbClr val="DDDDDD"/>
                  </a:gs>
                  <a:gs pos="100000">
                    <a:srgbClr val="C0C0C0"/>
                  </a:gs>
                </a:gsLst>
                <a:lin ang="5400000" scaled="1"/>
              </a:gradFill>
              <a:ln w="3175" cap="flat" cmpd="sng">
                <a:solidFill>
                  <a:srgbClr val="C0C0C0"/>
                </a:solidFill>
                <a:prstDash val="solid"/>
                <a:round/>
                <a:headEnd type="none" w="med" len="med"/>
                <a:tailEnd type="none" w="med" len="med"/>
              </a:ln>
              <a:effectLst>
                <a:outerShdw algn="ctr" rotWithShape="0">
                  <a:schemeClr val="tx2"/>
                </a:outerShdw>
              </a:effectLst>
            </p:spPr>
            <p:txBody>
              <a:bodyPr wrap="none" anchor="ctr"/>
              <a:lstStyle/>
              <a:p>
                <a:endParaRPr lang="zh-CN" altLang="en-US"/>
              </a:p>
            </p:txBody>
          </p:sp>
          <p:grpSp>
            <p:nvGrpSpPr>
              <p:cNvPr id="602155" name="Group 43"/>
              <p:cNvGrpSpPr/>
              <p:nvPr/>
            </p:nvGrpSpPr>
            <p:grpSpPr bwMode="auto">
              <a:xfrm>
                <a:off x="2111" y="3057"/>
                <a:ext cx="324" cy="95"/>
                <a:chOff x="1209" y="3072"/>
                <a:chExt cx="257" cy="74"/>
              </a:xfrm>
            </p:grpSpPr>
            <p:sp>
              <p:nvSpPr>
                <p:cNvPr id="602156" name="Freeform 44"/>
                <p:cNvSpPr/>
                <p:nvPr/>
              </p:nvSpPr>
              <p:spPr bwMode="auto">
                <a:xfrm>
                  <a:off x="1209" y="3072"/>
                  <a:ext cx="77" cy="74"/>
                </a:xfrm>
                <a:custGeom>
                  <a:avLst/>
                  <a:gdLst/>
                  <a:ahLst/>
                  <a:cxnLst>
                    <a:cxn ang="0">
                      <a:pos x="75" y="0"/>
                    </a:cxn>
                    <a:cxn ang="0">
                      <a:pos x="0" y="75"/>
                    </a:cxn>
                    <a:cxn ang="0">
                      <a:pos x="75" y="75"/>
                    </a:cxn>
                    <a:cxn ang="0">
                      <a:pos x="75" y="0"/>
                    </a:cxn>
                  </a:cxnLst>
                  <a:rect l="0" t="0" r="r" b="b"/>
                  <a:pathLst>
                    <a:path w="76" h="76">
                      <a:moveTo>
                        <a:pt x="75" y="0"/>
                      </a:moveTo>
                      <a:lnTo>
                        <a:pt x="0" y="75"/>
                      </a:lnTo>
                      <a:lnTo>
                        <a:pt x="75" y="75"/>
                      </a:lnTo>
                      <a:lnTo>
                        <a:pt x="75" y="0"/>
                      </a:lnTo>
                    </a:path>
                  </a:pathLst>
                </a:custGeom>
                <a:solidFill>
                  <a:srgbClr val="777777"/>
                </a:solidFill>
                <a:ln w="9525" cap="rnd">
                  <a:noFill/>
                  <a:round/>
                </a:ln>
                <a:effectLst/>
              </p:spPr>
              <p:txBody>
                <a:bodyPr/>
                <a:lstStyle/>
                <a:p>
                  <a:endParaRPr lang="zh-CN" altLang="en-US"/>
                </a:p>
              </p:txBody>
            </p:sp>
            <p:sp>
              <p:nvSpPr>
                <p:cNvPr id="602157" name="Freeform 45"/>
                <p:cNvSpPr/>
                <p:nvPr/>
              </p:nvSpPr>
              <p:spPr bwMode="auto">
                <a:xfrm>
                  <a:off x="1284" y="3072"/>
                  <a:ext cx="182" cy="74"/>
                </a:xfrm>
                <a:custGeom>
                  <a:avLst/>
                  <a:gdLst/>
                  <a:ahLst/>
                  <a:cxnLst>
                    <a:cxn ang="0">
                      <a:pos x="0" y="0"/>
                    </a:cxn>
                    <a:cxn ang="0">
                      <a:pos x="0" y="75"/>
                    </a:cxn>
                    <a:cxn ang="0">
                      <a:pos x="100" y="75"/>
                    </a:cxn>
                    <a:cxn ang="0">
                      <a:pos x="177" y="0"/>
                    </a:cxn>
                    <a:cxn ang="0">
                      <a:pos x="0" y="0"/>
                    </a:cxn>
                  </a:cxnLst>
                  <a:rect l="0" t="0" r="r" b="b"/>
                  <a:pathLst>
                    <a:path w="178" h="76">
                      <a:moveTo>
                        <a:pt x="0" y="0"/>
                      </a:moveTo>
                      <a:lnTo>
                        <a:pt x="0" y="75"/>
                      </a:lnTo>
                      <a:lnTo>
                        <a:pt x="100" y="75"/>
                      </a:lnTo>
                      <a:lnTo>
                        <a:pt x="177" y="0"/>
                      </a:lnTo>
                      <a:lnTo>
                        <a:pt x="0" y="0"/>
                      </a:lnTo>
                    </a:path>
                  </a:pathLst>
                </a:custGeom>
                <a:gradFill rotWithShape="1">
                  <a:gsLst>
                    <a:gs pos="0">
                      <a:srgbClr val="B2B2B2"/>
                    </a:gs>
                    <a:gs pos="100000">
                      <a:srgbClr val="858585"/>
                    </a:gs>
                  </a:gsLst>
                  <a:lin ang="5400000" scaled="1"/>
                </a:gradFill>
                <a:ln w="9525" cap="rnd">
                  <a:noFill/>
                  <a:round/>
                </a:ln>
                <a:effectLst/>
              </p:spPr>
              <p:txBody>
                <a:bodyPr/>
                <a:lstStyle/>
                <a:p>
                  <a:endParaRPr lang="zh-CN" altLang="en-US"/>
                </a:p>
              </p:txBody>
            </p:sp>
          </p:grpSp>
          <p:sp>
            <p:nvSpPr>
              <p:cNvPr id="602158" name="Freeform 46"/>
              <p:cNvSpPr/>
              <p:nvPr/>
            </p:nvSpPr>
            <p:spPr bwMode="auto">
              <a:xfrm>
                <a:off x="2477" y="3019"/>
                <a:ext cx="524" cy="175"/>
              </a:xfrm>
              <a:custGeom>
                <a:avLst/>
                <a:gdLst/>
                <a:ahLst/>
                <a:cxnLst>
                  <a:cxn ang="0">
                    <a:pos x="0" y="177"/>
                  </a:cxn>
                  <a:cxn ang="0">
                    <a:pos x="177" y="0"/>
                  </a:cxn>
                  <a:cxn ang="0">
                    <a:pos x="514" y="0"/>
                  </a:cxn>
                  <a:cxn ang="0">
                    <a:pos x="336" y="177"/>
                  </a:cxn>
                  <a:cxn ang="0">
                    <a:pos x="0" y="177"/>
                  </a:cxn>
                </a:cxnLst>
                <a:rect l="0" t="0" r="r" b="b"/>
                <a:pathLst>
                  <a:path w="515" h="178">
                    <a:moveTo>
                      <a:pt x="0" y="177"/>
                    </a:moveTo>
                    <a:lnTo>
                      <a:pt x="177" y="0"/>
                    </a:lnTo>
                    <a:lnTo>
                      <a:pt x="514" y="0"/>
                    </a:lnTo>
                    <a:lnTo>
                      <a:pt x="336" y="177"/>
                    </a:lnTo>
                    <a:lnTo>
                      <a:pt x="0" y="177"/>
                    </a:lnTo>
                  </a:path>
                </a:pathLst>
              </a:custGeom>
              <a:gradFill rotWithShape="0">
                <a:gsLst>
                  <a:gs pos="0">
                    <a:srgbClr val="DDDDDD"/>
                  </a:gs>
                  <a:gs pos="100000">
                    <a:srgbClr val="C0C0C0"/>
                  </a:gs>
                </a:gsLst>
                <a:lin ang="5400000" scaled="1"/>
              </a:gradFill>
              <a:ln w="3175" cap="flat" cmpd="sng">
                <a:solidFill>
                  <a:srgbClr val="C0C0C0"/>
                </a:solidFill>
                <a:prstDash val="solid"/>
                <a:round/>
                <a:headEnd type="none" w="med" len="med"/>
                <a:tailEnd type="none" w="med" len="med"/>
              </a:ln>
              <a:effectLst>
                <a:outerShdw algn="ctr" rotWithShape="0">
                  <a:schemeClr val="tx2"/>
                </a:outerShdw>
              </a:effectLst>
            </p:spPr>
            <p:txBody>
              <a:bodyPr wrap="none" anchor="ctr"/>
              <a:lstStyle/>
              <a:p>
                <a:endParaRPr lang="zh-CN" altLang="en-US"/>
              </a:p>
            </p:txBody>
          </p:sp>
          <p:grpSp>
            <p:nvGrpSpPr>
              <p:cNvPr id="602159" name="Group 47"/>
              <p:cNvGrpSpPr/>
              <p:nvPr/>
            </p:nvGrpSpPr>
            <p:grpSpPr bwMode="auto">
              <a:xfrm>
                <a:off x="2576" y="3057"/>
                <a:ext cx="324" cy="95"/>
                <a:chOff x="1209" y="3072"/>
                <a:chExt cx="257" cy="74"/>
              </a:xfrm>
            </p:grpSpPr>
            <p:sp>
              <p:nvSpPr>
                <p:cNvPr id="602160" name="Freeform 48"/>
                <p:cNvSpPr/>
                <p:nvPr/>
              </p:nvSpPr>
              <p:spPr bwMode="auto">
                <a:xfrm>
                  <a:off x="1209" y="3072"/>
                  <a:ext cx="77" cy="74"/>
                </a:xfrm>
                <a:custGeom>
                  <a:avLst/>
                  <a:gdLst/>
                  <a:ahLst/>
                  <a:cxnLst>
                    <a:cxn ang="0">
                      <a:pos x="75" y="0"/>
                    </a:cxn>
                    <a:cxn ang="0">
                      <a:pos x="0" y="75"/>
                    </a:cxn>
                    <a:cxn ang="0">
                      <a:pos x="75" y="75"/>
                    </a:cxn>
                    <a:cxn ang="0">
                      <a:pos x="75" y="0"/>
                    </a:cxn>
                  </a:cxnLst>
                  <a:rect l="0" t="0" r="r" b="b"/>
                  <a:pathLst>
                    <a:path w="76" h="76">
                      <a:moveTo>
                        <a:pt x="75" y="0"/>
                      </a:moveTo>
                      <a:lnTo>
                        <a:pt x="0" y="75"/>
                      </a:lnTo>
                      <a:lnTo>
                        <a:pt x="75" y="75"/>
                      </a:lnTo>
                      <a:lnTo>
                        <a:pt x="75" y="0"/>
                      </a:lnTo>
                    </a:path>
                  </a:pathLst>
                </a:custGeom>
                <a:solidFill>
                  <a:srgbClr val="777777"/>
                </a:solidFill>
                <a:ln w="9525" cap="rnd">
                  <a:noFill/>
                  <a:round/>
                </a:ln>
                <a:effectLst/>
              </p:spPr>
              <p:txBody>
                <a:bodyPr/>
                <a:lstStyle/>
                <a:p>
                  <a:endParaRPr lang="zh-CN" altLang="en-US"/>
                </a:p>
              </p:txBody>
            </p:sp>
            <p:sp>
              <p:nvSpPr>
                <p:cNvPr id="602161" name="Freeform 49"/>
                <p:cNvSpPr/>
                <p:nvPr/>
              </p:nvSpPr>
              <p:spPr bwMode="auto">
                <a:xfrm>
                  <a:off x="1284" y="3072"/>
                  <a:ext cx="182" cy="74"/>
                </a:xfrm>
                <a:custGeom>
                  <a:avLst/>
                  <a:gdLst/>
                  <a:ahLst/>
                  <a:cxnLst>
                    <a:cxn ang="0">
                      <a:pos x="0" y="0"/>
                    </a:cxn>
                    <a:cxn ang="0">
                      <a:pos x="0" y="75"/>
                    </a:cxn>
                    <a:cxn ang="0">
                      <a:pos x="100" y="75"/>
                    </a:cxn>
                    <a:cxn ang="0">
                      <a:pos x="177" y="0"/>
                    </a:cxn>
                    <a:cxn ang="0">
                      <a:pos x="0" y="0"/>
                    </a:cxn>
                  </a:cxnLst>
                  <a:rect l="0" t="0" r="r" b="b"/>
                  <a:pathLst>
                    <a:path w="178" h="76">
                      <a:moveTo>
                        <a:pt x="0" y="0"/>
                      </a:moveTo>
                      <a:lnTo>
                        <a:pt x="0" y="75"/>
                      </a:lnTo>
                      <a:lnTo>
                        <a:pt x="100" y="75"/>
                      </a:lnTo>
                      <a:lnTo>
                        <a:pt x="177" y="0"/>
                      </a:lnTo>
                      <a:lnTo>
                        <a:pt x="0" y="0"/>
                      </a:lnTo>
                    </a:path>
                  </a:pathLst>
                </a:custGeom>
                <a:gradFill rotWithShape="1">
                  <a:gsLst>
                    <a:gs pos="0">
                      <a:srgbClr val="B2B2B2"/>
                    </a:gs>
                    <a:gs pos="100000">
                      <a:srgbClr val="858585"/>
                    </a:gs>
                  </a:gsLst>
                  <a:lin ang="5400000" scaled="1"/>
                </a:gradFill>
                <a:ln w="9525" cap="rnd">
                  <a:noFill/>
                  <a:round/>
                </a:ln>
                <a:effectLst/>
              </p:spPr>
              <p:txBody>
                <a:bodyPr/>
                <a:lstStyle/>
                <a:p>
                  <a:endParaRPr lang="zh-CN" altLang="en-US"/>
                </a:p>
              </p:txBody>
            </p:sp>
          </p:grpSp>
          <p:sp>
            <p:nvSpPr>
              <p:cNvPr id="602162" name="Freeform 50"/>
              <p:cNvSpPr/>
              <p:nvPr/>
            </p:nvSpPr>
            <p:spPr bwMode="auto">
              <a:xfrm>
                <a:off x="2942" y="3019"/>
                <a:ext cx="524" cy="175"/>
              </a:xfrm>
              <a:custGeom>
                <a:avLst/>
                <a:gdLst/>
                <a:ahLst/>
                <a:cxnLst>
                  <a:cxn ang="0">
                    <a:pos x="0" y="177"/>
                  </a:cxn>
                  <a:cxn ang="0">
                    <a:pos x="177" y="0"/>
                  </a:cxn>
                  <a:cxn ang="0">
                    <a:pos x="514" y="0"/>
                  </a:cxn>
                  <a:cxn ang="0">
                    <a:pos x="336" y="177"/>
                  </a:cxn>
                  <a:cxn ang="0">
                    <a:pos x="0" y="177"/>
                  </a:cxn>
                </a:cxnLst>
                <a:rect l="0" t="0" r="r" b="b"/>
                <a:pathLst>
                  <a:path w="515" h="178">
                    <a:moveTo>
                      <a:pt x="0" y="177"/>
                    </a:moveTo>
                    <a:lnTo>
                      <a:pt x="177" y="0"/>
                    </a:lnTo>
                    <a:lnTo>
                      <a:pt x="514" y="0"/>
                    </a:lnTo>
                    <a:lnTo>
                      <a:pt x="336" y="177"/>
                    </a:lnTo>
                    <a:lnTo>
                      <a:pt x="0" y="177"/>
                    </a:lnTo>
                  </a:path>
                </a:pathLst>
              </a:custGeom>
              <a:gradFill rotWithShape="0">
                <a:gsLst>
                  <a:gs pos="0">
                    <a:srgbClr val="DDDDDD"/>
                  </a:gs>
                  <a:gs pos="100000">
                    <a:srgbClr val="C0C0C0"/>
                  </a:gs>
                </a:gsLst>
                <a:lin ang="5400000" scaled="1"/>
              </a:gradFill>
              <a:ln w="3175" cap="flat" cmpd="sng">
                <a:solidFill>
                  <a:srgbClr val="C0C0C0"/>
                </a:solidFill>
                <a:prstDash val="solid"/>
                <a:round/>
                <a:headEnd type="none" w="med" len="med"/>
                <a:tailEnd type="none" w="med" len="med"/>
              </a:ln>
              <a:effectLst>
                <a:outerShdw algn="ctr" rotWithShape="0">
                  <a:schemeClr val="tx2"/>
                </a:outerShdw>
              </a:effectLst>
            </p:spPr>
            <p:txBody>
              <a:bodyPr wrap="none" anchor="ctr"/>
              <a:lstStyle/>
              <a:p>
                <a:endParaRPr lang="zh-CN" altLang="en-US"/>
              </a:p>
            </p:txBody>
          </p:sp>
          <p:grpSp>
            <p:nvGrpSpPr>
              <p:cNvPr id="602163" name="Group 51"/>
              <p:cNvGrpSpPr/>
              <p:nvPr/>
            </p:nvGrpSpPr>
            <p:grpSpPr bwMode="auto">
              <a:xfrm>
                <a:off x="3041" y="3057"/>
                <a:ext cx="324" cy="95"/>
                <a:chOff x="1209" y="3072"/>
                <a:chExt cx="257" cy="74"/>
              </a:xfrm>
            </p:grpSpPr>
            <p:sp>
              <p:nvSpPr>
                <p:cNvPr id="602164" name="Freeform 52"/>
                <p:cNvSpPr/>
                <p:nvPr/>
              </p:nvSpPr>
              <p:spPr bwMode="auto">
                <a:xfrm>
                  <a:off x="1209" y="3072"/>
                  <a:ext cx="77" cy="74"/>
                </a:xfrm>
                <a:custGeom>
                  <a:avLst/>
                  <a:gdLst/>
                  <a:ahLst/>
                  <a:cxnLst>
                    <a:cxn ang="0">
                      <a:pos x="75" y="0"/>
                    </a:cxn>
                    <a:cxn ang="0">
                      <a:pos x="0" y="75"/>
                    </a:cxn>
                    <a:cxn ang="0">
                      <a:pos x="75" y="75"/>
                    </a:cxn>
                    <a:cxn ang="0">
                      <a:pos x="75" y="0"/>
                    </a:cxn>
                  </a:cxnLst>
                  <a:rect l="0" t="0" r="r" b="b"/>
                  <a:pathLst>
                    <a:path w="76" h="76">
                      <a:moveTo>
                        <a:pt x="75" y="0"/>
                      </a:moveTo>
                      <a:lnTo>
                        <a:pt x="0" y="75"/>
                      </a:lnTo>
                      <a:lnTo>
                        <a:pt x="75" y="75"/>
                      </a:lnTo>
                      <a:lnTo>
                        <a:pt x="75" y="0"/>
                      </a:lnTo>
                    </a:path>
                  </a:pathLst>
                </a:custGeom>
                <a:solidFill>
                  <a:srgbClr val="777777"/>
                </a:solidFill>
                <a:ln w="9525" cap="rnd">
                  <a:noFill/>
                  <a:round/>
                </a:ln>
                <a:effectLst/>
              </p:spPr>
              <p:txBody>
                <a:bodyPr/>
                <a:lstStyle/>
                <a:p>
                  <a:endParaRPr lang="zh-CN" altLang="en-US"/>
                </a:p>
              </p:txBody>
            </p:sp>
            <p:sp>
              <p:nvSpPr>
                <p:cNvPr id="602165" name="Freeform 53"/>
                <p:cNvSpPr/>
                <p:nvPr/>
              </p:nvSpPr>
              <p:spPr bwMode="auto">
                <a:xfrm>
                  <a:off x="1284" y="3072"/>
                  <a:ext cx="182" cy="74"/>
                </a:xfrm>
                <a:custGeom>
                  <a:avLst/>
                  <a:gdLst/>
                  <a:ahLst/>
                  <a:cxnLst>
                    <a:cxn ang="0">
                      <a:pos x="0" y="0"/>
                    </a:cxn>
                    <a:cxn ang="0">
                      <a:pos x="0" y="75"/>
                    </a:cxn>
                    <a:cxn ang="0">
                      <a:pos x="100" y="75"/>
                    </a:cxn>
                    <a:cxn ang="0">
                      <a:pos x="177" y="0"/>
                    </a:cxn>
                    <a:cxn ang="0">
                      <a:pos x="0" y="0"/>
                    </a:cxn>
                  </a:cxnLst>
                  <a:rect l="0" t="0" r="r" b="b"/>
                  <a:pathLst>
                    <a:path w="178" h="76">
                      <a:moveTo>
                        <a:pt x="0" y="0"/>
                      </a:moveTo>
                      <a:lnTo>
                        <a:pt x="0" y="75"/>
                      </a:lnTo>
                      <a:lnTo>
                        <a:pt x="100" y="75"/>
                      </a:lnTo>
                      <a:lnTo>
                        <a:pt x="177" y="0"/>
                      </a:lnTo>
                      <a:lnTo>
                        <a:pt x="0" y="0"/>
                      </a:lnTo>
                    </a:path>
                  </a:pathLst>
                </a:custGeom>
                <a:gradFill rotWithShape="1">
                  <a:gsLst>
                    <a:gs pos="0">
                      <a:srgbClr val="B2B2B2"/>
                    </a:gs>
                    <a:gs pos="100000">
                      <a:srgbClr val="858585"/>
                    </a:gs>
                  </a:gsLst>
                  <a:lin ang="5400000" scaled="1"/>
                </a:gradFill>
                <a:ln w="9525" cap="rnd">
                  <a:noFill/>
                  <a:round/>
                </a:ln>
                <a:effectLst/>
              </p:spPr>
              <p:txBody>
                <a:bodyPr/>
                <a:lstStyle/>
                <a:p>
                  <a:endParaRPr lang="zh-CN" altLang="en-US"/>
                </a:p>
              </p:txBody>
            </p:sp>
          </p:grpSp>
          <p:sp>
            <p:nvSpPr>
              <p:cNvPr id="602166" name="Freeform 54"/>
              <p:cNvSpPr/>
              <p:nvPr/>
            </p:nvSpPr>
            <p:spPr bwMode="auto">
              <a:xfrm>
                <a:off x="3407" y="3019"/>
                <a:ext cx="524" cy="175"/>
              </a:xfrm>
              <a:custGeom>
                <a:avLst/>
                <a:gdLst/>
                <a:ahLst/>
                <a:cxnLst>
                  <a:cxn ang="0">
                    <a:pos x="0" y="177"/>
                  </a:cxn>
                  <a:cxn ang="0">
                    <a:pos x="177" y="0"/>
                  </a:cxn>
                  <a:cxn ang="0">
                    <a:pos x="514" y="0"/>
                  </a:cxn>
                  <a:cxn ang="0">
                    <a:pos x="336" y="177"/>
                  </a:cxn>
                  <a:cxn ang="0">
                    <a:pos x="0" y="177"/>
                  </a:cxn>
                </a:cxnLst>
                <a:rect l="0" t="0" r="r" b="b"/>
                <a:pathLst>
                  <a:path w="515" h="178">
                    <a:moveTo>
                      <a:pt x="0" y="177"/>
                    </a:moveTo>
                    <a:lnTo>
                      <a:pt x="177" y="0"/>
                    </a:lnTo>
                    <a:lnTo>
                      <a:pt x="514" y="0"/>
                    </a:lnTo>
                    <a:lnTo>
                      <a:pt x="336" y="177"/>
                    </a:lnTo>
                    <a:lnTo>
                      <a:pt x="0" y="177"/>
                    </a:lnTo>
                  </a:path>
                </a:pathLst>
              </a:custGeom>
              <a:gradFill rotWithShape="0">
                <a:gsLst>
                  <a:gs pos="0">
                    <a:srgbClr val="DDDDDD"/>
                  </a:gs>
                  <a:gs pos="100000">
                    <a:srgbClr val="C0C0C0"/>
                  </a:gs>
                </a:gsLst>
                <a:lin ang="5400000" scaled="1"/>
              </a:gradFill>
              <a:ln w="3175" cap="flat" cmpd="sng">
                <a:solidFill>
                  <a:srgbClr val="C0C0C0"/>
                </a:solidFill>
                <a:prstDash val="solid"/>
                <a:round/>
                <a:headEnd type="none" w="med" len="med"/>
                <a:tailEnd type="none" w="med" len="med"/>
              </a:ln>
              <a:effectLst>
                <a:outerShdw algn="ctr" rotWithShape="0">
                  <a:schemeClr val="tx2"/>
                </a:outerShdw>
              </a:effectLst>
            </p:spPr>
            <p:txBody>
              <a:bodyPr wrap="none" anchor="ctr"/>
              <a:lstStyle/>
              <a:p>
                <a:endParaRPr lang="zh-CN" altLang="en-US"/>
              </a:p>
            </p:txBody>
          </p:sp>
          <p:grpSp>
            <p:nvGrpSpPr>
              <p:cNvPr id="602167" name="Group 55"/>
              <p:cNvGrpSpPr/>
              <p:nvPr/>
            </p:nvGrpSpPr>
            <p:grpSpPr bwMode="auto">
              <a:xfrm>
                <a:off x="3506" y="3057"/>
                <a:ext cx="324" cy="95"/>
                <a:chOff x="1209" y="3072"/>
                <a:chExt cx="257" cy="74"/>
              </a:xfrm>
            </p:grpSpPr>
            <p:sp>
              <p:nvSpPr>
                <p:cNvPr id="602168" name="Freeform 56"/>
                <p:cNvSpPr/>
                <p:nvPr/>
              </p:nvSpPr>
              <p:spPr bwMode="auto">
                <a:xfrm>
                  <a:off x="1209" y="3072"/>
                  <a:ext cx="77" cy="74"/>
                </a:xfrm>
                <a:custGeom>
                  <a:avLst/>
                  <a:gdLst/>
                  <a:ahLst/>
                  <a:cxnLst>
                    <a:cxn ang="0">
                      <a:pos x="75" y="0"/>
                    </a:cxn>
                    <a:cxn ang="0">
                      <a:pos x="0" y="75"/>
                    </a:cxn>
                    <a:cxn ang="0">
                      <a:pos x="75" y="75"/>
                    </a:cxn>
                    <a:cxn ang="0">
                      <a:pos x="75" y="0"/>
                    </a:cxn>
                  </a:cxnLst>
                  <a:rect l="0" t="0" r="r" b="b"/>
                  <a:pathLst>
                    <a:path w="76" h="76">
                      <a:moveTo>
                        <a:pt x="75" y="0"/>
                      </a:moveTo>
                      <a:lnTo>
                        <a:pt x="0" y="75"/>
                      </a:lnTo>
                      <a:lnTo>
                        <a:pt x="75" y="75"/>
                      </a:lnTo>
                      <a:lnTo>
                        <a:pt x="75" y="0"/>
                      </a:lnTo>
                    </a:path>
                  </a:pathLst>
                </a:custGeom>
                <a:solidFill>
                  <a:srgbClr val="777777"/>
                </a:solidFill>
                <a:ln w="9525" cap="rnd">
                  <a:noFill/>
                  <a:round/>
                </a:ln>
                <a:effectLst/>
              </p:spPr>
              <p:txBody>
                <a:bodyPr/>
                <a:lstStyle/>
                <a:p>
                  <a:endParaRPr lang="zh-CN" altLang="en-US"/>
                </a:p>
              </p:txBody>
            </p:sp>
            <p:sp>
              <p:nvSpPr>
                <p:cNvPr id="602169" name="Freeform 57"/>
                <p:cNvSpPr/>
                <p:nvPr/>
              </p:nvSpPr>
              <p:spPr bwMode="auto">
                <a:xfrm>
                  <a:off x="1284" y="3072"/>
                  <a:ext cx="182" cy="74"/>
                </a:xfrm>
                <a:custGeom>
                  <a:avLst/>
                  <a:gdLst/>
                  <a:ahLst/>
                  <a:cxnLst>
                    <a:cxn ang="0">
                      <a:pos x="0" y="0"/>
                    </a:cxn>
                    <a:cxn ang="0">
                      <a:pos x="0" y="75"/>
                    </a:cxn>
                    <a:cxn ang="0">
                      <a:pos x="100" y="75"/>
                    </a:cxn>
                    <a:cxn ang="0">
                      <a:pos x="177" y="0"/>
                    </a:cxn>
                    <a:cxn ang="0">
                      <a:pos x="0" y="0"/>
                    </a:cxn>
                  </a:cxnLst>
                  <a:rect l="0" t="0" r="r" b="b"/>
                  <a:pathLst>
                    <a:path w="178" h="76">
                      <a:moveTo>
                        <a:pt x="0" y="0"/>
                      </a:moveTo>
                      <a:lnTo>
                        <a:pt x="0" y="75"/>
                      </a:lnTo>
                      <a:lnTo>
                        <a:pt x="100" y="75"/>
                      </a:lnTo>
                      <a:lnTo>
                        <a:pt x="177" y="0"/>
                      </a:lnTo>
                      <a:lnTo>
                        <a:pt x="0" y="0"/>
                      </a:lnTo>
                    </a:path>
                  </a:pathLst>
                </a:custGeom>
                <a:gradFill rotWithShape="1">
                  <a:gsLst>
                    <a:gs pos="0">
                      <a:srgbClr val="B2B2B2"/>
                    </a:gs>
                    <a:gs pos="100000">
                      <a:srgbClr val="858585"/>
                    </a:gs>
                  </a:gsLst>
                  <a:lin ang="5400000" scaled="1"/>
                </a:gradFill>
                <a:ln w="9525" cap="rnd">
                  <a:noFill/>
                  <a:round/>
                </a:ln>
                <a:effectLst/>
              </p:spPr>
              <p:txBody>
                <a:bodyPr/>
                <a:lstStyle/>
                <a:p>
                  <a:endParaRPr lang="zh-CN" altLang="en-US"/>
                </a:p>
              </p:txBody>
            </p:sp>
          </p:grpSp>
          <p:sp>
            <p:nvSpPr>
              <p:cNvPr id="602170" name="Freeform 58"/>
              <p:cNvSpPr/>
              <p:nvPr/>
            </p:nvSpPr>
            <p:spPr bwMode="auto">
              <a:xfrm>
                <a:off x="3872" y="3019"/>
                <a:ext cx="524" cy="175"/>
              </a:xfrm>
              <a:custGeom>
                <a:avLst/>
                <a:gdLst/>
                <a:ahLst/>
                <a:cxnLst>
                  <a:cxn ang="0">
                    <a:pos x="0" y="177"/>
                  </a:cxn>
                  <a:cxn ang="0">
                    <a:pos x="177" y="0"/>
                  </a:cxn>
                  <a:cxn ang="0">
                    <a:pos x="514" y="0"/>
                  </a:cxn>
                  <a:cxn ang="0">
                    <a:pos x="336" y="177"/>
                  </a:cxn>
                  <a:cxn ang="0">
                    <a:pos x="0" y="177"/>
                  </a:cxn>
                </a:cxnLst>
                <a:rect l="0" t="0" r="r" b="b"/>
                <a:pathLst>
                  <a:path w="515" h="178">
                    <a:moveTo>
                      <a:pt x="0" y="177"/>
                    </a:moveTo>
                    <a:lnTo>
                      <a:pt x="177" y="0"/>
                    </a:lnTo>
                    <a:lnTo>
                      <a:pt x="514" y="0"/>
                    </a:lnTo>
                    <a:lnTo>
                      <a:pt x="336" y="177"/>
                    </a:lnTo>
                    <a:lnTo>
                      <a:pt x="0" y="177"/>
                    </a:lnTo>
                  </a:path>
                </a:pathLst>
              </a:custGeom>
              <a:gradFill rotWithShape="0">
                <a:gsLst>
                  <a:gs pos="0">
                    <a:srgbClr val="DDDDDD"/>
                  </a:gs>
                  <a:gs pos="100000">
                    <a:srgbClr val="C0C0C0"/>
                  </a:gs>
                </a:gsLst>
                <a:lin ang="5400000" scaled="1"/>
              </a:gradFill>
              <a:ln w="3175" cap="flat" cmpd="sng">
                <a:solidFill>
                  <a:srgbClr val="C0C0C0"/>
                </a:solidFill>
                <a:prstDash val="solid"/>
                <a:round/>
                <a:headEnd type="none" w="med" len="med"/>
                <a:tailEnd type="none" w="med" len="med"/>
              </a:ln>
              <a:effectLst>
                <a:outerShdw algn="ctr" rotWithShape="0">
                  <a:schemeClr val="tx2"/>
                </a:outerShdw>
              </a:effectLst>
            </p:spPr>
            <p:txBody>
              <a:bodyPr wrap="none" anchor="ctr"/>
              <a:lstStyle/>
              <a:p>
                <a:endParaRPr lang="zh-CN" altLang="en-US"/>
              </a:p>
            </p:txBody>
          </p:sp>
          <p:grpSp>
            <p:nvGrpSpPr>
              <p:cNvPr id="602171" name="Group 59"/>
              <p:cNvGrpSpPr/>
              <p:nvPr/>
            </p:nvGrpSpPr>
            <p:grpSpPr bwMode="auto">
              <a:xfrm>
                <a:off x="3971" y="3057"/>
                <a:ext cx="324" cy="95"/>
                <a:chOff x="1209" y="3072"/>
                <a:chExt cx="257" cy="74"/>
              </a:xfrm>
            </p:grpSpPr>
            <p:sp>
              <p:nvSpPr>
                <p:cNvPr id="602172" name="Freeform 60"/>
                <p:cNvSpPr/>
                <p:nvPr/>
              </p:nvSpPr>
              <p:spPr bwMode="auto">
                <a:xfrm>
                  <a:off x="1209" y="3072"/>
                  <a:ext cx="77" cy="74"/>
                </a:xfrm>
                <a:custGeom>
                  <a:avLst/>
                  <a:gdLst/>
                  <a:ahLst/>
                  <a:cxnLst>
                    <a:cxn ang="0">
                      <a:pos x="75" y="0"/>
                    </a:cxn>
                    <a:cxn ang="0">
                      <a:pos x="0" y="75"/>
                    </a:cxn>
                    <a:cxn ang="0">
                      <a:pos x="75" y="75"/>
                    </a:cxn>
                    <a:cxn ang="0">
                      <a:pos x="75" y="0"/>
                    </a:cxn>
                  </a:cxnLst>
                  <a:rect l="0" t="0" r="r" b="b"/>
                  <a:pathLst>
                    <a:path w="76" h="76">
                      <a:moveTo>
                        <a:pt x="75" y="0"/>
                      </a:moveTo>
                      <a:lnTo>
                        <a:pt x="0" y="75"/>
                      </a:lnTo>
                      <a:lnTo>
                        <a:pt x="75" y="75"/>
                      </a:lnTo>
                      <a:lnTo>
                        <a:pt x="75" y="0"/>
                      </a:lnTo>
                    </a:path>
                  </a:pathLst>
                </a:custGeom>
                <a:solidFill>
                  <a:srgbClr val="777777"/>
                </a:solidFill>
                <a:ln w="9525" cap="rnd">
                  <a:noFill/>
                  <a:round/>
                </a:ln>
                <a:effectLst/>
              </p:spPr>
              <p:txBody>
                <a:bodyPr/>
                <a:lstStyle/>
                <a:p>
                  <a:endParaRPr lang="zh-CN" altLang="en-US"/>
                </a:p>
              </p:txBody>
            </p:sp>
            <p:sp>
              <p:nvSpPr>
                <p:cNvPr id="602173" name="Freeform 61"/>
                <p:cNvSpPr/>
                <p:nvPr/>
              </p:nvSpPr>
              <p:spPr bwMode="auto">
                <a:xfrm>
                  <a:off x="1284" y="3072"/>
                  <a:ext cx="182" cy="74"/>
                </a:xfrm>
                <a:custGeom>
                  <a:avLst/>
                  <a:gdLst/>
                  <a:ahLst/>
                  <a:cxnLst>
                    <a:cxn ang="0">
                      <a:pos x="0" y="0"/>
                    </a:cxn>
                    <a:cxn ang="0">
                      <a:pos x="0" y="75"/>
                    </a:cxn>
                    <a:cxn ang="0">
                      <a:pos x="100" y="75"/>
                    </a:cxn>
                    <a:cxn ang="0">
                      <a:pos x="177" y="0"/>
                    </a:cxn>
                    <a:cxn ang="0">
                      <a:pos x="0" y="0"/>
                    </a:cxn>
                  </a:cxnLst>
                  <a:rect l="0" t="0" r="r" b="b"/>
                  <a:pathLst>
                    <a:path w="178" h="76">
                      <a:moveTo>
                        <a:pt x="0" y="0"/>
                      </a:moveTo>
                      <a:lnTo>
                        <a:pt x="0" y="75"/>
                      </a:lnTo>
                      <a:lnTo>
                        <a:pt x="100" y="75"/>
                      </a:lnTo>
                      <a:lnTo>
                        <a:pt x="177" y="0"/>
                      </a:lnTo>
                      <a:lnTo>
                        <a:pt x="0" y="0"/>
                      </a:lnTo>
                    </a:path>
                  </a:pathLst>
                </a:custGeom>
                <a:gradFill rotWithShape="1">
                  <a:gsLst>
                    <a:gs pos="0">
                      <a:srgbClr val="B2B2B2"/>
                    </a:gs>
                    <a:gs pos="100000">
                      <a:srgbClr val="858585"/>
                    </a:gs>
                  </a:gsLst>
                  <a:lin ang="5400000" scaled="1"/>
                </a:gradFill>
                <a:ln w="9525" cap="rnd">
                  <a:noFill/>
                  <a:round/>
                </a:ln>
                <a:effectLst/>
              </p:spPr>
              <p:txBody>
                <a:bodyPr/>
                <a:lstStyle/>
                <a:p>
                  <a:endParaRPr lang="zh-CN" altLang="en-US"/>
                </a:p>
              </p:txBody>
            </p:sp>
          </p:grpSp>
        </p:grpSp>
        <p:sp>
          <p:nvSpPr>
            <p:cNvPr id="602174" name="AutoShape 62"/>
            <p:cNvSpPr>
              <a:spLocks noChangeArrowheads="1"/>
            </p:cNvSpPr>
            <p:nvPr/>
          </p:nvSpPr>
          <p:spPr bwMode="auto">
            <a:xfrm>
              <a:off x="711" y="2733"/>
              <a:ext cx="3752" cy="926"/>
            </a:xfrm>
            <a:prstGeom prst="cube">
              <a:avLst>
                <a:gd name="adj" fmla="val 31681"/>
              </a:avLst>
            </a:prstGeom>
            <a:gradFill rotWithShape="0">
              <a:gsLst>
                <a:gs pos="0">
                  <a:srgbClr val="CACED0">
                    <a:gamma/>
                    <a:shade val="40000"/>
                    <a:invGamma/>
                  </a:srgbClr>
                </a:gs>
                <a:gs pos="100000">
                  <a:srgbClr val="CACED0"/>
                </a:gs>
              </a:gsLst>
              <a:lin ang="5400000" scaled="1"/>
            </a:gradFill>
            <a:ln w="12700">
              <a:noFill/>
              <a:miter lim="800000"/>
            </a:ln>
            <a:effectLst/>
          </p:spPr>
          <p:txBody>
            <a:bodyPr wrap="none" anchor="ctr"/>
            <a:lstStyle/>
            <a:p>
              <a:endParaRPr lang="zh-CN" altLang="en-US"/>
            </a:p>
          </p:txBody>
        </p:sp>
        <p:sp>
          <p:nvSpPr>
            <p:cNvPr id="602175" name="Freeform 63"/>
            <p:cNvSpPr/>
            <p:nvPr/>
          </p:nvSpPr>
          <p:spPr bwMode="auto">
            <a:xfrm>
              <a:off x="930" y="2779"/>
              <a:ext cx="524" cy="175"/>
            </a:xfrm>
            <a:custGeom>
              <a:avLst/>
              <a:gdLst/>
              <a:ahLst/>
              <a:cxnLst>
                <a:cxn ang="0">
                  <a:pos x="0" y="177"/>
                </a:cxn>
                <a:cxn ang="0">
                  <a:pos x="177" y="0"/>
                </a:cxn>
                <a:cxn ang="0">
                  <a:pos x="514" y="0"/>
                </a:cxn>
                <a:cxn ang="0">
                  <a:pos x="336" y="177"/>
                </a:cxn>
                <a:cxn ang="0">
                  <a:pos x="0" y="177"/>
                </a:cxn>
              </a:cxnLst>
              <a:rect l="0" t="0" r="r" b="b"/>
              <a:pathLst>
                <a:path w="515" h="178">
                  <a:moveTo>
                    <a:pt x="0" y="177"/>
                  </a:moveTo>
                  <a:lnTo>
                    <a:pt x="177" y="0"/>
                  </a:lnTo>
                  <a:lnTo>
                    <a:pt x="514" y="0"/>
                  </a:lnTo>
                  <a:lnTo>
                    <a:pt x="336" y="177"/>
                  </a:lnTo>
                  <a:lnTo>
                    <a:pt x="0" y="177"/>
                  </a:lnTo>
                </a:path>
              </a:pathLst>
            </a:custGeom>
            <a:gradFill rotWithShape="0">
              <a:gsLst>
                <a:gs pos="0">
                  <a:srgbClr val="DDDDDD"/>
                </a:gs>
                <a:gs pos="100000">
                  <a:srgbClr val="C0C0C0"/>
                </a:gs>
              </a:gsLst>
              <a:lin ang="5400000" scaled="1"/>
            </a:gradFill>
            <a:ln w="3175" cap="flat" cmpd="sng">
              <a:solidFill>
                <a:srgbClr val="C0C0C0"/>
              </a:solidFill>
              <a:prstDash val="solid"/>
              <a:round/>
              <a:headEnd type="none" w="med" len="med"/>
              <a:tailEnd type="none" w="med" len="med"/>
            </a:ln>
            <a:effectLst>
              <a:outerShdw algn="ctr" rotWithShape="0">
                <a:schemeClr val="tx2"/>
              </a:outerShdw>
            </a:effectLst>
          </p:spPr>
          <p:txBody>
            <a:bodyPr wrap="none" anchor="ctr"/>
            <a:lstStyle/>
            <a:p>
              <a:endParaRPr lang="zh-CN" altLang="en-US"/>
            </a:p>
          </p:txBody>
        </p:sp>
        <p:grpSp>
          <p:nvGrpSpPr>
            <p:cNvPr id="602176" name="Group 64"/>
            <p:cNvGrpSpPr/>
            <p:nvPr/>
          </p:nvGrpSpPr>
          <p:grpSpPr bwMode="auto">
            <a:xfrm>
              <a:off x="1029" y="2817"/>
              <a:ext cx="324" cy="95"/>
              <a:chOff x="1209" y="3072"/>
              <a:chExt cx="257" cy="74"/>
            </a:xfrm>
          </p:grpSpPr>
          <p:sp>
            <p:nvSpPr>
              <p:cNvPr id="602177" name="Freeform 65"/>
              <p:cNvSpPr/>
              <p:nvPr/>
            </p:nvSpPr>
            <p:spPr bwMode="auto">
              <a:xfrm>
                <a:off x="1209" y="3072"/>
                <a:ext cx="77" cy="74"/>
              </a:xfrm>
              <a:custGeom>
                <a:avLst/>
                <a:gdLst/>
                <a:ahLst/>
                <a:cxnLst>
                  <a:cxn ang="0">
                    <a:pos x="75" y="0"/>
                  </a:cxn>
                  <a:cxn ang="0">
                    <a:pos x="0" y="75"/>
                  </a:cxn>
                  <a:cxn ang="0">
                    <a:pos x="75" y="75"/>
                  </a:cxn>
                  <a:cxn ang="0">
                    <a:pos x="75" y="0"/>
                  </a:cxn>
                </a:cxnLst>
                <a:rect l="0" t="0" r="r" b="b"/>
                <a:pathLst>
                  <a:path w="76" h="76">
                    <a:moveTo>
                      <a:pt x="75" y="0"/>
                    </a:moveTo>
                    <a:lnTo>
                      <a:pt x="0" y="75"/>
                    </a:lnTo>
                    <a:lnTo>
                      <a:pt x="75" y="75"/>
                    </a:lnTo>
                    <a:lnTo>
                      <a:pt x="75" y="0"/>
                    </a:lnTo>
                  </a:path>
                </a:pathLst>
              </a:custGeom>
              <a:solidFill>
                <a:srgbClr val="777777"/>
              </a:solidFill>
              <a:ln w="9525" cap="rnd">
                <a:noFill/>
                <a:round/>
              </a:ln>
              <a:effectLst/>
            </p:spPr>
            <p:txBody>
              <a:bodyPr/>
              <a:lstStyle/>
              <a:p>
                <a:endParaRPr lang="zh-CN" altLang="en-US"/>
              </a:p>
            </p:txBody>
          </p:sp>
          <p:sp>
            <p:nvSpPr>
              <p:cNvPr id="602178" name="Freeform 66"/>
              <p:cNvSpPr/>
              <p:nvPr/>
            </p:nvSpPr>
            <p:spPr bwMode="auto">
              <a:xfrm>
                <a:off x="1284" y="3072"/>
                <a:ext cx="182" cy="74"/>
              </a:xfrm>
              <a:custGeom>
                <a:avLst/>
                <a:gdLst/>
                <a:ahLst/>
                <a:cxnLst>
                  <a:cxn ang="0">
                    <a:pos x="0" y="0"/>
                  </a:cxn>
                  <a:cxn ang="0">
                    <a:pos x="0" y="75"/>
                  </a:cxn>
                  <a:cxn ang="0">
                    <a:pos x="100" y="75"/>
                  </a:cxn>
                  <a:cxn ang="0">
                    <a:pos x="177" y="0"/>
                  </a:cxn>
                  <a:cxn ang="0">
                    <a:pos x="0" y="0"/>
                  </a:cxn>
                </a:cxnLst>
                <a:rect l="0" t="0" r="r" b="b"/>
                <a:pathLst>
                  <a:path w="178" h="76">
                    <a:moveTo>
                      <a:pt x="0" y="0"/>
                    </a:moveTo>
                    <a:lnTo>
                      <a:pt x="0" y="75"/>
                    </a:lnTo>
                    <a:lnTo>
                      <a:pt x="100" y="75"/>
                    </a:lnTo>
                    <a:lnTo>
                      <a:pt x="177" y="0"/>
                    </a:lnTo>
                    <a:lnTo>
                      <a:pt x="0" y="0"/>
                    </a:lnTo>
                  </a:path>
                </a:pathLst>
              </a:custGeom>
              <a:gradFill rotWithShape="1">
                <a:gsLst>
                  <a:gs pos="0">
                    <a:srgbClr val="B2B2B2"/>
                  </a:gs>
                  <a:gs pos="100000">
                    <a:srgbClr val="858585"/>
                  </a:gs>
                </a:gsLst>
                <a:lin ang="5400000" scaled="1"/>
              </a:gradFill>
              <a:ln w="9525" cap="rnd">
                <a:noFill/>
                <a:round/>
              </a:ln>
              <a:effectLst/>
            </p:spPr>
            <p:txBody>
              <a:bodyPr/>
              <a:lstStyle/>
              <a:p>
                <a:endParaRPr lang="zh-CN" altLang="en-US"/>
              </a:p>
            </p:txBody>
          </p:sp>
        </p:grpSp>
        <p:sp>
          <p:nvSpPr>
            <p:cNvPr id="602179" name="Freeform 67"/>
            <p:cNvSpPr/>
            <p:nvPr/>
          </p:nvSpPr>
          <p:spPr bwMode="auto">
            <a:xfrm>
              <a:off x="1395" y="2779"/>
              <a:ext cx="524" cy="175"/>
            </a:xfrm>
            <a:custGeom>
              <a:avLst/>
              <a:gdLst/>
              <a:ahLst/>
              <a:cxnLst>
                <a:cxn ang="0">
                  <a:pos x="0" y="177"/>
                </a:cxn>
                <a:cxn ang="0">
                  <a:pos x="177" y="0"/>
                </a:cxn>
                <a:cxn ang="0">
                  <a:pos x="514" y="0"/>
                </a:cxn>
                <a:cxn ang="0">
                  <a:pos x="336" y="177"/>
                </a:cxn>
                <a:cxn ang="0">
                  <a:pos x="0" y="177"/>
                </a:cxn>
              </a:cxnLst>
              <a:rect l="0" t="0" r="r" b="b"/>
              <a:pathLst>
                <a:path w="515" h="178">
                  <a:moveTo>
                    <a:pt x="0" y="177"/>
                  </a:moveTo>
                  <a:lnTo>
                    <a:pt x="177" y="0"/>
                  </a:lnTo>
                  <a:lnTo>
                    <a:pt x="514" y="0"/>
                  </a:lnTo>
                  <a:lnTo>
                    <a:pt x="336" y="177"/>
                  </a:lnTo>
                  <a:lnTo>
                    <a:pt x="0" y="177"/>
                  </a:lnTo>
                </a:path>
              </a:pathLst>
            </a:custGeom>
            <a:gradFill rotWithShape="0">
              <a:gsLst>
                <a:gs pos="0">
                  <a:srgbClr val="DDDDDD"/>
                </a:gs>
                <a:gs pos="100000">
                  <a:srgbClr val="C0C0C0"/>
                </a:gs>
              </a:gsLst>
              <a:lin ang="5400000" scaled="1"/>
            </a:gradFill>
            <a:ln w="3175" cap="flat" cmpd="sng">
              <a:solidFill>
                <a:srgbClr val="C0C0C0"/>
              </a:solidFill>
              <a:prstDash val="solid"/>
              <a:round/>
              <a:headEnd type="none" w="med" len="med"/>
              <a:tailEnd type="none" w="med" len="med"/>
            </a:ln>
            <a:effectLst>
              <a:outerShdw algn="ctr" rotWithShape="0">
                <a:schemeClr val="tx2"/>
              </a:outerShdw>
            </a:effectLst>
          </p:spPr>
          <p:txBody>
            <a:bodyPr wrap="none" anchor="ctr"/>
            <a:lstStyle/>
            <a:p>
              <a:endParaRPr lang="zh-CN" altLang="en-US"/>
            </a:p>
          </p:txBody>
        </p:sp>
        <p:grpSp>
          <p:nvGrpSpPr>
            <p:cNvPr id="602180" name="Group 68"/>
            <p:cNvGrpSpPr/>
            <p:nvPr/>
          </p:nvGrpSpPr>
          <p:grpSpPr bwMode="auto">
            <a:xfrm>
              <a:off x="1494" y="2817"/>
              <a:ext cx="324" cy="95"/>
              <a:chOff x="1209" y="3072"/>
              <a:chExt cx="257" cy="74"/>
            </a:xfrm>
          </p:grpSpPr>
          <p:sp>
            <p:nvSpPr>
              <p:cNvPr id="602181" name="Freeform 69"/>
              <p:cNvSpPr/>
              <p:nvPr/>
            </p:nvSpPr>
            <p:spPr bwMode="auto">
              <a:xfrm>
                <a:off x="1209" y="3072"/>
                <a:ext cx="77" cy="74"/>
              </a:xfrm>
              <a:custGeom>
                <a:avLst/>
                <a:gdLst/>
                <a:ahLst/>
                <a:cxnLst>
                  <a:cxn ang="0">
                    <a:pos x="75" y="0"/>
                  </a:cxn>
                  <a:cxn ang="0">
                    <a:pos x="0" y="75"/>
                  </a:cxn>
                  <a:cxn ang="0">
                    <a:pos x="75" y="75"/>
                  </a:cxn>
                  <a:cxn ang="0">
                    <a:pos x="75" y="0"/>
                  </a:cxn>
                </a:cxnLst>
                <a:rect l="0" t="0" r="r" b="b"/>
                <a:pathLst>
                  <a:path w="76" h="76">
                    <a:moveTo>
                      <a:pt x="75" y="0"/>
                    </a:moveTo>
                    <a:lnTo>
                      <a:pt x="0" y="75"/>
                    </a:lnTo>
                    <a:lnTo>
                      <a:pt x="75" y="75"/>
                    </a:lnTo>
                    <a:lnTo>
                      <a:pt x="75" y="0"/>
                    </a:lnTo>
                  </a:path>
                </a:pathLst>
              </a:custGeom>
              <a:solidFill>
                <a:srgbClr val="777777"/>
              </a:solidFill>
              <a:ln w="9525" cap="rnd">
                <a:noFill/>
                <a:round/>
              </a:ln>
              <a:effectLst/>
            </p:spPr>
            <p:txBody>
              <a:bodyPr/>
              <a:lstStyle/>
              <a:p>
                <a:endParaRPr lang="zh-CN" altLang="en-US"/>
              </a:p>
            </p:txBody>
          </p:sp>
          <p:sp>
            <p:nvSpPr>
              <p:cNvPr id="602182" name="Freeform 70"/>
              <p:cNvSpPr/>
              <p:nvPr/>
            </p:nvSpPr>
            <p:spPr bwMode="auto">
              <a:xfrm>
                <a:off x="1284" y="3072"/>
                <a:ext cx="182" cy="74"/>
              </a:xfrm>
              <a:custGeom>
                <a:avLst/>
                <a:gdLst/>
                <a:ahLst/>
                <a:cxnLst>
                  <a:cxn ang="0">
                    <a:pos x="0" y="0"/>
                  </a:cxn>
                  <a:cxn ang="0">
                    <a:pos x="0" y="75"/>
                  </a:cxn>
                  <a:cxn ang="0">
                    <a:pos x="100" y="75"/>
                  </a:cxn>
                  <a:cxn ang="0">
                    <a:pos x="177" y="0"/>
                  </a:cxn>
                  <a:cxn ang="0">
                    <a:pos x="0" y="0"/>
                  </a:cxn>
                </a:cxnLst>
                <a:rect l="0" t="0" r="r" b="b"/>
                <a:pathLst>
                  <a:path w="178" h="76">
                    <a:moveTo>
                      <a:pt x="0" y="0"/>
                    </a:moveTo>
                    <a:lnTo>
                      <a:pt x="0" y="75"/>
                    </a:lnTo>
                    <a:lnTo>
                      <a:pt x="100" y="75"/>
                    </a:lnTo>
                    <a:lnTo>
                      <a:pt x="177" y="0"/>
                    </a:lnTo>
                    <a:lnTo>
                      <a:pt x="0" y="0"/>
                    </a:lnTo>
                  </a:path>
                </a:pathLst>
              </a:custGeom>
              <a:gradFill rotWithShape="1">
                <a:gsLst>
                  <a:gs pos="0">
                    <a:srgbClr val="B2B2B2"/>
                  </a:gs>
                  <a:gs pos="100000">
                    <a:srgbClr val="858585"/>
                  </a:gs>
                </a:gsLst>
                <a:lin ang="5400000" scaled="1"/>
              </a:gradFill>
              <a:ln w="9525" cap="rnd">
                <a:noFill/>
                <a:round/>
              </a:ln>
              <a:effectLst/>
            </p:spPr>
            <p:txBody>
              <a:bodyPr/>
              <a:lstStyle/>
              <a:p>
                <a:endParaRPr lang="zh-CN" altLang="en-US"/>
              </a:p>
            </p:txBody>
          </p:sp>
        </p:grpSp>
        <p:sp>
          <p:nvSpPr>
            <p:cNvPr id="602183" name="Freeform 71"/>
            <p:cNvSpPr/>
            <p:nvPr/>
          </p:nvSpPr>
          <p:spPr bwMode="auto">
            <a:xfrm>
              <a:off x="1860" y="2779"/>
              <a:ext cx="524" cy="175"/>
            </a:xfrm>
            <a:custGeom>
              <a:avLst/>
              <a:gdLst/>
              <a:ahLst/>
              <a:cxnLst>
                <a:cxn ang="0">
                  <a:pos x="0" y="177"/>
                </a:cxn>
                <a:cxn ang="0">
                  <a:pos x="177" y="0"/>
                </a:cxn>
                <a:cxn ang="0">
                  <a:pos x="514" y="0"/>
                </a:cxn>
                <a:cxn ang="0">
                  <a:pos x="336" y="177"/>
                </a:cxn>
                <a:cxn ang="0">
                  <a:pos x="0" y="177"/>
                </a:cxn>
              </a:cxnLst>
              <a:rect l="0" t="0" r="r" b="b"/>
              <a:pathLst>
                <a:path w="515" h="178">
                  <a:moveTo>
                    <a:pt x="0" y="177"/>
                  </a:moveTo>
                  <a:lnTo>
                    <a:pt x="177" y="0"/>
                  </a:lnTo>
                  <a:lnTo>
                    <a:pt x="514" y="0"/>
                  </a:lnTo>
                  <a:lnTo>
                    <a:pt x="336" y="177"/>
                  </a:lnTo>
                  <a:lnTo>
                    <a:pt x="0" y="177"/>
                  </a:lnTo>
                </a:path>
              </a:pathLst>
            </a:custGeom>
            <a:gradFill rotWithShape="0">
              <a:gsLst>
                <a:gs pos="0">
                  <a:srgbClr val="DDDDDD"/>
                </a:gs>
                <a:gs pos="100000">
                  <a:srgbClr val="C0C0C0"/>
                </a:gs>
              </a:gsLst>
              <a:lin ang="5400000" scaled="1"/>
            </a:gradFill>
            <a:ln w="3175" cap="flat" cmpd="sng">
              <a:solidFill>
                <a:srgbClr val="C0C0C0"/>
              </a:solidFill>
              <a:prstDash val="solid"/>
              <a:round/>
              <a:headEnd type="none" w="med" len="med"/>
              <a:tailEnd type="none" w="med" len="med"/>
            </a:ln>
            <a:effectLst>
              <a:outerShdw algn="ctr" rotWithShape="0">
                <a:schemeClr val="tx2"/>
              </a:outerShdw>
            </a:effectLst>
          </p:spPr>
          <p:txBody>
            <a:bodyPr wrap="none" anchor="ctr"/>
            <a:lstStyle/>
            <a:p>
              <a:endParaRPr lang="zh-CN" altLang="en-US"/>
            </a:p>
          </p:txBody>
        </p:sp>
        <p:grpSp>
          <p:nvGrpSpPr>
            <p:cNvPr id="602184" name="Group 72"/>
            <p:cNvGrpSpPr/>
            <p:nvPr/>
          </p:nvGrpSpPr>
          <p:grpSpPr bwMode="auto">
            <a:xfrm>
              <a:off x="1959" y="2817"/>
              <a:ext cx="324" cy="95"/>
              <a:chOff x="1209" y="3072"/>
              <a:chExt cx="257" cy="74"/>
            </a:xfrm>
          </p:grpSpPr>
          <p:sp>
            <p:nvSpPr>
              <p:cNvPr id="602185" name="Freeform 73"/>
              <p:cNvSpPr/>
              <p:nvPr/>
            </p:nvSpPr>
            <p:spPr bwMode="auto">
              <a:xfrm>
                <a:off x="1209" y="3072"/>
                <a:ext cx="77" cy="74"/>
              </a:xfrm>
              <a:custGeom>
                <a:avLst/>
                <a:gdLst/>
                <a:ahLst/>
                <a:cxnLst>
                  <a:cxn ang="0">
                    <a:pos x="75" y="0"/>
                  </a:cxn>
                  <a:cxn ang="0">
                    <a:pos x="0" y="75"/>
                  </a:cxn>
                  <a:cxn ang="0">
                    <a:pos x="75" y="75"/>
                  </a:cxn>
                  <a:cxn ang="0">
                    <a:pos x="75" y="0"/>
                  </a:cxn>
                </a:cxnLst>
                <a:rect l="0" t="0" r="r" b="b"/>
                <a:pathLst>
                  <a:path w="76" h="76">
                    <a:moveTo>
                      <a:pt x="75" y="0"/>
                    </a:moveTo>
                    <a:lnTo>
                      <a:pt x="0" y="75"/>
                    </a:lnTo>
                    <a:lnTo>
                      <a:pt x="75" y="75"/>
                    </a:lnTo>
                    <a:lnTo>
                      <a:pt x="75" y="0"/>
                    </a:lnTo>
                  </a:path>
                </a:pathLst>
              </a:custGeom>
              <a:solidFill>
                <a:srgbClr val="777777"/>
              </a:solidFill>
              <a:ln w="9525" cap="rnd">
                <a:noFill/>
                <a:round/>
              </a:ln>
              <a:effectLst/>
            </p:spPr>
            <p:txBody>
              <a:bodyPr/>
              <a:lstStyle/>
              <a:p>
                <a:endParaRPr lang="zh-CN" altLang="en-US"/>
              </a:p>
            </p:txBody>
          </p:sp>
          <p:sp>
            <p:nvSpPr>
              <p:cNvPr id="602186" name="Freeform 74"/>
              <p:cNvSpPr/>
              <p:nvPr/>
            </p:nvSpPr>
            <p:spPr bwMode="auto">
              <a:xfrm>
                <a:off x="1284" y="3072"/>
                <a:ext cx="182" cy="74"/>
              </a:xfrm>
              <a:custGeom>
                <a:avLst/>
                <a:gdLst/>
                <a:ahLst/>
                <a:cxnLst>
                  <a:cxn ang="0">
                    <a:pos x="0" y="0"/>
                  </a:cxn>
                  <a:cxn ang="0">
                    <a:pos x="0" y="75"/>
                  </a:cxn>
                  <a:cxn ang="0">
                    <a:pos x="100" y="75"/>
                  </a:cxn>
                  <a:cxn ang="0">
                    <a:pos x="177" y="0"/>
                  </a:cxn>
                  <a:cxn ang="0">
                    <a:pos x="0" y="0"/>
                  </a:cxn>
                </a:cxnLst>
                <a:rect l="0" t="0" r="r" b="b"/>
                <a:pathLst>
                  <a:path w="178" h="76">
                    <a:moveTo>
                      <a:pt x="0" y="0"/>
                    </a:moveTo>
                    <a:lnTo>
                      <a:pt x="0" y="75"/>
                    </a:lnTo>
                    <a:lnTo>
                      <a:pt x="100" y="75"/>
                    </a:lnTo>
                    <a:lnTo>
                      <a:pt x="177" y="0"/>
                    </a:lnTo>
                    <a:lnTo>
                      <a:pt x="0" y="0"/>
                    </a:lnTo>
                  </a:path>
                </a:pathLst>
              </a:custGeom>
              <a:gradFill rotWithShape="1">
                <a:gsLst>
                  <a:gs pos="0">
                    <a:srgbClr val="B2B2B2"/>
                  </a:gs>
                  <a:gs pos="100000">
                    <a:srgbClr val="858585"/>
                  </a:gs>
                </a:gsLst>
                <a:lin ang="5400000" scaled="1"/>
              </a:gradFill>
              <a:ln w="9525" cap="rnd">
                <a:noFill/>
                <a:round/>
              </a:ln>
              <a:effectLst/>
            </p:spPr>
            <p:txBody>
              <a:bodyPr/>
              <a:lstStyle/>
              <a:p>
                <a:endParaRPr lang="zh-CN" altLang="en-US"/>
              </a:p>
            </p:txBody>
          </p:sp>
        </p:grpSp>
        <p:sp>
          <p:nvSpPr>
            <p:cNvPr id="602187" name="Freeform 75"/>
            <p:cNvSpPr/>
            <p:nvPr/>
          </p:nvSpPr>
          <p:spPr bwMode="auto">
            <a:xfrm>
              <a:off x="2325" y="2779"/>
              <a:ext cx="524" cy="175"/>
            </a:xfrm>
            <a:custGeom>
              <a:avLst/>
              <a:gdLst/>
              <a:ahLst/>
              <a:cxnLst>
                <a:cxn ang="0">
                  <a:pos x="0" y="177"/>
                </a:cxn>
                <a:cxn ang="0">
                  <a:pos x="177" y="0"/>
                </a:cxn>
                <a:cxn ang="0">
                  <a:pos x="514" y="0"/>
                </a:cxn>
                <a:cxn ang="0">
                  <a:pos x="336" y="177"/>
                </a:cxn>
                <a:cxn ang="0">
                  <a:pos x="0" y="177"/>
                </a:cxn>
              </a:cxnLst>
              <a:rect l="0" t="0" r="r" b="b"/>
              <a:pathLst>
                <a:path w="515" h="178">
                  <a:moveTo>
                    <a:pt x="0" y="177"/>
                  </a:moveTo>
                  <a:lnTo>
                    <a:pt x="177" y="0"/>
                  </a:lnTo>
                  <a:lnTo>
                    <a:pt x="514" y="0"/>
                  </a:lnTo>
                  <a:lnTo>
                    <a:pt x="336" y="177"/>
                  </a:lnTo>
                  <a:lnTo>
                    <a:pt x="0" y="177"/>
                  </a:lnTo>
                </a:path>
              </a:pathLst>
            </a:custGeom>
            <a:gradFill rotWithShape="0">
              <a:gsLst>
                <a:gs pos="0">
                  <a:srgbClr val="DDDDDD"/>
                </a:gs>
                <a:gs pos="100000">
                  <a:srgbClr val="C0C0C0"/>
                </a:gs>
              </a:gsLst>
              <a:lin ang="5400000" scaled="1"/>
            </a:gradFill>
            <a:ln w="3175" cap="flat" cmpd="sng">
              <a:solidFill>
                <a:srgbClr val="C0C0C0"/>
              </a:solidFill>
              <a:prstDash val="solid"/>
              <a:round/>
              <a:headEnd type="none" w="med" len="med"/>
              <a:tailEnd type="none" w="med" len="med"/>
            </a:ln>
            <a:effectLst>
              <a:outerShdw algn="ctr" rotWithShape="0">
                <a:schemeClr val="tx2"/>
              </a:outerShdw>
            </a:effectLst>
          </p:spPr>
          <p:txBody>
            <a:bodyPr wrap="none" anchor="ctr"/>
            <a:lstStyle/>
            <a:p>
              <a:endParaRPr lang="zh-CN" altLang="en-US"/>
            </a:p>
          </p:txBody>
        </p:sp>
        <p:grpSp>
          <p:nvGrpSpPr>
            <p:cNvPr id="602188" name="Group 76"/>
            <p:cNvGrpSpPr/>
            <p:nvPr/>
          </p:nvGrpSpPr>
          <p:grpSpPr bwMode="auto">
            <a:xfrm>
              <a:off x="2424" y="2817"/>
              <a:ext cx="324" cy="95"/>
              <a:chOff x="1209" y="3072"/>
              <a:chExt cx="257" cy="74"/>
            </a:xfrm>
          </p:grpSpPr>
          <p:sp>
            <p:nvSpPr>
              <p:cNvPr id="602189" name="Freeform 77"/>
              <p:cNvSpPr/>
              <p:nvPr/>
            </p:nvSpPr>
            <p:spPr bwMode="auto">
              <a:xfrm>
                <a:off x="1209" y="3072"/>
                <a:ext cx="77" cy="74"/>
              </a:xfrm>
              <a:custGeom>
                <a:avLst/>
                <a:gdLst/>
                <a:ahLst/>
                <a:cxnLst>
                  <a:cxn ang="0">
                    <a:pos x="75" y="0"/>
                  </a:cxn>
                  <a:cxn ang="0">
                    <a:pos x="0" y="75"/>
                  </a:cxn>
                  <a:cxn ang="0">
                    <a:pos x="75" y="75"/>
                  </a:cxn>
                  <a:cxn ang="0">
                    <a:pos x="75" y="0"/>
                  </a:cxn>
                </a:cxnLst>
                <a:rect l="0" t="0" r="r" b="b"/>
                <a:pathLst>
                  <a:path w="76" h="76">
                    <a:moveTo>
                      <a:pt x="75" y="0"/>
                    </a:moveTo>
                    <a:lnTo>
                      <a:pt x="0" y="75"/>
                    </a:lnTo>
                    <a:lnTo>
                      <a:pt x="75" y="75"/>
                    </a:lnTo>
                    <a:lnTo>
                      <a:pt x="75" y="0"/>
                    </a:lnTo>
                  </a:path>
                </a:pathLst>
              </a:custGeom>
              <a:solidFill>
                <a:srgbClr val="777777"/>
              </a:solidFill>
              <a:ln w="9525" cap="rnd">
                <a:noFill/>
                <a:round/>
              </a:ln>
              <a:effectLst/>
            </p:spPr>
            <p:txBody>
              <a:bodyPr/>
              <a:lstStyle/>
              <a:p>
                <a:endParaRPr lang="zh-CN" altLang="en-US"/>
              </a:p>
            </p:txBody>
          </p:sp>
          <p:sp>
            <p:nvSpPr>
              <p:cNvPr id="602190" name="Freeform 78"/>
              <p:cNvSpPr/>
              <p:nvPr/>
            </p:nvSpPr>
            <p:spPr bwMode="auto">
              <a:xfrm>
                <a:off x="1284" y="3072"/>
                <a:ext cx="182" cy="74"/>
              </a:xfrm>
              <a:custGeom>
                <a:avLst/>
                <a:gdLst/>
                <a:ahLst/>
                <a:cxnLst>
                  <a:cxn ang="0">
                    <a:pos x="0" y="0"/>
                  </a:cxn>
                  <a:cxn ang="0">
                    <a:pos x="0" y="75"/>
                  </a:cxn>
                  <a:cxn ang="0">
                    <a:pos x="100" y="75"/>
                  </a:cxn>
                  <a:cxn ang="0">
                    <a:pos x="177" y="0"/>
                  </a:cxn>
                  <a:cxn ang="0">
                    <a:pos x="0" y="0"/>
                  </a:cxn>
                </a:cxnLst>
                <a:rect l="0" t="0" r="r" b="b"/>
                <a:pathLst>
                  <a:path w="178" h="76">
                    <a:moveTo>
                      <a:pt x="0" y="0"/>
                    </a:moveTo>
                    <a:lnTo>
                      <a:pt x="0" y="75"/>
                    </a:lnTo>
                    <a:lnTo>
                      <a:pt x="100" y="75"/>
                    </a:lnTo>
                    <a:lnTo>
                      <a:pt x="177" y="0"/>
                    </a:lnTo>
                    <a:lnTo>
                      <a:pt x="0" y="0"/>
                    </a:lnTo>
                  </a:path>
                </a:pathLst>
              </a:custGeom>
              <a:gradFill rotWithShape="1">
                <a:gsLst>
                  <a:gs pos="0">
                    <a:srgbClr val="B2B2B2"/>
                  </a:gs>
                  <a:gs pos="100000">
                    <a:srgbClr val="858585"/>
                  </a:gs>
                </a:gsLst>
                <a:lin ang="5400000" scaled="1"/>
              </a:gradFill>
              <a:ln w="9525" cap="rnd">
                <a:noFill/>
                <a:round/>
              </a:ln>
              <a:effectLst/>
            </p:spPr>
            <p:txBody>
              <a:bodyPr/>
              <a:lstStyle/>
              <a:p>
                <a:endParaRPr lang="zh-CN" altLang="en-US"/>
              </a:p>
            </p:txBody>
          </p:sp>
        </p:grpSp>
        <p:sp>
          <p:nvSpPr>
            <p:cNvPr id="602191" name="Freeform 79"/>
            <p:cNvSpPr/>
            <p:nvPr/>
          </p:nvSpPr>
          <p:spPr bwMode="auto">
            <a:xfrm>
              <a:off x="2790" y="2779"/>
              <a:ext cx="524" cy="175"/>
            </a:xfrm>
            <a:custGeom>
              <a:avLst/>
              <a:gdLst/>
              <a:ahLst/>
              <a:cxnLst>
                <a:cxn ang="0">
                  <a:pos x="0" y="177"/>
                </a:cxn>
                <a:cxn ang="0">
                  <a:pos x="177" y="0"/>
                </a:cxn>
                <a:cxn ang="0">
                  <a:pos x="514" y="0"/>
                </a:cxn>
                <a:cxn ang="0">
                  <a:pos x="336" y="177"/>
                </a:cxn>
                <a:cxn ang="0">
                  <a:pos x="0" y="177"/>
                </a:cxn>
              </a:cxnLst>
              <a:rect l="0" t="0" r="r" b="b"/>
              <a:pathLst>
                <a:path w="515" h="178">
                  <a:moveTo>
                    <a:pt x="0" y="177"/>
                  </a:moveTo>
                  <a:lnTo>
                    <a:pt x="177" y="0"/>
                  </a:lnTo>
                  <a:lnTo>
                    <a:pt x="514" y="0"/>
                  </a:lnTo>
                  <a:lnTo>
                    <a:pt x="336" y="177"/>
                  </a:lnTo>
                  <a:lnTo>
                    <a:pt x="0" y="177"/>
                  </a:lnTo>
                </a:path>
              </a:pathLst>
            </a:custGeom>
            <a:gradFill rotWithShape="0">
              <a:gsLst>
                <a:gs pos="0">
                  <a:srgbClr val="DDDDDD"/>
                </a:gs>
                <a:gs pos="100000">
                  <a:srgbClr val="C0C0C0"/>
                </a:gs>
              </a:gsLst>
              <a:lin ang="5400000" scaled="1"/>
            </a:gradFill>
            <a:ln w="3175" cap="flat" cmpd="sng">
              <a:solidFill>
                <a:srgbClr val="C0C0C0"/>
              </a:solidFill>
              <a:prstDash val="solid"/>
              <a:round/>
              <a:headEnd type="none" w="med" len="med"/>
              <a:tailEnd type="none" w="med" len="med"/>
            </a:ln>
            <a:effectLst>
              <a:outerShdw algn="ctr" rotWithShape="0">
                <a:schemeClr val="tx2"/>
              </a:outerShdw>
            </a:effectLst>
          </p:spPr>
          <p:txBody>
            <a:bodyPr wrap="none" anchor="ctr"/>
            <a:lstStyle/>
            <a:p>
              <a:endParaRPr lang="zh-CN" altLang="en-US"/>
            </a:p>
          </p:txBody>
        </p:sp>
        <p:grpSp>
          <p:nvGrpSpPr>
            <p:cNvPr id="602192" name="Group 80"/>
            <p:cNvGrpSpPr/>
            <p:nvPr/>
          </p:nvGrpSpPr>
          <p:grpSpPr bwMode="auto">
            <a:xfrm>
              <a:off x="2889" y="2817"/>
              <a:ext cx="324" cy="95"/>
              <a:chOff x="1209" y="3072"/>
              <a:chExt cx="257" cy="74"/>
            </a:xfrm>
          </p:grpSpPr>
          <p:sp>
            <p:nvSpPr>
              <p:cNvPr id="602193" name="Freeform 81"/>
              <p:cNvSpPr/>
              <p:nvPr/>
            </p:nvSpPr>
            <p:spPr bwMode="auto">
              <a:xfrm>
                <a:off x="1209" y="3072"/>
                <a:ext cx="77" cy="74"/>
              </a:xfrm>
              <a:custGeom>
                <a:avLst/>
                <a:gdLst/>
                <a:ahLst/>
                <a:cxnLst>
                  <a:cxn ang="0">
                    <a:pos x="75" y="0"/>
                  </a:cxn>
                  <a:cxn ang="0">
                    <a:pos x="0" y="75"/>
                  </a:cxn>
                  <a:cxn ang="0">
                    <a:pos x="75" y="75"/>
                  </a:cxn>
                  <a:cxn ang="0">
                    <a:pos x="75" y="0"/>
                  </a:cxn>
                </a:cxnLst>
                <a:rect l="0" t="0" r="r" b="b"/>
                <a:pathLst>
                  <a:path w="76" h="76">
                    <a:moveTo>
                      <a:pt x="75" y="0"/>
                    </a:moveTo>
                    <a:lnTo>
                      <a:pt x="0" y="75"/>
                    </a:lnTo>
                    <a:lnTo>
                      <a:pt x="75" y="75"/>
                    </a:lnTo>
                    <a:lnTo>
                      <a:pt x="75" y="0"/>
                    </a:lnTo>
                  </a:path>
                </a:pathLst>
              </a:custGeom>
              <a:solidFill>
                <a:srgbClr val="777777"/>
              </a:solidFill>
              <a:ln w="9525" cap="rnd">
                <a:noFill/>
                <a:round/>
              </a:ln>
              <a:effectLst/>
            </p:spPr>
            <p:txBody>
              <a:bodyPr/>
              <a:lstStyle/>
              <a:p>
                <a:endParaRPr lang="zh-CN" altLang="en-US"/>
              </a:p>
            </p:txBody>
          </p:sp>
          <p:sp>
            <p:nvSpPr>
              <p:cNvPr id="602194" name="Freeform 82"/>
              <p:cNvSpPr/>
              <p:nvPr/>
            </p:nvSpPr>
            <p:spPr bwMode="auto">
              <a:xfrm>
                <a:off x="1284" y="3072"/>
                <a:ext cx="182" cy="74"/>
              </a:xfrm>
              <a:custGeom>
                <a:avLst/>
                <a:gdLst/>
                <a:ahLst/>
                <a:cxnLst>
                  <a:cxn ang="0">
                    <a:pos x="0" y="0"/>
                  </a:cxn>
                  <a:cxn ang="0">
                    <a:pos x="0" y="75"/>
                  </a:cxn>
                  <a:cxn ang="0">
                    <a:pos x="100" y="75"/>
                  </a:cxn>
                  <a:cxn ang="0">
                    <a:pos x="177" y="0"/>
                  </a:cxn>
                  <a:cxn ang="0">
                    <a:pos x="0" y="0"/>
                  </a:cxn>
                </a:cxnLst>
                <a:rect l="0" t="0" r="r" b="b"/>
                <a:pathLst>
                  <a:path w="178" h="76">
                    <a:moveTo>
                      <a:pt x="0" y="0"/>
                    </a:moveTo>
                    <a:lnTo>
                      <a:pt x="0" y="75"/>
                    </a:lnTo>
                    <a:lnTo>
                      <a:pt x="100" y="75"/>
                    </a:lnTo>
                    <a:lnTo>
                      <a:pt x="177" y="0"/>
                    </a:lnTo>
                    <a:lnTo>
                      <a:pt x="0" y="0"/>
                    </a:lnTo>
                  </a:path>
                </a:pathLst>
              </a:custGeom>
              <a:gradFill rotWithShape="1">
                <a:gsLst>
                  <a:gs pos="0">
                    <a:srgbClr val="B2B2B2"/>
                  </a:gs>
                  <a:gs pos="100000">
                    <a:srgbClr val="858585"/>
                  </a:gs>
                </a:gsLst>
                <a:lin ang="5400000" scaled="1"/>
              </a:gradFill>
              <a:ln w="9525" cap="rnd">
                <a:noFill/>
                <a:round/>
              </a:ln>
              <a:effectLst/>
            </p:spPr>
            <p:txBody>
              <a:bodyPr/>
              <a:lstStyle/>
              <a:p>
                <a:endParaRPr lang="zh-CN" altLang="en-US"/>
              </a:p>
            </p:txBody>
          </p:sp>
        </p:grpSp>
        <p:sp>
          <p:nvSpPr>
            <p:cNvPr id="602195" name="Freeform 83"/>
            <p:cNvSpPr/>
            <p:nvPr/>
          </p:nvSpPr>
          <p:spPr bwMode="auto">
            <a:xfrm>
              <a:off x="3255" y="2779"/>
              <a:ext cx="524" cy="175"/>
            </a:xfrm>
            <a:custGeom>
              <a:avLst/>
              <a:gdLst/>
              <a:ahLst/>
              <a:cxnLst>
                <a:cxn ang="0">
                  <a:pos x="0" y="177"/>
                </a:cxn>
                <a:cxn ang="0">
                  <a:pos x="177" y="0"/>
                </a:cxn>
                <a:cxn ang="0">
                  <a:pos x="514" y="0"/>
                </a:cxn>
                <a:cxn ang="0">
                  <a:pos x="336" y="177"/>
                </a:cxn>
                <a:cxn ang="0">
                  <a:pos x="0" y="177"/>
                </a:cxn>
              </a:cxnLst>
              <a:rect l="0" t="0" r="r" b="b"/>
              <a:pathLst>
                <a:path w="515" h="178">
                  <a:moveTo>
                    <a:pt x="0" y="177"/>
                  </a:moveTo>
                  <a:lnTo>
                    <a:pt x="177" y="0"/>
                  </a:lnTo>
                  <a:lnTo>
                    <a:pt x="514" y="0"/>
                  </a:lnTo>
                  <a:lnTo>
                    <a:pt x="336" y="177"/>
                  </a:lnTo>
                  <a:lnTo>
                    <a:pt x="0" y="177"/>
                  </a:lnTo>
                </a:path>
              </a:pathLst>
            </a:custGeom>
            <a:gradFill rotWithShape="0">
              <a:gsLst>
                <a:gs pos="0">
                  <a:srgbClr val="DDDDDD"/>
                </a:gs>
                <a:gs pos="100000">
                  <a:srgbClr val="C0C0C0"/>
                </a:gs>
              </a:gsLst>
              <a:lin ang="5400000" scaled="1"/>
            </a:gradFill>
            <a:ln w="3175" cap="flat" cmpd="sng">
              <a:solidFill>
                <a:srgbClr val="C0C0C0"/>
              </a:solidFill>
              <a:prstDash val="solid"/>
              <a:round/>
              <a:headEnd type="none" w="med" len="med"/>
              <a:tailEnd type="none" w="med" len="med"/>
            </a:ln>
            <a:effectLst>
              <a:outerShdw algn="ctr" rotWithShape="0">
                <a:schemeClr val="tx2"/>
              </a:outerShdw>
            </a:effectLst>
          </p:spPr>
          <p:txBody>
            <a:bodyPr wrap="none" anchor="ctr"/>
            <a:lstStyle/>
            <a:p>
              <a:endParaRPr lang="zh-CN" altLang="en-US"/>
            </a:p>
          </p:txBody>
        </p:sp>
        <p:grpSp>
          <p:nvGrpSpPr>
            <p:cNvPr id="602196" name="Group 84"/>
            <p:cNvGrpSpPr/>
            <p:nvPr/>
          </p:nvGrpSpPr>
          <p:grpSpPr bwMode="auto">
            <a:xfrm>
              <a:off x="3354" y="2817"/>
              <a:ext cx="324" cy="95"/>
              <a:chOff x="1209" y="3072"/>
              <a:chExt cx="257" cy="74"/>
            </a:xfrm>
          </p:grpSpPr>
          <p:sp>
            <p:nvSpPr>
              <p:cNvPr id="602197" name="Freeform 85"/>
              <p:cNvSpPr/>
              <p:nvPr/>
            </p:nvSpPr>
            <p:spPr bwMode="auto">
              <a:xfrm>
                <a:off x="1209" y="3072"/>
                <a:ext cx="77" cy="74"/>
              </a:xfrm>
              <a:custGeom>
                <a:avLst/>
                <a:gdLst/>
                <a:ahLst/>
                <a:cxnLst>
                  <a:cxn ang="0">
                    <a:pos x="75" y="0"/>
                  </a:cxn>
                  <a:cxn ang="0">
                    <a:pos x="0" y="75"/>
                  </a:cxn>
                  <a:cxn ang="0">
                    <a:pos x="75" y="75"/>
                  </a:cxn>
                  <a:cxn ang="0">
                    <a:pos x="75" y="0"/>
                  </a:cxn>
                </a:cxnLst>
                <a:rect l="0" t="0" r="r" b="b"/>
                <a:pathLst>
                  <a:path w="76" h="76">
                    <a:moveTo>
                      <a:pt x="75" y="0"/>
                    </a:moveTo>
                    <a:lnTo>
                      <a:pt x="0" y="75"/>
                    </a:lnTo>
                    <a:lnTo>
                      <a:pt x="75" y="75"/>
                    </a:lnTo>
                    <a:lnTo>
                      <a:pt x="75" y="0"/>
                    </a:lnTo>
                  </a:path>
                </a:pathLst>
              </a:custGeom>
              <a:solidFill>
                <a:srgbClr val="777777"/>
              </a:solidFill>
              <a:ln w="9525" cap="rnd">
                <a:noFill/>
                <a:round/>
              </a:ln>
              <a:effectLst/>
            </p:spPr>
            <p:txBody>
              <a:bodyPr/>
              <a:lstStyle/>
              <a:p>
                <a:endParaRPr lang="zh-CN" altLang="en-US"/>
              </a:p>
            </p:txBody>
          </p:sp>
          <p:sp>
            <p:nvSpPr>
              <p:cNvPr id="602198" name="Freeform 86"/>
              <p:cNvSpPr/>
              <p:nvPr/>
            </p:nvSpPr>
            <p:spPr bwMode="auto">
              <a:xfrm>
                <a:off x="1284" y="3072"/>
                <a:ext cx="182" cy="74"/>
              </a:xfrm>
              <a:custGeom>
                <a:avLst/>
                <a:gdLst/>
                <a:ahLst/>
                <a:cxnLst>
                  <a:cxn ang="0">
                    <a:pos x="0" y="0"/>
                  </a:cxn>
                  <a:cxn ang="0">
                    <a:pos x="0" y="75"/>
                  </a:cxn>
                  <a:cxn ang="0">
                    <a:pos x="100" y="75"/>
                  </a:cxn>
                  <a:cxn ang="0">
                    <a:pos x="177" y="0"/>
                  </a:cxn>
                  <a:cxn ang="0">
                    <a:pos x="0" y="0"/>
                  </a:cxn>
                </a:cxnLst>
                <a:rect l="0" t="0" r="r" b="b"/>
                <a:pathLst>
                  <a:path w="178" h="76">
                    <a:moveTo>
                      <a:pt x="0" y="0"/>
                    </a:moveTo>
                    <a:lnTo>
                      <a:pt x="0" y="75"/>
                    </a:lnTo>
                    <a:lnTo>
                      <a:pt x="100" y="75"/>
                    </a:lnTo>
                    <a:lnTo>
                      <a:pt x="177" y="0"/>
                    </a:lnTo>
                    <a:lnTo>
                      <a:pt x="0" y="0"/>
                    </a:lnTo>
                  </a:path>
                </a:pathLst>
              </a:custGeom>
              <a:gradFill rotWithShape="1">
                <a:gsLst>
                  <a:gs pos="0">
                    <a:srgbClr val="B2B2B2"/>
                  </a:gs>
                  <a:gs pos="100000">
                    <a:srgbClr val="858585"/>
                  </a:gs>
                </a:gsLst>
                <a:lin ang="5400000" scaled="1"/>
              </a:gradFill>
              <a:ln w="9525" cap="rnd">
                <a:noFill/>
                <a:round/>
              </a:ln>
              <a:effectLst/>
            </p:spPr>
            <p:txBody>
              <a:bodyPr/>
              <a:lstStyle/>
              <a:p>
                <a:endParaRPr lang="zh-CN" altLang="en-US"/>
              </a:p>
            </p:txBody>
          </p:sp>
        </p:grpSp>
        <p:sp>
          <p:nvSpPr>
            <p:cNvPr id="602199" name="Freeform 87"/>
            <p:cNvSpPr/>
            <p:nvPr/>
          </p:nvSpPr>
          <p:spPr bwMode="auto">
            <a:xfrm>
              <a:off x="3720" y="2779"/>
              <a:ext cx="524" cy="175"/>
            </a:xfrm>
            <a:custGeom>
              <a:avLst/>
              <a:gdLst/>
              <a:ahLst/>
              <a:cxnLst>
                <a:cxn ang="0">
                  <a:pos x="0" y="177"/>
                </a:cxn>
                <a:cxn ang="0">
                  <a:pos x="177" y="0"/>
                </a:cxn>
                <a:cxn ang="0">
                  <a:pos x="514" y="0"/>
                </a:cxn>
                <a:cxn ang="0">
                  <a:pos x="336" y="177"/>
                </a:cxn>
                <a:cxn ang="0">
                  <a:pos x="0" y="177"/>
                </a:cxn>
              </a:cxnLst>
              <a:rect l="0" t="0" r="r" b="b"/>
              <a:pathLst>
                <a:path w="515" h="178">
                  <a:moveTo>
                    <a:pt x="0" y="177"/>
                  </a:moveTo>
                  <a:lnTo>
                    <a:pt x="177" y="0"/>
                  </a:lnTo>
                  <a:lnTo>
                    <a:pt x="514" y="0"/>
                  </a:lnTo>
                  <a:lnTo>
                    <a:pt x="336" y="177"/>
                  </a:lnTo>
                  <a:lnTo>
                    <a:pt x="0" y="177"/>
                  </a:lnTo>
                </a:path>
              </a:pathLst>
            </a:custGeom>
            <a:gradFill rotWithShape="0">
              <a:gsLst>
                <a:gs pos="0">
                  <a:srgbClr val="DDDDDD"/>
                </a:gs>
                <a:gs pos="100000">
                  <a:srgbClr val="C0C0C0"/>
                </a:gs>
              </a:gsLst>
              <a:lin ang="5400000" scaled="1"/>
            </a:gradFill>
            <a:ln w="3175" cap="flat" cmpd="sng">
              <a:solidFill>
                <a:srgbClr val="C0C0C0"/>
              </a:solidFill>
              <a:prstDash val="solid"/>
              <a:round/>
              <a:headEnd type="none" w="med" len="med"/>
              <a:tailEnd type="none" w="med" len="med"/>
            </a:ln>
            <a:effectLst>
              <a:outerShdw algn="ctr" rotWithShape="0">
                <a:schemeClr val="tx2"/>
              </a:outerShdw>
            </a:effectLst>
          </p:spPr>
          <p:txBody>
            <a:bodyPr wrap="none" anchor="ctr"/>
            <a:lstStyle/>
            <a:p>
              <a:endParaRPr lang="zh-CN" altLang="en-US"/>
            </a:p>
          </p:txBody>
        </p:sp>
        <p:grpSp>
          <p:nvGrpSpPr>
            <p:cNvPr id="602200" name="Group 88"/>
            <p:cNvGrpSpPr/>
            <p:nvPr/>
          </p:nvGrpSpPr>
          <p:grpSpPr bwMode="auto">
            <a:xfrm>
              <a:off x="3819" y="2817"/>
              <a:ext cx="324" cy="95"/>
              <a:chOff x="1209" y="3072"/>
              <a:chExt cx="257" cy="74"/>
            </a:xfrm>
          </p:grpSpPr>
          <p:sp>
            <p:nvSpPr>
              <p:cNvPr id="602201" name="Freeform 89"/>
              <p:cNvSpPr/>
              <p:nvPr/>
            </p:nvSpPr>
            <p:spPr bwMode="auto">
              <a:xfrm>
                <a:off x="1209" y="3072"/>
                <a:ext cx="77" cy="74"/>
              </a:xfrm>
              <a:custGeom>
                <a:avLst/>
                <a:gdLst/>
                <a:ahLst/>
                <a:cxnLst>
                  <a:cxn ang="0">
                    <a:pos x="75" y="0"/>
                  </a:cxn>
                  <a:cxn ang="0">
                    <a:pos x="0" y="75"/>
                  </a:cxn>
                  <a:cxn ang="0">
                    <a:pos x="75" y="75"/>
                  </a:cxn>
                  <a:cxn ang="0">
                    <a:pos x="75" y="0"/>
                  </a:cxn>
                </a:cxnLst>
                <a:rect l="0" t="0" r="r" b="b"/>
                <a:pathLst>
                  <a:path w="76" h="76">
                    <a:moveTo>
                      <a:pt x="75" y="0"/>
                    </a:moveTo>
                    <a:lnTo>
                      <a:pt x="0" y="75"/>
                    </a:lnTo>
                    <a:lnTo>
                      <a:pt x="75" y="75"/>
                    </a:lnTo>
                    <a:lnTo>
                      <a:pt x="75" y="0"/>
                    </a:lnTo>
                  </a:path>
                </a:pathLst>
              </a:custGeom>
              <a:solidFill>
                <a:srgbClr val="777777"/>
              </a:solidFill>
              <a:ln w="9525" cap="rnd">
                <a:noFill/>
                <a:round/>
              </a:ln>
              <a:effectLst/>
            </p:spPr>
            <p:txBody>
              <a:bodyPr/>
              <a:lstStyle/>
              <a:p>
                <a:endParaRPr lang="zh-CN" altLang="en-US"/>
              </a:p>
            </p:txBody>
          </p:sp>
          <p:sp>
            <p:nvSpPr>
              <p:cNvPr id="602202" name="Freeform 90"/>
              <p:cNvSpPr/>
              <p:nvPr/>
            </p:nvSpPr>
            <p:spPr bwMode="auto">
              <a:xfrm>
                <a:off x="1284" y="3072"/>
                <a:ext cx="182" cy="74"/>
              </a:xfrm>
              <a:custGeom>
                <a:avLst/>
                <a:gdLst/>
                <a:ahLst/>
                <a:cxnLst>
                  <a:cxn ang="0">
                    <a:pos x="0" y="0"/>
                  </a:cxn>
                  <a:cxn ang="0">
                    <a:pos x="0" y="75"/>
                  </a:cxn>
                  <a:cxn ang="0">
                    <a:pos x="100" y="75"/>
                  </a:cxn>
                  <a:cxn ang="0">
                    <a:pos x="177" y="0"/>
                  </a:cxn>
                  <a:cxn ang="0">
                    <a:pos x="0" y="0"/>
                  </a:cxn>
                </a:cxnLst>
                <a:rect l="0" t="0" r="r" b="b"/>
                <a:pathLst>
                  <a:path w="178" h="76">
                    <a:moveTo>
                      <a:pt x="0" y="0"/>
                    </a:moveTo>
                    <a:lnTo>
                      <a:pt x="0" y="75"/>
                    </a:lnTo>
                    <a:lnTo>
                      <a:pt x="100" y="75"/>
                    </a:lnTo>
                    <a:lnTo>
                      <a:pt x="177" y="0"/>
                    </a:lnTo>
                    <a:lnTo>
                      <a:pt x="0" y="0"/>
                    </a:lnTo>
                  </a:path>
                </a:pathLst>
              </a:custGeom>
              <a:gradFill rotWithShape="1">
                <a:gsLst>
                  <a:gs pos="0">
                    <a:srgbClr val="B2B2B2"/>
                  </a:gs>
                  <a:gs pos="100000">
                    <a:srgbClr val="858585"/>
                  </a:gs>
                </a:gsLst>
                <a:lin ang="5400000" scaled="1"/>
              </a:gradFill>
              <a:ln w="9525" cap="rnd">
                <a:noFill/>
                <a:round/>
              </a:ln>
              <a:effectLst/>
            </p:spPr>
            <p:txBody>
              <a:bodyPr/>
              <a:lstStyle/>
              <a:p>
                <a:endParaRPr lang="zh-CN" altLang="en-US"/>
              </a:p>
            </p:txBody>
          </p:sp>
        </p:grpSp>
        <p:sp>
          <p:nvSpPr>
            <p:cNvPr id="602203" name="Rectangle 91"/>
            <p:cNvSpPr>
              <a:spLocks noChangeArrowheads="1"/>
            </p:cNvSpPr>
            <p:nvPr/>
          </p:nvSpPr>
          <p:spPr bwMode="auto">
            <a:xfrm>
              <a:off x="1239" y="3219"/>
              <a:ext cx="2512" cy="240"/>
            </a:xfrm>
            <a:prstGeom prst="rect">
              <a:avLst/>
            </a:prstGeom>
            <a:noFill/>
            <a:ln w="9525">
              <a:noFill/>
              <a:miter lim="800000"/>
            </a:ln>
            <a:effectLst/>
          </p:spPr>
          <p:txBody>
            <a:bodyPr wrap="none" anchor="ctr"/>
            <a:lstStyle/>
            <a:p>
              <a:pPr algn="ctr"/>
              <a:r>
                <a:rPr lang="zh-CN" altLang="en-US" sz="2400" b="1">
                  <a:solidFill>
                    <a:schemeClr val="bg1"/>
                  </a:solidFill>
                  <a:latin typeface="黑体" panose="02010609060101010101" charset="-122"/>
                  <a:ea typeface="黑体" panose="02010609060101010101" charset="-122"/>
                </a:rPr>
                <a:t>金蝶 </a:t>
              </a:r>
              <a:r>
                <a:rPr lang="en-US" altLang="zh-CN" sz="2400" b="1">
                  <a:solidFill>
                    <a:schemeClr val="bg1"/>
                  </a:solidFill>
                  <a:latin typeface="黑体" panose="02010609060101010101" charset="-122"/>
                  <a:ea typeface="黑体" panose="02010609060101010101" charset="-122"/>
                </a:rPr>
                <a:t>K/3 </a:t>
              </a:r>
              <a:r>
                <a:rPr lang="zh-CN" altLang="en-US" sz="2400" b="1">
                  <a:solidFill>
                    <a:schemeClr val="bg1"/>
                  </a:solidFill>
                  <a:latin typeface="黑体" panose="02010609060101010101" charset="-122"/>
                  <a:ea typeface="黑体" panose="02010609060101010101" charset="-122"/>
                </a:rPr>
                <a:t>标准产品</a:t>
              </a:r>
              <a:endParaRPr lang="zh-CN" altLang="en-US" sz="2400" b="1">
                <a:solidFill>
                  <a:schemeClr val="bg1"/>
                </a:solidFill>
                <a:latin typeface="黑体" panose="02010609060101010101" charset="-122"/>
                <a:ea typeface="黑体" panose="02010609060101010101" charset="-122"/>
              </a:endParaRPr>
            </a:p>
          </p:txBody>
        </p:sp>
      </p:grpSp>
      <p:grpSp>
        <p:nvGrpSpPr>
          <p:cNvPr id="602204" name="Group 92"/>
          <p:cNvGrpSpPr/>
          <p:nvPr/>
        </p:nvGrpSpPr>
        <p:grpSpPr bwMode="auto">
          <a:xfrm>
            <a:off x="7993063" y="4438650"/>
            <a:ext cx="766762" cy="828675"/>
            <a:chOff x="3187" y="1547"/>
            <a:chExt cx="878" cy="1158"/>
          </a:xfrm>
        </p:grpSpPr>
        <p:grpSp>
          <p:nvGrpSpPr>
            <p:cNvPr id="602205" name="Group 93"/>
            <p:cNvGrpSpPr/>
            <p:nvPr/>
          </p:nvGrpSpPr>
          <p:grpSpPr bwMode="auto">
            <a:xfrm>
              <a:off x="3633" y="1547"/>
              <a:ext cx="432" cy="1158"/>
              <a:chOff x="3625" y="1763"/>
              <a:chExt cx="432" cy="1158"/>
            </a:xfrm>
          </p:grpSpPr>
          <p:sp>
            <p:nvSpPr>
              <p:cNvPr id="602206" name="AutoShape 94"/>
              <p:cNvSpPr>
                <a:spLocks noChangeArrowheads="1"/>
              </p:cNvSpPr>
              <p:nvPr/>
            </p:nvSpPr>
            <p:spPr bwMode="auto">
              <a:xfrm>
                <a:off x="3764" y="2509"/>
                <a:ext cx="121" cy="412"/>
              </a:xfrm>
              <a:prstGeom prst="cube">
                <a:avLst>
                  <a:gd name="adj" fmla="val 19292"/>
                </a:avLst>
              </a:prstGeom>
              <a:solidFill>
                <a:srgbClr val="FFD37B"/>
              </a:solidFill>
              <a:ln w="9525">
                <a:noFill/>
                <a:miter lim="800000"/>
              </a:ln>
              <a:effectLst/>
            </p:spPr>
            <p:txBody>
              <a:bodyPr wrap="none" anchor="ctr"/>
              <a:lstStyle/>
              <a:p>
                <a:endParaRPr lang="zh-CN" altLang="en-US"/>
              </a:p>
            </p:txBody>
          </p:sp>
          <p:sp>
            <p:nvSpPr>
              <p:cNvPr id="602207" name="AutoShape 95"/>
              <p:cNvSpPr>
                <a:spLocks noChangeArrowheads="1"/>
              </p:cNvSpPr>
              <p:nvPr/>
            </p:nvSpPr>
            <p:spPr bwMode="auto">
              <a:xfrm>
                <a:off x="3625" y="1763"/>
                <a:ext cx="432" cy="917"/>
              </a:xfrm>
              <a:prstGeom prst="cube">
                <a:avLst>
                  <a:gd name="adj" fmla="val 19292"/>
                </a:avLst>
              </a:prstGeom>
              <a:solidFill>
                <a:srgbClr val="FFD37B"/>
              </a:solidFill>
              <a:ln w="12700">
                <a:noFill/>
                <a:miter lim="800000"/>
              </a:ln>
              <a:effectLst/>
            </p:spPr>
            <p:txBody>
              <a:bodyPr wrap="none" anchor="ctr"/>
              <a:lstStyle/>
              <a:p>
                <a:endParaRPr lang="zh-CN" altLang="en-US"/>
              </a:p>
            </p:txBody>
          </p:sp>
          <p:sp>
            <p:nvSpPr>
              <p:cNvPr id="602208" name="Rectangle 96"/>
              <p:cNvSpPr>
                <a:spLocks noChangeArrowheads="1"/>
              </p:cNvSpPr>
              <p:nvPr/>
            </p:nvSpPr>
            <p:spPr bwMode="auto">
              <a:xfrm>
                <a:off x="3721" y="1955"/>
                <a:ext cx="144" cy="576"/>
              </a:xfrm>
              <a:prstGeom prst="rect">
                <a:avLst/>
              </a:prstGeom>
              <a:noFill/>
              <a:ln w="9525">
                <a:noFill/>
                <a:miter lim="800000"/>
              </a:ln>
              <a:effectLst/>
            </p:spPr>
            <p:txBody>
              <a:bodyPr wrap="none" lIns="72000" tIns="0" anchor="ctr"/>
              <a:lstStyle/>
              <a:p>
                <a:pPr algn="ctr"/>
                <a:r>
                  <a:rPr lang="zh-CN" altLang="en-US" sz="1200" b="1">
                    <a:solidFill>
                      <a:srgbClr val="5F5F5F"/>
                    </a:solidFill>
                    <a:latin typeface="黑体" panose="02010609060101010101" charset="-122"/>
                    <a:ea typeface="黑体" panose="02010609060101010101" charset="-122"/>
                  </a:rPr>
                  <a:t>第</a:t>
                </a:r>
                <a:endParaRPr lang="zh-CN" altLang="en-US" sz="1200" b="1">
                  <a:solidFill>
                    <a:srgbClr val="5F5F5F"/>
                  </a:solidFill>
                  <a:latin typeface="黑体" panose="02010609060101010101" charset="-122"/>
                  <a:ea typeface="黑体" panose="02010609060101010101" charset="-122"/>
                </a:endParaRPr>
              </a:p>
              <a:p>
                <a:pPr algn="ctr"/>
                <a:r>
                  <a:rPr lang="zh-CN" altLang="en-US" sz="1200" b="1">
                    <a:solidFill>
                      <a:srgbClr val="5F5F5F"/>
                    </a:solidFill>
                    <a:latin typeface="黑体" panose="02010609060101010101" charset="-122"/>
                    <a:ea typeface="黑体" panose="02010609060101010101" charset="-122"/>
                  </a:rPr>
                  <a:t>三</a:t>
                </a:r>
                <a:endParaRPr lang="zh-CN" altLang="en-US" sz="1200" b="1">
                  <a:solidFill>
                    <a:srgbClr val="5F5F5F"/>
                  </a:solidFill>
                  <a:latin typeface="黑体" panose="02010609060101010101" charset="-122"/>
                  <a:ea typeface="黑体" panose="02010609060101010101" charset="-122"/>
                </a:endParaRPr>
              </a:p>
              <a:p>
                <a:pPr algn="ctr"/>
                <a:r>
                  <a:rPr lang="zh-CN" altLang="en-US" sz="1200" b="1">
                    <a:solidFill>
                      <a:srgbClr val="5F5F5F"/>
                    </a:solidFill>
                    <a:latin typeface="黑体" panose="02010609060101010101" charset="-122"/>
                    <a:ea typeface="黑体" panose="02010609060101010101" charset="-122"/>
                  </a:rPr>
                  <a:t>方</a:t>
                </a:r>
                <a:endParaRPr lang="zh-CN" altLang="en-US" sz="1200" b="1">
                  <a:solidFill>
                    <a:srgbClr val="5F5F5F"/>
                  </a:solidFill>
                  <a:latin typeface="黑体" panose="02010609060101010101" charset="-122"/>
                  <a:ea typeface="黑体" panose="02010609060101010101" charset="-122"/>
                </a:endParaRPr>
              </a:p>
              <a:p>
                <a:pPr algn="ctr"/>
                <a:r>
                  <a:rPr lang="zh-CN" altLang="en-US" sz="1200" b="1">
                    <a:solidFill>
                      <a:srgbClr val="5F5F5F"/>
                    </a:solidFill>
                    <a:latin typeface="黑体" panose="02010609060101010101" charset="-122"/>
                    <a:ea typeface="黑体" panose="02010609060101010101" charset="-122"/>
                  </a:rPr>
                  <a:t>产</a:t>
                </a:r>
                <a:endParaRPr lang="zh-CN" altLang="en-US" sz="1200" b="1">
                  <a:solidFill>
                    <a:srgbClr val="5F5F5F"/>
                  </a:solidFill>
                  <a:latin typeface="黑体" panose="02010609060101010101" charset="-122"/>
                  <a:ea typeface="黑体" panose="02010609060101010101" charset="-122"/>
                </a:endParaRPr>
              </a:p>
              <a:p>
                <a:pPr algn="ctr"/>
                <a:r>
                  <a:rPr lang="zh-CN" altLang="en-US" sz="1200" b="1">
                    <a:solidFill>
                      <a:srgbClr val="5F5F5F"/>
                    </a:solidFill>
                    <a:latin typeface="黑体" panose="02010609060101010101" charset="-122"/>
                    <a:ea typeface="黑体" panose="02010609060101010101" charset="-122"/>
                  </a:rPr>
                  <a:t>品</a:t>
                </a:r>
                <a:endParaRPr lang="zh-CN" altLang="en-US" sz="1200" b="1">
                  <a:solidFill>
                    <a:srgbClr val="5F5F5F"/>
                  </a:solidFill>
                  <a:latin typeface="黑体" panose="02010609060101010101" charset="-122"/>
                  <a:ea typeface="黑体" panose="02010609060101010101" charset="-122"/>
                </a:endParaRPr>
              </a:p>
            </p:txBody>
          </p:sp>
        </p:grpSp>
        <p:grpSp>
          <p:nvGrpSpPr>
            <p:cNvPr id="602209" name="Group 97"/>
            <p:cNvGrpSpPr/>
            <p:nvPr/>
          </p:nvGrpSpPr>
          <p:grpSpPr bwMode="auto">
            <a:xfrm>
              <a:off x="3187" y="1567"/>
              <a:ext cx="432" cy="1138"/>
              <a:chOff x="3187" y="1567"/>
              <a:chExt cx="432" cy="1138"/>
            </a:xfrm>
          </p:grpSpPr>
          <p:sp>
            <p:nvSpPr>
              <p:cNvPr id="602210" name="AutoShape 98"/>
              <p:cNvSpPr>
                <a:spLocks noChangeArrowheads="1"/>
              </p:cNvSpPr>
              <p:nvPr/>
            </p:nvSpPr>
            <p:spPr bwMode="auto">
              <a:xfrm>
                <a:off x="3326" y="2313"/>
                <a:ext cx="121" cy="392"/>
              </a:xfrm>
              <a:prstGeom prst="cube">
                <a:avLst>
                  <a:gd name="adj" fmla="val 19292"/>
                </a:avLst>
              </a:prstGeom>
              <a:solidFill>
                <a:srgbClr val="F1EF9D"/>
              </a:solidFill>
              <a:ln w="9525">
                <a:noFill/>
                <a:miter lim="800000"/>
              </a:ln>
              <a:effectLst/>
            </p:spPr>
            <p:txBody>
              <a:bodyPr wrap="none" anchor="ctr"/>
              <a:lstStyle/>
              <a:p>
                <a:endParaRPr lang="zh-CN" altLang="en-US"/>
              </a:p>
            </p:txBody>
          </p:sp>
          <p:sp>
            <p:nvSpPr>
              <p:cNvPr id="602211" name="AutoShape 99"/>
              <p:cNvSpPr>
                <a:spLocks noChangeArrowheads="1"/>
              </p:cNvSpPr>
              <p:nvPr/>
            </p:nvSpPr>
            <p:spPr bwMode="auto">
              <a:xfrm>
                <a:off x="3187" y="1567"/>
                <a:ext cx="432" cy="917"/>
              </a:xfrm>
              <a:prstGeom prst="cube">
                <a:avLst>
                  <a:gd name="adj" fmla="val 19292"/>
                </a:avLst>
              </a:prstGeom>
              <a:solidFill>
                <a:srgbClr val="F1EF9D"/>
              </a:solidFill>
              <a:ln w="12700">
                <a:noFill/>
                <a:miter lim="800000"/>
              </a:ln>
              <a:effectLst/>
            </p:spPr>
            <p:txBody>
              <a:bodyPr wrap="none" anchor="ctr"/>
              <a:lstStyle/>
              <a:p>
                <a:endParaRPr lang="zh-CN" altLang="en-US"/>
              </a:p>
            </p:txBody>
          </p:sp>
          <p:sp>
            <p:nvSpPr>
              <p:cNvPr id="602212" name="Rectangle 100"/>
              <p:cNvSpPr>
                <a:spLocks noChangeArrowheads="1"/>
              </p:cNvSpPr>
              <p:nvPr/>
            </p:nvSpPr>
            <p:spPr bwMode="auto">
              <a:xfrm>
                <a:off x="3283" y="1759"/>
                <a:ext cx="144" cy="576"/>
              </a:xfrm>
              <a:prstGeom prst="rect">
                <a:avLst/>
              </a:prstGeom>
              <a:noFill/>
              <a:ln w="9525">
                <a:noFill/>
                <a:miter lim="800000"/>
              </a:ln>
              <a:effectLst/>
            </p:spPr>
            <p:txBody>
              <a:bodyPr wrap="none" lIns="72000" tIns="0" anchor="ctr"/>
              <a:lstStyle/>
              <a:p>
                <a:pPr algn="ctr"/>
                <a:r>
                  <a:rPr lang="zh-CN" altLang="en-US" sz="1200" b="1">
                    <a:solidFill>
                      <a:srgbClr val="5F5F5F"/>
                    </a:solidFill>
                    <a:latin typeface="黑体" panose="02010609060101010101" charset="-122"/>
                    <a:ea typeface="黑体" panose="02010609060101010101" charset="-122"/>
                  </a:rPr>
                  <a:t>接</a:t>
                </a:r>
                <a:endParaRPr lang="zh-CN" altLang="en-US" sz="1200" b="1">
                  <a:solidFill>
                    <a:srgbClr val="5F5F5F"/>
                  </a:solidFill>
                  <a:latin typeface="黑体" panose="02010609060101010101" charset="-122"/>
                  <a:ea typeface="黑体" panose="02010609060101010101" charset="-122"/>
                </a:endParaRPr>
              </a:p>
              <a:p>
                <a:pPr algn="ctr"/>
                <a:r>
                  <a:rPr lang="zh-CN" altLang="en-US" sz="1200" b="1">
                    <a:solidFill>
                      <a:srgbClr val="5F5F5F"/>
                    </a:solidFill>
                    <a:latin typeface="黑体" panose="02010609060101010101" charset="-122"/>
                    <a:ea typeface="黑体" panose="02010609060101010101" charset="-122"/>
                  </a:rPr>
                  <a:t>口</a:t>
                </a:r>
                <a:endParaRPr lang="zh-CN" altLang="en-US" sz="1200" b="1">
                  <a:solidFill>
                    <a:srgbClr val="5F5F5F"/>
                  </a:solidFill>
                  <a:latin typeface="黑体" panose="02010609060101010101" charset="-122"/>
                  <a:ea typeface="黑体" panose="02010609060101010101" charset="-122"/>
                </a:endParaRPr>
              </a:p>
              <a:p>
                <a:pPr algn="ctr"/>
                <a:r>
                  <a:rPr lang="zh-CN" altLang="en-US" sz="1200" b="1">
                    <a:solidFill>
                      <a:srgbClr val="5F5F5F"/>
                    </a:solidFill>
                    <a:latin typeface="黑体" panose="02010609060101010101" charset="-122"/>
                    <a:ea typeface="黑体" panose="02010609060101010101" charset="-122"/>
                  </a:rPr>
                  <a:t>工</a:t>
                </a:r>
                <a:endParaRPr lang="zh-CN" altLang="en-US" sz="1200" b="1">
                  <a:solidFill>
                    <a:srgbClr val="5F5F5F"/>
                  </a:solidFill>
                  <a:latin typeface="黑体" panose="02010609060101010101" charset="-122"/>
                  <a:ea typeface="黑体" panose="02010609060101010101" charset="-122"/>
                </a:endParaRPr>
              </a:p>
              <a:p>
                <a:pPr algn="ctr"/>
                <a:r>
                  <a:rPr lang="zh-CN" altLang="en-US" sz="1200" b="1">
                    <a:solidFill>
                      <a:srgbClr val="5F5F5F"/>
                    </a:solidFill>
                    <a:latin typeface="黑体" panose="02010609060101010101" charset="-122"/>
                    <a:ea typeface="黑体" panose="02010609060101010101" charset="-122"/>
                  </a:rPr>
                  <a:t>具</a:t>
                </a:r>
                <a:endParaRPr lang="zh-CN" altLang="en-US" sz="1200" b="1">
                  <a:solidFill>
                    <a:srgbClr val="5F5F5F"/>
                  </a:solidFill>
                  <a:latin typeface="黑体" panose="02010609060101010101" charset="-122"/>
                  <a:ea typeface="黑体" panose="02010609060101010101" charset="-122"/>
                </a:endParaRPr>
              </a:p>
              <a:p>
                <a:pPr algn="ctr"/>
                <a:r>
                  <a:rPr lang="zh-CN" altLang="en-US" sz="1200" b="1">
                    <a:solidFill>
                      <a:srgbClr val="5F5F5F"/>
                    </a:solidFill>
                    <a:latin typeface="黑体" panose="02010609060101010101" charset="-122"/>
                    <a:ea typeface="黑体" panose="02010609060101010101" charset="-122"/>
                  </a:rPr>
                  <a:t>集</a:t>
                </a:r>
                <a:endParaRPr lang="zh-CN" altLang="en-US" sz="1200" b="1">
                  <a:solidFill>
                    <a:srgbClr val="5F5F5F"/>
                  </a:solidFill>
                  <a:latin typeface="黑体" panose="02010609060101010101" charset="-122"/>
                  <a:ea typeface="黑体" panose="02010609060101010101" charset="-122"/>
                </a:endParaRPr>
              </a:p>
            </p:txBody>
          </p:sp>
        </p:grpSp>
      </p:grpSp>
      <p:grpSp>
        <p:nvGrpSpPr>
          <p:cNvPr id="602213" name="Group 101"/>
          <p:cNvGrpSpPr/>
          <p:nvPr/>
        </p:nvGrpSpPr>
        <p:grpSpPr bwMode="auto">
          <a:xfrm>
            <a:off x="5665788" y="5011738"/>
            <a:ext cx="376237" cy="827087"/>
            <a:chOff x="1017" y="1947"/>
            <a:chExt cx="432" cy="1157"/>
          </a:xfrm>
        </p:grpSpPr>
        <p:grpSp>
          <p:nvGrpSpPr>
            <p:cNvPr id="602214" name="Group 102"/>
            <p:cNvGrpSpPr/>
            <p:nvPr/>
          </p:nvGrpSpPr>
          <p:grpSpPr bwMode="auto">
            <a:xfrm>
              <a:off x="1017" y="1947"/>
              <a:ext cx="432" cy="1157"/>
              <a:chOff x="1202" y="1253"/>
              <a:chExt cx="554" cy="789"/>
            </a:xfrm>
          </p:grpSpPr>
          <p:sp>
            <p:nvSpPr>
              <p:cNvPr id="602215" name="AutoShape 103"/>
              <p:cNvSpPr>
                <a:spLocks noChangeArrowheads="1"/>
              </p:cNvSpPr>
              <p:nvPr/>
            </p:nvSpPr>
            <p:spPr bwMode="auto">
              <a:xfrm>
                <a:off x="1380" y="1762"/>
                <a:ext cx="156" cy="267"/>
              </a:xfrm>
              <a:prstGeom prst="cube">
                <a:avLst>
                  <a:gd name="adj" fmla="val 19292"/>
                </a:avLst>
              </a:prstGeom>
              <a:solidFill>
                <a:srgbClr val="DAE6EE"/>
              </a:solidFill>
              <a:ln w="9525">
                <a:noFill/>
                <a:miter lim="800000"/>
              </a:ln>
              <a:effectLst/>
            </p:spPr>
            <p:txBody>
              <a:bodyPr wrap="none" anchor="ctr"/>
              <a:lstStyle/>
              <a:p>
                <a:endParaRPr lang="zh-CN" altLang="en-US"/>
              </a:p>
            </p:txBody>
          </p:sp>
          <p:sp>
            <p:nvSpPr>
              <p:cNvPr id="602216" name="Freeform 104"/>
              <p:cNvSpPr/>
              <p:nvPr/>
            </p:nvSpPr>
            <p:spPr bwMode="auto">
              <a:xfrm>
                <a:off x="1380" y="1939"/>
                <a:ext cx="161" cy="103"/>
              </a:xfrm>
              <a:custGeom>
                <a:avLst/>
                <a:gdLst/>
                <a:ahLst/>
                <a:cxnLst>
                  <a:cxn ang="0">
                    <a:pos x="0" y="46"/>
                  </a:cxn>
                  <a:cxn ang="0">
                    <a:pos x="0" y="102"/>
                  </a:cxn>
                  <a:cxn ang="0">
                    <a:pos x="12" y="102"/>
                  </a:cxn>
                  <a:cxn ang="0">
                    <a:pos x="133" y="102"/>
                  </a:cxn>
                  <a:cxn ang="0">
                    <a:pos x="160" y="61"/>
                  </a:cxn>
                  <a:cxn ang="0">
                    <a:pos x="158" y="0"/>
                  </a:cxn>
                  <a:cxn ang="0">
                    <a:pos x="131" y="47"/>
                  </a:cxn>
                  <a:cxn ang="0">
                    <a:pos x="0" y="46"/>
                  </a:cxn>
                </a:cxnLst>
                <a:rect l="0" t="0" r="r" b="b"/>
                <a:pathLst>
                  <a:path w="161" h="103">
                    <a:moveTo>
                      <a:pt x="0" y="46"/>
                    </a:moveTo>
                    <a:lnTo>
                      <a:pt x="0" y="102"/>
                    </a:lnTo>
                    <a:lnTo>
                      <a:pt x="12" y="102"/>
                    </a:lnTo>
                    <a:lnTo>
                      <a:pt x="133" y="102"/>
                    </a:lnTo>
                    <a:lnTo>
                      <a:pt x="160" y="61"/>
                    </a:lnTo>
                    <a:lnTo>
                      <a:pt x="158" y="0"/>
                    </a:lnTo>
                    <a:lnTo>
                      <a:pt x="131" y="47"/>
                    </a:lnTo>
                    <a:lnTo>
                      <a:pt x="0" y="46"/>
                    </a:lnTo>
                  </a:path>
                </a:pathLst>
              </a:custGeom>
              <a:solidFill>
                <a:srgbClr val="DAE6EE"/>
              </a:solidFill>
              <a:ln w="9525" cap="rnd">
                <a:noFill/>
                <a:round/>
              </a:ln>
              <a:effectLst/>
            </p:spPr>
            <p:txBody>
              <a:bodyPr/>
              <a:lstStyle/>
              <a:p>
                <a:endParaRPr lang="zh-CN" altLang="en-US"/>
              </a:p>
            </p:txBody>
          </p:sp>
          <p:sp>
            <p:nvSpPr>
              <p:cNvPr id="602217" name="AutoShape 105"/>
              <p:cNvSpPr>
                <a:spLocks noChangeArrowheads="1"/>
              </p:cNvSpPr>
              <p:nvPr/>
            </p:nvSpPr>
            <p:spPr bwMode="auto">
              <a:xfrm>
                <a:off x="1202" y="1253"/>
                <a:ext cx="554" cy="625"/>
              </a:xfrm>
              <a:prstGeom prst="cube">
                <a:avLst>
                  <a:gd name="adj" fmla="val 19292"/>
                </a:avLst>
              </a:prstGeom>
              <a:solidFill>
                <a:srgbClr val="DAE6EE"/>
              </a:solidFill>
              <a:ln w="12700">
                <a:noFill/>
                <a:miter lim="800000"/>
              </a:ln>
              <a:effectLst/>
            </p:spPr>
            <p:txBody>
              <a:bodyPr wrap="none" anchor="ctr"/>
              <a:lstStyle/>
              <a:p>
                <a:endParaRPr lang="zh-CN" altLang="en-US"/>
              </a:p>
            </p:txBody>
          </p:sp>
        </p:grpSp>
        <p:sp>
          <p:nvSpPr>
            <p:cNvPr id="602218" name="Rectangle 106"/>
            <p:cNvSpPr>
              <a:spLocks noChangeArrowheads="1"/>
            </p:cNvSpPr>
            <p:nvPr/>
          </p:nvSpPr>
          <p:spPr bwMode="auto">
            <a:xfrm>
              <a:off x="1113" y="2139"/>
              <a:ext cx="144" cy="576"/>
            </a:xfrm>
            <a:prstGeom prst="rect">
              <a:avLst/>
            </a:prstGeom>
            <a:solidFill>
              <a:srgbClr val="DAE6EE"/>
            </a:solidFill>
            <a:ln w="9525">
              <a:noFill/>
              <a:miter lim="800000"/>
            </a:ln>
            <a:effectLst/>
          </p:spPr>
          <p:txBody>
            <a:bodyPr wrap="none" lIns="72000" tIns="0" anchor="ctr"/>
            <a:lstStyle/>
            <a:p>
              <a:pPr algn="ctr"/>
              <a:r>
                <a:rPr lang="zh-CN" altLang="en-US" sz="1200" b="1">
                  <a:solidFill>
                    <a:srgbClr val="333333"/>
                  </a:solidFill>
                  <a:latin typeface="黑体" panose="02010609060101010101" charset="-122"/>
                  <a:ea typeface="黑体" panose="02010609060101010101" charset="-122"/>
                </a:rPr>
                <a:t>医</a:t>
              </a:r>
              <a:endParaRPr lang="zh-CN" altLang="en-US" sz="1200" b="1">
                <a:solidFill>
                  <a:srgbClr val="333333"/>
                </a:solidFill>
                <a:latin typeface="黑体" panose="02010609060101010101" charset="-122"/>
                <a:ea typeface="黑体" panose="02010609060101010101" charset="-122"/>
              </a:endParaRPr>
            </a:p>
            <a:p>
              <a:pPr algn="ctr"/>
              <a:r>
                <a:rPr lang="zh-CN" altLang="en-US" sz="1200" b="1">
                  <a:solidFill>
                    <a:srgbClr val="333333"/>
                  </a:solidFill>
                  <a:latin typeface="黑体" panose="02010609060101010101" charset="-122"/>
                  <a:ea typeface="黑体" panose="02010609060101010101" charset="-122"/>
                </a:rPr>
                <a:t>药</a:t>
              </a:r>
              <a:endParaRPr lang="zh-CN" altLang="en-US" sz="1200" b="1">
                <a:solidFill>
                  <a:srgbClr val="333333"/>
                </a:solidFill>
                <a:latin typeface="黑体" panose="02010609060101010101" charset="-122"/>
                <a:ea typeface="黑体" panose="02010609060101010101" charset="-122"/>
              </a:endParaRPr>
            </a:p>
            <a:p>
              <a:pPr algn="ctr"/>
              <a:r>
                <a:rPr lang="en-US" altLang="zh-CN" sz="1200" b="1">
                  <a:solidFill>
                    <a:srgbClr val="333333"/>
                  </a:solidFill>
                  <a:latin typeface="黑体" panose="02010609060101010101" charset="-122"/>
                  <a:ea typeface="黑体" panose="02010609060101010101" charset="-122"/>
                </a:rPr>
                <a:t>GSP</a:t>
              </a:r>
              <a:endParaRPr lang="en-US" altLang="zh-CN" sz="1200" b="1">
                <a:solidFill>
                  <a:srgbClr val="333333"/>
                </a:solidFill>
                <a:latin typeface="黑体" panose="02010609060101010101" charset="-122"/>
                <a:ea typeface="黑体" panose="02010609060101010101" charset="-122"/>
              </a:endParaRPr>
            </a:p>
          </p:txBody>
        </p:sp>
      </p:grpSp>
      <p:grpSp>
        <p:nvGrpSpPr>
          <p:cNvPr id="602219" name="Group 107"/>
          <p:cNvGrpSpPr/>
          <p:nvPr/>
        </p:nvGrpSpPr>
        <p:grpSpPr bwMode="auto">
          <a:xfrm>
            <a:off x="6477000" y="5011738"/>
            <a:ext cx="377825" cy="827087"/>
            <a:chOff x="1881" y="1947"/>
            <a:chExt cx="432" cy="1157"/>
          </a:xfrm>
        </p:grpSpPr>
        <p:grpSp>
          <p:nvGrpSpPr>
            <p:cNvPr id="602220" name="Group 108"/>
            <p:cNvGrpSpPr/>
            <p:nvPr/>
          </p:nvGrpSpPr>
          <p:grpSpPr bwMode="auto">
            <a:xfrm>
              <a:off x="1881" y="1947"/>
              <a:ext cx="432" cy="1157"/>
              <a:chOff x="1202" y="1253"/>
              <a:chExt cx="554" cy="789"/>
            </a:xfrm>
          </p:grpSpPr>
          <p:sp>
            <p:nvSpPr>
              <p:cNvPr id="602221" name="AutoShape 109"/>
              <p:cNvSpPr>
                <a:spLocks noChangeArrowheads="1"/>
              </p:cNvSpPr>
              <p:nvPr/>
            </p:nvSpPr>
            <p:spPr bwMode="auto">
              <a:xfrm>
                <a:off x="1380" y="1762"/>
                <a:ext cx="156" cy="267"/>
              </a:xfrm>
              <a:prstGeom prst="cube">
                <a:avLst>
                  <a:gd name="adj" fmla="val 19292"/>
                </a:avLst>
              </a:prstGeom>
              <a:solidFill>
                <a:srgbClr val="DAE6EE"/>
              </a:solidFill>
              <a:ln w="9525">
                <a:noFill/>
                <a:miter lim="800000"/>
              </a:ln>
              <a:effectLst/>
            </p:spPr>
            <p:txBody>
              <a:bodyPr wrap="none" anchor="ctr"/>
              <a:lstStyle/>
              <a:p>
                <a:endParaRPr lang="zh-CN" altLang="en-US"/>
              </a:p>
            </p:txBody>
          </p:sp>
          <p:sp>
            <p:nvSpPr>
              <p:cNvPr id="602222" name="Freeform 110"/>
              <p:cNvSpPr/>
              <p:nvPr/>
            </p:nvSpPr>
            <p:spPr bwMode="auto">
              <a:xfrm>
                <a:off x="1380" y="1939"/>
                <a:ext cx="161" cy="103"/>
              </a:xfrm>
              <a:custGeom>
                <a:avLst/>
                <a:gdLst/>
                <a:ahLst/>
                <a:cxnLst>
                  <a:cxn ang="0">
                    <a:pos x="0" y="46"/>
                  </a:cxn>
                  <a:cxn ang="0">
                    <a:pos x="0" y="102"/>
                  </a:cxn>
                  <a:cxn ang="0">
                    <a:pos x="12" y="102"/>
                  </a:cxn>
                  <a:cxn ang="0">
                    <a:pos x="133" y="102"/>
                  </a:cxn>
                  <a:cxn ang="0">
                    <a:pos x="160" y="61"/>
                  </a:cxn>
                  <a:cxn ang="0">
                    <a:pos x="158" y="0"/>
                  </a:cxn>
                  <a:cxn ang="0">
                    <a:pos x="131" y="47"/>
                  </a:cxn>
                  <a:cxn ang="0">
                    <a:pos x="0" y="46"/>
                  </a:cxn>
                </a:cxnLst>
                <a:rect l="0" t="0" r="r" b="b"/>
                <a:pathLst>
                  <a:path w="161" h="103">
                    <a:moveTo>
                      <a:pt x="0" y="46"/>
                    </a:moveTo>
                    <a:lnTo>
                      <a:pt x="0" y="102"/>
                    </a:lnTo>
                    <a:lnTo>
                      <a:pt x="12" y="102"/>
                    </a:lnTo>
                    <a:lnTo>
                      <a:pt x="133" y="102"/>
                    </a:lnTo>
                    <a:lnTo>
                      <a:pt x="160" y="61"/>
                    </a:lnTo>
                    <a:lnTo>
                      <a:pt x="158" y="0"/>
                    </a:lnTo>
                    <a:lnTo>
                      <a:pt x="131" y="47"/>
                    </a:lnTo>
                    <a:lnTo>
                      <a:pt x="0" y="46"/>
                    </a:lnTo>
                  </a:path>
                </a:pathLst>
              </a:custGeom>
              <a:solidFill>
                <a:srgbClr val="DAE6EE"/>
              </a:solidFill>
              <a:ln w="9525" cap="rnd">
                <a:noFill/>
                <a:round/>
              </a:ln>
              <a:effectLst/>
            </p:spPr>
            <p:txBody>
              <a:bodyPr/>
              <a:lstStyle/>
              <a:p>
                <a:endParaRPr lang="zh-CN" altLang="en-US"/>
              </a:p>
            </p:txBody>
          </p:sp>
          <p:sp>
            <p:nvSpPr>
              <p:cNvPr id="602223" name="AutoShape 111"/>
              <p:cNvSpPr>
                <a:spLocks noChangeArrowheads="1"/>
              </p:cNvSpPr>
              <p:nvPr/>
            </p:nvSpPr>
            <p:spPr bwMode="auto">
              <a:xfrm>
                <a:off x="1202" y="1253"/>
                <a:ext cx="554" cy="625"/>
              </a:xfrm>
              <a:prstGeom prst="cube">
                <a:avLst>
                  <a:gd name="adj" fmla="val 19292"/>
                </a:avLst>
              </a:prstGeom>
              <a:solidFill>
                <a:srgbClr val="DAE6EE"/>
              </a:solidFill>
              <a:ln w="12700">
                <a:noFill/>
                <a:miter lim="800000"/>
              </a:ln>
              <a:effectLst/>
            </p:spPr>
            <p:txBody>
              <a:bodyPr wrap="none" anchor="ctr"/>
              <a:lstStyle/>
              <a:p>
                <a:endParaRPr lang="zh-CN" altLang="en-US"/>
              </a:p>
            </p:txBody>
          </p:sp>
        </p:grpSp>
        <p:sp>
          <p:nvSpPr>
            <p:cNvPr id="602224" name="Rectangle 112"/>
            <p:cNvSpPr>
              <a:spLocks noChangeArrowheads="1"/>
            </p:cNvSpPr>
            <p:nvPr/>
          </p:nvSpPr>
          <p:spPr bwMode="auto">
            <a:xfrm>
              <a:off x="1977" y="2139"/>
              <a:ext cx="144" cy="576"/>
            </a:xfrm>
            <a:prstGeom prst="rect">
              <a:avLst/>
            </a:prstGeom>
            <a:solidFill>
              <a:srgbClr val="DAE6EE"/>
            </a:solidFill>
            <a:ln w="9525">
              <a:noFill/>
              <a:miter lim="800000"/>
            </a:ln>
            <a:effectLst/>
          </p:spPr>
          <p:txBody>
            <a:bodyPr wrap="none" lIns="72000" tIns="0" anchor="ctr"/>
            <a:lstStyle/>
            <a:p>
              <a:pPr algn="ctr">
                <a:lnSpc>
                  <a:spcPct val="85000"/>
                </a:lnSpc>
              </a:pPr>
              <a:r>
                <a:rPr lang="zh-CN" altLang="en-US" sz="1200" b="1">
                  <a:solidFill>
                    <a:srgbClr val="333333"/>
                  </a:solidFill>
                  <a:latin typeface="黑体" panose="02010609060101010101" charset="-122"/>
                  <a:ea typeface="黑体" panose="02010609060101010101" charset="-122"/>
                </a:rPr>
                <a:t>房</a:t>
              </a:r>
              <a:endParaRPr lang="zh-CN" altLang="en-US" sz="1200" b="1">
                <a:solidFill>
                  <a:srgbClr val="333333"/>
                </a:solidFill>
                <a:latin typeface="黑体" panose="02010609060101010101" charset="-122"/>
                <a:ea typeface="黑体" panose="02010609060101010101" charset="-122"/>
              </a:endParaRPr>
            </a:p>
            <a:p>
              <a:pPr algn="ctr">
                <a:lnSpc>
                  <a:spcPct val="85000"/>
                </a:lnSpc>
              </a:pPr>
              <a:r>
                <a:rPr lang="zh-CN" altLang="en-US" sz="1200" b="1">
                  <a:solidFill>
                    <a:srgbClr val="333333"/>
                  </a:solidFill>
                  <a:latin typeface="黑体" panose="02010609060101010101" charset="-122"/>
                  <a:ea typeface="黑体" panose="02010609060101010101" charset="-122"/>
                </a:rPr>
                <a:t>地</a:t>
              </a:r>
              <a:endParaRPr lang="zh-CN" altLang="en-US" sz="1200" b="1">
                <a:solidFill>
                  <a:srgbClr val="333333"/>
                </a:solidFill>
                <a:latin typeface="黑体" panose="02010609060101010101" charset="-122"/>
                <a:ea typeface="黑体" panose="02010609060101010101" charset="-122"/>
              </a:endParaRPr>
            </a:p>
            <a:p>
              <a:pPr algn="ctr">
                <a:lnSpc>
                  <a:spcPct val="85000"/>
                </a:lnSpc>
              </a:pPr>
              <a:r>
                <a:rPr lang="zh-CN" altLang="en-US" sz="1200" b="1">
                  <a:solidFill>
                    <a:srgbClr val="333333"/>
                  </a:solidFill>
                  <a:latin typeface="黑体" panose="02010609060101010101" charset="-122"/>
                  <a:ea typeface="黑体" panose="02010609060101010101" charset="-122"/>
                </a:rPr>
                <a:t>产</a:t>
              </a:r>
              <a:endParaRPr lang="zh-CN" altLang="en-US" sz="1200" b="1">
                <a:solidFill>
                  <a:srgbClr val="333333"/>
                </a:solidFill>
                <a:latin typeface="黑体" panose="02010609060101010101" charset="-122"/>
                <a:ea typeface="黑体" panose="02010609060101010101" charset="-122"/>
              </a:endParaRPr>
            </a:p>
          </p:txBody>
        </p:sp>
      </p:grpSp>
      <p:grpSp>
        <p:nvGrpSpPr>
          <p:cNvPr id="602225" name="Group 113"/>
          <p:cNvGrpSpPr/>
          <p:nvPr/>
        </p:nvGrpSpPr>
        <p:grpSpPr bwMode="auto">
          <a:xfrm>
            <a:off x="6881813" y="5011738"/>
            <a:ext cx="377825" cy="827087"/>
            <a:chOff x="2297" y="1947"/>
            <a:chExt cx="432" cy="1157"/>
          </a:xfrm>
        </p:grpSpPr>
        <p:grpSp>
          <p:nvGrpSpPr>
            <p:cNvPr id="602226" name="Group 114"/>
            <p:cNvGrpSpPr/>
            <p:nvPr/>
          </p:nvGrpSpPr>
          <p:grpSpPr bwMode="auto">
            <a:xfrm>
              <a:off x="2297" y="1947"/>
              <a:ext cx="432" cy="1157"/>
              <a:chOff x="1202" y="1253"/>
              <a:chExt cx="554" cy="789"/>
            </a:xfrm>
          </p:grpSpPr>
          <p:sp>
            <p:nvSpPr>
              <p:cNvPr id="602227" name="AutoShape 115"/>
              <p:cNvSpPr>
                <a:spLocks noChangeArrowheads="1"/>
              </p:cNvSpPr>
              <p:nvPr/>
            </p:nvSpPr>
            <p:spPr bwMode="auto">
              <a:xfrm>
                <a:off x="1380" y="1762"/>
                <a:ext cx="156" cy="267"/>
              </a:xfrm>
              <a:prstGeom prst="cube">
                <a:avLst>
                  <a:gd name="adj" fmla="val 19292"/>
                </a:avLst>
              </a:prstGeom>
              <a:solidFill>
                <a:srgbClr val="87A6CB"/>
              </a:solidFill>
              <a:ln w="9525">
                <a:noFill/>
                <a:miter lim="800000"/>
              </a:ln>
              <a:effectLst/>
            </p:spPr>
            <p:txBody>
              <a:bodyPr wrap="none" anchor="ctr"/>
              <a:lstStyle/>
              <a:p>
                <a:endParaRPr lang="zh-CN" altLang="en-US"/>
              </a:p>
            </p:txBody>
          </p:sp>
          <p:sp>
            <p:nvSpPr>
              <p:cNvPr id="602228" name="Freeform 116"/>
              <p:cNvSpPr/>
              <p:nvPr/>
            </p:nvSpPr>
            <p:spPr bwMode="auto">
              <a:xfrm>
                <a:off x="1380" y="1939"/>
                <a:ext cx="161" cy="103"/>
              </a:xfrm>
              <a:custGeom>
                <a:avLst/>
                <a:gdLst/>
                <a:ahLst/>
                <a:cxnLst>
                  <a:cxn ang="0">
                    <a:pos x="0" y="46"/>
                  </a:cxn>
                  <a:cxn ang="0">
                    <a:pos x="0" y="102"/>
                  </a:cxn>
                  <a:cxn ang="0">
                    <a:pos x="12" y="102"/>
                  </a:cxn>
                  <a:cxn ang="0">
                    <a:pos x="133" y="102"/>
                  </a:cxn>
                  <a:cxn ang="0">
                    <a:pos x="160" y="61"/>
                  </a:cxn>
                  <a:cxn ang="0">
                    <a:pos x="158" y="0"/>
                  </a:cxn>
                  <a:cxn ang="0">
                    <a:pos x="131" y="47"/>
                  </a:cxn>
                  <a:cxn ang="0">
                    <a:pos x="0" y="46"/>
                  </a:cxn>
                </a:cxnLst>
                <a:rect l="0" t="0" r="r" b="b"/>
                <a:pathLst>
                  <a:path w="161" h="103">
                    <a:moveTo>
                      <a:pt x="0" y="46"/>
                    </a:moveTo>
                    <a:lnTo>
                      <a:pt x="0" y="102"/>
                    </a:lnTo>
                    <a:lnTo>
                      <a:pt x="12" y="102"/>
                    </a:lnTo>
                    <a:lnTo>
                      <a:pt x="133" y="102"/>
                    </a:lnTo>
                    <a:lnTo>
                      <a:pt x="160" y="61"/>
                    </a:lnTo>
                    <a:lnTo>
                      <a:pt x="158" y="0"/>
                    </a:lnTo>
                    <a:lnTo>
                      <a:pt x="131" y="47"/>
                    </a:lnTo>
                    <a:lnTo>
                      <a:pt x="0" y="46"/>
                    </a:lnTo>
                  </a:path>
                </a:pathLst>
              </a:custGeom>
              <a:solidFill>
                <a:srgbClr val="87A6CB"/>
              </a:solidFill>
              <a:ln w="9525" cap="rnd">
                <a:noFill/>
                <a:round/>
              </a:ln>
              <a:effectLst/>
            </p:spPr>
            <p:txBody>
              <a:bodyPr/>
              <a:lstStyle/>
              <a:p>
                <a:endParaRPr lang="zh-CN" altLang="en-US"/>
              </a:p>
            </p:txBody>
          </p:sp>
          <p:sp>
            <p:nvSpPr>
              <p:cNvPr id="602229" name="AutoShape 117"/>
              <p:cNvSpPr>
                <a:spLocks noChangeArrowheads="1"/>
              </p:cNvSpPr>
              <p:nvPr/>
            </p:nvSpPr>
            <p:spPr bwMode="auto">
              <a:xfrm>
                <a:off x="1202" y="1253"/>
                <a:ext cx="554" cy="625"/>
              </a:xfrm>
              <a:prstGeom prst="cube">
                <a:avLst>
                  <a:gd name="adj" fmla="val 19292"/>
                </a:avLst>
              </a:prstGeom>
              <a:solidFill>
                <a:srgbClr val="87A6CB"/>
              </a:solidFill>
              <a:ln w="12700">
                <a:noFill/>
                <a:miter lim="800000"/>
              </a:ln>
              <a:effectLst/>
            </p:spPr>
            <p:txBody>
              <a:bodyPr wrap="none" anchor="ctr"/>
              <a:lstStyle/>
              <a:p>
                <a:endParaRPr lang="zh-CN" altLang="en-US"/>
              </a:p>
            </p:txBody>
          </p:sp>
        </p:grpSp>
        <p:sp>
          <p:nvSpPr>
            <p:cNvPr id="602230" name="Rectangle 118"/>
            <p:cNvSpPr>
              <a:spLocks noChangeArrowheads="1"/>
            </p:cNvSpPr>
            <p:nvPr/>
          </p:nvSpPr>
          <p:spPr bwMode="auto">
            <a:xfrm>
              <a:off x="2393" y="2139"/>
              <a:ext cx="144" cy="576"/>
            </a:xfrm>
            <a:prstGeom prst="rect">
              <a:avLst/>
            </a:prstGeom>
            <a:solidFill>
              <a:srgbClr val="87A6CB"/>
            </a:solidFill>
            <a:ln w="9525">
              <a:noFill/>
              <a:miter lim="800000"/>
            </a:ln>
            <a:effectLst/>
          </p:spPr>
          <p:txBody>
            <a:bodyPr wrap="none" lIns="72000" tIns="0" anchor="ctr"/>
            <a:lstStyle/>
            <a:p>
              <a:pPr algn="ctr">
                <a:lnSpc>
                  <a:spcPct val="85000"/>
                </a:lnSpc>
              </a:pPr>
              <a:endParaRPr lang="en-US" altLang="zh-CN" sz="1200" b="1">
                <a:solidFill>
                  <a:srgbClr val="333333"/>
                </a:solidFill>
                <a:latin typeface="黑体" panose="02010609060101010101" charset="-122"/>
                <a:ea typeface="黑体" panose="02010609060101010101" charset="-122"/>
              </a:endParaRPr>
            </a:p>
            <a:p>
              <a:pPr algn="ctr">
                <a:lnSpc>
                  <a:spcPct val="85000"/>
                </a:lnSpc>
              </a:pPr>
              <a:r>
                <a:rPr lang="zh-CN" altLang="en-US" sz="1200" b="1">
                  <a:solidFill>
                    <a:srgbClr val="333333"/>
                  </a:solidFill>
                  <a:latin typeface="黑体" panose="02010609060101010101" charset="-122"/>
                  <a:ea typeface="黑体" panose="02010609060101010101" charset="-122"/>
                </a:rPr>
                <a:t>进</a:t>
              </a:r>
              <a:endParaRPr lang="zh-CN" altLang="en-US" sz="1200" b="1">
                <a:solidFill>
                  <a:srgbClr val="333333"/>
                </a:solidFill>
                <a:latin typeface="黑体" panose="02010609060101010101" charset="-122"/>
                <a:ea typeface="黑体" panose="02010609060101010101" charset="-122"/>
              </a:endParaRPr>
            </a:p>
            <a:p>
              <a:pPr algn="ctr">
                <a:lnSpc>
                  <a:spcPct val="85000"/>
                </a:lnSpc>
              </a:pPr>
              <a:r>
                <a:rPr lang="zh-CN" altLang="en-US" sz="1200" b="1">
                  <a:solidFill>
                    <a:srgbClr val="333333"/>
                  </a:solidFill>
                  <a:latin typeface="黑体" panose="02010609060101010101" charset="-122"/>
                  <a:ea typeface="黑体" panose="02010609060101010101" charset="-122"/>
                </a:rPr>
                <a:t>出</a:t>
              </a:r>
              <a:endParaRPr lang="zh-CN" altLang="en-US" sz="1200" b="1">
                <a:solidFill>
                  <a:srgbClr val="333333"/>
                </a:solidFill>
                <a:latin typeface="黑体" panose="02010609060101010101" charset="-122"/>
                <a:ea typeface="黑体" panose="02010609060101010101" charset="-122"/>
              </a:endParaRPr>
            </a:p>
            <a:p>
              <a:pPr algn="ctr">
                <a:lnSpc>
                  <a:spcPct val="85000"/>
                </a:lnSpc>
              </a:pPr>
              <a:r>
                <a:rPr lang="zh-CN" altLang="en-US" sz="1200" b="1">
                  <a:solidFill>
                    <a:srgbClr val="333333"/>
                  </a:solidFill>
                  <a:latin typeface="黑体" panose="02010609060101010101" charset="-122"/>
                  <a:ea typeface="黑体" panose="02010609060101010101" charset="-122"/>
                </a:rPr>
                <a:t>口</a:t>
              </a:r>
              <a:endParaRPr lang="zh-CN" altLang="en-US" sz="1200" b="1">
                <a:solidFill>
                  <a:srgbClr val="333333"/>
                </a:solidFill>
                <a:latin typeface="黑体" panose="02010609060101010101" charset="-122"/>
                <a:ea typeface="黑体" panose="02010609060101010101" charset="-122"/>
              </a:endParaRPr>
            </a:p>
            <a:p>
              <a:pPr algn="ctr">
                <a:lnSpc>
                  <a:spcPct val="85000"/>
                </a:lnSpc>
              </a:pPr>
              <a:endParaRPr lang="en-US" altLang="zh-CN" sz="1200" b="1">
                <a:solidFill>
                  <a:srgbClr val="333333"/>
                </a:solidFill>
                <a:latin typeface="黑体" panose="02010609060101010101" charset="-122"/>
                <a:ea typeface="黑体" panose="02010609060101010101" charset="-122"/>
              </a:endParaRPr>
            </a:p>
          </p:txBody>
        </p:sp>
      </p:grpSp>
      <p:grpSp>
        <p:nvGrpSpPr>
          <p:cNvPr id="602231" name="Group 119"/>
          <p:cNvGrpSpPr/>
          <p:nvPr/>
        </p:nvGrpSpPr>
        <p:grpSpPr bwMode="auto">
          <a:xfrm>
            <a:off x="6070600" y="5011738"/>
            <a:ext cx="377825" cy="827087"/>
            <a:chOff x="1449" y="1947"/>
            <a:chExt cx="432" cy="1157"/>
          </a:xfrm>
        </p:grpSpPr>
        <p:grpSp>
          <p:nvGrpSpPr>
            <p:cNvPr id="602232" name="Group 120"/>
            <p:cNvGrpSpPr/>
            <p:nvPr/>
          </p:nvGrpSpPr>
          <p:grpSpPr bwMode="auto">
            <a:xfrm>
              <a:off x="1449" y="1947"/>
              <a:ext cx="432" cy="1157"/>
              <a:chOff x="1202" y="1253"/>
              <a:chExt cx="554" cy="789"/>
            </a:xfrm>
          </p:grpSpPr>
          <p:sp>
            <p:nvSpPr>
              <p:cNvPr id="602233" name="AutoShape 121"/>
              <p:cNvSpPr>
                <a:spLocks noChangeArrowheads="1"/>
              </p:cNvSpPr>
              <p:nvPr/>
            </p:nvSpPr>
            <p:spPr bwMode="auto">
              <a:xfrm>
                <a:off x="1380" y="1762"/>
                <a:ext cx="156" cy="267"/>
              </a:xfrm>
              <a:prstGeom prst="cube">
                <a:avLst>
                  <a:gd name="adj" fmla="val 19292"/>
                </a:avLst>
              </a:prstGeom>
              <a:solidFill>
                <a:srgbClr val="DAE6EE"/>
              </a:solidFill>
              <a:ln w="9525">
                <a:noFill/>
                <a:miter lim="800000"/>
              </a:ln>
              <a:effectLst/>
            </p:spPr>
            <p:txBody>
              <a:bodyPr wrap="none" anchor="ctr"/>
              <a:lstStyle/>
              <a:p>
                <a:endParaRPr lang="zh-CN" altLang="en-US"/>
              </a:p>
            </p:txBody>
          </p:sp>
          <p:sp>
            <p:nvSpPr>
              <p:cNvPr id="602234" name="Freeform 122"/>
              <p:cNvSpPr/>
              <p:nvPr/>
            </p:nvSpPr>
            <p:spPr bwMode="auto">
              <a:xfrm>
                <a:off x="1380" y="1939"/>
                <a:ext cx="161" cy="103"/>
              </a:xfrm>
              <a:custGeom>
                <a:avLst/>
                <a:gdLst/>
                <a:ahLst/>
                <a:cxnLst>
                  <a:cxn ang="0">
                    <a:pos x="0" y="46"/>
                  </a:cxn>
                  <a:cxn ang="0">
                    <a:pos x="0" y="102"/>
                  </a:cxn>
                  <a:cxn ang="0">
                    <a:pos x="12" y="102"/>
                  </a:cxn>
                  <a:cxn ang="0">
                    <a:pos x="133" y="102"/>
                  </a:cxn>
                  <a:cxn ang="0">
                    <a:pos x="160" y="61"/>
                  </a:cxn>
                  <a:cxn ang="0">
                    <a:pos x="158" y="0"/>
                  </a:cxn>
                  <a:cxn ang="0">
                    <a:pos x="131" y="47"/>
                  </a:cxn>
                  <a:cxn ang="0">
                    <a:pos x="0" y="46"/>
                  </a:cxn>
                </a:cxnLst>
                <a:rect l="0" t="0" r="r" b="b"/>
                <a:pathLst>
                  <a:path w="161" h="103">
                    <a:moveTo>
                      <a:pt x="0" y="46"/>
                    </a:moveTo>
                    <a:lnTo>
                      <a:pt x="0" y="102"/>
                    </a:lnTo>
                    <a:lnTo>
                      <a:pt x="12" y="102"/>
                    </a:lnTo>
                    <a:lnTo>
                      <a:pt x="133" y="102"/>
                    </a:lnTo>
                    <a:lnTo>
                      <a:pt x="160" y="61"/>
                    </a:lnTo>
                    <a:lnTo>
                      <a:pt x="158" y="0"/>
                    </a:lnTo>
                    <a:lnTo>
                      <a:pt x="131" y="47"/>
                    </a:lnTo>
                    <a:lnTo>
                      <a:pt x="0" y="46"/>
                    </a:lnTo>
                  </a:path>
                </a:pathLst>
              </a:custGeom>
              <a:solidFill>
                <a:srgbClr val="DAE6EE"/>
              </a:solidFill>
              <a:ln w="9525" cap="rnd">
                <a:noFill/>
                <a:round/>
              </a:ln>
              <a:effectLst/>
            </p:spPr>
            <p:txBody>
              <a:bodyPr/>
              <a:lstStyle/>
              <a:p>
                <a:endParaRPr lang="zh-CN" altLang="en-US"/>
              </a:p>
            </p:txBody>
          </p:sp>
          <p:sp>
            <p:nvSpPr>
              <p:cNvPr id="602235" name="AutoShape 123"/>
              <p:cNvSpPr>
                <a:spLocks noChangeArrowheads="1"/>
              </p:cNvSpPr>
              <p:nvPr/>
            </p:nvSpPr>
            <p:spPr bwMode="auto">
              <a:xfrm>
                <a:off x="1202" y="1253"/>
                <a:ext cx="554" cy="625"/>
              </a:xfrm>
              <a:prstGeom prst="cube">
                <a:avLst>
                  <a:gd name="adj" fmla="val 19292"/>
                </a:avLst>
              </a:prstGeom>
              <a:solidFill>
                <a:srgbClr val="DAE6EE"/>
              </a:solidFill>
              <a:ln w="12700">
                <a:noFill/>
                <a:miter lim="800000"/>
              </a:ln>
              <a:effectLst/>
            </p:spPr>
            <p:txBody>
              <a:bodyPr wrap="none" anchor="ctr"/>
              <a:lstStyle/>
              <a:p>
                <a:endParaRPr lang="zh-CN" altLang="en-US"/>
              </a:p>
            </p:txBody>
          </p:sp>
        </p:grpSp>
        <p:sp>
          <p:nvSpPr>
            <p:cNvPr id="602236" name="Rectangle 124"/>
            <p:cNvSpPr>
              <a:spLocks noChangeArrowheads="1"/>
            </p:cNvSpPr>
            <p:nvPr/>
          </p:nvSpPr>
          <p:spPr bwMode="auto">
            <a:xfrm>
              <a:off x="1545" y="2139"/>
              <a:ext cx="144" cy="576"/>
            </a:xfrm>
            <a:prstGeom prst="rect">
              <a:avLst/>
            </a:prstGeom>
            <a:solidFill>
              <a:srgbClr val="DAE6EE"/>
            </a:solidFill>
            <a:ln w="9525">
              <a:noFill/>
              <a:miter lim="800000"/>
            </a:ln>
            <a:effectLst/>
          </p:spPr>
          <p:txBody>
            <a:bodyPr wrap="none" lIns="72000" tIns="0" anchor="ctr"/>
            <a:lstStyle/>
            <a:p>
              <a:pPr algn="ctr"/>
              <a:r>
                <a:rPr lang="zh-CN" altLang="en-US" sz="1200" b="1">
                  <a:solidFill>
                    <a:srgbClr val="333333"/>
                  </a:solidFill>
                  <a:latin typeface="黑体" panose="02010609060101010101" charset="-122"/>
                  <a:ea typeface="黑体" panose="02010609060101010101" charset="-122"/>
                </a:rPr>
                <a:t>医</a:t>
              </a:r>
              <a:endParaRPr lang="zh-CN" altLang="en-US" sz="1200" b="1">
                <a:solidFill>
                  <a:srgbClr val="333333"/>
                </a:solidFill>
                <a:latin typeface="黑体" panose="02010609060101010101" charset="-122"/>
                <a:ea typeface="黑体" panose="02010609060101010101" charset="-122"/>
              </a:endParaRPr>
            </a:p>
            <a:p>
              <a:pPr algn="ctr"/>
              <a:r>
                <a:rPr lang="zh-CN" altLang="en-US" sz="1200" b="1">
                  <a:solidFill>
                    <a:srgbClr val="333333"/>
                  </a:solidFill>
                  <a:latin typeface="黑体" panose="02010609060101010101" charset="-122"/>
                  <a:ea typeface="黑体" panose="02010609060101010101" charset="-122"/>
                </a:rPr>
                <a:t>药</a:t>
              </a:r>
              <a:endParaRPr lang="zh-CN" altLang="en-US" sz="1200" b="1">
                <a:solidFill>
                  <a:srgbClr val="333333"/>
                </a:solidFill>
                <a:latin typeface="黑体" panose="02010609060101010101" charset="-122"/>
                <a:ea typeface="黑体" panose="02010609060101010101" charset="-122"/>
              </a:endParaRPr>
            </a:p>
            <a:p>
              <a:pPr algn="ctr"/>
              <a:r>
                <a:rPr lang="en-US" altLang="zh-CN" sz="1200" b="1">
                  <a:solidFill>
                    <a:srgbClr val="333333"/>
                  </a:solidFill>
                  <a:latin typeface="黑体" panose="02010609060101010101" charset="-122"/>
                  <a:ea typeface="黑体" panose="02010609060101010101" charset="-122"/>
                </a:rPr>
                <a:t>GMP</a:t>
              </a:r>
              <a:endParaRPr lang="en-US" altLang="zh-CN" sz="1200" b="1">
                <a:solidFill>
                  <a:srgbClr val="333333"/>
                </a:solidFill>
                <a:latin typeface="黑体" panose="02010609060101010101" charset="-122"/>
                <a:ea typeface="黑体" panose="02010609060101010101" charset="-122"/>
              </a:endParaRPr>
            </a:p>
          </p:txBody>
        </p:sp>
      </p:grpSp>
      <p:grpSp>
        <p:nvGrpSpPr>
          <p:cNvPr id="602237" name="Group 125"/>
          <p:cNvGrpSpPr/>
          <p:nvPr/>
        </p:nvGrpSpPr>
        <p:grpSpPr bwMode="auto">
          <a:xfrm>
            <a:off x="7289800" y="5011738"/>
            <a:ext cx="376238" cy="827087"/>
            <a:chOff x="2706" y="1947"/>
            <a:chExt cx="432" cy="1157"/>
          </a:xfrm>
        </p:grpSpPr>
        <p:grpSp>
          <p:nvGrpSpPr>
            <p:cNvPr id="602238" name="Group 126"/>
            <p:cNvGrpSpPr/>
            <p:nvPr/>
          </p:nvGrpSpPr>
          <p:grpSpPr bwMode="auto">
            <a:xfrm>
              <a:off x="2706" y="1947"/>
              <a:ext cx="432" cy="1157"/>
              <a:chOff x="1202" y="1253"/>
              <a:chExt cx="554" cy="789"/>
            </a:xfrm>
          </p:grpSpPr>
          <p:sp>
            <p:nvSpPr>
              <p:cNvPr id="602239" name="AutoShape 127"/>
              <p:cNvSpPr>
                <a:spLocks noChangeArrowheads="1"/>
              </p:cNvSpPr>
              <p:nvPr/>
            </p:nvSpPr>
            <p:spPr bwMode="auto">
              <a:xfrm>
                <a:off x="1380" y="1762"/>
                <a:ext cx="156" cy="267"/>
              </a:xfrm>
              <a:prstGeom prst="cube">
                <a:avLst>
                  <a:gd name="adj" fmla="val 19292"/>
                </a:avLst>
              </a:prstGeom>
              <a:solidFill>
                <a:srgbClr val="87A6CB"/>
              </a:solidFill>
              <a:ln w="9525">
                <a:noFill/>
                <a:miter lim="800000"/>
              </a:ln>
              <a:effectLst/>
            </p:spPr>
            <p:txBody>
              <a:bodyPr wrap="none" anchor="ctr"/>
              <a:lstStyle/>
              <a:p>
                <a:endParaRPr lang="zh-CN" altLang="en-US"/>
              </a:p>
            </p:txBody>
          </p:sp>
          <p:sp>
            <p:nvSpPr>
              <p:cNvPr id="602240" name="Freeform 128"/>
              <p:cNvSpPr/>
              <p:nvPr/>
            </p:nvSpPr>
            <p:spPr bwMode="auto">
              <a:xfrm>
                <a:off x="1380" y="1939"/>
                <a:ext cx="161" cy="103"/>
              </a:xfrm>
              <a:custGeom>
                <a:avLst/>
                <a:gdLst/>
                <a:ahLst/>
                <a:cxnLst>
                  <a:cxn ang="0">
                    <a:pos x="0" y="46"/>
                  </a:cxn>
                  <a:cxn ang="0">
                    <a:pos x="0" y="102"/>
                  </a:cxn>
                  <a:cxn ang="0">
                    <a:pos x="12" y="102"/>
                  </a:cxn>
                  <a:cxn ang="0">
                    <a:pos x="133" y="102"/>
                  </a:cxn>
                  <a:cxn ang="0">
                    <a:pos x="160" y="61"/>
                  </a:cxn>
                  <a:cxn ang="0">
                    <a:pos x="158" y="0"/>
                  </a:cxn>
                  <a:cxn ang="0">
                    <a:pos x="131" y="47"/>
                  </a:cxn>
                  <a:cxn ang="0">
                    <a:pos x="0" y="46"/>
                  </a:cxn>
                </a:cxnLst>
                <a:rect l="0" t="0" r="r" b="b"/>
                <a:pathLst>
                  <a:path w="161" h="103">
                    <a:moveTo>
                      <a:pt x="0" y="46"/>
                    </a:moveTo>
                    <a:lnTo>
                      <a:pt x="0" y="102"/>
                    </a:lnTo>
                    <a:lnTo>
                      <a:pt x="12" y="102"/>
                    </a:lnTo>
                    <a:lnTo>
                      <a:pt x="133" y="102"/>
                    </a:lnTo>
                    <a:lnTo>
                      <a:pt x="160" y="61"/>
                    </a:lnTo>
                    <a:lnTo>
                      <a:pt x="158" y="0"/>
                    </a:lnTo>
                    <a:lnTo>
                      <a:pt x="131" y="47"/>
                    </a:lnTo>
                    <a:lnTo>
                      <a:pt x="0" y="46"/>
                    </a:lnTo>
                  </a:path>
                </a:pathLst>
              </a:custGeom>
              <a:solidFill>
                <a:srgbClr val="87A6CB"/>
              </a:solidFill>
              <a:ln w="9525" cap="rnd">
                <a:noFill/>
                <a:round/>
              </a:ln>
              <a:effectLst/>
            </p:spPr>
            <p:txBody>
              <a:bodyPr/>
              <a:lstStyle/>
              <a:p>
                <a:endParaRPr lang="zh-CN" altLang="en-US"/>
              </a:p>
            </p:txBody>
          </p:sp>
          <p:sp>
            <p:nvSpPr>
              <p:cNvPr id="602241" name="AutoShape 129"/>
              <p:cNvSpPr>
                <a:spLocks noChangeArrowheads="1"/>
              </p:cNvSpPr>
              <p:nvPr/>
            </p:nvSpPr>
            <p:spPr bwMode="auto">
              <a:xfrm>
                <a:off x="1202" y="1253"/>
                <a:ext cx="554" cy="625"/>
              </a:xfrm>
              <a:prstGeom prst="cube">
                <a:avLst>
                  <a:gd name="adj" fmla="val 19292"/>
                </a:avLst>
              </a:prstGeom>
              <a:solidFill>
                <a:srgbClr val="87A6CB"/>
              </a:solidFill>
              <a:ln w="12700">
                <a:noFill/>
                <a:miter lim="800000"/>
              </a:ln>
              <a:effectLst/>
            </p:spPr>
            <p:txBody>
              <a:bodyPr wrap="none" anchor="ctr"/>
              <a:lstStyle/>
              <a:p>
                <a:endParaRPr lang="zh-CN" altLang="en-US"/>
              </a:p>
            </p:txBody>
          </p:sp>
        </p:grpSp>
        <p:sp>
          <p:nvSpPr>
            <p:cNvPr id="602242" name="Rectangle 130"/>
            <p:cNvSpPr>
              <a:spLocks noChangeArrowheads="1"/>
            </p:cNvSpPr>
            <p:nvPr/>
          </p:nvSpPr>
          <p:spPr bwMode="auto">
            <a:xfrm>
              <a:off x="2802" y="2139"/>
              <a:ext cx="144" cy="576"/>
            </a:xfrm>
            <a:prstGeom prst="rect">
              <a:avLst/>
            </a:prstGeom>
            <a:solidFill>
              <a:srgbClr val="87A6CB"/>
            </a:solidFill>
            <a:ln w="9525">
              <a:noFill/>
              <a:miter lim="800000"/>
            </a:ln>
            <a:effectLst/>
          </p:spPr>
          <p:txBody>
            <a:bodyPr wrap="none" lIns="72000" tIns="0" anchor="ctr"/>
            <a:lstStyle/>
            <a:p>
              <a:pPr algn="ctr"/>
              <a:r>
                <a:rPr lang="zh-CN" altLang="en-US" sz="1400" b="1">
                  <a:solidFill>
                    <a:srgbClr val="333333"/>
                  </a:solidFill>
                  <a:latin typeface="黑体" panose="02010609060101010101" charset="-122"/>
                  <a:ea typeface="黑体" panose="02010609060101010101" charset="-122"/>
                </a:rPr>
                <a:t>汽</a:t>
              </a:r>
              <a:endParaRPr lang="zh-CN" altLang="en-US" sz="1400" b="1">
                <a:solidFill>
                  <a:srgbClr val="333333"/>
                </a:solidFill>
                <a:latin typeface="黑体" panose="02010609060101010101" charset="-122"/>
                <a:ea typeface="黑体" panose="02010609060101010101" charset="-122"/>
              </a:endParaRPr>
            </a:p>
            <a:p>
              <a:pPr algn="ctr"/>
              <a:r>
                <a:rPr lang="zh-CN" altLang="en-US" sz="1400" b="1">
                  <a:solidFill>
                    <a:srgbClr val="333333"/>
                  </a:solidFill>
                  <a:latin typeface="黑体" panose="02010609060101010101" charset="-122"/>
                  <a:ea typeface="黑体" panose="02010609060101010101" charset="-122"/>
                </a:rPr>
                <a:t>车</a:t>
              </a:r>
              <a:endParaRPr lang="zh-CN" altLang="en-US" sz="1400" b="1">
                <a:solidFill>
                  <a:srgbClr val="333333"/>
                </a:solidFill>
                <a:latin typeface="黑体" panose="02010609060101010101" charset="-122"/>
                <a:ea typeface="黑体" panose="02010609060101010101" charset="-122"/>
              </a:endParaRPr>
            </a:p>
            <a:p>
              <a:pPr algn="ctr"/>
              <a:r>
                <a:rPr lang="en-US" altLang="zh-CN" sz="1400" b="1">
                  <a:solidFill>
                    <a:srgbClr val="333333"/>
                  </a:solidFill>
                  <a:latin typeface="黑体" panose="02010609060101010101" charset="-122"/>
                  <a:ea typeface="黑体" panose="02010609060101010101" charset="-122"/>
                </a:rPr>
                <a:t>DMS</a:t>
              </a:r>
              <a:endParaRPr lang="en-US" altLang="zh-CN" sz="1400" b="1">
                <a:solidFill>
                  <a:srgbClr val="333333"/>
                </a:solidFill>
                <a:latin typeface="黑体" panose="02010609060101010101" charset="-122"/>
                <a:ea typeface="黑体" panose="02010609060101010101" charset="-122"/>
              </a:endParaRPr>
            </a:p>
          </p:txBody>
        </p:sp>
      </p:grpSp>
      <p:grpSp>
        <p:nvGrpSpPr>
          <p:cNvPr id="602243" name="Group 131"/>
          <p:cNvGrpSpPr/>
          <p:nvPr/>
        </p:nvGrpSpPr>
        <p:grpSpPr bwMode="auto">
          <a:xfrm>
            <a:off x="174625" y="1116013"/>
            <a:ext cx="4616450" cy="1476375"/>
            <a:chOff x="110" y="703"/>
            <a:chExt cx="2908" cy="930"/>
          </a:xfrm>
        </p:grpSpPr>
        <p:sp>
          <p:nvSpPr>
            <p:cNvPr id="602244" name="Text Box 132"/>
            <p:cNvSpPr txBox="1">
              <a:spLocks noChangeArrowheads="1"/>
            </p:cNvSpPr>
            <p:nvPr/>
          </p:nvSpPr>
          <p:spPr bwMode="auto">
            <a:xfrm>
              <a:off x="2128" y="1421"/>
              <a:ext cx="890" cy="212"/>
            </a:xfrm>
            <a:prstGeom prst="rect">
              <a:avLst/>
            </a:prstGeom>
            <a:noFill/>
            <a:ln w="9525">
              <a:noFill/>
              <a:miter lim="800000"/>
            </a:ln>
            <a:effectLst/>
          </p:spPr>
          <p:txBody>
            <a:bodyPr wrap="none" anchor="ctr">
              <a:spAutoFit/>
            </a:bodyPr>
            <a:lstStyle/>
            <a:p>
              <a:pPr algn="ctr" eaLnBrk="0" hangingPunct="0"/>
              <a:r>
                <a:rPr lang="zh-CN" altLang="en-US" sz="1600" b="1">
                  <a:solidFill>
                    <a:schemeClr val="bg1"/>
                  </a:solidFill>
                  <a:ea typeface="MS Song" charset="-122"/>
                </a:rPr>
                <a:t>业务环境配置</a:t>
              </a:r>
              <a:endParaRPr lang="zh-CN" altLang="en-US" sz="1600" b="1">
                <a:solidFill>
                  <a:schemeClr val="bg1"/>
                </a:solidFill>
                <a:latin typeface="Tahoma" panose="020B0604030504040204" pitchFamily="34" charset="0"/>
              </a:endParaRPr>
            </a:p>
          </p:txBody>
        </p:sp>
        <p:sp>
          <p:nvSpPr>
            <p:cNvPr id="602245" name="Rectangle 133"/>
            <p:cNvSpPr>
              <a:spLocks noChangeArrowheads="1"/>
            </p:cNvSpPr>
            <p:nvPr/>
          </p:nvSpPr>
          <p:spPr bwMode="auto">
            <a:xfrm>
              <a:off x="110" y="1258"/>
              <a:ext cx="1565" cy="250"/>
            </a:xfrm>
            <a:prstGeom prst="rect">
              <a:avLst/>
            </a:prstGeom>
            <a:noFill/>
            <a:ln w="9525">
              <a:noFill/>
              <a:miter lim="800000"/>
            </a:ln>
            <a:effectLst/>
          </p:spPr>
          <p:txBody>
            <a:bodyPr wrap="none">
              <a:spAutoFit/>
            </a:bodyPr>
            <a:lstStyle/>
            <a:p>
              <a:pPr marL="711200" indent="-711200" algn="ctr">
                <a:spcBef>
                  <a:spcPct val="20000"/>
                </a:spcBef>
                <a:buClr>
                  <a:schemeClr val="folHlink"/>
                </a:buClr>
                <a:buSzPct val="60000"/>
                <a:buFont typeface="Wingdings" panose="05000000000000000000" pitchFamily="2" charset="2"/>
                <a:buNone/>
              </a:pPr>
              <a:r>
                <a:rPr lang="zh-CN" altLang="en-US" sz="2000" b="1">
                  <a:ea typeface="楷体_GB2312" pitchFamily="49" charset="-122"/>
                </a:rPr>
                <a:t>个性化业务需求设计</a:t>
              </a:r>
              <a:endParaRPr lang="zh-CN" altLang="en-US" sz="2000" b="1">
                <a:ea typeface="楷体_GB2312" pitchFamily="49" charset="-122"/>
              </a:endParaRPr>
            </a:p>
          </p:txBody>
        </p:sp>
        <p:sp>
          <p:nvSpPr>
            <p:cNvPr id="602246" name="Rectangle 134"/>
            <p:cNvSpPr>
              <a:spLocks noChangeArrowheads="1"/>
            </p:cNvSpPr>
            <p:nvPr/>
          </p:nvSpPr>
          <p:spPr bwMode="auto">
            <a:xfrm>
              <a:off x="128" y="981"/>
              <a:ext cx="1270" cy="132"/>
            </a:xfrm>
            <a:prstGeom prst="rect">
              <a:avLst/>
            </a:prstGeom>
            <a:noFill/>
            <a:ln w="9525">
              <a:noFill/>
              <a:miter lim="800000"/>
            </a:ln>
            <a:effectLst/>
          </p:spPr>
          <p:txBody>
            <a:bodyPr/>
            <a:lstStyle/>
            <a:p>
              <a:pPr marL="711200" indent="-711200">
                <a:spcBef>
                  <a:spcPct val="20000"/>
                </a:spcBef>
                <a:buClr>
                  <a:schemeClr val="folHlink"/>
                </a:buClr>
                <a:buSzPct val="60000"/>
                <a:buFont typeface="Wingdings" panose="05000000000000000000" pitchFamily="2" charset="2"/>
                <a:buNone/>
              </a:pPr>
              <a:r>
                <a:rPr lang="zh-CN" altLang="en-US" sz="2000" b="1">
                  <a:ea typeface="楷体_GB2312" pitchFamily="49" charset="-122"/>
                </a:rPr>
                <a:t>按角色配置</a:t>
              </a:r>
              <a:endParaRPr lang="zh-CN" altLang="en-US" sz="2000" b="1">
                <a:ea typeface="楷体_GB2312" pitchFamily="49" charset="-122"/>
              </a:endParaRPr>
            </a:p>
          </p:txBody>
        </p:sp>
        <p:sp>
          <p:nvSpPr>
            <p:cNvPr id="602247" name="Rectangle 135"/>
            <p:cNvSpPr>
              <a:spLocks noChangeArrowheads="1"/>
            </p:cNvSpPr>
            <p:nvPr/>
          </p:nvSpPr>
          <p:spPr bwMode="auto">
            <a:xfrm>
              <a:off x="136" y="703"/>
              <a:ext cx="930" cy="139"/>
            </a:xfrm>
            <a:prstGeom prst="rect">
              <a:avLst/>
            </a:prstGeom>
            <a:noFill/>
            <a:ln w="9525">
              <a:noFill/>
              <a:miter lim="800000"/>
            </a:ln>
            <a:effectLst/>
          </p:spPr>
          <p:txBody>
            <a:bodyPr/>
            <a:lstStyle/>
            <a:p>
              <a:pPr marL="711200" indent="-711200" algn="ctr">
                <a:spcBef>
                  <a:spcPct val="20000"/>
                </a:spcBef>
                <a:buClr>
                  <a:schemeClr val="folHlink"/>
                </a:buClr>
                <a:buSzPct val="60000"/>
                <a:buFont typeface="Wingdings" panose="05000000000000000000" pitchFamily="2" charset="2"/>
                <a:buNone/>
              </a:pPr>
              <a:r>
                <a:rPr lang="zh-CN" altLang="en-US" sz="2000" b="1">
                  <a:solidFill>
                    <a:srgbClr val="CC0000"/>
                  </a:solidFill>
                  <a:ea typeface="楷体_GB2312" pitchFamily="49" charset="-122"/>
                </a:rPr>
                <a:t>多语言配置</a:t>
              </a:r>
              <a:endParaRPr lang="zh-CN" altLang="en-US" sz="2000" b="1">
                <a:solidFill>
                  <a:srgbClr val="CC0000"/>
                </a:solidFill>
                <a:ea typeface="楷体_GB2312" pitchFamily="49" charset="-122"/>
              </a:endParaRPr>
            </a:p>
          </p:txBody>
        </p:sp>
      </p:grpSp>
      <p:grpSp>
        <p:nvGrpSpPr>
          <p:cNvPr id="602248" name="Group 136"/>
          <p:cNvGrpSpPr/>
          <p:nvPr/>
        </p:nvGrpSpPr>
        <p:grpSpPr bwMode="auto">
          <a:xfrm>
            <a:off x="5059363" y="857250"/>
            <a:ext cx="3806825" cy="2459038"/>
            <a:chOff x="3187" y="540"/>
            <a:chExt cx="2398" cy="1549"/>
          </a:xfrm>
        </p:grpSpPr>
        <p:sp>
          <p:nvSpPr>
            <p:cNvPr id="602249" name="Text Box 137"/>
            <p:cNvSpPr txBox="1">
              <a:spLocks noChangeArrowheads="1"/>
            </p:cNvSpPr>
            <p:nvPr/>
          </p:nvSpPr>
          <p:spPr bwMode="auto">
            <a:xfrm>
              <a:off x="3187" y="1877"/>
              <a:ext cx="916" cy="212"/>
            </a:xfrm>
            <a:prstGeom prst="rect">
              <a:avLst/>
            </a:prstGeom>
            <a:noFill/>
            <a:ln w="9525">
              <a:noFill/>
              <a:miter lim="800000"/>
            </a:ln>
            <a:effectLst/>
          </p:spPr>
          <p:txBody>
            <a:bodyPr anchor="ctr">
              <a:spAutoFit/>
            </a:bodyPr>
            <a:lstStyle/>
            <a:p>
              <a:pPr algn="ctr" eaLnBrk="0" hangingPunct="0"/>
              <a:r>
                <a:rPr lang="zh-CN" altLang="en-US" sz="1600" b="1">
                  <a:solidFill>
                    <a:schemeClr val="bg1"/>
                  </a:solidFill>
                  <a:ea typeface="MS Song" charset="-122"/>
                </a:rPr>
                <a:t>应用集成配置</a:t>
              </a:r>
              <a:endParaRPr lang="zh-CN" altLang="en-US" sz="1600" b="1">
                <a:solidFill>
                  <a:schemeClr val="bg1"/>
                </a:solidFill>
                <a:latin typeface="Tahoma" panose="020B0604030504040204" pitchFamily="34" charset="0"/>
              </a:endParaRPr>
            </a:p>
          </p:txBody>
        </p:sp>
        <p:graphicFrame>
          <p:nvGraphicFramePr>
            <p:cNvPr id="602250" name="Object 138"/>
            <p:cNvGraphicFramePr>
              <a:graphicFrameLocks noChangeAspect="1"/>
            </p:cNvGraphicFramePr>
            <p:nvPr/>
          </p:nvGraphicFramePr>
          <p:xfrm>
            <a:off x="3876" y="540"/>
            <a:ext cx="1709" cy="1180"/>
          </p:xfrm>
          <a:graphic>
            <a:graphicData uri="http://schemas.openxmlformats.org/presentationml/2006/ole">
              <mc:AlternateContent xmlns:mc="http://schemas.openxmlformats.org/markup-compatibility/2006">
                <mc:Choice xmlns:v="urn:schemas-microsoft-com:vml" Requires="v">
                  <p:oleObj spid="_x0000_s602371" name="位图图像" r:id="rId2" imgW="8210550" imgH="5667375" progId="PBrush">
                    <p:embed/>
                  </p:oleObj>
                </mc:Choice>
                <mc:Fallback>
                  <p:oleObj name="位图图像" r:id="rId2" imgW="8210550" imgH="5667375" progId="PBrush">
                    <p:embed/>
                    <p:pic>
                      <p:nvPicPr>
                        <p:cNvPr id="0" name="Picture 13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76" y="540"/>
                          <a:ext cx="1709" cy="11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602251" name="Group 139"/>
          <p:cNvGrpSpPr/>
          <p:nvPr/>
        </p:nvGrpSpPr>
        <p:grpSpPr bwMode="auto">
          <a:xfrm>
            <a:off x="376238" y="3548063"/>
            <a:ext cx="3582987" cy="2647950"/>
            <a:chOff x="237" y="2235"/>
            <a:chExt cx="2257" cy="1668"/>
          </a:xfrm>
        </p:grpSpPr>
        <p:sp>
          <p:nvSpPr>
            <p:cNvPr id="602252" name="Text Box 140"/>
            <p:cNvSpPr txBox="1">
              <a:spLocks noChangeArrowheads="1"/>
            </p:cNvSpPr>
            <p:nvPr/>
          </p:nvSpPr>
          <p:spPr bwMode="auto">
            <a:xfrm>
              <a:off x="1604" y="2235"/>
              <a:ext cx="890" cy="213"/>
            </a:xfrm>
            <a:prstGeom prst="rect">
              <a:avLst/>
            </a:prstGeom>
            <a:noFill/>
            <a:ln w="9525">
              <a:noFill/>
              <a:miter lim="800000"/>
            </a:ln>
            <a:effectLst/>
          </p:spPr>
          <p:txBody>
            <a:bodyPr wrap="none" anchor="ctr">
              <a:spAutoFit/>
            </a:bodyPr>
            <a:lstStyle/>
            <a:p>
              <a:pPr algn="ctr" eaLnBrk="0" hangingPunct="0"/>
              <a:r>
                <a:rPr lang="zh-CN" altLang="en-US" sz="1600" b="1">
                  <a:solidFill>
                    <a:schemeClr val="bg1"/>
                  </a:solidFill>
                  <a:ea typeface="MS Song" charset="-122"/>
                </a:rPr>
                <a:t>业务流程配置</a:t>
              </a:r>
              <a:endParaRPr lang="zh-CN" altLang="en-US" sz="1600" b="1">
                <a:solidFill>
                  <a:schemeClr val="bg1"/>
                </a:solidFill>
                <a:latin typeface="Tahoma" panose="020B0604030504040204" pitchFamily="34" charset="0"/>
              </a:endParaRPr>
            </a:p>
          </p:txBody>
        </p:sp>
        <p:sp>
          <p:nvSpPr>
            <p:cNvPr id="602253" name="Text Box 141"/>
            <p:cNvSpPr txBox="1">
              <a:spLocks noChangeArrowheads="1"/>
            </p:cNvSpPr>
            <p:nvPr/>
          </p:nvSpPr>
          <p:spPr bwMode="auto">
            <a:xfrm>
              <a:off x="237" y="2817"/>
              <a:ext cx="1884" cy="1086"/>
            </a:xfrm>
            <a:prstGeom prst="rect">
              <a:avLst/>
            </a:prstGeom>
            <a:noFill/>
            <a:ln w="9525">
              <a:noFill/>
              <a:miter lim="800000"/>
            </a:ln>
            <a:effectLst/>
          </p:spPr>
          <p:txBody>
            <a:bodyPr>
              <a:spAutoFit/>
            </a:bodyPr>
            <a:lstStyle/>
            <a:p>
              <a:pPr>
                <a:spcBef>
                  <a:spcPct val="50000"/>
                </a:spcBef>
              </a:pPr>
              <a:r>
                <a:rPr lang="zh-CN" altLang="en-US" sz="2000" b="1">
                  <a:ea typeface="楷体_GB2312" pitchFamily="49" charset="-122"/>
                </a:rPr>
                <a:t>成功企业流程快速复制</a:t>
              </a:r>
              <a:endParaRPr lang="zh-CN" altLang="en-US" sz="2000" b="1">
                <a:ea typeface="楷体_GB2312" pitchFamily="49" charset="-122"/>
              </a:endParaRPr>
            </a:p>
            <a:p>
              <a:pPr>
                <a:spcBef>
                  <a:spcPct val="50000"/>
                </a:spcBef>
              </a:pPr>
              <a:r>
                <a:rPr lang="zh-CN" altLang="en-US" sz="2000" b="1">
                  <a:ea typeface="楷体_GB2312" pitchFamily="49" charset="-122"/>
                </a:rPr>
                <a:t>柔性化流程设计</a:t>
              </a:r>
              <a:endParaRPr lang="zh-CN" altLang="en-US" sz="2000" b="1">
                <a:ea typeface="楷体_GB2312" pitchFamily="49" charset="-122"/>
              </a:endParaRPr>
            </a:p>
            <a:p>
              <a:pPr>
                <a:spcBef>
                  <a:spcPct val="50000"/>
                </a:spcBef>
              </a:pPr>
              <a:r>
                <a:rPr lang="zh-CN" altLang="en-US" sz="2000" b="1">
                  <a:ea typeface="楷体_GB2312" pitchFamily="49" charset="-122"/>
                </a:rPr>
                <a:t>灵活的管理控制方式</a:t>
              </a:r>
              <a:endParaRPr lang="zh-CN" altLang="en-US" sz="2000" b="1">
                <a:ea typeface="楷体_GB2312" pitchFamily="49" charset="-122"/>
              </a:endParaRPr>
            </a:p>
            <a:p>
              <a:pPr>
                <a:spcBef>
                  <a:spcPct val="50000"/>
                </a:spcBef>
              </a:pPr>
              <a:endParaRPr lang="en-US" altLang="zh-CN" b="1">
                <a:ea typeface="楷体_GB2312" pitchFamily="49"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02143"/>
                                        </p:tgtEl>
                                        <p:attrNameLst>
                                          <p:attrName>style.visibility</p:attrName>
                                        </p:attrNameLst>
                                      </p:cBhvr>
                                      <p:to>
                                        <p:strVal val="visible"/>
                                      </p:to>
                                    </p:set>
                                    <p:anim calcmode="lin" valueType="num">
                                      <p:cBhvr additive="base">
                                        <p:cTn id="7" dur="500" fill="hold"/>
                                        <p:tgtEl>
                                          <p:spTgt spid="602143"/>
                                        </p:tgtEl>
                                        <p:attrNameLst>
                                          <p:attrName>ppt_x</p:attrName>
                                        </p:attrNameLst>
                                      </p:cBhvr>
                                      <p:tavLst>
                                        <p:tav tm="0">
                                          <p:val>
                                            <p:strVal val="#ppt_x"/>
                                          </p:val>
                                        </p:tav>
                                        <p:tav tm="100000">
                                          <p:val>
                                            <p:strVal val="#ppt_x"/>
                                          </p:val>
                                        </p:tav>
                                      </p:tavLst>
                                    </p:anim>
                                    <p:anim calcmode="lin" valueType="num">
                                      <p:cBhvr additive="base">
                                        <p:cTn id="8" dur="500" fill="hold"/>
                                        <p:tgtEl>
                                          <p:spTgt spid="60214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1" fill="hold" nodeType="clickEffect">
                                  <p:stCondLst>
                                    <p:cond delay="0"/>
                                  </p:stCondLst>
                                  <p:childTnLst>
                                    <p:set>
                                      <p:cBhvr>
                                        <p:cTn id="12" dur="1" fill="hold">
                                          <p:stCondLst>
                                            <p:cond delay="0"/>
                                          </p:stCondLst>
                                        </p:cTn>
                                        <p:tgtEl>
                                          <p:spTgt spid="602213"/>
                                        </p:tgtEl>
                                        <p:attrNameLst>
                                          <p:attrName>style.visibility</p:attrName>
                                        </p:attrNameLst>
                                      </p:cBhvr>
                                      <p:to>
                                        <p:strVal val="visible"/>
                                      </p:to>
                                    </p:set>
                                    <p:anim calcmode="lin" valueType="num">
                                      <p:cBhvr additive="base">
                                        <p:cTn id="13" dur="500" fill="hold"/>
                                        <p:tgtEl>
                                          <p:spTgt spid="602213"/>
                                        </p:tgtEl>
                                        <p:attrNameLst>
                                          <p:attrName>ppt_x</p:attrName>
                                        </p:attrNameLst>
                                      </p:cBhvr>
                                      <p:tavLst>
                                        <p:tav tm="0">
                                          <p:val>
                                            <p:strVal val="#ppt_x"/>
                                          </p:val>
                                        </p:tav>
                                        <p:tav tm="100000">
                                          <p:val>
                                            <p:strVal val="#ppt_x"/>
                                          </p:val>
                                        </p:tav>
                                      </p:tavLst>
                                    </p:anim>
                                    <p:anim calcmode="lin" valueType="num">
                                      <p:cBhvr additive="base">
                                        <p:cTn id="14" dur="500" fill="hold"/>
                                        <p:tgtEl>
                                          <p:spTgt spid="602213"/>
                                        </p:tgtEl>
                                        <p:attrNameLst>
                                          <p:attrName>ppt_y</p:attrName>
                                        </p:attrNameLst>
                                      </p:cBhvr>
                                      <p:tavLst>
                                        <p:tav tm="0">
                                          <p:val>
                                            <p:strVal val="0-#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1" fill="hold" nodeType="clickEffect">
                                  <p:stCondLst>
                                    <p:cond delay="0"/>
                                  </p:stCondLst>
                                  <p:childTnLst>
                                    <p:set>
                                      <p:cBhvr>
                                        <p:cTn id="18" dur="1" fill="hold">
                                          <p:stCondLst>
                                            <p:cond delay="0"/>
                                          </p:stCondLst>
                                        </p:cTn>
                                        <p:tgtEl>
                                          <p:spTgt spid="602231"/>
                                        </p:tgtEl>
                                        <p:attrNameLst>
                                          <p:attrName>style.visibility</p:attrName>
                                        </p:attrNameLst>
                                      </p:cBhvr>
                                      <p:to>
                                        <p:strVal val="visible"/>
                                      </p:to>
                                    </p:set>
                                    <p:anim calcmode="lin" valueType="num">
                                      <p:cBhvr additive="base">
                                        <p:cTn id="19" dur="500" fill="hold"/>
                                        <p:tgtEl>
                                          <p:spTgt spid="602231"/>
                                        </p:tgtEl>
                                        <p:attrNameLst>
                                          <p:attrName>ppt_x</p:attrName>
                                        </p:attrNameLst>
                                      </p:cBhvr>
                                      <p:tavLst>
                                        <p:tav tm="0">
                                          <p:val>
                                            <p:strVal val="#ppt_x"/>
                                          </p:val>
                                        </p:tav>
                                        <p:tav tm="100000">
                                          <p:val>
                                            <p:strVal val="#ppt_x"/>
                                          </p:val>
                                        </p:tav>
                                      </p:tavLst>
                                    </p:anim>
                                    <p:anim calcmode="lin" valueType="num">
                                      <p:cBhvr additive="base">
                                        <p:cTn id="20" dur="500" fill="hold"/>
                                        <p:tgtEl>
                                          <p:spTgt spid="602231"/>
                                        </p:tgtEl>
                                        <p:attrNameLst>
                                          <p:attrName>ppt_y</p:attrName>
                                        </p:attrNameLst>
                                      </p:cBhvr>
                                      <p:tavLst>
                                        <p:tav tm="0">
                                          <p:val>
                                            <p:strVal val="0-#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1" fill="hold" nodeType="clickEffect">
                                  <p:stCondLst>
                                    <p:cond delay="0"/>
                                  </p:stCondLst>
                                  <p:childTnLst>
                                    <p:set>
                                      <p:cBhvr>
                                        <p:cTn id="24" dur="1" fill="hold">
                                          <p:stCondLst>
                                            <p:cond delay="0"/>
                                          </p:stCondLst>
                                        </p:cTn>
                                        <p:tgtEl>
                                          <p:spTgt spid="602219"/>
                                        </p:tgtEl>
                                        <p:attrNameLst>
                                          <p:attrName>style.visibility</p:attrName>
                                        </p:attrNameLst>
                                      </p:cBhvr>
                                      <p:to>
                                        <p:strVal val="visible"/>
                                      </p:to>
                                    </p:set>
                                    <p:anim calcmode="lin" valueType="num">
                                      <p:cBhvr additive="base">
                                        <p:cTn id="25" dur="500" fill="hold"/>
                                        <p:tgtEl>
                                          <p:spTgt spid="602219"/>
                                        </p:tgtEl>
                                        <p:attrNameLst>
                                          <p:attrName>ppt_x</p:attrName>
                                        </p:attrNameLst>
                                      </p:cBhvr>
                                      <p:tavLst>
                                        <p:tav tm="0">
                                          <p:val>
                                            <p:strVal val="#ppt_x"/>
                                          </p:val>
                                        </p:tav>
                                        <p:tav tm="100000">
                                          <p:val>
                                            <p:strVal val="#ppt_x"/>
                                          </p:val>
                                        </p:tav>
                                      </p:tavLst>
                                    </p:anim>
                                    <p:anim calcmode="lin" valueType="num">
                                      <p:cBhvr additive="base">
                                        <p:cTn id="26" dur="500" fill="hold"/>
                                        <p:tgtEl>
                                          <p:spTgt spid="602219"/>
                                        </p:tgtEl>
                                        <p:attrNameLst>
                                          <p:attrName>ppt_y</p:attrName>
                                        </p:attrNameLst>
                                      </p:cBhvr>
                                      <p:tavLst>
                                        <p:tav tm="0">
                                          <p:val>
                                            <p:strVal val="0-#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1" fill="hold" nodeType="clickEffect">
                                  <p:stCondLst>
                                    <p:cond delay="0"/>
                                  </p:stCondLst>
                                  <p:childTnLst>
                                    <p:set>
                                      <p:cBhvr>
                                        <p:cTn id="30" dur="1" fill="hold">
                                          <p:stCondLst>
                                            <p:cond delay="0"/>
                                          </p:stCondLst>
                                        </p:cTn>
                                        <p:tgtEl>
                                          <p:spTgt spid="602225"/>
                                        </p:tgtEl>
                                        <p:attrNameLst>
                                          <p:attrName>style.visibility</p:attrName>
                                        </p:attrNameLst>
                                      </p:cBhvr>
                                      <p:to>
                                        <p:strVal val="visible"/>
                                      </p:to>
                                    </p:set>
                                    <p:anim calcmode="lin" valueType="num">
                                      <p:cBhvr additive="base">
                                        <p:cTn id="31" dur="500" fill="hold"/>
                                        <p:tgtEl>
                                          <p:spTgt spid="602225"/>
                                        </p:tgtEl>
                                        <p:attrNameLst>
                                          <p:attrName>ppt_x</p:attrName>
                                        </p:attrNameLst>
                                      </p:cBhvr>
                                      <p:tavLst>
                                        <p:tav tm="0">
                                          <p:val>
                                            <p:strVal val="#ppt_x"/>
                                          </p:val>
                                        </p:tav>
                                        <p:tav tm="100000">
                                          <p:val>
                                            <p:strVal val="#ppt_x"/>
                                          </p:val>
                                        </p:tav>
                                      </p:tavLst>
                                    </p:anim>
                                    <p:anim calcmode="lin" valueType="num">
                                      <p:cBhvr additive="base">
                                        <p:cTn id="32" dur="500" fill="hold"/>
                                        <p:tgtEl>
                                          <p:spTgt spid="602225"/>
                                        </p:tgtEl>
                                        <p:attrNameLst>
                                          <p:attrName>ppt_y</p:attrName>
                                        </p:attrNameLst>
                                      </p:cBhvr>
                                      <p:tavLst>
                                        <p:tav tm="0">
                                          <p:val>
                                            <p:strVal val="0-#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1" fill="hold" nodeType="clickEffect">
                                  <p:stCondLst>
                                    <p:cond delay="0"/>
                                  </p:stCondLst>
                                  <p:childTnLst>
                                    <p:set>
                                      <p:cBhvr>
                                        <p:cTn id="36" dur="1" fill="hold">
                                          <p:stCondLst>
                                            <p:cond delay="0"/>
                                          </p:stCondLst>
                                        </p:cTn>
                                        <p:tgtEl>
                                          <p:spTgt spid="602237"/>
                                        </p:tgtEl>
                                        <p:attrNameLst>
                                          <p:attrName>style.visibility</p:attrName>
                                        </p:attrNameLst>
                                      </p:cBhvr>
                                      <p:to>
                                        <p:strVal val="visible"/>
                                      </p:to>
                                    </p:set>
                                    <p:anim calcmode="lin" valueType="num">
                                      <p:cBhvr additive="base">
                                        <p:cTn id="37" dur="500" fill="hold"/>
                                        <p:tgtEl>
                                          <p:spTgt spid="602237"/>
                                        </p:tgtEl>
                                        <p:attrNameLst>
                                          <p:attrName>ppt_x</p:attrName>
                                        </p:attrNameLst>
                                      </p:cBhvr>
                                      <p:tavLst>
                                        <p:tav tm="0">
                                          <p:val>
                                            <p:strVal val="#ppt_x"/>
                                          </p:val>
                                        </p:tav>
                                        <p:tav tm="100000">
                                          <p:val>
                                            <p:strVal val="#ppt_x"/>
                                          </p:val>
                                        </p:tav>
                                      </p:tavLst>
                                    </p:anim>
                                    <p:anim calcmode="lin" valueType="num">
                                      <p:cBhvr additive="base">
                                        <p:cTn id="38" dur="500" fill="hold"/>
                                        <p:tgtEl>
                                          <p:spTgt spid="602237"/>
                                        </p:tgtEl>
                                        <p:attrNameLst>
                                          <p:attrName>ppt_y</p:attrName>
                                        </p:attrNameLst>
                                      </p:cBhvr>
                                      <p:tavLst>
                                        <p:tav tm="0">
                                          <p:val>
                                            <p:strVal val="0-#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1" fill="hold" nodeType="clickEffect">
                                  <p:stCondLst>
                                    <p:cond delay="0"/>
                                  </p:stCondLst>
                                  <p:childTnLst>
                                    <p:set>
                                      <p:cBhvr>
                                        <p:cTn id="42" dur="1" fill="hold">
                                          <p:stCondLst>
                                            <p:cond delay="0"/>
                                          </p:stCondLst>
                                        </p:cTn>
                                        <p:tgtEl>
                                          <p:spTgt spid="602131"/>
                                        </p:tgtEl>
                                        <p:attrNameLst>
                                          <p:attrName>style.visibility</p:attrName>
                                        </p:attrNameLst>
                                      </p:cBhvr>
                                      <p:to>
                                        <p:strVal val="visible"/>
                                      </p:to>
                                    </p:set>
                                    <p:anim calcmode="lin" valueType="num">
                                      <p:cBhvr additive="base">
                                        <p:cTn id="43" dur="500" fill="hold"/>
                                        <p:tgtEl>
                                          <p:spTgt spid="602131"/>
                                        </p:tgtEl>
                                        <p:attrNameLst>
                                          <p:attrName>ppt_x</p:attrName>
                                        </p:attrNameLst>
                                      </p:cBhvr>
                                      <p:tavLst>
                                        <p:tav tm="0">
                                          <p:val>
                                            <p:strVal val="#ppt_x"/>
                                          </p:val>
                                        </p:tav>
                                        <p:tav tm="100000">
                                          <p:val>
                                            <p:strVal val="#ppt_x"/>
                                          </p:val>
                                        </p:tav>
                                      </p:tavLst>
                                    </p:anim>
                                    <p:anim calcmode="lin" valueType="num">
                                      <p:cBhvr additive="base">
                                        <p:cTn id="44" dur="500" fill="hold"/>
                                        <p:tgtEl>
                                          <p:spTgt spid="602131"/>
                                        </p:tgtEl>
                                        <p:attrNameLst>
                                          <p:attrName>ppt_y</p:attrName>
                                        </p:attrNameLst>
                                      </p:cBhvr>
                                      <p:tavLst>
                                        <p:tav tm="0">
                                          <p:val>
                                            <p:strVal val="0-#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1" fill="hold" nodeType="clickEffect">
                                  <p:stCondLst>
                                    <p:cond delay="0"/>
                                  </p:stCondLst>
                                  <p:childTnLst>
                                    <p:set>
                                      <p:cBhvr>
                                        <p:cTn id="48" dur="1" fill="hold">
                                          <p:stCondLst>
                                            <p:cond delay="0"/>
                                          </p:stCondLst>
                                        </p:cTn>
                                        <p:tgtEl>
                                          <p:spTgt spid="602125"/>
                                        </p:tgtEl>
                                        <p:attrNameLst>
                                          <p:attrName>style.visibility</p:attrName>
                                        </p:attrNameLst>
                                      </p:cBhvr>
                                      <p:to>
                                        <p:strVal val="visible"/>
                                      </p:to>
                                    </p:set>
                                    <p:anim calcmode="lin" valueType="num">
                                      <p:cBhvr additive="base">
                                        <p:cTn id="49" dur="500" fill="hold"/>
                                        <p:tgtEl>
                                          <p:spTgt spid="602125"/>
                                        </p:tgtEl>
                                        <p:attrNameLst>
                                          <p:attrName>ppt_x</p:attrName>
                                        </p:attrNameLst>
                                      </p:cBhvr>
                                      <p:tavLst>
                                        <p:tav tm="0">
                                          <p:val>
                                            <p:strVal val="#ppt_x"/>
                                          </p:val>
                                        </p:tav>
                                        <p:tav tm="100000">
                                          <p:val>
                                            <p:strVal val="#ppt_x"/>
                                          </p:val>
                                        </p:tav>
                                      </p:tavLst>
                                    </p:anim>
                                    <p:anim calcmode="lin" valueType="num">
                                      <p:cBhvr additive="base">
                                        <p:cTn id="50" dur="500" fill="hold"/>
                                        <p:tgtEl>
                                          <p:spTgt spid="602125"/>
                                        </p:tgtEl>
                                        <p:attrNameLst>
                                          <p:attrName>ppt_y</p:attrName>
                                        </p:attrNameLst>
                                      </p:cBhvr>
                                      <p:tavLst>
                                        <p:tav tm="0">
                                          <p:val>
                                            <p:strVal val="0-#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1" fill="hold" nodeType="clickEffect">
                                  <p:stCondLst>
                                    <p:cond delay="0"/>
                                  </p:stCondLst>
                                  <p:childTnLst>
                                    <p:set>
                                      <p:cBhvr>
                                        <p:cTn id="54" dur="1" fill="hold">
                                          <p:stCondLst>
                                            <p:cond delay="0"/>
                                          </p:stCondLst>
                                        </p:cTn>
                                        <p:tgtEl>
                                          <p:spTgt spid="602137"/>
                                        </p:tgtEl>
                                        <p:attrNameLst>
                                          <p:attrName>style.visibility</p:attrName>
                                        </p:attrNameLst>
                                      </p:cBhvr>
                                      <p:to>
                                        <p:strVal val="visible"/>
                                      </p:to>
                                    </p:set>
                                    <p:anim calcmode="lin" valueType="num">
                                      <p:cBhvr additive="base">
                                        <p:cTn id="55" dur="500" fill="hold"/>
                                        <p:tgtEl>
                                          <p:spTgt spid="602137"/>
                                        </p:tgtEl>
                                        <p:attrNameLst>
                                          <p:attrName>ppt_x</p:attrName>
                                        </p:attrNameLst>
                                      </p:cBhvr>
                                      <p:tavLst>
                                        <p:tav tm="0">
                                          <p:val>
                                            <p:strVal val="#ppt_x"/>
                                          </p:val>
                                        </p:tav>
                                        <p:tav tm="100000">
                                          <p:val>
                                            <p:strVal val="#ppt_x"/>
                                          </p:val>
                                        </p:tav>
                                      </p:tavLst>
                                    </p:anim>
                                    <p:anim calcmode="lin" valueType="num">
                                      <p:cBhvr additive="base">
                                        <p:cTn id="56" dur="500" fill="hold"/>
                                        <p:tgtEl>
                                          <p:spTgt spid="602137"/>
                                        </p:tgtEl>
                                        <p:attrNameLst>
                                          <p:attrName>ppt_y</p:attrName>
                                        </p:attrNameLst>
                                      </p:cBhvr>
                                      <p:tavLst>
                                        <p:tav tm="0">
                                          <p:val>
                                            <p:strVal val="0-#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1" fill="hold" nodeType="clickEffect">
                                  <p:stCondLst>
                                    <p:cond delay="0"/>
                                  </p:stCondLst>
                                  <p:childTnLst>
                                    <p:set>
                                      <p:cBhvr>
                                        <p:cTn id="60" dur="1" fill="hold">
                                          <p:stCondLst>
                                            <p:cond delay="0"/>
                                          </p:stCondLst>
                                        </p:cTn>
                                        <p:tgtEl>
                                          <p:spTgt spid="602119"/>
                                        </p:tgtEl>
                                        <p:attrNameLst>
                                          <p:attrName>style.visibility</p:attrName>
                                        </p:attrNameLst>
                                      </p:cBhvr>
                                      <p:to>
                                        <p:strVal val="visible"/>
                                      </p:to>
                                    </p:set>
                                    <p:anim calcmode="lin" valueType="num">
                                      <p:cBhvr additive="base">
                                        <p:cTn id="61" dur="500" fill="hold"/>
                                        <p:tgtEl>
                                          <p:spTgt spid="602119"/>
                                        </p:tgtEl>
                                        <p:attrNameLst>
                                          <p:attrName>ppt_x</p:attrName>
                                        </p:attrNameLst>
                                      </p:cBhvr>
                                      <p:tavLst>
                                        <p:tav tm="0">
                                          <p:val>
                                            <p:strVal val="#ppt_x"/>
                                          </p:val>
                                        </p:tav>
                                        <p:tav tm="100000">
                                          <p:val>
                                            <p:strVal val="#ppt_x"/>
                                          </p:val>
                                        </p:tav>
                                      </p:tavLst>
                                    </p:anim>
                                    <p:anim calcmode="lin" valueType="num">
                                      <p:cBhvr additive="base">
                                        <p:cTn id="62" dur="500" fill="hold"/>
                                        <p:tgtEl>
                                          <p:spTgt spid="602119"/>
                                        </p:tgtEl>
                                        <p:attrNameLst>
                                          <p:attrName>ppt_y</p:attrName>
                                        </p:attrNameLst>
                                      </p:cBhvr>
                                      <p:tavLst>
                                        <p:tav tm="0">
                                          <p:val>
                                            <p:strVal val="0-#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1" fill="hold" nodeType="clickEffect">
                                  <p:stCondLst>
                                    <p:cond delay="0"/>
                                  </p:stCondLst>
                                  <p:childTnLst>
                                    <p:set>
                                      <p:cBhvr>
                                        <p:cTn id="66" dur="1" fill="hold">
                                          <p:stCondLst>
                                            <p:cond delay="0"/>
                                          </p:stCondLst>
                                        </p:cTn>
                                        <p:tgtEl>
                                          <p:spTgt spid="602204"/>
                                        </p:tgtEl>
                                        <p:attrNameLst>
                                          <p:attrName>style.visibility</p:attrName>
                                        </p:attrNameLst>
                                      </p:cBhvr>
                                      <p:to>
                                        <p:strVal val="visible"/>
                                      </p:to>
                                    </p:set>
                                    <p:anim calcmode="lin" valueType="num">
                                      <p:cBhvr additive="base">
                                        <p:cTn id="67" dur="500" fill="hold"/>
                                        <p:tgtEl>
                                          <p:spTgt spid="602204"/>
                                        </p:tgtEl>
                                        <p:attrNameLst>
                                          <p:attrName>ppt_x</p:attrName>
                                        </p:attrNameLst>
                                      </p:cBhvr>
                                      <p:tavLst>
                                        <p:tav tm="0">
                                          <p:val>
                                            <p:strVal val="#ppt_x"/>
                                          </p:val>
                                        </p:tav>
                                        <p:tav tm="100000">
                                          <p:val>
                                            <p:strVal val="#ppt_x"/>
                                          </p:val>
                                        </p:tav>
                                      </p:tavLst>
                                    </p:anim>
                                    <p:anim calcmode="lin" valueType="num">
                                      <p:cBhvr additive="base">
                                        <p:cTn id="68" dur="500" fill="hold"/>
                                        <p:tgtEl>
                                          <p:spTgt spid="60220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3550B1E2-BD27-46DA-A255-E2480C12FEBD}" type="datetime1">
              <a:rPr lang="zh-CN" altLang="en-US"/>
            </a:fld>
            <a:endParaRPr lang="en-US" altLang="zh-CN"/>
          </a:p>
        </p:txBody>
      </p:sp>
      <p:sp>
        <p:nvSpPr>
          <p:cNvPr id="6" name="灯片编号占位符 5"/>
          <p:cNvSpPr>
            <a:spLocks noGrp="1"/>
          </p:cNvSpPr>
          <p:nvPr>
            <p:ph type="sldNum" sz="quarter" idx="12"/>
          </p:nvPr>
        </p:nvSpPr>
        <p:spPr/>
        <p:txBody>
          <a:bodyPr/>
          <a:lstStyle/>
          <a:p>
            <a:fld id="{EA51A009-82EF-4E9C-ABF8-D65FA361A2CB}" type="slidenum">
              <a:rPr lang="en-US" altLang="zh-CN"/>
            </a:fld>
            <a:endParaRPr lang="en-US" altLang="zh-CN"/>
          </a:p>
        </p:txBody>
      </p:sp>
      <p:sp>
        <p:nvSpPr>
          <p:cNvPr id="836610" name="Rectangle 2"/>
          <p:cNvSpPr>
            <a:spLocks noGrp="1" noChangeArrowheads="1"/>
          </p:cNvSpPr>
          <p:nvPr>
            <p:ph type="title"/>
          </p:nvPr>
        </p:nvSpPr>
        <p:spPr>
          <a:xfrm>
            <a:off x="685483" y="512445"/>
            <a:ext cx="7772400" cy="836613"/>
          </a:xfrm>
        </p:spPr>
        <p:txBody>
          <a:bodyPr/>
          <a:lstStyle/>
          <a:p>
            <a:r>
              <a:rPr lang="zh-CN" altLang="en-US" b="1">
                <a:effectLst>
                  <a:outerShdw blurRad="38100" dist="38100" dir="2700000" algn="tl">
                    <a:srgbClr val="000000"/>
                  </a:outerShdw>
                </a:effectLst>
              </a:rPr>
              <a:t>结构设计的优化原则</a:t>
            </a:r>
            <a:endParaRPr lang="zh-CN" altLang="en-US" b="1">
              <a:effectLst>
                <a:outerShdw blurRad="38100" dist="38100" dir="2700000" algn="tl">
                  <a:srgbClr val="000000"/>
                </a:outerShdw>
              </a:effectLst>
            </a:endParaRPr>
          </a:p>
        </p:txBody>
      </p:sp>
      <p:sp>
        <p:nvSpPr>
          <p:cNvPr id="836611" name="Rectangle 3"/>
          <p:cNvSpPr>
            <a:spLocks noGrp="1" noChangeArrowheads="1"/>
          </p:cNvSpPr>
          <p:nvPr>
            <p:ph type="body" idx="1"/>
          </p:nvPr>
        </p:nvSpPr>
        <p:spPr>
          <a:xfrm>
            <a:off x="685800" y="1676400"/>
            <a:ext cx="7772400" cy="4114800"/>
          </a:xfrm>
        </p:spPr>
        <p:txBody>
          <a:bodyPr/>
          <a:lstStyle/>
          <a:p>
            <a:r>
              <a:rPr lang="en-US" altLang="zh-CN" sz="3600" b="0">
                <a:effectLst>
                  <a:outerShdw blurRad="38100" dist="38100" dir="2700000" algn="tl">
                    <a:srgbClr val="000000"/>
                  </a:outerShdw>
                </a:effectLst>
                <a:latin typeface="宋体" panose="02010600030101010101" pitchFamily="2" charset="-122"/>
              </a:rPr>
              <a:t>1</a:t>
            </a:r>
            <a:r>
              <a:rPr lang="zh-CN" altLang="en-US" sz="3600" b="0">
                <a:effectLst>
                  <a:outerShdw blurRad="38100" dist="38100" dir="2700000" algn="tl">
                    <a:srgbClr val="000000"/>
                  </a:outerShdw>
                </a:effectLst>
                <a:latin typeface="宋体" panose="02010600030101010101" pitchFamily="2" charset="-122"/>
              </a:rPr>
              <a:t>、分解、合并模块和变动调用关系</a:t>
            </a:r>
            <a:endParaRPr lang="zh-CN" altLang="en-US" sz="3600" b="0">
              <a:effectLst>
                <a:outerShdw blurRad="38100" dist="38100" dir="2700000" algn="tl">
                  <a:srgbClr val="000000"/>
                </a:outerShdw>
              </a:effectLst>
              <a:latin typeface="宋体" panose="02010600030101010101" pitchFamily="2" charset="-122"/>
            </a:endParaRPr>
          </a:p>
          <a:p>
            <a:r>
              <a:rPr lang="en-US" altLang="zh-CN" sz="3600" b="0">
                <a:latin typeface="宋体" panose="02010600030101010101" pitchFamily="2" charset="-122"/>
              </a:rPr>
              <a:t>2</a:t>
            </a:r>
            <a:r>
              <a:rPr lang="zh-CN" altLang="en-US" sz="3600" b="0">
                <a:latin typeface="宋体" panose="02010600030101010101" pitchFamily="2" charset="-122"/>
              </a:rPr>
              <a:t>、保持高扇入、低扇出的原则</a:t>
            </a:r>
            <a:endParaRPr lang="zh-CN" altLang="en-US" sz="3600" b="0">
              <a:latin typeface="宋体" panose="02010600030101010101" pitchFamily="2" charset="-122"/>
            </a:endParaRPr>
          </a:p>
          <a:p>
            <a:r>
              <a:rPr lang="en-US" altLang="zh-CN" sz="3600" b="0">
                <a:effectLst>
                  <a:outerShdw blurRad="38100" dist="38100" dir="2700000" algn="tl">
                    <a:srgbClr val="000000"/>
                  </a:outerShdw>
                </a:effectLst>
                <a:latin typeface="宋体" panose="02010600030101010101" pitchFamily="2" charset="-122"/>
              </a:rPr>
              <a:t>3</a:t>
            </a:r>
            <a:r>
              <a:rPr lang="zh-CN" altLang="en-US" sz="3600" b="0">
                <a:effectLst>
                  <a:outerShdw blurRad="38100" dist="38100" dir="2700000" algn="tl">
                    <a:srgbClr val="000000"/>
                  </a:outerShdw>
                </a:effectLst>
                <a:latin typeface="宋体" panose="02010600030101010101" pitchFamily="2" charset="-122"/>
              </a:rPr>
              <a:t>、作用域、控制域规则</a:t>
            </a:r>
            <a:endParaRPr lang="zh-CN" altLang="en-US" sz="3600" b="0">
              <a:latin typeface="宋体" panose="02010600030101010101" pitchFamily="2" charset="-122"/>
            </a:endParaRPr>
          </a:p>
          <a:p>
            <a:endParaRPr lang="en-US" altLang="zh-CN" sz="3600" b="0">
              <a:latin typeface="宋体" panose="02010600030101010101" pitchFamily="2" charset="-122"/>
            </a:endParaRPr>
          </a:p>
        </p:txBody>
      </p:sp>
    </p:spTree>
  </p:cSld>
  <p:clrMapOvr>
    <a:masterClrMapping/>
  </p:clrMapOvr>
  <p:transition>
    <p:zoom/>
  </p:transition>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62B213C4-BBF1-483E-BBB9-F2CCF04779C2}" type="datetime1">
              <a:rPr lang="zh-CN" altLang="en-US"/>
            </a:fld>
            <a:endParaRPr lang="en-US" altLang="zh-CN"/>
          </a:p>
        </p:txBody>
      </p:sp>
      <p:sp>
        <p:nvSpPr>
          <p:cNvPr id="6" name="灯片编号占位符 5"/>
          <p:cNvSpPr>
            <a:spLocks noGrp="1"/>
          </p:cNvSpPr>
          <p:nvPr>
            <p:ph type="sldNum" sz="quarter" idx="12"/>
          </p:nvPr>
        </p:nvSpPr>
        <p:spPr/>
        <p:txBody>
          <a:bodyPr/>
          <a:lstStyle/>
          <a:p>
            <a:fld id="{BC29625D-FFDE-43EA-8153-0090D0605B32}" type="slidenum">
              <a:rPr lang="en-US" altLang="zh-CN"/>
            </a:fld>
            <a:endParaRPr lang="en-US" altLang="zh-CN"/>
          </a:p>
        </p:txBody>
      </p:sp>
      <p:sp>
        <p:nvSpPr>
          <p:cNvPr id="837634" name="Rectangle 2"/>
          <p:cNvSpPr>
            <a:spLocks noGrp="1" noChangeArrowheads="1"/>
          </p:cNvSpPr>
          <p:nvPr>
            <p:ph type="body" idx="1"/>
          </p:nvPr>
        </p:nvSpPr>
        <p:spPr>
          <a:xfrm>
            <a:off x="755650" y="476250"/>
            <a:ext cx="7772400" cy="6121400"/>
          </a:xfrm>
          <a:noFill/>
        </p:spPr>
        <p:txBody>
          <a:bodyPr/>
          <a:lstStyle/>
          <a:p>
            <a:r>
              <a:rPr lang="en-US" altLang="zh-CN" b="0">
                <a:solidFill>
                  <a:srgbClr val="FFFF99"/>
                </a:solidFill>
                <a:effectLst>
                  <a:outerShdw blurRad="38100" dist="38100" dir="2700000" algn="tl">
                    <a:srgbClr val="000000"/>
                  </a:outerShdw>
                </a:effectLst>
              </a:rPr>
              <a:t>1</a:t>
            </a:r>
            <a:r>
              <a:rPr lang="zh-CN" altLang="en-US" b="0">
                <a:solidFill>
                  <a:srgbClr val="FFFF99"/>
                </a:solidFill>
                <a:effectLst>
                  <a:outerShdw blurRad="38100" dist="38100" dir="2700000" algn="tl">
                    <a:srgbClr val="000000"/>
                  </a:outerShdw>
                </a:effectLst>
              </a:rPr>
              <a:t>、分解、合并模块和变动调用关系</a:t>
            </a:r>
            <a:endParaRPr lang="zh-CN" altLang="en-US" b="0">
              <a:solidFill>
                <a:srgbClr val="FFFF99"/>
              </a:solidFill>
              <a:effectLst>
                <a:outerShdw blurRad="38100" dist="38100" dir="2700000" algn="tl">
                  <a:srgbClr val="000000"/>
                </a:outerShdw>
              </a:effectLst>
            </a:endParaRPr>
          </a:p>
          <a:p>
            <a:pPr lvl="1"/>
            <a:r>
              <a:rPr lang="zh-CN" altLang="en-US" b="0">
                <a:solidFill>
                  <a:srgbClr val="FFFF00"/>
                </a:solidFill>
                <a:effectLst>
                  <a:outerShdw blurRad="38100" dist="38100" dir="2700000" algn="tl">
                    <a:srgbClr val="000000"/>
                  </a:outerShdw>
                </a:effectLst>
              </a:rPr>
              <a:t>标准：提高内聚、降低耦合</a:t>
            </a:r>
            <a:endParaRPr lang="zh-CN" altLang="en-US" b="0">
              <a:solidFill>
                <a:srgbClr val="FFFF00"/>
              </a:solidFill>
              <a:effectLst>
                <a:outerShdw blurRad="38100" dist="38100" dir="2700000" algn="tl">
                  <a:srgbClr val="000000"/>
                </a:outerShdw>
              </a:effectLst>
            </a:endParaRPr>
          </a:p>
          <a:p>
            <a:pPr lvl="1"/>
            <a:r>
              <a:rPr lang="en-US" altLang="zh-CN" b="0">
                <a:solidFill>
                  <a:schemeClr val="tx2"/>
                </a:solidFill>
                <a:effectLst>
                  <a:outerShdw blurRad="38100" dist="38100" dir="2700000" algn="tl">
                    <a:srgbClr val="000000"/>
                  </a:outerShdw>
                </a:effectLst>
              </a:rPr>
              <a:t>1</a:t>
            </a:r>
            <a:r>
              <a:rPr lang="zh-CN" altLang="en-US" b="0">
                <a:solidFill>
                  <a:schemeClr val="tx2"/>
                </a:solidFill>
                <a:effectLst>
                  <a:outerShdw blurRad="38100" dist="38100" dir="2700000" algn="tl">
                    <a:srgbClr val="000000"/>
                  </a:outerShdw>
                </a:effectLst>
              </a:rPr>
              <a:t>）简化模块接口</a:t>
            </a:r>
            <a:endParaRPr lang="zh-CN" altLang="en-US" b="0">
              <a:solidFill>
                <a:schemeClr val="tx2"/>
              </a:solidFill>
              <a:effectLst>
                <a:outerShdw blurRad="38100" dist="38100" dir="2700000" algn="tl">
                  <a:srgbClr val="000000"/>
                </a:outerShdw>
              </a:effectLst>
            </a:endParaRPr>
          </a:p>
          <a:p>
            <a:pPr lvl="2"/>
            <a:r>
              <a:rPr lang="zh-CN" altLang="en-US" sz="2800"/>
              <a:t>少用全局性数据</a:t>
            </a:r>
            <a:endParaRPr lang="zh-CN" altLang="en-US" sz="2800"/>
          </a:p>
          <a:p>
            <a:pPr lvl="2"/>
            <a:r>
              <a:rPr lang="zh-CN" altLang="en-US" sz="2800"/>
              <a:t>减少模块间控制信息的传递</a:t>
            </a:r>
            <a:endParaRPr lang="zh-CN" altLang="en-US" sz="2800"/>
          </a:p>
          <a:p>
            <a:pPr lvl="1"/>
            <a:r>
              <a:rPr lang="en-US" altLang="zh-CN" b="0">
                <a:solidFill>
                  <a:schemeClr val="tx2"/>
                </a:solidFill>
              </a:rPr>
              <a:t>2</a:t>
            </a:r>
            <a:r>
              <a:rPr lang="zh-CN" altLang="en-US" b="0">
                <a:solidFill>
                  <a:schemeClr val="tx2"/>
                </a:solidFill>
              </a:rPr>
              <a:t>）考虑模块的规模</a:t>
            </a:r>
            <a:endParaRPr lang="zh-CN" altLang="en-US" b="0">
              <a:solidFill>
                <a:schemeClr val="tx2"/>
              </a:solidFill>
            </a:endParaRPr>
          </a:p>
          <a:p>
            <a:pPr lvl="2"/>
            <a:r>
              <a:rPr lang="zh-CN" altLang="en-US" sz="2800"/>
              <a:t>过长的模块会增加理解的难度</a:t>
            </a:r>
            <a:endParaRPr lang="zh-CN" altLang="en-US" sz="2800"/>
          </a:p>
          <a:p>
            <a:pPr lvl="2"/>
            <a:r>
              <a:rPr lang="zh-CN" altLang="en-US" sz="2800"/>
              <a:t>模块规模太小，会使模块间联系变得复杂</a:t>
            </a:r>
            <a:endParaRPr lang="zh-CN" altLang="en-US" sz="2800"/>
          </a:p>
          <a:p>
            <a:pPr lvl="1"/>
            <a:r>
              <a:rPr lang="en-US" altLang="zh-CN" b="0">
                <a:solidFill>
                  <a:schemeClr val="tx2"/>
                </a:solidFill>
                <a:effectLst>
                  <a:outerShdw blurRad="38100" dist="38100" dir="2700000" algn="tl">
                    <a:srgbClr val="000000"/>
                  </a:outerShdw>
                </a:effectLst>
              </a:rPr>
              <a:t>3</a:t>
            </a:r>
            <a:r>
              <a:rPr lang="zh-CN" altLang="en-US" b="0">
                <a:solidFill>
                  <a:schemeClr val="tx2"/>
                </a:solidFill>
                <a:effectLst>
                  <a:outerShdw blurRad="38100" dist="38100" dir="2700000" algn="tl">
                    <a:srgbClr val="000000"/>
                  </a:outerShdw>
                </a:effectLst>
              </a:rPr>
              <a:t>）适当变更模块在图上的位置</a:t>
            </a:r>
            <a:endParaRPr lang="zh-CN" altLang="en-US" b="0">
              <a:solidFill>
                <a:schemeClr val="tx2"/>
              </a:solidFill>
              <a:effectLst>
                <a:outerShdw blurRad="38100" dist="38100" dir="2700000" algn="tl">
                  <a:srgbClr val="000000"/>
                </a:outerShdw>
              </a:effectLst>
            </a:endParaRPr>
          </a:p>
          <a:p>
            <a:pPr lvl="2"/>
            <a:r>
              <a:rPr lang="zh-CN" altLang="en-US" sz="2800"/>
              <a:t>方便计算机的处理</a:t>
            </a:r>
            <a:endParaRPr lang="zh-CN" altLang="en-US" sz="2800"/>
          </a:p>
          <a:p>
            <a:pPr lvl="2">
              <a:buFontTx/>
              <a:buNone/>
            </a:pPr>
            <a:endParaRPr lang="en-US" altLang="zh-CN" sz="2800">
              <a:ea typeface="楷体_GB2312" pitchFamily="49" charset="-122"/>
            </a:endParaRPr>
          </a:p>
        </p:txBody>
      </p:sp>
      <p:sp>
        <p:nvSpPr>
          <p:cNvPr id="837635" name="Rectangle 3"/>
          <p:cNvSpPr>
            <a:spLocks noChangeArrowheads="1"/>
          </p:cNvSpPr>
          <p:nvPr/>
        </p:nvSpPr>
        <p:spPr bwMode="auto">
          <a:xfrm>
            <a:off x="990600" y="1600200"/>
            <a:ext cx="7254875" cy="1554163"/>
          </a:xfrm>
          <a:prstGeom prst="rect">
            <a:avLst/>
          </a:prstGeom>
          <a:solidFill>
            <a:srgbClr val="0000FF"/>
          </a:solidFill>
          <a:ln w="9525" algn="ctr">
            <a:noFill/>
            <a:miter lim="800000"/>
          </a:ln>
          <a:effectLst/>
        </p:spPr>
        <p:txBody>
          <a:bodyPr anchor="ctr"/>
          <a:lstStyle/>
          <a:p>
            <a:pPr marL="342900" indent="-342900" algn="ctr">
              <a:spcBef>
                <a:spcPct val="20000"/>
              </a:spcBef>
            </a:pPr>
            <a:r>
              <a:rPr lang="zh-CN" altLang="en-US" sz="3600">
                <a:solidFill>
                  <a:srgbClr val="FFFFFF"/>
                </a:solidFill>
                <a:latin typeface="黑体" panose="02010609060101010101" charset="-122"/>
                <a:ea typeface="黑体" panose="02010609060101010101" charset="-122"/>
              </a:rPr>
              <a:t>分解模块减少控制信息的传递</a:t>
            </a:r>
            <a:endParaRPr lang="zh-CN" altLang="en-US" sz="3600">
              <a:solidFill>
                <a:srgbClr val="FFFFFF"/>
              </a:solidFill>
              <a:latin typeface="黑体" panose="02010609060101010101" charset="-122"/>
              <a:ea typeface="黑体" panose="02010609060101010101" charset="-122"/>
            </a:endParaRPr>
          </a:p>
          <a:p>
            <a:pPr marL="342900" indent="-342900" algn="ctr">
              <a:spcBef>
                <a:spcPct val="20000"/>
              </a:spcBef>
            </a:pPr>
            <a:r>
              <a:rPr lang="zh-CN" altLang="en-US" sz="3600">
                <a:solidFill>
                  <a:srgbClr val="FFFFFF"/>
                </a:solidFill>
                <a:latin typeface="黑体" panose="02010609060101010101" charset="-122"/>
                <a:ea typeface="黑体" panose="02010609060101010101" charset="-122"/>
              </a:rPr>
              <a:t>合并模块减少对全局数据的引用</a:t>
            </a:r>
            <a:endParaRPr lang="zh-CN" altLang="en-US" sz="3600">
              <a:solidFill>
                <a:srgbClr val="FFFFFF"/>
              </a:solidFill>
              <a:latin typeface="黑体" panose="02010609060101010101" charset="-122"/>
              <a:ea typeface="黑体" panose="02010609060101010101" charset="-122"/>
            </a:endParaRP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37635"/>
                                        </p:tgtEl>
                                        <p:attrNameLst>
                                          <p:attrName>style.visibility</p:attrName>
                                        </p:attrNameLst>
                                      </p:cBhvr>
                                      <p:to>
                                        <p:strVal val="visible"/>
                                      </p:to>
                                    </p:set>
                                    <p:anim calcmode="lin" valueType="num">
                                      <p:cBhvr additive="base">
                                        <p:cTn id="7" dur="500" fill="hold"/>
                                        <p:tgtEl>
                                          <p:spTgt spid="837635"/>
                                        </p:tgtEl>
                                        <p:attrNameLst>
                                          <p:attrName>ppt_x</p:attrName>
                                        </p:attrNameLst>
                                      </p:cBhvr>
                                      <p:tavLst>
                                        <p:tav tm="0">
                                          <p:val>
                                            <p:strVal val="#ppt_x"/>
                                          </p:val>
                                        </p:tav>
                                        <p:tav tm="100000">
                                          <p:val>
                                            <p:strVal val="#ppt_x"/>
                                          </p:val>
                                        </p:tav>
                                      </p:tavLst>
                                    </p:anim>
                                    <p:anim calcmode="lin" valueType="num">
                                      <p:cBhvr additive="base">
                                        <p:cTn id="8" dur="500" fill="hold"/>
                                        <p:tgtEl>
                                          <p:spTgt spid="83763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grpId="1" nodeType="clickEffect">
                                  <p:stCondLst>
                                    <p:cond delay="0"/>
                                  </p:stCondLst>
                                  <p:childTnLst>
                                    <p:anim calcmode="lin" valueType="num">
                                      <p:cBhvr additive="base">
                                        <p:cTn id="12" dur="500"/>
                                        <p:tgtEl>
                                          <p:spTgt spid="837635"/>
                                        </p:tgtEl>
                                        <p:attrNameLst>
                                          <p:attrName>ppt_x</p:attrName>
                                        </p:attrNameLst>
                                      </p:cBhvr>
                                      <p:tavLst>
                                        <p:tav tm="0">
                                          <p:val>
                                            <p:strVal val="ppt_x"/>
                                          </p:val>
                                        </p:tav>
                                        <p:tav tm="100000">
                                          <p:val>
                                            <p:strVal val="ppt_x"/>
                                          </p:val>
                                        </p:tav>
                                      </p:tavLst>
                                    </p:anim>
                                    <p:anim calcmode="lin" valueType="num">
                                      <p:cBhvr additive="base">
                                        <p:cTn id="13" dur="500"/>
                                        <p:tgtEl>
                                          <p:spTgt spid="837635"/>
                                        </p:tgtEl>
                                        <p:attrNameLst>
                                          <p:attrName>ppt_y</p:attrName>
                                        </p:attrNameLst>
                                      </p:cBhvr>
                                      <p:tavLst>
                                        <p:tav tm="0">
                                          <p:val>
                                            <p:strVal val="ppt_y"/>
                                          </p:val>
                                        </p:tav>
                                        <p:tav tm="100000">
                                          <p:val>
                                            <p:strVal val="1+ppt_h/2"/>
                                          </p:val>
                                        </p:tav>
                                      </p:tavLst>
                                    </p:anim>
                                    <p:set>
                                      <p:cBhvr>
                                        <p:cTn id="14" dur="1" fill="hold">
                                          <p:stCondLst>
                                            <p:cond delay="499"/>
                                          </p:stCondLst>
                                        </p:cTn>
                                        <p:tgtEl>
                                          <p:spTgt spid="837635"/>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3" presetClass="entr" presetSubtype="10" fill="hold" grpId="0" nodeType="clickEffect">
                                  <p:stCondLst>
                                    <p:cond delay="0"/>
                                  </p:stCondLst>
                                  <p:childTnLst>
                                    <p:set>
                                      <p:cBhvr>
                                        <p:cTn id="18" dur="1" fill="hold">
                                          <p:stCondLst>
                                            <p:cond delay="0"/>
                                          </p:stCondLst>
                                        </p:cTn>
                                        <p:tgtEl>
                                          <p:spTgt spid="837634">
                                            <p:txEl>
                                              <p:pRg st="5" end="5"/>
                                            </p:txEl>
                                          </p:spTgt>
                                        </p:tgtEl>
                                        <p:attrNameLst>
                                          <p:attrName>style.visibility</p:attrName>
                                        </p:attrNameLst>
                                      </p:cBhvr>
                                      <p:to>
                                        <p:strVal val="visible"/>
                                      </p:to>
                                    </p:set>
                                    <p:animEffect transition="in" filter="blinds(horizontal)">
                                      <p:cBhvr>
                                        <p:cTn id="19" dur="1000"/>
                                        <p:tgtEl>
                                          <p:spTgt spid="837634">
                                            <p:txEl>
                                              <p:pRg st="5" end="5"/>
                                            </p:txEl>
                                          </p:spTgt>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837634">
                                            <p:txEl>
                                              <p:pRg st="6" end="6"/>
                                            </p:txEl>
                                          </p:spTgt>
                                        </p:tgtEl>
                                        <p:attrNameLst>
                                          <p:attrName>style.visibility</p:attrName>
                                        </p:attrNameLst>
                                      </p:cBhvr>
                                      <p:to>
                                        <p:strVal val="visible"/>
                                      </p:to>
                                    </p:set>
                                    <p:animEffect transition="in" filter="blinds(horizontal)">
                                      <p:cBhvr>
                                        <p:cTn id="22" dur="1000"/>
                                        <p:tgtEl>
                                          <p:spTgt spid="837634">
                                            <p:txEl>
                                              <p:pRg st="6" end="6"/>
                                            </p:txEl>
                                          </p:spTgt>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837634">
                                            <p:txEl>
                                              <p:pRg st="7" end="7"/>
                                            </p:txEl>
                                          </p:spTgt>
                                        </p:tgtEl>
                                        <p:attrNameLst>
                                          <p:attrName>style.visibility</p:attrName>
                                        </p:attrNameLst>
                                      </p:cBhvr>
                                      <p:to>
                                        <p:strVal val="visible"/>
                                      </p:to>
                                    </p:set>
                                    <p:animEffect transition="in" filter="blinds(horizontal)">
                                      <p:cBhvr>
                                        <p:cTn id="25" dur="1000"/>
                                        <p:tgtEl>
                                          <p:spTgt spid="837634">
                                            <p:txEl>
                                              <p:pRg st="7" end="7"/>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837634">
                                            <p:txEl>
                                              <p:pRg st="8" end="8"/>
                                            </p:txEl>
                                          </p:spTgt>
                                        </p:tgtEl>
                                        <p:attrNameLst>
                                          <p:attrName>style.visibility</p:attrName>
                                        </p:attrNameLst>
                                      </p:cBhvr>
                                      <p:to>
                                        <p:strVal val="visible"/>
                                      </p:to>
                                    </p:set>
                                    <p:animEffect transition="in" filter="blinds(horizontal)">
                                      <p:cBhvr>
                                        <p:cTn id="30" dur="1000"/>
                                        <p:tgtEl>
                                          <p:spTgt spid="837634">
                                            <p:txEl>
                                              <p:pRg st="8" end="8"/>
                                            </p:txEl>
                                          </p:spTgt>
                                        </p:tgtEl>
                                      </p:cBhvr>
                                    </p:animEffect>
                                  </p:childTnLst>
                                </p:cTn>
                              </p:par>
                              <p:par>
                                <p:cTn id="31" presetID="3" presetClass="entr" presetSubtype="10" fill="hold" grpId="0" nodeType="withEffect">
                                  <p:stCondLst>
                                    <p:cond delay="0"/>
                                  </p:stCondLst>
                                  <p:childTnLst>
                                    <p:set>
                                      <p:cBhvr>
                                        <p:cTn id="32" dur="1" fill="hold">
                                          <p:stCondLst>
                                            <p:cond delay="0"/>
                                          </p:stCondLst>
                                        </p:cTn>
                                        <p:tgtEl>
                                          <p:spTgt spid="837634">
                                            <p:txEl>
                                              <p:pRg st="9" end="9"/>
                                            </p:txEl>
                                          </p:spTgt>
                                        </p:tgtEl>
                                        <p:attrNameLst>
                                          <p:attrName>style.visibility</p:attrName>
                                        </p:attrNameLst>
                                      </p:cBhvr>
                                      <p:to>
                                        <p:strVal val="visible"/>
                                      </p:to>
                                    </p:set>
                                    <p:animEffect transition="in" filter="blinds(horizontal)">
                                      <p:cBhvr>
                                        <p:cTn id="33" dur="1000"/>
                                        <p:tgtEl>
                                          <p:spTgt spid="837634">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7634" grpId="0" uiExpand="1" build="p"/>
      <p:bldP spid="837635" grpId="0" animBg="1"/>
      <p:bldP spid="837635" grpId="1" animBg="1"/>
    </p:bld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3"/>
          <p:cNvSpPr>
            <a:spLocks noGrp="1"/>
          </p:cNvSpPr>
          <p:nvPr>
            <p:ph type="dt" sz="half" idx="10"/>
          </p:nvPr>
        </p:nvSpPr>
        <p:spPr/>
        <p:txBody>
          <a:bodyPr/>
          <a:lstStyle/>
          <a:p>
            <a:fld id="{F492EB36-683F-41B3-A098-2407591A3FDA}" type="datetime1">
              <a:rPr lang="zh-CN" altLang="en-US"/>
            </a:fld>
            <a:endParaRPr lang="en-US" altLang="zh-CN"/>
          </a:p>
        </p:txBody>
      </p:sp>
      <p:sp>
        <p:nvSpPr>
          <p:cNvPr id="6" name="灯片编号占位符 4"/>
          <p:cNvSpPr>
            <a:spLocks noGrp="1"/>
          </p:cNvSpPr>
          <p:nvPr>
            <p:ph type="sldNum" sz="quarter" idx="11"/>
          </p:nvPr>
        </p:nvSpPr>
        <p:spPr/>
        <p:txBody>
          <a:bodyPr/>
          <a:lstStyle/>
          <a:p>
            <a:fld id="{97AB7981-C942-42F4-9A92-65F2215C5555}" type="slidenum">
              <a:rPr lang="en-US" altLang="zh-CN"/>
            </a:fld>
            <a:endParaRPr lang="en-US" altLang="zh-CN"/>
          </a:p>
        </p:txBody>
      </p:sp>
      <p:sp>
        <p:nvSpPr>
          <p:cNvPr id="881666" name="Rectangle 2"/>
          <p:cNvSpPr>
            <a:spLocks noGrp="1" noChangeArrowheads="1"/>
          </p:cNvSpPr>
          <p:nvPr>
            <p:ph type="title"/>
          </p:nvPr>
        </p:nvSpPr>
        <p:spPr/>
        <p:txBody>
          <a:bodyPr/>
          <a:lstStyle/>
          <a:p>
            <a:r>
              <a:rPr lang="en-US" altLang="zh-CN">
                <a:latin typeface="华文中宋" panose="02010600040101010101" pitchFamily="2" charset="-122"/>
                <a:ea typeface="华文中宋" panose="02010600040101010101" pitchFamily="2" charset="-122"/>
              </a:rPr>
              <a:t>SC</a:t>
            </a:r>
            <a:r>
              <a:rPr lang="zh-CN" altLang="en-US">
                <a:latin typeface="华文中宋" panose="02010600040101010101" pitchFamily="2" charset="-122"/>
                <a:ea typeface="华文中宋" panose="02010600040101010101" pitchFamily="2" charset="-122"/>
              </a:rPr>
              <a:t>图</a:t>
            </a:r>
            <a:r>
              <a:rPr lang="zh-CN" altLang="en-US">
                <a:effectLst>
                  <a:outerShdw blurRad="38100" dist="38100" dir="2700000" algn="tl">
                    <a:srgbClr val="C0C0C0"/>
                  </a:outerShdw>
                </a:effectLst>
                <a:ea typeface="华文中宋" panose="02010600040101010101" pitchFamily="2" charset="-122"/>
              </a:rPr>
              <a:t>的检验</a:t>
            </a:r>
            <a:endParaRPr lang="zh-CN" altLang="en-US">
              <a:effectLst>
                <a:outerShdw blurRad="38100" dist="38100" dir="2700000" algn="tl">
                  <a:srgbClr val="C0C0C0"/>
                </a:outerShdw>
              </a:effectLst>
              <a:ea typeface="华文中宋" panose="02010600040101010101" pitchFamily="2" charset="-122"/>
            </a:endParaRPr>
          </a:p>
        </p:txBody>
      </p:sp>
      <p:sp>
        <p:nvSpPr>
          <p:cNvPr id="881667" name="Rectangle 3"/>
          <p:cNvSpPr>
            <a:spLocks noGrp="1" noChangeArrowheads="1"/>
          </p:cNvSpPr>
          <p:nvPr>
            <p:ph type="body" idx="1"/>
          </p:nvPr>
        </p:nvSpPr>
        <p:spPr>
          <a:xfrm>
            <a:off x="1182688" y="1447800"/>
            <a:ext cx="7515225" cy="4678363"/>
          </a:xfrm>
        </p:spPr>
        <p:txBody>
          <a:bodyPr/>
          <a:lstStyle/>
          <a:p>
            <a:pPr>
              <a:lnSpc>
                <a:spcPct val="90000"/>
              </a:lnSpc>
            </a:pPr>
            <a:r>
              <a:rPr lang="zh-CN" altLang="en-US" b="0">
                <a:solidFill>
                  <a:schemeClr val="tx2"/>
                </a:solidFill>
                <a:latin typeface="华文中宋" panose="02010600040101010101" pitchFamily="2" charset="-122"/>
                <a:ea typeface="华文中宋" panose="02010600040101010101" pitchFamily="2" charset="-122"/>
              </a:rPr>
              <a:t>传送的</a:t>
            </a:r>
            <a:r>
              <a:rPr lang="zh-CN" altLang="en-US" b="0">
                <a:solidFill>
                  <a:srgbClr val="FF0000"/>
                </a:solidFill>
                <a:latin typeface="华文中宋" panose="02010600040101010101" pitchFamily="2" charset="-122"/>
                <a:ea typeface="华文中宋" panose="02010600040101010101" pitchFamily="2" charset="-122"/>
              </a:rPr>
              <a:t>每个数据元素</a:t>
            </a:r>
            <a:r>
              <a:rPr lang="zh-CN" altLang="en-US" b="0">
                <a:solidFill>
                  <a:schemeClr val="tx2"/>
                </a:solidFill>
                <a:latin typeface="华文中宋" panose="02010600040101010101" pitchFamily="2" charset="-122"/>
                <a:ea typeface="华文中宋" panose="02010600040101010101" pitchFamily="2" charset="-122"/>
              </a:rPr>
              <a:t>是否为完成模块功能所</a:t>
            </a:r>
            <a:r>
              <a:rPr lang="zh-CN" altLang="en-US" b="0">
                <a:solidFill>
                  <a:srgbClr val="FF0000"/>
                </a:solidFill>
                <a:latin typeface="华文中宋" panose="02010600040101010101" pitchFamily="2" charset="-122"/>
                <a:ea typeface="华文中宋" panose="02010600040101010101" pitchFamily="2" charset="-122"/>
              </a:rPr>
              <a:t>必须</a:t>
            </a:r>
            <a:r>
              <a:rPr lang="zh-CN" altLang="en-US" b="0">
                <a:solidFill>
                  <a:schemeClr val="tx2"/>
                </a:solidFill>
                <a:latin typeface="华文中宋" panose="02010600040101010101" pitchFamily="2" charset="-122"/>
                <a:ea typeface="华文中宋" panose="02010600040101010101" pitchFamily="2" charset="-122"/>
              </a:rPr>
              <a:t>的；</a:t>
            </a:r>
            <a:endParaRPr lang="zh-CN" altLang="en-US" b="0">
              <a:solidFill>
                <a:schemeClr val="tx2"/>
              </a:solidFill>
              <a:latin typeface="华文中宋" panose="02010600040101010101" pitchFamily="2" charset="-122"/>
              <a:ea typeface="华文中宋" panose="02010600040101010101" pitchFamily="2" charset="-122"/>
            </a:endParaRPr>
          </a:p>
          <a:p>
            <a:pPr>
              <a:lnSpc>
                <a:spcPct val="90000"/>
              </a:lnSpc>
            </a:pPr>
            <a:r>
              <a:rPr lang="zh-CN" altLang="en-US" b="0">
                <a:solidFill>
                  <a:schemeClr val="tx2"/>
                </a:solidFill>
                <a:latin typeface="华文中宋" panose="02010600040101010101" pitchFamily="2" charset="-122"/>
                <a:ea typeface="华文中宋" panose="02010600040101010101" pitchFamily="2" charset="-122"/>
              </a:rPr>
              <a:t>完成模块功能必须的</a:t>
            </a:r>
            <a:r>
              <a:rPr lang="zh-CN" altLang="en-US" b="0">
                <a:solidFill>
                  <a:srgbClr val="FF0000"/>
                </a:solidFill>
                <a:latin typeface="华文中宋" panose="02010600040101010101" pitchFamily="2" charset="-122"/>
                <a:ea typeface="华文中宋" panose="02010600040101010101" pitchFamily="2" charset="-122"/>
              </a:rPr>
              <a:t>每个数据元素是否都传送来</a:t>
            </a:r>
            <a:r>
              <a:rPr lang="zh-CN" altLang="en-US" b="0">
                <a:solidFill>
                  <a:schemeClr val="tx2"/>
                </a:solidFill>
                <a:latin typeface="华文中宋" panose="02010600040101010101" pitchFamily="2" charset="-122"/>
                <a:ea typeface="华文中宋" panose="02010600040101010101" pitchFamily="2" charset="-122"/>
              </a:rPr>
              <a:t>了；</a:t>
            </a:r>
            <a:endParaRPr lang="zh-CN" altLang="en-US" b="0">
              <a:solidFill>
                <a:schemeClr val="tx2"/>
              </a:solidFill>
              <a:latin typeface="华文中宋" panose="02010600040101010101" pitchFamily="2" charset="-122"/>
              <a:ea typeface="华文中宋" panose="02010600040101010101" pitchFamily="2" charset="-122"/>
            </a:endParaRPr>
          </a:p>
          <a:p>
            <a:pPr>
              <a:lnSpc>
                <a:spcPct val="90000"/>
              </a:lnSpc>
            </a:pPr>
            <a:r>
              <a:rPr lang="zh-CN" altLang="en-US" b="0">
                <a:solidFill>
                  <a:schemeClr val="tx2"/>
                </a:solidFill>
                <a:latin typeface="华文中宋" panose="02010600040101010101" pitchFamily="2" charset="-122"/>
                <a:ea typeface="华文中宋" panose="02010600040101010101" pitchFamily="2" charset="-122"/>
              </a:rPr>
              <a:t>结构图上模块间的</a:t>
            </a:r>
            <a:r>
              <a:rPr lang="zh-CN" altLang="en-US" b="0">
                <a:solidFill>
                  <a:srgbClr val="FF0000"/>
                </a:solidFill>
                <a:latin typeface="华文中宋" panose="02010600040101010101" pitchFamily="2" charset="-122"/>
                <a:ea typeface="华文中宋" panose="02010600040101010101" pitchFamily="2" charset="-122"/>
              </a:rPr>
              <a:t>联系是否容易解释</a:t>
            </a:r>
            <a:r>
              <a:rPr lang="zh-CN" altLang="en-US" b="0">
                <a:solidFill>
                  <a:schemeClr val="tx2"/>
                </a:solidFill>
                <a:latin typeface="华文中宋" panose="02010600040101010101" pitchFamily="2" charset="-122"/>
                <a:ea typeface="华文中宋" panose="02010600040101010101" pitchFamily="2" charset="-122"/>
              </a:rPr>
              <a:t> </a:t>
            </a:r>
            <a:endParaRPr lang="zh-CN" altLang="en-US" b="0">
              <a:solidFill>
                <a:schemeClr val="tx2"/>
              </a:solidFill>
              <a:latin typeface="华文中宋" panose="02010600040101010101" pitchFamily="2" charset="-122"/>
              <a:ea typeface="华文中宋" panose="02010600040101010101" pitchFamily="2" charset="-122"/>
            </a:endParaRPr>
          </a:p>
        </p:txBody>
      </p:sp>
      <p:sp>
        <p:nvSpPr>
          <p:cNvPr id="881668" name="Rectangle 4"/>
          <p:cNvSpPr>
            <a:spLocks noChangeArrowheads="1"/>
          </p:cNvSpPr>
          <p:nvPr/>
        </p:nvSpPr>
        <p:spPr bwMode="auto">
          <a:xfrm>
            <a:off x="1828800" y="4495800"/>
            <a:ext cx="5899150" cy="519113"/>
          </a:xfrm>
          <a:prstGeom prst="rect">
            <a:avLst/>
          </a:prstGeom>
          <a:solidFill>
            <a:srgbClr val="FF0000"/>
          </a:solidFill>
          <a:ln w="9525">
            <a:noFill/>
            <a:miter lim="800000"/>
          </a:ln>
          <a:effectLst/>
        </p:spPr>
        <p:txBody>
          <a:bodyPr wrap="none">
            <a:spAutoFit/>
          </a:bodyPr>
          <a:lstStyle/>
          <a:p>
            <a:r>
              <a:rPr lang="zh-CN" altLang="en-US" sz="2800" b="1">
                <a:solidFill>
                  <a:schemeClr val="bg1"/>
                </a:solidFill>
                <a:ea typeface="黑体" panose="02010609060101010101" charset="-122"/>
              </a:rPr>
              <a:t>检查设计的正确性和评价模块独立性</a:t>
            </a:r>
            <a:endParaRPr lang="zh-CN" altLang="en-US" sz="2800" b="1">
              <a:solidFill>
                <a:schemeClr val="bg1"/>
              </a:solidFill>
              <a:ea typeface="黑体" panose="02010609060101010101" charset="-122"/>
            </a:endParaRPr>
          </a:p>
        </p:txBody>
      </p:sp>
    </p:spTree>
  </p:cSld>
  <p:clrMapOvr>
    <a:masterClrMapping/>
  </p:clrMapOvr>
  <p:transition/>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3"/>
          <p:cNvSpPr>
            <a:spLocks noGrp="1" noChangeArrowheads="1"/>
          </p:cNvSpPr>
          <p:nvPr>
            <p:ph type="dt" sz="quarter" idx="2"/>
          </p:nvPr>
        </p:nvSpPr>
        <p:spPr/>
        <p:txBody>
          <a:bodyPr/>
          <a:lstStyle/>
          <a:p>
            <a:fld id="{62D462E3-3A3D-4374-9B3F-AD4D0A77A1A2}" type="datetime1">
              <a:rPr lang="zh-CN" altLang="en-US"/>
            </a:fld>
            <a:endParaRPr lang="en-US" altLang="zh-CN"/>
          </a:p>
        </p:txBody>
      </p:sp>
      <p:sp>
        <p:nvSpPr>
          <p:cNvPr id="19" name="Rectangle 15"/>
          <p:cNvSpPr>
            <a:spLocks noGrp="1" noChangeArrowheads="1"/>
          </p:cNvSpPr>
          <p:nvPr>
            <p:ph type="sldNum" sz="quarter" idx="4"/>
          </p:nvPr>
        </p:nvSpPr>
        <p:spPr/>
        <p:txBody>
          <a:bodyPr/>
          <a:lstStyle/>
          <a:p>
            <a:fld id="{2206441A-A522-4B3C-96AE-D91DDF6C4814}" type="slidenum">
              <a:rPr lang="en-US" altLang="zh-CN"/>
            </a:fld>
            <a:endParaRPr lang="en-US" altLang="zh-CN"/>
          </a:p>
        </p:txBody>
      </p:sp>
      <p:sp>
        <p:nvSpPr>
          <p:cNvPr id="945154" name="Rectangle 2"/>
          <p:cNvSpPr>
            <a:spLocks noGrp="1" noChangeArrowheads="1"/>
          </p:cNvSpPr>
          <p:nvPr>
            <p:ph type="subTitle" idx="1"/>
          </p:nvPr>
        </p:nvSpPr>
        <p:spPr>
          <a:xfrm>
            <a:off x="228600" y="228600"/>
            <a:ext cx="8686800" cy="6477000"/>
          </a:xfrm>
          <a:solidFill>
            <a:srgbClr val="0000FF"/>
          </a:solidFill>
        </p:spPr>
        <p:txBody>
          <a:bodyPr/>
          <a:lstStyle/>
          <a:p>
            <a:pPr algn="l"/>
            <a:r>
              <a:rPr lang="zh-CN" altLang="en-US" b="0">
                <a:solidFill>
                  <a:srgbClr val="FF3300"/>
                </a:solidFill>
                <a:latin typeface="楷体_GB2312" pitchFamily="49" charset="-122"/>
                <a:ea typeface="楷体_GB2312" pitchFamily="49" charset="-122"/>
              </a:rPr>
              <a:t>数字仪表板系统数据流图</a:t>
            </a:r>
            <a:endParaRPr lang="zh-CN" altLang="en-US" sz="4000" b="0">
              <a:solidFill>
                <a:schemeClr val="tx2"/>
              </a:solidFill>
              <a:latin typeface="楷体_GB2312" pitchFamily="49" charset="-122"/>
              <a:ea typeface="楷体_GB2312" pitchFamily="49" charset="-122"/>
            </a:endParaRPr>
          </a:p>
          <a:p>
            <a:endParaRPr lang="zh-CN" altLang="en-US" sz="3600" b="0"/>
          </a:p>
          <a:p>
            <a:pPr algn="l"/>
            <a:endParaRPr lang="zh-CN" altLang="en-US" sz="3600" b="0"/>
          </a:p>
          <a:p>
            <a:pPr algn="l"/>
            <a:r>
              <a:rPr lang="zh-CN" altLang="en-US" sz="3600" b="0"/>
              <a:t>      </a:t>
            </a:r>
            <a:endParaRPr lang="zh-CN" altLang="en-US" sz="3600" b="0"/>
          </a:p>
          <a:p>
            <a:pPr algn="l"/>
            <a:endParaRPr lang="en-US" altLang="zh-CN" sz="3600" b="0"/>
          </a:p>
        </p:txBody>
      </p:sp>
      <p:sp>
        <p:nvSpPr>
          <p:cNvPr id="945155" name="Line 3"/>
          <p:cNvSpPr>
            <a:spLocks noChangeShapeType="1"/>
          </p:cNvSpPr>
          <p:nvPr/>
        </p:nvSpPr>
        <p:spPr bwMode="auto">
          <a:xfrm>
            <a:off x="5791200" y="457200"/>
            <a:ext cx="381000" cy="1905000"/>
          </a:xfrm>
          <a:prstGeom prst="line">
            <a:avLst/>
          </a:prstGeom>
          <a:noFill/>
          <a:ln w="9525">
            <a:solidFill>
              <a:schemeClr val="tx1"/>
            </a:solidFill>
            <a:round/>
          </a:ln>
          <a:effectLst/>
        </p:spPr>
        <p:txBody>
          <a:bodyPr wrap="none" anchor="ctr"/>
          <a:lstStyle/>
          <a:p>
            <a:endParaRPr lang="zh-CN" altLang="en-US"/>
          </a:p>
        </p:txBody>
      </p:sp>
      <p:graphicFrame>
        <p:nvGraphicFramePr>
          <p:cNvPr id="945156" name="Object 4"/>
          <p:cNvGraphicFramePr>
            <a:graphicFrameLocks noChangeAspect="1"/>
          </p:cNvGraphicFramePr>
          <p:nvPr/>
        </p:nvGraphicFramePr>
        <p:xfrm>
          <a:off x="288925" y="333375"/>
          <a:ext cx="8855075" cy="6224588"/>
        </p:xfrm>
        <a:graphic>
          <a:graphicData uri="http://schemas.openxmlformats.org/presentationml/2006/ole">
            <mc:AlternateContent xmlns:mc="http://schemas.openxmlformats.org/markup-compatibility/2006">
              <mc:Choice xmlns:v="urn:schemas-microsoft-com:vml" Requires="v">
                <p:oleObj spid="_x0000_s945277" name="位图图像" r:id="rId1" imgW="8562975" imgH="6124575" progId="PBrush">
                  <p:embed/>
                </p:oleObj>
              </mc:Choice>
              <mc:Fallback>
                <p:oleObj name="位图图像" r:id="rId1" imgW="8562975" imgH="6124575" progId="PBrush">
                  <p:embed/>
                  <p:pic>
                    <p:nvPicPr>
                      <p:cNvPr id="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8925" y="333375"/>
                        <a:ext cx="8855075" cy="6224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945157" name="Group 5"/>
          <p:cNvGrpSpPr/>
          <p:nvPr/>
        </p:nvGrpSpPr>
        <p:grpSpPr bwMode="auto">
          <a:xfrm>
            <a:off x="1042988" y="457200"/>
            <a:ext cx="6797675" cy="6400800"/>
            <a:chOff x="576" y="288"/>
            <a:chExt cx="4282" cy="4032"/>
          </a:xfrm>
        </p:grpSpPr>
        <p:sp>
          <p:nvSpPr>
            <p:cNvPr id="945158" name="Line 6"/>
            <p:cNvSpPr>
              <a:spLocks noChangeShapeType="1"/>
            </p:cNvSpPr>
            <p:nvPr/>
          </p:nvSpPr>
          <p:spPr bwMode="auto">
            <a:xfrm>
              <a:off x="2064" y="528"/>
              <a:ext cx="1248" cy="1584"/>
            </a:xfrm>
            <a:prstGeom prst="line">
              <a:avLst/>
            </a:prstGeom>
            <a:noFill/>
            <a:ln w="38100">
              <a:solidFill>
                <a:srgbClr val="0000FF"/>
              </a:solidFill>
              <a:prstDash val="dash"/>
              <a:round/>
            </a:ln>
            <a:effectLst/>
          </p:spPr>
          <p:txBody>
            <a:bodyPr wrap="none" anchor="ctr"/>
            <a:lstStyle/>
            <a:p>
              <a:endParaRPr lang="zh-CN" altLang="en-US"/>
            </a:p>
          </p:txBody>
        </p:sp>
        <p:sp>
          <p:nvSpPr>
            <p:cNvPr id="945159" name="Line 7"/>
            <p:cNvSpPr>
              <a:spLocks noChangeShapeType="1"/>
            </p:cNvSpPr>
            <p:nvPr/>
          </p:nvSpPr>
          <p:spPr bwMode="auto">
            <a:xfrm flipH="1">
              <a:off x="1920" y="2112"/>
              <a:ext cx="1392" cy="1056"/>
            </a:xfrm>
            <a:prstGeom prst="line">
              <a:avLst/>
            </a:prstGeom>
            <a:noFill/>
            <a:ln w="38100">
              <a:solidFill>
                <a:srgbClr val="0000FF"/>
              </a:solidFill>
              <a:prstDash val="dash"/>
              <a:round/>
            </a:ln>
            <a:effectLst/>
          </p:spPr>
          <p:txBody>
            <a:bodyPr wrap="none" anchor="ctr"/>
            <a:lstStyle/>
            <a:p>
              <a:endParaRPr lang="zh-CN" altLang="en-US"/>
            </a:p>
          </p:txBody>
        </p:sp>
        <p:sp>
          <p:nvSpPr>
            <p:cNvPr id="945160" name="Line 8"/>
            <p:cNvSpPr>
              <a:spLocks noChangeShapeType="1"/>
            </p:cNvSpPr>
            <p:nvPr/>
          </p:nvSpPr>
          <p:spPr bwMode="auto">
            <a:xfrm flipH="1" flipV="1">
              <a:off x="576" y="2736"/>
              <a:ext cx="1344" cy="432"/>
            </a:xfrm>
            <a:prstGeom prst="line">
              <a:avLst/>
            </a:prstGeom>
            <a:noFill/>
            <a:ln w="38100">
              <a:solidFill>
                <a:srgbClr val="0000FF"/>
              </a:solidFill>
              <a:prstDash val="dash"/>
              <a:round/>
            </a:ln>
            <a:effectLst/>
          </p:spPr>
          <p:txBody>
            <a:bodyPr wrap="none" anchor="ctr"/>
            <a:lstStyle/>
            <a:p>
              <a:endParaRPr lang="zh-CN" altLang="en-US"/>
            </a:p>
          </p:txBody>
        </p:sp>
        <p:sp>
          <p:nvSpPr>
            <p:cNvPr id="945161" name="Line 9"/>
            <p:cNvSpPr>
              <a:spLocks noChangeShapeType="1"/>
            </p:cNvSpPr>
            <p:nvPr/>
          </p:nvSpPr>
          <p:spPr bwMode="auto">
            <a:xfrm>
              <a:off x="3600" y="288"/>
              <a:ext cx="528" cy="1152"/>
            </a:xfrm>
            <a:prstGeom prst="line">
              <a:avLst/>
            </a:prstGeom>
            <a:noFill/>
            <a:ln w="38100">
              <a:solidFill>
                <a:schemeClr val="hlink"/>
              </a:solidFill>
              <a:prstDash val="dash"/>
              <a:round/>
            </a:ln>
            <a:effectLst/>
          </p:spPr>
          <p:txBody>
            <a:bodyPr wrap="none" anchor="ctr"/>
            <a:lstStyle/>
            <a:p>
              <a:endParaRPr lang="zh-CN" altLang="en-US"/>
            </a:p>
          </p:txBody>
        </p:sp>
        <p:sp>
          <p:nvSpPr>
            <p:cNvPr id="945162" name="Line 10"/>
            <p:cNvSpPr>
              <a:spLocks noChangeShapeType="1"/>
            </p:cNvSpPr>
            <p:nvPr/>
          </p:nvSpPr>
          <p:spPr bwMode="auto">
            <a:xfrm flipH="1">
              <a:off x="3312" y="1440"/>
              <a:ext cx="816" cy="864"/>
            </a:xfrm>
            <a:prstGeom prst="line">
              <a:avLst/>
            </a:prstGeom>
            <a:noFill/>
            <a:ln w="38100">
              <a:solidFill>
                <a:schemeClr val="hlink"/>
              </a:solidFill>
              <a:prstDash val="dash"/>
              <a:round/>
            </a:ln>
            <a:effectLst/>
          </p:spPr>
          <p:txBody>
            <a:bodyPr wrap="none" anchor="ctr"/>
            <a:lstStyle/>
            <a:p>
              <a:endParaRPr lang="zh-CN" altLang="en-US"/>
            </a:p>
          </p:txBody>
        </p:sp>
        <p:sp>
          <p:nvSpPr>
            <p:cNvPr id="945163" name="Line 11"/>
            <p:cNvSpPr>
              <a:spLocks noChangeShapeType="1"/>
            </p:cNvSpPr>
            <p:nvPr/>
          </p:nvSpPr>
          <p:spPr bwMode="auto">
            <a:xfrm>
              <a:off x="3312" y="2304"/>
              <a:ext cx="432" cy="480"/>
            </a:xfrm>
            <a:prstGeom prst="line">
              <a:avLst/>
            </a:prstGeom>
            <a:noFill/>
            <a:ln w="38100">
              <a:solidFill>
                <a:schemeClr val="hlink"/>
              </a:solidFill>
              <a:prstDash val="dash"/>
              <a:round/>
            </a:ln>
            <a:effectLst/>
          </p:spPr>
          <p:txBody>
            <a:bodyPr wrap="none" anchor="ctr"/>
            <a:lstStyle/>
            <a:p>
              <a:endParaRPr lang="zh-CN" altLang="en-US"/>
            </a:p>
          </p:txBody>
        </p:sp>
        <p:sp>
          <p:nvSpPr>
            <p:cNvPr id="945164" name="Line 12"/>
            <p:cNvSpPr>
              <a:spLocks noChangeShapeType="1"/>
            </p:cNvSpPr>
            <p:nvPr/>
          </p:nvSpPr>
          <p:spPr bwMode="auto">
            <a:xfrm flipH="1">
              <a:off x="3024" y="2784"/>
              <a:ext cx="720" cy="1536"/>
            </a:xfrm>
            <a:prstGeom prst="line">
              <a:avLst/>
            </a:prstGeom>
            <a:noFill/>
            <a:ln w="38100">
              <a:solidFill>
                <a:schemeClr val="hlink"/>
              </a:solidFill>
              <a:prstDash val="dash"/>
              <a:round/>
            </a:ln>
            <a:effectLst/>
          </p:spPr>
          <p:txBody>
            <a:bodyPr wrap="none" anchor="ctr"/>
            <a:lstStyle/>
            <a:p>
              <a:endParaRPr lang="zh-CN" altLang="en-US"/>
            </a:p>
          </p:txBody>
        </p:sp>
        <p:sp>
          <p:nvSpPr>
            <p:cNvPr id="945165" name="Text Box 13"/>
            <p:cNvSpPr txBox="1">
              <a:spLocks noChangeArrowheads="1"/>
            </p:cNvSpPr>
            <p:nvPr/>
          </p:nvSpPr>
          <p:spPr bwMode="auto">
            <a:xfrm>
              <a:off x="710" y="1210"/>
              <a:ext cx="694" cy="404"/>
            </a:xfrm>
            <a:prstGeom prst="rect">
              <a:avLst/>
            </a:prstGeom>
            <a:solidFill>
              <a:srgbClr val="0000FF"/>
            </a:solidFill>
            <a:ln w="9525">
              <a:noFill/>
              <a:miter lim="800000"/>
            </a:ln>
            <a:effectLst/>
          </p:spPr>
          <p:txBody>
            <a:bodyPr wrap="none">
              <a:spAutoFit/>
            </a:bodyPr>
            <a:lstStyle/>
            <a:p>
              <a:r>
                <a:rPr kumimoji="1" lang="zh-CN" altLang="en-US" sz="3600" b="1">
                  <a:solidFill>
                    <a:srgbClr val="FFFFFF"/>
                  </a:solidFill>
                  <a:latin typeface="Times New Roman" panose="02020603050405020304" pitchFamily="18" charset="0"/>
                </a:rPr>
                <a:t>输入</a:t>
              </a:r>
              <a:endParaRPr kumimoji="1" lang="zh-CN" altLang="en-US" sz="3600" b="1">
                <a:solidFill>
                  <a:srgbClr val="FFFFFF"/>
                </a:solidFill>
                <a:latin typeface="Times New Roman" panose="02020603050405020304" pitchFamily="18" charset="0"/>
              </a:endParaRPr>
            </a:p>
          </p:txBody>
        </p:sp>
        <p:sp>
          <p:nvSpPr>
            <p:cNvPr id="945166" name="Text Box 14"/>
            <p:cNvSpPr txBox="1">
              <a:spLocks noChangeArrowheads="1"/>
            </p:cNvSpPr>
            <p:nvPr/>
          </p:nvSpPr>
          <p:spPr bwMode="auto">
            <a:xfrm>
              <a:off x="4742" y="2794"/>
              <a:ext cx="116" cy="404"/>
            </a:xfrm>
            <a:prstGeom prst="rect">
              <a:avLst/>
            </a:prstGeom>
            <a:noFill/>
            <a:ln w="9525">
              <a:noFill/>
              <a:miter lim="800000"/>
            </a:ln>
            <a:effectLst/>
          </p:spPr>
          <p:txBody>
            <a:bodyPr wrap="none">
              <a:spAutoFit/>
            </a:bodyPr>
            <a:lstStyle/>
            <a:p>
              <a:endParaRPr kumimoji="1" lang="zh-CN" altLang="zh-CN" sz="3600" b="1">
                <a:solidFill>
                  <a:srgbClr val="0000FF"/>
                </a:solidFill>
                <a:latin typeface="Times New Roman" panose="02020603050405020304" pitchFamily="18" charset="0"/>
              </a:endParaRPr>
            </a:p>
          </p:txBody>
        </p:sp>
        <p:sp>
          <p:nvSpPr>
            <p:cNvPr id="945167" name="Text Box 15"/>
            <p:cNvSpPr txBox="1">
              <a:spLocks noChangeArrowheads="1"/>
            </p:cNvSpPr>
            <p:nvPr/>
          </p:nvSpPr>
          <p:spPr bwMode="auto">
            <a:xfrm>
              <a:off x="864" y="3309"/>
              <a:ext cx="1272" cy="404"/>
            </a:xfrm>
            <a:prstGeom prst="rect">
              <a:avLst/>
            </a:prstGeom>
            <a:solidFill>
              <a:srgbClr val="FF0000"/>
            </a:solidFill>
            <a:ln w="9525">
              <a:noFill/>
              <a:miter lim="800000"/>
            </a:ln>
            <a:effectLst/>
          </p:spPr>
          <p:txBody>
            <a:bodyPr wrap="none">
              <a:spAutoFit/>
            </a:bodyPr>
            <a:lstStyle/>
            <a:p>
              <a:r>
                <a:rPr kumimoji="1" lang="zh-CN" altLang="en-US" sz="3600" b="1">
                  <a:solidFill>
                    <a:srgbClr val="FFFFFF"/>
                  </a:solidFill>
                  <a:latin typeface="Times New Roman" panose="02020603050405020304" pitchFamily="18" charset="0"/>
                </a:rPr>
                <a:t>变换中心</a:t>
              </a:r>
              <a:endParaRPr kumimoji="1" lang="zh-CN" altLang="en-US" sz="3600" b="1">
                <a:solidFill>
                  <a:srgbClr val="FFFFFF"/>
                </a:solidFill>
                <a:latin typeface="Times New Roman" panose="02020603050405020304" pitchFamily="18" charset="0"/>
              </a:endParaRPr>
            </a:p>
          </p:txBody>
        </p:sp>
      </p:grpSp>
      <p:sp>
        <p:nvSpPr>
          <p:cNvPr id="945168" name="Text Box 16"/>
          <p:cNvSpPr txBox="1">
            <a:spLocks noChangeArrowheads="1"/>
          </p:cNvSpPr>
          <p:nvPr/>
        </p:nvSpPr>
        <p:spPr bwMode="auto">
          <a:xfrm>
            <a:off x="7092950" y="4359275"/>
            <a:ext cx="1303338" cy="641350"/>
          </a:xfrm>
          <a:prstGeom prst="rect">
            <a:avLst/>
          </a:prstGeom>
          <a:solidFill>
            <a:srgbClr val="0000FF"/>
          </a:solidFill>
          <a:ln w="9525">
            <a:noFill/>
            <a:miter lim="800000"/>
          </a:ln>
          <a:effectLst/>
        </p:spPr>
        <p:txBody>
          <a:bodyPr>
            <a:spAutoFit/>
          </a:bodyPr>
          <a:lstStyle/>
          <a:p>
            <a:r>
              <a:rPr kumimoji="1" lang="zh-CN" altLang="en-US" sz="3600" b="1">
                <a:solidFill>
                  <a:srgbClr val="FFFFFF"/>
                </a:solidFill>
                <a:latin typeface="Times New Roman" panose="02020603050405020304" pitchFamily="18" charset="0"/>
              </a:rPr>
              <a:t>输出</a:t>
            </a:r>
            <a:endParaRPr kumimoji="1" lang="zh-CN" altLang="en-US" sz="3600" b="1">
              <a:solidFill>
                <a:srgbClr val="FFFFFF"/>
              </a:solidFill>
              <a:latin typeface="Times New Roman" panose="02020603050405020304" pitchFamily="18" charset="0"/>
            </a:endParaRPr>
          </a:p>
        </p:txBody>
      </p:sp>
    </p:spTree>
  </p:cSld>
  <p:clrMapOvr>
    <a:masterClrMapping/>
  </p:clrMapOvr>
  <p:transition>
    <p:zoom/>
  </p:transition>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13"/>
          <p:cNvSpPr>
            <a:spLocks noGrp="1" noChangeArrowheads="1"/>
          </p:cNvSpPr>
          <p:nvPr>
            <p:ph type="dt" sz="quarter" idx="2"/>
          </p:nvPr>
        </p:nvSpPr>
        <p:spPr/>
        <p:txBody>
          <a:bodyPr/>
          <a:lstStyle/>
          <a:p>
            <a:fld id="{B5CF27EE-F189-486D-81C6-FCA8CAF847DB}" type="datetime1">
              <a:rPr lang="zh-CN" altLang="en-US"/>
            </a:fld>
            <a:endParaRPr lang="en-US" altLang="zh-CN"/>
          </a:p>
        </p:txBody>
      </p:sp>
      <p:sp>
        <p:nvSpPr>
          <p:cNvPr id="29" name="Rectangle 15"/>
          <p:cNvSpPr>
            <a:spLocks noGrp="1" noChangeArrowheads="1"/>
          </p:cNvSpPr>
          <p:nvPr>
            <p:ph type="sldNum" sz="quarter" idx="4"/>
          </p:nvPr>
        </p:nvSpPr>
        <p:spPr/>
        <p:txBody>
          <a:bodyPr/>
          <a:lstStyle/>
          <a:p>
            <a:fld id="{204DDC0C-5F46-41D4-9A19-05AE19E6AD91}" type="slidenum">
              <a:rPr lang="en-US" altLang="zh-CN"/>
            </a:fld>
            <a:endParaRPr lang="en-US" altLang="zh-CN"/>
          </a:p>
        </p:txBody>
      </p:sp>
      <p:sp>
        <p:nvSpPr>
          <p:cNvPr id="948226" name="Text Box 2"/>
          <p:cNvSpPr txBox="1">
            <a:spLocks noChangeArrowheads="1"/>
          </p:cNvSpPr>
          <p:nvPr/>
        </p:nvSpPr>
        <p:spPr bwMode="auto">
          <a:xfrm>
            <a:off x="2009775" y="1066800"/>
            <a:ext cx="1216025" cy="711200"/>
          </a:xfrm>
          <a:prstGeom prst="rect">
            <a:avLst/>
          </a:prstGeom>
          <a:solidFill>
            <a:srgbClr val="009900"/>
          </a:solidFill>
          <a:ln w="9525">
            <a:solidFill>
              <a:srgbClr val="99CC00"/>
            </a:solidFill>
            <a:miter lim="800000"/>
          </a:ln>
          <a:effectLst/>
        </p:spPr>
        <p:txBody>
          <a:bodyPr wrap="none">
            <a:spAutoFit/>
          </a:bodyPr>
          <a:lstStyle/>
          <a:p>
            <a:r>
              <a:rPr kumimoji="1" lang="zh-CN" altLang="en-US" sz="2000" b="1">
                <a:solidFill>
                  <a:srgbClr val="FFFFFF"/>
                </a:solidFill>
                <a:latin typeface="Times New Roman" panose="02020603050405020304" pitchFamily="18" charset="0"/>
              </a:rPr>
              <a:t>接收传感</a:t>
            </a:r>
            <a:endParaRPr kumimoji="1" lang="zh-CN" altLang="en-US" sz="2000" b="1">
              <a:solidFill>
                <a:srgbClr val="FFFFFF"/>
              </a:solidFill>
              <a:latin typeface="Times New Roman" panose="02020603050405020304" pitchFamily="18" charset="0"/>
            </a:endParaRPr>
          </a:p>
          <a:p>
            <a:r>
              <a:rPr kumimoji="1" lang="zh-CN" altLang="en-US" sz="2000" b="1">
                <a:solidFill>
                  <a:srgbClr val="FFFFFF"/>
                </a:solidFill>
                <a:latin typeface="Times New Roman" panose="02020603050405020304" pitchFamily="18" charset="0"/>
              </a:rPr>
              <a:t>  器信号</a:t>
            </a:r>
            <a:endParaRPr kumimoji="1" lang="zh-CN" altLang="en-US" sz="2000" b="1">
              <a:solidFill>
                <a:srgbClr val="FFFFFF"/>
              </a:solidFill>
              <a:latin typeface="Times New Roman" panose="02020603050405020304" pitchFamily="18" charset="0"/>
            </a:endParaRPr>
          </a:p>
        </p:txBody>
      </p:sp>
      <p:sp>
        <p:nvSpPr>
          <p:cNvPr id="948227" name="Text Box 3"/>
          <p:cNvSpPr txBox="1">
            <a:spLocks noChangeArrowheads="1"/>
          </p:cNvSpPr>
          <p:nvPr/>
        </p:nvSpPr>
        <p:spPr bwMode="auto">
          <a:xfrm>
            <a:off x="866775" y="5562600"/>
            <a:ext cx="1216025" cy="711200"/>
          </a:xfrm>
          <a:prstGeom prst="rect">
            <a:avLst/>
          </a:prstGeom>
          <a:solidFill>
            <a:srgbClr val="009900"/>
          </a:solidFill>
          <a:ln w="9525">
            <a:solidFill>
              <a:srgbClr val="99CC00"/>
            </a:solidFill>
            <a:miter lim="800000"/>
          </a:ln>
          <a:effectLst/>
        </p:spPr>
        <p:txBody>
          <a:bodyPr wrap="none">
            <a:spAutoFit/>
          </a:bodyPr>
          <a:lstStyle/>
          <a:p>
            <a:r>
              <a:rPr kumimoji="1" lang="zh-CN" altLang="en-US" sz="2000" b="1">
                <a:solidFill>
                  <a:srgbClr val="FFFFFF"/>
                </a:solidFill>
                <a:latin typeface="Times New Roman" panose="02020603050405020304" pitchFamily="18" charset="0"/>
              </a:rPr>
              <a:t>读旋转信</a:t>
            </a:r>
            <a:endParaRPr kumimoji="1" lang="zh-CN" altLang="en-US" sz="2000" b="1">
              <a:solidFill>
                <a:srgbClr val="FFFFFF"/>
              </a:solidFill>
              <a:latin typeface="Times New Roman" panose="02020603050405020304" pitchFamily="18" charset="0"/>
            </a:endParaRPr>
          </a:p>
          <a:p>
            <a:r>
              <a:rPr kumimoji="1" lang="zh-CN" altLang="en-US" sz="2000" b="1">
                <a:solidFill>
                  <a:srgbClr val="FFFFFF"/>
                </a:solidFill>
                <a:latin typeface="Times New Roman" panose="02020603050405020304" pitchFamily="18" charset="0"/>
              </a:rPr>
              <a:t>      号</a:t>
            </a:r>
            <a:endParaRPr kumimoji="1" lang="zh-CN" altLang="en-US" sz="2000" b="1">
              <a:solidFill>
                <a:srgbClr val="FFFFFF"/>
              </a:solidFill>
              <a:latin typeface="Times New Roman" panose="02020603050405020304" pitchFamily="18" charset="0"/>
            </a:endParaRPr>
          </a:p>
        </p:txBody>
      </p:sp>
      <p:sp>
        <p:nvSpPr>
          <p:cNvPr id="948228" name="Text Box 4"/>
          <p:cNvSpPr txBox="1">
            <a:spLocks noChangeArrowheads="1"/>
          </p:cNvSpPr>
          <p:nvPr/>
        </p:nvSpPr>
        <p:spPr bwMode="auto">
          <a:xfrm>
            <a:off x="866775" y="4056063"/>
            <a:ext cx="1309688" cy="711200"/>
          </a:xfrm>
          <a:prstGeom prst="rect">
            <a:avLst/>
          </a:prstGeom>
          <a:solidFill>
            <a:srgbClr val="009900"/>
          </a:solidFill>
          <a:ln w="9525">
            <a:solidFill>
              <a:srgbClr val="99CC00"/>
            </a:solidFill>
            <a:miter lim="800000"/>
          </a:ln>
          <a:effectLst/>
        </p:spPr>
        <p:txBody>
          <a:bodyPr>
            <a:spAutoFit/>
          </a:bodyPr>
          <a:lstStyle/>
          <a:p>
            <a:r>
              <a:rPr lang="zh-CN" altLang="en-US" sz="1600" b="1">
                <a:solidFill>
                  <a:srgbClr val="FFFFFF"/>
                </a:solidFill>
                <a:latin typeface="宋体" panose="02010600030101010101" pitchFamily="2" charset="-122"/>
              </a:rPr>
              <a:t>计算   </a:t>
            </a:r>
            <a:r>
              <a:rPr lang="en-US" altLang="zh-CN" sz="1600" b="1">
                <a:solidFill>
                  <a:srgbClr val="FFFFFF"/>
                </a:solidFill>
                <a:latin typeface="宋体" panose="02010600030101010101" pitchFamily="2" charset="-122"/>
              </a:rPr>
              <a:t>___</a:t>
            </a:r>
            <a:endParaRPr lang="en-US" altLang="zh-CN" sz="1600" b="1">
              <a:solidFill>
                <a:srgbClr val="FFFFFF"/>
              </a:solidFill>
              <a:latin typeface="宋体" panose="02010600030101010101" pitchFamily="2" charset="-122"/>
            </a:endParaRPr>
          </a:p>
          <a:p>
            <a:r>
              <a:rPr kumimoji="1" lang="en-US" altLang="zh-CN" sz="1600" b="1">
                <a:solidFill>
                  <a:srgbClr val="FFFFFF"/>
                </a:solidFill>
                <a:latin typeface="宋体" panose="02010600030101010101" pitchFamily="2" charset="-122"/>
              </a:rPr>
              <a:t>△</a:t>
            </a:r>
            <a:r>
              <a:rPr kumimoji="1" lang="en-US" altLang="zh-CN" sz="2400" b="1">
                <a:solidFill>
                  <a:srgbClr val="FFFFFF"/>
                </a:solidFill>
                <a:latin typeface="Times New Roman" panose="02020603050405020304" pitchFamily="18" charset="0"/>
              </a:rPr>
              <a:t>sps</a:t>
            </a:r>
            <a:r>
              <a:rPr kumimoji="1" lang="en-US" altLang="zh-CN" sz="2000" b="1">
                <a:solidFill>
                  <a:srgbClr val="FFFFFF"/>
                </a:solidFill>
                <a:latin typeface="Times New Roman" panose="02020603050405020304" pitchFamily="18" charset="0"/>
              </a:rPr>
              <a:t> </a:t>
            </a:r>
            <a:r>
              <a:rPr kumimoji="1" lang="en-US" altLang="zh-CN" sz="2400" b="1">
                <a:solidFill>
                  <a:srgbClr val="FFFFFF"/>
                </a:solidFill>
                <a:latin typeface="Times New Roman" panose="02020603050405020304" pitchFamily="18" charset="0"/>
              </a:rPr>
              <a:t>sps</a:t>
            </a:r>
            <a:r>
              <a:rPr kumimoji="1" lang="en-US" altLang="zh-CN" sz="2000" b="1">
                <a:solidFill>
                  <a:srgbClr val="FFFFFF"/>
                </a:solidFill>
                <a:latin typeface="Times New Roman" panose="02020603050405020304" pitchFamily="18" charset="0"/>
              </a:rPr>
              <a:t> </a:t>
            </a:r>
            <a:endParaRPr kumimoji="1" lang="en-US" altLang="zh-CN" sz="2000" b="1">
              <a:solidFill>
                <a:srgbClr val="FFFFFF"/>
              </a:solidFill>
              <a:latin typeface="Times New Roman" panose="02020603050405020304" pitchFamily="18" charset="0"/>
            </a:endParaRPr>
          </a:p>
        </p:txBody>
      </p:sp>
      <p:sp>
        <p:nvSpPr>
          <p:cNvPr id="948229" name="Text Box 5"/>
          <p:cNvSpPr txBox="1">
            <a:spLocks noChangeArrowheads="1"/>
          </p:cNvSpPr>
          <p:nvPr/>
        </p:nvSpPr>
        <p:spPr bwMode="auto">
          <a:xfrm>
            <a:off x="866775" y="2532063"/>
            <a:ext cx="1296988" cy="711200"/>
          </a:xfrm>
          <a:prstGeom prst="rect">
            <a:avLst/>
          </a:prstGeom>
          <a:solidFill>
            <a:srgbClr val="009900"/>
          </a:solidFill>
          <a:ln w="9525">
            <a:solidFill>
              <a:srgbClr val="99CC00"/>
            </a:solidFill>
            <a:miter lim="800000"/>
          </a:ln>
          <a:effectLst/>
        </p:spPr>
        <p:txBody>
          <a:bodyPr wrap="none">
            <a:spAutoFit/>
          </a:bodyPr>
          <a:lstStyle/>
          <a:p>
            <a:r>
              <a:rPr kumimoji="1" lang="zh-CN" altLang="en-US" sz="2000" b="1">
                <a:solidFill>
                  <a:srgbClr val="FFFFFF"/>
                </a:solidFill>
                <a:latin typeface="Times New Roman" panose="02020603050405020304" pitchFamily="18" charset="0"/>
              </a:rPr>
              <a:t>计算  </a:t>
            </a:r>
            <a:r>
              <a:rPr kumimoji="1" lang="en-US" altLang="zh-CN" sz="2000" b="1">
                <a:solidFill>
                  <a:srgbClr val="FFFFFF"/>
                </a:solidFill>
                <a:latin typeface="Times New Roman" panose="02020603050405020304" pitchFamily="18" charset="0"/>
              </a:rPr>
              <a:t>rpm</a:t>
            </a:r>
            <a:endParaRPr kumimoji="1" lang="en-US" altLang="zh-CN" sz="2000" b="1">
              <a:solidFill>
                <a:srgbClr val="FFFFFF"/>
              </a:solidFill>
              <a:latin typeface="Times New Roman" panose="02020603050405020304" pitchFamily="18" charset="0"/>
            </a:endParaRPr>
          </a:p>
          <a:p>
            <a:endParaRPr kumimoji="1" lang="en-US" altLang="zh-CN" sz="2000" b="1">
              <a:solidFill>
                <a:srgbClr val="FFFFFF"/>
              </a:solidFill>
              <a:latin typeface="Times New Roman" panose="02020603050405020304" pitchFamily="18" charset="0"/>
            </a:endParaRPr>
          </a:p>
        </p:txBody>
      </p:sp>
      <p:sp>
        <p:nvSpPr>
          <p:cNvPr id="948230" name="Line 6"/>
          <p:cNvSpPr>
            <a:spLocks noChangeShapeType="1"/>
          </p:cNvSpPr>
          <p:nvPr/>
        </p:nvSpPr>
        <p:spPr bwMode="auto">
          <a:xfrm flipH="1">
            <a:off x="1400175" y="1752600"/>
            <a:ext cx="1219200" cy="762000"/>
          </a:xfrm>
          <a:prstGeom prst="line">
            <a:avLst/>
          </a:prstGeom>
          <a:noFill/>
          <a:ln w="28575">
            <a:solidFill>
              <a:schemeClr val="tx1"/>
            </a:solidFill>
            <a:round/>
            <a:tailEnd type="triangle" w="med" len="med"/>
          </a:ln>
          <a:effectLst/>
        </p:spPr>
        <p:txBody>
          <a:bodyPr wrap="none" anchor="ctr"/>
          <a:lstStyle/>
          <a:p>
            <a:endParaRPr lang="zh-CN" altLang="en-US"/>
          </a:p>
        </p:txBody>
      </p:sp>
      <p:sp>
        <p:nvSpPr>
          <p:cNvPr id="948231" name="Line 7"/>
          <p:cNvSpPr>
            <a:spLocks noChangeShapeType="1"/>
          </p:cNvSpPr>
          <p:nvPr/>
        </p:nvSpPr>
        <p:spPr bwMode="auto">
          <a:xfrm>
            <a:off x="1400175" y="3252788"/>
            <a:ext cx="0" cy="838200"/>
          </a:xfrm>
          <a:prstGeom prst="line">
            <a:avLst/>
          </a:prstGeom>
          <a:noFill/>
          <a:ln w="28575">
            <a:solidFill>
              <a:schemeClr val="tx1"/>
            </a:solidFill>
            <a:round/>
            <a:tailEnd type="triangle" w="med" len="med"/>
          </a:ln>
          <a:effectLst/>
        </p:spPr>
        <p:txBody>
          <a:bodyPr wrap="none" anchor="ctr"/>
          <a:lstStyle/>
          <a:p>
            <a:endParaRPr lang="zh-CN" altLang="en-US"/>
          </a:p>
        </p:txBody>
      </p:sp>
      <p:sp>
        <p:nvSpPr>
          <p:cNvPr id="948232" name="Line 8"/>
          <p:cNvSpPr>
            <a:spLocks noChangeShapeType="1"/>
          </p:cNvSpPr>
          <p:nvPr/>
        </p:nvSpPr>
        <p:spPr bwMode="auto">
          <a:xfrm>
            <a:off x="1414463" y="4876800"/>
            <a:ext cx="0" cy="685800"/>
          </a:xfrm>
          <a:prstGeom prst="line">
            <a:avLst/>
          </a:prstGeom>
          <a:noFill/>
          <a:ln w="28575">
            <a:solidFill>
              <a:schemeClr val="tx1"/>
            </a:solidFill>
            <a:round/>
            <a:tailEnd type="triangle" w="med" len="med"/>
          </a:ln>
          <a:effectLst/>
        </p:spPr>
        <p:txBody>
          <a:bodyPr wrap="none" anchor="ctr"/>
          <a:lstStyle/>
          <a:p>
            <a:endParaRPr lang="zh-CN" altLang="en-US"/>
          </a:p>
        </p:txBody>
      </p:sp>
      <p:sp>
        <p:nvSpPr>
          <p:cNvPr id="948233" name="Line 9"/>
          <p:cNvSpPr>
            <a:spLocks noChangeShapeType="1"/>
          </p:cNvSpPr>
          <p:nvPr/>
        </p:nvSpPr>
        <p:spPr bwMode="auto">
          <a:xfrm flipV="1">
            <a:off x="1247775" y="4876800"/>
            <a:ext cx="0" cy="457200"/>
          </a:xfrm>
          <a:prstGeom prst="line">
            <a:avLst/>
          </a:prstGeom>
          <a:noFill/>
          <a:ln w="38100">
            <a:solidFill>
              <a:srgbClr val="FF6600"/>
            </a:solidFill>
            <a:round/>
            <a:tailEnd type="stealth" w="lg" len="lg"/>
          </a:ln>
          <a:effectLst/>
        </p:spPr>
        <p:txBody>
          <a:bodyPr wrap="none" anchor="ctr"/>
          <a:lstStyle/>
          <a:p>
            <a:endParaRPr lang="zh-CN" altLang="en-US"/>
          </a:p>
        </p:txBody>
      </p:sp>
      <p:sp>
        <p:nvSpPr>
          <p:cNvPr id="948234" name="Line 10"/>
          <p:cNvSpPr>
            <a:spLocks noChangeShapeType="1"/>
          </p:cNvSpPr>
          <p:nvPr/>
        </p:nvSpPr>
        <p:spPr bwMode="auto">
          <a:xfrm flipV="1">
            <a:off x="1247775" y="3429000"/>
            <a:ext cx="0" cy="381000"/>
          </a:xfrm>
          <a:prstGeom prst="line">
            <a:avLst/>
          </a:prstGeom>
          <a:noFill/>
          <a:ln w="38100">
            <a:solidFill>
              <a:srgbClr val="FF6600"/>
            </a:solidFill>
            <a:round/>
            <a:tailEnd type="stealth" w="lg" len="lg"/>
          </a:ln>
          <a:effectLst/>
        </p:spPr>
        <p:txBody>
          <a:bodyPr wrap="none" anchor="ctr"/>
          <a:lstStyle/>
          <a:p>
            <a:endParaRPr lang="zh-CN" altLang="en-US"/>
          </a:p>
        </p:txBody>
      </p:sp>
      <p:sp>
        <p:nvSpPr>
          <p:cNvPr id="948235" name="Line 11"/>
          <p:cNvSpPr>
            <a:spLocks noChangeShapeType="1"/>
          </p:cNvSpPr>
          <p:nvPr/>
        </p:nvSpPr>
        <p:spPr bwMode="auto">
          <a:xfrm flipV="1">
            <a:off x="1323975" y="1905000"/>
            <a:ext cx="838200" cy="457200"/>
          </a:xfrm>
          <a:prstGeom prst="line">
            <a:avLst/>
          </a:prstGeom>
          <a:noFill/>
          <a:ln w="38100">
            <a:solidFill>
              <a:srgbClr val="FF6600"/>
            </a:solidFill>
            <a:round/>
            <a:tailEnd type="stealth" w="lg" len="lg"/>
          </a:ln>
          <a:effectLst/>
        </p:spPr>
        <p:txBody>
          <a:bodyPr wrap="none" anchor="ctr"/>
          <a:lstStyle/>
          <a:p>
            <a:endParaRPr lang="zh-CN" altLang="en-US"/>
          </a:p>
        </p:txBody>
      </p:sp>
      <p:sp>
        <p:nvSpPr>
          <p:cNvPr id="948236" name="Text Box 12"/>
          <p:cNvSpPr txBox="1">
            <a:spLocks noChangeArrowheads="1"/>
          </p:cNvSpPr>
          <p:nvPr/>
        </p:nvSpPr>
        <p:spPr bwMode="auto">
          <a:xfrm>
            <a:off x="273050" y="1676400"/>
            <a:ext cx="1431925" cy="457200"/>
          </a:xfrm>
          <a:prstGeom prst="rect">
            <a:avLst/>
          </a:prstGeom>
          <a:noFill/>
          <a:ln w="9525">
            <a:noFill/>
            <a:miter lim="800000"/>
          </a:ln>
          <a:effectLst/>
        </p:spPr>
        <p:txBody>
          <a:bodyPr wrap="none">
            <a:spAutoFit/>
          </a:bodyPr>
          <a:lstStyle/>
          <a:p>
            <a:r>
              <a:rPr kumimoji="1" lang="en-US" altLang="zh-CN" sz="1600" b="1">
                <a:latin typeface="宋体" panose="02010600030101010101" pitchFamily="2" charset="-122"/>
              </a:rPr>
              <a:t>△</a:t>
            </a:r>
            <a:r>
              <a:rPr kumimoji="1" lang="en-US" altLang="zh-CN" sz="2400" b="1">
                <a:latin typeface="Times New Roman" panose="02020603050405020304" pitchFamily="18" charset="0"/>
              </a:rPr>
              <a:t>sps,rpm</a:t>
            </a:r>
            <a:endParaRPr kumimoji="1" lang="en-US" altLang="zh-CN" sz="2400" b="1">
              <a:latin typeface="Times New Roman" panose="02020603050405020304" pitchFamily="18" charset="0"/>
            </a:endParaRPr>
          </a:p>
        </p:txBody>
      </p:sp>
      <p:sp>
        <p:nvSpPr>
          <p:cNvPr id="948237" name="Text Box 13"/>
          <p:cNvSpPr txBox="1">
            <a:spLocks noChangeArrowheads="1"/>
          </p:cNvSpPr>
          <p:nvPr/>
        </p:nvSpPr>
        <p:spPr bwMode="auto">
          <a:xfrm>
            <a:off x="-185738" y="3124200"/>
            <a:ext cx="1281113" cy="701675"/>
          </a:xfrm>
          <a:prstGeom prst="rect">
            <a:avLst/>
          </a:prstGeom>
          <a:noFill/>
          <a:ln w="9525">
            <a:noFill/>
            <a:miter lim="800000"/>
          </a:ln>
          <a:effectLst/>
        </p:spPr>
        <p:txBody>
          <a:bodyPr wrap="none">
            <a:spAutoFit/>
          </a:bodyPr>
          <a:lstStyle/>
          <a:p>
            <a:r>
              <a:rPr kumimoji="1" lang="en-US" altLang="zh-CN" sz="1600" b="1">
                <a:latin typeface="宋体" panose="02010600030101010101" pitchFamily="2" charset="-122"/>
              </a:rPr>
              <a:t>       ___</a:t>
            </a:r>
            <a:endParaRPr kumimoji="1" lang="en-US" altLang="zh-CN" sz="1600" b="1">
              <a:latin typeface="宋体" panose="02010600030101010101" pitchFamily="2" charset="-122"/>
            </a:endParaRPr>
          </a:p>
          <a:p>
            <a:r>
              <a:rPr kumimoji="1" lang="en-US" altLang="zh-CN" sz="1600" b="1">
                <a:latin typeface="宋体" panose="02010600030101010101" pitchFamily="2" charset="-122"/>
              </a:rPr>
              <a:t>△</a:t>
            </a:r>
            <a:r>
              <a:rPr kumimoji="1" lang="en-US" altLang="zh-CN" sz="2400" b="1">
                <a:latin typeface="Times New Roman" panose="02020603050405020304" pitchFamily="18" charset="0"/>
              </a:rPr>
              <a:t>sps,sps</a:t>
            </a:r>
            <a:endParaRPr kumimoji="1" lang="en-US" altLang="zh-CN" sz="2400" b="1">
              <a:latin typeface="Times New Roman" panose="02020603050405020304" pitchFamily="18" charset="0"/>
            </a:endParaRPr>
          </a:p>
        </p:txBody>
      </p:sp>
      <p:sp>
        <p:nvSpPr>
          <p:cNvPr id="948238" name="Text Box 14"/>
          <p:cNvSpPr txBox="1">
            <a:spLocks noChangeArrowheads="1"/>
          </p:cNvSpPr>
          <p:nvPr/>
        </p:nvSpPr>
        <p:spPr bwMode="auto">
          <a:xfrm>
            <a:off x="409575" y="4953000"/>
            <a:ext cx="592138" cy="457200"/>
          </a:xfrm>
          <a:prstGeom prst="rect">
            <a:avLst/>
          </a:prstGeom>
          <a:noFill/>
          <a:ln w="9525">
            <a:noFill/>
            <a:miter lim="800000"/>
          </a:ln>
          <a:effectLst/>
        </p:spPr>
        <p:txBody>
          <a:bodyPr wrap="none">
            <a:spAutoFit/>
          </a:bodyPr>
          <a:lstStyle/>
          <a:p>
            <a:r>
              <a:rPr kumimoji="1" lang="en-US" altLang="zh-CN" sz="2400" b="1">
                <a:latin typeface="Times New Roman" panose="02020603050405020304" pitchFamily="18" charset="0"/>
              </a:rPr>
              <a:t>sps</a:t>
            </a:r>
            <a:endParaRPr kumimoji="1" lang="en-US" altLang="zh-CN" sz="2400" b="1">
              <a:latin typeface="Times New Roman" panose="02020603050405020304" pitchFamily="18" charset="0"/>
            </a:endParaRPr>
          </a:p>
        </p:txBody>
      </p:sp>
      <p:sp>
        <p:nvSpPr>
          <p:cNvPr id="948239" name="Text Box 15"/>
          <p:cNvSpPr txBox="1">
            <a:spLocks noChangeArrowheads="1"/>
          </p:cNvSpPr>
          <p:nvPr/>
        </p:nvSpPr>
        <p:spPr bwMode="auto">
          <a:xfrm>
            <a:off x="3432175" y="2482850"/>
            <a:ext cx="1196975" cy="831850"/>
          </a:xfrm>
          <a:prstGeom prst="rect">
            <a:avLst/>
          </a:prstGeom>
          <a:solidFill>
            <a:srgbClr val="009900"/>
          </a:solidFill>
          <a:ln w="9525">
            <a:solidFill>
              <a:srgbClr val="99CC00"/>
            </a:solidFill>
            <a:miter lim="800000"/>
          </a:ln>
          <a:effectLst/>
        </p:spPr>
        <p:txBody>
          <a:bodyPr wrap="none">
            <a:spAutoFit/>
          </a:bodyPr>
          <a:lstStyle/>
          <a:p>
            <a:r>
              <a:rPr kumimoji="1" lang="zh-CN" altLang="en-US" sz="2000" b="1">
                <a:solidFill>
                  <a:srgbClr val="FFFFFF"/>
                </a:solidFill>
                <a:latin typeface="Times New Roman" panose="02020603050405020304" pitchFamily="18" charset="0"/>
              </a:rPr>
              <a:t>计算</a:t>
            </a:r>
            <a:r>
              <a:rPr kumimoji="1" lang="en-US" altLang="zh-CN" sz="2400" b="1">
                <a:latin typeface="Times New Roman" panose="02020603050405020304" pitchFamily="18" charset="0"/>
              </a:rPr>
              <a:t>gph</a:t>
            </a:r>
            <a:endParaRPr kumimoji="1" lang="en-US" altLang="zh-CN" sz="2400" b="1">
              <a:latin typeface="Times New Roman" panose="02020603050405020304" pitchFamily="18" charset="0"/>
            </a:endParaRPr>
          </a:p>
          <a:p>
            <a:endParaRPr kumimoji="1" lang="en-US" altLang="zh-CN" sz="2400" b="1">
              <a:latin typeface="Times New Roman" panose="02020603050405020304" pitchFamily="18" charset="0"/>
            </a:endParaRPr>
          </a:p>
        </p:txBody>
      </p:sp>
      <p:sp>
        <p:nvSpPr>
          <p:cNvPr id="948240" name="Line 16"/>
          <p:cNvSpPr>
            <a:spLocks noChangeShapeType="1"/>
          </p:cNvSpPr>
          <p:nvPr/>
        </p:nvSpPr>
        <p:spPr bwMode="auto">
          <a:xfrm>
            <a:off x="2543175" y="1752600"/>
            <a:ext cx="1538288" cy="762000"/>
          </a:xfrm>
          <a:prstGeom prst="line">
            <a:avLst/>
          </a:prstGeom>
          <a:noFill/>
          <a:ln w="28575">
            <a:solidFill>
              <a:schemeClr val="tx1"/>
            </a:solidFill>
            <a:round/>
            <a:tailEnd type="triangle" w="med" len="med"/>
          </a:ln>
          <a:effectLst/>
        </p:spPr>
        <p:txBody>
          <a:bodyPr wrap="none" anchor="ctr"/>
          <a:lstStyle/>
          <a:p>
            <a:endParaRPr lang="zh-CN" altLang="en-US"/>
          </a:p>
        </p:txBody>
      </p:sp>
      <p:sp>
        <p:nvSpPr>
          <p:cNvPr id="948241" name="Text Box 17"/>
          <p:cNvSpPr txBox="1">
            <a:spLocks noChangeArrowheads="1"/>
          </p:cNvSpPr>
          <p:nvPr/>
        </p:nvSpPr>
        <p:spPr bwMode="auto">
          <a:xfrm>
            <a:off x="3914775" y="1576388"/>
            <a:ext cx="676275" cy="457200"/>
          </a:xfrm>
          <a:prstGeom prst="rect">
            <a:avLst/>
          </a:prstGeom>
          <a:noFill/>
          <a:ln w="9525">
            <a:noFill/>
            <a:miter lim="800000"/>
          </a:ln>
          <a:effectLst/>
        </p:spPr>
        <p:txBody>
          <a:bodyPr wrap="none">
            <a:spAutoFit/>
          </a:bodyPr>
          <a:lstStyle/>
          <a:p>
            <a:r>
              <a:rPr kumimoji="1" lang="en-US" altLang="zh-CN" sz="2400" b="1">
                <a:latin typeface="Times New Roman" panose="02020603050405020304" pitchFamily="18" charset="0"/>
              </a:rPr>
              <a:t>gph</a:t>
            </a:r>
            <a:endParaRPr kumimoji="1" lang="en-US" altLang="zh-CN" sz="2400" b="1">
              <a:latin typeface="Times New Roman" panose="02020603050405020304" pitchFamily="18" charset="0"/>
            </a:endParaRPr>
          </a:p>
        </p:txBody>
      </p:sp>
      <p:sp>
        <p:nvSpPr>
          <p:cNvPr id="948242" name="Line 18"/>
          <p:cNvSpPr>
            <a:spLocks noChangeShapeType="1"/>
          </p:cNvSpPr>
          <p:nvPr/>
        </p:nvSpPr>
        <p:spPr bwMode="auto">
          <a:xfrm flipH="1" flipV="1">
            <a:off x="3319463" y="1905000"/>
            <a:ext cx="838200" cy="457200"/>
          </a:xfrm>
          <a:prstGeom prst="line">
            <a:avLst/>
          </a:prstGeom>
          <a:noFill/>
          <a:ln w="38100">
            <a:solidFill>
              <a:srgbClr val="FF6600"/>
            </a:solidFill>
            <a:round/>
            <a:tailEnd type="stealth" w="lg" len="lg"/>
          </a:ln>
          <a:effectLst/>
        </p:spPr>
        <p:txBody>
          <a:bodyPr wrap="none" anchor="ctr"/>
          <a:lstStyle/>
          <a:p>
            <a:endParaRPr lang="zh-CN" altLang="en-US"/>
          </a:p>
        </p:txBody>
      </p:sp>
      <p:sp>
        <p:nvSpPr>
          <p:cNvPr id="948243" name="Text Box 19"/>
          <p:cNvSpPr txBox="1">
            <a:spLocks noChangeArrowheads="1"/>
          </p:cNvSpPr>
          <p:nvPr/>
        </p:nvSpPr>
        <p:spPr bwMode="auto">
          <a:xfrm>
            <a:off x="3432175" y="4108450"/>
            <a:ext cx="1216025" cy="711200"/>
          </a:xfrm>
          <a:prstGeom prst="rect">
            <a:avLst/>
          </a:prstGeom>
          <a:solidFill>
            <a:srgbClr val="009900"/>
          </a:solidFill>
          <a:ln w="9525">
            <a:solidFill>
              <a:srgbClr val="99CC00"/>
            </a:solidFill>
            <a:miter lim="800000"/>
          </a:ln>
          <a:effectLst/>
        </p:spPr>
        <p:txBody>
          <a:bodyPr wrap="none">
            <a:spAutoFit/>
          </a:bodyPr>
          <a:lstStyle/>
          <a:p>
            <a:r>
              <a:rPr kumimoji="1" lang="zh-CN" altLang="en-US" sz="2000" b="1">
                <a:solidFill>
                  <a:srgbClr val="FFFFFF"/>
                </a:solidFill>
                <a:latin typeface="Times New Roman" panose="02020603050405020304" pitchFamily="18" charset="0"/>
              </a:rPr>
              <a:t>读燃料流</a:t>
            </a:r>
            <a:endParaRPr kumimoji="1" lang="zh-CN" altLang="en-US" sz="2000" b="1">
              <a:solidFill>
                <a:srgbClr val="FFFFFF"/>
              </a:solidFill>
              <a:latin typeface="Times New Roman" panose="02020603050405020304" pitchFamily="18" charset="0"/>
            </a:endParaRPr>
          </a:p>
          <a:p>
            <a:r>
              <a:rPr kumimoji="1" lang="zh-CN" altLang="en-US" sz="2000" b="1">
                <a:solidFill>
                  <a:srgbClr val="FFFFFF"/>
                </a:solidFill>
                <a:latin typeface="Times New Roman" panose="02020603050405020304" pitchFamily="18" charset="0"/>
              </a:rPr>
              <a:t>  </a:t>
            </a:r>
            <a:endParaRPr kumimoji="1" lang="zh-CN" altLang="en-US" sz="2000" b="1">
              <a:solidFill>
                <a:srgbClr val="FFFFFF"/>
              </a:solidFill>
              <a:latin typeface="Times New Roman" panose="02020603050405020304" pitchFamily="18" charset="0"/>
            </a:endParaRPr>
          </a:p>
        </p:txBody>
      </p:sp>
      <p:sp>
        <p:nvSpPr>
          <p:cNvPr id="948244" name="Line 20"/>
          <p:cNvSpPr>
            <a:spLocks noChangeShapeType="1"/>
          </p:cNvSpPr>
          <p:nvPr/>
        </p:nvSpPr>
        <p:spPr bwMode="auto">
          <a:xfrm>
            <a:off x="4041775" y="3352800"/>
            <a:ext cx="0" cy="762000"/>
          </a:xfrm>
          <a:prstGeom prst="line">
            <a:avLst/>
          </a:prstGeom>
          <a:noFill/>
          <a:ln w="28575">
            <a:solidFill>
              <a:schemeClr val="tx1"/>
            </a:solidFill>
            <a:round/>
            <a:tailEnd type="triangle" w="med" len="med"/>
          </a:ln>
          <a:effectLst/>
        </p:spPr>
        <p:txBody>
          <a:bodyPr wrap="none" anchor="ctr"/>
          <a:lstStyle/>
          <a:p>
            <a:endParaRPr lang="zh-CN" altLang="en-US"/>
          </a:p>
        </p:txBody>
      </p:sp>
      <p:sp>
        <p:nvSpPr>
          <p:cNvPr id="948245" name="Line 21"/>
          <p:cNvSpPr>
            <a:spLocks noChangeShapeType="1"/>
          </p:cNvSpPr>
          <p:nvPr/>
        </p:nvSpPr>
        <p:spPr bwMode="auto">
          <a:xfrm flipV="1">
            <a:off x="3889375" y="3429000"/>
            <a:ext cx="0" cy="457200"/>
          </a:xfrm>
          <a:prstGeom prst="line">
            <a:avLst/>
          </a:prstGeom>
          <a:noFill/>
          <a:ln w="38100">
            <a:solidFill>
              <a:srgbClr val="FF6600"/>
            </a:solidFill>
            <a:round/>
            <a:tailEnd type="stealth" w="lg" len="lg"/>
          </a:ln>
          <a:effectLst/>
        </p:spPr>
        <p:txBody>
          <a:bodyPr wrap="none" anchor="ctr"/>
          <a:lstStyle/>
          <a:p>
            <a:endParaRPr lang="zh-CN" altLang="en-US"/>
          </a:p>
        </p:txBody>
      </p:sp>
      <p:sp>
        <p:nvSpPr>
          <p:cNvPr id="948246" name="Text Box 22"/>
          <p:cNvSpPr txBox="1">
            <a:spLocks noChangeArrowheads="1"/>
          </p:cNvSpPr>
          <p:nvPr/>
        </p:nvSpPr>
        <p:spPr bwMode="auto">
          <a:xfrm>
            <a:off x="2709863" y="3502025"/>
            <a:ext cx="950912" cy="396875"/>
          </a:xfrm>
          <a:prstGeom prst="rect">
            <a:avLst/>
          </a:prstGeom>
          <a:noFill/>
          <a:ln w="9525">
            <a:noFill/>
            <a:miter lim="800000"/>
          </a:ln>
          <a:effectLst/>
        </p:spPr>
        <p:txBody>
          <a:bodyPr wrap="none">
            <a:spAutoFit/>
          </a:bodyPr>
          <a:lstStyle/>
          <a:p>
            <a:r>
              <a:rPr kumimoji="1" lang="zh-CN" altLang="en-US" sz="2000" b="1">
                <a:latin typeface="Times New Roman" panose="02020603050405020304" pitchFamily="18" charset="0"/>
              </a:rPr>
              <a:t>燃料流</a:t>
            </a:r>
            <a:endParaRPr kumimoji="1" lang="zh-CN" altLang="en-US" sz="2000" b="1">
              <a:latin typeface="Times New Roman" panose="02020603050405020304" pitchFamily="18" charset="0"/>
            </a:endParaRPr>
          </a:p>
        </p:txBody>
      </p:sp>
      <p:sp>
        <p:nvSpPr>
          <p:cNvPr id="948247" name="Text Box 23"/>
          <p:cNvSpPr txBox="1">
            <a:spLocks noChangeArrowheads="1"/>
          </p:cNvSpPr>
          <p:nvPr/>
        </p:nvSpPr>
        <p:spPr bwMode="auto">
          <a:xfrm>
            <a:off x="5699125" y="5730875"/>
            <a:ext cx="2001838" cy="641350"/>
          </a:xfrm>
          <a:prstGeom prst="rect">
            <a:avLst/>
          </a:prstGeom>
          <a:noFill/>
          <a:ln w="9525">
            <a:noFill/>
            <a:miter lim="800000"/>
          </a:ln>
          <a:effectLst/>
        </p:spPr>
        <p:txBody>
          <a:bodyPr wrap="none">
            <a:spAutoFit/>
          </a:bodyPr>
          <a:lstStyle/>
          <a:p>
            <a:r>
              <a:rPr kumimoji="1" lang="zh-CN" altLang="en-US" sz="3600" b="1">
                <a:latin typeface="Times New Roman" panose="02020603050405020304" pitchFamily="18" charset="0"/>
              </a:rPr>
              <a:t>输入结构</a:t>
            </a:r>
            <a:endParaRPr kumimoji="1" lang="zh-CN" altLang="en-US" sz="3600" b="1">
              <a:latin typeface="Times New Roman" panose="02020603050405020304" pitchFamily="18" charset="0"/>
            </a:endParaRPr>
          </a:p>
        </p:txBody>
      </p:sp>
      <p:cxnSp>
        <p:nvCxnSpPr>
          <p:cNvPr id="948248" name="AutoShape 24"/>
          <p:cNvCxnSpPr>
            <a:cxnSpLocks noChangeShapeType="1"/>
            <a:stCxn id="948228" idx="0"/>
            <a:endCxn id="948226" idx="2"/>
          </p:cNvCxnSpPr>
          <p:nvPr/>
        </p:nvCxnSpPr>
        <p:spPr bwMode="auto">
          <a:xfrm flipV="1">
            <a:off x="1522413" y="1778000"/>
            <a:ext cx="1095375" cy="2278063"/>
          </a:xfrm>
          <a:prstGeom prst="straightConnector1">
            <a:avLst/>
          </a:prstGeom>
          <a:noFill/>
          <a:ln w="88900">
            <a:solidFill>
              <a:srgbClr val="0000FF"/>
            </a:solidFill>
            <a:round/>
            <a:tailEnd type="triangle" w="med" len="med"/>
          </a:ln>
          <a:effectLst/>
        </p:spPr>
      </p:cxnSp>
      <p:sp>
        <p:nvSpPr>
          <p:cNvPr id="948249" name="Text Box 25"/>
          <p:cNvSpPr txBox="1">
            <a:spLocks noChangeArrowheads="1"/>
          </p:cNvSpPr>
          <p:nvPr/>
        </p:nvSpPr>
        <p:spPr bwMode="auto">
          <a:xfrm>
            <a:off x="2328863" y="2438400"/>
            <a:ext cx="796925" cy="457200"/>
          </a:xfrm>
          <a:prstGeom prst="rect">
            <a:avLst/>
          </a:prstGeom>
          <a:solidFill>
            <a:srgbClr val="0000FF"/>
          </a:solidFill>
          <a:ln w="9525">
            <a:noFill/>
            <a:miter lim="800000"/>
          </a:ln>
          <a:effectLst/>
        </p:spPr>
        <p:txBody>
          <a:bodyPr wrap="none">
            <a:spAutoFit/>
          </a:bodyPr>
          <a:lstStyle/>
          <a:p>
            <a:r>
              <a:rPr kumimoji="1" lang="en-US" altLang="zh-CN" sz="1600" b="1">
                <a:latin typeface="宋体" panose="02010600030101010101" pitchFamily="2" charset="-122"/>
              </a:rPr>
              <a:t>△</a:t>
            </a:r>
            <a:r>
              <a:rPr kumimoji="1" lang="en-US" altLang="zh-CN" sz="2400" b="1">
                <a:latin typeface="Times New Roman" panose="02020603050405020304" pitchFamily="18" charset="0"/>
              </a:rPr>
              <a:t>sps</a:t>
            </a:r>
            <a:endParaRPr kumimoji="1" lang="en-US" altLang="zh-CN" sz="2400" b="1">
              <a:latin typeface="Times New Roman" panose="02020603050405020304" pitchFamily="18" charset="0"/>
            </a:endParaRPr>
          </a:p>
        </p:txBody>
      </p:sp>
      <p:pic>
        <p:nvPicPr>
          <p:cNvPr id="948251" name="Picture 27"/>
          <p:cNvPicPr>
            <a:picLocks noChangeAspect="1" noChangeArrowheads="1"/>
          </p:cNvPicPr>
          <p:nvPr/>
        </p:nvPicPr>
        <p:blipFill>
          <a:blip r:embed="rId1" cstate="print"/>
          <a:srcRect l="10326" r="43205" b="42464"/>
          <a:stretch>
            <a:fillRect/>
          </a:stretch>
        </p:blipFill>
        <p:spPr bwMode="auto">
          <a:xfrm>
            <a:off x="4876800" y="304800"/>
            <a:ext cx="4114800" cy="3581400"/>
          </a:xfrm>
          <a:prstGeom prst="rect">
            <a:avLst/>
          </a:prstGeom>
          <a:noFill/>
        </p:spPr>
      </p:pic>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3" fill="hold" nodeType="clickEffect">
                                  <p:stCondLst>
                                    <p:cond delay="0"/>
                                  </p:stCondLst>
                                  <p:childTnLst>
                                    <p:set>
                                      <p:cBhvr>
                                        <p:cTn id="6" dur="1" fill="hold">
                                          <p:stCondLst>
                                            <p:cond delay="0"/>
                                          </p:stCondLst>
                                        </p:cTn>
                                        <p:tgtEl>
                                          <p:spTgt spid="948248"/>
                                        </p:tgtEl>
                                        <p:attrNameLst>
                                          <p:attrName>style.visibility</p:attrName>
                                        </p:attrNameLst>
                                      </p:cBhvr>
                                      <p:to>
                                        <p:strVal val="visible"/>
                                      </p:to>
                                    </p:set>
                                    <p:animEffect transition="in" filter="strips(upRight)">
                                      <p:cBhvr>
                                        <p:cTn id="7" dur="500"/>
                                        <p:tgtEl>
                                          <p:spTgt spid="948248"/>
                                        </p:tgtEl>
                                      </p:cBhvr>
                                    </p:animEffect>
                                  </p:childTnLst>
                                </p:cTn>
                              </p:par>
                              <p:par>
                                <p:cTn id="8" presetID="18" presetClass="entr" presetSubtype="3" fill="hold" grpId="0" nodeType="withEffect">
                                  <p:stCondLst>
                                    <p:cond delay="0"/>
                                  </p:stCondLst>
                                  <p:childTnLst>
                                    <p:set>
                                      <p:cBhvr>
                                        <p:cTn id="9" dur="1" fill="hold">
                                          <p:stCondLst>
                                            <p:cond delay="0"/>
                                          </p:stCondLst>
                                        </p:cTn>
                                        <p:tgtEl>
                                          <p:spTgt spid="948249"/>
                                        </p:tgtEl>
                                        <p:attrNameLst>
                                          <p:attrName>style.visibility</p:attrName>
                                        </p:attrNameLst>
                                      </p:cBhvr>
                                      <p:to>
                                        <p:strVal val="visible"/>
                                      </p:to>
                                    </p:set>
                                    <p:animEffect transition="in" filter="strips(upRight)">
                                      <p:cBhvr>
                                        <p:cTn id="10" dur="500"/>
                                        <p:tgtEl>
                                          <p:spTgt spid="9482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8249" grpId="0" animBg="1"/>
    </p:bld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13"/>
          <p:cNvSpPr>
            <a:spLocks noGrp="1" noChangeArrowheads="1"/>
          </p:cNvSpPr>
          <p:nvPr>
            <p:ph type="dt" sz="quarter" idx="2"/>
          </p:nvPr>
        </p:nvSpPr>
        <p:spPr/>
        <p:txBody>
          <a:bodyPr/>
          <a:lstStyle/>
          <a:p>
            <a:fld id="{8E61D64E-45D2-4FCB-B321-795B00B68ECC}" type="datetime1">
              <a:rPr lang="zh-CN" altLang="en-US"/>
            </a:fld>
            <a:endParaRPr lang="en-US" altLang="zh-CN"/>
          </a:p>
        </p:txBody>
      </p:sp>
      <p:sp>
        <p:nvSpPr>
          <p:cNvPr id="33" name="Rectangle 15"/>
          <p:cNvSpPr>
            <a:spLocks noGrp="1" noChangeArrowheads="1"/>
          </p:cNvSpPr>
          <p:nvPr>
            <p:ph type="sldNum" sz="quarter" idx="4"/>
          </p:nvPr>
        </p:nvSpPr>
        <p:spPr/>
        <p:txBody>
          <a:bodyPr/>
          <a:lstStyle/>
          <a:p>
            <a:fld id="{DE03F0CF-57F4-42E5-8C7B-034F51882584}" type="slidenum">
              <a:rPr lang="en-US" altLang="zh-CN"/>
            </a:fld>
            <a:endParaRPr lang="en-US" altLang="zh-CN"/>
          </a:p>
        </p:txBody>
      </p:sp>
      <p:sp>
        <p:nvSpPr>
          <p:cNvPr id="946178" name="Text Box 2"/>
          <p:cNvSpPr txBox="1">
            <a:spLocks noChangeArrowheads="1"/>
          </p:cNvSpPr>
          <p:nvPr/>
        </p:nvSpPr>
        <p:spPr bwMode="auto">
          <a:xfrm>
            <a:off x="5207000" y="412750"/>
            <a:ext cx="1216025" cy="711200"/>
          </a:xfrm>
          <a:prstGeom prst="rect">
            <a:avLst/>
          </a:prstGeom>
          <a:solidFill>
            <a:srgbClr val="009900"/>
          </a:solidFill>
          <a:ln w="9525">
            <a:solidFill>
              <a:srgbClr val="99CC00"/>
            </a:solidFill>
            <a:miter lim="800000"/>
          </a:ln>
          <a:effectLst/>
        </p:spPr>
        <p:txBody>
          <a:bodyPr wrap="none">
            <a:spAutoFit/>
          </a:bodyPr>
          <a:lstStyle/>
          <a:p>
            <a:r>
              <a:rPr kumimoji="1" lang="zh-CN" altLang="en-US" sz="2000" b="1">
                <a:solidFill>
                  <a:srgbClr val="FFFFFF"/>
                </a:solidFill>
                <a:latin typeface="Times New Roman" panose="02020603050405020304" pitchFamily="18" charset="0"/>
              </a:rPr>
              <a:t>接收传感</a:t>
            </a:r>
            <a:endParaRPr kumimoji="1" lang="zh-CN" altLang="en-US" sz="2000" b="1">
              <a:solidFill>
                <a:srgbClr val="FFFFFF"/>
              </a:solidFill>
              <a:latin typeface="Times New Roman" panose="02020603050405020304" pitchFamily="18" charset="0"/>
            </a:endParaRPr>
          </a:p>
          <a:p>
            <a:r>
              <a:rPr kumimoji="1" lang="zh-CN" altLang="en-US" sz="2000" b="1">
                <a:solidFill>
                  <a:srgbClr val="FFFFFF"/>
                </a:solidFill>
                <a:latin typeface="Times New Roman" panose="02020603050405020304" pitchFamily="18" charset="0"/>
              </a:rPr>
              <a:t>  器信号</a:t>
            </a:r>
            <a:endParaRPr kumimoji="1" lang="zh-CN" altLang="en-US" sz="2000" b="1">
              <a:solidFill>
                <a:srgbClr val="FFFFFF"/>
              </a:solidFill>
              <a:latin typeface="Times New Roman" panose="02020603050405020304" pitchFamily="18" charset="0"/>
            </a:endParaRPr>
          </a:p>
        </p:txBody>
      </p:sp>
      <p:sp>
        <p:nvSpPr>
          <p:cNvPr id="946179" name="Text Box 3"/>
          <p:cNvSpPr txBox="1">
            <a:spLocks noChangeArrowheads="1"/>
          </p:cNvSpPr>
          <p:nvPr/>
        </p:nvSpPr>
        <p:spPr bwMode="auto">
          <a:xfrm>
            <a:off x="4064000" y="4908550"/>
            <a:ext cx="1216025" cy="711200"/>
          </a:xfrm>
          <a:prstGeom prst="rect">
            <a:avLst/>
          </a:prstGeom>
          <a:solidFill>
            <a:srgbClr val="009900"/>
          </a:solidFill>
          <a:ln w="9525">
            <a:solidFill>
              <a:srgbClr val="99CC00"/>
            </a:solidFill>
            <a:miter lim="800000"/>
          </a:ln>
          <a:effectLst/>
        </p:spPr>
        <p:txBody>
          <a:bodyPr wrap="none">
            <a:spAutoFit/>
          </a:bodyPr>
          <a:lstStyle/>
          <a:p>
            <a:r>
              <a:rPr kumimoji="1" lang="zh-CN" altLang="en-US" sz="2000" b="1">
                <a:solidFill>
                  <a:srgbClr val="FFFFFF"/>
                </a:solidFill>
                <a:latin typeface="Times New Roman" panose="02020603050405020304" pitchFamily="18" charset="0"/>
              </a:rPr>
              <a:t>读旋转信</a:t>
            </a:r>
            <a:endParaRPr kumimoji="1" lang="zh-CN" altLang="en-US" sz="2000" b="1">
              <a:solidFill>
                <a:srgbClr val="FFFFFF"/>
              </a:solidFill>
              <a:latin typeface="Times New Roman" panose="02020603050405020304" pitchFamily="18" charset="0"/>
            </a:endParaRPr>
          </a:p>
          <a:p>
            <a:r>
              <a:rPr kumimoji="1" lang="zh-CN" altLang="en-US" sz="2000" b="1">
                <a:solidFill>
                  <a:srgbClr val="FFFFFF"/>
                </a:solidFill>
                <a:latin typeface="Times New Roman" panose="02020603050405020304" pitchFamily="18" charset="0"/>
              </a:rPr>
              <a:t>      号</a:t>
            </a:r>
            <a:endParaRPr kumimoji="1" lang="zh-CN" altLang="en-US" sz="2000" b="1">
              <a:solidFill>
                <a:srgbClr val="FFFFFF"/>
              </a:solidFill>
              <a:latin typeface="Times New Roman" panose="02020603050405020304" pitchFamily="18" charset="0"/>
            </a:endParaRPr>
          </a:p>
        </p:txBody>
      </p:sp>
      <p:sp>
        <p:nvSpPr>
          <p:cNvPr id="946180" name="Text Box 4"/>
          <p:cNvSpPr txBox="1">
            <a:spLocks noChangeArrowheads="1"/>
          </p:cNvSpPr>
          <p:nvPr/>
        </p:nvSpPr>
        <p:spPr bwMode="auto">
          <a:xfrm>
            <a:off x="4064000" y="3402013"/>
            <a:ext cx="1309688" cy="711200"/>
          </a:xfrm>
          <a:prstGeom prst="rect">
            <a:avLst/>
          </a:prstGeom>
          <a:solidFill>
            <a:srgbClr val="009900"/>
          </a:solidFill>
          <a:ln w="9525">
            <a:solidFill>
              <a:srgbClr val="99CC00"/>
            </a:solidFill>
            <a:miter lim="800000"/>
          </a:ln>
          <a:effectLst/>
        </p:spPr>
        <p:txBody>
          <a:bodyPr>
            <a:spAutoFit/>
          </a:bodyPr>
          <a:lstStyle/>
          <a:p>
            <a:r>
              <a:rPr lang="zh-CN" altLang="en-US" sz="1600" b="1">
                <a:solidFill>
                  <a:srgbClr val="FFFFFF"/>
                </a:solidFill>
                <a:latin typeface="宋体" panose="02010600030101010101" pitchFamily="2" charset="-122"/>
              </a:rPr>
              <a:t>计算   </a:t>
            </a:r>
            <a:r>
              <a:rPr lang="en-US" altLang="zh-CN" sz="1600" b="1">
                <a:solidFill>
                  <a:srgbClr val="FFFFFF"/>
                </a:solidFill>
                <a:latin typeface="宋体" panose="02010600030101010101" pitchFamily="2" charset="-122"/>
              </a:rPr>
              <a:t>___</a:t>
            </a:r>
            <a:endParaRPr lang="en-US" altLang="zh-CN" sz="1600" b="1">
              <a:solidFill>
                <a:srgbClr val="FFFFFF"/>
              </a:solidFill>
              <a:latin typeface="宋体" panose="02010600030101010101" pitchFamily="2" charset="-122"/>
            </a:endParaRPr>
          </a:p>
          <a:p>
            <a:r>
              <a:rPr kumimoji="1" lang="en-US" altLang="zh-CN" sz="2400" b="1">
                <a:solidFill>
                  <a:srgbClr val="FFFFFF"/>
                </a:solidFill>
                <a:latin typeface="Times New Roman" panose="02020603050405020304" pitchFamily="18" charset="0"/>
              </a:rPr>
              <a:t>         sps</a:t>
            </a:r>
            <a:r>
              <a:rPr kumimoji="1" lang="en-US" altLang="zh-CN" sz="2000" b="1">
                <a:solidFill>
                  <a:srgbClr val="FFFFFF"/>
                </a:solidFill>
                <a:latin typeface="Times New Roman" panose="02020603050405020304" pitchFamily="18" charset="0"/>
              </a:rPr>
              <a:t> </a:t>
            </a:r>
            <a:endParaRPr kumimoji="1" lang="en-US" altLang="zh-CN" sz="2000" b="1">
              <a:solidFill>
                <a:srgbClr val="FFFFFF"/>
              </a:solidFill>
              <a:latin typeface="Times New Roman" panose="02020603050405020304" pitchFamily="18" charset="0"/>
            </a:endParaRPr>
          </a:p>
        </p:txBody>
      </p:sp>
      <p:sp>
        <p:nvSpPr>
          <p:cNvPr id="946181" name="Text Box 5"/>
          <p:cNvSpPr txBox="1">
            <a:spLocks noChangeArrowheads="1"/>
          </p:cNvSpPr>
          <p:nvPr/>
        </p:nvSpPr>
        <p:spPr bwMode="auto">
          <a:xfrm>
            <a:off x="4064000" y="1878013"/>
            <a:ext cx="1296988" cy="711200"/>
          </a:xfrm>
          <a:prstGeom prst="rect">
            <a:avLst/>
          </a:prstGeom>
          <a:solidFill>
            <a:srgbClr val="009900"/>
          </a:solidFill>
          <a:ln w="9525">
            <a:solidFill>
              <a:srgbClr val="99CC00"/>
            </a:solidFill>
            <a:miter lim="800000"/>
          </a:ln>
          <a:effectLst/>
        </p:spPr>
        <p:txBody>
          <a:bodyPr wrap="none">
            <a:spAutoFit/>
          </a:bodyPr>
          <a:lstStyle/>
          <a:p>
            <a:r>
              <a:rPr kumimoji="1" lang="zh-CN" altLang="en-US" sz="2000" b="1">
                <a:solidFill>
                  <a:srgbClr val="FFFFFF"/>
                </a:solidFill>
                <a:latin typeface="Times New Roman" panose="02020603050405020304" pitchFamily="18" charset="0"/>
              </a:rPr>
              <a:t>计算  </a:t>
            </a:r>
            <a:r>
              <a:rPr kumimoji="1" lang="en-US" altLang="zh-CN" sz="2000" b="1">
                <a:solidFill>
                  <a:srgbClr val="FFFFFF"/>
                </a:solidFill>
                <a:latin typeface="Times New Roman" panose="02020603050405020304" pitchFamily="18" charset="0"/>
              </a:rPr>
              <a:t>rpm</a:t>
            </a:r>
            <a:endParaRPr kumimoji="1" lang="en-US" altLang="zh-CN" sz="2000" b="1">
              <a:solidFill>
                <a:srgbClr val="FFFFFF"/>
              </a:solidFill>
              <a:latin typeface="Times New Roman" panose="02020603050405020304" pitchFamily="18" charset="0"/>
            </a:endParaRPr>
          </a:p>
          <a:p>
            <a:endParaRPr kumimoji="1" lang="en-US" altLang="zh-CN" sz="2000" b="1">
              <a:solidFill>
                <a:srgbClr val="FFFFFF"/>
              </a:solidFill>
              <a:latin typeface="Times New Roman" panose="02020603050405020304" pitchFamily="18" charset="0"/>
            </a:endParaRPr>
          </a:p>
        </p:txBody>
      </p:sp>
      <p:sp>
        <p:nvSpPr>
          <p:cNvPr id="946182" name="Line 6"/>
          <p:cNvSpPr>
            <a:spLocks noChangeShapeType="1"/>
          </p:cNvSpPr>
          <p:nvPr/>
        </p:nvSpPr>
        <p:spPr bwMode="auto">
          <a:xfrm flipH="1">
            <a:off x="4597400" y="1098550"/>
            <a:ext cx="1219200" cy="762000"/>
          </a:xfrm>
          <a:prstGeom prst="line">
            <a:avLst/>
          </a:prstGeom>
          <a:noFill/>
          <a:ln w="28575">
            <a:solidFill>
              <a:schemeClr val="tx1"/>
            </a:solidFill>
            <a:round/>
            <a:tailEnd type="triangle" w="med" len="med"/>
          </a:ln>
          <a:effectLst/>
        </p:spPr>
        <p:txBody>
          <a:bodyPr wrap="none" anchor="ctr"/>
          <a:lstStyle/>
          <a:p>
            <a:endParaRPr lang="zh-CN" altLang="en-US"/>
          </a:p>
        </p:txBody>
      </p:sp>
      <p:sp>
        <p:nvSpPr>
          <p:cNvPr id="946183" name="Line 7"/>
          <p:cNvSpPr>
            <a:spLocks noChangeShapeType="1"/>
          </p:cNvSpPr>
          <p:nvPr/>
        </p:nvSpPr>
        <p:spPr bwMode="auto">
          <a:xfrm>
            <a:off x="4597400" y="2598738"/>
            <a:ext cx="0" cy="838200"/>
          </a:xfrm>
          <a:prstGeom prst="line">
            <a:avLst/>
          </a:prstGeom>
          <a:noFill/>
          <a:ln w="28575">
            <a:solidFill>
              <a:schemeClr val="tx1"/>
            </a:solidFill>
            <a:round/>
            <a:tailEnd type="triangle" w="med" len="med"/>
          </a:ln>
          <a:effectLst/>
        </p:spPr>
        <p:txBody>
          <a:bodyPr wrap="none" anchor="ctr"/>
          <a:lstStyle/>
          <a:p>
            <a:endParaRPr lang="zh-CN" altLang="en-US"/>
          </a:p>
        </p:txBody>
      </p:sp>
      <p:sp>
        <p:nvSpPr>
          <p:cNvPr id="946184" name="Line 8"/>
          <p:cNvSpPr>
            <a:spLocks noChangeShapeType="1"/>
          </p:cNvSpPr>
          <p:nvPr/>
        </p:nvSpPr>
        <p:spPr bwMode="auto">
          <a:xfrm>
            <a:off x="4611688" y="4222750"/>
            <a:ext cx="0" cy="685800"/>
          </a:xfrm>
          <a:prstGeom prst="line">
            <a:avLst/>
          </a:prstGeom>
          <a:noFill/>
          <a:ln w="28575">
            <a:solidFill>
              <a:schemeClr val="tx1"/>
            </a:solidFill>
            <a:round/>
            <a:tailEnd type="triangle" w="med" len="med"/>
          </a:ln>
          <a:effectLst/>
        </p:spPr>
        <p:txBody>
          <a:bodyPr wrap="none" anchor="ctr"/>
          <a:lstStyle/>
          <a:p>
            <a:endParaRPr lang="zh-CN" altLang="en-US"/>
          </a:p>
        </p:txBody>
      </p:sp>
      <p:sp>
        <p:nvSpPr>
          <p:cNvPr id="946185" name="Line 9"/>
          <p:cNvSpPr>
            <a:spLocks noChangeShapeType="1"/>
          </p:cNvSpPr>
          <p:nvPr/>
        </p:nvSpPr>
        <p:spPr bwMode="auto">
          <a:xfrm flipV="1">
            <a:off x="4445000" y="4222750"/>
            <a:ext cx="0" cy="457200"/>
          </a:xfrm>
          <a:prstGeom prst="line">
            <a:avLst/>
          </a:prstGeom>
          <a:noFill/>
          <a:ln w="38100">
            <a:solidFill>
              <a:srgbClr val="FF6600"/>
            </a:solidFill>
            <a:round/>
            <a:tailEnd type="stealth" w="lg" len="lg"/>
          </a:ln>
          <a:effectLst/>
        </p:spPr>
        <p:txBody>
          <a:bodyPr wrap="none" anchor="ctr"/>
          <a:lstStyle/>
          <a:p>
            <a:endParaRPr lang="zh-CN" altLang="en-US"/>
          </a:p>
        </p:txBody>
      </p:sp>
      <p:sp>
        <p:nvSpPr>
          <p:cNvPr id="946186" name="Line 10"/>
          <p:cNvSpPr>
            <a:spLocks noChangeShapeType="1"/>
          </p:cNvSpPr>
          <p:nvPr/>
        </p:nvSpPr>
        <p:spPr bwMode="auto">
          <a:xfrm flipV="1">
            <a:off x="4445000" y="2774950"/>
            <a:ext cx="0" cy="381000"/>
          </a:xfrm>
          <a:prstGeom prst="line">
            <a:avLst/>
          </a:prstGeom>
          <a:noFill/>
          <a:ln w="38100">
            <a:solidFill>
              <a:srgbClr val="FF6600"/>
            </a:solidFill>
            <a:round/>
            <a:tailEnd type="stealth" w="lg" len="lg"/>
          </a:ln>
          <a:effectLst/>
        </p:spPr>
        <p:txBody>
          <a:bodyPr wrap="none" anchor="ctr"/>
          <a:lstStyle/>
          <a:p>
            <a:endParaRPr lang="zh-CN" altLang="en-US"/>
          </a:p>
        </p:txBody>
      </p:sp>
      <p:sp>
        <p:nvSpPr>
          <p:cNvPr id="946187" name="Line 11"/>
          <p:cNvSpPr>
            <a:spLocks noChangeShapeType="1"/>
          </p:cNvSpPr>
          <p:nvPr/>
        </p:nvSpPr>
        <p:spPr bwMode="auto">
          <a:xfrm flipV="1">
            <a:off x="4521200" y="1250950"/>
            <a:ext cx="838200" cy="457200"/>
          </a:xfrm>
          <a:prstGeom prst="line">
            <a:avLst/>
          </a:prstGeom>
          <a:noFill/>
          <a:ln w="38100">
            <a:solidFill>
              <a:srgbClr val="FF6600"/>
            </a:solidFill>
            <a:round/>
            <a:tailEnd type="stealth" w="lg" len="lg"/>
          </a:ln>
          <a:effectLst/>
        </p:spPr>
        <p:txBody>
          <a:bodyPr wrap="none" anchor="ctr"/>
          <a:lstStyle/>
          <a:p>
            <a:endParaRPr lang="zh-CN" altLang="en-US"/>
          </a:p>
        </p:txBody>
      </p:sp>
      <p:sp>
        <p:nvSpPr>
          <p:cNvPr id="946188" name="Text Box 12"/>
          <p:cNvSpPr txBox="1">
            <a:spLocks noChangeArrowheads="1"/>
          </p:cNvSpPr>
          <p:nvPr/>
        </p:nvSpPr>
        <p:spPr bwMode="auto">
          <a:xfrm>
            <a:off x="3048000" y="533400"/>
            <a:ext cx="796925" cy="457200"/>
          </a:xfrm>
          <a:prstGeom prst="rect">
            <a:avLst/>
          </a:prstGeom>
          <a:noFill/>
          <a:ln w="9525">
            <a:noFill/>
            <a:miter lim="800000"/>
          </a:ln>
          <a:effectLst/>
        </p:spPr>
        <p:txBody>
          <a:bodyPr wrap="none">
            <a:spAutoFit/>
          </a:bodyPr>
          <a:lstStyle/>
          <a:p>
            <a:r>
              <a:rPr kumimoji="1" lang="en-US" altLang="zh-CN" sz="1600" b="1">
                <a:latin typeface="宋体" panose="02010600030101010101" pitchFamily="2" charset="-122"/>
              </a:rPr>
              <a:t>△</a:t>
            </a:r>
            <a:r>
              <a:rPr kumimoji="1" lang="en-US" altLang="zh-CN" sz="2400" b="1">
                <a:latin typeface="Times New Roman" panose="02020603050405020304" pitchFamily="18" charset="0"/>
              </a:rPr>
              <a:t>sps</a:t>
            </a:r>
            <a:endParaRPr kumimoji="1" lang="en-US" altLang="zh-CN" sz="2400" b="1">
              <a:latin typeface="Times New Roman" panose="02020603050405020304" pitchFamily="18" charset="0"/>
            </a:endParaRPr>
          </a:p>
        </p:txBody>
      </p:sp>
      <p:sp>
        <p:nvSpPr>
          <p:cNvPr id="946189" name="Text Box 13"/>
          <p:cNvSpPr txBox="1">
            <a:spLocks noChangeArrowheads="1"/>
          </p:cNvSpPr>
          <p:nvPr/>
        </p:nvSpPr>
        <p:spPr bwMode="auto">
          <a:xfrm>
            <a:off x="3581400" y="2590800"/>
            <a:ext cx="722313" cy="701675"/>
          </a:xfrm>
          <a:prstGeom prst="rect">
            <a:avLst/>
          </a:prstGeom>
          <a:noFill/>
          <a:ln w="9525">
            <a:noFill/>
            <a:miter lim="800000"/>
          </a:ln>
          <a:effectLst/>
        </p:spPr>
        <p:txBody>
          <a:bodyPr>
            <a:spAutoFit/>
          </a:bodyPr>
          <a:lstStyle/>
          <a:p>
            <a:r>
              <a:rPr kumimoji="1" lang="en-US" altLang="zh-CN" sz="1600" b="1">
                <a:latin typeface="宋体" panose="02010600030101010101" pitchFamily="2" charset="-122"/>
              </a:rPr>
              <a:t>___</a:t>
            </a:r>
            <a:endParaRPr kumimoji="1" lang="en-US" altLang="zh-CN" sz="1600" b="1">
              <a:latin typeface="宋体" panose="02010600030101010101" pitchFamily="2" charset="-122"/>
            </a:endParaRPr>
          </a:p>
          <a:p>
            <a:r>
              <a:rPr kumimoji="1" lang="en-US" altLang="zh-CN" sz="2400" b="1">
                <a:latin typeface="Times New Roman" panose="02020603050405020304" pitchFamily="18" charset="0"/>
              </a:rPr>
              <a:t>sps</a:t>
            </a:r>
            <a:endParaRPr kumimoji="1" lang="en-US" altLang="zh-CN" sz="2400" b="1">
              <a:latin typeface="Times New Roman" panose="02020603050405020304" pitchFamily="18" charset="0"/>
            </a:endParaRPr>
          </a:p>
        </p:txBody>
      </p:sp>
      <p:sp>
        <p:nvSpPr>
          <p:cNvPr id="946190" name="Text Box 14"/>
          <p:cNvSpPr txBox="1">
            <a:spLocks noChangeArrowheads="1"/>
          </p:cNvSpPr>
          <p:nvPr/>
        </p:nvSpPr>
        <p:spPr bwMode="auto">
          <a:xfrm>
            <a:off x="3733800" y="4191000"/>
            <a:ext cx="592138" cy="457200"/>
          </a:xfrm>
          <a:prstGeom prst="rect">
            <a:avLst/>
          </a:prstGeom>
          <a:noFill/>
          <a:ln w="9525">
            <a:noFill/>
            <a:miter lim="800000"/>
          </a:ln>
          <a:effectLst/>
        </p:spPr>
        <p:txBody>
          <a:bodyPr wrap="none">
            <a:spAutoFit/>
          </a:bodyPr>
          <a:lstStyle/>
          <a:p>
            <a:r>
              <a:rPr kumimoji="1" lang="en-US" altLang="zh-CN" sz="2400" b="1">
                <a:latin typeface="Times New Roman" panose="02020603050405020304" pitchFamily="18" charset="0"/>
              </a:rPr>
              <a:t>sps</a:t>
            </a:r>
            <a:endParaRPr kumimoji="1" lang="en-US" altLang="zh-CN" sz="2400" b="1">
              <a:latin typeface="Times New Roman" panose="02020603050405020304" pitchFamily="18" charset="0"/>
            </a:endParaRPr>
          </a:p>
        </p:txBody>
      </p:sp>
      <p:sp>
        <p:nvSpPr>
          <p:cNvPr id="946191" name="Text Box 15"/>
          <p:cNvSpPr txBox="1">
            <a:spLocks noChangeArrowheads="1"/>
          </p:cNvSpPr>
          <p:nvPr/>
        </p:nvSpPr>
        <p:spPr bwMode="auto">
          <a:xfrm>
            <a:off x="6629400" y="1828800"/>
            <a:ext cx="1196975" cy="831850"/>
          </a:xfrm>
          <a:prstGeom prst="rect">
            <a:avLst/>
          </a:prstGeom>
          <a:solidFill>
            <a:srgbClr val="009900"/>
          </a:solidFill>
          <a:ln w="9525">
            <a:solidFill>
              <a:srgbClr val="99CC00"/>
            </a:solidFill>
            <a:miter lim="800000"/>
          </a:ln>
          <a:effectLst/>
        </p:spPr>
        <p:txBody>
          <a:bodyPr wrap="none">
            <a:spAutoFit/>
          </a:bodyPr>
          <a:lstStyle/>
          <a:p>
            <a:r>
              <a:rPr kumimoji="1" lang="zh-CN" altLang="en-US" sz="2000" b="1">
                <a:solidFill>
                  <a:srgbClr val="FFFFFF"/>
                </a:solidFill>
                <a:latin typeface="Times New Roman" panose="02020603050405020304" pitchFamily="18" charset="0"/>
              </a:rPr>
              <a:t>计算</a:t>
            </a:r>
            <a:r>
              <a:rPr kumimoji="1" lang="en-US" altLang="zh-CN" sz="2400" b="1">
                <a:latin typeface="Times New Roman" panose="02020603050405020304" pitchFamily="18" charset="0"/>
              </a:rPr>
              <a:t>gph</a:t>
            </a:r>
            <a:endParaRPr kumimoji="1" lang="en-US" altLang="zh-CN" sz="2400" b="1">
              <a:latin typeface="Times New Roman" panose="02020603050405020304" pitchFamily="18" charset="0"/>
            </a:endParaRPr>
          </a:p>
          <a:p>
            <a:endParaRPr kumimoji="1" lang="en-US" altLang="zh-CN" sz="2400" b="1">
              <a:latin typeface="Times New Roman" panose="02020603050405020304" pitchFamily="18" charset="0"/>
            </a:endParaRPr>
          </a:p>
        </p:txBody>
      </p:sp>
      <p:sp>
        <p:nvSpPr>
          <p:cNvPr id="946192" name="Line 16"/>
          <p:cNvSpPr>
            <a:spLocks noChangeShapeType="1"/>
          </p:cNvSpPr>
          <p:nvPr/>
        </p:nvSpPr>
        <p:spPr bwMode="auto">
          <a:xfrm>
            <a:off x="5740400" y="1098550"/>
            <a:ext cx="1538288" cy="762000"/>
          </a:xfrm>
          <a:prstGeom prst="line">
            <a:avLst/>
          </a:prstGeom>
          <a:noFill/>
          <a:ln w="28575">
            <a:solidFill>
              <a:schemeClr val="tx1"/>
            </a:solidFill>
            <a:round/>
            <a:tailEnd type="triangle" w="med" len="med"/>
          </a:ln>
          <a:effectLst/>
        </p:spPr>
        <p:txBody>
          <a:bodyPr wrap="none" anchor="ctr"/>
          <a:lstStyle/>
          <a:p>
            <a:endParaRPr lang="zh-CN" altLang="en-US"/>
          </a:p>
        </p:txBody>
      </p:sp>
      <p:sp>
        <p:nvSpPr>
          <p:cNvPr id="946193" name="Text Box 17"/>
          <p:cNvSpPr txBox="1">
            <a:spLocks noChangeArrowheads="1"/>
          </p:cNvSpPr>
          <p:nvPr/>
        </p:nvSpPr>
        <p:spPr bwMode="auto">
          <a:xfrm>
            <a:off x="7112000" y="922338"/>
            <a:ext cx="676275" cy="457200"/>
          </a:xfrm>
          <a:prstGeom prst="rect">
            <a:avLst/>
          </a:prstGeom>
          <a:noFill/>
          <a:ln w="9525">
            <a:noFill/>
            <a:miter lim="800000"/>
          </a:ln>
          <a:effectLst/>
        </p:spPr>
        <p:txBody>
          <a:bodyPr wrap="none">
            <a:spAutoFit/>
          </a:bodyPr>
          <a:lstStyle/>
          <a:p>
            <a:r>
              <a:rPr kumimoji="1" lang="en-US" altLang="zh-CN" sz="2400" b="1">
                <a:latin typeface="Times New Roman" panose="02020603050405020304" pitchFamily="18" charset="0"/>
              </a:rPr>
              <a:t>gph</a:t>
            </a:r>
            <a:endParaRPr kumimoji="1" lang="en-US" altLang="zh-CN" sz="2400" b="1">
              <a:latin typeface="Times New Roman" panose="02020603050405020304" pitchFamily="18" charset="0"/>
            </a:endParaRPr>
          </a:p>
        </p:txBody>
      </p:sp>
      <p:sp>
        <p:nvSpPr>
          <p:cNvPr id="946194" name="Line 18"/>
          <p:cNvSpPr>
            <a:spLocks noChangeShapeType="1"/>
          </p:cNvSpPr>
          <p:nvPr/>
        </p:nvSpPr>
        <p:spPr bwMode="auto">
          <a:xfrm flipH="1" flipV="1">
            <a:off x="6516688" y="1250950"/>
            <a:ext cx="838200" cy="457200"/>
          </a:xfrm>
          <a:prstGeom prst="line">
            <a:avLst/>
          </a:prstGeom>
          <a:noFill/>
          <a:ln w="38100">
            <a:solidFill>
              <a:srgbClr val="FF6600"/>
            </a:solidFill>
            <a:round/>
            <a:tailEnd type="stealth" w="lg" len="lg"/>
          </a:ln>
          <a:effectLst/>
        </p:spPr>
        <p:txBody>
          <a:bodyPr wrap="none" anchor="ctr"/>
          <a:lstStyle/>
          <a:p>
            <a:endParaRPr lang="zh-CN" altLang="en-US"/>
          </a:p>
        </p:txBody>
      </p:sp>
      <p:sp>
        <p:nvSpPr>
          <p:cNvPr id="946195" name="Text Box 19"/>
          <p:cNvSpPr txBox="1">
            <a:spLocks noChangeArrowheads="1"/>
          </p:cNvSpPr>
          <p:nvPr/>
        </p:nvSpPr>
        <p:spPr bwMode="auto">
          <a:xfrm>
            <a:off x="6629400" y="3454400"/>
            <a:ext cx="1216025" cy="711200"/>
          </a:xfrm>
          <a:prstGeom prst="rect">
            <a:avLst/>
          </a:prstGeom>
          <a:solidFill>
            <a:srgbClr val="009900"/>
          </a:solidFill>
          <a:ln w="9525">
            <a:solidFill>
              <a:srgbClr val="99CC00"/>
            </a:solidFill>
            <a:miter lim="800000"/>
          </a:ln>
          <a:effectLst/>
        </p:spPr>
        <p:txBody>
          <a:bodyPr wrap="none">
            <a:spAutoFit/>
          </a:bodyPr>
          <a:lstStyle/>
          <a:p>
            <a:r>
              <a:rPr kumimoji="1" lang="zh-CN" altLang="en-US" sz="2000" b="1">
                <a:solidFill>
                  <a:srgbClr val="FFFFFF"/>
                </a:solidFill>
                <a:latin typeface="Times New Roman" panose="02020603050405020304" pitchFamily="18" charset="0"/>
              </a:rPr>
              <a:t>读燃料流</a:t>
            </a:r>
            <a:endParaRPr kumimoji="1" lang="zh-CN" altLang="en-US" sz="2000" b="1">
              <a:solidFill>
                <a:srgbClr val="FFFFFF"/>
              </a:solidFill>
              <a:latin typeface="Times New Roman" panose="02020603050405020304" pitchFamily="18" charset="0"/>
            </a:endParaRPr>
          </a:p>
          <a:p>
            <a:r>
              <a:rPr kumimoji="1" lang="zh-CN" altLang="en-US" sz="2000" b="1">
                <a:solidFill>
                  <a:srgbClr val="FFFFFF"/>
                </a:solidFill>
                <a:latin typeface="Times New Roman" panose="02020603050405020304" pitchFamily="18" charset="0"/>
              </a:rPr>
              <a:t>  </a:t>
            </a:r>
            <a:endParaRPr kumimoji="1" lang="zh-CN" altLang="en-US" sz="2000" b="1">
              <a:solidFill>
                <a:srgbClr val="FFFFFF"/>
              </a:solidFill>
              <a:latin typeface="Times New Roman" panose="02020603050405020304" pitchFamily="18" charset="0"/>
            </a:endParaRPr>
          </a:p>
        </p:txBody>
      </p:sp>
      <p:sp>
        <p:nvSpPr>
          <p:cNvPr id="946196" name="Line 20"/>
          <p:cNvSpPr>
            <a:spLocks noChangeShapeType="1"/>
          </p:cNvSpPr>
          <p:nvPr/>
        </p:nvSpPr>
        <p:spPr bwMode="auto">
          <a:xfrm>
            <a:off x="7239000" y="2698750"/>
            <a:ext cx="0" cy="762000"/>
          </a:xfrm>
          <a:prstGeom prst="line">
            <a:avLst/>
          </a:prstGeom>
          <a:noFill/>
          <a:ln w="28575">
            <a:solidFill>
              <a:schemeClr val="tx1"/>
            </a:solidFill>
            <a:round/>
            <a:tailEnd type="triangle" w="med" len="med"/>
          </a:ln>
          <a:effectLst/>
        </p:spPr>
        <p:txBody>
          <a:bodyPr wrap="none" anchor="ctr"/>
          <a:lstStyle/>
          <a:p>
            <a:endParaRPr lang="zh-CN" altLang="en-US"/>
          </a:p>
        </p:txBody>
      </p:sp>
      <p:sp>
        <p:nvSpPr>
          <p:cNvPr id="946197" name="Line 21"/>
          <p:cNvSpPr>
            <a:spLocks noChangeShapeType="1"/>
          </p:cNvSpPr>
          <p:nvPr/>
        </p:nvSpPr>
        <p:spPr bwMode="auto">
          <a:xfrm flipV="1">
            <a:off x="7086600" y="2774950"/>
            <a:ext cx="0" cy="457200"/>
          </a:xfrm>
          <a:prstGeom prst="line">
            <a:avLst/>
          </a:prstGeom>
          <a:noFill/>
          <a:ln w="38100">
            <a:solidFill>
              <a:srgbClr val="FF6600"/>
            </a:solidFill>
            <a:round/>
            <a:tailEnd type="stealth" w="lg" len="lg"/>
          </a:ln>
          <a:effectLst/>
        </p:spPr>
        <p:txBody>
          <a:bodyPr wrap="none" anchor="ctr"/>
          <a:lstStyle/>
          <a:p>
            <a:endParaRPr lang="zh-CN" altLang="en-US"/>
          </a:p>
        </p:txBody>
      </p:sp>
      <p:sp>
        <p:nvSpPr>
          <p:cNvPr id="946198" name="Text Box 22"/>
          <p:cNvSpPr txBox="1">
            <a:spLocks noChangeArrowheads="1"/>
          </p:cNvSpPr>
          <p:nvPr/>
        </p:nvSpPr>
        <p:spPr bwMode="auto">
          <a:xfrm>
            <a:off x="5907088" y="2847975"/>
            <a:ext cx="950912" cy="396875"/>
          </a:xfrm>
          <a:prstGeom prst="rect">
            <a:avLst/>
          </a:prstGeom>
          <a:noFill/>
          <a:ln w="9525">
            <a:noFill/>
            <a:miter lim="800000"/>
          </a:ln>
          <a:effectLst/>
        </p:spPr>
        <p:txBody>
          <a:bodyPr wrap="none">
            <a:spAutoFit/>
          </a:bodyPr>
          <a:lstStyle/>
          <a:p>
            <a:r>
              <a:rPr kumimoji="1" lang="zh-CN" altLang="en-US" sz="2000" b="1">
                <a:latin typeface="Times New Roman" panose="02020603050405020304" pitchFamily="18" charset="0"/>
              </a:rPr>
              <a:t>燃料流</a:t>
            </a:r>
            <a:endParaRPr kumimoji="1" lang="zh-CN" altLang="en-US" sz="2000" b="1">
              <a:latin typeface="Times New Roman" panose="02020603050405020304" pitchFamily="18" charset="0"/>
            </a:endParaRPr>
          </a:p>
        </p:txBody>
      </p:sp>
      <p:sp>
        <p:nvSpPr>
          <p:cNvPr id="946199" name="Text Box 23"/>
          <p:cNvSpPr txBox="1">
            <a:spLocks noChangeArrowheads="1"/>
          </p:cNvSpPr>
          <p:nvPr/>
        </p:nvSpPr>
        <p:spPr bwMode="auto">
          <a:xfrm>
            <a:off x="5699125" y="5730875"/>
            <a:ext cx="2001838" cy="641350"/>
          </a:xfrm>
          <a:prstGeom prst="rect">
            <a:avLst/>
          </a:prstGeom>
          <a:noFill/>
          <a:ln w="9525">
            <a:noFill/>
            <a:miter lim="800000"/>
          </a:ln>
          <a:effectLst/>
        </p:spPr>
        <p:txBody>
          <a:bodyPr wrap="none">
            <a:spAutoFit/>
          </a:bodyPr>
          <a:lstStyle/>
          <a:p>
            <a:r>
              <a:rPr kumimoji="1" lang="zh-CN" altLang="en-US" sz="3600" b="1">
                <a:latin typeface="Times New Roman" panose="02020603050405020304" pitchFamily="18" charset="0"/>
              </a:rPr>
              <a:t>输入结构</a:t>
            </a:r>
            <a:endParaRPr kumimoji="1" lang="zh-CN" altLang="en-US" sz="3600" b="1">
              <a:latin typeface="Times New Roman" panose="02020603050405020304" pitchFamily="18" charset="0"/>
            </a:endParaRPr>
          </a:p>
        </p:txBody>
      </p:sp>
      <p:sp>
        <p:nvSpPr>
          <p:cNvPr id="946242" name="Text Box 66"/>
          <p:cNvSpPr txBox="1">
            <a:spLocks noChangeArrowheads="1"/>
          </p:cNvSpPr>
          <p:nvPr/>
        </p:nvSpPr>
        <p:spPr bwMode="auto">
          <a:xfrm>
            <a:off x="914400" y="1905000"/>
            <a:ext cx="1309688" cy="711200"/>
          </a:xfrm>
          <a:prstGeom prst="rect">
            <a:avLst/>
          </a:prstGeom>
          <a:solidFill>
            <a:srgbClr val="009900"/>
          </a:solidFill>
          <a:ln w="9525">
            <a:solidFill>
              <a:srgbClr val="99CC00"/>
            </a:solidFill>
            <a:miter lim="800000"/>
          </a:ln>
          <a:effectLst/>
        </p:spPr>
        <p:txBody>
          <a:bodyPr>
            <a:spAutoFit/>
          </a:bodyPr>
          <a:lstStyle/>
          <a:p>
            <a:r>
              <a:rPr lang="zh-CN" altLang="en-US" sz="1600" b="1">
                <a:solidFill>
                  <a:srgbClr val="FFFFFF"/>
                </a:solidFill>
                <a:latin typeface="宋体" panose="02010600030101010101" pitchFamily="2" charset="-122"/>
              </a:rPr>
              <a:t>计算</a:t>
            </a:r>
            <a:endParaRPr lang="zh-CN" altLang="en-US" sz="1600" b="1">
              <a:solidFill>
                <a:srgbClr val="FFFFFF"/>
              </a:solidFill>
              <a:latin typeface="宋体" panose="02010600030101010101" pitchFamily="2" charset="-122"/>
            </a:endParaRPr>
          </a:p>
          <a:p>
            <a:r>
              <a:rPr kumimoji="1" lang="zh-CN" altLang="en-US" sz="1600" b="1">
                <a:solidFill>
                  <a:srgbClr val="FFFFFF"/>
                </a:solidFill>
                <a:latin typeface="宋体" panose="02010600030101010101" pitchFamily="2" charset="-122"/>
              </a:rPr>
              <a:t>△</a:t>
            </a:r>
            <a:r>
              <a:rPr kumimoji="1" lang="en-US" altLang="zh-CN" sz="2400" b="1">
                <a:solidFill>
                  <a:srgbClr val="FFFFFF"/>
                </a:solidFill>
                <a:latin typeface="Times New Roman" panose="02020603050405020304" pitchFamily="18" charset="0"/>
              </a:rPr>
              <a:t>sps</a:t>
            </a:r>
            <a:endParaRPr kumimoji="1" lang="en-US" altLang="zh-CN" sz="2000" b="1">
              <a:solidFill>
                <a:srgbClr val="FFFFFF"/>
              </a:solidFill>
              <a:latin typeface="Times New Roman" panose="02020603050405020304" pitchFamily="18" charset="0"/>
            </a:endParaRPr>
          </a:p>
        </p:txBody>
      </p:sp>
      <p:sp>
        <p:nvSpPr>
          <p:cNvPr id="946243" name="Line 67"/>
          <p:cNvSpPr>
            <a:spLocks noChangeShapeType="1"/>
          </p:cNvSpPr>
          <p:nvPr/>
        </p:nvSpPr>
        <p:spPr bwMode="auto">
          <a:xfrm>
            <a:off x="1524000" y="2667000"/>
            <a:ext cx="2971800" cy="2209800"/>
          </a:xfrm>
          <a:prstGeom prst="line">
            <a:avLst/>
          </a:prstGeom>
          <a:noFill/>
          <a:ln w="28575">
            <a:solidFill>
              <a:schemeClr val="tx1"/>
            </a:solidFill>
            <a:round/>
            <a:tailEnd type="triangle" w="med" len="med"/>
          </a:ln>
          <a:effectLst/>
        </p:spPr>
        <p:txBody>
          <a:bodyPr wrap="none" anchor="ctr"/>
          <a:lstStyle/>
          <a:p>
            <a:endParaRPr lang="zh-CN" altLang="en-US"/>
          </a:p>
        </p:txBody>
      </p:sp>
      <p:sp>
        <p:nvSpPr>
          <p:cNvPr id="946244" name="Line 68"/>
          <p:cNvSpPr>
            <a:spLocks noChangeShapeType="1"/>
          </p:cNvSpPr>
          <p:nvPr/>
        </p:nvSpPr>
        <p:spPr bwMode="auto">
          <a:xfrm flipV="1">
            <a:off x="3048000" y="3962400"/>
            <a:ext cx="0" cy="457200"/>
          </a:xfrm>
          <a:prstGeom prst="line">
            <a:avLst/>
          </a:prstGeom>
          <a:noFill/>
          <a:ln w="38100">
            <a:solidFill>
              <a:srgbClr val="FF6600"/>
            </a:solidFill>
            <a:round/>
            <a:tailEnd type="stealth" w="lg" len="lg"/>
          </a:ln>
          <a:effectLst/>
        </p:spPr>
        <p:txBody>
          <a:bodyPr wrap="none" anchor="ctr"/>
          <a:lstStyle/>
          <a:p>
            <a:endParaRPr lang="zh-CN" altLang="en-US"/>
          </a:p>
        </p:txBody>
      </p:sp>
      <p:sp>
        <p:nvSpPr>
          <p:cNvPr id="946245" name="Text Box 69"/>
          <p:cNvSpPr txBox="1">
            <a:spLocks noChangeArrowheads="1"/>
          </p:cNvSpPr>
          <p:nvPr/>
        </p:nvSpPr>
        <p:spPr bwMode="auto">
          <a:xfrm>
            <a:off x="2286000" y="3962400"/>
            <a:ext cx="592138" cy="457200"/>
          </a:xfrm>
          <a:prstGeom prst="rect">
            <a:avLst/>
          </a:prstGeom>
          <a:noFill/>
          <a:ln w="9525">
            <a:noFill/>
            <a:miter lim="800000"/>
          </a:ln>
          <a:effectLst/>
        </p:spPr>
        <p:txBody>
          <a:bodyPr wrap="none">
            <a:spAutoFit/>
          </a:bodyPr>
          <a:lstStyle/>
          <a:p>
            <a:r>
              <a:rPr kumimoji="1" lang="en-US" altLang="zh-CN" sz="2400" b="1">
                <a:latin typeface="Times New Roman" panose="02020603050405020304" pitchFamily="18" charset="0"/>
              </a:rPr>
              <a:t>sps</a:t>
            </a:r>
            <a:endParaRPr kumimoji="1" lang="en-US" altLang="zh-CN" sz="2400" b="1">
              <a:latin typeface="Times New Roman" panose="02020603050405020304" pitchFamily="18" charset="0"/>
            </a:endParaRPr>
          </a:p>
        </p:txBody>
      </p:sp>
      <p:sp>
        <p:nvSpPr>
          <p:cNvPr id="946246" name="Line 70"/>
          <p:cNvSpPr>
            <a:spLocks noChangeShapeType="1"/>
          </p:cNvSpPr>
          <p:nvPr/>
        </p:nvSpPr>
        <p:spPr bwMode="auto">
          <a:xfrm flipH="1">
            <a:off x="1447800" y="762000"/>
            <a:ext cx="3733800" cy="1143000"/>
          </a:xfrm>
          <a:prstGeom prst="line">
            <a:avLst/>
          </a:prstGeom>
          <a:noFill/>
          <a:ln w="28575">
            <a:solidFill>
              <a:schemeClr val="tx1"/>
            </a:solidFill>
            <a:round/>
            <a:tailEnd type="triangle" w="med" len="med"/>
          </a:ln>
          <a:effectLst/>
        </p:spPr>
        <p:txBody>
          <a:bodyPr wrap="none" anchor="ctr"/>
          <a:lstStyle/>
          <a:p>
            <a:endParaRPr lang="zh-CN" altLang="en-US"/>
          </a:p>
        </p:txBody>
      </p:sp>
      <p:sp>
        <p:nvSpPr>
          <p:cNvPr id="946248" name="Text Box 72"/>
          <p:cNvSpPr txBox="1">
            <a:spLocks noChangeArrowheads="1"/>
          </p:cNvSpPr>
          <p:nvPr/>
        </p:nvSpPr>
        <p:spPr bwMode="auto">
          <a:xfrm>
            <a:off x="4038600" y="1143000"/>
            <a:ext cx="742950" cy="457200"/>
          </a:xfrm>
          <a:prstGeom prst="rect">
            <a:avLst/>
          </a:prstGeom>
          <a:noFill/>
          <a:ln w="9525">
            <a:noFill/>
            <a:miter lim="800000"/>
          </a:ln>
          <a:effectLst/>
        </p:spPr>
        <p:txBody>
          <a:bodyPr wrap="none">
            <a:spAutoFit/>
          </a:bodyPr>
          <a:lstStyle/>
          <a:p>
            <a:r>
              <a:rPr kumimoji="1" lang="en-US" altLang="zh-CN" sz="2400" b="1">
                <a:latin typeface="Times New Roman" panose="02020603050405020304" pitchFamily="18" charset="0"/>
              </a:rPr>
              <a:t>rpm</a:t>
            </a:r>
            <a:endParaRPr kumimoji="1" lang="en-US" altLang="zh-CN" sz="2400" b="1">
              <a:latin typeface="Times New Roman" panose="02020603050405020304" pitchFamily="18" charset="0"/>
            </a:endParaRPr>
          </a:p>
        </p:txBody>
      </p:sp>
      <p:sp>
        <p:nvSpPr>
          <p:cNvPr id="946249" name="Line 73"/>
          <p:cNvSpPr>
            <a:spLocks noChangeShapeType="1"/>
          </p:cNvSpPr>
          <p:nvPr/>
        </p:nvSpPr>
        <p:spPr bwMode="auto">
          <a:xfrm flipV="1">
            <a:off x="3581400" y="685800"/>
            <a:ext cx="990600" cy="381000"/>
          </a:xfrm>
          <a:prstGeom prst="line">
            <a:avLst/>
          </a:prstGeom>
          <a:noFill/>
          <a:ln w="38100">
            <a:solidFill>
              <a:srgbClr val="FF6600"/>
            </a:solidFill>
            <a:round/>
            <a:tailEnd type="stealth" w="lg" len="lg"/>
          </a:ln>
          <a:effectLst/>
        </p:spPr>
        <p:txBody>
          <a:bodyPr wrap="none" anchor="ctr"/>
          <a:lstStyle/>
          <a:p>
            <a:endParaRPr lang="zh-CN" altLang="en-US"/>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46188"/>
                                        </p:tgtEl>
                                        <p:attrNameLst>
                                          <p:attrName>style.visibility</p:attrName>
                                        </p:attrNameLst>
                                      </p:cBhvr>
                                      <p:to>
                                        <p:strVal val="visible"/>
                                      </p:to>
                                    </p:set>
                                    <p:anim calcmode="lin" valueType="num">
                                      <p:cBhvr additive="base">
                                        <p:cTn id="7" dur="500" fill="hold"/>
                                        <p:tgtEl>
                                          <p:spTgt spid="946188"/>
                                        </p:tgtEl>
                                        <p:attrNameLst>
                                          <p:attrName>ppt_x</p:attrName>
                                        </p:attrNameLst>
                                      </p:cBhvr>
                                      <p:tavLst>
                                        <p:tav tm="0">
                                          <p:val>
                                            <p:strVal val="#ppt_x"/>
                                          </p:val>
                                        </p:tav>
                                        <p:tav tm="100000">
                                          <p:val>
                                            <p:strVal val="#ppt_x"/>
                                          </p:val>
                                        </p:tav>
                                      </p:tavLst>
                                    </p:anim>
                                    <p:anim calcmode="lin" valueType="num">
                                      <p:cBhvr additive="base">
                                        <p:cTn id="8" dur="500" fill="hold"/>
                                        <p:tgtEl>
                                          <p:spTgt spid="946188"/>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946249"/>
                                        </p:tgtEl>
                                        <p:attrNameLst>
                                          <p:attrName>style.visibility</p:attrName>
                                        </p:attrNameLst>
                                      </p:cBhvr>
                                      <p:to>
                                        <p:strVal val="visible"/>
                                      </p:to>
                                    </p:set>
                                    <p:anim calcmode="lin" valueType="num">
                                      <p:cBhvr additive="base">
                                        <p:cTn id="11" dur="500" fill="hold"/>
                                        <p:tgtEl>
                                          <p:spTgt spid="946249"/>
                                        </p:tgtEl>
                                        <p:attrNameLst>
                                          <p:attrName>ppt_x</p:attrName>
                                        </p:attrNameLst>
                                      </p:cBhvr>
                                      <p:tavLst>
                                        <p:tav tm="0">
                                          <p:val>
                                            <p:strVal val="#ppt_x"/>
                                          </p:val>
                                        </p:tav>
                                        <p:tav tm="100000">
                                          <p:val>
                                            <p:strVal val="#ppt_x"/>
                                          </p:val>
                                        </p:tav>
                                      </p:tavLst>
                                    </p:anim>
                                    <p:anim calcmode="lin" valueType="num">
                                      <p:cBhvr additive="base">
                                        <p:cTn id="12" dur="500" fill="hold"/>
                                        <p:tgtEl>
                                          <p:spTgt spid="946249"/>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946246"/>
                                        </p:tgtEl>
                                        <p:attrNameLst>
                                          <p:attrName>style.visibility</p:attrName>
                                        </p:attrNameLst>
                                      </p:cBhvr>
                                      <p:to>
                                        <p:strVal val="visible"/>
                                      </p:to>
                                    </p:set>
                                    <p:anim calcmode="lin" valueType="num">
                                      <p:cBhvr additive="base">
                                        <p:cTn id="15" dur="500" fill="hold"/>
                                        <p:tgtEl>
                                          <p:spTgt spid="946246"/>
                                        </p:tgtEl>
                                        <p:attrNameLst>
                                          <p:attrName>ppt_x</p:attrName>
                                        </p:attrNameLst>
                                      </p:cBhvr>
                                      <p:tavLst>
                                        <p:tav tm="0">
                                          <p:val>
                                            <p:strVal val="#ppt_x"/>
                                          </p:val>
                                        </p:tav>
                                        <p:tav tm="100000">
                                          <p:val>
                                            <p:strVal val="#ppt_x"/>
                                          </p:val>
                                        </p:tav>
                                      </p:tavLst>
                                    </p:anim>
                                    <p:anim calcmode="lin" valueType="num">
                                      <p:cBhvr additive="base">
                                        <p:cTn id="16" dur="500" fill="hold"/>
                                        <p:tgtEl>
                                          <p:spTgt spid="946246"/>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946242"/>
                                        </p:tgtEl>
                                        <p:attrNameLst>
                                          <p:attrName>style.visibility</p:attrName>
                                        </p:attrNameLst>
                                      </p:cBhvr>
                                      <p:to>
                                        <p:strVal val="visible"/>
                                      </p:to>
                                    </p:set>
                                    <p:anim calcmode="lin" valueType="num">
                                      <p:cBhvr additive="base">
                                        <p:cTn id="19" dur="500" fill="hold"/>
                                        <p:tgtEl>
                                          <p:spTgt spid="946242"/>
                                        </p:tgtEl>
                                        <p:attrNameLst>
                                          <p:attrName>ppt_x</p:attrName>
                                        </p:attrNameLst>
                                      </p:cBhvr>
                                      <p:tavLst>
                                        <p:tav tm="0">
                                          <p:val>
                                            <p:strVal val="#ppt_x"/>
                                          </p:val>
                                        </p:tav>
                                        <p:tav tm="100000">
                                          <p:val>
                                            <p:strVal val="#ppt_x"/>
                                          </p:val>
                                        </p:tav>
                                      </p:tavLst>
                                    </p:anim>
                                    <p:anim calcmode="lin" valueType="num">
                                      <p:cBhvr additive="base">
                                        <p:cTn id="20" dur="500" fill="hold"/>
                                        <p:tgtEl>
                                          <p:spTgt spid="946242"/>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946243"/>
                                        </p:tgtEl>
                                        <p:attrNameLst>
                                          <p:attrName>style.visibility</p:attrName>
                                        </p:attrNameLst>
                                      </p:cBhvr>
                                      <p:to>
                                        <p:strVal val="visible"/>
                                      </p:to>
                                    </p:set>
                                    <p:anim calcmode="lin" valueType="num">
                                      <p:cBhvr additive="base">
                                        <p:cTn id="23" dur="500" fill="hold"/>
                                        <p:tgtEl>
                                          <p:spTgt spid="946243"/>
                                        </p:tgtEl>
                                        <p:attrNameLst>
                                          <p:attrName>ppt_x</p:attrName>
                                        </p:attrNameLst>
                                      </p:cBhvr>
                                      <p:tavLst>
                                        <p:tav tm="0">
                                          <p:val>
                                            <p:strVal val="#ppt_x"/>
                                          </p:val>
                                        </p:tav>
                                        <p:tav tm="100000">
                                          <p:val>
                                            <p:strVal val="#ppt_x"/>
                                          </p:val>
                                        </p:tav>
                                      </p:tavLst>
                                    </p:anim>
                                    <p:anim calcmode="lin" valueType="num">
                                      <p:cBhvr additive="base">
                                        <p:cTn id="24" dur="500" fill="hold"/>
                                        <p:tgtEl>
                                          <p:spTgt spid="946243"/>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946244"/>
                                        </p:tgtEl>
                                        <p:attrNameLst>
                                          <p:attrName>style.visibility</p:attrName>
                                        </p:attrNameLst>
                                      </p:cBhvr>
                                      <p:to>
                                        <p:strVal val="visible"/>
                                      </p:to>
                                    </p:set>
                                    <p:anim calcmode="lin" valueType="num">
                                      <p:cBhvr additive="base">
                                        <p:cTn id="27" dur="500" fill="hold"/>
                                        <p:tgtEl>
                                          <p:spTgt spid="946244"/>
                                        </p:tgtEl>
                                        <p:attrNameLst>
                                          <p:attrName>ppt_x</p:attrName>
                                        </p:attrNameLst>
                                      </p:cBhvr>
                                      <p:tavLst>
                                        <p:tav tm="0">
                                          <p:val>
                                            <p:strVal val="#ppt_x"/>
                                          </p:val>
                                        </p:tav>
                                        <p:tav tm="100000">
                                          <p:val>
                                            <p:strVal val="#ppt_x"/>
                                          </p:val>
                                        </p:tav>
                                      </p:tavLst>
                                    </p:anim>
                                    <p:anim calcmode="lin" valueType="num">
                                      <p:cBhvr additive="base">
                                        <p:cTn id="28" dur="500" fill="hold"/>
                                        <p:tgtEl>
                                          <p:spTgt spid="946244"/>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946245"/>
                                        </p:tgtEl>
                                        <p:attrNameLst>
                                          <p:attrName>style.visibility</p:attrName>
                                        </p:attrNameLst>
                                      </p:cBhvr>
                                      <p:to>
                                        <p:strVal val="visible"/>
                                      </p:to>
                                    </p:set>
                                    <p:anim calcmode="lin" valueType="num">
                                      <p:cBhvr additive="base">
                                        <p:cTn id="31" dur="500" fill="hold"/>
                                        <p:tgtEl>
                                          <p:spTgt spid="946245"/>
                                        </p:tgtEl>
                                        <p:attrNameLst>
                                          <p:attrName>ppt_x</p:attrName>
                                        </p:attrNameLst>
                                      </p:cBhvr>
                                      <p:tavLst>
                                        <p:tav tm="0">
                                          <p:val>
                                            <p:strVal val="#ppt_x"/>
                                          </p:val>
                                        </p:tav>
                                        <p:tav tm="100000">
                                          <p:val>
                                            <p:strVal val="#ppt_x"/>
                                          </p:val>
                                        </p:tav>
                                      </p:tavLst>
                                    </p:anim>
                                    <p:anim calcmode="lin" valueType="num">
                                      <p:cBhvr additive="base">
                                        <p:cTn id="32" dur="500" fill="hold"/>
                                        <p:tgtEl>
                                          <p:spTgt spid="94624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6188" grpId="0"/>
      <p:bldP spid="946242" grpId="0" animBg="1"/>
      <p:bldP spid="946243" grpId="0" animBg="1"/>
      <p:bldP spid="946244" grpId="0" animBg="1"/>
      <p:bldP spid="946245" grpId="0"/>
      <p:bldP spid="946246" grpId="0" animBg="1"/>
      <p:bldP spid="946249" grpId="0" animBg="1"/>
    </p:bld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日期占位符 3"/>
          <p:cNvSpPr>
            <a:spLocks noGrp="1"/>
          </p:cNvSpPr>
          <p:nvPr>
            <p:ph type="dt" sz="half" idx="10"/>
          </p:nvPr>
        </p:nvSpPr>
        <p:spPr/>
        <p:txBody>
          <a:bodyPr/>
          <a:lstStyle/>
          <a:p>
            <a:fld id="{993DE5FB-C2BE-4F30-9BDE-09F43B4F6F75}" type="datetime1">
              <a:rPr lang="zh-CN" altLang="en-US"/>
            </a:fld>
            <a:endParaRPr lang="en-US" altLang="zh-CN"/>
          </a:p>
        </p:txBody>
      </p:sp>
      <p:sp>
        <p:nvSpPr>
          <p:cNvPr id="38" name="灯片编号占位符 5"/>
          <p:cNvSpPr>
            <a:spLocks noGrp="1"/>
          </p:cNvSpPr>
          <p:nvPr>
            <p:ph type="sldNum" sz="quarter" idx="12"/>
          </p:nvPr>
        </p:nvSpPr>
        <p:spPr/>
        <p:txBody>
          <a:bodyPr/>
          <a:lstStyle/>
          <a:p>
            <a:fld id="{057CCF3A-2D1A-451C-AD14-D637EC9D2895}" type="slidenum">
              <a:rPr lang="en-US" altLang="zh-CN"/>
            </a:fld>
            <a:endParaRPr lang="en-US" altLang="zh-CN"/>
          </a:p>
        </p:txBody>
      </p:sp>
      <p:sp>
        <p:nvSpPr>
          <p:cNvPr id="838658" name="Rectangle 2"/>
          <p:cNvSpPr>
            <a:spLocks noGrp="1" noChangeArrowheads="1"/>
          </p:cNvSpPr>
          <p:nvPr>
            <p:ph type="body" idx="1"/>
          </p:nvPr>
        </p:nvSpPr>
        <p:spPr>
          <a:xfrm>
            <a:off x="685800" y="0"/>
            <a:ext cx="7772400" cy="4221163"/>
          </a:xfrm>
        </p:spPr>
        <p:txBody>
          <a:bodyPr/>
          <a:lstStyle/>
          <a:p>
            <a:pPr>
              <a:lnSpc>
                <a:spcPct val="90000"/>
              </a:lnSpc>
            </a:pPr>
            <a:r>
              <a:rPr lang="en-US" altLang="zh-CN" sz="4000" dirty="0">
                <a:solidFill>
                  <a:srgbClr val="FFFF99"/>
                </a:solidFill>
                <a:latin typeface="+mn-ea"/>
              </a:rPr>
              <a:t>2</a:t>
            </a:r>
            <a:r>
              <a:rPr lang="zh-CN" altLang="en-US" sz="4000" dirty="0">
                <a:solidFill>
                  <a:srgbClr val="FFFF99"/>
                </a:solidFill>
                <a:latin typeface="+mn-ea"/>
              </a:rPr>
              <a:t>、保持高扇入、低扇出的原则</a:t>
            </a:r>
            <a:endParaRPr lang="zh-CN" altLang="en-US" sz="4000" dirty="0">
              <a:solidFill>
                <a:srgbClr val="FFFF99"/>
              </a:solidFill>
              <a:latin typeface="+mn-ea"/>
            </a:endParaRPr>
          </a:p>
          <a:p>
            <a:pPr lvl="1">
              <a:lnSpc>
                <a:spcPct val="90000"/>
              </a:lnSpc>
            </a:pPr>
            <a:r>
              <a:rPr lang="zh-CN" altLang="en-US" sz="3200" dirty="0">
                <a:solidFill>
                  <a:srgbClr val="EEFB75"/>
                </a:solidFill>
                <a:latin typeface="+mn-ea"/>
              </a:rPr>
              <a:t>扇入高</a:t>
            </a:r>
            <a:r>
              <a:rPr lang="zh-CN" altLang="en-US" sz="3200" dirty="0">
                <a:latin typeface="+mn-ea"/>
              </a:rPr>
              <a:t>：上级模块多，能增加模块的利用率（注意逻辑内</a:t>
            </a:r>
            <a:r>
              <a:rPr lang="zh-CN" altLang="en-US" sz="3200" dirty="0" smtClean="0">
                <a:latin typeface="+mn-ea"/>
              </a:rPr>
              <a:t>聚</a:t>
            </a:r>
            <a:r>
              <a:rPr lang="en-US" altLang="zh-CN" sz="3200" dirty="0" smtClean="0">
                <a:latin typeface="+mn-ea"/>
              </a:rPr>
              <a:t>,</a:t>
            </a:r>
            <a:r>
              <a:rPr lang="zh-CN" altLang="en-US" sz="3200" dirty="0" smtClean="0">
                <a:latin typeface="+mn-ea"/>
              </a:rPr>
              <a:t>控制耦合）</a:t>
            </a:r>
            <a:endParaRPr lang="zh-CN" altLang="en-US" sz="3200" dirty="0">
              <a:latin typeface="+mn-ea"/>
            </a:endParaRPr>
          </a:p>
          <a:p>
            <a:pPr lvl="1">
              <a:lnSpc>
                <a:spcPct val="90000"/>
              </a:lnSpc>
            </a:pPr>
            <a:r>
              <a:rPr lang="zh-CN" altLang="en-US" sz="3200" dirty="0">
                <a:solidFill>
                  <a:srgbClr val="EEFB75"/>
                </a:solidFill>
                <a:latin typeface="+mn-ea"/>
              </a:rPr>
              <a:t>扇出低</a:t>
            </a:r>
            <a:r>
              <a:rPr lang="zh-CN" altLang="en-US" sz="3200" dirty="0">
                <a:latin typeface="+mn-ea"/>
              </a:rPr>
              <a:t>：下级模块少，减少模块调用和控制下级模块的复杂度。</a:t>
            </a:r>
            <a:endParaRPr lang="zh-CN" altLang="en-US" sz="3200" dirty="0">
              <a:latin typeface="+mn-ea"/>
            </a:endParaRPr>
          </a:p>
          <a:p>
            <a:pPr lvl="1">
              <a:lnSpc>
                <a:spcPct val="90000"/>
              </a:lnSpc>
            </a:pPr>
            <a:r>
              <a:rPr lang="zh-CN" altLang="en-US" sz="3200" dirty="0">
                <a:latin typeface="+mn-ea"/>
              </a:rPr>
              <a:t>扇出数通常保持在</a:t>
            </a:r>
            <a:r>
              <a:rPr lang="en-US" altLang="zh-CN" sz="3200" dirty="0">
                <a:latin typeface="+mn-ea"/>
              </a:rPr>
              <a:t>3~4</a:t>
            </a:r>
            <a:r>
              <a:rPr lang="zh-CN" altLang="en-US" sz="3200" dirty="0">
                <a:latin typeface="+mn-ea"/>
              </a:rPr>
              <a:t>，不要超过</a:t>
            </a:r>
            <a:r>
              <a:rPr lang="en-US" altLang="zh-CN" sz="3200" dirty="0">
                <a:latin typeface="+mn-ea"/>
              </a:rPr>
              <a:t>5~7</a:t>
            </a:r>
            <a:endParaRPr lang="en-US" altLang="zh-CN" sz="3200" dirty="0">
              <a:latin typeface="+mn-ea"/>
            </a:endParaRPr>
          </a:p>
          <a:p>
            <a:pPr lvl="2">
              <a:lnSpc>
                <a:spcPct val="90000"/>
              </a:lnSpc>
            </a:pPr>
            <a:r>
              <a:rPr lang="zh-CN" altLang="en-US" sz="3200" dirty="0">
                <a:latin typeface="+mn-ea"/>
              </a:rPr>
              <a:t>可以通过增加中间层的方法减少扇出</a:t>
            </a:r>
            <a:endParaRPr lang="zh-CN" altLang="en-US" sz="3200" dirty="0">
              <a:latin typeface="+mn-ea"/>
            </a:endParaRPr>
          </a:p>
        </p:txBody>
      </p:sp>
      <p:cxnSp>
        <p:nvCxnSpPr>
          <p:cNvPr id="838659" name="AutoShape 3"/>
          <p:cNvCxnSpPr>
            <a:cxnSpLocks noChangeShapeType="1"/>
            <a:stCxn id="838661" idx="2"/>
            <a:endCxn id="838664" idx="0"/>
          </p:cNvCxnSpPr>
          <p:nvPr/>
        </p:nvCxnSpPr>
        <p:spPr bwMode="auto">
          <a:xfrm flipH="1">
            <a:off x="198438" y="4868863"/>
            <a:ext cx="1817687" cy="792162"/>
          </a:xfrm>
          <a:prstGeom prst="straightConnector1">
            <a:avLst/>
          </a:prstGeom>
          <a:noFill/>
          <a:ln w="9525">
            <a:solidFill>
              <a:schemeClr val="tx1"/>
            </a:solidFill>
            <a:round/>
            <a:tailEnd type="triangle" w="med" len="med"/>
          </a:ln>
          <a:effectLst/>
        </p:spPr>
      </p:cxnSp>
      <p:grpSp>
        <p:nvGrpSpPr>
          <p:cNvPr id="838660" name="Group 4"/>
          <p:cNvGrpSpPr/>
          <p:nvPr/>
        </p:nvGrpSpPr>
        <p:grpSpPr bwMode="auto">
          <a:xfrm>
            <a:off x="0" y="4292600"/>
            <a:ext cx="3851275" cy="1944688"/>
            <a:chOff x="0" y="2659"/>
            <a:chExt cx="2426" cy="1225"/>
          </a:xfrm>
        </p:grpSpPr>
        <p:sp>
          <p:nvSpPr>
            <p:cNvPr id="838661" name="Rectangle 5"/>
            <p:cNvSpPr>
              <a:spLocks noChangeArrowheads="1"/>
            </p:cNvSpPr>
            <p:nvPr/>
          </p:nvSpPr>
          <p:spPr bwMode="auto">
            <a:xfrm>
              <a:off x="567" y="2659"/>
              <a:ext cx="1406" cy="363"/>
            </a:xfrm>
            <a:prstGeom prst="rect">
              <a:avLst/>
            </a:prstGeom>
            <a:solidFill>
              <a:schemeClr val="accent1"/>
            </a:solidFill>
            <a:ln w="9525">
              <a:solidFill>
                <a:schemeClr val="tx1"/>
              </a:solidFill>
              <a:miter lim="800000"/>
            </a:ln>
            <a:effectLst/>
          </p:spPr>
          <p:txBody>
            <a:bodyPr wrap="none" anchor="ctr"/>
            <a:lstStyle/>
            <a:p>
              <a:endParaRPr lang="zh-CN" altLang="en-US"/>
            </a:p>
          </p:txBody>
        </p:sp>
        <p:sp>
          <p:nvSpPr>
            <p:cNvPr id="838662" name="Rectangle 6"/>
            <p:cNvSpPr>
              <a:spLocks noChangeArrowheads="1"/>
            </p:cNvSpPr>
            <p:nvPr/>
          </p:nvSpPr>
          <p:spPr bwMode="auto">
            <a:xfrm>
              <a:off x="839" y="3521"/>
              <a:ext cx="272" cy="363"/>
            </a:xfrm>
            <a:prstGeom prst="rect">
              <a:avLst/>
            </a:prstGeom>
            <a:solidFill>
              <a:schemeClr val="accent1"/>
            </a:solidFill>
            <a:ln w="9525">
              <a:solidFill>
                <a:schemeClr val="tx1"/>
              </a:solidFill>
              <a:miter lim="800000"/>
            </a:ln>
            <a:effectLst/>
          </p:spPr>
          <p:txBody>
            <a:bodyPr wrap="none" anchor="ctr"/>
            <a:lstStyle/>
            <a:p>
              <a:endParaRPr lang="zh-CN" altLang="en-US"/>
            </a:p>
          </p:txBody>
        </p:sp>
        <p:sp>
          <p:nvSpPr>
            <p:cNvPr id="838663" name="Rectangle 7"/>
            <p:cNvSpPr>
              <a:spLocks noChangeArrowheads="1"/>
            </p:cNvSpPr>
            <p:nvPr/>
          </p:nvSpPr>
          <p:spPr bwMode="auto">
            <a:xfrm>
              <a:off x="385" y="3521"/>
              <a:ext cx="272" cy="363"/>
            </a:xfrm>
            <a:prstGeom prst="rect">
              <a:avLst/>
            </a:prstGeom>
            <a:solidFill>
              <a:schemeClr val="accent1"/>
            </a:solidFill>
            <a:ln w="9525">
              <a:solidFill>
                <a:schemeClr val="tx1"/>
              </a:solidFill>
              <a:miter lim="800000"/>
            </a:ln>
            <a:effectLst/>
          </p:spPr>
          <p:txBody>
            <a:bodyPr wrap="none" anchor="ctr"/>
            <a:lstStyle/>
            <a:p>
              <a:endParaRPr lang="zh-CN" altLang="en-US"/>
            </a:p>
          </p:txBody>
        </p:sp>
        <p:sp>
          <p:nvSpPr>
            <p:cNvPr id="838664" name="Rectangle 8"/>
            <p:cNvSpPr>
              <a:spLocks noChangeArrowheads="1"/>
            </p:cNvSpPr>
            <p:nvPr/>
          </p:nvSpPr>
          <p:spPr bwMode="auto">
            <a:xfrm>
              <a:off x="0" y="3521"/>
              <a:ext cx="249" cy="363"/>
            </a:xfrm>
            <a:prstGeom prst="rect">
              <a:avLst/>
            </a:prstGeom>
            <a:solidFill>
              <a:schemeClr val="accent1"/>
            </a:solidFill>
            <a:ln w="9525">
              <a:solidFill>
                <a:schemeClr val="tx1"/>
              </a:solidFill>
              <a:miter lim="800000"/>
            </a:ln>
            <a:effectLst/>
          </p:spPr>
          <p:txBody>
            <a:bodyPr wrap="none" anchor="ctr"/>
            <a:lstStyle/>
            <a:p>
              <a:endParaRPr lang="zh-CN" altLang="en-US"/>
            </a:p>
          </p:txBody>
        </p:sp>
        <p:sp>
          <p:nvSpPr>
            <p:cNvPr id="838665" name="Rectangle 9"/>
            <p:cNvSpPr>
              <a:spLocks noChangeArrowheads="1"/>
            </p:cNvSpPr>
            <p:nvPr/>
          </p:nvSpPr>
          <p:spPr bwMode="auto">
            <a:xfrm>
              <a:off x="1338" y="3521"/>
              <a:ext cx="272" cy="363"/>
            </a:xfrm>
            <a:prstGeom prst="rect">
              <a:avLst/>
            </a:prstGeom>
            <a:solidFill>
              <a:schemeClr val="accent1"/>
            </a:solidFill>
            <a:ln w="9525">
              <a:solidFill>
                <a:schemeClr val="tx1"/>
              </a:solidFill>
              <a:miter lim="800000"/>
            </a:ln>
            <a:effectLst/>
          </p:spPr>
          <p:txBody>
            <a:bodyPr wrap="none" anchor="ctr"/>
            <a:lstStyle/>
            <a:p>
              <a:endParaRPr lang="zh-CN" altLang="en-US"/>
            </a:p>
          </p:txBody>
        </p:sp>
        <p:sp>
          <p:nvSpPr>
            <p:cNvPr id="838666" name="Rectangle 10"/>
            <p:cNvSpPr>
              <a:spLocks noChangeArrowheads="1"/>
            </p:cNvSpPr>
            <p:nvPr/>
          </p:nvSpPr>
          <p:spPr bwMode="auto">
            <a:xfrm>
              <a:off x="1746" y="3521"/>
              <a:ext cx="272" cy="363"/>
            </a:xfrm>
            <a:prstGeom prst="rect">
              <a:avLst/>
            </a:prstGeom>
            <a:solidFill>
              <a:schemeClr val="accent1"/>
            </a:solidFill>
            <a:ln w="9525">
              <a:solidFill>
                <a:schemeClr val="tx1"/>
              </a:solidFill>
              <a:miter lim="800000"/>
            </a:ln>
            <a:effectLst/>
          </p:spPr>
          <p:txBody>
            <a:bodyPr wrap="none" anchor="ctr"/>
            <a:lstStyle/>
            <a:p>
              <a:endParaRPr lang="zh-CN" altLang="en-US"/>
            </a:p>
          </p:txBody>
        </p:sp>
        <p:sp>
          <p:nvSpPr>
            <p:cNvPr id="838667" name="Rectangle 11"/>
            <p:cNvSpPr>
              <a:spLocks noChangeArrowheads="1"/>
            </p:cNvSpPr>
            <p:nvPr/>
          </p:nvSpPr>
          <p:spPr bwMode="auto">
            <a:xfrm>
              <a:off x="2154" y="3521"/>
              <a:ext cx="272" cy="363"/>
            </a:xfrm>
            <a:prstGeom prst="rect">
              <a:avLst/>
            </a:prstGeom>
            <a:solidFill>
              <a:schemeClr val="accent1"/>
            </a:solidFill>
            <a:ln w="9525">
              <a:solidFill>
                <a:schemeClr val="tx1"/>
              </a:solidFill>
              <a:miter lim="800000"/>
            </a:ln>
            <a:effectLst/>
          </p:spPr>
          <p:txBody>
            <a:bodyPr wrap="none" anchor="ctr"/>
            <a:lstStyle/>
            <a:p>
              <a:endParaRPr lang="zh-CN" altLang="en-US"/>
            </a:p>
          </p:txBody>
        </p:sp>
        <p:cxnSp>
          <p:nvCxnSpPr>
            <p:cNvPr id="838668" name="AutoShape 12"/>
            <p:cNvCxnSpPr>
              <a:cxnSpLocks noChangeShapeType="1"/>
              <a:stCxn id="838661" idx="2"/>
              <a:endCxn id="838663" idx="0"/>
            </p:cNvCxnSpPr>
            <p:nvPr/>
          </p:nvCxnSpPr>
          <p:spPr bwMode="auto">
            <a:xfrm flipH="1">
              <a:off x="521" y="3022"/>
              <a:ext cx="749" cy="499"/>
            </a:xfrm>
            <a:prstGeom prst="straightConnector1">
              <a:avLst/>
            </a:prstGeom>
            <a:noFill/>
            <a:ln w="9525">
              <a:solidFill>
                <a:schemeClr val="tx1"/>
              </a:solidFill>
              <a:round/>
              <a:tailEnd type="triangle" w="med" len="med"/>
            </a:ln>
            <a:effectLst/>
          </p:spPr>
        </p:cxnSp>
        <p:cxnSp>
          <p:nvCxnSpPr>
            <p:cNvPr id="838669" name="AutoShape 13"/>
            <p:cNvCxnSpPr>
              <a:cxnSpLocks noChangeShapeType="1"/>
              <a:stCxn id="838661" idx="2"/>
              <a:endCxn id="838662" idx="0"/>
            </p:cNvCxnSpPr>
            <p:nvPr/>
          </p:nvCxnSpPr>
          <p:spPr bwMode="auto">
            <a:xfrm flipH="1">
              <a:off x="975" y="3022"/>
              <a:ext cx="295" cy="499"/>
            </a:xfrm>
            <a:prstGeom prst="straightConnector1">
              <a:avLst/>
            </a:prstGeom>
            <a:noFill/>
            <a:ln w="9525">
              <a:solidFill>
                <a:schemeClr val="tx1"/>
              </a:solidFill>
              <a:round/>
              <a:tailEnd type="triangle" w="med" len="med"/>
            </a:ln>
            <a:effectLst/>
          </p:spPr>
        </p:cxnSp>
        <p:cxnSp>
          <p:nvCxnSpPr>
            <p:cNvPr id="838670" name="AutoShape 14"/>
            <p:cNvCxnSpPr>
              <a:cxnSpLocks noChangeShapeType="1"/>
              <a:stCxn id="838661" idx="2"/>
              <a:endCxn id="838665" idx="0"/>
            </p:cNvCxnSpPr>
            <p:nvPr/>
          </p:nvCxnSpPr>
          <p:spPr bwMode="auto">
            <a:xfrm>
              <a:off x="1270" y="3022"/>
              <a:ext cx="204" cy="499"/>
            </a:xfrm>
            <a:prstGeom prst="straightConnector1">
              <a:avLst/>
            </a:prstGeom>
            <a:noFill/>
            <a:ln w="9525">
              <a:solidFill>
                <a:schemeClr val="tx1"/>
              </a:solidFill>
              <a:round/>
              <a:tailEnd type="triangle" w="med" len="med"/>
            </a:ln>
            <a:effectLst/>
          </p:spPr>
        </p:cxnSp>
        <p:cxnSp>
          <p:nvCxnSpPr>
            <p:cNvPr id="838671" name="AutoShape 15"/>
            <p:cNvCxnSpPr>
              <a:cxnSpLocks noChangeShapeType="1"/>
              <a:stCxn id="838661" idx="2"/>
              <a:endCxn id="838666" idx="0"/>
            </p:cNvCxnSpPr>
            <p:nvPr/>
          </p:nvCxnSpPr>
          <p:spPr bwMode="auto">
            <a:xfrm>
              <a:off x="1270" y="3022"/>
              <a:ext cx="612" cy="499"/>
            </a:xfrm>
            <a:prstGeom prst="straightConnector1">
              <a:avLst/>
            </a:prstGeom>
            <a:noFill/>
            <a:ln w="9525">
              <a:solidFill>
                <a:schemeClr val="tx1"/>
              </a:solidFill>
              <a:round/>
              <a:tailEnd type="triangle" w="med" len="med"/>
            </a:ln>
            <a:effectLst/>
          </p:spPr>
        </p:cxnSp>
        <p:cxnSp>
          <p:nvCxnSpPr>
            <p:cNvPr id="838672" name="AutoShape 16"/>
            <p:cNvCxnSpPr>
              <a:cxnSpLocks noChangeShapeType="1"/>
              <a:stCxn id="838661" idx="2"/>
              <a:endCxn id="838667" idx="0"/>
            </p:cNvCxnSpPr>
            <p:nvPr/>
          </p:nvCxnSpPr>
          <p:spPr bwMode="auto">
            <a:xfrm>
              <a:off x="1270" y="3022"/>
              <a:ext cx="1020" cy="499"/>
            </a:xfrm>
            <a:prstGeom prst="straightConnector1">
              <a:avLst/>
            </a:prstGeom>
            <a:noFill/>
            <a:ln w="9525">
              <a:solidFill>
                <a:schemeClr val="tx1"/>
              </a:solidFill>
              <a:round/>
              <a:tailEnd type="triangle" w="med" len="med"/>
            </a:ln>
            <a:effectLst/>
          </p:spPr>
        </p:cxnSp>
      </p:grpSp>
      <p:grpSp>
        <p:nvGrpSpPr>
          <p:cNvPr id="838673" name="Group 17"/>
          <p:cNvGrpSpPr/>
          <p:nvPr/>
        </p:nvGrpSpPr>
        <p:grpSpPr bwMode="auto">
          <a:xfrm>
            <a:off x="4508500" y="3771900"/>
            <a:ext cx="4498975" cy="2808288"/>
            <a:chOff x="2631" y="2387"/>
            <a:chExt cx="2834" cy="1769"/>
          </a:xfrm>
        </p:grpSpPr>
        <p:sp>
          <p:nvSpPr>
            <p:cNvPr id="838674" name="Rectangle 18"/>
            <p:cNvSpPr>
              <a:spLocks noChangeArrowheads="1"/>
            </p:cNvSpPr>
            <p:nvPr/>
          </p:nvSpPr>
          <p:spPr bwMode="auto">
            <a:xfrm>
              <a:off x="2653" y="3022"/>
              <a:ext cx="1089" cy="363"/>
            </a:xfrm>
            <a:prstGeom prst="rect">
              <a:avLst/>
            </a:prstGeom>
            <a:solidFill>
              <a:schemeClr val="accent1"/>
            </a:solidFill>
            <a:ln w="9525">
              <a:solidFill>
                <a:schemeClr val="tx1"/>
              </a:solidFill>
              <a:miter lim="800000"/>
            </a:ln>
            <a:effectLst/>
          </p:spPr>
          <p:txBody>
            <a:bodyPr wrap="none" anchor="ctr"/>
            <a:lstStyle/>
            <a:p>
              <a:endParaRPr lang="zh-CN" altLang="en-US"/>
            </a:p>
          </p:txBody>
        </p:sp>
        <p:sp>
          <p:nvSpPr>
            <p:cNvPr id="838675" name="Rectangle 19"/>
            <p:cNvSpPr>
              <a:spLocks noChangeArrowheads="1"/>
            </p:cNvSpPr>
            <p:nvPr/>
          </p:nvSpPr>
          <p:spPr bwMode="auto">
            <a:xfrm>
              <a:off x="3334" y="2387"/>
              <a:ext cx="1406" cy="363"/>
            </a:xfrm>
            <a:prstGeom prst="rect">
              <a:avLst/>
            </a:prstGeom>
            <a:solidFill>
              <a:schemeClr val="accent1"/>
            </a:solidFill>
            <a:ln w="9525">
              <a:solidFill>
                <a:schemeClr val="tx1"/>
              </a:solidFill>
              <a:miter lim="800000"/>
            </a:ln>
            <a:effectLst/>
          </p:spPr>
          <p:txBody>
            <a:bodyPr wrap="none" anchor="ctr"/>
            <a:lstStyle/>
            <a:p>
              <a:endParaRPr lang="zh-CN" altLang="en-US"/>
            </a:p>
          </p:txBody>
        </p:sp>
        <p:sp>
          <p:nvSpPr>
            <p:cNvPr id="838676" name="Rectangle 20"/>
            <p:cNvSpPr>
              <a:spLocks noChangeArrowheads="1"/>
            </p:cNvSpPr>
            <p:nvPr/>
          </p:nvSpPr>
          <p:spPr bwMode="auto">
            <a:xfrm>
              <a:off x="4286" y="3022"/>
              <a:ext cx="1134" cy="363"/>
            </a:xfrm>
            <a:prstGeom prst="rect">
              <a:avLst/>
            </a:prstGeom>
            <a:solidFill>
              <a:schemeClr val="accent1"/>
            </a:solidFill>
            <a:ln w="9525">
              <a:solidFill>
                <a:schemeClr val="tx1"/>
              </a:solidFill>
              <a:miter lim="800000"/>
            </a:ln>
            <a:effectLst/>
          </p:spPr>
          <p:txBody>
            <a:bodyPr wrap="none" anchor="ctr"/>
            <a:lstStyle/>
            <a:p>
              <a:endParaRPr lang="zh-CN" altLang="en-US"/>
            </a:p>
          </p:txBody>
        </p:sp>
        <p:sp>
          <p:nvSpPr>
            <p:cNvPr id="838677" name="Rectangle 21"/>
            <p:cNvSpPr>
              <a:spLocks noChangeArrowheads="1"/>
            </p:cNvSpPr>
            <p:nvPr/>
          </p:nvSpPr>
          <p:spPr bwMode="auto">
            <a:xfrm>
              <a:off x="3470" y="3793"/>
              <a:ext cx="272" cy="363"/>
            </a:xfrm>
            <a:prstGeom prst="rect">
              <a:avLst/>
            </a:prstGeom>
            <a:solidFill>
              <a:schemeClr val="accent1"/>
            </a:solidFill>
            <a:ln w="9525">
              <a:solidFill>
                <a:schemeClr val="tx1"/>
              </a:solidFill>
              <a:miter lim="800000"/>
            </a:ln>
            <a:effectLst/>
          </p:spPr>
          <p:txBody>
            <a:bodyPr wrap="none" anchor="ctr"/>
            <a:lstStyle/>
            <a:p>
              <a:endParaRPr lang="zh-CN" altLang="en-US"/>
            </a:p>
          </p:txBody>
        </p:sp>
        <p:sp>
          <p:nvSpPr>
            <p:cNvPr id="838678" name="Rectangle 22"/>
            <p:cNvSpPr>
              <a:spLocks noChangeArrowheads="1"/>
            </p:cNvSpPr>
            <p:nvPr/>
          </p:nvSpPr>
          <p:spPr bwMode="auto">
            <a:xfrm>
              <a:off x="3016" y="3793"/>
              <a:ext cx="272" cy="363"/>
            </a:xfrm>
            <a:prstGeom prst="rect">
              <a:avLst/>
            </a:prstGeom>
            <a:solidFill>
              <a:schemeClr val="accent1"/>
            </a:solidFill>
            <a:ln w="9525">
              <a:solidFill>
                <a:schemeClr val="tx1"/>
              </a:solidFill>
              <a:miter lim="800000"/>
            </a:ln>
            <a:effectLst/>
          </p:spPr>
          <p:txBody>
            <a:bodyPr wrap="none" anchor="ctr"/>
            <a:lstStyle/>
            <a:p>
              <a:endParaRPr lang="zh-CN" altLang="en-US"/>
            </a:p>
          </p:txBody>
        </p:sp>
        <p:sp>
          <p:nvSpPr>
            <p:cNvPr id="838679" name="Rectangle 23"/>
            <p:cNvSpPr>
              <a:spLocks noChangeArrowheads="1"/>
            </p:cNvSpPr>
            <p:nvPr/>
          </p:nvSpPr>
          <p:spPr bwMode="auto">
            <a:xfrm>
              <a:off x="2631" y="3793"/>
              <a:ext cx="249" cy="363"/>
            </a:xfrm>
            <a:prstGeom prst="rect">
              <a:avLst/>
            </a:prstGeom>
            <a:solidFill>
              <a:schemeClr val="accent1"/>
            </a:solidFill>
            <a:ln w="9525">
              <a:solidFill>
                <a:schemeClr val="tx1"/>
              </a:solidFill>
              <a:miter lim="800000"/>
            </a:ln>
            <a:effectLst/>
          </p:spPr>
          <p:txBody>
            <a:bodyPr wrap="none" anchor="ctr"/>
            <a:lstStyle/>
            <a:p>
              <a:endParaRPr lang="zh-CN" altLang="en-US"/>
            </a:p>
          </p:txBody>
        </p:sp>
        <p:sp>
          <p:nvSpPr>
            <p:cNvPr id="838680" name="Rectangle 24"/>
            <p:cNvSpPr>
              <a:spLocks noChangeArrowheads="1"/>
            </p:cNvSpPr>
            <p:nvPr/>
          </p:nvSpPr>
          <p:spPr bwMode="auto">
            <a:xfrm>
              <a:off x="5193" y="3793"/>
              <a:ext cx="272" cy="363"/>
            </a:xfrm>
            <a:prstGeom prst="rect">
              <a:avLst/>
            </a:prstGeom>
            <a:solidFill>
              <a:schemeClr val="accent1"/>
            </a:solidFill>
            <a:ln w="9525">
              <a:solidFill>
                <a:schemeClr val="tx1"/>
              </a:solidFill>
              <a:miter lim="800000"/>
            </a:ln>
            <a:effectLst/>
          </p:spPr>
          <p:txBody>
            <a:bodyPr wrap="none" anchor="ctr"/>
            <a:lstStyle/>
            <a:p>
              <a:endParaRPr lang="zh-CN" altLang="en-US"/>
            </a:p>
          </p:txBody>
        </p:sp>
        <p:sp>
          <p:nvSpPr>
            <p:cNvPr id="838681" name="Rectangle 25"/>
            <p:cNvSpPr>
              <a:spLocks noChangeArrowheads="1"/>
            </p:cNvSpPr>
            <p:nvPr/>
          </p:nvSpPr>
          <p:spPr bwMode="auto">
            <a:xfrm>
              <a:off x="4739" y="3793"/>
              <a:ext cx="272" cy="363"/>
            </a:xfrm>
            <a:prstGeom prst="rect">
              <a:avLst/>
            </a:prstGeom>
            <a:solidFill>
              <a:schemeClr val="accent1"/>
            </a:solidFill>
            <a:ln w="9525">
              <a:solidFill>
                <a:schemeClr val="tx1"/>
              </a:solidFill>
              <a:miter lim="800000"/>
            </a:ln>
            <a:effectLst/>
          </p:spPr>
          <p:txBody>
            <a:bodyPr wrap="none" anchor="ctr"/>
            <a:lstStyle/>
            <a:p>
              <a:endParaRPr lang="zh-CN" altLang="en-US"/>
            </a:p>
          </p:txBody>
        </p:sp>
        <p:sp>
          <p:nvSpPr>
            <p:cNvPr id="838682" name="Rectangle 26"/>
            <p:cNvSpPr>
              <a:spLocks noChangeArrowheads="1"/>
            </p:cNvSpPr>
            <p:nvPr/>
          </p:nvSpPr>
          <p:spPr bwMode="auto">
            <a:xfrm>
              <a:off x="4354" y="3793"/>
              <a:ext cx="249" cy="363"/>
            </a:xfrm>
            <a:prstGeom prst="rect">
              <a:avLst/>
            </a:prstGeom>
            <a:solidFill>
              <a:schemeClr val="accent1"/>
            </a:solidFill>
            <a:ln w="9525">
              <a:solidFill>
                <a:schemeClr val="tx1"/>
              </a:solidFill>
              <a:miter lim="800000"/>
            </a:ln>
            <a:effectLst/>
          </p:spPr>
          <p:txBody>
            <a:bodyPr wrap="none" anchor="ctr"/>
            <a:lstStyle/>
            <a:p>
              <a:endParaRPr lang="zh-CN" altLang="en-US"/>
            </a:p>
          </p:txBody>
        </p:sp>
      </p:grpSp>
      <p:cxnSp>
        <p:nvCxnSpPr>
          <p:cNvPr id="838683" name="AutoShape 27"/>
          <p:cNvCxnSpPr>
            <a:cxnSpLocks noChangeShapeType="1"/>
            <a:stCxn id="838675" idx="2"/>
            <a:endCxn id="838674" idx="0"/>
          </p:cNvCxnSpPr>
          <p:nvPr/>
        </p:nvCxnSpPr>
        <p:spPr bwMode="auto">
          <a:xfrm flipH="1">
            <a:off x="5408613" y="4348163"/>
            <a:ext cx="1331912" cy="431800"/>
          </a:xfrm>
          <a:prstGeom prst="straightConnector1">
            <a:avLst/>
          </a:prstGeom>
          <a:noFill/>
          <a:ln w="9525">
            <a:solidFill>
              <a:schemeClr val="tx1"/>
            </a:solidFill>
            <a:round/>
            <a:tailEnd type="triangle" w="med" len="med"/>
          </a:ln>
          <a:effectLst/>
        </p:spPr>
      </p:cxnSp>
      <p:cxnSp>
        <p:nvCxnSpPr>
          <p:cNvPr id="838684" name="AutoShape 28"/>
          <p:cNvCxnSpPr>
            <a:cxnSpLocks noChangeShapeType="1"/>
            <a:stCxn id="838675" idx="2"/>
            <a:endCxn id="838676" idx="0"/>
          </p:cNvCxnSpPr>
          <p:nvPr/>
        </p:nvCxnSpPr>
        <p:spPr bwMode="auto">
          <a:xfrm>
            <a:off x="6740525" y="4348163"/>
            <a:ext cx="1295400" cy="431800"/>
          </a:xfrm>
          <a:prstGeom prst="straightConnector1">
            <a:avLst/>
          </a:prstGeom>
          <a:noFill/>
          <a:ln w="9525">
            <a:solidFill>
              <a:schemeClr val="tx1"/>
            </a:solidFill>
            <a:round/>
            <a:tailEnd type="triangle" w="med" len="med"/>
          </a:ln>
          <a:effectLst/>
        </p:spPr>
      </p:cxnSp>
      <p:cxnSp>
        <p:nvCxnSpPr>
          <p:cNvPr id="838685" name="AutoShape 29"/>
          <p:cNvCxnSpPr>
            <a:cxnSpLocks noChangeShapeType="1"/>
            <a:stCxn id="838674" idx="2"/>
            <a:endCxn id="838679" idx="0"/>
          </p:cNvCxnSpPr>
          <p:nvPr/>
        </p:nvCxnSpPr>
        <p:spPr bwMode="auto">
          <a:xfrm flipH="1">
            <a:off x="4706938" y="5356225"/>
            <a:ext cx="701675" cy="647700"/>
          </a:xfrm>
          <a:prstGeom prst="straightConnector1">
            <a:avLst/>
          </a:prstGeom>
          <a:noFill/>
          <a:ln w="9525">
            <a:solidFill>
              <a:schemeClr val="tx1"/>
            </a:solidFill>
            <a:round/>
            <a:tailEnd type="triangle" w="med" len="med"/>
          </a:ln>
          <a:effectLst/>
        </p:spPr>
      </p:cxnSp>
      <p:cxnSp>
        <p:nvCxnSpPr>
          <p:cNvPr id="838686" name="AutoShape 30"/>
          <p:cNvCxnSpPr>
            <a:cxnSpLocks noChangeShapeType="1"/>
            <a:stCxn id="838674" idx="2"/>
            <a:endCxn id="838678" idx="0"/>
          </p:cNvCxnSpPr>
          <p:nvPr/>
        </p:nvCxnSpPr>
        <p:spPr bwMode="auto">
          <a:xfrm flipH="1">
            <a:off x="5335588" y="5356225"/>
            <a:ext cx="73025" cy="647700"/>
          </a:xfrm>
          <a:prstGeom prst="straightConnector1">
            <a:avLst/>
          </a:prstGeom>
          <a:noFill/>
          <a:ln w="9525">
            <a:solidFill>
              <a:schemeClr val="tx1"/>
            </a:solidFill>
            <a:round/>
            <a:tailEnd type="triangle" w="med" len="med"/>
          </a:ln>
          <a:effectLst/>
        </p:spPr>
      </p:cxnSp>
      <p:cxnSp>
        <p:nvCxnSpPr>
          <p:cNvPr id="838687" name="AutoShape 31"/>
          <p:cNvCxnSpPr>
            <a:cxnSpLocks noChangeShapeType="1"/>
            <a:stCxn id="838674" idx="2"/>
            <a:endCxn id="838677" idx="0"/>
          </p:cNvCxnSpPr>
          <p:nvPr/>
        </p:nvCxnSpPr>
        <p:spPr bwMode="auto">
          <a:xfrm>
            <a:off x="5408613" y="5356225"/>
            <a:ext cx="647700" cy="647700"/>
          </a:xfrm>
          <a:prstGeom prst="straightConnector1">
            <a:avLst/>
          </a:prstGeom>
          <a:noFill/>
          <a:ln w="9525">
            <a:solidFill>
              <a:schemeClr val="tx1"/>
            </a:solidFill>
            <a:round/>
            <a:tailEnd type="triangle" w="med" len="med"/>
          </a:ln>
          <a:effectLst/>
        </p:spPr>
      </p:cxnSp>
      <p:cxnSp>
        <p:nvCxnSpPr>
          <p:cNvPr id="838688" name="AutoShape 32"/>
          <p:cNvCxnSpPr>
            <a:cxnSpLocks noChangeShapeType="1"/>
            <a:stCxn id="838676" idx="2"/>
            <a:endCxn id="838682" idx="0"/>
          </p:cNvCxnSpPr>
          <p:nvPr/>
        </p:nvCxnSpPr>
        <p:spPr bwMode="auto">
          <a:xfrm flipH="1">
            <a:off x="7442200" y="5356225"/>
            <a:ext cx="593725" cy="647700"/>
          </a:xfrm>
          <a:prstGeom prst="straightConnector1">
            <a:avLst/>
          </a:prstGeom>
          <a:noFill/>
          <a:ln w="9525">
            <a:solidFill>
              <a:schemeClr val="tx1"/>
            </a:solidFill>
            <a:round/>
            <a:tailEnd type="triangle" w="med" len="med"/>
          </a:ln>
          <a:effectLst/>
        </p:spPr>
      </p:cxnSp>
      <p:cxnSp>
        <p:nvCxnSpPr>
          <p:cNvPr id="838689" name="AutoShape 33"/>
          <p:cNvCxnSpPr>
            <a:cxnSpLocks noChangeShapeType="1"/>
            <a:stCxn id="838676" idx="2"/>
            <a:endCxn id="838681" idx="0"/>
          </p:cNvCxnSpPr>
          <p:nvPr/>
        </p:nvCxnSpPr>
        <p:spPr bwMode="auto">
          <a:xfrm>
            <a:off x="8035925" y="5356225"/>
            <a:ext cx="34925" cy="647700"/>
          </a:xfrm>
          <a:prstGeom prst="straightConnector1">
            <a:avLst/>
          </a:prstGeom>
          <a:noFill/>
          <a:ln w="9525">
            <a:solidFill>
              <a:schemeClr val="tx1"/>
            </a:solidFill>
            <a:round/>
            <a:tailEnd type="triangle" w="med" len="med"/>
          </a:ln>
          <a:effectLst/>
        </p:spPr>
      </p:cxnSp>
      <p:cxnSp>
        <p:nvCxnSpPr>
          <p:cNvPr id="838690" name="AutoShape 34"/>
          <p:cNvCxnSpPr>
            <a:cxnSpLocks noChangeShapeType="1"/>
            <a:stCxn id="838676" idx="2"/>
            <a:endCxn id="838680" idx="0"/>
          </p:cNvCxnSpPr>
          <p:nvPr/>
        </p:nvCxnSpPr>
        <p:spPr bwMode="auto">
          <a:xfrm>
            <a:off x="8035925" y="5356225"/>
            <a:ext cx="755650" cy="647700"/>
          </a:xfrm>
          <a:prstGeom prst="straightConnector1">
            <a:avLst/>
          </a:prstGeom>
          <a:noFill/>
          <a:ln w="9525">
            <a:solidFill>
              <a:schemeClr val="tx1"/>
            </a:solidFill>
            <a:round/>
            <a:tailEnd type="triangle" w="med" len="med"/>
          </a:ln>
          <a:effectLst/>
        </p:spPr>
      </p:cxnSp>
      <p:sp>
        <p:nvSpPr>
          <p:cNvPr id="838691" name="AutoShape 35"/>
          <p:cNvSpPr>
            <a:spLocks noChangeArrowheads="1"/>
          </p:cNvSpPr>
          <p:nvPr/>
        </p:nvSpPr>
        <p:spPr bwMode="auto">
          <a:xfrm>
            <a:off x="3492500" y="4149725"/>
            <a:ext cx="976313" cy="485775"/>
          </a:xfrm>
          <a:prstGeom prst="rightArrow">
            <a:avLst>
              <a:gd name="adj1" fmla="val 50000"/>
              <a:gd name="adj2" fmla="val 50245"/>
            </a:avLst>
          </a:prstGeom>
          <a:solidFill>
            <a:schemeClr val="tx2"/>
          </a:solidFill>
          <a:ln w="9525">
            <a:solidFill>
              <a:schemeClr val="tx1"/>
            </a:solidFill>
            <a:miter lim="800000"/>
          </a:ln>
          <a:effectLst/>
        </p:spPr>
        <p:txBody>
          <a:bodyPr wrap="none" anchor="ctr"/>
          <a:lstStyle/>
          <a:p>
            <a:endParaRPr lang="zh-CN" altLang="en-US"/>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strips(downRight)">
                                      <p:cBhvr>
                                        <p:cTn id="7" dur="500"/>
                                        <p:tgtEl>
                                          <p:spTgt spid="36"/>
                                        </p:tgtEl>
                                      </p:cBhvr>
                                    </p:animEffect>
                                  </p:childTnLst>
                                </p:cTn>
                              </p:par>
                              <p:par>
                                <p:cTn id="8" presetID="18" presetClass="entr" presetSubtype="6" fill="hold" nodeType="withEffect">
                                  <p:stCondLst>
                                    <p:cond delay="0"/>
                                  </p:stCondLst>
                                  <p:childTnLst>
                                    <p:set>
                                      <p:cBhvr>
                                        <p:cTn id="9" dur="1" fill="hold">
                                          <p:stCondLst>
                                            <p:cond delay="0"/>
                                          </p:stCondLst>
                                        </p:cTn>
                                        <p:tgtEl>
                                          <p:spTgt spid="838659"/>
                                        </p:tgtEl>
                                        <p:attrNameLst>
                                          <p:attrName>style.visibility</p:attrName>
                                        </p:attrNameLst>
                                      </p:cBhvr>
                                      <p:to>
                                        <p:strVal val="visible"/>
                                      </p:to>
                                    </p:set>
                                    <p:animEffect transition="in" filter="strips(downRight)">
                                      <p:cBhvr>
                                        <p:cTn id="10" dur="500"/>
                                        <p:tgtEl>
                                          <p:spTgt spid="838659"/>
                                        </p:tgtEl>
                                      </p:cBhvr>
                                    </p:animEffect>
                                  </p:childTnLst>
                                </p:cTn>
                              </p:par>
                              <p:par>
                                <p:cTn id="11" presetID="18" presetClass="entr" presetSubtype="6" fill="hold" nodeType="withEffect">
                                  <p:stCondLst>
                                    <p:cond delay="0"/>
                                  </p:stCondLst>
                                  <p:childTnLst>
                                    <p:set>
                                      <p:cBhvr>
                                        <p:cTn id="12" dur="1" fill="hold">
                                          <p:stCondLst>
                                            <p:cond delay="0"/>
                                          </p:stCondLst>
                                        </p:cTn>
                                        <p:tgtEl>
                                          <p:spTgt spid="838660"/>
                                        </p:tgtEl>
                                        <p:attrNameLst>
                                          <p:attrName>style.visibility</p:attrName>
                                        </p:attrNameLst>
                                      </p:cBhvr>
                                      <p:to>
                                        <p:strVal val="visible"/>
                                      </p:to>
                                    </p:set>
                                    <p:animEffect transition="in" filter="strips(downRight)">
                                      <p:cBhvr>
                                        <p:cTn id="13" dur="500"/>
                                        <p:tgtEl>
                                          <p:spTgt spid="838660"/>
                                        </p:tgtEl>
                                      </p:cBhvr>
                                    </p:animEffect>
                                  </p:childTnLst>
                                </p:cTn>
                              </p:par>
                              <p:par>
                                <p:cTn id="14" presetID="18" presetClass="entr" presetSubtype="6" fill="hold" nodeType="withEffect">
                                  <p:stCondLst>
                                    <p:cond delay="0"/>
                                  </p:stCondLst>
                                  <p:childTnLst>
                                    <p:set>
                                      <p:cBhvr>
                                        <p:cTn id="15" dur="1" fill="hold">
                                          <p:stCondLst>
                                            <p:cond delay="0"/>
                                          </p:stCondLst>
                                        </p:cTn>
                                        <p:tgtEl>
                                          <p:spTgt spid="838673"/>
                                        </p:tgtEl>
                                        <p:attrNameLst>
                                          <p:attrName>style.visibility</p:attrName>
                                        </p:attrNameLst>
                                      </p:cBhvr>
                                      <p:to>
                                        <p:strVal val="visible"/>
                                      </p:to>
                                    </p:set>
                                    <p:animEffect transition="in" filter="strips(downRight)">
                                      <p:cBhvr>
                                        <p:cTn id="16" dur="500"/>
                                        <p:tgtEl>
                                          <p:spTgt spid="838673"/>
                                        </p:tgtEl>
                                      </p:cBhvr>
                                    </p:animEffect>
                                  </p:childTnLst>
                                </p:cTn>
                              </p:par>
                              <p:par>
                                <p:cTn id="17" presetID="18" presetClass="entr" presetSubtype="6" fill="hold" nodeType="withEffect">
                                  <p:stCondLst>
                                    <p:cond delay="0"/>
                                  </p:stCondLst>
                                  <p:childTnLst>
                                    <p:set>
                                      <p:cBhvr>
                                        <p:cTn id="18" dur="1" fill="hold">
                                          <p:stCondLst>
                                            <p:cond delay="0"/>
                                          </p:stCondLst>
                                        </p:cTn>
                                        <p:tgtEl>
                                          <p:spTgt spid="838683"/>
                                        </p:tgtEl>
                                        <p:attrNameLst>
                                          <p:attrName>style.visibility</p:attrName>
                                        </p:attrNameLst>
                                      </p:cBhvr>
                                      <p:to>
                                        <p:strVal val="visible"/>
                                      </p:to>
                                    </p:set>
                                    <p:animEffect transition="in" filter="strips(downRight)">
                                      <p:cBhvr>
                                        <p:cTn id="19" dur="500"/>
                                        <p:tgtEl>
                                          <p:spTgt spid="838683"/>
                                        </p:tgtEl>
                                      </p:cBhvr>
                                    </p:animEffect>
                                  </p:childTnLst>
                                </p:cTn>
                              </p:par>
                              <p:par>
                                <p:cTn id="20" presetID="18" presetClass="entr" presetSubtype="6" fill="hold" nodeType="withEffect">
                                  <p:stCondLst>
                                    <p:cond delay="0"/>
                                  </p:stCondLst>
                                  <p:childTnLst>
                                    <p:set>
                                      <p:cBhvr>
                                        <p:cTn id="21" dur="1" fill="hold">
                                          <p:stCondLst>
                                            <p:cond delay="0"/>
                                          </p:stCondLst>
                                        </p:cTn>
                                        <p:tgtEl>
                                          <p:spTgt spid="838684"/>
                                        </p:tgtEl>
                                        <p:attrNameLst>
                                          <p:attrName>style.visibility</p:attrName>
                                        </p:attrNameLst>
                                      </p:cBhvr>
                                      <p:to>
                                        <p:strVal val="visible"/>
                                      </p:to>
                                    </p:set>
                                    <p:animEffect transition="in" filter="strips(downRight)">
                                      <p:cBhvr>
                                        <p:cTn id="22" dur="500"/>
                                        <p:tgtEl>
                                          <p:spTgt spid="838684"/>
                                        </p:tgtEl>
                                      </p:cBhvr>
                                    </p:animEffect>
                                  </p:childTnLst>
                                </p:cTn>
                              </p:par>
                              <p:par>
                                <p:cTn id="23" presetID="18" presetClass="entr" presetSubtype="6" fill="hold" nodeType="withEffect">
                                  <p:stCondLst>
                                    <p:cond delay="0"/>
                                  </p:stCondLst>
                                  <p:childTnLst>
                                    <p:set>
                                      <p:cBhvr>
                                        <p:cTn id="24" dur="1" fill="hold">
                                          <p:stCondLst>
                                            <p:cond delay="0"/>
                                          </p:stCondLst>
                                        </p:cTn>
                                        <p:tgtEl>
                                          <p:spTgt spid="838685"/>
                                        </p:tgtEl>
                                        <p:attrNameLst>
                                          <p:attrName>style.visibility</p:attrName>
                                        </p:attrNameLst>
                                      </p:cBhvr>
                                      <p:to>
                                        <p:strVal val="visible"/>
                                      </p:to>
                                    </p:set>
                                    <p:animEffect transition="in" filter="strips(downRight)">
                                      <p:cBhvr>
                                        <p:cTn id="25" dur="500"/>
                                        <p:tgtEl>
                                          <p:spTgt spid="838685"/>
                                        </p:tgtEl>
                                      </p:cBhvr>
                                    </p:animEffect>
                                  </p:childTnLst>
                                </p:cTn>
                              </p:par>
                              <p:par>
                                <p:cTn id="26" presetID="18" presetClass="entr" presetSubtype="6" fill="hold" nodeType="withEffect">
                                  <p:stCondLst>
                                    <p:cond delay="0"/>
                                  </p:stCondLst>
                                  <p:childTnLst>
                                    <p:set>
                                      <p:cBhvr>
                                        <p:cTn id="27" dur="1" fill="hold">
                                          <p:stCondLst>
                                            <p:cond delay="0"/>
                                          </p:stCondLst>
                                        </p:cTn>
                                        <p:tgtEl>
                                          <p:spTgt spid="838686"/>
                                        </p:tgtEl>
                                        <p:attrNameLst>
                                          <p:attrName>style.visibility</p:attrName>
                                        </p:attrNameLst>
                                      </p:cBhvr>
                                      <p:to>
                                        <p:strVal val="visible"/>
                                      </p:to>
                                    </p:set>
                                    <p:animEffect transition="in" filter="strips(downRight)">
                                      <p:cBhvr>
                                        <p:cTn id="28" dur="500"/>
                                        <p:tgtEl>
                                          <p:spTgt spid="838686"/>
                                        </p:tgtEl>
                                      </p:cBhvr>
                                    </p:animEffect>
                                  </p:childTnLst>
                                </p:cTn>
                              </p:par>
                              <p:par>
                                <p:cTn id="29" presetID="18" presetClass="entr" presetSubtype="6" fill="hold" nodeType="withEffect">
                                  <p:stCondLst>
                                    <p:cond delay="0"/>
                                  </p:stCondLst>
                                  <p:childTnLst>
                                    <p:set>
                                      <p:cBhvr>
                                        <p:cTn id="30" dur="1" fill="hold">
                                          <p:stCondLst>
                                            <p:cond delay="0"/>
                                          </p:stCondLst>
                                        </p:cTn>
                                        <p:tgtEl>
                                          <p:spTgt spid="838687"/>
                                        </p:tgtEl>
                                        <p:attrNameLst>
                                          <p:attrName>style.visibility</p:attrName>
                                        </p:attrNameLst>
                                      </p:cBhvr>
                                      <p:to>
                                        <p:strVal val="visible"/>
                                      </p:to>
                                    </p:set>
                                    <p:animEffect transition="in" filter="strips(downRight)">
                                      <p:cBhvr>
                                        <p:cTn id="31" dur="500"/>
                                        <p:tgtEl>
                                          <p:spTgt spid="838687"/>
                                        </p:tgtEl>
                                      </p:cBhvr>
                                    </p:animEffect>
                                  </p:childTnLst>
                                </p:cTn>
                              </p:par>
                              <p:par>
                                <p:cTn id="32" presetID="18" presetClass="entr" presetSubtype="6" fill="hold" nodeType="withEffect">
                                  <p:stCondLst>
                                    <p:cond delay="0"/>
                                  </p:stCondLst>
                                  <p:childTnLst>
                                    <p:set>
                                      <p:cBhvr>
                                        <p:cTn id="33" dur="1" fill="hold">
                                          <p:stCondLst>
                                            <p:cond delay="0"/>
                                          </p:stCondLst>
                                        </p:cTn>
                                        <p:tgtEl>
                                          <p:spTgt spid="838688"/>
                                        </p:tgtEl>
                                        <p:attrNameLst>
                                          <p:attrName>style.visibility</p:attrName>
                                        </p:attrNameLst>
                                      </p:cBhvr>
                                      <p:to>
                                        <p:strVal val="visible"/>
                                      </p:to>
                                    </p:set>
                                    <p:animEffect transition="in" filter="strips(downRight)">
                                      <p:cBhvr>
                                        <p:cTn id="34" dur="500"/>
                                        <p:tgtEl>
                                          <p:spTgt spid="838688"/>
                                        </p:tgtEl>
                                      </p:cBhvr>
                                    </p:animEffect>
                                  </p:childTnLst>
                                </p:cTn>
                              </p:par>
                              <p:par>
                                <p:cTn id="35" presetID="18" presetClass="entr" presetSubtype="6" fill="hold" nodeType="withEffect">
                                  <p:stCondLst>
                                    <p:cond delay="0"/>
                                  </p:stCondLst>
                                  <p:childTnLst>
                                    <p:set>
                                      <p:cBhvr>
                                        <p:cTn id="36" dur="1" fill="hold">
                                          <p:stCondLst>
                                            <p:cond delay="0"/>
                                          </p:stCondLst>
                                        </p:cTn>
                                        <p:tgtEl>
                                          <p:spTgt spid="838689"/>
                                        </p:tgtEl>
                                        <p:attrNameLst>
                                          <p:attrName>style.visibility</p:attrName>
                                        </p:attrNameLst>
                                      </p:cBhvr>
                                      <p:to>
                                        <p:strVal val="visible"/>
                                      </p:to>
                                    </p:set>
                                    <p:animEffect transition="in" filter="strips(downRight)">
                                      <p:cBhvr>
                                        <p:cTn id="37" dur="500"/>
                                        <p:tgtEl>
                                          <p:spTgt spid="838689"/>
                                        </p:tgtEl>
                                      </p:cBhvr>
                                    </p:animEffect>
                                  </p:childTnLst>
                                </p:cTn>
                              </p:par>
                              <p:par>
                                <p:cTn id="38" presetID="18" presetClass="entr" presetSubtype="6" fill="hold" nodeType="withEffect">
                                  <p:stCondLst>
                                    <p:cond delay="0"/>
                                  </p:stCondLst>
                                  <p:childTnLst>
                                    <p:set>
                                      <p:cBhvr>
                                        <p:cTn id="39" dur="1" fill="hold">
                                          <p:stCondLst>
                                            <p:cond delay="0"/>
                                          </p:stCondLst>
                                        </p:cTn>
                                        <p:tgtEl>
                                          <p:spTgt spid="838690"/>
                                        </p:tgtEl>
                                        <p:attrNameLst>
                                          <p:attrName>style.visibility</p:attrName>
                                        </p:attrNameLst>
                                      </p:cBhvr>
                                      <p:to>
                                        <p:strVal val="visible"/>
                                      </p:to>
                                    </p:set>
                                    <p:animEffect transition="in" filter="strips(downRight)">
                                      <p:cBhvr>
                                        <p:cTn id="40" dur="500"/>
                                        <p:tgtEl>
                                          <p:spTgt spid="838690"/>
                                        </p:tgtEl>
                                      </p:cBhvr>
                                    </p:animEffect>
                                  </p:childTnLst>
                                </p:cTn>
                              </p:par>
                              <p:par>
                                <p:cTn id="41" presetID="18" presetClass="entr" presetSubtype="6" fill="hold" grpId="0" nodeType="withEffect">
                                  <p:stCondLst>
                                    <p:cond delay="0"/>
                                  </p:stCondLst>
                                  <p:childTnLst>
                                    <p:set>
                                      <p:cBhvr>
                                        <p:cTn id="42" dur="1" fill="hold">
                                          <p:stCondLst>
                                            <p:cond delay="0"/>
                                          </p:stCondLst>
                                        </p:cTn>
                                        <p:tgtEl>
                                          <p:spTgt spid="838691"/>
                                        </p:tgtEl>
                                        <p:attrNameLst>
                                          <p:attrName>style.visibility</p:attrName>
                                        </p:attrNameLst>
                                      </p:cBhvr>
                                      <p:to>
                                        <p:strVal val="visible"/>
                                      </p:to>
                                    </p:set>
                                    <p:animEffect transition="in" filter="strips(downRight)">
                                      <p:cBhvr>
                                        <p:cTn id="43" dur="500"/>
                                        <p:tgtEl>
                                          <p:spTgt spid="8386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838691" grpId="0" animBg="1"/>
    </p:bld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日期占位符 3"/>
          <p:cNvSpPr>
            <a:spLocks noGrp="1"/>
          </p:cNvSpPr>
          <p:nvPr>
            <p:ph type="dt" sz="half" idx="10"/>
          </p:nvPr>
        </p:nvSpPr>
        <p:spPr/>
        <p:txBody>
          <a:bodyPr/>
          <a:lstStyle/>
          <a:p>
            <a:fld id="{A7200379-8579-45AB-B65D-F0CE6A74C240}" type="datetime1">
              <a:rPr lang="zh-CN" altLang="en-US"/>
            </a:fld>
            <a:endParaRPr lang="en-US" altLang="zh-CN"/>
          </a:p>
        </p:txBody>
      </p:sp>
      <p:sp>
        <p:nvSpPr>
          <p:cNvPr id="37" name="灯片编号占位符 5"/>
          <p:cNvSpPr>
            <a:spLocks noGrp="1"/>
          </p:cNvSpPr>
          <p:nvPr>
            <p:ph type="sldNum" sz="quarter" idx="12"/>
          </p:nvPr>
        </p:nvSpPr>
        <p:spPr/>
        <p:txBody>
          <a:bodyPr/>
          <a:lstStyle/>
          <a:p>
            <a:fld id="{2CD4DCF9-D719-449D-B45E-311FB1567556}" type="slidenum">
              <a:rPr lang="en-US" altLang="zh-CN"/>
            </a:fld>
            <a:endParaRPr lang="en-US" altLang="zh-CN"/>
          </a:p>
        </p:txBody>
      </p:sp>
      <p:sp>
        <p:nvSpPr>
          <p:cNvPr id="839682" name="Rectangle 2"/>
          <p:cNvSpPr>
            <a:spLocks noGrp="1" noChangeArrowheads="1"/>
          </p:cNvSpPr>
          <p:nvPr>
            <p:ph type="body" idx="1"/>
          </p:nvPr>
        </p:nvSpPr>
        <p:spPr>
          <a:xfrm>
            <a:off x="685800" y="0"/>
            <a:ext cx="7772400" cy="1268413"/>
          </a:xfrm>
        </p:spPr>
        <p:txBody>
          <a:bodyPr/>
          <a:lstStyle/>
          <a:p>
            <a:r>
              <a:rPr lang="en-US" altLang="zh-CN" sz="3600" b="0">
                <a:solidFill>
                  <a:srgbClr val="FFFF99"/>
                </a:solidFill>
                <a:effectLst>
                  <a:outerShdw blurRad="38100" dist="38100" dir="2700000" algn="tl">
                    <a:srgbClr val="000000"/>
                  </a:outerShdw>
                </a:effectLst>
                <a:latin typeface="宋体" panose="02010600030101010101" pitchFamily="2" charset="-122"/>
              </a:rPr>
              <a:t>3</a:t>
            </a:r>
            <a:r>
              <a:rPr lang="zh-CN" altLang="en-US" sz="3600" b="0">
                <a:solidFill>
                  <a:srgbClr val="FFFF99"/>
                </a:solidFill>
                <a:effectLst>
                  <a:outerShdw blurRad="38100" dist="38100" dir="2700000" algn="tl">
                    <a:srgbClr val="000000"/>
                  </a:outerShdw>
                </a:effectLst>
                <a:latin typeface="宋体" panose="02010600030101010101" pitchFamily="2" charset="-122"/>
              </a:rPr>
              <a:t>、作用域、控制域规则</a:t>
            </a:r>
            <a:endParaRPr lang="zh-CN" altLang="en-US" sz="3600" b="0">
              <a:solidFill>
                <a:srgbClr val="FFFF99"/>
              </a:solidFill>
              <a:effectLst>
                <a:outerShdw blurRad="38100" dist="38100" dir="2700000" algn="tl">
                  <a:srgbClr val="000000"/>
                </a:outerShdw>
              </a:effectLst>
              <a:latin typeface="宋体" panose="02010600030101010101" pitchFamily="2" charset="-122"/>
            </a:endParaRPr>
          </a:p>
          <a:p>
            <a:pPr lvl="1"/>
            <a:r>
              <a:rPr lang="zh-CN" altLang="en-US" sz="3200">
                <a:ea typeface="楷体_GB2312" pitchFamily="49" charset="-122"/>
              </a:rPr>
              <a:t>模块的作用域不应超出控制域的范围</a:t>
            </a:r>
            <a:endParaRPr lang="zh-CN" altLang="en-US" sz="3200">
              <a:ea typeface="楷体_GB2312" pitchFamily="49" charset="-122"/>
            </a:endParaRPr>
          </a:p>
        </p:txBody>
      </p:sp>
      <p:sp>
        <p:nvSpPr>
          <p:cNvPr id="839683" name="Rectangle 3"/>
          <p:cNvSpPr>
            <a:spLocks noChangeArrowheads="1"/>
          </p:cNvSpPr>
          <p:nvPr/>
        </p:nvSpPr>
        <p:spPr bwMode="auto">
          <a:xfrm>
            <a:off x="6096000" y="1938338"/>
            <a:ext cx="990600" cy="381000"/>
          </a:xfrm>
          <a:prstGeom prst="rect">
            <a:avLst/>
          </a:prstGeom>
          <a:solidFill>
            <a:srgbClr val="0000FF"/>
          </a:solidFill>
          <a:ln w="9525">
            <a:solidFill>
              <a:schemeClr val="tx1"/>
            </a:solidFill>
            <a:miter lim="800000"/>
          </a:ln>
          <a:effectLst/>
        </p:spPr>
        <p:txBody>
          <a:bodyPr wrap="none" anchor="ctr"/>
          <a:lstStyle/>
          <a:p>
            <a:pPr algn="ctr"/>
            <a:r>
              <a:rPr kumimoji="1" lang="en-US" altLang="zh-CN" sz="2400" b="1">
                <a:latin typeface="Times New Roman" panose="02020603050405020304" pitchFamily="18" charset="0"/>
              </a:rPr>
              <a:t>TOP</a:t>
            </a:r>
            <a:endParaRPr kumimoji="1" lang="en-US" altLang="zh-CN" sz="2400" b="1">
              <a:latin typeface="Times New Roman" panose="02020603050405020304" pitchFamily="18" charset="0"/>
            </a:endParaRPr>
          </a:p>
        </p:txBody>
      </p:sp>
      <p:sp>
        <p:nvSpPr>
          <p:cNvPr id="839684" name="Rectangle 4"/>
          <p:cNvSpPr>
            <a:spLocks noChangeArrowheads="1"/>
          </p:cNvSpPr>
          <p:nvPr/>
        </p:nvSpPr>
        <p:spPr bwMode="auto">
          <a:xfrm>
            <a:off x="5715000" y="2852738"/>
            <a:ext cx="990600" cy="381000"/>
          </a:xfrm>
          <a:prstGeom prst="rect">
            <a:avLst/>
          </a:prstGeom>
          <a:solidFill>
            <a:srgbClr val="0000FF"/>
          </a:solidFill>
          <a:ln w="9525">
            <a:solidFill>
              <a:schemeClr val="tx1"/>
            </a:solidFill>
            <a:miter lim="800000"/>
          </a:ln>
          <a:effectLst/>
        </p:spPr>
        <p:txBody>
          <a:bodyPr wrap="none" anchor="ctr"/>
          <a:lstStyle/>
          <a:p>
            <a:pPr algn="ctr"/>
            <a:r>
              <a:rPr kumimoji="1" lang="en-US" altLang="zh-CN" sz="2400" b="1">
                <a:latin typeface="Times New Roman" panose="02020603050405020304" pitchFamily="18" charset="0"/>
              </a:rPr>
              <a:t>X</a:t>
            </a:r>
            <a:endParaRPr kumimoji="1" lang="en-US" altLang="zh-CN" sz="2400" b="1">
              <a:latin typeface="Times New Roman" panose="02020603050405020304" pitchFamily="18" charset="0"/>
            </a:endParaRPr>
          </a:p>
        </p:txBody>
      </p:sp>
      <p:sp>
        <p:nvSpPr>
          <p:cNvPr id="839685" name="Rectangle 5"/>
          <p:cNvSpPr>
            <a:spLocks noChangeArrowheads="1"/>
          </p:cNvSpPr>
          <p:nvPr/>
        </p:nvSpPr>
        <p:spPr bwMode="auto">
          <a:xfrm>
            <a:off x="6858000" y="2852738"/>
            <a:ext cx="990600" cy="381000"/>
          </a:xfrm>
          <a:prstGeom prst="rect">
            <a:avLst/>
          </a:prstGeom>
          <a:solidFill>
            <a:srgbClr val="0000FF"/>
          </a:solidFill>
          <a:ln w="9525">
            <a:solidFill>
              <a:schemeClr val="tx1"/>
            </a:solidFill>
            <a:miter lim="800000"/>
          </a:ln>
          <a:effectLst/>
        </p:spPr>
        <p:txBody>
          <a:bodyPr wrap="none" anchor="ctr"/>
          <a:lstStyle/>
          <a:p>
            <a:pPr algn="ctr"/>
            <a:r>
              <a:rPr kumimoji="1" lang="en-US" altLang="zh-CN" sz="2400" b="1">
                <a:latin typeface="Times New Roman" panose="02020603050405020304" pitchFamily="18" charset="0"/>
              </a:rPr>
              <a:t>Y</a:t>
            </a:r>
            <a:endParaRPr kumimoji="1" lang="en-US" altLang="zh-CN" sz="2400" b="1">
              <a:latin typeface="Times New Roman" panose="02020603050405020304" pitchFamily="18" charset="0"/>
            </a:endParaRPr>
          </a:p>
        </p:txBody>
      </p:sp>
      <p:sp>
        <p:nvSpPr>
          <p:cNvPr id="839686" name="Rectangle 6"/>
          <p:cNvSpPr>
            <a:spLocks noChangeArrowheads="1"/>
          </p:cNvSpPr>
          <p:nvPr/>
        </p:nvSpPr>
        <p:spPr bwMode="auto">
          <a:xfrm>
            <a:off x="5638800" y="4529138"/>
            <a:ext cx="990600" cy="381000"/>
          </a:xfrm>
          <a:prstGeom prst="rect">
            <a:avLst/>
          </a:prstGeom>
          <a:solidFill>
            <a:schemeClr val="folHlink"/>
          </a:solidFill>
          <a:ln w="9525">
            <a:solidFill>
              <a:schemeClr val="tx1"/>
            </a:solidFill>
            <a:miter lim="800000"/>
          </a:ln>
          <a:effectLst/>
        </p:spPr>
        <p:txBody>
          <a:bodyPr wrap="none" anchor="ctr"/>
          <a:lstStyle/>
          <a:p>
            <a:pPr algn="ctr"/>
            <a:r>
              <a:rPr kumimoji="1" lang="en-US" altLang="zh-CN" sz="2400" b="1">
                <a:latin typeface="Times New Roman" panose="02020603050405020304" pitchFamily="18" charset="0"/>
              </a:rPr>
              <a:t>A</a:t>
            </a:r>
            <a:endParaRPr kumimoji="1" lang="en-US" altLang="zh-CN" sz="2400" b="1">
              <a:latin typeface="Times New Roman" panose="02020603050405020304" pitchFamily="18" charset="0"/>
            </a:endParaRPr>
          </a:p>
        </p:txBody>
      </p:sp>
      <p:sp>
        <p:nvSpPr>
          <p:cNvPr id="839687" name="Rectangle 7"/>
          <p:cNvSpPr>
            <a:spLocks noChangeArrowheads="1"/>
          </p:cNvSpPr>
          <p:nvPr/>
        </p:nvSpPr>
        <p:spPr bwMode="auto">
          <a:xfrm>
            <a:off x="6934200" y="3614738"/>
            <a:ext cx="990600" cy="381000"/>
          </a:xfrm>
          <a:prstGeom prst="rect">
            <a:avLst/>
          </a:prstGeom>
          <a:solidFill>
            <a:srgbClr val="009900"/>
          </a:solidFill>
          <a:ln w="9525">
            <a:solidFill>
              <a:schemeClr val="tx1"/>
            </a:solidFill>
            <a:miter lim="800000"/>
          </a:ln>
          <a:effectLst/>
        </p:spPr>
        <p:txBody>
          <a:bodyPr wrap="none" anchor="ctr"/>
          <a:lstStyle/>
          <a:p>
            <a:pPr algn="ctr"/>
            <a:r>
              <a:rPr kumimoji="1" lang="en-US" altLang="zh-CN" sz="2400" b="1">
                <a:latin typeface="Times New Roman" panose="02020603050405020304" pitchFamily="18" charset="0"/>
              </a:rPr>
              <a:t>B</a:t>
            </a:r>
            <a:endParaRPr kumimoji="1" lang="en-US" altLang="zh-CN" sz="2400" b="1">
              <a:latin typeface="Times New Roman" panose="02020603050405020304" pitchFamily="18" charset="0"/>
            </a:endParaRPr>
          </a:p>
        </p:txBody>
      </p:sp>
      <p:sp>
        <p:nvSpPr>
          <p:cNvPr id="839688" name="Rectangle 8"/>
          <p:cNvSpPr>
            <a:spLocks noChangeArrowheads="1"/>
          </p:cNvSpPr>
          <p:nvPr/>
        </p:nvSpPr>
        <p:spPr bwMode="auto">
          <a:xfrm>
            <a:off x="7924800" y="4529138"/>
            <a:ext cx="990600" cy="381000"/>
          </a:xfrm>
          <a:prstGeom prst="rect">
            <a:avLst/>
          </a:prstGeom>
          <a:solidFill>
            <a:srgbClr val="009900"/>
          </a:solidFill>
          <a:ln w="9525">
            <a:solidFill>
              <a:schemeClr val="tx1"/>
            </a:solidFill>
            <a:miter lim="800000"/>
          </a:ln>
          <a:effectLst/>
        </p:spPr>
        <p:txBody>
          <a:bodyPr wrap="none" anchor="ctr"/>
          <a:lstStyle/>
          <a:p>
            <a:pPr algn="ctr"/>
            <a:r>
              <a:rPr kumimoji="1" lang="en-US" altLang="zh-CN" sz="2400" b="1">
                <a:latin typeface="Times New Roman" panose="02020603050405020304" pitchFamily="18" charset="0"/>
              </a:rPr>
              <a:t>B2</a:t>
            </a:r>
            <a:endParaRPr kumimoji="1" lang="en-US" altLang="zh-CN" sz="2400" b="1">
              <a:latin typeface="Times New Roman" panose="02020603050405020304" pitchFamily="18" charset="0"/>
            </a:endParaRPr>
          </a:p>
        </p:txBody>
      </p:sp>
      <p:sp>
        <p:nvSpPr>
          <p:cNvPr id="839689" name="Rectangle 9"/>
          <p:cNvSpPr>
            <a:spLocks noChangeArrowheads="1"/>
          </p:cNvSpPr>
          <p:nvPr/>
        </p:nvSpPr>
        <p:spPr bwMode="auto">
          <a:xfrm>
            <a:off x="6781800" y="4529138"/>
            <a:ext cx="990600" cy="381000"/>
          </a:xfrm>
          <a:prstGeom prst="rect">
            <a:avLst/>
          </a:prstGeom>
          <a:solidFill>
            <a:srgbClr val="FF3300"/>
          </a:solidFill>
          <a:ln w="9525">
            <a:solidFill>
              <a:schemeClr val="tx1"/>
            </a:solidFill>
            <a:miter lim="800000"/>
          </a:ln>
          <a:effectLst/>
        </p:spPr>
        <p:txBody>
          <a:bodyPr wrap="none" anchor="ctr"/>
          <a:lstStyle/>
          <a:p>
            <a:pPr algn="ctr"/>
            <a:r>
              <a:rPr kumimoji="1" lang="en-US" altLang="zh-CN" sz="2400" b="1">
                <a:latin typeface="Times New Roman" panose="02020603050405020304" pitchFamily="18" charset="0"/>
              </a:rPr>
              <a:t>B1</a:t>
            </a:r>
            <a:endParaRPr kumimoji="1" lang="en-US" altLang="zh-CN" sz="2400" b="1">
              <a:latin typeface="Times New Roman" panose="02020603050405020304" pitchFamily="18" charset="0"/>
            </a:endParaRPr>
          </a:p>
        </p:txBody>
      </p:sp>
      <p:sp>
        <p:nvSpPr>
          <p:cNvPr id="839690" name="Line 10"/>
          <p:cNvSpPr>
            <a:spLocks noChangeShapeType="1"/>
          </p:cNvSpPr>
          <p:nvPr/>
        </p:nvSpPr>
        <p:spPr bwMode="auto">
          <a:xfrm flipH="1">
            <a:off x="6248400" y="2319338"/>
            <a:ext cx="228600" cy="533400"/>
          </a:xfrm>
          <a:prstGeom prst="line">
            <a:avLst/>
          </a:prstGeom>
          <a:noFill/>
          <a:ln w="19050">
            <a:solidFill>
              <a:schemeClr val="tx1"/>
            </a:solidFill>
            <a:round/>
            <a:tailEnd type="triangle" w="lg" len="lg"/>
          </a:ln>
          <a:effectLst/>
        </p:spPr>
        <p:txBody>
          <a:bodyPr wrap="none"/>
          <a:lstStyle/>
          <a:p>
            <a:endParaRPr lang="zh-CN" altLang="en-US"/>
          </a:p>
        </p:txBody>
      </p:sp>
      <p:sp>
        <p:nvSpPr>
          <p:cNvPr id="839691" name="Line 11"/>
          <p:cNvSpPr>
            <a:spLocks noChangeShapeType="1"/>
          </p:cNvSpPr>
          <p:nvPr/>
        </p:nvSpPr>
        <p:spPr bwMode="auto">
          <a:xfrm>
            <a:off x="6781800" y="2319338"/>
            <a:ext cx="304800" cy="533400"/>
          </a:xfrm>
          <a:prstGeom prst="line">
            <a:avLst/>
          </a:prstGeom>
          <a:noFill/>
          <a:ln w="19050">
            <a:solidFill>
              <a:schemeClr val="tx1"/>
            </a:solidFill>
            <a:round/>
            <a:tailEnd type="triangle" w="lg" len="lg"/>
          </a:ln>
          <a:effectLst/>
        </p:spPr>
        <p:txBody>
          <a:bodyPr wrap="none"/>
          <a:lstStyle/>
          <a:p>
            <a:endParaRPr lang="zh-CN" altLang="en-US"/>
          </a:p>
        </p:txBody>
      </p:sp>
      <p:sp>
        <p:nvSpPr>
          <p:cNvPr id="839692" name="Line 12"/>
          <p:cNvSpPr>
            <a:spLocks noChangeShapeType="1"/>
          </p:cNvSpPr>
          <p:nvPr/>
        </p:nvSpPr>
        <p:spPr bwMode="auto">
          <a:xfrm>
            <a:off x="7315200" y="3233738"/>
            <a:ext cx="0" cy="381000"/>
          </a:xfrm>
          <a:prstGeom prst="line">
            <a:avLst/>
          </a:prstGeom>
          <a:noFill/>
          <a:ln w="19050">
            <a:solidFill>
              <a:schemeClr val="tx1"/>
            </a:solidFill>
            <a:round/>
            <a:tailEnd type="triangle" w="lg" len="lg"/>
          </a:ln>
          <a:effectLst/>
        </p:spPr>
        <p:txBody>
          <a:bodyPr wrap="none"/>
          <a:lstStyle/>
          <a:p>
            <a:endParaRPr lang="zh-CN" altLang="en-US"/>
          </a:p>
        </p:txBody>
      </p:sp>
      <p:sp>
        <p:nvSpPr>
          <p:cNvPr id="839693" name="Line 13"/>
          <p:cNvSpPr>
            <a:spLocks noChangeShapeType="1"/>
          </p:cNvSpPr>
          <p:nvPr/>
        </p:nvSpPr>
        <p:spPr bwMode="auto">
          <a:xfrm flipH="1">
            <a:off x="6324600" y="3995738"/>
            <a:ext cx="914400" cy="533400"/>
          </a:xfrm>
          <a:prstGeom prst="line">
            <a:avLst/>
          </a:prstGeom>
          <a:noFill/>
          <a:ln w="19050">
            <a:solidFill>
              <a:schemeClr val="tx1"/>
            </a:solidFill>
            <a:round/>
            <a:tailEnd type="triangle" w="lg" len="lg"/>
          </a:ln>
          <a:effectLst/>
        </p:spPr>
        <p:txBody>
          <a:bodyPr wrap="none"/>
          <a:lstStyle/>
          <a:p>
            <a:endParaRPr lang="zh-CN" altLang="en-US"/>
          </a:p>
        </p:txBody>
      </p:sp>
      <p:sp>
        <p:nvSpPr>
          <p:cNvPr id="839694" name="Line 14"/>
          <p:cNvSpPr>
            <a:spLocks noChangeShapeType="1"/>
          </p:cNvSpPr>
          <p:nvPr/>
        </p:nvSpPr>
        <p:spPr bwMode="auto">
          <a:xfrm>
            <a:off x="7391400" y="3995738"/>
            <a:ext cx="0" cy="533400"/>
          </a:xfrm>
          <a:prstGeom prst="line">
            <a:avLst/>
          </a:prstGeom>
          <a:noFill/>
          <a:ln w="19050">
            <a:solidFill>
              <a:schemeClr val="tx1"/>
            </a:solidFill>
            <a:round/>
            <a:tailEnd type="triangle" w="lg" len="lg"/>
          </a:ln>
          <a:effectLst/>
        </p:spPr>
        <p:txBody>
          <a:bodyPr wrap="none"/>
          <a:lstStyle/>
          <a:p>
            <a:endParaRPr lang="zh-CN" altLang="en-US"/>
          </a:p>
        </p:txBody>
      </p:sp>
      <p:sp>
        <p:nvSpPr>
          <p:cNvPr id="839695" name="AutoShape 15"/>
          <p:cNvSpPr>
            <a:spLocks noChangeArrowheads="1"/>
          </p:cNvSpPr>
          <p:nvPr/>
        </p:nvSpPr>
        <p:spPr bwMode="auto">
          <a:xfrm flipH="1">
            <a:off x="7650163" y="3644900"/>
            <a:ext cx="215900" cy="215900"/>
          </a:xfrm>
          <a:prstGeom prst="diamond">
            <a:avLst/>
          </a:prstGeom>
          <a:solidFill>
            <a:srgbClr val="FF0000"/>
          </a:solidFill>
          <a:ln w="9525">
            <a:solidFill>
              <a:schemeClr val="tx1"/>
            </a:solidFill>
            <a:miter lim="800000"/>
          </a:ln>
          <a:effectLst/>
        </p:spPr>
        <p:txBody>
          <a:bodyPr wrap="none" anchor="ctr"/>
          <a:lstStyle/>
          <a:p>
            <a:endParaRPr lang="zh-CN" altLang="en-US"/>
          </a:p>
        </p:txBody>
      </p:sp>
      <p:sp>
        <p:nvSpPr>
          <p:cNvPr id="839696" name="Line 16"/>
          <p:cNvSpPr>
            <a:spLocks noChangeShapeType="1"/>
          </p:cNvSpPr>
          <p:nvPr/>
        </p:nvSpPr>
        <p:spPr bwMode="auto">
          <a:xfrm>
            <a:off x="7361238" y="4005263"/>
            <a:ext cx="1081087" cy="503237"/>
          </a:xfrm>
          <a:prstGeom prst="line">
            <a:avLst/>
          </a:prstGeom>
          <a:noFill/>
          <a:ln w="19050">
            <a:solidFill>
              <a:schemeClr val="tx1"/>
            </a:solidFill>
            <a:round/>
            <a:tailEnd type="triangle" w="lg" len="lg"/>
          </a:ln>
          <a:effectLst/>
        </p:spPr>
        <p:txBody>
          <a:bodyPr wrap="none"/>
          <a:lstStyle/>
          <a:p>
            <a:endParaRPr lang="zh-CN" altLang="en-US"/>
          </a:p>
        </p:txBody>
      </p:sp>
      <p:sp>
        <p:nvSpPr>
          <p:cNvPr id="839697" name="Rectangle 17"/>
          <p:cNvSpPr>
            <a:spLocks noChangeArrowheads="1"/>
          </p:cNvSpPr>
          <p:nvPr/>
        </p:nvSpPr>
        <p:spPr bwMode="auto">
          <a:xfrm>
            <a:off x="901700" y="1538288"/>
            <a:ext cx="990600" cy="381000"/>
          </a:xfrm>
          <a:prstGeom prst="rect">
            <a:avLst/>
          </a:prstGeom>
          <a:solidFill>
            <a:srgbClr val="0000FF"/>
          </a:solidFill>
          <a:ln w="9525">
            <a:solidFill>
              <a:schemeClr val="tx1"/>
            </a:solidFill>
            <a:miter lim="800000"/>
          </a:ln>
          <a:effectLst/>
        </p:spPr>
        <p:txBody>
          <a:bodyPr wrap="none" anchor="ctr"/>
          <a:lstStyle/>
          <a:p>
            <a:pPr algn="ctr"/>
            <a:r>
              <a:rPr kumimoji="1" lang="en-US" altLang="zh-CN" sz="2400" b="1">
                <a:latin typeface="Times New Roman" panose="02020603050405020304" pitchFamily="18" charset="0"/>
              </a:rPr>
              <a:t>TOP</a:t>
            </a:r>
            <a:endParaRPr kumimoji="1" lang="en-US" altLang="zh-CN" sz="2400" b="1">
              <a:latin typeface="Times New Roman" panose="02020603050405020304" pitchFamily="18" charset="0"/>
            </a:endParaRPr>
          </a:p>
        </p:txBody>
      </p:sp>
      <p:sp>
        <p:nvSpPr>
          <p:cNvPr id="839698" name="Rectangle 18"/>
          <p:cNvSpPr>
            <a:spLocks noChangeArrowheads="1"/>
          </p:cNvSpPr>
          <p:nvPr/>
        </p:nvSpPr>
        <p:spPr bwMode="auto">
          <a:xfrm>
            <a:off x="520700" y="2452688"/>
            <a:ext cx="990600" cy="381000"/>
          </a:xfrm>
          <a:prstGeom prst="rect">
            <a:avLst/>
          </a:prstGeom>
          <a:solidFill>
            <a:srgbClr val="0000FF"/>
          </a:solidFill>
          <a:ln w="9525">
            <a:solidFill>
              <a:schemeClr val="tx1"/>
            </a:solidFill>
            <a:miter lim="800000"/>
          </a:ln>
          <a:effectLst/>
        </p:spPr>
        <p:txBody>
          <a:bodyPr wrap="none" anchor="ctr"/>
          <a:lstStyle/>
          <a:p>
            <a:pPr algn="ctr"/>
            <a:r>
              <a:rPr kumimoji="1" lang="en-US" altLang="zh-CN" sz="2400" b="1">
                <a:latin typeface="Times New Roman" panose="02020603050405020304" pitchFamily="18" charset="0"/>
              </a:rPr>
              <a:t>X</a:t>
            </a:r>
            <a:endParaRPr kumimoji="1" lang="en-US" altLang="zh-CN" sz="2400" b="1">
              <a:latin typeface="Times New Roman" panose="02020603050405020304" pitchFamily="18" charset="0"/>
            </a:endParaRPr>
          </a:p>
        </p:txBody>
      </p:sp>
      <p:sp>
        <p:nvSpPr>
          <p:cNvPr id="839699" name="Rectangle 19"/>
          <p:cNvSpPr>
            <a:spLocks noChangeArrowheads="1"/>
          </p:cNvSpPr>
          <p:nvPr/>
        </p:nvSpPr>
        <p:spPr bwMode="auto">
          <a:xfrm>
            <a:off x="1663700" y="2452688"/>
            <a:ext cx="990600" cy="381000"/>
          </a:xfrm>
          <a:prstGeom prst="rect">
            <a:avLst/>
          </a:prstGeom>
          <a:solidFill>
            <a:srgbClr val="0000FF"/>
          </a:solidFill>
          <a:ln w="9525">
            <a:solidFill>
              <a:schemeClr val="tx1"/>
            </a:solidFill>
            <a:miter lim="800000"/>
          </a:ln>
          <a:effectLst/>
        </p:spPr>
        <p:txBody>
          <a:bodyPr wrap="none" anchor="ctr"/>
          <a:lstStyle/>
          <a:p>
            <a:pPr algn="ctr"/>
            <a:r>
              <a:rPr kumimoji="1" lang="en-US" altLang="zh-CN" sz="2400" b="1">
                <a:latin typeface="Times New Roman" panose="02020603050405020304" pitchFamily="18" charset="0"/>
              </a:rPr>
              <a:t>Y</a:t>
            </a:r>
            <a:endParaRPr kumimoji="1" lang="en-US" altLang="zh-CN" sz="2400" b="1">
              <a:latin typeface="Times New Roman" panose="02020603050405020304" pitchFamily="18" charset="0"/>
            </a:endParaRPr>
          </a:p>
        </p:txBody>
      </p:sp>
      <p:sp>
        <p:nvSpPr>
          <p:cNvPr id="839700" name="Rectangle 20"/>
          <p:cNvSpPr>
            <a:spLocks noChangeArrowheads="1"/>
          </p:cNvSpPr>
          <p:nvPr/>
        </p:nvSpPr>
        <p:spPr bwMode="auto">
          <a:xfrm>
            <a:off x="977900" y="3290888"/>
            <a:ext cx="990600" cy="381000"/>
          </a:xfrm>
          <a:prstGeom prst="rect">
            <a:avLst/>
          </a:prstGeom>
          <a:solidFill>
            <a:schemeClr val="folHlink"/>
          </a:solidFill>
          <a:ln w="9525">
            <a:solidFill>
              <a:schemeClr val="tx1"/>
            </a:solidFill>
            <a:miter lim="800000"/>
          </a:ln>
          <a:effectLst/>
        </p:spPr>
        <p:txBody>
          <a:bodyPr wrap="none" anchor="ctr"/>
          <a:lstStyle/>
          <a:p>
            <a:pPr algn="ctr"/>
            <a:r>
              <a:rPr kumimoji="1" lang="en-US" altLang="zh-CN" sz="2400" b="1">
                <a:latin typeface="Times New Roman" panose="02020603050405020304" pitchFamily="18" charset="0"/>
              </a:rPr>
              <a:t>A</a:t>
            </a:r>
            <a:endParaRPr kumimoji="1" lang="en-US" altLang="zh-CN" sz="2400" b="1">
              <a:latin typeface="Times New Roman" panose="02020603050405020304" pitchFamily="18" charset="0"/>
            </a:endParaRPr>
          </a:p>
        </p:txBody>
      </p:sp>
      <p:sp>
        <p:nvSpPr>
          <p:cNvPr id="839701" name="Rectangle 21"/>
          <p:cNvSpPr>
            <a:spLocks noChangeArrowheads="1"/>
          </p:cNvSpPr>
          <p:nvPr/>
        </p:nvSpPr>
        <p:spPr bwMode="auto">
          <a:xfrm>
            <a:off x="2273300" y="3290888"/>
            <a:ext cx="990600" cy="381000"/>
          </a:xfrm>
          <a:prstGeom prst="rect">
            <a:avLst/>
          </a:prstGeom>
          <a:solidFill>
            <a:srgbClr val="009900"/>
          </a:solidFill>
          <a:ln w="9525" algn="ctr">
            <a:solidFill>
              <a:schemeClr val="tx1"/>
            </a:solidFill>
            <a:miter lim="800000"/>
          </a:ln>
          <a:effectLst/>
        </p:spPr>
        <p:txBody>
          <a:bodyPr wrap="none" anchor="ctr"/>
          <a:lstStyle/>
          <a:p>
            <a:pPr algn="ctr"/>
            <a:r>
              <a:rPr kumimoji="1" lang="en-US" altLang="zh-CN" sz="2000" b="1">
                <a:latin typeface="Times New Roman" panose="02020603050405020304" pitchFamily="18" charset="0"/>
              </a:rPr>
              <a:t>B</a:t>
            </a:r>
            <a:endParaRPr kumimoji="1" lang="en-US" altLang="zh-CN" sz="2000" b="1">
              <a:latin typeface="Times New Roman" panose="02020603050405020304" pitchFamily="18" charset="0"/>
            </a:endParaRPr>
          </a:p>
        </p:txBody>
      </p:sp>
      <p:sp>
        <p:nvSpPr>
          <p:cNvPr id="839702" name="Rectangle 22"/>
          <p:cNvSpPr>
            <a:spLocks noChangeArrowheads="1"/>
          </p:cNvSpPr>
          <p:nvPr/>
        </p:nvSpPr>
        <p:spPr bwMode="auto">
          <a:xfrm>
            <a:off x="2959100" y="4052888"/>
            <a:ext cx="990600" cy="381000"/>
          </a:xfrm>
          <a:prstGeom prst="rect">
            <a:avLst/>
          </a:prstGeom>
          <a:solidFill>
            <a:srgbClr val="0000FF"/>
          </a:solidFill>
          <a:ln w="9525" algn="ctr">
            <a:solidFill>
              <a:schemeClr val="tx1"/>
            </a:solidFill>
            <a:miter lim="800000"/>
          </a:ln>
          <a:effectLst/>
        </p:spPr>
        <p:txBody>
          <a:bodyPr wrap="none" anchor="ctr"/>
          <a:lstStyle/>
          <a:p>
            <a:pPr algn="ctr"/>
            <a:r>
              <a:rPr kumimoji="1" lang="en-US" altLang="zh-CN" sz="2400" b="1">
                <a:latin typeface="Times New Roman" panose="02020603050405020304" pitchFamily="18" charset="0"/>
              </a:rPr>
              <a:t>B2</a:t>
            </a:r>
            <a:endParaRPr kumimoji="1" lang="en-US" altLang="zh-CN" sz="2400" b="1">
              <a:latin typeface="Times New Roman" panose="02020603050405020304" pitchFamily="18" charset="0"/>
            </a:endParaRPr>
          </a:p>
        </p:txBody>
      </p:sp>
      <p:sp>
        <p:nvSpPr>
          <p:cNvPr id="839703" name="Rectangle 23"/>
          <p:cNvSpPr>
            <a:spLocks noChangeArrowheads="1"/>
          </p:cNvSpPr>
          <p:nvPr/>
        </p:nvSpPr>
        <p:spPr bwMode="auto">
          <a:xfrm>
            <a:off x="1511300" y="4052888"/>
            <a:ext cx="990600" cy="381000"/>
          </a:xfrm>
          <a:prstGeom prst="rect">
            <a:avLst/>
          </a:prstGeom>
          <a:solidFill>
            <a:srgbClr val="FF3300"/>
          </a:solidFill>
          <a:ln w="9525">
            <a:solidFill>
              <a:schemeClr val="tx1"/>
            </a:solidFill>
            <a:miter lim="800000"/>
          </a:ln>
          <a:effectLst/>
        </p:spPr>
        <p:txBody>
          <a:bodyPr wrap="none" anchor="ctr"/>
          <a:lstStyle/>
          <a:p>
            <a:pPr algn="ctr"/>
            <a:r>
              <a:rPr kumimoji="1" lang="en-US" altLang="zh-CN" sz="2400" b="1">
                <a:latin typeface="Times New Roman" panose="02020603050405020304" pitchFamily="18" charset="0"/>
              </a:rPr>
              <a:t>B1</a:t>
            </a:r>
            <a:endParaRPr kumimoji="1" lang="en-US" altLang="zh-CN" sz="2400" b="1">
              <a:latin typeface="Times New Roman" panose="02020603050405020304" pitchFamily="18" charset="0"/>
            </a:endParaRPr>
          </a:p>
        </p:txBody>
      </p:sp>
      <p:sp>
        <p:nvSpPr>
          <p:cNvPr id="839704" name="Line 24"/>
          <p:cNvSpPr>
            <a:spLocks noChangeShapeType="1"/>
          </p:cNvSpPr>
          <p:nvPr/>
        </p:nvSpPr>
        <p:spPr bwMode="auto">
          <a:xfrm flipH="1">
            <a:off x="1054100" y="1919288"/>
            <a:ext cx="228600" cy="533400"/>
          </a:xfrm>
          <a:prstGeom prst="line">
            <a:avLst/>
          </a:prstGeom>
          <a:noFill/>
          <a:ln w="19050">
            <a:solidFill>
              <a:schemeClr val="tx1"/>
            </a:solidFill>
            <a:round/>
            <a:tailEnd type="triangle" w="lg" len="lg"/>
          </a:ln>
          <a:effectLst/>
        </p:spPr>
        <p:txBody>
          <a:bodyPr wrap="none"/>
          <a:lstStyle/>
          <a:p>
            <a:endParaRPr lang="zh-CN" altLang="en-US"/>
          </a:p>
        </p:txBody>
      </p:sp>
      <p:sp>
        <p:nvSpPr>
          <p:cNvPr id="839705" name="Line 25"/>
          <p:cNvSpPr>
            <a:spLocks noChangeShapeType="1"/>
          </p:cNvSpPr>
          <p:nvPr/>
        </p:nvSpPr>
        <p:spPr bwMode="auto">
          <a:xfrm>
            <a:off x="1587500" y="1919288"/>
            <a:ext cx="304800" cy="533400"/>
          </a:xfrm>
          <a:prstGeom prst="line">
            <a:avLst/>
          </a:prstGeom>
          <a:noFill/>
          <a:ln w="19050">
            <a:solidFill>
              <a:schemeClr val="tx1"/>
            </a:solidFill>
            <a:round/>
            <a:tailEnd type="triangle" w="lg" len="lg"/>
          </a:ln>
          <a:effectLst/>
        </p:spPr>
        <p:txBody>
          <a:bodyPr wrap="none"/>
          <a:lstStyle/>
          <a:p>
            <a:endParaRPr lang="zh-CN" altLang="en-US"/>
          </a:p>
        </p:txBody>
      </p:sp>
      <p:sp>
        <p:nvSpPr>
          <p:cNvPr id="839706" name="Line 26"/>
          <p:cNvSpPr>
            <a:spLocks noChangeShapeType="1"/>
          </p:cNvSpPr>
          <p:nvPr/>
        </p:nvSpPr>
        <p:spPr bwMode="auto">
          <a:xfrm flipH="1">
            <a:off x="1587500" y="2833688"/>
            <a:ext cx="381000" cy="457200"/>
          </a:xfrm>
          <a:prstGeom prst="line">
            <a:avLst/>
          </a:prstGeom>
          <a:noFill/>
          <a:ln w="19050">
            <a:solidFill>
              <a:schemeClr val="tx1"/>
            </a:solidFill>
            <a:round/>
            <a:tailEnd type="triangle" w="lg" len="lg"/>
          </a:ln>
          <a:effectLst/>
        </p:spPr>
        <p:txBody>
          <a:bodyPr wrap="none"/>
          <a:lstStyle/>
          <a:p>
            <a:endParaRPr lang="zh-CN" altLang="en-US"/>
          </a:p>
        </p:txBody>
      </p:sp>
      <p:sp>
        <p:nvSpPr>
          <p:cNvPr id="839707" name="Line 27"/>
          <p:cNvSpPr>
            <a:spLocks noChangeShapeType="1"/>
          </p:cNvSpPr>
          <p:nvPr/>
        </p:nvSpPr>
        <p:spPr bwMode="auto">
          <a:xfrm>
            <a:off x="2425700" y="2833688"/>
            <a:ext cx="228600" cy="457200"/>
          </a:xfrm>
          <a:prstGeom prst="line">
            <a:avLst/>
          </a:prstGeom>
          <a:noFill/>
          <a:ln w="19050">
            <a:solidFill>
              <a:schemeClr val="tx1"/>
            </a:solidFill>
            <a:round/>
            <a:tailEnd type="triangle" w="lg" len="lg"/>
          </a:ln>
          <a:effectLst/>
        </p:spPr>
        <p:txBody>
          <a:bodyPr wrap="none"/>
          <a:lstStyle/>
          <a:p>
            <a:endParaRPr lang="zh-CN" altLang="en-US"/>
          </a:p>
        </p:txBody>
      </p:sp>
      <p:sp>
        <p:nvSpPr>
          <p:cNvPr id="839708" name="Line 28"/>
          <p:cNvSpPr>
            <a:spLocks noChangeShapeType="1"/>
          </p:cNvSpPr>
          <p:nvPr/>
        </p:nvSpPr>
        <p:spPr bwMode="auto">
          <a:xfrm flipH="1">
            <a:off x="2197100" y="3671888"/>
            <a:ext cx="304800" cy="381000"/>
          </a:xfrm>
          <a:prstGeom prst="line">
            <a:avLst/>
          </a:prstGeom>
          <a:noFill/>
          <a:ln w="19050">
            <a:solidFill>
              <a:schemeClr val="tx1"/>
            </a:solidFill>
            <a:round/>
            <a:tailEnd type="triangle" w="lg" len="lg"/>
          </a:ln>
          <a:effectLst/>
        </p:spPr>
        <p:txBody>
          <a:bodyPr wrap="none"/>
          <a:lstStyle/>
          <a:p>
            <a:endParaRPr lang="zh-CN" altLang="en-US"/>
          </a:p>
        </p:txBody>
      </p:sp>
      <p:sp>
        <p:nvSpPr>
          <p:cNvPr id="839709" name="Line 29"/>
          <p:cNvSpPr>
            <a:spLocks noChangeShapeType="1"/>
          </p:cNvSpPr>
          <p:nvPr/>
        </p:nvSpPr>
        <p:spPr bwMode="auto">
          <a:xfrm>
            <a:off x="3111500" y="3671888"/>
            <a:ext cx="228600" cy="381000"/>
          </a:xfrm>
          <a:prstGeom prst="line">
            <a:avLst/>
          </a:prstGeom>
          <a:noFill/>
          <a:ln w="19050">
            <a:solidFill>
              <a:schemeClr val="tx1"/>
            </a:solidFill>
            <a:round/>
            <a:tailEnd type="triangle" w="lg" len="lg"/>
          </a:ln>
          <a:effectLst/>
        </p:spPr>
        <p:txBody>
          <a:bodyPr wrap="none"/>
          <a:lstStyle/>
          <a:p>
            <a:endParaRPr lang="zh-CN" altLang="en-US"/>
          </a:p>
        </p:txBody>
      </p:sp>
      <p:sp>
        <p:nvSpPr>
          <p:cNvPr id="839710" name="Rectangle 30"/>
          <p:cNvSpPr>
            <a:spLocks noChangeArrowheads="1"/>
          </p:cNvSpPr>
          <p:nvPr/>
        </p:nvSpPr>
        <p:spPr bwMode="auto">
          <a:xfrm>
            <a:off x="3416300" y="1538288"/>
            <a:ext cx="1143000" cy="381000"/>
          </a:xfrm>
          <a:prstGeom prst="rect">
            <a:avLst/>
          </a:prstGeom>
          <a:solidFill>
            <a:srgbClr val="009900"/>
          </a:solidFill>
          <a:ln w="9525">
            <a:solidFill>
              <a:schemeClr val="tx1"/>
            </a:solidFill>
            <a:miter lim="800000"/>
          </a:ln>
          <a:effectLst/>
        </p:spPr>
        <p:txBody>
          <a:bodyPr wrap="none" anchor="ctr"/>
          <a:lstStyle/>
          <a:p>
            <a:pPr algn="ctr"/>
            <a:r>
              <a:rPr kumimoji="1" lang="en-US" altLang="zh-CN" sz="2000" b="1">
                <a:latin typeface="Times New Roman" panose="02020603050405020304" pitchFamily="18" charset="0"/>
              </a:rPr>
              <a:t>B</a:t>
            </a:r>
            <a:r>
              <a:rPr kumimoji="1" lang="zh-CN" altLang="en-US" sz="2000" b="1">
                <a:latin typeface="Times New Roman" panose="02020603050405020304" pitchFamily="18" charset="0"/>
              </a:rPr>
              <a:t>：判定</a:t>
            </a:r>
            <a:endParaRPr kumimoji="1" lang="zh-CN" altLang="en-US" sz="2000" b="1">
              <a:latin typeface="Times New Roman" panose="02020603050405020304" pitchFamily="18" charset="0"/>
            </a:endParaRPr>
          </a:p>
        </p:txBody>
      </p:sp>
      <p:sp>
        <p:nvSpPr>
          <p:cNvPr id="839711" name="Rectangle 31"/>
          <p:cNvSpPr>
            <a:spLocks noChangeArrowheads="1"/>
          </p:cNvSpPr>
          <p:nvPr/>
        </p:nvSpPr>
        <p:spPr bwMode="auto">
          <a:xfrm>
            <a:off x="3416300" y="2071688"/>
            <a:ext cx="1143000" cy="381000"/>
          </a:xfrm>
          <a:prstGeom prst="rect">
            <a:avLst/>
          </a:prstGeom>
          <a:solidFill>
            <a:schemeClr val="folHlink"/>
          </a:solidFill>
          <a:ln w="9525">
            <a:solidFill>
              <a:schemeClr val="tx1"/>
            </a:solidFill>
            <a:miter lim="800000"/>
          </a:ln>
          <a:effectLst/>
        </p:spPr>
        <p:txBody>
          <a:bodyPr wrap="none" anchor="ctr"/>
          <a:lstStyle/>
          <a:p>
            <a:pPr algn="ctr"/>
            <a:r>
              <a:rPr kumimoji="1" lang="en-US" altLang="zh-CN" sz="2000" b="1">
                <a:latin typeface="Times New Roman" panose="02020603050405020304" pitchFamily="18" charset="0"/>
              </a:rPr>
              <a:t>A</a:t>
            </a:r>
            <a:r>
              <a:rPr kumimoji="1" lang="zh-CN" altLang="en-US" sz="2000" b="1">
                <a:latin typeface="Times New Roman" panose="02020603050405020304" pitchFamily="18" charset="0"/>
              </a:rPr>
              <a:t>：作用</a:t>
            </a:r>
            <a:endParaRPr kumimoji="1" lang="zh-CN" altLang="en-US" sz="2000" b="1">
              <a:latin typeface="Times New Roman" panose="02020603050405020304" pitchFamily="18" charset="0"/>
            </a:endParaRPr>
          </a:p>
        </p:txBody>
      </p:sp>
      <p:sp>
        <p:nvSpPr>
          <p:cNvPr id="839712" name="Text Box 32"/>
          <p:cNvSpPr txBox="1">
            <a:spLocks noChangeArrowheads="1"/>
          </p:cNvSpPr>
          <p:nvPr/>
        </p:nvSpPr>
        <p:spPr bwMode="auto">
          <a:xfrm>
            <a:off x="1892300" y="5424488"/>
            <a:ext cx="1173163" cy="519112"/>
          </a:xfrm>
          <a:prstGeom prst="rect">
            <a:avLst/>
          </a:prstGeom>
          <a:solidFill>
            <a:srgbClr val="0000FF"/>
          </a:solidFill>
          <a:ln w="9525">
            <a:noFill/>
            <a:miter lim="800000"/>
          </a:ln>
          <a:effectLst/>
        </p:spPr>
        <p:txBody>
          <a:bodyPr wrap="none">
            <a:spAutoFit/>
          </a:bodyPr>
          <a:lstStyle/>
          <a:p>
            <a:r>
              <a:rPr kumimoji="1" lang="en-US" altLang="zh-CN" sz="2800" b="1">
                <a:latin typeface="Times New Roman" panose="02020603050405020304" pitchFamily="18" charset="0"/>
              </a:rPr>
              <a:t>B-Y-A</a:t>
            </a:r>
            <a:endParaRPr kumimoji="1" lang="en-US" altLang="zh-CN" sz="2800" b="1">
              <a:latin typeface="Times New Roman" panose="02020603050405020304" pitchFamily="18" charset="0"/>
            </a:endParaRPr>
          </a:p>
        </p:txBody>
      </p:sp>
      <p:sp>
        <p:nvSpPr>
          <p:cNvPr id="839713" name="Rectangle 33"/>
          <p:cNvSpPr>
            <a:spLocks noChangeArrowheads="1"/>
          </p:cNvSpPr>
          <p:nvPr/>
        </p:nvSpPr>
        <p:spPr bwMode="auto">
          <a:xfrm>
            <a:off x="3419475" y="2638425"/>
            <a:ext cx="1152525" cy="360363"/>
          </a:xfrm>
          <a:prstGeom prst="rect">
            <a:avLst/>
          </a:prstGeom>
          <a:solidFill>
            <a:srgbClr val="FF3300"/>
          </a:solidFill>
          <a:ln w="9525">
            <a:solidFill>
              <a:schemeClr val="tx1"/>
            </a:solidFill>
            <a:miter lim="800000"/>
          </a:ln>
          <a:effectLst/>
        </p:spPr>
        <p:txBody>
          <a:bodyPr wrap="none" anchor="ctr"/>
          <a:lstStyle/>
          <a:p>
            <a:pPr algn="ctr"/>
            <a:r>
              <a:rPr kumimoji="1" lang="en-US" altLang="zh-CN" sz="2400" b="1">
                <a:latin typeface="Times New Roman" panose="02020603050405020304" pitchFamily="18" charset="0"/>
              </a:rPr>
              <a:t>B1:</a:t>
            </a:r>
            <a:r>
              <a:rPr kumimoji="1" lang="zh-CN" altLang="en-US" sz="2400" b="1">
                <a:latin typeface="Times New Roman" panose="02020603050405020304" pitchFamily="18" charset="0"/>
              </a:rPr>
              <a:t>作用</a:t>
            </a:r>
            <a:endParaRPr kumimoji="1" lang="zh-CN" altLang="en-US" sz="2400" b="1">
              <a:latin typeface="Times New Roman" panose="02020603050405020304" pitchFamily="18" charset="0"/>
            </a:endParaRPr>
          </a:p>
        </p:txBody>
      </p:sp>
      <p:sp>
        <p:nvSpPr>
          <p:cNvPr id="839714" name="AutoShape 34"/>
          <p:cNvSpPr>
            <a:spLocks noChangeArrowheads="1"/>
          </p:cNvSpPr>
          <p:nvPr/>
        </p:nvSpPr>
        <p:spPr bwMode="auto">
          <a:xfrm flipH="1">
            <a:off x="2895600" y="3352800"/>
            <a:ext cx="215900" cy="215900"/>
          </a:xfrm>
          <a:prstGeom prst="diamond">
            <a:avLst/>
          </a:prstGeom>
          <a:solidFill>
            <a:srgbClr val="FF0000"/>
          </a:solidFill>
          <a:ln w="9525">
            <a:solidFill>
              <a:schemeClr val="tx1"/>
            </a:solidFill>
            <a:miter lim="800000"/>
          </a:ln>
          <a:effectLst/>
        </p:spPr>
        <p:txBody>
          <a:bodyPr wrap="none" anchor="ctr"/>
          <a:lstStyle/>
          <a:p>
            <a:pPr algn="ctr"/>
            <a:endParaRPr lang="zh-CN" altLang="zh-CN"/>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39683"/>
                                        </p:tgtEl>
                                        <p:attrNameLst>
                                          <p:attrName>style.visibility</p:attrName>
                                        </p:attrNameLst>
                                      </p:cBhvr>
                                      <p:to>
                                        <p:strVal val="visible"/>
                                      </p:to>
                                    </p:set>
                                    <p:anim calcmode="lin" valueType="num">
                                      <p:cBhvr additive="base">
                                        <p:cTn id="7" dur="500" fill="hold"/>
                                        <p:tgtEl>
                                          <p:spTgt spid="839683"/>
                                        </p:tgtEl>
                                        <p:attrNameLst>
                                          <p:attrName>ppt_x</p:attrName>
                                        </p:attrNameLst>
                                      </p:cBhvr>
                                      <p:tavLst>
                                        <p:tav tm="0">
                                          <p:val>
                                            <p:strVal val="#ppt_x"/>
                                          </p:val>
                                        </p:tav>
                                        <p:tav tm="100000">
                                          <p:val>
                                            <p:strVal val="#ppt_x"/>
                                          </p:val>
                                        </p:tav>
                                      </p:tavLst>
                                    </p:anim>
                                    <p:anim calcmode="lin" valueType="num">
                                      <p:cBhvr additive="base">
                                        <p:cTn id="8" dur="500" fill="hold"/>
                                        <p:tgtEl>
                                          <p:spTgt spid="839683"/>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839684"/>
                                        </p:tgtEl>
                                        <p:attrNameLst>
                                          <p:attrName>style.visibility</p:attrName>
                                        </p:attrNameLst>
                                      </p:cBhvr>
                                      <p:to>
                                        <p:strVal val="visible"/>
                                      </p:to>
                                    </p:set>
                                    <p:anim calcmode="lin" valueType="num">
                                      <p:cBhvr additive="base">
                                        <p:cTn id="11" dur="500" fill="hold"/>
                                        <p:tgtEl>
                                          <p:spTgt spid="839684"/>
                                        </p:tgtEl>
                                        <p:attrNameLst>
                                          <p:attrName>ppt_x</p:attrName>
                                        </p:attrNameLst>
                                      </p:cBhvr>
                                      <p:tavLst>
                                        <p:tav tm="0">
                                          <p:val>
                                            <p:strVal val="#ppt_x"/>
                                          </p:val>
                                        </p:tav>
                                        <p:tav tm="100000">
                                          <p:val>
                                            <p:strVal val="#ppt_x"/>
                                          </p:val>
                                        </p:tav>
                                      </p:tavLst>
                                    </p:anim>
                                    <p:anim calcmode="lin" valueType="num">
                                      <p:cBhvr additive="base">
                                        <p:cTn id="12" dur="500" fill="hold"/>
                                        <p:tgtEl>
                                          <p:spTgt spid="839684"/>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839685"/>
                                        </p:tgtEl>
                                        <p:attrNameLst>
                                          <p:attrName>style.visibility</p:attrName>
                                        </p:attrNameLst>
                                      </p:cBhvr>
                                      <p:to>
                                        <p:strVal val="visible"/>
                                      </p:to>
                                    </p:set>
                                    <p:anim calcmode="lin" valueType="num">
                                      <p:cBhvr additive="base">
                                        <p:cTn id="15" dur="500" fill="hold"/>
                                        <p:tgtEl>
                                          <p:spTgt spid="839685"/>
                                        </p:tgtEl>
                                        <p:attrNameLst>
                                          <p:attrName>ppt_x</p:attrName>
                                        </p:attrNameLst>
                                      </p:cBhvr>
                                      <p:tavLst>
                                        <p:tav tm="0">
                                          <p:val>
                                            <p:strVal val="#ppt_x"/>
                                          </p:val>
                                        </p:tav>
                                        <p:tav tm="100000">
                                          <p:val>
                                            <p:strVal val="#ppt_x"/>
                                          </p:val>
                                        </p:tav>
                                      </p:tavLst>
                                    </p:anim>
                                    <p:anim calcmode="lin" valueType="num">
                                      <p:cBhvr additive="base">
                                        <p:cTn id="16" dur="500" fill="hold"/>
                                        <p:tgtEl>
                                          <p:spTgt spid="839685"/>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839686"/>
                                        </p:tgtEl>
                                        <p:attrNameLst>
                                          <p:attrName>style.visibility</p:attrName>
                                        </p:attrNameLst>
                                      </p:cBhvr>
                                      <p:to>
                                        <p:strVal val="visible"/>
                                      </p:to>
                                    </p:set>
                                    <p:anim calcmode="lin" valueType="num">
                                      <p:cBhvr additive="base">
                                        <p:cTn id="19" dur="500" fill="hold"/>
                                        <p:tgtEl>
                                          <p:spTgt spid="839686"/>
                                        </p:tgtEl>
                                        <p:attrNameLst>
                                          <p:attrName>ppt_x</p:attrName>
                                        </p:attrNameLst>
                                      </p:cBhvr>
                                      <p:tavLst>
                                        <p:tav tm="0">
                                          <p:val>
                                            <p:strVal val="#ppt_x"/>
                                          </p:val>
                                        </p:tav>
                                        <p:tav tm="100000">
                                          <p:val>
                                            <p:strVal val="#ppt_x"/>
                                          </p:val>
                                        </p:tav>
                                      </p:tavLst>
                                    </p:anim>
                                    <p:anim calcmode="lin" valueType="num">
                                      <p:cBhvr additive="base">
                                        <p:cTn id="20" dur="500" fill="hold"/>
                                        <p:tgtEl>
                                          <p:spTgt spid="839686"/>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839687"/>
                                        </p:tgtEl>
                                        <p:attrNameLst>
                                          <p:attrName>style.visibility</p:attrName>
                                        </p:attrNameLst>
                                      </p:cBhvr>
                                      <p:to>
                                        <p:strVal val="visible"/>
                                      </p:to>
                                    </p:set>
                                    <p:anim calcmode="lin" valueType="num">
                                      <p:cBhvr additive="base">
                                        <p:cTn id="23" dur="500" fill="hold"/>
                                        <p:tgtEl>
                                          <p:spTgt spid="839687"/>
                                        </p:tgtEl>
                                        <p:attrNameLst>
                                          <p:attrName>ppt_x</p:attrName>
                                        </p:attrNameLst>
                                      </p:cBhvr>
                                      <p:tavLst>
                                        <p:tav tm="0">
                                          <p:val>
                                            <p:strVal val="#ppt_x"/>
                                          </p:val>
                                        </p:tav>
                                        <p:tav tm="100000">
                                          <p:val>
                                            <p:strVal val="#ppt_x"/>
                                          </p:val>
                                        </p:tav>
                                      </p:tavLst>
                                    </p:anim>
                                    <p:anim calcmode="lin" valueType="num">
                                      <p:cBhvr additive="base">
                                        <p:cTn id="24" dur="500" fill="hold"/>
                                        <p:tgtEl>
                                          <p:spTgt spid="839687"/>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839688"/>
                                        </p:tgtEl>
                                        <p:attrNameLst>
                                          <p:attrName>style.visibility</p:attrName>
                                        </p:attrNameLst>
                                      </p:cBhvr>
                                      <p:to>
                                        <p:strVal val="visible"/>
                                      </p:to>
                                    </p:set>
                                    <p:anim calcmode="lin" valueType="num">
                                      <p:cBhvr additive="base">
                                        <p:cTn id="27" dur="500" fill="hold"/>
                                        <p:tgtEl>
                                          <p:spTgt spid="839688"/>
                                        </p:tgtEl>
                                        <p:attrNameLst>
                                          <p:attrName>ppt_x</p:attrName>
                                        </p:attrNameLst>
                                      </p:cBhvr>
                                      <p:tavLst>
                                        <p:tav tm="0">
                                          <p:val>
                                            <p:strVal val="#ppt_x"/>
                                          </p:val>
                                        </p:tav>
                                        <p:tav tm="100000">
                                          <p:val>
                                            <p:strVal val="#ppt_x"/>
                                          </p:val>
                                        </p:tav>
                                      </p:tavLst>
                                    </p:anim>
                                    <p:anim calcmode="lin" valueType="num">
                                      <p:cBhvr additive="base">
                                        <p:cTn id="28" dur="500" fill="hold"/>
                                        <p:tgtEl>
                                          <p:spTgt spid="839688"/>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839689"/>
                                        </p:tgtEl>
                                        <p:attrNameLst>
                                          <p:attrName>style.visibility</p:attrName>
                                        </p:attrNameLst>
                                      </p:cBhvr>
                                      <p:to>
                                        <p:strVal val="visible"/>
                                      </p:to>
                                    </p:set>
                                    <p:anim calcmode="lin" valueType="num">
                                      <p:cBhvr additive="base">
                                        <p:cTn id="31" dur="500" fill="hold"/>
                                        <p:tgtEl>
                                          <p:spTgt spid="839689"/>
                                        </p:tgtEl>
                                        <p:attrNameLst>
                                          <p:attrName>ppt_x</p:attrName>
                                        </p:attrNameLst>
                                      </p:cBhvr>
                                      <p:tavLst>
                                        <p:tav tm="0">
                                          <p:val>
                                            <p:strVal val="#ppt_x"/>
                                          </p:val>
                                        </p:tav>
                                        <p:tav tm="100000">
                                          <p:val>
                                            <p:strVal val="#ppt_x"/>
                                          </p:val>
                                        </p:tav>
                                      </p:tavLst>
                                    </p:anim>
                                    <p:anim calcmode="lin" valueType="num">
                                      <p:cBhvr additive="base">
                                        <p:cTn id="32" dur="500" fill="hold"/>
                                        <p:tgtEl>
                                          <p:spTgt spid="839689"/>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839690"/>
                                        </p:tgtEl>
                                        <p:attrNameLst>
                                          <p:attrName>style.visibility</p:attrName>
                                        </p:attrNameLst>
                                      </p:cBhvr>
                                      <p:to>
                                        <p:strVal val="visible"/>
                                      </p:to>
                                    </p:set>
                                    <p:anim calcmode="lin" valueType="num">
                                      <p:cBhvr additive="base">
                                        <p:cTn id="35" dur="500" fill="hold"/>
                                        <p:tgtEl>
                                          <p:spTgt spid="839690"/>
                                        </p:tgtEl>
                                        <p:attrNameLst>
                                          <p:attrName>ppt_x</p:attrName>
                                        </p:attrNameLst>
                                      </p:cBhvr>
                                      <p:tavLst>
                                        <p:tav tm="0">
                                          <p:val>
                                            <p:strVal val="#ppt_x"/>
                                          </p:val>
                                        </p:tav>
                                        <p:tav tm="100000">
                                          <p:val>
                                            <p:strVal val="#ppt_x"/>
                                          </p:val>
                                        </p:tav>
                                      </p:tavLst>
                                    </p:anim>
                                    <p:anim calcmode="lin" valueType="num">
                                      <p:cBhvr additive="base">
                                        <p:cTn id="36" dur="500" fill="hold"/>
                                        <p:tgtEl>
                                          <p:spTgt spid="839690"/>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839691"/>
                                        </p:tgtEl>
                                        <p:attrNameLst>
                                          <p:attrName>style.visibility</p:attrName>
                                        </p:attrNameLst>
                                      </p:cBhvr>
                                      <p:to>
                                        <p:strVal val="visible"/>
                                      </p:to>
                                    </p:set>
                                    <p:anim calcmode="lin" valueType="num">
                                      <p:cBhvr additive="base">
                                        <p:cTn id="39" dur="500" fill="hold"/>
                                        <p:tgtEl>
                                          <p:spTgt spid="839691"/>
                                        </p:tgtEl>
                                        <p:attrNameLst>
                                          <p:attrName>ppt_x</p:attrName>
                                        </p:attrNameLst>
                                      </p:cBhvr>
                                      <p:tavLst>
                                        <p:tav tm="0">
                                          <p:val>
                                            <p:strVal val="#ppt_x"/>
                                          </p:val>
                                        </p:tav>
                                        <p:tav tm="100000">
                                          <p:val>
                                            <p:strVal val="#ppt_x"/>
                                          </p:val>
                                        </p:tav>
                                      </p:tavLst>
                                    </p:anim>
                                    <p:anim calcmode="lin" valueType="num">
                                      <p:cBhvr additive="base">
                                        <p:cTn id="40" dur="500" fill="hold"/>
                                        <p:tgtEl>
                                          <p:spTgt spid="839691"/>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839692"/>
                                        </p:tgtEl>
                                        <p:attrNameLst>
                                          <p:attrName>style.visibility</p:attrName>
                                        </p:attrNameLst>
                                      </p:cBhvr>
                                      <p:to>
                                        <p:strVal val="visible"/>
                                      </p:to>
                                    </p:set>
                                    <p:anim calcmode="lin" valueType="num">
                                      <p:cBhvr additive="base">
                                        <p:cTn id="43" dur="500" fill="hold"/>
                                        <p:tgtEl>
                                          <p:spTgt spid="839692"/>
                                        </p:tgtEl>
                                        <p:attrNameLst>
                                          <p:attrName>ppt_x</p:attrName>
                                        </p:attrNameLst>
                                      </p:cBhvr>
                                      <p:tavLst>
                                        <p:tav tm="0">
                                          <p:val>
                                            <p:strVal val="#ppt_x"/>
                                          </p:val>
                                        </p:tav>
                                        <p:tav tm="100000">
                                          <p:val>
                                            <p:strVal val="#ppt_x"/>
                                          </p:val>
                                        </p:tav>
                                      </p:tavLst>
                                    </p:anim>
                                    <p:anim calcmode="lin" valueType="num">
                                      <p:cBhvr additive="base">
                                        <p:cTn id="44" dur="500" fill="hold"/>
                                        <p:tgtEl>
                                          <p:spTgt spid="839692"/>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839693"/>
                                        </p:tgtEl>
                                        <p:attrNameLst>
                                          <p:attrName>style.visibility</p:attrName>
                                        </p:attrNameLst>
                                      </p:cBhvr>
                                      <p:to>
                                        <p:strVal val="visible"/>
                                      </p:to>
                                    </p:set>
                                    <p:anim calcmode="lin" valueType="num">
                                      <p:cBhvr additive="base">
                                        <p:cTn id="47" dur="500" fill="hold"/>
                                        <p:tgtEl>
                                          <p:spTgt spid="839693"/>
                                        </p:tgtEl>
                                        <p:attrNameLst>
                                          <p:attrName>ppt_x</p:attrName>
                                        </p:attrNameLst>
                                      </p:cBhvr>
                                      <p:tavLst>
                                        <p:tav tm="0">
                                          <p:val>
                                            <p:strVal val="#ppt_x"/>
                                          </p:val>
                                        </p:tav>
                                        <p:tav tm="100000">
                                          <p:val>
                                            <p:strVal val="#ppt_x"/>
                                          </p:val>
                                        </p:tav>
                                      </p:tavLst>
                                    </p:anim>
                                    <p:anim calcmode="lin" valueType="num">
                                      <p:cBhvr additive="base">
                                        <p:cTn id="48" dur="500" fill="hold"/>
                                        <p:tgtEl>
                                          <p:spTgt spid="839693"/>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839694"/>
                                        </p:tgtEl>
                                        <p:attrNameLst>
                                          <p:attrName>style.visibility</p:attrName>
                                        </p:attrNameLst>
                                      </p:cBhvr>
                                      <p:to>
                                        <p:strVal val="visible"/>
                                      </p:to>
                                    </p:set>
                                    <p:anim calcmode="lin" valueType="num">
                                      <p:cBhvr additive="base">
                                        <p:cTn id="51" dur="500" fill="hold"/>
                                        <p:tgtEl>
                                          <p:spTgt spid="839694"/>
                                        </p:tgtEl>
                                        <p:attrNameLst>
                                          <p:attrName>ppt_x</p:attrName>
                                        </p:attrNameLst>
                                      </p:cBhvr>
                                      <p:tavLst>
                                        <p:tav tm="0">
                                          <p:val>
                                            <p:strVal val="#ppt_x"/>
                                          </p:val>
                                        </p:tav>
                                        <p:tav tm="100000">
                                          <p:val>
                                            <p:strVal val="#ppt_x"/>
                                          </p:val>
                                        </p:tav>
                                      </p:tavLst>
                                    </p:anim>
                                    <p:anim calcmode="lin" valueType="num">
                                      <p:cBhvr additive="base">
                                        <p:cTn id="52" dur="500" fill="hold"/>
                                        <p:tgtEl>
                                          <p:spTgt spid="839694"/>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839695"/>
                                        </p:tgtEl>
                                        <p:attrNameLst>
                                          <p:attrName>style.visibility</p:attrName>
                                        </p:attrNameLst>
                                      </p:cBhvr>
                                      <p:to>
                                        <p:strVal val="visible"/>
                                      </p:to>
                                    </p:set>
                                    <p:anim calcmode="lin" valueType="num">
                                      <p:cBhvr additive="base">
                                        <p:cTn id="55" dur="500" fill="hold"/>
                                        <p:tgtEl>
                                          <p:spTgt spid="839695"/>
                                        </p:tgtEl>
                                        <p:attrNameLst>
                                          <p:attrName>ppt_x</p:attrName>
                                        </p:attrNameLst>
                                      </p:cBhvr>
                                      <p:tavLst>
                                        <p:tav tm="0">
                                          <p:val>
                                            <p:strVal val="#ppt_x"/>
                                          </p:val>
                                        </p:tav>
                                        <p:tav tm="100000">
                                          <p:val>
                                            <p:strVal val="#ppt_x"/>
                                          </p:val>
                                        </p:tav>
                                      </p:tavLst>
                                    </p:anim>
                                    <p:anim calcmode="lin" valueType="num">
                                      <p:cBhvr additive="base">
                                        <p:cTn id="56" dur="500" fill="hold"/>
                                        <p:tgtEl>
                                          <p:spTgt spid="839695"/>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839696"/>
                                        </p:tgtEl>
                                        <p:attrNameLst>
                                          <p:attrName>style.visibility</p:attrName>
                                        </p:attrNameLst>
                                      </p:cBhvr>
                                      <p:to>
                                        <p:strVal val="visible"/>
                                      </p:to>
                                    </p:set>
                                    <p:anim calcmode="lin" valueType="num">
                                      <p:cBhvr additive="base">
                                        <p:cTn id="59" dur="500" fill="hold"/>
                                        <p:tgtEl>
                                          <p:spTgt spid="839696"/>
                                        </p:tgtEl>
                                        <p:attrNameLst>
                                          <p:attrName>ppt_x</p:attrName>
                                        </p:attrNameLst>
                                      </p:cBhvr>
                                      <p:tavLst>
                                        <p:tav tm="0">
                                          <p:val>
                                            <p:strVal val="#ppt_x"/>
                                          </p:val>
                                        </p:tav>
                                        <p:tav tm="100000">
                                          <p:val>
                                            <p:strVal val="#ppt_x"/>
                                          </p:val>
                                        </p:tav>
                                      </p:tavLst>
                                    </p:anim>
                                    <p:anim calcmode="lin" valueType="num">
                                      <p:cBhvr additive="base">
                                        <p:cTn id="60" dur="500" fill="hold"/>
                                        <p:tgtEl>
                                          <p:spTgt spid="83969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9683" grpId="0" animBg="1"/>
      <p:bldP spid="839684" grpId="0" animBg="1"/>
      <p:bldP spid="839685" grpId="0" animBg="1"/>
      <p:bldP spid="839686" grpId="0" animBg="1"/>
      <p:bldP spid="839687" grpId="0" animBg="1"/>
      <p:bldP spid="839688" grpId="0" animBg="1"/>
      <p:bldP spid="839689" grpId="0" animBg="1"/>
      <p:bldP spid="839690" grpId="0" animBg="1"/>
      <p:bldP spid="839691" grpId="0" animBg="1"/>
      <p:bldP spid="839692" grpId="0" animBg="1"/>
      <p:bldP spid="839693" grpId="0" animBg="1"/>
      <p:bldP spid="839694" grpId="0" animBg="1"/>
      <p:bldP spid="839695" grpId="0" animBg="1"/>
      <p:bldP spid="839696" grpId="0" animBg="1"/>
    </p:bld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3"/>
          <p:cNvSpPr>
            <a:spLocks noGrp="1" noChangeArrowheads="1"/>
          </p:cNvSpPr>
          <p:nvPr>
            <p:ph type="dt" sz="quarter" idx="2"/>
          </p:nvPr>
        </p:nvSpPr>
        <p:spPr/>
        <p:txBody>
          <a:bodyPr/>
          <a:lstStyle/>
          <a:p>
            <a:fld id="{F15083CE-1E0E-4343-A9A3-664651412B9F}" type="datetime1">
              <a:rPr lang="zh-CN" altLang="en-US"/>
            </a:fld>
            <a:endParaRPr lang="en-US" altLang="zh-CN"/>
          </a:p>
        </p:txBody>
      </p:sp>
      <p:sp>
        <p:nvSpPr>
          <p:cNvPr id="7" name="Rectangle 15"/>
          <p:cNvSpPr>
            <a:spLocks noGrp="1" noChangeArrowheads="1"/>
          </p:cNvSpPr>
          <p:nvPr>
            <p:ph type="sldNum" sz="quarter" idx="4"/>
          </p:nvPr>
        </p:nvSpPr>
        <p:spPr/>
        <p:txBody>
          <a:bodyPr/>
          <a:lstStyle/>
          <a:p>
            <a:fld id="{E66D0D45-ED60-4751-BB1F-E877BD067BF1}" type="slidenum">
              <a:rPr lang="en-US" altLang="zh-CN"/>
            </a:fld>
            <a:endParaRPr lang="en-US" altLang="zh-CN"/>
          </a:p>
        </p:txBody>
      </p:sp>
      <p:sp>
        <p:nvSpPr>
          <p:cNvPr id="770050" name="Rectangle 2"/>
          <p:cNvSpPr>
            <a:spLocks noGrp="1" noChangeArrowheads="1"/>
          </p:cNvSpPr>
          <p:nvPr>
            <p:ph type="subTitle" idx="1"/>
          </p:nvPr>
        </p:nvSpPr>
        <p:spPr>
          <a:xfrm>
            <a:off x="228600" y="228600"/>
            <a:ext cx="8686800" cy="6477000"/>
          </a:xfrm>
          <a:solidFill>
            <a:srgbClr val="0000FF"/>
          </a:solidFill>
        </p:spPr>
        <p:txBody>
          <a:bodyPr/>
          <a:lstStyle/>
          <a:p>
            <a:pPr algn="l"/>
            <a:r>
              <a:rPr lang="zh-CN" altLang="en-US" sz="3600"/>
              <a:t>变换映射小结：</a:t>
            </a:r>
            <a:endParaRPr lang="zh-CN" altLang="en-US" sz="3600"/>
          </a:p>
          <a:p>
            <a:pPr algn="l"/>
            <a:endParaRPr lang="zh-CN" altLang="en-US" sz="3600"/>
          </a:p>
          <a:p>
            <a:pPr algn="l"/>
            <a:r>
              <a:rPr lang="zh-CN" altLang="en-US" sz="3600"/>
              <a:t>      </a:t>
            </a:r>
            <a:endParaRPr lang="zh-CN" altLang="en-US" sz="3600"/>
          </a:p>
          <a:p>
            <a:pPr algn="l"/>
            <a:endParaRPr lang="en-US" altLang="zh-CN" sz="3600"/>
          </a:p>
        </p:txBody>
      </p:sp>
      <p:sp>
        <p:nvSpPr>
          <p:cNvPr id="770051" name="Text Box 3"/>
          <p:cNvSpPr txBox="1">
            <a:spLocks noChangeArrowheads="1"/>
          </p:cNvSpPr>
          <p:nvPr/>
        </p:nvSpPr>
        <p:spPr bwMode="auto">
          <a:xfrm>
            <a:off x="374650" y="1677988"/>
            <a:ext cx="8616950" cy="3937000"/>
          </a:xfrm>
          <a:prstGeom prst="rect">
            <a:avLst/>
          </a:prstGeom>
          <a:solidFill>
            <a:srgbClr val="FFFF99"/>
          </a:solidFill>
          <a:ln w="9525">
            <a:noFill/>
            <a:miter lim="800000"/>
          </a:ln>
          <a:effectLst/>
        </p:spPr>
        <p:txBody>
          <a:bodyPr>
            <a:spAutoFit/>
          </a:bodyPr>
          <a:lstStyle/>
          <a:p>
            <a:r>
              <a:rPr kumimoji="1" lang="en-US" altLang="zh-CN" sz="3600" b="1">
                <a:solidFill>
                  <a:srgbClr val="CC0000"/>
                </a:solidFill>
                <a:latin typeface="楷体_GB2312" pitchFamily="49" charset="-122"/>
                <a:ea typeface="楷体_GB2312" pitchFamily="49" charset="-122"/>
              </a:rPr>
              <a:t>1.</a:t>
            </a:r>
            <a:r>
              <a:rPr kumimoji="1" lang="zh-CN" altLang="en-US" sz="3600" b="1">
                <a:solidFill>
                  <a:srgbClr val="CC0000"/>
                </a:solidFill>
                <a:latin typeface="楷体_GB2312" pitchFamily="49" charset="-122"/>
                <a:ea typeface="楷体_GB2312" pitchFamily="49" charset="-122"/>
              </a:rPr>
              <a:t>指导思想：自顶向下，逐步求精</a:t>
            </a:r>
            <a:endParaRPr kumimoji="1" lang="zh-CN" altLang="en-US" sz="3600" b="1">
              <a:solidFill>
                <a:srgbClr val="CC0000"/>
              </a:solidFill>
              <a:latin typeface="楷体_GB2312" pitchFamily="49" charset="-122"/>
              <a:ea typeface="楷体_GB2312" pitchFamily="49" charset="-122"/>
            </a:endParaRPr>
          </a:p>
          <a:p>
            <a:r>
              <a:rPr kumimoji="1" lang="en-US" altLang="zh-CN" sz="3600" b="1">
                <a:solidFill>
                  <a:srgbClr val="CC0000"/>
                </a:solidFill>
                <a:latin typeface="楷体_GB2312" pitchFamily="49" charset="-122"/>
                <a:ea typeface="楷体_GB2312" pitchFamily="49" charset="-122"/>
              </a:rPr>
              <a:t>2.</a:t>
            </a:r>
            <a:r>
              <a:rPr kumimoji="1" lang="zh-CN" altLang="en-US" sz="3600" b="1">
                <a:solidFill>
                  <a:srgbClr val="CC0000"/>
                </a:solidFill>
                <a:latin typeface="楷体_GB2312" pitchFamily="49" charset="-122"/>
                <a:ea typeface="楷体_GB2312" pitchFamily="49" charset="-122"/>
              </a:rPr>
              <a:t>根据数据流图找出输入边界、输出边界和变换中心</a:t>
            </a:r>
            <a:endParaRPr kumimoji="1" lang="zh-CN" altLang="en-US" sz="3600" b="1">
              <a:solidFill>
                <a:srgbClr val="CC0000"/>
              </a:solidFill>
              <a:latin typeface="楷体_GB2312" pitchFamily="49" charset="-122"/>
              <a:ea typeface="楷体_GB2312" pitchFamily="49" charset="-122"/>
            </a:endParaRPr>
          </a:p>
          <a:p>
            <a:r>
              <a:rPr kumimoji="1" lang="en-US" altLang="zh-CN" sz="3600" b="1">
                <a:solidFill>
                  <a:srgbClr val="CC0000"/>
                </a:solidFill>
                <a:latin typeface="楷体_GB2312" pitchFamily="49" charset="-122"/>
                <a:ea typeface="楷体_GB2312" pitchFamily="49" charset="-122"/>
              </a:rPr>
              <a:t>3.</a:t>
            </a:r>
            <a:r>
              <a:rPr kumimoji="1" lang="zh-CN" altLang="en-US" sz="3600" b="1">
                <a:solidFill>
                  <a:srgbClr val="CC0000"/>
                </a:solidFill>
                <a:latin typeface="楷体_GB2312" pitchFamily="49" charset="-122"/>
                <a:ea typeface="楷体_GB2312" pitchFamily="49" charset="-122"/>
              </a:rPr>
              <a:t>形成各层次的软件结构</a:t>
            </a:r>
            <a:endParaRPr kumimoji="1" lang="zh-CN" altLang="en-US" sz="3600" b="1">
              <a:solidFill>
                <a:srgbClr val="CC0000"/>
              </a:solidFill>
              <a:latin typeface="楷体_GB2312" pitchFamily="49" charset="-122"/>
              <a:ea typeface="楷体_GB2312" pitchFamily="49" charset="-122"/>
            </a:endParaRPr>
          </a:p>
          <a:p>
            <a:r>
              <a:rPr kumimoji="1" lang="en-US" altLang="zh-CN" sz="3600" b="1">
                <a:solidFill>
                  <a:srgbClr val="CC0000"/>
                </a:solidFill>
                <a:latin typeface="楷体_GB2312" pitchFamily="49" charset="-122"/>
                <a:ea typeface="楷体_GB2312" pitchFamily="49" charset="-122"/>
              </a:rPr>
              <a:t>4.</a:t>
            </a:r>
            <a:r>
              <a:rPr kumimoji="1" lang="zh-CN" altLang="en-US" sz="3600" b="1">
                <a:solidFill>
                  <a:srgbClr val="CC0000"/>
                </a:solidFill>
                <a:latin typeface="楷体_GB2312" pitchFamily="49" charset="-122"/>
                <a:ea typeface="楷体_GB2312" pitchFamily="49" charset="-122"/>
              </a:rPr>
              <a:t>优化软件结构。</a:t>
            </a:r>
            <a:endParaRPr kumimoji="1" lang="zh-CN" altLang="en-US" sz="3600" b="1">
              <a:solidFill>
                <a:srgbClr val="CC0000"/>
              </a:solidFill>
              <a:latin typeface="楷体_GB2312" pitchFamily="49" charset="-122"/>
              <a:ea typeface="楷体_GB2312" pitchFamily="49" charset="-122"/>
            </a:endParaRPr>
          </a:p>
          <a:p>
            <a:r>
              <a:rPr kumimoji="1" lang="zh-CN" altLang="en-US" sz="3600" b="1">
                <a:solidFill>
                  <a:srgbClr val="CC0000"/>
                </a:solidFill>
                <a:latin typeface="楷体_GB2312" pitchFamily="49" charset="-122"/>
                <a:ea typeface="楷体_GB2312" pitchFamily="49" charset="-122"/>
              </a:rPr>
              <a:t>     </a:t>
            </a:r>
            <a:endParaRPr kumimoji="1" lang="zh-CN" altLang="en-US" sz="3600" b="1">
              <a:solidFill>
                <a:srgbClr val="CC0000"/>
              </a:solidFill>
              <a:latin typeface="楷体_GB2312" pitchFamily="49" charset="-122"/>
              <a:ea typeface="楷体_GB2312" pitchFamily="49" charset="-122"/>
            </a:endParaRPr>
          </a:p>
          <a:p>
            <a:r>
              <a:rPr kumimoji="1" lang="zh-CN" altLang="en-US" sz="3600" b="1">
                <a:solidFill>
                  <a:srgbClr val="CC0000"/>
                </a:solidFill>
                <a:latin typeface="楷体_GB2312" pitchFamily="49" charset="-122"/>
                <a:ea typeface="楷体_GB2312" pitchFamily="49" charset="-122"/>
              </a:rPr>
              <a:t>   </a:t>
            </a:r>
            <a:endParaRPr kumimoji="1" lang="zh-CN" altLang="en-US" sz="3600" b="1">
              <a:solidFill>
                <a:srgbClr val="CC0000"/>
              </a:solidFill>
              <a:latin typeface="楷体_GB2312" pitchFamily="49" charset="-122"/>
              <a:ea typeface="楷体_GB2312" pitchFamily="49" charset="-122"/>
            </a:endParaRPr>
          </a:p>
        </p:txBody>
      </p:sp>
      <p:sp>
        <p:nvSpPr>
          <p:cNvPr id="770052" name="Text Box 4"/>
          <p:cNvSpPr txBox="1">
            <a:spLocks noChangeArrowheads="1"/>
          </p:cNvSpPr>
          <p:nvPr/>
        </p:nvSpPr>
        <p:spPr bwMode="auto">
          <a:xfrm>
            <a:off x="441325" y="4364038"/>
            <a:ext cx="184150" cy="457200"/>
          </a:xfrm>
          <a:prstGeom prst="rect">
            <a:avLst/>
          </a:prstGeom>
          <a:noFill/>
          <a:ln w="9525">
            <a:noFill/>
            <a:miter lim="800000"/>
          </a:ln>
          <a:effectLst/>
        </p:spPr>
        <p:txBody>
          <a:bodyPr wrap="none">
            <a:spAutoFit/>
          </a:bodyPr>
          <a:lstStyle/>
          <a:p>
            <a:endParaRPr kumimoji="1" lang="zh-CN" altLang="zh-CN" sz="2400">
              <a:latin typeface="Times New Roman" panose="02020603050405020304" pitchFamily="18" charset="0"/>
            </a:endParaRP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nodeType="clickEffect">
                                  <p:stCondLst>
                                    <p:cond delay="0"/>
                                  </p:stCondLst>
                                  <p:childTnLst>
                                    <p:set>
                                      <p:cBhvr>
                                        <p:cTn id="6" dur="1" fill="hold">
                                          <p:stCondLst>
                                            <p:cond delay="0"/>
                                          </p:stCondLst>
                                        </p:cTn>
                                        <p:tgtEl>
                                          <p:spTgt spid="770051">
                                            <p:txEl>
                                              <p:pRg st="1" end="1"/>
                                            </p:txEl>
                                          </p:spTgt>
                                        </p:tgtEl>
                                        <p:attrNameLst>
                                          <p:attrName>style.visibility</p:attrName>
                                        </p:attrNameLst>
                                      </p:cBhvr>
                                      <p:to>
                                        <p:strVal val="visible"/>
                                      </p:to>
                                    </p:set>
                                    <p:animEffect transition="in" filter="strips(downRight)">
                                      <p:cBhvr>
                                        <p:cTn id="7" dur="500"/>
                                        <p:tgtEl>
                                          <p:spTgt spid="770051">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nodeType="clickEffect">
                                  <p:stCondLst>
                                    <p:cond delay="0"/>
                                  </p:stCondLst>
                                  <p:childTnLst>
                                    <p:set>
                                      <p:cBhvr>
                                        <p:cTn id="11" dur="1" fill="hold">
                                          <p:stCondLst>
                                            <p:cond delay="0"/>
                                          </p:stCondLst>
                                        </p:cTn>
                                        <p:tgtEl>
                                          <p:spTgt spid="770051">
                                            <p:txEl>
                                              <p:pRg st="2" end="2"/>
                                            </p:txEl>
                                          </p:spTgt>
                                        </p:tgtEl>
                                        <p:attrNameLst>
                                          <p:attrName>style.visibility</p:attrName>
                                        </p:attrNameLst>
                                      </p:cBhvr>
                                      <p:to>
                                        <p:strVal val="visible"/>
                                      </p:to>
                                    </p:set>
                                    <p:animEffect transition="in" filter="strips(downRight)">
                                      <p:cBhvr>
                                        <p:cTn id="12" dur="500"/>
                                        <p:tgtEl>
                                          <p:spTgt spid="770051">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nodeType="clickEffect">
                                  <p:stCondLst>
                                    <p:cond delay="0"/>
                                  </p:stCondLst>
                                  <p:childTnLst>
                                    <p:set>
                                      <p:cBhvr>
                                        <p:cTn id="16" dur="1" fill="hold">
                                          <p:stCondLst>
                                            <p:cond delay="0"/>
                                          </p:stCondLst>
                                        </p:cTn>
                                        <p:tgtEl>
                                          <p:spTgt spid="770051">
                                            <p:txEl>
                                              <p:pRg st="0" end="0"/>
                                            </p:txEl>
                                          </p:spTgt>
                                        </p:tgtEl>
                                        <p:attrNameLst>
                                          <p:attrName>style.visibility</p:attrName>
                                        </p:attrNameLst>
                                      </p:cBhvr>
                                      <p:to>
                                        <p:strVal val="visible"/>
                                      </p:to>
                                    </p:set>
                                    <p:animEffect transition="in" filter="strips(downRight)">
                                      <p:cBhvr>
                                        <p:cTn id="17" dur="500"/>
                                        <p:tgtEl>
                                          <p:spTgt spid="770051">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6" fill="hold" nodeType="clickEffect">
                                  <p:stCondLst>
                                    <p:cond delay="0"/>
                                  </p:stCondLst>
                                  <p:childTnLst>
                                    <p:set>
                                      <p:cBhvr>
                                        <p:cTn id="21" dur="1" fill="hold">
                                          <p:stCondLst>
                                            <p:cond delay="0"/>
                                          </p:stCondLst>
                                        </p:cTn>
                                        <p:tgtEl>
                                          <p:spTgt spid="770051">
                                            <p:txEl>
                                              <p:pRg st="3" end="3"/>
                                            </p:txEl>
                                          </p:spTgt>
                                        </p:tgtEl>
                                        <p:attrNameLst>
                                          <p:attrName>style.visibility</p:attrName>
                                        </p:attrNameLst>
                                      </p:cBhvr>
                                      <p:to>
                                        <p:strVal val="visible"/>
                                      </p:to>
                                    </p:set>
                                    <p:animEffect transition="in" filter="strips(downRight)">
                                      <p:cBhvr>
                                        <p:cTn id="22" dur="500"/>
                                        <p:tgtEl>
                                          <p:spTgt spid="77005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3"/>
          <p:cNvSpPr>
            <a:spLocks noGrp="1" noChangeArrowheads="1"/>
          </p:cNvSpPr>
          <p:nvPr>
            <p:ph type="dt" sz="quarter" idx="2"/>
          </p:nvPr>
        </p:nvSpPr>
        <p:spPr/>
        <p:txBody>
          <a:bodyPr/>
          <a:lstStyle/>
          <a:p>
            <a:fld id="{3650876A-3324-4F48-B804-9567ED613EE1}" type="datetime1">
              <a:rPr lang="zh-CN" altLang="en-US">
                <a:latin typeface="黑体" panose="02010609060101010101" charset="-122"/>
                <a:ea typeface="黑体" panose="02010609060101010101" charset="-122"/>
              </a:rPr>
            </a:fld>
            <a:endParaRPr lang="en-US" altLang="zh-CN">
              <a:latin typeface="黑体" panose="02010609060101010101" charset="-122"/>
              <a:ea typeface="黑体" panose="02010609060101010101" charset="-122"/>
            </a:endParaRPr>
          </a:p>
        </p:txBody>
      </p:sp>
      <p:sp>
        <p:nvSpPr>
          <p:cNvPr id="8" name="Rectangle 15"/>
          <p:cNvSpPr>
            <a:spLocks noGrp="1" noChangeArrowheads="1"/>
          </p:cNvSpPr>
          <p:nvPr>
            <p:ph type="sldNum" sz="quarter" idx="4"/>
          </p:nvPr>
        </p:nvSpPr>
        <p:spPr/>
        <p:txBody>
          <a:bodyPr/>
          <a:lstStyle/>
          <a:p>
            <a:fld id="{386684F9-4C4A-4132-980B-08D8932BF3A3}" type="slidenum">
              <a:rPr lang="en-US" altLang="zh-CN">
                <a:latin typeface="黑体" panose="02010609060101010101" charset="-122"/>
                <a:ea typeface="黑体" panose="02010609060101010101" charset="-122"/>
              </a:rPr>
            </a:fld>
            <a:endParaRPr lang="en-US" altLang="zh-CN">
              <a:latin typeface="黑体" panose="02010609060101010101" charset="-122"/>
              <a:ea typeface="黑体" panose="02010609060101010101" charset="-122"/>
            </a:endParaRPr>
          </a:p>
        </p:txBody>
      </p:sp>
      <p:sp>
        <p:nvSpPr>
          <p:cNvPr id="771074" name="Rectangle 2"/>
          <p:cNvSpPr>
            <a:spLocks noGrp="1" noChangeArrowheads="1"/>
          </p:cNvSpPr>
          <p:nvPr>
            <p:ph type="subTitle" idx="1"/>
          </p:nvPr>
        </p:nvSpPr>
        <p:spPr>
          <a:xfrm>
            <a:off x="304800" y="152400"/>
            <a:ext cx="8686800" cy="6477000"/>
          </a:xfrm>
          <a:solidFill>
            <a:srgbClr val="0000FF"/>
          </a:solidFill>
        </p:spPr>
        <p:txBody>
          <a:bodyPr/>
          <a:lstStyle/>
          <a:p>
            <a:pPr algn="l"/>
            <a:r>
              <a:rPr lang="zh-CN" altLang="en-US" sz="3600" b="0">
                <a:latin typeface="黑体" panose="02010609060101010101" charset="-122"/>
                <a:ea typeface="黑体" panose="02010609060101010101" charset="-122"/>
              </a:rPr>
              <a:t>三、事务映射</a:t>
            </a:r>
            <a:endParaRPr lang="zh-CN" altLang="en-US" sz="3600" b="0">
              <a:latin typeface="黑体" panose="02010609060101010101" charset="-122"/>
              <a:ea typeface="黑体" panose="02010609060101010101" charset="-122"/>
            </a:endParaRPr>
          </a:p>
          <a:p>
            <a:pPr algn="l"/>
            <a:r>
              <a:rPr lang="zh-CN" altLang="en-US" sz="3600" b="0">
                <a:latin typeface="黑体" panose="02010609060101010101" charset="-122"/>
                <a:ea typeface="黑体" panose="02010609060101010101" charset="-122"/>
              </a:rPr>
              <a:t>   （一）步骤</a:t>
            </a:r>
            <a:endParaRPr lang="zh-CN" altLang="en-US" sz="3600" b="0">
              <a:latin typeface="黑体" panose="02010609060101010101" charset="-122"/>
              <a:ea typeface="黑体" panose="02010609060101010101" charset="-122"/>
            </a:endParaRPr>
          </a:p>
        </p:txBody>
      </p:sp>
      <p:sp>
        <p:nvSpPr>
          <p:cNvPr id="771075" name="Text Box 3"/>
          <p:cNvSpPr txBox="1">
            <a:spLocks noChangeArrowheads="1"/>
          </p:cNvSpPr>
          <p:nvPr/>
        </p:nvSpPr>
        <p:spPr bwMode="auto">
          <a:xfrm>
            <a:off x="457200" y="1447800"/>
            <a:ext cx="8616950" cy="476250"/>
          </a:xfrm>
          <a:prstGeom prst="rect">
            <a:avLst/>
          </a:prstGeom>
          <a:noFill/>
          <a:ln w="9525">
            <a:noFill/>
            <a:miter lim="800000"/>
          </a:ln>
          <a:effectLst/>
        </p:spPr>
        <p:txBody>
          <a:bodyPr>
            <a:spAutoFit/>
          </a:bodyPr>
          <a:lstStyle/>
          <a:p>
            <a:pPr>
              <a:lnSpc>
                <a:spcPct val="90000"/>
              </a:lnSpc>
            </a:pPr>
            <a:r>
              <a:rPr kumimoji="1" lang="zh-CN" altLang="en-US" sz="2800" b="1">
                <a:solidFill>
                  <a:srgbClr val="FFFF00"/>
                </a:solidFill>
                <a:latin typeface="黑体" panose="02010609060101010101" charset="-122"/>
                <a:ea typeface="黑体" panose="02010609060101010101" charset="-122"/>
              </a:rPr>
              <a:t>１识别事务输入、事务中心和若干动作路径三部分。</a:t>
            </a:r>
            <a:endParaRPr kumimoji="1" lang="zh-CN" altLang="en-US" sz="2800" b="1">
              <a:solidFill>
                <a:srgbClr val="FFFF00"/>
              </a:solidFill>
              <a:latin typeface="黑体" panose="02010609060101010101" charset="-122"/>
              <a:ea typeface="黑体" panose="02010609060101010101" charset="-122"/>
            </a:endParaRPr>
          </a:p>
        </p:txBody>
      </p:sp>
      <p:sp>
        <p:nvSpPr>
          <p:cNvPr id="771076" name="Text Box 4"/>
          <p:cNvSpPr txBox="1">
            <a:spLocks noChangeArrowheads="1"/>
          </p:cNvSpPr>
          <p:nvPr/>
        </p:nvSpPr>
        <p:spPr bwMode="auto">
          <a:xfrm>
            <a:off x="304800" y="2057400"/>
            <a:ext cx="8235950" cy="2781300"/>
          </a:xfrm>
          <a:prstGeom prst="rect">
            <a:avLst/>
          </a:prstGeom>
          <a:noFill/>
          <a:ln w="9525">
            <a:noFill/>
            <a:miter lim="800000"/>
          </a:ln>
          <a:effectLst/>
        </p:spPr>
        <p:txBody>
          <a:bodyPr>
            <a:spAutoFit/>
          </a:bodyPr>
          <a:lstStyle/>
          <a:p>
            <a:pPr>
              <a:lnSpc>
                <a:spcPct val="90000"/>
              </a:lnSpc>
            </a:pPr>
            <a:r>
              <a:rPr kumimoji="1" lang="en-US" altLang="zh-CN" sz="2800" b="1">
                <a:solidFill>
                  <a:srgbClr val="FFFF00"/>
                </a:solidFill>
                <a:latin typeface="黑体" panose="02010609060101010101" charset="-122"/>
                <a:ea typeface="黑体" panose="02010609060101010101" charset="-122"/>
              </a:rPr>
              <a:t> </a:t>
            </a:r>
            <a:r>
              <a:rPr kumimoji="1" lang="zh-CN" altLang="en-US" sz="2800" b="1">
                <a:solidFill>
                  <a:srgbClr val="FFFF00"/>
                </a:solidFill>
                <a:latin typeface="黑体" panose="02010609060101010101" charset="-122"/>
                <a:ea typeface="黑体" panose="02010609060101010101" charset="-122"/>
              </a:rPr>
              <a:t>２进行第一级分解（映射顶层和第一层 ）</a:t>
            </a:r>
            <a:endParaRPr kumimoji="1" lang="zh-CN" altLang="en-US" sz="2800" b="1">
              <a:solidFill>
                <a:srgbClr val="FFFF00"/>
              </a:solidFill>
              <a:latin typeface="黑体" panose="02010609060101010101" charset="-122"/>
              <a:ea typeface="黑体" panose="02010609060101010101" charset="-122"/>
            </a:endParaRPr>
          </a:p>
          <a:p>
            <a:pPr>
              <a:lnSpc>
                <a:spcPct val="90000"/>
              </a:lnSpc>
            </a:pPr>
            <a:r>
              <a:rPr kumimoji="1" lang="zh-CN" altLang="en-US" sz="2800" b="1">
                <a:solidFill>
                  <a:srgbClr val="FFFF99"/>
                </a:solidFill>
                <a:latin typeface="黑体" panose="02010609060101010101" charset="-122"/>
                <a:ea typeface="黑体" panose="02010609060101010101" charset="-122"/>
              </a:rPr>
              <a:t>	</a:t>
            </a:r>
            <a:r>
              <a:rPr kumimoji="1" lang="zh-CN" altLang="en-US" sz="2800" b="1">
                <a:solidFill>
                  <a:srgbClr val="FFFFFF"/>
                </a:solidFill>
                <a:latin typeface="黑体" panose="02010609060101010101" charset="-122"/>
                <a:ea typeface="黑体" panose="02010609060101010101" charset="-122"/>
              </a:rPr>
              <a:t>设计主控模块和第一层软件结构</a:t>
            </a:r>
            <a:endParaRPr kumimoji="1" lang="zh-CN" altLang="en-US" sz="2800" b="1">
              <a:solidFill>
                <a:srgbClr val="FFFFFF"/>
              </a:solidFill>
              <a:latin typeface="黑体" panose="02010609060101010101" charset="-122"/>
              <a:ea typeface="黑体" panose="02010609060101010101" charset="-122"/>
            </a:endParaRPr>
          </a:p>
          <a:p>
            <a:pPr>
              <a:lnSpc>
                <a:spcPct val="90000"/>
              </a:lnSpc>
            </a:pPr>
            <a:r>
              <a:rPr kumimoji="1" lang="zh-CN" altLang="en-US" sz="2800" b="1">
                <a:solidFill>
                  <a:srgbClr val="FFFFFF"/>
                </a:solidFill>
                <a:latin typeface="黑体" panose="02010609060101010101" charset="-122"/>
                <a:ea typeface="黑体" panose="02010609060101010101" charset="-122"/>
              </a:rPr>
              <a:t>	</a:t>
            </a:r>
            <a:r>
              <a:rPr kumimoji="1" lang="en-US" altLang="zh-CN" sz="2800" b="1">
                <a:solidFill>
                  <a:srgbClr val="FFFFFF"/>
                </a:solidFill>
                <a:latin typeface="黑体" panose="02010609060101010101" charset="-122"/>
                <a:ea typeface="黑体" panose="02010609060101010101" charset="-122"/>
              </a:rPr>
              <a:t>1</a:t>
            </a:r>
            <a:r>
              <a:rPr kumimoji="1" lang="zh-CN" altLang="en-US" sz="2800" b="1">
                <a:solidFill>
                  <a:srgbClr val="FFFFFF"/>
                </a:solidFill>
                <a:latin typeface="黑体" panose="02010609060101010101" charset="-122"/>
                <a:ea typeface="黑体" panose="02010609060101010101" charset="-122"/>
              </a:rPr>
              <a:t>）输入模块。</a:t>
            </a:r>
            <a:endParaRPr kumimoji="1" lang="zh-CN" altLang="en-US" sz="2800" b="1">
              <a:solidFill>
                <a:srgbClr val="FFFFFF"/>
              </a:solidFill>
              <a:latin typeface="黑体" panose="02010609060101010101" charset="-122"/>
              <a:ea typeface="黑体" panose="02010609060101010101" charset="-122"/>
            </a:endParaRPr>
          </a:p>
          <a:p>
            <a:pPr>
              <a:lnSpc>
                <a:spcPct val="90000"/>
              </a:lnSpc>
            </a:pPr>
            <a:r>
              <a:rPr kumimoji="1" lang="zh-CN" altLang="en-US" sz="2800" b="1">
                <a:solidFill>
                  <a:srgbClr val="FFFFFF"/>
                </a:solidFill>
                <a:latin typeface="黑体" panose="02010609060101010101" charset="-122"/>
                <a:ea typeface="黑体" panose="02010609060101010101" charset="-122"/>
              </a:rPr>
              <a:t>             功能：为主控模块提供数据（事务）。</a:t>
            </a:r>
            <a:endParaRPr kumimoji="1" lang="zh-CN" altLang="en-US" sz="2800" b="1">
              <a:solidFill>
                <a:srgbClr val="FFFFFF"/>
              </a:solidFill>
              <a:latin typeface="黑体" panose="02010609060101010101" charset="-122"/>
              <a:ea typeface="黑体" panose="02010609060101010101" charset="-122"/>
            </a:endParaRPr>
          </a:p>
          <a:p>
            <a:pPr>
              <a:lnSpc>
                <a:spcPct val="90000"/>
              </a:lnSpc>
            </a:pPr>
            <a:r>
              <a:rPr kumimoji="1" lang="zh-CN" altLang="en-US" sz="2800" b="1">
                <a:solidFill>
                  <a:srgbClr val="FFFFFF"/>
                </a:solidFill>
                <a:latin typeface="黑体" panose="02010609060101010101" charset="-122"/>
                <a:ea typeface="黑体" panose="02010609060101010101" charset="-122"/>
              </a:rPr>
              <a:t>	</a:t>
            </a:r>
            <a:r>
              <a:rPr kumimoji="1" lang="en-US" altLang="zh-CN" sz="2800" b="1">
                <a:solidFill>
                  <a:srgbClr val="FFFFFF"/>
                </a:solidFill>
                <a:latin typeface="黑体" panose="02010609060101010101" charset="-122"/>
                <a:ea typeface="黑体" panose="02010609060101010101" charset="-122"/>
              </a:rPr>
              <a:t>2</a:t>
            </a:r>
            <a:r>
              <a:rPr kumimoji="1" lang="zh-CN" altLang="en-US" sz="2800" b="1">
                <a:solidFill>
                  <a:srgbClr val="FFFFFF"/>
                </a:solidFill>
                <a:latin typeface="黑体" panose="02010609060101010101" charset="-122"/>
                <a:ea typeface="黑体" panose="02010609060101010101" charset="-122"/>
              </a:rPr>
              <a:t>）调度模块。</a:t>
            </a:r>
            <a:endParaRPr kumimoji="1" lang="zh-CN" altLang="en-US" sz="2800" b="1">
              <a:solidFill>
                <a:srgbClr val="FFFFFF"/>
              </a:solidFill>
              <a:latin typeface="黑体" panose="02010609060101010101" charset="-122"/>
              <a:ea typeface="黑体" panose="02010609060101010101" charset="-122"/>
            </a:endParaRPr>
          </a:p>
          <a:p>
            <a:pPr>
              <a:lnSpc>
                <a:spcPct val="90000"/>
              </a:lnSpc>
            </a:pPr>
            <a:r>
              <a:rPr kumimoji="1" lang="zh-CN" altLang="en-US" sz="2800" b="1">
                <a:solidFill>
                  <a:srgbClr val="FFFFFF"/>
                </a:solidFill>
                <a:latin typeface="黑体" panose="02010609060101010101" charset="-122"/>
                <a:ea typeface="黑体" panose="02010609060101010101" charset="-122"/>
              </a:rPr>
              <a:t>             根据输入的要求调度相应的执行通路</a:t>
            </a:r>
            <a:endParaRPr kumimoji="1" lang="zh-CN" altLang="en-US" sz="2800" b="1">
              <a:solidFill>
                <a:srgbClr val="FFFFFF"/>
              </a:solidFill>
              <a:latin typeface="黑体" panose="02010609060101010101" charset="-122"/>
              <a:ea typeface="黑体" panose="02010609060101010101" charset="-122"/>
            </a:endParaRPr>
          </a:p>
          <a:p>
            <a:pPr>
              <a:lnSpc>
                <a:spcPct val="90000"/>
              </a:lnSpc>
            </a:pPr>
            <a:r>
              <a:rPr kumimoji="1" lang="zh-CN" altLang="en-US" sz="2800" b="1">
                <a:solidFill>
                  <a:srgbClr val="FFFFFF"/>
                </a:solidFill>
                <a:latin typeface="黑体" panose="02010609060101010101" charset="-122"/>
                <a:ea typeface="黑体" panose="02010609060101010101" charset="-122"/>
              </a:rPr>
              <a:t>     </a:t>
            </a:r>
            <a:endParaRPr kumimoji="1" lang="zh-CN" altLang="en-US" sz="2400">
              <a:latin typeface="黑体" panose="02010609060101010101" charset="-122"/>
              <a:ea typeface="黑体" panose="02010609060101010101" charset="-122"/>
            </a:endParaRP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771075">
                                            <p:txEl>
                                              <p:pRg st="0" end="0"/>
                                            </p:txEl>
                                          </p:spTgt>
                                        </p:tgtEl>
                                        <p:attrNameLst>
                                          <p:attrName>style.visibility</p:attrName>
                                        </p:attrNameLst>
                                      </p:cBhvr>
                                      <p:to>
                                        <p:strVal val="visible"/>
                                      </p:to>
                                    </p:set>
                                    <p:animEffect transition="in" filter="box(out)">
                                      <p:cBhvr>
                                        <p:cTn id="7" dur="1000"/>
                                        <p:tgtEl>
                                          <p:spTgt spid="771075">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1" name="CAMERA.WAV"/>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771076">
                                            <p:txEl>
                                              <p:pRg st="0" end="0"/>
                                            </p:txEl>
                                          </p:spTgt>
                                        </p:tgtEl>
                                        <p:attrNameLst>
                                          <p:attrName>style.visibility</p:attrName>
                                        </p:attrNameLst>
                                      </p:cBhvr>
                                      <p:to>
                                        <p:strVal val="visible"/>
                                      </p:to>
                                    </p:set>
                                    <p:animEffect transition="in" filter="box(out)">
                                      <p:cBhvr>
                                        <p:cTn id="12" dur="1000"/>
                                        <p:tgtEl>
                                          <p:spTgt spid="771076">
                                            <p:txEl>
                                              <p:pRg st="0" end="0"/>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1" name="CAMERA.WAV"/>
                                        </p:tgtEl>
                                      </p:cMediaNode>
                                    </p:audio>
                                  </p:sub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771076">
                                            <p:txEl>
                                              <p:pRg st="1" end="1"/>
                                            </p:txEl>
                                          </p:spTgt>
                                        </p:tgtEl>
                                        <p:attrNameLst>
                                          <p:attrName>style.visibility</p:attrName>
                                        </p:attrNameLst>
                                      </p:cBhvr>
                                      <p:to>
                                        <p:strVal val="visible"/>
                                      </p:to>
                                    </p:set>
                                    <p:animEffect transition="in" filter="box(out)">
                                      <p:cBhvr>
                                        <p:cTn id="17" dur="1000"/>
                                        <p:tgtEl>
                                          <p:spTgt spid="771076">
                                            <p:txEl>
                                              <p:pRg st="1" end="1"/>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1" name="CAMERA.WAV"/>
                                        </p:tgtEl>
                                      </p:cMediaNode>
                                    </p:audio>
                                  </p:subTnLst>
                                </p:cTn>
                              </p:par>
                            </p:childTnLst>
                          </p:cTn>
                        </p:par>
                      </p:childTnLst>
                    </p:cTn>
                  </p:par>
                  <p:par>
                    <p:cTn id="18" fill="hold">
                      <p:stCondLst>
                        <p:cond delay="indefinite"/>
                      </p:stCondLst>
                      <p:childTnLst>
                        <p:par>
                          <p:cTn id="19" fill="hold">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771076">
                                            <p:txEl>
                                              <p:pRg st="2" end="2"/>
                                            </p:txEl>
                                          </p:spTgt>
                                        </p:tgtEl>
                                        <p:attrNameLst>
                                          <p:attrName>style.visibility</p:attrName>
                                        </p:attrNameLst>
                                      </p:cBhvr>
                                      <p:to>
                                        <p:strVal val="visible"/>
                                      </p:to>
                                    </p:set>
                                    <p:animEffect transition="in" filter="box(out)">
                                      <p:cBhvr>
                                        <p:cTn id="22" dur="1000"/>
                                        <p:tgtEl>
                                          <p:spTgt spid="771076">
                                            <p:txEl>
                                              <p:pRg st="2" end="2"/>
                                            </p:txEl>
                                          </p:spTgt>
                                        </p:tgtEl>
                                      </p:cBhvr>
                                    </p:animEffect>
                                  </p:childTnLst>
                                  <p:subTnLst>
                                    <p:audio>
                                      <p:cMediaNode>
                                        <p:cTn display="0" masterRel="sameClick">
                                          <p:stCondLst>
                                            <p:cond evt="begin" delay="0">
                                              <p:tn val="20"/>
                                            </p:cond>
                                          </p:stCondLst>
                                          <p:endCondLst>
                                            <p:cond evt="onStopAudio" delay="0">
                                              <p:tgtEl>
                                                <p:sldTgt/>
                                              </p:tgtEl>
                                            </p:cond>
                                          </p:endCondLst>
                                        </p:cTn>
                                        <p:tgtEl>
                                          <p:sndTgt r:embed="rId1" name="CAMERA.WAV"/>
                                        </p:tgtEl>
                                      </p:cMediaNode>
                                    </p:audio>
                                  </p:subTnLst>
                                </p:cTn>
                              </p:par>
                            </p:childTnLst>
                          </p:cTn>
                        </p:par>
                      </p:childTnLst>
                    </p:cTn>
                  </p:par>
                  <p:par>
                    <p:cTn id="23" fill="hold">
                      <p:stCondLst>
                        <p:cond delay="indefinite"/>
                      </p:stCondLst>
                      <p:childTnLst>
                        <p:par>
                          <p:cTn id="24" fill="hold">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771076">
                                            <p:txEl>
                                              <p:pRg st="3" end="3"/>
                                            </p:txEl>
                                          </p:spTgt>
                                        </p:tgtEl>
                                        <p:attrNameLst>
                                          <p:attrName>style.visibility</p:attrName>
                                        </p:attrNameLst>
                                      </p:cBhvr>
                                      <p:to>
                                        <p:strVal val="visible"/>
                                      </p:to>
                                    </p:set>
                                    <p:animEffect transition="in" filter="box(out)">
                                      <p:cBhvr>
                                        <p:cTn id="27" dur="1000"/>
                                        <p:tgtEl>
                                          <p:spTgt spid="771076">
                                            <p:txEl>
                                              <p:pRg st="3" end="3"/>
                                            </p:txEl>
                                          </p:spTgt>
                                        </p:tgtEl>
                                      </p:cBhvr>
                                    </p:animEffect>
                                  </p:childTnLst>
                                  <p:subTnLst>
                                    <p:audio>
                                      <p:cMediaNode>
                                        <p:cTn display="0" masterRel="sameClick">
                                          <p:stCondLst>
                                            <p:cond evt="begin" delay="0">
                                              <p:tn val="25"/>
                                            </p:cond>
                                          </p:stCondLst>
                                          <p:endCondLst>
                                            <p:cond evt="onStopAudio" delay="0">
                                              <p:tgtEl>
                                                <p:sldTgt/>
                                              </p:tgtEl>
                                            </p:cond>
                                          </p:endCondLst>
                                        </p:cTn>
                                        <p:tgtEl>
                                          <p:sndTgt r:embed="rId1" name="CAMERA.WAV"/>
                                        </p:tgtEl>
                                      </p:cMediaNode>
                                    </p:audio>
                                  </p:subTnLst>
                                </p:cTn>
                              </p:par>
                            </p:childTnLst>
                          </p:cTn>
                        </p:par>
                      </p:childTnLst>
                    </p:cTn>
                  </p:par>
                  <p:par>
                    <p:cTn id="28" fill="hold">
                      <p:stCondLst>
                        <p:cond delay="indefinite"/>
                      </p:stCondLst>
                      <p:childTnLst>
                        <p:par>
                          <p:cTn id="29" fill="hold">
                            <p:stCondLst>
                              <p:cond delay="0"/>
                            </p:stCondLst>
                            <p:childTnLst>
                              <p:par>
                                <p:cTn id="30" presetID="4" presetClass="entr" presetSubtype="32" fill="hold" grpId="0" nodeType="clickEffect">
                                  <p:stCondLst>
                                    <p:cond delay="0"/>
                                  </p:stCondLst>
                                  <p:childTnLst>
                                    <p:set>
                                      <p:cBhvr>
                                        <p:cTn id="31" dur="1" fill="hold">
                                          <p:stCondLst>
                                            <p:cond delay="0"/>
                                          </p:stCondLst>
                                        </p:cTn>
                                        <p:tgtEl>
                                          <p:spTgt spid="771076">
                                            <p:txEl>
                                              <p:pRg st="4" end="4"/>
                                            </p:txEl>
                                          </p:spTgt>
                                        </p:tgtEl>
                                        <p:attrNameLst>
                                          <p:attrName>style.visibility</p:attrName>
                                        </p:attrNameLst>
                                      </p:cBhvr>
                                      <p:to>
                                        <p:strVal val="visible"/>
                                      </p:to>
                                    </p:set>
                                    <p:animEffect transition="in" filter="box(out)">
                                      <p:cBhvr>
                                        <p:cTn id="32" dur="1000"/>
                                        <p:tgtEl>
                                          <p:spTgt spid="771076">
                                            <p:txEl>
                                              <p:pRg st="4" end="4"/>
                                            </p:txEl>
                                          </p:spTgt>
                                        </p:tgtEl>
                                      </p:cBhvr>
                                    </p:animEffect>
                                  </p:childTnLst>
                                  <p:subTnLst>
                                    <p:audio>
                                      <p:cMediaNode>
                                        <p:cTn display="0" masterRel="sameClick">
                                          <p:stCondLst>
                                            <p:cond evt="begin" delay="0">
                                              <p:tn val="30"/>
                                            </p:cond>
                                          </p:stCondLst>
                                          <p:endCondLst>
                                            <p:cond evt="onStopAudio" delay="0">
                                              <p:tgtEl>
                                                <p:sldTgt/>
                                              </p:tgtEl>
                                            </p:cond>
                                          </p:endCondLst>
                                        </p:cTn>
                                        <p:tgtEl>
                                          <p:sndTgt r:embed="rId1" name="CAMERA.WAV"/>
                                        </p:tgtEl>
                                      </p:cMediaNode>
                                    </p:audio>
                                  </p:subTnLst>
                                </p:cTn>
                              </p:par>
                            </p:childTnLst>
                          </p:cTn>
                        </p:par>
                      </p:childTnLst>
                    </p:cTn>
                  </p:par>
                  <p:par>
                    <p:cTn id="33" fill="hold">
                      <p:stCondLst>
                        <p:cond delay="indefinite"/>
                      </p:stCondLst>
                      <p:childTnLst>
                        <p:par>
                          <p:cTn id="34" fill="hold">
                            <p:stCondLst>
                              <p:cond delay="0"/>
                            </p:stCondLst>
                            <p:childTnLst>
                              <p:par>
                                <p:cTn id="35" presetID="4" presetClass="entr" presetSubtype="32" fill="hold" grpId="0" nodeType="clickEffect">
                                  <p:stCondLst>
                                    <p:cond delay="0"/>
                                  </p:stCondLst>
                                  <p:childTnLst>
                                    <p:set>
                                      <p:cBhvr>
                                        <p:cTn id="36" dur="1" fill="hold">
                                          <p:stCondLst>
                                            <p:cond delay="0"/>
                                          </p:stCondLst>
                                        </p:cTn>
                                        <p:tgtEl>
                                          <p:spTgt spid="771076">
                                            <p:txEl>
                                              <p:pRg st="5" end="5"/>
                                            </p:txEl>
                                          </p:spTgt>
                                        </p:tgtEl>
                                        <p:attrNameLst>
                                          <p:attrName>style.visibility</p:attrName>
                                        </p:attrNameLst>
                                      </p:cBhvr>
                                      <p:to>
                                        <p:strVal val="visible"/>
                                      </p:to>
                                    </p:set>
                                    <p:animEffect transition="in" filter="box(out)">
                                      <p:cBhvr>
                                        <p:cTn id="37" dur="1000"/>
                                        <p:tgtEl>
                                          <p:spTgt spid="771076">
                                            <p:txEl>
                                              <p:pRg st="5" end="5"/>
                                            </p:txEl>
                                          </p:spTgt>
                                        </p:tgtEl>
                                      </p:cBhvr>
                                    </p:animEffect>
                                  </p:childTnLst>
                                  <p:subTnLst>
                                    <p:audio>
                                      <p:cMediaNode>
                                        <p:cTn display="0" masterRel="sameClick">
                                          <p:stCondLst>
                                            <p:cond evt="begin" delay="0">
                                              <p:tn val="35"/>
                                            </p:cond>
                                          </p:stCondLst>
                                          <p:endCondLst>
                                            <p:cond evt="onStopAudio" delay="0">
                                              <p:tgtEl>
                                                <p:sldTgt/>
                                              </p:tgtEl>
                                            </p:cond>
                                          </p:endCondLst>
                                        </p:cTn>
                                        <p:tgtEl>
                                          <p:sndTgt r:embed="rId1" name="CAMERA.WAV"/>
                                        </p:tgtEl>
                                      </p:cMediaNode>
                                    </p:audio>
                                  </p:subTnLst>
                                </p:cTn>
                              </p:par>
                            </p:childTnLst>
                          </p:cTn>
                        </p:par>
                      </p:childTnLst>
                    </p:cTn>
                  </p:par>
                  <p:par>
                    <p:cTn id="38" fill="hold">
                      <p:stCondLst>
                        <p:cond delay="indefinite"/>
                      </p:stCondLst>
                      <p:childTnLst>
                        <p:par>
                          <p:cTn id="39" fill="hold">
                            <p:stCondLst>
                              <p:cond delay="0"/>
                            </p:stCondLst>
                            <p:childTnLst>
                              <p:par>
                                <p:cTn id="40" presetID="4" presetClass="entr" presetSubtype="32" fill="hold" grpId="0" nodeType="clickEffect">
                                  <p:stCondLst>
                                    <p:cond delay="0"/>
                                  </p:stCondLst>
                                  <p:childTnLst>
                                    <p:set>
                                      <p:cBhvr>
                                        <p:cTn id="41" dur="1" fill="hold">
                                          <p:stCondLst>
                                            <p:cond delay="0"/>
                                          </p:stCondLst>
                                        </p:cTn>
                                        <p:tgtEl>
                                          <p:spTgt spid="771076">
                                            <p:txEl>
                                              <p:pRg st="6" end="6"/>
                                            </p:txEl>
                                          </p:spTgt>
                                        </p:tgtEl>
                                        <p:attrNameLst>
                                          <p:attrName>style.visibility</p:attrName>
                                        </p:attrNameLst>
                                      </p:cBhvr>
                                      <p:to>
                                        <p:strVal val="visible"/>
                                      </p:to>
                                    </p:set>
                                    <p:animEffect transition="in" filter="box(out)">
                                      <p:cBhvr>
                                        <p:cTn id="42" dur="1000"/>
                                        <p:tgtEl>
                                          <p:spTgt spid="771076">
                                            <p:txEl>
                                              <p:pRg st="6" end="6"/>
                                            </p:txEl>
                                          </p:spTgt>
                                        </p:tgtEl>
                                      </p:cBhvr>
                                    </p:animEffect>
                                  </p:childTnLst>
                                  <p:subTnLst>
                                    <p:audio>
                                      <p:cMediaNode>
                                        <p:cTn display="0" masterRel="sameClick">
                                          <p:stCondLst>
                                            <p:cond evt="begin" delay="0">
                                              <p:tn val="40"/>
                                            </p:cond>
                                          </p:stCondLst>
                                          <p:endCondLst>
                                            <p:cond evt="onStopAudio" delay="0">
                                              <p:tgtEl>
                                                <p:sldTgt/>
                                              </p:tgtEl>
                                            </p:cond>
                                          </p:endCondLst>
                                        </p:cTn>
                                        <p:tgtEl>
                                          <p:sndTgt r:embed="rId1"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1075" grpId="0" autoUpdateAnimBg="0" build="p"/>
      <p:bldP spid="771076" grpId="0" autoUpdateAnimBg="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日期占位符 3"/>
          <p:cNvSpPr>
            <a:spLocks noGrp="1"/>
          </p:cNvSpPr>
          <p:nvPr>
            <p:ph type="dt" sz="half" idx="10"/>
          </p:nvPr>
        </p:nvSpPr>
        <p:spPr/>
        <p:txBody>
          <a:bodyPr/>
          <a:lstStyle/>
          <a:p>
            <a:fld id="{7AA64C19-44A9-4FB3-943A-5469BA4B5A82}" type="datetime1">
              <a:rPr lang="zh-CN" altLang="en-US"/>
            </a:fld>
            <a:endParaRPr lang="en-US" altLang="zh-CN"/>
          </a:p>
        </p:txBody>
      </p:sp>
      <p:sp>
        <p:nvSpPr>
          <p:cNvPr id="39" name="灯片编号占位符 4"/>
          <p:cNvSpPr>
            <a:spLocks noGrp="1"/>
          </p:cNvSpPr>
          <p:nvPr>
            <p:ph type="sldNum" sz="quarter" idx="11"/>
          </p:nvPr>
        </p:nvSpPr>
        <p:spPr/>
        <p:txBody>
          <a:bodyPr/>
          <a:lstStyle/>
          <a:p>
            <a:fld id="{FAE5A7EB-7D6C-4DA1-AF8B-438F71BCEA82}" type="slidenum">
              <a:rPr lang="en-US" altLang="zh-CN"/>
            </a:fld>
            <a:endParaRPr lang="en-US" altLang="zh-CN"/>
          </a:p>
        </p:txBody>
      </p:sp>
      <p:sp>
        <p:nvSpPr>
          <p:cNvPr id="862210" name="Rectangle 2"/>
          <p:cNvSpPr>
            <a:spLocks noGrp="1" noChangeArrowheads="1"/>
          </p:cNvSpPr>
          <p:nvPr>
            <p:ph type="title"/>
          </p:nvPr>
        </p:nvSpPr>
        <p:spPr/>
        <p:txBody>
          <a:bodyPr/>
          <a:lstStyle/>
          <a:p>
            <a:r>
              <a:rPr lang="zh-CN" altLang="en-US"/>
              <a:t>教务</a:t>
            </a:r>
            <a:r>
              <a:rPr lang="en-US" altLang="zh-CN"/>
              <a:t>WEB</a:t>
            </a:r>
            <a:r>
              <a:rPr lang="zh-CN" altLang="en-US"/>
              <a:t>系统</a:t>
            </a:r>
            <a:endParaRPr lang="zh-CN" altLang="en-US"/>
          </a:p>
        </p:txBody>
      </p:sp>
      <p:sp>
        <p:nvSpPr>
          <p:cNvPr id="862211" name="Rectangle 3"/>
          <p:cNvSpPr>
            <a:spLocks noGrp="1" noChangeArrowheads="1"/>
          </p:cNvSpPr>
          <p:nvPr>
            <p:ph type="body" idx="1"/>
          </p:nvPr>
        </p:nvSpPr>
        <p:spPr/>
        <p:txBody>
          <a:bodyPr/>
          <a:lstStyle/>
          <a:p>
            <a:endParaRPr lang="zh-CN" altLang="zh-CN"/>
          </a:p>
        </p:txBody>
      </p:sp>
      <p:sp>
        <p:nvSpPr>
          <p:cNvPr id="862212" name="AutoShape 4"/>
          <p:cNvSpPr>
            <a:spLocks noChangeArrowheads="1"/>
          </p:cNvSpPr>
          <p:nvPr/>
        </p:nvSpPr>
        <p:spPr bwMode="auto">
          <a:xfrm>
            <a:off x="609600" y="2057400"/>
            <a:ext cx="685800" cy="2590800"/>
          </a:xfrm>
          <a:prstGeom prst="roundRect">
            <a:avLst>
              <a:gd name="adj" fmla="val 16667"/>
            </a:avLst>
          </a:prstGeom>
          <a:solidFill>
            <a:srgbClr val="FFFFCC"/>
          </a:solidFill>
          <a:ln w="9525" algn="ctr">
            <a:solidFill>
              <a:schemeClr val="tx1"/>
            </a:solidFill>
            <a:round/>
          </a:ln>
          <a:effectLst/>
        </p:spPr>
        <p:txBody>
          <a:bodyPr wrap="none" anchor="ctr"/>
          <a:lstStyle/>
          <a:p>
            <a:pPr algn="ctr"/>
            <a:r>
              <a:rPr lang="zh-CN" altLang="en-US" sz="2400" b="1">
                <a:solidFill>
                  <a:srgbClr val="CC0000"/>
                </a:solidFill>
                <a:ea typeface="黑体" panose="02010609060101010101" charset="-122"/>
              </a:rPr>
              <a:t>选</a:t>
            </a:r>
            <a:endParaRPr lang="zh-CN" altLang="en-US" sz="2400" b="1">
              <a:solidFill>
                <a:srgbClr val="CC0000"/>
              </a:solidFill>
              <a:ea typeface="黑体" panose="02010609060101010101" charset="-122"/>
            </a:endParaRPr>
          </a:p>
          <a:p>
            <a:pPr algn="ctr"/>
            <a:r>
              <a:rPr lang="zh-CN" altLang="en-US" sz="2400" b="1">
                <a:solidFill>
                  <a:srgbClr val="CC0000"/>
                </a:solidFill>
                <a:ea typeface="黑体" panose="02010609060101010101" charset="-122"/>
              </a:rPr>
              <a:t>课</a:t>
            </a:r>
            <a:endParaRPr lang="zh-CN" altLang="en-US" sz="2400" b="1">
              <a:solidFill>
                <a:srgbClr val="CC0000"/>
              </a:solidFill>
              <a:ea typeface="黑体" panose="02010609060101010101" charset="-122"/>
            </a:endParaRPr>
          </a:p>
          <a:p>
            <a:pPr algn="ctr"/>
            <a:r>
              <a:rPr lang="zh-CN" altLang="en-US" sz="2400" b="1">
                <a:solidFill>
                  <a:srgbClr val="CC0000"/>
                </a:solidFill>
                <a:ea typeface="黑体" panose="02010609060101010101" charset="-122"/>
              </a:rPr>
              <a:t>管</a:t>
            </a:r>
            <a:endParaRPr lang="zh-CN" altLang="en-US" sz="2400" b="1">
              <a:solidFill>
                <a:srgbClr val="CC0000"/>
              </a:solidFill>
              <a:ea typeface="黑体" panose="02010609060101010101" charset="-122"/>
            </a:endParaRPr>
          </a:p>
          <a:p>
            <a:pPr algn="ctr"/>
            <a:r>
              <a:rPr lang="zh-CN" altLang="en-US" sz="2400" b="1">
                <a:solidFill>
                  <a:srgbClr val="CC0000"/>
                </a:solidFill>
                <a:ea typeface="黑体" panose="02010609060101010101" charset="-122"/>
              </a:rPr>
              <a:t>理</a:t>
            </a:r>
            <a:endParaRPr lang="zh-CN" altLang="en-US" sz="2400" b="1">
              <a:solidFill>
                <a:srgbClr val="CC0000"/>
              </a:solidFill>
              <a:ea typeface="黑体" panose="02010609060101010101" charset="-122"/>
            </a:endParaRPr>
          </a:p>
        </p:txBody>
      </p:sp>
      <p:sp>
        <p:nvSpPr>
          <p:cNvPr id="862213" name="AutoShape 5"/>
          <p:cNvSpPr>
            <a:spLocks noChangeArrowheads="1"/>
          </p:cNvSpPr>
          <p:nvPr/>
        </p:nvSpPr>
        <p:spPr bwMode="auto">
          <a:xfrm>
            <a:off x="1295400" y="2057400"/>
            <a:ext cx="685800" cy="2590800"/>
          </a:xfrm>
          <a:prstGeom prst="roundRect">
            <a:avLst>
              <a:gd name="adj" fmla="val 16667"/>
            </a:avLst>
          </a:prstGeom>
          <a:solidFill>
            <a:srgbClr val="FFFFCC"/>
          </a:solidFill>
          <a:ln w="9525" algn="ctr">
            <a:solidFill>
              <a:schemeClr val="tx1"/>
            </a:solidFill>
            <a:round/>
          </a:ln>
          <a:effectLst/>
        </p:spPr>
        <p:txBody>
          <a:bodyPr wrap="none" anchor="ctr"/>
          <a:lstStyle/>
          <a:p>
            <a:pPr algn="ctr"/>
            <a:r>
              <a:rPr lang="zh-CN" altLang="en-US" sz="2400" b="1">
                <a:solidFill>
                  <a:srgbClr val="CC0000"/>
                </a:solidFill>
                <a:ea typeface="黑体" panose="02010609060101010101" charset="-122"/>
              </a:rPr>
              <a:t>考</a:t>
            </a:r>
            <a:endParaRPr lang="zh-CN" altLang="en-US" sz="2400" b="1">
              <a:solidFill>
                <a:srgbClr val="CC0000"/>
              </a:solidFill>
              <a:ea typeface="黑体" panose="02010609060101010101" charset="-122"/>
            </a:endParaRPr>
          </a:p>
          <a:p>
            <a:pPr algn="ctr"/>
            <a:r>
              <a:rPr lang="zh-CN" altLang="en-US" sz="2400" b="1">
                <a:solidFill>
                  <a:srgbClr val="CC0000"/>
                </a:solidFill>
                <a:ea typeface="黑体" panose="02010609060101010101" charset="-122"/>
              </a:rPr>
              <a:t>试</a:t>
            </a:r>
            <a:endParaRPr lang="zh-CN" altLang="en-US" sz="2400" b="1">
              <a:solidFill>
                <a:srgbClr val="CC0000"/>
              </a:solidFill>
              <a:ea typeface="黑体" panose="02010609060101010101" charset="-122"/>
            </a:endParaRPr>
          </a:p>
          <a:p>
            <a:pPr algn="ctr"/>
            <a:r>
              <a:rPr lang="zh-CN" altLang="en-US" sz="2400" b="1">
                <a:solidFill>
                  <a:srgbClr val="CC0000"/>
                </a:solidFill>
                <a:ea typeface="黑体" panose="02010609060101010101" charset="-122"/>
              </a:rPr>
              <a:t>报</a:t>
            </a:r>
            <a:endParaRPr lang="zh-CN" altLang="en-US" sz="2400" b="1">
              <a:solidFill>
                <a:srgbClr val="CC0000"/>
              </a:solidFill>
              <a:ea typeface="黑体" panose="02010609060101010101" charset="-122"/>
            </a:endParaRPr>
          </a:p>
          <a:p>
            <a:pPr algn="ctr"/>
            <a:r>
              <a:rPr lang="zh-CN" altLang="en-US" sz="2400" b="1">
                <a:solidFill>
                  <a:srgbClr val="CC0000"/>
                </a:solidFill>
                <a:ea typeface="黑体" panose="02010609060101010101" charset="-122"/>
              </a:rPr>
              <a:t>名</a:t>
            </a:r>
            <a:endParaRPr lang="zh-CN" altLang="en-US" sz="2400" b="1">
              <a:solidFill>
                <a:srgbClr val="CC0000"/>
              </a:solidFill>
              <a:ea typeface="黑体" panose="02010609060101010101" charset="-122"/>
            </a:endParaRPr>
          </a:p>
        </p:txBody>
      </p:sp>
      <p:sp>
        <p:nvSpPr>
          <p:cNvPr id="862214" name="AutoShape 6"/>
          <p:cNvSpPr>
            <a:spLocks noChangeArrowheads="1"/>
          </p:cNvSpPr>
          <p:nvPr/>
        </p:nvSpPr>
        <p:spPr bwMode="auto">
          <a:xfrm>
            <a:off x="2514600" y="2057400"/>
            <a:ext cx="685800" cy="2590800"/>
          </a:xfrm>
          <a:prstGeom prst="roundRect">
            <a:avLst>
              <a:gd name="adj" fmla="val 16667"/>
            </a:avLst>
          </a:prstGeom>
          <a:solidFill>
            <a:srgbClr val="FFFFCC"/>
          </a:solidFill>
          <a:ln w="9525" algn="ctr">
            <a:solidFill>
              <a:schemeClr val="tx1"/>
            </a:solidFill>
            <a:round/>
          </a:ln>
          <a:effectLst/>
        </p:spPr>
        <p:txBody>
          <a:bodyPr wrap="none" anchor="ctr"/>
          <a:lstStyle/>
          <a:p>
            <a:pPr algn="ctr"/>
            <a:r>
              <a:rPr lang="zh-CN" altLang="en-US" sz="2400" b="1">
                <a:solidFill>
                  <a:srgbClr val="CC0000"/>
                </a:solidFill>
                <a:ea typeface="黑体" panose="02010609060101010101" charset="-122"/>
              </a:rPr>
              <a:t>毕</a:t>
            </a:r>
            <a:endParaRPr lang="zh-CN" altLang="en-US" sz="2400" b="1">
              <a:solidFill>
                <a:srgbClr val="CC0000"/>
              </a:solidFill>
              <a:ea typeface="黑体" panose="02010609060101010101" charset="-122"/>
            </a:endParaRPr>
          </a:p>
          <a:p>
            <a:pPr algn="ctr"/>
            <a:r>
              <a:rPr lang="zh-CN" altLang="en-US" sz="2400" b="1">
                <a:solidFill>
                  <a:srgbClr val="CC0000"/>
                </a:solidFill>
                <a:ea typeface="黑体" panose="02010609060101010101" charset="-122"/>
              </a:rPr>
              <a:t>业</a:t>
            </a:r>
            <a:endParaRPr lang="zh-CN" altLang="en-US" sz="2400" b="1">
              <a:solidFill>
                <a:srgbClr val="CC0000"/>
              </a:solidFill>
              <a:ea typeface="黑体" panose="02010609060101010101" charset="-122"/>
            </a:endParaRPr>
          </a:p>
          <a:p>
            <a:pPr algn="ctr"/>
            <a:r>
              <a:rPr lang="zh-CN" altLang="en-US" sz="2400" b="1">
                <a:solidFill>
                  <a:srgbClr val="CC0000"/>
                </a:solidFill>
                <a:ea typeface="黑体" panose="02010609060101010101" charset="-122"/>
              </a:rPr>
              <a:t>设</a:t>
            </a:r>
            <a:endParaRPr lang="zh-CN" altLang="en-US" sz="2400" b="1">
              <a:solidFill>
                <a:srgbClr val="CC0000"/>
              </a:solidFill>
              <a:ea typeface="黑体" panose="02010609060101010101" charset="-122"/>
            </a:endParaRPr>
          </a:p>
          <a:p>
            <a:pPr algn="ctr"/>
            <a:r>
              <a:rPr lang="zh-CN" altLang="en-US" sz="2400" b="1">
                <a:solidFill>
                  <a:srgbClr val="CC0000"/>
                </a:solidFill>
                <a:ea typeface="黑体" panose="02010609060101010101" charset="-122"/>
              </a:rPr>
              <a:t>计</a:t>
            </a:r>
            <a:endParaRPr lang="zh-CN" altLang="en-US" sz="2400" b="1">
              <a:solidFill>
                <a:srgbClr val="CC0000"/>
              </a:solidFill>
              <a:ea typeface="黑体" panose="02010609060101010101" charset="-122"/>
            </a:endParaRPr>
          </a:p>
        </p:txBody>
      </p:sp>
      <p:cxnSp>
        <p:nvCxnSpPr>
          <p:cNvPr id="862215" name="AutoShape 7"/>
          <p:cNvCxnSpPr>
            <a:cxnSpLocks noChangeShapeType="1"/>
            <a:stCxn id="862213" idx="3"/>
            <a:endCxn id="862214" idx="1"/>
          </p:cNvCxnSpPr>
          <p:nvPr/>
        </p:nvCxnSpPr>
        <p:spPr bwMode="auto">
          <a:xfrm>
            <a:off x="1981200" y="3352800"/>
            <a:ext cx="533400" cy="0"/>
          </a:xfrm>
          <a:prstGeom prst="straightConnector1">
            <a:avLst/>
          </a:prstGeom>
          <a:noFill/>
          <a:ln w="31750">
            <a:solidFill>
              <a:srgbClr val="080808"/>
            </a:solidFill>
            <a:prstDash val="dash"/>
            <a:round/>
          </a:ln>
          <a:effectLst/>
        </p:spPr>
      </p:cxnSp>
      <p:sp>
        <p:nvSpPr>
          <p:cNvPr id="862216" name="AutoShape 8"/>
          <p:cNvSpPr>
            <a:spLocks noChangeArrowheads="1"/>
          </p:cNvSpPr>
          <p:nvPr/>
        </p:nvSpPr>
        <p:spPr bwMode="auto">
          <a:xfrm>
            <a:off x="3886200" y="2057400"/>
            <a:ext cx="685800" cy="2590800"/>
          </a:xfrm>
          <a:prstGeom prst="roundRect">
            <a:avLst>
              <a:gd name="adj" fmla="val 16667"/>
            </a:avLst>
          </a:prstGeom>
          <a:solidFill>
            <a:srgbClr val="FFFFCC"/>
          </a:solidFill>
          <a:ln w="9525" algn="ctr">
            <a:solidFill>
              <a:schemeClr val="tx1"/>
            </a:solidFill>
            <a:round/>
          </a:ln>
          <a:effectLst/>
        </p:spPr>
        <p:txBody>
          <a:bodyPr wrap="none" anchor="ctr"/>
          <a:lstStyle/>
          <a:p>
            <a:pPr algn="ctr"/>
            <a:r>
              <a:rPr lang="zh-CN" altLang="en-US" sz="2400" b="1">
                <a:solidFill>
                  <a:srgbClr val="CC0000"/>
                </a:solidFill>
                <a:ea typeface="黑体" panose="02010609060101010101" charset="-122"/>
              </a:rPr>
              <a:t>科</a:t>
            </a:r>
            <a:endParaRPr lang="zh-CN" altLang="en-US" sz="2400" b="1">
              <a:solidFill>
                <a:srgbClr val="CC0000"/>
              </a:solidFill>
              <a:ea typeface="黑体" panose="02010609060101010101" charset="-122"/>
            </a:endParaRPr>
          </a:p>
          <a:p>
            <a:pPr algn="ctr"/>
            <a:r>
              <a:rPr lang="zh-CN" altLang="en-US" sz="2400" b="1">
                <a:solidFill>
                  <a:srgbClr val="CC0000"/>
                </a:solidFill>
                <a:ea typeface="黑体" panose="02010609060101010101" charset="-122"/>
              </a:rPr>
              <a:t>研</a:t>
            </a:r>
            <a:endParaRPr lang="zh-CN" altLang="en-US" sz="2400" b="1">
              <a:solidFill>
                <a:srgbClr val="CC0000"/>
              </a:solidFill>
              <a:ea typeface="黑体" panose="02010609060101010101" charset="-122"/>
            </a:endParaRPr>
          </a:p>
          <a:p>
            <a:pPr algn="ctr"/>
            <a:r>
              <a:rPr lang="zh-CN" altLang="en-US" sz="2400" b="1">
                <a:solidFill>
                  <a:srgbClr val="CC0000"/>
                </a:solidFill>
                <a:ea typeface="黑体" panose="02010609060101010101" charset="-122"/>
              </a:rPr>
              <a:t>项</a:t>
            </a:r>
            <a:endParaRPr lang="zh-CN" altLang="en-US" sz="2400" b="1">
              <a:solidFill>
                <a:srgbClr val="CC0000"/>
              </a:solidFill>
              <a:ea typeface="黑体" panose="02010609060101010101" charset="-122"/>
            </a:endParaRPr>
          </a:p>
          <a:p>
            <a:pPr algn="ctr"/>
            <a:r>
              <a:rPr lang="zh-CN" altLang="en-US" sz="2400" b="1">
                <a:solidFill>
                  <a:srgbClr val="CC0000"/>
                </a:solidFill>
                <a:ea typeface="黑体" panose="02010609060101010101" charset="-122"/>
              </a:rPr>
              <a:t>目</a:t>
            </a:r>
            <a:endParaRPr lang="zh-CN" altLang="en-US" sz="2400" b="1">
              <a:solidFill>
                <a:srgbClr val="CC0000"/>
              </a:solidFill>
              <a:ea typeface="黑体" panose="02010609060101010101" charset="-122"/>
            </a:endParaRPr>
          </a:p>
        </p:txBody>
      </p:sp>
      <p:sp>
        <p:nvSpPr>
          <p:cNvPr id="862217" name="AutoShape 9"/>
          <p:cNvSpPr>
            <a:spLocks noChangeArrowheads="1"/>
          </p:cNvSpPr>
          <p:nvPr/>
        </p:nvSpPr>
        <p:spPr bwMode="auto">
          <a:xfrm>
            <a:off x="3200400" y="2057400"/>
            <a:ext cx="685800" cy="2590800"/>
          </a:xfrm>
          <a:prstGeom prst="roundRect">
            <a:avLst>
              <a:gd name="adj" fmla="val 16667"/>
            </a:avLst>
          </a:prstGeom>
          <a:solidFill>
            <a:srgbClr val="FFFFCC"/>
          </a:solidFill>
          <a:ln w="9525" algn="ctr">
            <a:solidFill>
              <a:schemeClr val="tx1"/>
            </a:solidFill>
            <a:round/>
          </a:ln>
          <a:effectLst/>
        </p:spPr>
        <p:txBody>
          <a:bodyPr wrap="none" anchor="ctr"/>
          <a:lstStyle/>
          <a:p>
            <a:pPr algn="ctr"/>
            <a:r>
              <a:rPr lang="zh-CN" altLang="en-US" sz="2400" b="1">
                <a:solidFill>
                  <a:srgbClr val="CC0000"/>
                </a:solidFill>
                <a:ea typeface="黑体" panose="02010609060101010101" charset="-122"/>
              </a:rPr>
              <a:t>论</a:t>
            </a:r>
            <a:endParaRPr lang="zh-CN" altLang="en-US" sz="2400" b="1">
              <a:solidFill>
                <a:srgbClr val="CC0000"/>
              </a:solidFill>
              <a:ea typeface="黑体" panose="02010609060101010101" charset="-122"/>
            </a:endParaRPr>
          </a:p>
          <a:p>
            <a:pPr algn="ctr"/>
            <a:r>
              <a:rPr lang="zh-CN" altLang="en-US" sz="2400" b="1">
                <a:solidFill>
                  <a:srgbClr val="CC0000"/>
                </a:solidFill>
                <a:ea typeface="黑体" panose="02010609060101010101" charset="-122"/>
              </a:rPr>
              <a:t>文</a:t>
            </a:r>
            <a:endParaRPr lang="zh-CN" altLang="en-US" sz="2400" b="1">
              <a:solidFill>
                <a:srgbClr val="CC0000"/>
              </a:solidFill>
              <a:ea typeface="黑体" panose="02010609060101010101" charset="-122"/>
            </a:endParaRPr>
          </a:p>
          <a:p>
            <a:pPr algn="ctr"/>
            <a:r>
              <a:rPr lang="zh-CN" altLang="en-US" sz="2400" b="1">
                <a:solidFill>
                  <a:srgbClr val="CC0000"/>
                </a:solidFill>
                <a:ea typeface="黑体" panose="02010609060101010101" charset="-122"/>
              </a:rPr>
              <a:t>管</a:t>
            </a:r>
            <a:endParaRPr lang="zh-CN" altLang="en-US" sz="2400" b="1">
              <a:solidFill>
                <a:srgbClr val="CC0000"/>
              </a:solidFill>
              <a:ea typeface="黑体" panose="02010609060101010101" charset="-122"/>
            </a:endParaRPr>
          </a:p>
          <a:p>
            <a:pPr algn="ctr"/>
            <a:r>
              <a:rPr lang="zh-CN" altLang="en-US" sz="2400" b="1">
                <a:solidFill>
                  <a:srgbClr val="CC0000"/>
                </a:solidFill>
                <a:ea typeface="黑体" panose="02010609060101010101" charset="-122"/>
              </a:rPr>
              <a:t>理</a:t>
            </a:r>
            <a:endParaRPr lang="zh-CN" altLang="en-US" sz="2400" b="1">
              <a:solidFill>
                <a:srgbClr val="CC0000"/>
              </a:solidFill>
              <a:ea typeface="黑体" panose="02010609060101010101" charset="-122"/>
            </a:endParaRPr>
          </a:p>
        </p:txBody>
      </p:sp>
      <p:sp>
        <p:nvSpPr>
          <p:cNvPr id="862218" name="AutoShape 10"/>
          <p:cNvSpPr>
            <a:spLocks noChangeArrowheads="1"/>
          </p:cNvSpPr>
          <p:nvPr/>
        </p:nvSpPr>
        <p:spPr bwMode="auto">
          <a:xfrm>
            <a:off x="5181600" y="2057400"/>
            <a:ext cx="685800" cy="2590800"/>
          </a:xfrm>
          <a:prstGeom prst="roundRect">
            <a:avLst>
              <a:gd name="adj" fmla="val 16667"/>
            </a:avLst>
          </a:prstGeom>
          <a:solidFill>
            <a:srgbClr val="FFFFCC"/>
          </a:solidFill>
          <a:ln w="9525" algn="ctr">
            <a:solidFill>
              <a:schemeClr val="tx1"/>
            </a:solidFill>
            <a:round/>
          </a:ln>
          <a:effectLst/>
        </p:spPr>
        <p:txBody>
          <a:bodyPr wrap="none" anchor="ctr"/>
          <a:lstStyle/>
          <a:p>
            <a:pPr algn="ctr"/>
            <a:r>
              <a:rPr lang="zh-CN" altLang="en-US" sz="2400" b="1">
                <a:solidFill>
                  <a:srgbClr val="CC0000"/>
                </a:solidFill>
                <a:ea typeface="黑体" panose="02010609060101010101" charset="-122"/>
              </a:rPr>
              <a:t>成</a:t>
            </a:r>
            <a:endParaRPr lang="zh-CN" altLang="en-US" sz="2400" b="1">
              <a:solidFill>
                <a:srgbClr val="CC0000"/>
              </a:solidFill>
              <a:ea typeface="黑体" panose="02010609060101010101" charset="-122"/>
            </a:endParaRPr>
          </a:p>
          <a:p>
            <a:pPr algn="ctr"/>
            <a:r>
              <a:rPr lang="zh-CN" altLang="en-US" sz="2400" b="1">
                <a:solidFill>
                  <a:srgbClr val="CC0000"/>
                </a:solidFill>
                <a:ea typeface="黑体" panose="02010609060101010101" charset="-122"/>
              </a:rPr>
              <a:t>绩</a:t>
            </a:r>
            <a:endParaRPr lang="zh-CN" altLang="en-US" sz="2400" b="1">
              <a:solidFill>
                <a:srgbClr val="CC0000"/>
              </a:solidFill>
              <a:ea typeface="黑体" panose="02010609060101010101" charset="-122"/>
            </a:endParaRPr>
          </a:p>
          <a:p>
            <a:pPr algn="ctr"/>
            <a:r>
              <a:rPr lang="zh-CN" altLang="en-US" sz="2400" b="1">
                <a:solidFill>
                  <a:srgbClr val="CC0000"/>
                </a:solidFill>
                <a:ea typeface="黑体" panose="02010609060101010101" charset="-122"/>
              </a:rPr>
              <a:t>管</a:t>
            </a:r>
            <a:endParaRPr lang="zh-CN" altLang="en-US" sz="2400" b="1">
              <a:solidFill>
                <a:srgbClr val="CC0000"/>
              </a:solidFill>
              <a:ea typeface="黑体" panose="02010609060101010101" charset="-122"/>
            </a:endParaRPr>
          </a:p>
          <a:p>
            <a:pPr algn="ctr"/>
            <a:r>
              <a:rPr lang="zh-CN" altLang="en-US" sz="2400" b="1">
                <a:solidFill>
                  <a:srgbClr val="CC0000"/>
                </a:solidFill>
                <a:ea typeface="黑体" panose="02010609060101010101" charset="-122"/>
              </a:rPr>
              <a:t>理</a:t>
            </a:r>
            <a:endParaRPr lang="zh-CN" altLang="en-US" sz="2400" b="1">
              <a:solidFill>
                <a:srgbClr val="CC0000"/>
              </a:solidFill>
              <a:ea typeface="黑体" panose="02010609060101010101" charset="-122"/>
            </a:endParaRPr>
          </a:p>
        </p:txBody>
      </p:sp>
      <p:cxnSp>
        <p:nvCxnSpPr>
          <p:cNvPr id="862219" name="AutoShape 11"/>
          <p:cNvCxnSpPr>
            <a:cxnSpLocks noChangeShapeType="1"/>
            <a:stCxn id="862216" idx="3"/>
            <a:endCxn id="862218" idx="1"/>
          </p:cNvCxnSpPr>
          <p:nvPr/>
        </p:nvCxnSpPr>
        <p:spPr bwMode="auto">
          <a:xfrm>
            <a:off x="4572000" y="3352800"/>
            <a:ext cx="609600" cy="0"/>
          </a:xfrm>
          <a:prstGeom prst="straightConnector1">
            <a:avLst/>
          </a:prstGeom>
          <a:noFill/>
          <a:ln w="31750">
            <a:solidFill>
              <a:srgbClr val="080808"/>
            </a:solidFill>
            <a:prstDash val="dash"/>
            <a:round/>
          </a:ln>
          <a:effectLst/>
        </p:spPr>
      </p:cxnSp>
      <p:sp>
        <p:nvSpPr>
          <p:cNvPr id="862220" name="AutoShape 12"/>
          <p:cNvSpPr>
            <a:spLocks noChangeArrowheads="1"/>
          </p:cNvSpPr>
          <p:nvPr/>
        </p:nvSpPr>
        <p:spPr bwMode="auto">
          <a:xfrm>
            <a:off x="6553200" y="2057400"/>
            <a:ext cx="685800" cy="2590800"/>
          </a:xfrm>
          <a:prstGeom prst="roundRect">
            <a:avLst>
              <a:gd name="adj" fmla="val 16667"/>
            </a:avLst>
          </a:prstGeom>
          <a:solidFill>
            <a:srgbClr val="FFFFCC"/>
          </a:solidFill>
          <a:ln w="9525" algn="ctr">
            <a:solidFill>
              <a:schemeClr val="tx1"/>
            </a:solidFill>
            <a:round/>
          </a:ln>
          <a:effectLst/>
        </p:spPr>
        <p:txBody>
          <a:bodyPr wrap="none" anchor="ctr"/>
          <a:lstStyle/>
          <a:p>
            <a:pPr algn="ctr"/>
            <a:r>
              <a:rPr lang="zh-CN" altLang="en-US" sz="2400" b="1">
                <a:solidFill>
                  <a:srgbClr val="CC0000"/>
                </a:solidFill>
                <a:ea typeface="黑体" panose="02010609060101010101" charset="-122"/>
              </a:rPr>
              <a:t>学</a:t>
            </a:r>
            <a:endParaRPr lang="zh-CN" altLang="en-US" sz="2400" b="1">
              <a:solidFill>
                <a:srgbClr val="CC0000"/>
              </a:solidFill>
              <a:ea typeface="黑体" panose="02010609060101010101" charset="-122"/>
            </a:endParaRPr>
          </a:p>
          <a:p>
            <a:pPr algn="ctr"/>
            <a:r>
              <a:rPr lang="zh-CN" altLang="en-US" sz="2400" b="1">
                <a:solidFill>
                  <a:srgbClr val="CC0000"/>
                </a:solidFill>
                <a:ea typeface="黑体" panose="02010609060101010101" charset="-122"/>
              </a:rPr>
              <a:t>生</a:t>
            </a:r>
            <a:endParaRPr lang="zh-CN" altLang="en-US" sz="2400" b="1">
              <a:solidFill>
                <a:srgbClr val="CC0000"/>
              </a:solidFill>
              <a:ea typeface="黑体" panose="02010609060101010101" charset="-122"/>
            </a:endParaRPr>
          </a:p>
          <a:p>
            <a:pPr algn="ctr"/>
            <a:r>
              <a:rPr lang="zh-CN" altLang="en-US" sz="2400" b="1">
                <a:solidFill>
                  <a:srgbClr val="CC0000"/>
                </a:solidFill>
                <a:ea typeface="黑体" panose="02010609060101010101" charset="-122"/>
              </a:rPr>
              <a:t>选</a:t>
            </a:r>
            <a:endParaRPr lang="zh-CN" altLang="en-US" sz="2400" b="1">
              <a:solidFill>
                <a:srgbClr val="CC0000"/>
              </a:solidFill>
              <a:ea typeface="黑体" panose="02010609060101010101" charset="-122"/>
            </a:endParaRPr>
          </a:p>
          <a:p>
            <a:pPr algn="ctr"/>
            <a:r>
              <a:rPr lang="zh-CN" altLang="en-US" sz="2400" b="1">
                <a:solidFill>
                  <a:srgbClr val="CC0000"/>
                </a:solidFill>
                <a:ea typeface="黑体" panose="02010609060101010101" charset="-122"/>
              </a:rPr>
              <a:t>课</a:t>
            </a:r>
            <a:endParaRPr lang="zh-CN" altLang="en-US" sz="2400" b="1">
              <a:solidFill>
                <a:srgbClr val="CC0000"/>
              </a:solidFill>
              <a:ea typeface="黑体" panose="02010609060101010101" charset="-122"/>
            </a:endParaRPr>
          </a:p>
        </p:txBody>
      </p:sp>
      <p:sp>
        <p:nvSpPr>
          <p:cNvPr id="862221" name="AutoShape 13"/>
          <p:cNvSpPr>
            <a:spLocks noChangeArrowheads="1"/>
          </p:cNvSpPr>
          <p:nvPr/>
        </p:nvSpPr>
        <p:spPr bwMode="auto">
          <a:xfrm>
            <a:off x="5867400" y="2057400"/>
            <a:ext cx="685800" cy="2590800"/>
          </a:xfrm>
          <a:prstGeom prst="roundRect">
            <a:avLst>
              <a:gd name="adj" fmla="val 16667"/>
            </a:avLst>
          </a:prstGeom>
          <a:solidFill>
            <a:srgbClr val="FFFFCC"/>
          </a:solidFill>
          <a:ln w="9525" algn="ctr">
            <a:solidFill>
              <a:schemeClr val="tx1"/>
            </a:solidFill>
            <a:round/>
          </a:ln>
          <a:effectLst/>
        </p:spPr>
        <p:txBody>
          <a:bodyPr wrap="none" anchor="ctr"/>
          <a:lstStyle/>
          <a:p>
            <a:pPr algn="ctr"/>
            <a:r>
              <a:rPr lang="zh-CN" altLang="en-US" sz="2400" b="1">
                <a:solidFill>
                  <a:srgbClr val="CC0000"/>
                </a:solidFill>
                <a:ea typeface="黑体" panose="02010609060101010101" charset="-122"/>
              </a:rPr>
              <a:t>信</a:t>
            </a:r>
            <a:endParaRPr lang="zh-CN" altLang="en-US" sz="2400" b="1">
              <a:solidFill>
                <a:srgbClr val="CC0000"/>
              </a:solidFill>
              <a:ea typeface="黑体" panose="02010609060101010101" charset="-122"/>
            </a:endParaRPr>
          </a:p>
          <a:p>
            <a:pPr algn="ctr"/>
            <a:r>
              <a:rPr lang="zh-CN" altLang="en-US" sz="2400" b="1">
                <a:solidFill>
                  <a:srgbClr val="CC0000"/>
                </a:solidFill>
                <a:ea typeface="黑体" panose="02010609060101010101" charset="-122"/>
              </a:rPr>
              <a:t>息</a:t>
            </a:r>
            <a:endParaRPr lang="zh-CN" altLang="en-US" sz="2400" b="1">
              <a:solidFill>
                <a:srgbClr val="CC0000"/>
              </a:solidFill>
              <a:ea typeface="黑体" panose="02010609060101010101" charset="-122"/>
            </a:endParaRPr>
          </a:p>
          <a:p>
            <a:pPr algn="ctr"/>
            <a:r>
              <a:rPr lang="zh-CN" altLang="en-US" sz="2400" b="1">
                <a:solidFill>
                  <a:srgbClr val="CC0000"/>
                </a:solidFill>
                <a:ea typeface="黑体" panose="02010609060101010101" charset="-122"/>
              </a:rPr>
              <a:t>维</a:t>
            </a:r>
            <a:endParaRPr lang="zh-CN" altLang="en-US" sz="2400" b="1">
              <a:solidFill>
                <a:srgbClr val="CC0000"/>
              </a:solidFill>
              <a:ea typeface="黑体" panose="02010609060101010101" charset="-122"/>
            </a:endParaRPr>
          </a:p>
          <a:p>
            <a:pPr algn="ctr"/>
            <a:r>
              <a:rPr lang="zh-CN" altLang="en-US" sz="2400" b="1">
                <a:solidFill>
                  <a:srgbClr val="CC0000"/>
                </a:solidFill>
                <a:ea typeface="黑体" panose="02010609060101010101" charset="-122"/>
              </a:rPr>
              <a:t>护</a:t>
            </a:r>
            <a:endParaRPr lang="zh-CN" altLang="en-US" sz="2400" b="1">
              <a:solidFill>
                <a:srgbClr val="CC0000"/>
              </a:solidFill>
              <a:ea typeface="黑体" panose="02010609060101010101" charset="-122"/>
            </a:endParaRPr>
          </a:p>
        </p:txBody>
      </p:sp>
      <p:sp>
        <p:nvSpPr>
          <p:cNvPr id="862222" name="AutoShape 14"/>
          <p:cNvSpPr>
            <a:spLocks noChangeArrowheads="1"/>
          </p:cNvSpPr>
          <p:nvPr/>
        </p:nvSpPr>
        <p:spPr bwMode="auto">
          <a:xfrm>
            <a:off x="7848600" y="2057400"/>
            <a:ext cx="685800" cy="2590800"/>
          </a:xfrm>
          <a:prstGeom prst="roundRect">
            <a:avLst>
              <a:gd name="adj" fmla="val 16667"/>
            </a:avLst>
          </a:prstGeom>
          <a:solidFill>
            <a:srgbClr val="FFFFCC"/>
          </a:solidFill>
          <a:ln w="9525" algn="ctr">
            <a:solidFill>
              <a:schemeClr val="tx1"/>
            </a:solidFill>
            <a:round/>
          </a:ln>
          <a:effectLst/>
        </p:spPr>
        <p:txBody>
          <a:bodyPr wrap="none" anchor="ctr"/>
          <a:lstStyle/>
          <a:p>
            <a:pPr algn="ctr"/>
            <a:r>
              <a:rPr lang="zh-CN" altLang="en-US" sz="2400" b="1">
                <a:solidFill>
                  <a:srgbClr val="CC0000"/>
                </a:solidFill>
                <a:ea typeface="黑体" panose="02010609060101010101" charset="-122"/>
              </a:rPr>
              <a:t>成</a:t>
            </a:r>
            <a:endParaRPr lang="zh-CN" altLang="en-US" sz="2400" b="1">
              <a:solidFill>
                <a:srgbClr val="CC0000"/>
              </a:solidFill>
              <a:ea typeface="黑体" panose="02010609060101010101" charset="-122"/>
            </a:endParaRPr>
          </a:p>
          <a:p>
            <a:pPr algn="ctr"/>
            <a:r>
              <a:rPr lang="zh-CN" altLang="en-US" sz="2400" b="1">
                <a:solidFill>
                  <a:srgbClr val="CC0000"/>
                </a:solidFill>
                <a:ea typeface="黑体" panose="02010609060101010101" charset="-122"/>
              </a:rPr>
              <a:t>绩</a:t>
            </a:r>
            <a:endParaRPr lang="zh-CN" altLang="en-US" sz="2400" b="1">
              <a:solidFill>
                <a:srgbClr val="CC0000"/>
              </a:solidFill>
              <a:ea typeface="黑体" panose="02010609060101010101" charset="-122"/>
            </a:endParaRPr>
          </a:p>
          <a:p>
            <a:pPr algn="ctr"/>
            <a:r>
              <a:rPr lang="zh-CN" altLang="en-US" sz="2400" b="1">
                <a:solidFill>
                  <a:srgbClr val="CC0000"/>
                </a:solidFill>
                <a:ea typeface="黑体" panose="02010609060101010101" charset="-122"/>
              </a:rPr>
              <a:t>查</a:t>
            </a:r>
            <a:endParaRPr lang="zh-CN" altLang="en-US" sz="2400" b="1">
              <a:solidFill>
                <a:srgbClr val="CC0000"/>
              </a:solidFill>
              <a:ea typeface="黑体" panose="02010609060101010101" charset="-122"/>
            </a:endParaRPr>
          </a:p>
          <a:p>
            <a:pPr algn="ctr"/>
            <a:r>
              <a:rPr lang="zh-CN" altLang="en-US" sz="2400" b="1">
                <a:solidFill>
                  <a:srgbClr val="CC0000"/>
                </a:solidFill>
                <a:ea typeface="黑体" panose="02010609060101010101" charset="-122"/>
              </a:rPr>
              <a:t>询</a:t>
            </a:r>
            <a:endParaRPr lang="zh-CN" altLang="en-US" sz="2400" b="1">
              <a:solidFill>
                <a:srgbClr val="CC0000"/>
              </a:solidFill>
              <a:ea typeface="黑体" panose="02010609060101010101" charset="-122"/>
            </a:endParaRPr>
          </a:p>
        </p:txBody>
      </p:sp>
      <p:cxnSp>
        <p:nvCxnSpPr>
          <p:cNvPr id="862223" name="AutoShape 15"/>
          <p:cNvCxnSpPr>
            <a:cxnSpLocks noChangeShapeType="1"/>
            <a:stCxn id="862220" idx="3"/>
            <a:endCxn id="862222" idx="1"/>
          </p:cNvCxnSpPr>
          <p:nvPr/>
        </p:nvCxnSpPr>
        <p:spPr bwMode="auto">
          <a:xfrm>
            <a:off x="7239000" y="3352800"/>
            <a:ext cx="609600" cy="0"/>
          </a:xfrm>
          <a:prstGeom prst="straightConnector1">
            <a:avLst/>
          </a:prstGeom>
          <a:noFill/>
          <a:ln w="31750">
            <a:solidFill>
              <a:srgbClr val="080808"/>
            </a:solidFill>
            <a:prstDash val="dash"/>
            <a:round/>
          </a:ln>
          <a:effectLst/>
        </p:spPr>
      </p:cxnSp>
      <p:sp>
        <p:nvSpPr>
          <p:cNvPr id="862224" name="AutoShape 16"/>
          <p:cNvSpPr>
            <a:spLocks noChangeArrowheads="1"/>
          </p:cNvSpPr>
          <p:nvPr/>
        </p:nvSpPr>
        <p:spPr bwMode="auto">
          <a:xfrm>
            <a:off x="1828800" y="5410200"/>
            <a:ext cx="2232025" cy="676275"/>
          </a:xfrm>
          <a:prstGeom prst="can">
            <a:avLst>
              <a:gd name="adj" fmla="val 25000"/>
            </a:avLst>
          </a:prstGeom>
          <a:solidFill>
            <a:srgbClr val="0000FF"/>
          </a:solidFill>
          <a:ln w="9525">
            <a:noFill/>
            <a:round/>
          </a:ln>
          <a:effectLst/>
        </p:spPr>
        <p:txBody>
          <a:bodyPr anchor="ctr">
            <a:spAutoFit/>
          </a:bodyPr>
          <a:lstStyle/>
          <a:p>
            <a:pPr algn="ctr"/>
            <a:r>
              <a:rPr lang="en-US" altLang="zh-CN" sz="2400" b="1">
                <a:solidFill>
                  <a:srgbClr val="FFFFFF"/>
                </a:solidFill>
              </a:rPr>
              <a:t>SQL SERVER</a:t>
            </a:r>
            <a:endParaRPr lang="en-US" altLang="zh-CN" sz="2400" b="1">
              <a:solidFill>
                <a:srgbClr val="FFFFFF"/>
              </a:solidFill>
            </a:endParaRPr>
          </a:p>
        </p:txBody>
      </p:sp>
      <p:sp>
        <p:nvSpPr>
          <p:cNvPr id="862225" name="AutoShape 17"/>
          <p:cNvSpPr>
            <a:spLocks noChangeArrowheads="1"/>
          </p:cNvSpPr>
          <p:nvPr/>
        </p:nvSpPr>
        <p:spPr bwMode="auto">
          <a:xfrm>
            <a:off x="4899025" y="5441950"/>
            <a:ext cx="2232025" cy="676275"/>
          </a:xfrm>
          <a:prstGeom prst="can">
            <a:avLst>
              <a:gd name="adj" fmla="val 25000"/>
            </a:avLst>
          </a:prstGeom>
          <a:solidFill>
            <a:srgbClr val="0000FF"/>
          </a:solidFill>
          <a:ln w="9525">
            <a:noFill/>
            <a:round/>
          </a:ln>
          <a:effectLst/>
        </p:spPr>
        <p:txBody>
          <a:bodyPr anchor="ctr">
            <a:spAutoFit/>
          </a:bodyPr>
          <a:lstStyle/>
          <a:p>
            <a:pPr algn="ctr"/>
            <a:r>
              <a:rPr lang="en-US" altLang="zh-CN" sz="2400" b="1">
                <a:solidFill>
                  <a:srgbClr val="FFFFFF"/>
                </a:solidFill>
              </a:rPr>
              <a:t>Interbase</a:t>
            </a:r>
            <a:endParaRPr lang="en-US" altLang="zh-CN" sz="2400" b="1">
              <a:solidFill>
                <a:srgbClr val="FFFFFF"/>
              </a:solidFill>
            </a:endParaRPr>
          </a:p>
        </p:txBody>
      </p:sp>
      <p:sp>
        <p:nvSpPr>
          <p:cNvPr id="862226" name="AutoShape 18"/>
          <p:cNvSpPr>
            <a:spLocks noChangeArrowheads="1"/>
          </p:cNvSpPr>
          <p:nvPr/>
        </p:nvSpPr>
        <p:spPr bwMode="auto">
          <a:xfrm>
            <a:off x="609600" y="1447800"/>
            <a:ext cx="7848600" cy="619125"/>
          </a:xfrm>
          <a:prstGeom prst="roundRect">
            <a:avLst>
              <a:gd name="adj" fmla="val 16667"/>
            </a:avLst>
          </a:prstGeom>
          <a:solidFill>
            <a:srgbClr val="FFCC00"/>
          </a:solidFill>
          <a:ln w="9525" algn="ctr">
            <a:solidFill>
              <a:schemeClr val="tx1"/>
            </a:solidFill>
            <a:round/>
          </a:ln>
          <a:effectLst/>
        </p:spPr>
        <p:txBody>
          <a:bodyPr wrap="none" anchor="ctr"/>
          <a:lstStyle/>
          <a:p>
            <a:pPr algn="ctr"/>
            <a:r>
              <a:rPr lang="zh-CN" altLang="en-US" sz="2400" b="1">
                <a:solidFill>
                  <a:srgbClr val="0000FF"/>
                </a:solidFill>
                <a:ea typeface="黑体" panose="02010609060101010101" charset="-122"/>
              </a:rPr>
              <a:t>教务</a:t>
            </a:r>
            <a:r>
              <a:rPr lang="en-US" altLang="zh-CN" sz="2400" b="1">
                <a:solidFill>
                  <a:srgbClr val="0000FF"/>
                </a:solidFill>
                <a:ea typeface="黑体" panose="02010609060101010101" charset="-122"/>
              </a:rPr>
              <a:t>WEB</a:t>
            </a:r>
            <a:r>
              <a:rPr lang="zh-CN" altLang="en-US" sz="2400" b="1">
                <a:solidFill>
                  <a:srgbClr val="0000FF"/>
                </a:solidFill>
                <a:ea typeface="黑体" panose="02010609060101010101" charset="-122"/>
              </a:rPr>
              <a:t>系统</a:t>
            </a:r>
            <a:endParaRPr lang="zh-CN" altLang="en-US" sz="2400" b="1">
              <a:solidFill>
                <a:srgbClr val="0000FF"/>
              </a:solidFill>
              <a:ea typeface="黑体" panose="02010609060101010101" charset="-122"/>
            </a:endParaRPr>
          </a:p>
        </p:txBody>
      </p:sp>
      <p:cxnSp>
        <p:nvCxnSpPr>
          <p:cNvPr id="862227" name="AutoShape 19"/>
          <p:cNvCxnSpPr>
            <a:cxnSpLocks noChangeShapeType="1"/>
            <a:stCxn id="862212" idx="2"/>
            <a:endCxn id="862224" idx="1"/>
          </p:cNvCxnSpPr>
          <p:nvPr/>
        </p:nvCxnSpPr>
        <p:spPr bwMode="auto">
          <a:xfrm>
            <a:off x="952500" y="4648200"/>
            <a:ext cx="1992313" cy="762000"/>
          </a:xfrm>
          <a:prstGeom prst="straightConnector1">
            <a:avLst/>
          </a:prstGeom>
          <a:noFill/>
          <a:ln w="9525">
            <a:solidFill>
              <a:srgbClr val="FF0000"/>
            </a:solidFill>
            <a:round/>
            <a:tailEnd type="triangle" w="med" len="med"/>
          </a:ln>
          <a:effectLst/>
        </p:spPr>
      </p:cxnSp>
      <p:cxnSp>
        <p:nvCxnSpPr>
          <p:cNvPr id="862228" name="AutoShape 20"/>
          <p:cNvCxnSpPr>
            <a:cxnSpLocks noChangeShapeType="1"/>
            <a:stCxn id="862212" idx="2"/>
            <a:endCxn id="862225" idx="1"/>
          </p:cNvCxnSpPr>
          <p:nvPr/>
        </p:nvCxnSpPr>
        <p:spPr bwMode="auto">
          <a:xfrm>
            <a:off x="952500" y="4648200"/>
            <a:ext cx="5062538" cy="793750"/>
          </a:xfrm>
          <a:prstGeom prst="straightConnector1">
            <a:avLst/>
          </a:prstGeom>
          <a:noFill/>
          <a:ln w="9525">
            <a:solidFill>
              <a:srgbClr val="FF0000"/>
            </a:solidFill>
            <a:round/>
            <a:tailEnd type="triangle" w="med" len="med"/>
          </a:ln>
          <a:effectLst/>
        </p:spPr>
      </p:cxnSp>
      <p:cxnSp>
        <p:nvCxnSpPr>
          <p:cNvPr id="862229" name="AutoShape 21"/>
          <p:cNvCxnSpPr>
            <a:cxnSpLocks noChangeShapeType="1"/>
            <a:stCxn id="862213" idx="2"/>
            <a:endCxn id="862225" idx="1"/>
          </p:cNvCxnSpPr>
          <p:nvPr/>
        </p:nvCxnSpPr>
        <p:spPr bwMode="auto">
          <a:xfrm>
            <a:off x="1638300" y="4648200"/>
            <a:ext cx="4376738" cy="793750"/>
          </a:xfrm>
          <a:prstGeom prst="straightConnector1">
            <a:avLst/>
          </a:prstGeom>
          <a:noFill/>
          <a:ln w="9525">
            <a:solidFill>
              <a:srgbClr val="FF0000"/>
            </a:solidFill>
            <a:round/>
            <a:tailEnd type="triangle" w="med" len="med"/>
          </a:ln>
          <a:effectLst/>
        </p:spPr>
      </p:cxnSp>
      <p:cxnSp>
        <p:nvCxnSpPr>
          <p:cNvPr id="862230" name="AutoShape 22"/>
          <p:cNvCxnSpPr>
            <a:cxnSpLocks noChangeShapeType="1"/>
            <a:stCxn id="862213" idx="2"/>
            <a:endCxn id="862224" idx="1"/>
          </p:cNvCxnSpPr>
          <p:nvPr/>
        </p:nvCxnSpPr>
        <p:spPr bwMode="auto">
          <a:xfrm>
            <a:off x="1638300" y="4648200"/>
            <a:ext cx="1306513" cy="762000"/>
          </a:xfrm>
          <a:prstGeom prst="straightConnector1">
            <a:avLst/>
          </a:prstGeom>
          <a:noFill/>
          <a:ln w="9525">
            <a:solidFill>
              <a:srgbClr val="FF0000"/>
            </a:solidFill>
            <a:round/>
            <a:tailEnd type="triangle" w="med" len="med"/>
          </a:ln>
          <a:effectLst/>
        </p:spPr>
      </p:cxnSp>
      <p:cxnSp>
        <p:nvCxnSpPr>
          <p:cNvPr id="862231" name="AutoShape 23"/>
          <p:cNvCxnSpPr>
            <a:cxnSpLocks noChangeShapeType="1"/>
            <a:stCxn id="862214" idx="2"/>
            <a:endCxn id="862224" idx="1"/>
          </p:cNvCxnSpPr>
          <p:nvPr/>
        </p:nvCxnSpPr>
        <p:spPr bwMode="auto">
          <a:xfrm>
            <a:off x="2857500" y="4648200"/>
            <a:ext cx="87313" cy="762000"/>
          </a:xfrm>
          <a:prstGeom prst="straightConnector1">
            <a:avLst/>
          </a:prstGeom>
          <a:noFill/>
          <a:ln w="9525">
            <a:solidFill>
              <a:srgbClr val="FF0000"/>
            </a:solidFill>
            <a:round/>
            <a:tailEnd type="triangle" w="med" len="med"/>
          </a:ln>
          <a:effectLst/>
        </p:spPr>
      </p:cxnSp>
      <p:cxnSp>
        <p:nvCxnSpPr>
          <p:cNvPr id="862232" name="AutoShape 24"/>
          <p:cNvCxnSpPr>
            <a:cxnSpLocks noChangeShapeType="1"/>
            <a:stCxn id="862214" idx="2"/>
            <a:endCxn id="862225" idx="1"/>
          </p:cNvCxnSpPr>
          <p:nvPr/>
        </p:nvCxnSpPr>
        <p:spPr bwMode="auto">
          <a:xfrm>
            <a:off x="2857500" y="4648200"/>
            <a:ext cx="3157538" cy="793750"/>
          </a:xfrm>
          <a:prstGeom prst="straightConnector1">
            <a:avLst/>
          </a:prstGeom>
          <a:noFill/>
          <a:ln w="9525">
            <a:solidFill>
              <a:srgbClr val="FF0000"/>
            </a:solidFill>
            <a:round/>
            <a:tailEnd type="triangle" w="med" len="med"/>
          </a:ln>
          <a:effectLst/>
        </p:spPr>
      </p:cxnSp>
      <p:cxnSp>
        <p:nvCxnSpPr>
          <p:cNvPr id="862233" name="AutoShape 25"/>
          <p:cNvCxnSpPr>
            <a:cxnSpLocks noChangeShapeType="1"/>
            <a:stCxn id="862217" idx="2"/>
            <a:endCxn id="862224" idx="1"/>
          </p:cNvCxnSpPr>
          <p:nvPr/>
        </p:nvCxnSpPr>
        <p:spPr bwMode="auto">
          <a:xfrm flipH="1">
            <a:off x="2944813" y="4648200"/>
            <a:ext cx="598487" cy="762000"/>
          </a:xfrm>
          <a:prstGeom prst="straightConnector1">
            <a:avLst/>
          </a:prstGeom>
          <a:noFill/>
          <a:ln w="9525">
            <a:solidFill>
              <a:srgbClr val="FF0000"/>
            </a:solidFill>
            <a:round/>
            <a:tailEnd type="triangle" w="med" len="med"/>
          </a:ln>
          <a:effectLst/>
        </p:spPr>
      </p:cxnSp>
      <p:cxnSp>
        <p:nvCxnSpPr>
          <p:cNvPr id="862234" name="AutoShape 26"/>
          <p:cNvCxnSpPr>
            <a:cxnSpLocks noChangeShapeType="1"/>
            <a:stCxn id="862217" idx="2"/>
            <a:endCxn id="862225" idx="1"/>
          </p:cNvCxnSpPr>
          <p:nvPr/>
        </p:nvCxnSpPr>
        <p:spPr bwMode="auto">
          <a:xfrm>
            <a:off x="3543300" y="4648200"/>
            <a:ext cx="2471738" cy="793750"/>
          </a:xfrm>
          <a:prstGeom prst="straightConnector1">
            <a:avLst/>
          </a:prstGeom>
          <a:noFill/>
          <a:ln w="9525">
            <a:solidFill>
              <a:srgbClr val="FF0000"/>
            </a:solidFill>
            <a:round/>
            <a:tailEnd type="triangle" w="med" len="med"/>
          </a:ln>
          <a:effectLst/>
        </p:spPr>
      </p:cxnSp>
      <p:cxnSp>
        <p:nvCxnSpPr>
          <p:cNvPr id="862235" name="AutoShape 27"/>
          <p:cNvCxnSpPr>
            <a:cxnSpLocks noChangeShapeType="1"/>
            <a:stCxn id="862216" idx="2"/>
            <a:endCxn id="862224" idx="1"/>
          </p:cNvCxnSpPr>
          <p:nvPr/>
        </p:nvCxnSpPr>
        <p:spPr bwMode="auto">
          <a:xfrm flipH="1">
            <a:off x="2944813" y="4648200"/>
            <a:ext cx="1284287" cy="762000"/>
          </a:xfrm>
          <a:prstGeom prst="straightConnector1">
            <a:avLst/>
          </a:prstGeom>
          <a:noFill/>
          <a:ln w="9525">
            <a:solidFill>
              <a:srgbClr val="FF0000"/>
            </a:solidFill>
            <a:round/>
            <a:tailEnd type="triangle" w="med" len="med"/>
          </a:ln>
          <a:effectLst/>
        </p:spPr>
      </p:cxnSp>
      <p:cxnSp>
        <p:nvCxnSpPr>
          <p:cNvPr id="862236" name="AutoShape 28"/>
          <p:cNvCxnSpPr>
            <a:cxnSpLocks noChangeShapeType="1"/>
            <a:stCxn id="862216" idx="2"/>
            <a:endCxn id="862225" idx="1"/>
          </p:cNvCxnSpPr>
          <p:nvPr/>
        </p:nvCxnSpPr>
        <p:spPr bwMode="auto">
          <a:xfrm>
            <a:off x="4229100" y="4648200"/>
            <a:ext cx="1785938" cy="793750"/>
          </a:xfrm>
          <a:prstGeom prst="straightConnector1">
            <a:avLst/>
          </a:prstGeom>
          <a:noFill/>
          <a:ln w="9525">
            <a:solidFill>
              <a:srgbClr val="FF0000"/>
            </a:solidFill>
            <a:round/>
            <a:tailEnd type="triangle" w="med" len="med"/>
          </a:ln>
          <a:effectLst/>
        </p:spPr>
      </p:cxnSp>
      <p:cxnSp>
        <p:nvCxnSpPr>
          <p:cNvPr id="862237" name="AutoShape 29"/>
          <p:cNvCxnSpPr>
            <a:cxnSpLocks noChangeShapeType="1"/>
            <a:stCxn id="862218" idx="2"/>
            <a:endCxn id="862224" idx="1"/>
          </p:cNvCxnSpPr>
          <p:nvPr/>
        </p:nvCxnSpPr>
        <p:spPr bwMode="auto">
          <a:xfrm flipH="1">
            <a:off x="2944813" y="4648200"/>
            <a:ext cx="2579687" cy="762000"/>
          </a:xfrm>
          <a:prstGeom prst="straightConnector1">
            <a:avLst/>
          </a:prstGeom>
          <a:noFill/>
          <a:ln w="9525">
            <a:solidFill>
              <a:srgbClr val="FF0000"/>
            </a:solidFill>
            <a:round/>
            <a:tailEnd type="triangle" w="med" len="med"/>
          </a:ln>
          <a:effectLst/>
        </p:spPr>
      </p:cxnSp>
      <p:cxnSp>
        <p:nvCxnSpPr>
          <p:cNvPr id="862238" name="AutoShape 30"/>
          <p:cNvCxnSpPr>
            <a:cxnSpLocks noChangeShapeType="1"/>
            <a:stCxn id="862218" idx="2"/>
            <a:endCxn id="862225" idx="1"/>
          </p:cNvCxnSpPr>
          <p:nvPr/>
        </p:nvCxnSpPr>
        <p:spPr bwMode="auto">
          <a:xfrm>
            <a:off x="5524500" y="4648200"/>
            <a:ext cx="490538" cy="793750"/>
          </a:xfrm>
          <a:prstGeom prst="straightConnector1">
            <a:avLst/>
          </a:prstGeom>
          <a:noFill/>
          <a:ln w="9525">
            <a:solidFill>
              <a:srgbClr val="FF0000"/>
            </a:solidFill>
            <a:round/>
            <a:tailEnd type="triangle" w="med" len="med"/>
          </a:ln>
          <a:effectLst/>
        </p:spPr>
      </p:cxnSp>
      <p:cxnSp>
        <p:nvCxnSpPr>
          <p:cNvPr id="862239" name="AutoShape 31"/>
          <p:cNvCxnSpPr>
            <a:cxnSpLocks noChangeShapeType="1"/>
            <a:stCxn id="862221" idx="2"/>
            <a:endCxn id="862224" idx="1"/>
          </p:cNvCxnSpPr>
          <p:nvPr/>
        </p:nvCxnSpPr>
        <p:spPr bwMode="auto">
          <a:xfrm flipH="1">
            <a:off x="2944813" y="4648200"/>
            <a:ext cx="3265487" cy="762000"/>
          </a:xfrm>
          <a:prstGeom prst="straightConnector1">
            <a:avLst/>
          </a:prstGeom>
          <a:noFill/>
          <a:ln w="9525">
            <a:solidFill>
              <a:srgbClr val="FF0000"/>
            </a:solidFill>
            <a:round/>
            <a:tailEnd type="triangle" w="med" len="med"/>
          </a:ln>
          <a:effectLst/>
        </p:spPr>
      </p:cxnSp>
      <p:cxnSp>
        <p:nvCxnSpPr>
          <p:cNvPr id="862240" name="AutoShape 32"/>
          <p:cNvCxnSpPr>
            <a:cxnSpLocks noChangeShapeType="1"/>
            <a:stCxn id="862221" idx="2"/>
            <a:endCxn id="862225" idx="1"/>
          </p:cNvCxnSpPr>
          <p:nvPr/>
        </p:nvCxnSpPr>
        <p:spPr bwMode="auto">
          <a:xfrm flipH="1">
            <a:off x="6015038" y="4648200"/>
            <a:ext cx="195262" cy="793750"/>
          </a:xfrm>
          <a:prstGeom prst="straightConnector1">
            <a:avLst/>
          </a:prstGeom>
          <a:noFill/>
          <a:ln w="9525">
            <a:solidFill>
              <a:srgbClr val="FF0000"/>
            </a:solidFill>
            <a:round/>
            <a:tailEnd type="triangle" w="med" len="med"/>
          </a:ln>
          <a:effectLst/>
        </p:spPr>
      </p:cxnSp>
      <p:cxnSp>
        <p:nvCxnSpPr>
          <p:cNvPr id="862241" name="AutoShape 33"/>
          <p:cNvCxnSpPr>
            <a:cxnSpLocks noChangeShapeType="1"/>
            <a:endCxn id="862224" idx="1"/>
          </p:cNvCxnSpPr>
          <p:nvPr/>
        </p:nvCxnSpPr>
        <p:spPr bwMode="auto">
          <a:xfrm flipH="1">
            <a:off x="2944813" y="4648200"/>
            <a:ext cx="2579687" cy="762000"/>
          </a:xfrm>
          <a:prstGeom prst="straightConnector1">
            <a:avLst/>
          </a:prstGeom>
          <a:noFill/>
          <a:ln w="9525">
            <a:solidFill>
              <a:srgbClr val="FF0000"/>
            </a:solidFill>
            <a:round/>
            <a:tailEnd type="triangle" w="med" len="med"/>
          </a:ln>
          <a:effectLst/>
        </p:spPr>
      </p:cxnSp>
      <p:cxnSp>
        <p:nvCxnSpPr>
          <p:cNvPr id="862242" name="AutoShape 34"/>
          <p:cNvCxnSpPr>
            <a:cxnSpLocks noChangeShapeType="1"/>
            <a:stCxn id="862220" idx="2"/>
            <a:endCxn id="862225" idx="1"/>
          </p:cNvCxnSpPr>
          <p:nvPr/>
        </p:nvCxnSpPr>
        <p:spPr bwMode="auto">
          <a:xfrm flipH="1">
            <a:off x="6015038" y="4648200"/>
            <a:ext cx="881062" cy="793750"/>
          </a:xfrm>
          <a:prstGeom prst="straightConnector1">
            <a:avLst/>
          </a:prstGeom>
          <a:noFill/>
          <a:ln w="9525">
            <a:solidFill>
              <a:srgbClr val="FF0000"/>
            </a:solidFill>
            <a:round/>
            <a:tailEnd type="triangle" w="med" len="med"/>
          </a:ln>
          <a:effectLst/>
        </p:spPr>
      </p:cxnSp>
      <p:cxnSp>
        <p:nvCxnSpPr>
          <p:cNvPr id="862243" name="AutoShape 35"/>
          <p:cNvCxnSpPr>
            <a:cxnSpLocks noChangeShapeType="1"/>
            <a:stCxn id="862220" idx="2"/>
            <a:endCxn id="862224" idx="1"/>
          </p:cNvCxnSpPr>
          <p:nvPr/>
        </p:nvCxnSpPr>
        <p:spPr bwMode="auto">
          <a:xfrm flipH="1">
            <a:off x="2944813" y="4648200"/>
            <a:ext cx="3951287" cy="762000"/>
          </a:xfrm>
          <a:prstGeom prst="straightConnector1">
            <a:avLst/>
          </a:prstGeom>
          <a:noFill/>
          <a:ln w="9525">
            <a:solidFill>
              <a:srgbClr val="FF0000"/>
            </a:solidFill>
            <a:round/>
            <a:tailEnd type="triangle" w="med" len="med"/>
          </a:ln>
          <a:effectLst/>
        </p:spPr>
      </p:cxnSp>
      <p:cxnSp>
        <p:nvCxnSpPr>
          <p:cNvPr id="862244" name="AutoShape 36"/>
          <p:cNvCxnSpPr>
            <a:cxnSpLocks noChangeShapeType="1"/>
            <a:stCxn id="862222" idx="2"/>
            <a:endCxn id="862224" idx="1"/>
          </p:cNvCxnSpPr>
          <p:nvPr/>
        </p:nvCxnSpPr>
        <p:spPr bwMode="auto">
          <a:xfrm flipH="1">
            <a:off x="2944813" y="4648200"/>
            <a:ext cx="5246687" cy="762000"/>
          </a:xfrm>
          <a:prstGeom prst="straightConnector1">
            <a:avLst/>
          </a:prstGeom>
          <a:noFill/>
          <a:ln w="9525">
            <a:solidFill>
              <a:srgbClr val="FF0000"/>
            </a:solidFill>
            <a:round/>
            <a:tailEnd type="triangle" w="med" len="med"/>
          </a:ln>
          <a:effectLst/>
        </p:spPr>
      </p:cxnSp>
      <p:cxnSp>
        <p:nvCxnSpPr>
          <p:cNvPr id="862245" name="AutoShape 37"/>
          <p:cNvCxnSpPr>
            <a:cxnSpLocks noChangeShapeType="1"/>
            <a:stCxn id="862222" idx="2"/>
            <a:endCxn id="862225" idx="1"/>
          </p:cNvCxnSpPr>
          <p:nvPr/>
        </p:nvCxnSpPr>
        <p:spPr bwMode="auto">
          <a:xfrm flipH="1">
            <a:off x="6015038" y="4648200"/>
            <a:ext cx="2176462" cy="793750"/>
          </a:xfrm>
          <a:prstGeom prst="straightConnector1">
            <a:avLst/>
          </a:prstGeom>
          <a:noFill/>
          <a:ln w="9525">
            <a:solidFill>
              <a:srgbClr val="FF0000"/>
            </a:solidFill>
            <a:round/>
            <a:tailEnd type="triangle" w="med" len="med"/>
          </a:ln>
          <a:effectLst/>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62212"/>
                                        </p:tgtEl>
                                        <p:attrNameLst>
                                          <p:attrName>style.visibility</p:attrName>
                                        </p:attrNameLst>
                                      </p:cBhvr>
                                      <p:to>
                                        <p:strVal val="visible"/>
                                      </p:to>
                                    </p:set>
                                    <p:anim calcmode="lin" valueType="num">
                                      <p:cBhvr additive="base">
                                        <p:cTn id="7" dur="500" fill="hold"/>
                                        <p:tgtEl>
                                          <p:spTgt spid="862212"/>
                                        </p:tgtEl>
                                        <p:attrNameLst>
                                          <p:attrName>ppt_x</p:attrName>
                                        </p:attrNameLst>
                                      </p:cBhvr>
                                      <p:tavLst>
                                        <p:tav tm="0">
                                          <p:val>
                                            <p:strVal val="#ppt_x"/>
                                          </p:val>
                                        </p:tav>
                                        <p:tav tm="100000">
                                          <p:val>
                                            <p:strVal val="#ppt_x"/>
                                          </p:val>
                                        </p:tav>
                                      </p:tavLst>
                                    </p:anim>
                                    <p:anim calcmode="lin" valueType="num">
                                      <p:cBhvr additive="base">
                                        <p:cTn id="8" dur="500" fill="hold"/>
                                        <p:tgtEl>
                                          <p:spTgt spid="86221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862213"/>
                                        </p:tgtEl>
                                        <p:attrNameLst>
                                          <p:attrName>style.visibility</p:attrName>
                                        </p:attrNameLst>
                                      </p:cBhvr>
                                      <p:to>
                                        <p:strVal val="visible"/>
                                      </p:to>
                                    </p:set>
                                    <p:anim calcmode="lin" valueType="num">
                                      <p:cBhvr additive="base">
                                        <p:cTn id="11" dur="500" fill="hold"/>
                                        <p:tgtEl>
                                          <p:spTgt spid="862213"/>
                                        </p:tgtEl>
                                        <p:attrNameLst>
                                          <p:attrName>ppt_x</p:attrName>
                                        </p:attrNameLst>
                                      </p:cBhvr>
                                      <p:tavLst>
                                        <p:tav tm="0">
                                          <p:val>
                                            <p:strVal val="#ppt_x"/>
                                          </p:val>
                                        </p:tav>
                                        <p:tav tm="100000">
                                          <p:val>
                                            <p:strVal val="#ppt_x"/>
                                          </p:val>
                                        </p:tav>
                                      </p:tavLst>
                                    </p:anim>
                                    <p:anim calcmode="lin" valueType="num">
                                      <p:cBhvr additive="base">
                                        <p:cTn id="12" dur="500" fill="hold"/>
                                        <p:tgtEl>
                                          <p:spTgt spid="862213"/>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862215"/>
                                        </p:tgtEl>
                                        <p:attrNameLst>
                                          <p:attrName>style.visibility</p:attrName>
                                        </p:attrNameLst>
                                      </p:cBhvr>
                                      <p:to>
                                        <p:strVal val="visible"/>
                                      </p:to>
                                    </p:set>
                                    <p:anim calcmode="lin" valueType="num">
                                      <p:cBhvr additive="base">
                                        <p:cTn id="15" dur="500" fill="hold"/>
                                        <p:tgtEl>
                                          <p:spTgt spid="862215"/>
                                        </p:tgtEl>
                                        <p:attrNameLst>
                                          <p:attrName>ppt_x</p:attrName>
                                        </p:attrNameLst>
                                      </p:cBhvr>
                                      <p:tavLst>
                                        <p:tav tm="0">
                                          <p:val>
                                            <p:strVal val="#ppt_x"/>
                                          </p:val>
                                        </p:tav>
                                        <p:tav tm="100000">
                                          <p:val>
                                            <p:strVal val="#ppt_x"/>
                                          </p:val>
                                        </p:tav>
                                      </p:tavLst>
                                    </p:anim>
                                    <p:anim calcmode="lin" valueType="num">
                                      <p:cBhvr additive="base">
                                        <p:cTn id="16" dur="500" fill="hold"/>
                                        <p:tgtEl>
                                          <p:spTgt spid="862215"/>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862214"/>
                                        </p:tgtEl>
                                        <p:attrNameLst>
                                          <p:attrName>style.visibility</p:attrName>
                                        </p:attrNameLst>
                                      </p:cBhvr>
                                      <p:to>
                                        <p:strVal val="visible"/>
                                      </p:to>
                                    </p:set>
                                    <p:anim calcmode="lin" valueType="num">
                                      <p:cBhvr additive="base">
                                        <p:cTn id="19" dur="500" fill="hold"/>
                                        <p:tgtEl>
                                          <p:spTgt spid="862214"/>
                                        </p:tgtEl>
                                        <p:attrNameLst>
                                          <p:attrName>ppt_x</p:attrName>
                                        </p:attrNameLst>
                                      </p:cBhvr>
                                      <p:tavLst>
                                        <p:tav tm="0">
                                          <p:val>
                                            <p:strVal val="#ppt_x"/>
                                          </p:val>
                                        </p:tav>
                                        <p:tav tm="100000">
                                          <p:val>
                                            <p:strVal val="#ppt_x"/>
                                          </p:val>
                                        </p:tav>
                                      </p:tavLst>
                                    </p:anim>
                                    <p:anim calcmode="lin" valueType="num">
                                      <p:cBhvr additive="base">
                                        <p:cTn id="20" dur="500" fill="hold"/>
                                        <p:tgtEl>
                                          <p:spTgt spid="86221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62217"/>
                                        </p:tgtEl>
                                        <p:attrNameLst>
                                          <p:attrName>style.visibility</p:attrName>
                                        </p:attrNameLst>
                                      </p:cBhvr>
                                      <p:to>
                                        <p:strVal val="visible"/>
                                      </p:to>
                                    </p:set>
                                    <p:anim calcmode="lin" valueType="num">
                                      <p:cBhvr additive="base">
                                        <p:cTn id="25" dur="500" fill="hold"/>
                                        <p:tgtEl>
                                          <p:spTgt spid="862217"/>
                                        </p:tgtEl>
                                        <p:attrNameLst>
                                          <p:attrName>ppt_x</p:attrName>
                                        </p:attrNameLst>
                                      </p:cBhvr>
                                      <p:tavLst>
                                        <p:tav tm="0">
                                          <p:val>
                                            <p:strVal val="#ppt_x"/>
                                          </p:val>
                                        </p:tav>
                                        <p:tav tm="100000">
                                          <p:val>
                                            <p:strVal val="#ppt_x"/>
                                          </p:val>
                                        </p:tav>
                                      </p:tavLst>
                                    </p:anim>
                                    <p:anim calcmode="lin" valueType="num">
                                      <p:cBhvr additive="base">
                                        <p:cTn id="26" dur="500" fill="hold"/>
                                        <p:tgtEl>
                                          <p:spTgt spid="862217"/>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862216"/>
                                        </p:tgtEl>
                                        <p:attrNameLst>
                                          <p:attrName>style.visibility</p:attrName>
                                        </p:attrNameLst>
                                      </p:cBhvr>
                                      <p:to>
                                        <p:strVal val="visible"/>
                                      </p:to>
                                    </p:set>
                                    <p:anim calcmode="lin" valueType="num">
                                      <p:cBhvr additive="base">
                                        <p:cTn id="29" dur="500" fill="hold"/>
                                        <p:tgtEl>
                                          <p:spTgt spid="862216"/>
                                        </p:tgtEl>
                                        <p:attrNameLst>
                                          <p:attrName>ppt_x</p:attrName>
                                        </p:attrNameLst>
                                      </p:cBhvr>
                                      <p:tavLst>
                                        <p:tav tm="0">
                                          <p:val>
                                            <p:strVal val="#ppt_x"/>
                                          </p:val>
                                        </p:tav>
                                        <p:tav tm="100000">
                                          <p:val>
                                            <p:strVal val="#ppt_x"/>
                                          </p:val>
                                        </p:tav>
                                      </p:tavLst>
                                    </p:anim>
                                    <p:anim calcmode="lin" valueType="num">
                                      <p:cBhvr additive="base">
                                        <p:cTn id="30" dur="500" fill="hold"/>
                                        <p:tgtEl>
                                          <p:spTgt spid="862216"/>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862219"/>
                                        </p:tgtEl>
                                        <p:attrNameLst>
                                          <p:attrName>style.visibility</p:attrName>
                                        </p:attrNameLst>
                                      </p:cBhvr>
                                      <p:to>
                                        <p:strVal val="visible"/>
                                      </p:to>
                                    </p:set>
                                    <p:anim calcmode="lin" valueType="num">
                                      <p:cBhvr additive="base">
                                        <p:cTn id="33" dur="500" fill="hold"/>
                                        <p:tgtEl>
                                          <p:spTgt spid="862219"/>
                                        </p:tgtEl>
                                        <p:attrNameLst>
                                          <p:attrName>ppt_x</p:attrName>
                                        </p:attrNameLst>
                                      </p:cBhvr>
                                      <p:tavLst>
                                        <p:tav tm="0">
                                          <p:val>
                                            <p:strVal val="#ppt_x"/>
                                          </p:val>
                                        </p:tav>
                                        <p:tav tm="100000">
                                          <p:val>
                                            <p:strVal val="#ppt_x"/>
                                          </p:val>
                                        </p:tav>
                                      </p:tavLst>
                                    </p:anim>
                                    <p:anim calcmode="lin" valueType="num">
                                      <p:cBhvr additive="base">
                                        <p:cTn id="34" dur="500" fill="hold"/>
                                        <p:tgtEl>
                                          <p:spTgt spid="862219"/>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862218"/>
                                        </p:tgtEl>
                                        <p:attrNameLst>
                                          <p:attrName>style.visibility</p:attrName>
                                        </p:attrNameLst>
                                      </p:cBhvr>
                                      <p:to>
                                        <p:strVal val="visible"/>
                                      </p:to>
                                    </p:set>
                                    <p:anim calcmode="lin" valueType="num">
                                      <p:cBhvr additive="base">
                                        <p:cTn id="37" dur="500" fill="hold"/>
                                        <p:tgtEl>
                                          <p:spTgt spid="862218"/>
                                        </p:tgtEl>
                                        <p:attrNameLst>
                                          <p:attrName>ppt_x</p:attrName>
                                        </p:attrNameLst>
                                      </p:cBhvr>
                                      <p:tavLst>
                                        <p:tav tm="0">
                                          <p:val>
                                            <p:strVal val="#ppt_x"/>
                                          </p:val>
                                        </p:tav>
                                        <p:tav tm="100000">
                                          <p:val>
                                            <p:strVal val="#ppt_x"/>
                                          </p:val>
                                        </p:tav>
                                      </p:tavLst>
                                    </p:anim>
                                    <p:anim calcmode="lin" valueType="num">
                                      <p:cBhvr additive="base">
                                        <p:cTn id="38" dur="500" fill="hold"/>
                                        <p:tgtEl>
                                          <p:spTgt spid="862218"/>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862221"/>
                                        </p:tgtEl>
                                        <p:attrNameLst>
                                          <p:attrName>style.visibility</p:attrName>
                                        </p:attrNameLst>
                                      </p:cBhvr>
                                      <p:to>
                                        <p:strVal val="visible"/>
                                      </p:to>
                                    </p:set>
                                    <p:anim calcmode="lin" valueType="num">
                                      <p:cBhvr additive="base">
                                        <p:cTn id="43" dur="500" fill="hold"/>
                                        <p:tgtEl>
                                          <p:spTgt spid="862221"/>
                                        </p:tgtEl>
                                        <p:attrNameLst>
                                          <p:attrName>ppt_x</p:attrName>
                                        </p:attrNameLst>
                                      </p:cBhvr>
                                      <p:tavLst>
                                        <p:tav tm="0">
                                          <p:val>
                                            <p:strVal val="#ppt_x"/>
                                          </p:val>
                                        </p:tav>
                                        <p:tav tm="100000">
                                          <p:val>
                                            <p:strVal val="#ppt_x"/>
                                          </p:val>
                                        </p:tav>
                                      </p:tavLst>
                                    </p:anim>
                                    <p:anim calcmode="lin" valueType="num">
                                      <p:cBhvr additive="base">
                                        <p:cTn id="44" dur="500" fill="hold"/>
                                        <p:tgtEl>
                                          <p:spTgt spid="862221"/>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862220"/>
                                        </p:tgtEl>
                                        <p:attrNameLst>
                                          <p:attrName>style.visibility</p:attrName>
                                        </p:attrNameLst>
                                      </p:cBhvr>
                                      <p:to>
                                        <p:strVal val="visible"/>
                                      </p:to>
                                    </p:set>
                                    <p:anim calcmode="lin" valueType="num">
                                      <p:cBhvr additive="base">
                                        <p:cTn id="47" dur="500" fill="hold"/>
                                        <p:tgtEl>
                                          <p:spTgt spid="862220"/>
                                        </p:tgtEl>
                                        <p:attrNameLst>
                                          <p:attrName>ppt_x</p:attrName>
                                        </p:attrNameLst>
                                      </p:cBhvr>
                                      <p:tavLst>
                                        <p:tav tm="0">
                                          <p:val>
                                            <p:strVal val="#ppt_x"/>
                                          </p:val>
                                        </p:tav>
                                        <p:tav tm="100000">
                                          <p:val>
                                            <p:strVal val="#ppt_x"/>
                                          </p:val>
                                        </p:tav>
                                      </p:tavLst>
                                    </p:anim>
                                    <p:anim calcmode="lin" valueType="num">
                                      <p:cBhvr additive="base">
                                        <p:cTn id="48" dur="500" fill="hold"/>
                                        <p:tgtEl>
                                          <p:spTgt spid="862220"/>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862223"/>
                                        </p:tgtEl>
                                        <p:attrNameLst>
                                          <p:attrName>style.visibility</p:attrName>
                                        </p:attrNameLst>
                                      </p:cBhvr>
                                      <p:to>
                                        <p:strVal val="visible"/>
                                      </p:to>
                                    </p:set>
                                    <p:anim calcmode="lin" valueType="num">
                                      <p:cBhvr additive="base">
                                        <p:cTn id="51" dur="500" fill="hold"/>
                                        <p:tgtEl>
                                          <p:spTgt spid="862223"/>
                                        </p:tgtEl>
                                        <p:attrNameLst>
                                          <p:attrName>ppt_x</p:attrName>
                                        </p:attrNameLst>
                                      </p:cBhvr>
                                      <p:tavLst>
                                        <p:tav tm="0">
                                          <p:val>
                                            <p:strVal val="#ppt_x"/>
                                          </p:val>
                                        </p:tav>
                                        <p:tav tm="100000">
                                          <p:val>
                                            <p:strVal val="#ppt_x"/>
                                          </p:val>
                                        </p:tav>
                                      </p:tavLst>
                                    </p:anim>
                                    <p:anim calcmode="lin" valueType="num">
                                      <p:cBhvr additive="base">
                                        <p:cTn id="52" dur="500" fill="hold"/>
                                        <p:tgtEl>
                                          <p:spTgt spid="862223"/>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862222"/>
                                        </p:tgtEl>
                                        <p:attrNameLst>
                                          <p:attrName>style.visibility</p:attrName>
                                        </p:attrNameLst>
                                      </p:cBhvr>
                                      <p:to>
                                        <p:strVal val="visible"/>
                                      </p:to>
                                    </p:set>
                                    <p:anim calcmode="lin" valueType="num">
                                      <p:cBhvr additive="base">
                                        <p:cTn id="55" dur="500" fill="hold"/>
                                        <p:tgtEl>
                                          <p:spTgt spid="862222"/>
                                        </p:tgtEl>
                                        <p:attrNameLst>
                                          <p:attrName>ppt_x</p:attrName>
                                        </p:attrNameLst>
                                      </p:cBhvr>
                                      <p:tavLst>
                                        <p:tav tm="0">
                                          <p:val>
                                            <p:strVal val="#ppt_x"/>
                                          </p:val>
                                        </p:tav>
                                        <p:tav tm="100000">
                                          <p:val>
                                            <p:strVal val="#ppt_x"/>
                                          </p:val>
                                        </p:tav>
                                      </p:tavLst>
                                    </p:anim>
                                    <p:anim calcmode="lin" valueType="num">
                                      <p:cBhvr additive="base">
                                        <p:cTn id="56" dur="500" fill="hold"/>
                                        <p:tgtEl>
                                          <p:spTgt spid="862222"/>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862227"/>
                                        </p:tgtEl>
                                        <p:attrNameLst>
                                          <p:attrName>style.visibility</p:attrName>
                                        </p:attrNameLst>
                                      </p:cBhvr>
                                      <p:to>
                                        <p:strVal val="visible"/>
                                      </p:to>
                                    </p:set>
                                    <p:anim calcmode="lin" valueType="num">
                                      <p:cBhvr additive="base">
                                        <p:cTn id="61" dur="500" fill="hold"/>
                                        <p:tgtEl>
                                          <p:spTgt spid="862227"/>
                                        </p:tgtEl>
                                        <p:attrNameLst>
                                          <p:attrName>ppt_x</p:attrName>
                                        </p:attrNameLst>
                                      </p:cBhvr>
                                      <p:tavLst>
                                        <p:tav tm="0">
                                          <p:val>
                                            <p:strVal val="#ppt_x"/>
                                          </p:val>
                                        </p:tav>
                                        <p:tav tm="100000">
                                          <p:val>
                                            <p:strVal val="#ppt_x"/>
                                          </p:val>
                                        </p:tav>
                                      </p:tavLst>
                                    </p:anim>
                                    <p:anim calcmode="lin" valueType="num">
                                      <p:cBhvr additive="base">
                                        <p:cTn id="62" dur="500" fill="hold"/>
                                        <p:tgtEl>
                                          <p:spTgt spid="862227"/>
                                        </p:tgtEl>
                                        <p:attrNameLst>
                                          <p:attrName>ppt_y</p:attrName>
                                        </p:attrNameLst>
                                      </p:cBhvr>
                                      <p:tavLst>
                                        <p:tav tm="0">
                                          <p:val>
                                            <p:strVal val="1+#ppt_h/2"/>
                                          </p:val>
                                        </p:tav>
                                        <p:tav tm="100000">
                                          <p:val>
                                            <p:strVal val="#ppt_y"/>
                                          </p:val>
                                        </p:tav>
                                      </p:tavLst>
                                    </p:anim>
                                  </p:childTnLst>
                                </p:cTn>
                              </p:par>
                              <p:par>
                                <p:cTn id="63" presetID="2" presetClass="entr" presetSubtype="4" fill="hold" nodeType="withEffect">
                                  <p:stCondLst>
                                    <p:cond delay="0"/>
                                  </p:stCondLst>
                                  <p:childTnLst>
                                    <p:set>
                                      <p:cBhvr>
                                        <p:cTn id="64" dur="1" fill="hold">
                                          <p:stCondLst>
                                            <p:cond delay="0"/>
                                          </p:stCondLst>
                                        </p:cTn>
                                        <p:tgtEl>
                                          <p:spTgt spid="862228"/>
                                        </p:tgtEl>
                                        <p:attrNameLst>
                                          <p:attrName>style.visibility</p:attrName>
                                        </p:attrNameLst>
                                      </p:cBhvr>
                                      <p:to>
                                        <p:strVal val="visible"/>
                                      </p:to>
                                    </p:set>
                                    <p:anim calcmode="lin" valueType="num">
                                      <p:cBhvr additive="base">
                                        <p:cTn id="65" dur="500" fill="hold"/>
                                        <p:tgtEl>
                                          <p:spTgt spid="862228"/>
                                        </p:tgtEl>
                                        <p:attrNameLst>
                                          <p:attrName>ppt_x</p:attrName>
                                        </p:attrNameLst>
                                      </p:cBhvr>
                                      <p:tavLst>
                                        <p:tav tm="0">
                                          <p:val>
                                            <p:strVal val="#ppt_x"/>
                                          </p:val>
                                        </p:tav>
                                        <p:tav tm="100000">
                                          <p:val>
                                            <p:strVal val="#ppt_x"/>
                                          </p:val>
                                        </p:tav>
                                      </p:tavLst>
                                    </p:anim>
                                    <p:anim calcmode="lin" valueType="num">
                                      <p:cBhvr additive="base">
                                        <p:cTn id="66" dur="500" fill="hold"/>
                                        <p:tgtEl>
                                          <p:spTgt spid="862228"/>
                                        </p:tgtEl>
                                        <p:attrNameLst>
                                          <p:attrName>ppt_y</p:attrName>
                                        </p:attrNameLst>
                                      </p:cBhvr>
                                      <p:tavLst>
                                        <p:tav tm="0">
                                          <p:val>
                                            <p:strVal val="1+#ppt_h/2"/>
                                          </p:val>
                                        </p:tav>
                                        <p:tav tm="100000">
                                          <p:val>
                                            <p:strVal val="#ppt_y"/>
                                          </p:val>
                                        </p:tav>
                                      </p:tavLst>
                                    </p:anim>
                                  </p:childTnLst>
                                </p:cTn>
                              </p:par>
                              <p:par>
                                <p:cTn id="67" presetID="2" presetClass="entr" presetSubtype="4" fill="hold" nodeType="withEffect">
                                  <p:stCondLst>
                                    <p:cond delay="0"/>
                                  </p:stCondLst>
                                  <p:childTnLst>
                                    <p:set>
                                      <p:cBhvr>
                                        <p:cTn id="68" dur="1" fill="hold">
                                          <p:stCondLst>
                                            <p:cond delay="0"/>
                                          </p:stCondLst>
                                        </p:cTn>
                                        <p:tgtEl>
                                          <p:spTgt spid="862229"/>
                                        </p:tgtEl>
                                        <p:attrNameLst>
                                          <p:attrName>style.visibility</p:attrName>
                                        </p:attrNameLst>
                                      </p:cBhvr>
                                      <p:to>
                                        <p:strVal val="visible"/>
                                      </p:to>
                                    </p:set>
                                    <p:anim calcmode="lin" valueType="num">
                                      <p:cBhvr additive="base">
                                        <p:cTn id="69" dur="500" fill="hold"/>
                                        <p:tgtEl>
                                          <p:spTgt spid="862229"/>
                                        </p:tgtEl>
                                        <p:attrNameLst>
                                          <p:attrName>ppt_x</p:attrName>
                                        </p:attrNameLst>
                                      </p:cBhvr>
                                      <p:tavLst>
                                        <p:tav tm="0">
                                          <p:val>
                                            <p:strVal val="#ppt_x"/>
                                          </p:val>
                                        </p:tav>
                                        <p:tav tm="100000">
                                          <p:val>
                                            <p:strVal val="#ppt_x"/>
                                          </p:val>
                                        </p:tav>
                                      </p:tavLst>
                                    </p:anim>
                                    <p:anim calcmode="lin" valueType="num">
                                      <p:cBhvr additive="base">
                                        <p:cTn id="70" dur="500" fill="hold"/>
                                        <p:tgtEl>
                                          <p:spTgt spid="862229"/>
                                        </p:tgtEl>
                                        <p:attrNameLst>
                                          <p:attrName>ppt_y</p:attrName>
                                        </p:attrNameLst>
                                      </p:cBhvr>
                                      <p:tavLst>
                                        <p:tav tm="0">
                                          <p:val>
                                            <p:strVal val="1+#ppt_h/2"/>
                                          </p:val>
                                        </p:tav>
                                        <p:tav tm="100000">
                                          <p:val>
                                            <p:strVal val="#ppt_y"/>
                                          </p:val>
                                        </p:tav>
                                      </p:tavLst>
                                    </p:anim>
                                  </p:childTnLst>
                                </p:cTn>
                              </p:par>
                              <p:par>
                                <p:cTn id="71" presetID="2" presetClass="entr" presetSubtype="4" fill="hold" nodeType="withEffect">
                                  <p:stCondLst>
                                    <p:cond delay="0"/>
                                  </p:stCondLst>
                                  <p:childTnLst>
                                    <p:set>
                                      <p:cBhvr>
                                        <p:cTn id="72" dur="1" fill="hold">
                                          <p:stCondLst>
                                            <p:cond delay="0"/>
                                          </p:stCondLst>
                                        </p:cTn>
                                        <p:tgtEl>
                                          <p:spTgt spid="862230"/>
                                        </p:tgtEl>
                                        <p:attrNameLst>
                                          <p:attrName>style.visibility</p:attrName>
                                        </p:attrNameLst>
                                      </p:cBhvr>
                                      <p:to>
                                        <p:strVal val="visible"/>
                                      </p:to>
                                    </p:set>
                                    <p:anim calcmode="lin" valueType="num">
                                      <p:cBhvr additive="base">
                                        <p:cTn id="73" dur="500" fill="hold"/>
                                        <p:tgtEl>
                                          <p:spTgt spid="862230"/>
                                        </p:tgtEl>
                                        <p:attrNameLst>
                                          <p:attrName>ppt_x</p:attrName>
                                        </p:attrNameLst>
                                      </p:cBhvr>
                                      <p:tavLst>
                                        <p:tav tm="0">
                                          <p:val>
                                            <p:strVal val="#ppt_x"/>
                                          </p:val>
                                        </p:tav>
                                        <p:tav tm="100000">
                                          <p:val>
                                            <p:strVal val="#ppt_x"/>
                                          </p:val>
                                        </p:tav>
                                      </p:tavLst>
                                    </p:anim>
                                    <p:anim calcmode="lin" valueType="num">
                                      <p:cBhvr additive="base">
                                        <p:cTn id="74" dur="500" fill="hold"/>
                                        <p:tgtEl>
                                          <p:spTgt spid="862230"/>
                                        </p:tgtEl>
                                        <p:attrNameLst>
                                          <p:attrName>ppt_y</p:attrName>
                                        </p:attrNameLst>
                                      </p:cBhvr>
                                      <p:tavLst>
                                        <p:tav tm="0">
                                          <p:val>
                                            <p:strVal val="1+#ppt_h/2"/>
                                          </p:val>
                                        </p:tav>
                                        <p:tav tm="100000">
                                          <p:val>
                                            <p:strVal val="#ppt_y"/>
                                          </p:val>
                                        </p:tav>
                                      </p:tavLst>
                                    </p:anim>
                                  </p:childTnLst>
                                </p:cTn>
                              </p:par>
                              <p:par>
                                <p:cTn id="75" presetID="2" presetClass="entr" presetSubtype="4" fill="hold" nodeType="withEffect">
                                  <p:stCondLst>
                                    <p:cond delay="0"/>
                                  </p:stCondLst>
                                  <p:childTnLst>
                                    <p:set>
                                      <p:cBhvr>
                                        <p:cTn id="76" dur="1" fill="hold">
                                          <p:stCondLst>
                                            <p:cond delay="0"/>
                                          </p:stCondLst>
                                        </p:cTn>
                                        <p:tgtEl>
                                          <p:spTgt spid="862231"/>
                                        </p:tgtEl>
                                        <p:attrNameLst>
                                          <p:attrName>style.visibility</p:attrName>
                                        </p:attrNameLst>
                                      </p:cBhvr>
                                      <p:to>
                                        <p:strVal val="visible"/>
                                      </p:to>
                                    </p:set>
                                    <p:anim calcmode="lin" valueType="num">
                                      <p:cBhvr additive="base">
                                        <p:cTn id="77" dur="500" fill="hold"/>
                                        <p:tgtEl>
                                          <p:spTgt spid="862231"/>
                                        </p:tgtEl>
                                        <p:attrNameLst>
                                          <p:attrName>ppt_x</p:attrName>
                                        </p:attrNameLst>
                                      </p:cBhvr>
                                      <p:tavLst>
                                        <p:tav tm="0">
                                          <p:val>
                                            <p:strVal val="#ppt_x"/>
                                          </p:val>
                                        </p:tav>
                                        <p:tav tm="100000">
                                          <p:val>
                                            <p:strVal val="#ppt_x"/>
                                          </p:val>
                                        </p:tav>
                                      </p:tavLst>
                                    </p:anim>
                                    <p:anim calcmode="lin" valueType="num">
                                      <p:cBhvr additive="base">
                                        <p:cTn id="78" dur="500" fill="hold"/>
                                        <p:tgtEl>
                                          <p:spTgt spid="862231"/>
                                        </p:tgtEl>
                                        <p:attrNameLst>
                                          <p:attrName>ppt_y</p:attrName>
                                        </p:attrNameLst>
                                      </p:cBhvr>
                                      <p:tavLst>
                                        <p:tav tm="0">
                                          <p:val>
                                            <p:strVal val="1+#ppt_h/2"/>
                                          </p:val>
                                        </p:tav>
                                        <p:tav tm="100000">
                                          <p:val>
                                            <p:strVal val="#ppt_y"/>
                                          </p:val>
                                        </p:tav>
                                      </p:tavLst>
                                    </p:anim>
                                  </p:childTnLst>
                                </p:cTn>
                              </p:par>
                              <p:par>
                                <p:cTn id="79" presetID="2" presetClass="entr" presetSubtype="4" fill="hold" nodeType="withEffect">
                                  <p:stCondLst>
                                    <p:cond delay="0"/>
                                  </p:stCondLst>
                                  <p:childTnLst>
                                    <p:set>
                                      <p:cBhvr>
                                        <p:cTn id="80" dur="1" fill="hold">
                                          <p:stCondLst>
                                            <p:cond delay="0"/>
                                          </p:stCondLst>
                                        </p:cTn>
                                        <p:tgtEl>
                                          <p:spTgt spid="862232"/>
                                        </p:tgtEl>
                                        <p:attrNameLst>
                                          <p:attrName>style.visibility</p:attrName>
                                        </p:attrNameLst>
                                      </p:cBhvr>
                                      <p:to>
                                        <p:strVal val="visible"/>
                                      </p:to>
                                    </p:set>
                                    <p:anim calcmode="lin" valueType="num">
                                      <p:cBhvr additive="base">
                                        <p:cTn id="81" dur="500" fill="hold"/>
                                        <p:tgtEl>
                                          <p:spTgt spid="862232"/>
                                        </p:tgtEl>
                                        <p:attrNameLst>
                                          <p:attrName>ppt_x</p:attrName>
                                        </p:attrNameLst>
                                      </p:cBhvr>
                                      <p:tavLst>
                                        <p:tav tm="0">
                                          <p:val>
                                            <p:strVal val="#ppt_x"/>
                                          </p:val>
                                        </p:tav>
                                        <p:tav tm="100000">
                                          <p:val>
                                            <p:strVal val="#ppt_x"/>
                                          </p:val>
                                        </p:tav>
                                      </p:tavLst>
                                    </p:anim>
                                    <p:anim calcmode="lin" valueType="num">
                                      <p:cBhvr additive="base">
                                        <p:cTn id="82" dur="500" fill="hold"/>
                                        <p:tgtEl>
                                          <p:spTgt spid="862232"/>
                                        </p:tgtEl>
                                        <p:attrNameLst>
                                          <p:attrName>ppt_y</p:attrName>
                                        </p:attrNameLst>
                                      </p:cBhvr>
                                      <p:tavLst>
                                        <p:tav tm="0">
                                          <p:val>
                                            <p:strVal val="1+#ppt_h/2"/>
                                          </p:val>
                                        </p:tav>
                                        <p:tav tm="100000">
                                          <p:val>
                                            <p:strVal val="#ppt_y"/>
                                          </p:val>
                                        </p:tav>
                                      </p:tavLst>
                                    </p:anim>
                                  </p:childTnLst>
                                </p:cTn>
                              </p:par>
                              <p:par>
                                <p:cTn id="83" presetID="2" presetClass="entr" presetSubtype="4" fill="hold" nodeType="withEffect">
                                  <p:stCondLst>
                                    <p:cond delay="0"/>
                                  </p:stCondLst>
                                  <p:childTnLst>
                                    <p:set>
                                      <p:cBhvr>
                                        <p:cTn id="84" dur="1" fill="hold">
                                          <p:stCondLst>
                                            <p:cond delay="0"/>
                                          </p:stCondLst>
                                        </p:cTn>
                                        <p:tgtEl>
                                          <p:spTgt spid="862233"/>
                                        </p:tgtEl>
                                        <p:attrNameLst>
                                          <p:attrName>style.visibility</p:attrName>
                                        </p:attrNameLst>
                                      </p:cBhvr>
                                      <p:to>
                                        <p:strVal val="visible"/>
                                      </p:to>
                                    </p:set>
                                    <p:anim calcmode="lin" valueType="num">
                                      <p:cBhvr additive="base">
                                        <p:cTn id="85" dur="500" fill="hold"/>
                                        <p:tgtEl>
                                          <p:spTgt spid="862233"/>
                                        </p:tgtEl>
                                        <p:attrNameLst>
                                          <p:attrName>ppt_x</p:attrName>
                                        </p:attrNameLst>
                                      </p:cBhvr>
                                      <p:tavLst>
                                        <p:tav tm="0">
                                          <p:val>
                                            <p:strVal val="#ppt_x"/>
                                          </p:val>
                                        </p:tav>
                                        <p:tav tm="100000">
                                          <p:val>
                                            <p:strVal val="#ppt_x"/>
                                          </p:val>
                                        </p:tav>
                                      </p:tavLst>
                                    </p:anim>
                                    <p:anim calcmode="lin" valueType="num">
                                      <p:cBhvr additive="base">
                                        <p:cTn id="86" dur="500" fill="hold"/>
                                        <p:tgtEl>
                                          <p:spTgt spid="862233"/>
                                        </p:tgtEl>
                                        <p:attrNameLst>
                                          <p:attrName>ppt_y</p:attrName>
                                        </p:attrNameLst>
                                      </p:cBhvr>
                                      <p:tavLst>
                                        <p:tav tm="0">
                                          <p:val>
                                            <p:strVal val="1+#ppt_h/2"/>
                                          </p:val>
                                        </p:tav>
                                        <p:tav tm="100000">
                                          <p:val>
                                            <p:strVal val="#ppt_y"/>
                                          </p:val>
                                        </p:tav>
                                      </p:tavLst>
                                    </p:anim>
                                  </p:childTnLst>
                                </p:cTn>
                              </p:par>
                              <p:par>
                                <p:cTn id="87" presetID="2" presetClass="entr" presetSubtype="4" fill="hold" nodeType="withEffect">
                                  <p:stCondLst>
                                    <p:cond delay="0"/>
                                  </p:stCondLst>
                                  <p:childTnLst>
                                    <p:set>
                                      <p:cBhvr>
                                        <p:cTn id="88" dur="1" fill="hold">
                                          <p:stCondLst>
                                            <p:cond delay="0"/>
                                          </p:stCondLst>
                                        </p:cTn>
                                        <p:tgtEl>
                                          <p:spTgt spid="862234"/>
                                        </p:tgtEl>
                                        <p:attrNameLst>
                                          <p:attrName>style.visibility</p:attrName>
                                        </p:attrNameLst>
                                      </p:cBhvr>
                                      <p:to>
                                        <p:strVal val="visible"/>
                                      </p:to>
                                    </p:set>
                                    <p:anim calcmode="lin" valueType="num">
                                      <p:cBhvr additive="base">
                                        <p:cTn id="89" dur="500" fill="hold"/>
                                        <p:tgtEl>
                                          <p:spTgt spid="862234"/>
                                        </p:tgtEl>
                                        <p:attrNameLst>
                                          <p:attrName>ppt_x</p:attrName>
                                        </p:attrNameLst>
                                      </p:cBhvr>
                                      <p:tavLst>
                                        <p:tav tm="0">
                                          <p:val>
                                            <p:strVal val="#ppt_x"/>
                                          </p:val>
                                        </p:tav>
                                        <p:tav tm="100000">
                                          <p:val>
                                            <p:strVal val="#ppt_x"/>
                                          </p:val>
                                        </p:tav>
                                      </p:tavLst>
                                    </p:anim>
                                    <p:anim calcmode="lin" valueType="num">
                                      <p:cBhvr additive="base">
                                        <p:cTn id="90" dur="500" fill="hold"/>
                                        <p:tgtEl>
                                          <p:spTgt spid="862234"/>
                                        </p:tgtEl>
                                        <p:attrNameLst>
                                          <p:attrName>ppt_y</p:attrName>
                                        </p:attrNameLst>
                                      </p:cBhvr>
                                      <p:tavLst>
                                        <p:tav tm="0">
                                          <p:val>
                                            <p:strVal val="1+#ppt_h/2"/>
                                          </p:val>
                                        </p:tav>
                                        <p:tav tm="100000">
                                          <p:val>
                                            <p:strVal val="#ppt_y"/>
                                          </p:val>
                                        </p:tav>
                                      </p:tavLst>
                                    </p:anim>
                                  </p:childTnLst>
                                </p:cTn>
                              </p:par>
                              <p:par>
                                <p:cTn id="91" presetID="2" presetClass="entr" presetSubtype="4" fill="hold" nodeType="withEffect">
                                  <p:stCondLst>
                                    <p:cond delay="0"/>
                                  </p:stCondLst>
                                  <p:childTnLst>
                                    <p:set>
                                      <p:cBhvr>
                                        <p:cTn id="92" dur="1" fill="hold">
                                          <p:stCondLst>
                                            <p:cond delay="0"/>
                                          </p:stCondLst>
                                        </p:cTn>
                                        <p:tgtEl>
                                          <p:spTgt spid="862235"/>
                                        </p:tgtEl>
                                        <p:attrNameLst>
                                          <p:attrName>style.visibility</p:attrName>
                                        </p:attrNameLst>
                                      </p:cBhvr>
                                      <p:to>
                                        <p:strVal val="visible"/>
                                      </p:to>
                                    </p:set>
                                    <p:anim calcmode="lin" valueType="num">
                                      <p:cBhvr additive="base">
                                        <p:cTn id="93" dur="500" fill="hold"/>
                                        <p:tgtEl>
                                          <p:spTgt spid="862235"/>
                                        </p:tgtEl>
                                        <p:attrNameLst>
                                          <p:attrName>ppt_x</p:attrName>
                                        </p:attrNameLst>
                                      </p:cBhvr>
                                      <p:tavLst>
                                        <p:tav tm="0">
                                          <p:val>
                                            <p:strVal val="#ppt_x"/>
                                          </p:val>
                                        </p:tav>
                                        <p:tav tm="100000">
                                          <p:val>
                                            <p:strVal val="#ppt_x"/>
                                          </p:val>
                                        </p:tav>
                                      </p:tavLst>
                                    </p:anim>
                                    <p:anim calcmode="lin" valueType="num">
                                      <p:cBhvr additive="base">
                                        <p:cTn id="94" dur="500" fill="hold"/>
                                        <p:tgtEl>
                                          <p:spTgt spid="862235"/>
                                        </p:tgtEl>
                                        <p:attrNameLst>
                                          <p:attrName>ppt_y</p:attrName>
                                        </p:attrNameLst>
                                      </p:cBhvr>
                                      <p:tavLst>
                                        <p:tav tm="0">
                                          <p:val>
                                            <p:strVal val="1+#ppt_h/2"/>
                                          </p:val>
                                        </p:tav>
                                        <p:tav tm="100000">
                                          <p:val>
                                            <p:strVal val="#ppt_y"/>
                                          </p:val>
                                        </p:tav>
                                      </p:tavLst>
                                    </p:anim>
                                  </p:childTnLst>
                                </p:cTn>
                              </p:par>
                              <p:par>
                                <p:cTn id="95" presetID="2" presetClass="entr" presetSubtype="4" fill="hold" nodeType="withEffect">
                                  <p:stCondLst>
                                    <p:cond delay="0"/>
                                  </p:stCondLst>
                                  <p:childTnLst>
                                    <p:set>
                                      <p:cBhvr>
                                        <p:cTn id="96" dur="1" fill="hold">
                                          <p:stCondLst>
                                            <p:cond delay="0"/>
                                          </p:stCondLst>
                                        </p:cTn>
                                        <p:tgtEl>
                                          <p:spTgt spid="862236"/>
                                        </p:tgtEl>
                                        <p:attrNameLst>
                                          <p:attrName>style.visibility</p:attrName>
                                        </p:attrNameLst>
                                      </p:cBhvr>
                                      <p:to>
                                        <p:strVal val="visible"/>
                                      </p:to>
                                    </p:set>
                                    <p:anim calcmode="lin" valueType="num">
                                      <p:cBhvr additive="base">
                                        <p:cTn id="97" dur="500" fill="hold"/>
                                        <p:tgtEl>
                                          <p:spTgt spid="862236"/>
                                        </p:tgtEl>
                                        <p:attrNameLst>
                                          <p:attrName>ppt_x</p:attrName>
                                        </p:attrNameLst>
                                      </p:cBhvr>
                                      <p:tavLst>
                                        <p:tav tm="0">
                                          <p:val>
                                            <p:strVal val="#ppt_x"/>
                                          </p:val>
                                        </p:tav>
                                        <p:tav tm="100000">
                                          <p:val>
                                            <p:strVal val="#ppt_x"/>
                                          </p:val>
                                        </p:tav>
                                      </p:tavLst>
                                    </p:anim>
                                    <p:anim calcmode="lin" valueType="num">
                                      <p:cBhvr additive="base">
                                        <p:cTn id="98" dur="500" fill="hold"/>
                                        <p:tgtEl>
                                          <p:spTgt spid="862236"/>
                                        </p:tgtEl>
                                        <p:attrNameLst>
                                          <p:attrName>ppt_y</p:attrName>
                                        </p:attrNameLst>
                                      </p:cBhvr>
                                      <p:tavLst>
                                        <p:tav tm="0">
                                          <p:val>
                                            <p:strVal val="1+#ppt_h/2"/>
                                          </p:val>
                                        </p:tav>
                                        <p:tav tm="100000">
                                          <p:val>
                                            <p:strVal val="#ppt_y"/>
                                          </p:val>
                                        </p:tav>
                                      </p:tavLst>
                                    </p:anim>
                                  </p:childTnLst>
                                </p:cTn>
                              </p:par>
                              <p:par>
                                <p:cTn id="99" presetID="2" presetClass="entr" presetSubtype="4" fill="hold" nodeType="withEffect">
                                  <p:stCondLst>
                                    <p:cond delay="0"/>
                                  </p:stCondLst>
                                  <p:childTnLst>
                                    <p:set>
                                      <p:cBhvr>
                                        <p:cTn id="100" dur="1" fill="hold">
                                          <p:stCondLst>
                                            <p:cond delay="0"/>
                                          </p:stCondLst>
                                        </p:cTn>
                                        <p:tgtEl>
                                          <p:spTgt spid="862237"/>
                                        </p:tgtEl>
                                        <p:attrNameLst>
                                          <p:attrName>style.visibility</p:attrName>
                                        </p:attrNameLst>
                                      </p:cBhvr>
                                      <p:to>
                                        <p:strVal val="visible"/>
                                      </p:to>
                                    </p:set>
                                    <p:anim calcmode="lin" valueType="num">
                                      <p:cBhvr additive="base">
                                        <p:cTn id="101" dur="500" fill="hold"/>
                                        <p:tgtEl>
                                          <p:spTgt spid="862237"/>
                                        </p:tgtEl>
                                        <p:attrNameLst>
                                          <p:attrName>ppt_x</p:attrName>
                                        </p:attrNameLst>
                                      </p:cBhvr>
                                      <p:tavLst>
                                        <p:tav tm="0">
                                          <p:val>
                                            <p:strVal val="#ppt_x"/>
                                          </p:val>
                                        </p:tav>
                                        <p:tav tm="100000">
                                          <p:val>
                                            <p:strVal val="#ppt_x"/>
                                          </p:val>
                                        </p:tav>
                                      </p:tavLst>
                                    </p:anim>
                                    <p:anim calcmode="lin" valueType="num">
                                      <p:cBhvr additive="base">
                                        <p:cTn id="102" dur="500" fill="hold"/>
                                        <p:tgtEl>
                                          <p:spTgt spid="862237"/>
                                        </p:tgtEl>
                                        <p:attrNameLst>
                                          <p:attrName>ppt_y</p:attrName>
                                        </p:attrNameLst>
                                      </p:cBhvr>
                                      <p:tavLst>
                                        <p:tav tm="0">
                                          <p:val>
                                            <p:strVal val="1+#ppt_h/2"/>
                                          </p:val>
                                        </p:tav>
                                        <p:tav tm="100000">
                                          <p:val>
                                            <p:strVal val="#ppt_y"/>
                                          </p:val>
                                        </p:tav>
                                      </p:tavLst>
                                    </p:anim>
                                  </p:childTnLst>
                                </p:cTn>
                              </p:par>
                              <p:par>
                                <p:cTn id="103" presetID="2" presetClass="entr" presetSubtype="4" fill="hold" nodeType="withEffect">
                                  <p:stCondLst>
                                    <p:cond delay="0"/>
                                  </p:stCondLst>
                                  <p:childTnLst>
                                    <p:set>
                                      <p:cBhvr>
                                        <p:cTn id="104" dur="1" fill="hold">
                                          <p:stCondLst>
                                            <p:cond delay="0"/>
                                          </p:stCondLst>
                                        </p:cTn>
                                        <p:tgtEl>
                                          <p:spTgt spid="862238"/>
                                        </p:tgtEl>
                                        <p:attrNameLst>
                                          <p:attrName>style.visibility</p:attrName>
                                        </p:attrNameLst>
                                      </p:cBhvr>
                                      <p:to>
                                        <p:strVal val="visible"/>
                                      </p:to>
                                    </p:set>
                                    <p:anim calcmode="lin" valueType="num">
                                      <p:cBhvr additive="base">
                                        <p:cTn id="105" dur="500" fill="hold"/>
                                        <p:tgtEl>
                                          <p:spTgt spid="862238"/>
                                        </p:tgtEl>
                                        <p:attrNameLst>
                                          <p:attrName>ppt_x</p:attrName>
                                        </p:attrNameLst>
                                      </p:cBhvr>
                                      <p:tavLst>
                                        <p:tav tm="0">
                                          <p:val>
                                            <p:strVal val="#ppt_x"/>
                                          </p:val>
                                        </p:tav>
                                        <p:tav tm="100000">
                                          <p:val>
                                            <p:strVal val="#ppt_x"/>
                                          </p:val>
                                        </p:tav>
                                      </p:tavLst>
                                    </p:anim>
                                    <p:anim calcmode="lin" valueType="num">
                                      <p:cBhvr additive="base">
                                        <p:cTn id="106" dur="500" fill="hold"/>
                                        <p:tgtEl>
                                          <p:spTgt spid="862238"/>
                                        </p:tgtEl>
                                        <p:attrNameLst>
                                          <p:attrName>ppt_y</p:attrName>
                                        </p:attrNameLst>
                                      </p:cBhvr>
                                      <p:tavLst>
                                        <p:tav tm="0">
                                          <p:val>
                                            <p:strVal val="1+#ppt_h/2"/>
                                          </p:val>
                                        </p:tav>
                                        <p:tav tm="100000">
                                          <p:val>
                                            <p:strVal val="#ppt_y"/>
                                          </p:val>
                                        </p:tav>
                                      </p:tavLst>
                                    </p:anim>
                                  </p:childTnLst>
                                </p:cTn>
                              </p:par>
                              <p:par>
                                <p:cTn id="107" presetID="2" presetClass="entr" presetSubtype="4" fill="hold" nodeType="withEffect">
                                  <p:stCondLst>
                                    <p:cond delay="0"/>
                                  </p:stCondLst>
                                  <p:childTnLst>
                                    <p:set>
                                      <p:cBhvr>
                                        <p:cTn id="108" dur="1" fill="hold">
                                          <p:stCondLst>
                                            <p:cond delay="0"/>
                                          </p:stCondLst>
                                        </p:cTn>
                                        <p:tgtEl>
                                          <p:spTgt spid="862239"/>
                                        </p:tgtEl>
                                        <p:attrNameLst>
                                          <p:attrName>style.visibility</p:attrName>
                                        </p:attrNameLst>
                                      </p:cBhvr>
                                      <p:to>
                                        <p:strVal val="visible"/>
                                      </p:to>
                                    </p:set>
                                    <p:anim calcmode="lin" valueType="num">
                                      <p:cBhvr additive="base">
                                        <p:cTn id="109" dur="500" fill="hold"/>
                                        <p:tgtEl>
                                          <p:spTgt spid="862239"/>
                                        </p:tgtEl>
                                        <p:attrNameLst>
                                          <p:attrName>ppt_x</p:attrName>
                                        </p:attrNameLst>
                                      </p:cBhvr>
                                      <p:tavLst>
                                        <p:tav tm="0">
                                          <p:val>
                                            <p:strVal val="#ppt_x"/>
                                          </p:val>
                                        </p:tav>
                                        <p:tav tm="100000">
                                          <p:val>
                                            <p:strVal val="#ppt_x"/>
                                          </p:val>
                                        </p:tav>
                                      </p:tavLst>
                                    </p:anim>
                                    <p:anim calcmode="lin" valueType="num">
                                      <p:cBhvr additive="base">
                                        <p:cTn id="110" dur="500" fill="hold"/>
                                        <p:tgtEl>
                                          <p:spTgt spid="862239"/>
                                        </p:tgtEl>
                                        <p:attrNameLst>
                                          <p:attrName>ppt_y</p:attrName>
                                        </p:attrNameLst>
                                      </p:cBhvr>
                                      <p:tavLst>
                                        <p:tav tm="0">
                                          <p:val>
                                            <p:strVal val="1+#ppt_h/2"/>
                                          </p:val>
                                        </p:tav>
                                        <p:tav tm="100000">
                                          <p:val>
                                            <p:strVal val="#ppt_y"/>
                                          </p:val>
                                        </p:tav>
                                      </p:tavLst>
                                    </p:anim>
                                  </p:childTnLst>
                                </p:cTn>
                              </p:par>
                              <p:par>
                                <p:cTn id="111" presetID="2" presetClass="entr" presetSubtype="4" fill="hold" nodeType="withEffect">
                                  <p:stCondLst>
                                    <p:cond delay="0"/>
                                  </p:stCondLst>
                                  <p:childTnLst>
                                    <p:set>
                                      <p:cBhvr>
                                        <p:cTn id="112" dur="1" fill="hold">
                                          <p:stCondLst>
                                            <p:cond delay="0"/>
                                          </p:stCondLst>
                                        </p:cTn>
                                        <p:tgtEl>
                                          <p:spTgt spid="862240"/>
                                        </p:tgtEl>
                                        <p:attrNameLst>
                                          <p:attrName>style.visibility</p:attrName>
                                        </p:attrNameLst>
                                      </p:cBhvr>
                                      <p:to>
                                        <p:strVal val="visible"/>
                                      </p:to>
                                    </p:set>
                                    <p:anim calcmode="lin" valueType="num">
                                      <p:cBhvr additive="base">
                                        <p:cTn id="113" dur="500" fill="hold"/>
                                        <p:tgtEl>
                                          <p:spTgt spid="862240"/>
                                        </p:tgtEl>
                                        <p:attrNameLst>
                                          <p:attrName>ppt_x</p:attrName>
                                        </p:attrNameLst>
                                      </p:cBhvr>
                                      <p:tavLst>
                                        <p:tav tm="0">
                                          <p:val>
                                            <p:strVal val="#ppt_x"/>
                                          </p:val>
                                        </p:tav>
                                        <p:tav tm="100000">
                                          <p:val>
                                            <p:strVal val="#ppt_x"/>
                                          </p:val>
                                        </p:tav>
                                      </p:tavLst>
                                    </p:anim>
                                    <p:anim calcmode="lin" valueType="num">
                                      <p:cBhvr additive="base">
                                        <p:cTn id="114" dur="500" fill="hold"/>
                                        <p:tgtEl>
                                          <p:spTgt spid="862240"/>
                                        </p:tgtEl>
                                        <p:attrNameLst>
                                          <p:attrName>ppt_y</p:attrName>
                                        </p:attrNameLst>
                                      </p:cBhvr>
                                      <p:tavLst>
                                        <p:tav tm="0">
                                          <p:val>
                                            <p:strVal val="1+#ppt_h/2"/>
                                          </p:val>
                                        </p:tav>
                                        <p:tav tm="100000">
                                          <p:val>
                                            <p:strVal val="#ppt_y"/>
                                          </p:val>
                                        </p:tav>
                                      </p:tavLst>
                                    </p:anim>
                                  </p:childTnLst>
                                </p:cTn>
                              </p:par>
                              <p:par>
                                <p:cTn id="115" presetID="2" presetClass="entr" presetSubtype="4" fill="hold" nodeType="withEffect">
                                  <p:stCondLst>
                                    <p:cond delay="0"/>
                                  </p:stCondLst>
                                  <p:childTnLst>
                                    <p:set>
                                      <p:cBhvr>
                                        <p:cTn id="116" dur="1" fill="hold">
                                          <p:stCondLst>
                                            <p:cond delay="0"/>
                                          </p:stCondLst>
                                        </p:cTn>
                                        <p:tgtEl>
                                          <p:spTgt spid="862241"/>
                                        </p:tgtEl>
                                        <p:attrNameLst>
                                          <p:attrName>style.visibility</p:attrName>
                                        </p:attrNameLst>
                                      </p:cBhvr>
                                      <p:to>
                                        <p:strVal val="visible"/>
                                      </p:to>
                                    </p:set>
                                    <p:anim calcmode="lin" valueType="num">
                                      <p:cBhvr additive="base">
                                        <p:cTn id="117" dur="500" fill="hold"/>
                                        <p:tgtEl>
                                          <p:spTgt spid="862241"/>
                                        </p:tgtEl>
                                        <p:attrNameLst>
                                          <p:attrName>ppt_x</p:attrName>
                                        </p:attrNameLst>
                                      </p:cBhvr>
                                      <p:tavLst>
                                        <p:tav tm="0">
                                          <p:val>
                                            <p:strVal val="#ppt_x"/>
                                          </p:val>
                                        </p:tav>
                                        <p:tav tm="100000">
                                          <p:val>
                                            <p:strVal val="#ppt_x"/>
                                          </p:val>
                                        </p:tav>
                                      </p:tavLst>
                                    </p:anim>
                                    <p:anim calcmode="lin" valueType="num">
                                      <p:cBhvr additive="base">
                                        <p:cTn id="118" dur="500" fill="hold"/>
                                        <p:tgtEl>
                                          <p:spTgt spid="862241"/>
                                        </p:tgtEl>
                                        <p:attrNameLst>
                                          <p:attrName>ppt_y</p:attrName>
                                        </p:attrNameLst>
                                      </p:cBhvr>
                                      <p:tavLst>
                                        <p:tav tm="0">
                                          <p:val>
                                            <p:strVal val="1+#ppt_h/2"/>
                                          </p:val>
                                        </p:tav>
                                        <p:tav tm="100000">
                                          <p:val>
                                            <p:strVal val="#ppt_y"/>
                                          </p:val>
                                        </p:tav>
                                      </p:tavLst>
                                    </p:anim>
                                  </p:childTnLst>
                                </p:cTn>
                              </p:par>
                              <p:par>
                                <p:cTn id="119" presetID="2" presetClass="entr" presetSubtype="4" fill="hold" nodeType="withEffect">
                                  <p:stCondLst>
                                    <p:cond delay="0"/>
                                  </p:stCondLst>
                                  <p:childTnLst>
                                    <p:set>
                                      <p:cBhvr>
                                        <p:cTn id="120" dur="1" fill="hold">
                                          <p:stCondLst>
                                            <p:cond delay="0"/>
                                          </p:stCondLst>
                                        </p:cTn>
                                        <p:tgtEl>
                                          <p:spTgt spid="862242"/>
                                        </p:tgtEl>
                                        <p:attrNameLst>
                                          <p:attrName>style.visibility</p:attrName>
                                        </p:attrNameLst>
                                      </p:cBhvr>
                                      <p:to>
                                        <p:strVal val="visible"/>
                                      </p:to>
                                    </p:set>
                                    <p:anim calcmode="lin" valueType="num">
                                      <p:cBhvr additive="base">
                                        <p:cTn id="121" dur="500" fill="hold"/>
                                        <p:tgtEl>
                                          <p:spTgt spid="862242"/>
                                        </p:tgtEl>
                                        <p:attrNameLst>
                                          <p:attrName>ppt_x</p:attrName>
                                        </p:attrNameLst>
                                      </p:cBhvr>
                                      <p:tavLst>
                                        <p:tav tm="0">
                                          <p:val>
                                            <p:strVal val="#ppt_x"/>
                                          </p:val>
                                        </p:tav>
                                        <p:tav tm="100000">
                                          <p:val>
                                            <p:strVal val="#ppt_x"/>
                                          </p:val>
                                        </p:tav>
                                      </p:tavLst>
                                    </p:anim>
                                    <p:anim calcmode="lin" valueType="num">
                                      <p:cBhvr additive="base">
                                        <p:cTn id="122" dur="500" fill="hold"/>
                                        <p:tgtEl>
                                          <p:spTgt spid="862242"/>
                                        </p:tgtEl>
                                        <p:attrNameLst>
                                          <p:attrName>ppt_y</p:attrName>
                                        </p:attrNameLst>
                                      </p:cBhvr>
                                      <p:tavLst>
                                        <p:tav tm="0">
                                          <p:val>
                                            <p:strVal val="1+#ppt_h/2"/>
                                          </p:val>
                                        </p:tav>
                                        <p:tav tm="100000">
                                          <p:val>
                                            <p:strVal val="#ppt_y"/>
                                          </p:val>
                                        </p:tav>
                                      </p:tavLst>
                                    </p:anim>
                                  </p:childTnLst>
                                </p:cTn>
                              </p:par>
                              <p:par>
                                <p:cTn id="123" presetID="2" presetClass="entr" presetSubtype="4" fill="hold" nodeType="withEffect">
                                  <p:stCondLst>
                                    <p:cond delay="0"/>
                                  </p:stCondLst>
                                  <p:childTnLst>
                                    <p:set>
                                      <p:cBhvr>
                                        <p:cTn id="124" dur="1" fill="hold">
                                          <p:stCondLst>
                                            <p:cond delay="0"/>
                                          </p:stCondLst>
                                        </p:cTn>
                                        <p:tgtEl>
                                          <p:spTgt spid="862243"/>
                                        </p:tgtEl>
                                        <p:attrNameLst>
                                          <p:attrName>style.visibility</p:attrName>
                                        </p:attrNameLst>
                                      </p:cBhvr>
                                      <p:to>
                                        <p:strVal val="visible"/>
                                      </p:to>
                                    </p:set>
                                    <p:anim calcmode="lin" valueType="num">
                                      <p:cBhvr additive="base">
                                        <p:cTn id="125" dur="500" fill="hold"/>
                                        <p:tgtEl>
                                          <p:spTgt spid="862243"/>
                                        </p:tgtEl>
                                        <p:attrNameLst>
                                          <p:attrName>ppt_x</p:attrName>
                                        </p:attrNameLst>
                                      </p:cBhvr>
                                      <p:tavLst>
                                        <p:tav tm="0">
                                          <p:val>
                                            <p:strVal val="#ppt_x"/>
                                          </p:val>
                                        </p:tav>
                                        <p:tav tm="100000">
                                          <p:val>
                                            <p:strVal val="#ppt_x"/>
                                          </p:val>
                                        </p:tav>
                                      </p:tavLst>
                                    </p:anim>
                                    <p:anim calcmode="lin" valueType="num">
                                      <p:cBhvr additive="base">
                                        <p:cTn id="126" dur="500" fill="hold"/>
                                        <p:tgtEl>
                                          <p:spTgt spid="862243"/>
                                        </p:tgtEl>
                                        <p:attrNameLst>
                                          <p:attrName>ppt_y</p:attrName>
                                        </p:attrNameLst>
                                      </p:cBhvr>
                                      <p:tavLst>
                                        <p:tav tm="0">
                                          <p:val>
                                            <p:strVal val="1+#ppt_h/2"/>
                                          </p:val>
                                        </p:tav>
                                        <p:tav tm="100000">
                                          <p:val>
                                            <p:strVal val="#ppt_y"/>
                                          </p:val>
                                        </p:tav>
                                      </p:tavLst>
                                    </p:anim>
                                  </p:childTnLst>
                                </p:cTn>
                              </p:par>
                              <p:par>
                                <p:cTn id="127" presetID="2" presetClass="entr" presetSubtype="4" fill="hold" nodeType="withEffect">
                                  <p:stCondLst>
                                    <p:cond delay="0"/>
                                  </p:stCondLst>
                                  <p:childTnLst>
                                    <p:set>
                                      <p:cBhvr>
                                        <p:cTn id="128" dur="1" fill="hold">
                                          <p:stCondLst>
                                            <p:cond delay="0"/>
                                          </p:stCondLst>
                                        </p:cTn>
                                        <p:tgtEl>
                                          <p:spTgt spid="862244"/>
                                        </p:tgtEl>
                                        <p:attrNameLst>
                                          <p:attrName>style.visibility</p:attrName>
                                        </p:attrNameLst>
                                      </p:cBhvr>
                                      <p:to>
                                        <p:strVal val="visible"/>
                                      </p:to>
                                    </p:set>
                                    <p:anim calcmode="lin" valueType="num">
                                      <p:cBhvr additive="base">
                                        <p:cTn id="129" dur="500" fill="hold"/>
                                        <p:tgtEl>
                                          <p:spTgt spid="862244"/>
                                        </p:tgtEl>
                                        <p:attrNameLst>
                                          <p:attrName>ppt_x</p:attrName>
                                        </p:attrNameLst>
                                      </p:cBhvr>
                                      <p:tavLst>
                                        <p:tav tm="0">
                                          <p:val>
                                            <p:strVal val="#ppt_x"/>
                                          </p:val>
                                        </p:tav>
                                        <p:tav tm="100000">
                                          <p:val>
                                            <p:strVal val="#ppt_x"/>
                                          </p:val>
                                        </p:tav>
                                      </p:tavLst>
                                    </p:anim>
                                    <p:anim calcmode="lin" valueType="num">
                                      <p:cBhvr additive="base">
                                        <p:cTn id="130" dur="500" fill="hold"/>
                                        <p:tgtEl>
                                          <p:spTgt spid="862244"/>
                                        </p:tgtEl>
                                        <p:attrNameLst>
                                          <p:attrName>ppt_y</p:attrName>
                                        </p:attrNameLst>
                                      </p:cBhvr>
                                      <p:tavLst>
                                        <p:tav tm="0">
                                          <p:val>
                                            <p:strVal val="1+#ppt_h/2"/>
                                          </p:val>
                                        </p:tav>
                                        <p:tav tm="100000">
                                          <p:val>
                                            <p:strVal val="#ppt_y"/>
                                          </p:val>
                                        </p:tav>
                                      </p:tavLst>
                                    </p:anim>
                                  </p:childTnLst>
                                </p:cTn>
                              </p:par>
                              <p:par>
                                <p:cTn id="131" presetID="2" presetClass="entr" presetSubtype="4" fill="hold" nodeType="withEffect">
                                  <p:stCondLst>
                                    <p:cond delay="0"/>
                                  </p:stCondLst>
                                  <p:childTnLst>
                                    <p:set>
                                      <p:cBhvr>
                                        <p:cTn id="132" dur="1" fill="hold">
                                          <p:stCondLst>
                                            <p:cond delay="0"/>
                                          </p:stCondLst>
                                        </p:cTn>
                                        <p:tgtEl>
                                          <p:spTgt spid="862245"/>
                                        </p:tgtEl>
                                        <p:attrNameLst>
                                          <p:attrName>style.visibility</p:attrName>
                                        </p:attrNameLst>
                                      </p:cBhvr>
                                      <p:to>
                                        <p:strVal val="visible"/>
                                      </p:to>
                                    </p:set>
                                    <p:anim calcmode="lin" valueType="num">
                                      <p:cBhvr additive="base">
                                        <p:cTn id="133" dur="500" fill="hold"/>
                                        <p:tgtEl>
                                          <p:spTgt spid="862245"/>
                                        </p:tgtEl>
                                        <p:attrNameLst>
                                          <p:attrName>ppt_x</p:attrName>
                                        </p:attrNameLst>
                                      </p:cBhvr>
                                      <p:tavLst>
                                        <p:tav tm="0">
                                          <p:val>
                                            <p:strVal val="#ppt_x"/>
                                          </p:val>
                                        </p:tav>
                                        <p:tav tm="100000">
                                          <p:val>
                                            <p:strVal val="#ppt_x"/>
                                          </p:val>
                                        </p:tav>
                                      </p:tavLst>
                                    </p:anim>
                                    <p:anim calcmode="lin" valueType="num">
                                      <p:cBhvr additive="base">
                                        <p:cTn id="134" dur="500" fill="hold"/>
                                        <p:tgtEl>
                                          <p:spTgt spid="86224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2212" grpId="0" animBg="1"/>
      <p:bldP spid="862213" grpId="0" animBg="1"/>
      <p:bldP spid="862214" grpId="0" animBg="1"/>
      <p:bldP spid="862216" grpId="0" animBg="1"/>
      <p:bldP spid="862217" grpId="0" animBg="1"/>
      <p:bldP spid="862218" grpId="0" animBg="1"/>
      <p:bldP spid="862220" grpId="0" animBg="1"/>
      <p:bldP spid="862221" grpId="0" animBg="1"/>
      <p:bldP spid="862222" grpId="0" animBg="1"/>
    </p:bld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日期占位符 3"/>
          <p:cNvSpPr>
            <a:spLocks noGrp="1"/>
          </p:cNvSpPr>
          <p:nvPr>
            <p:ph type="dt" sz="half" idx="10"/>
          </p:nvPr>
        </p:nvSpPr>
        <p:spPr/>
        <p:txBody>
          <a:bodyPr/>
          <a:lstStyle/>
          <a:p>
            <a:fld id="{AE158E15-6ABA-4973-B534-905A5985A21C}" type="datetime1">
              <a:rPr lang="zh-CN" altLang="en-US"/>
            </a:fld>
            <a:endParaRPr lang="en-US" altLang="zh-CN"/>
          </a:p>
        </p:txBody>
      </p:sp>
      <p:sp>
        <p:nvSpPr>
          <p:cNvPr id="15" name="灯片编号占位符 5"/>
          <p:cNvSpPr>
            <a:spLocks noGrp="1"/>
          </p:cNvSpPr>
          <p:nvPr>
            <p:ph type="sldNum" sz="quarter" idx="12"/>
          </p:nvPr>
        </p:nvSpPr>
        <p:spPr/>
        <p:txBody>
          <a:bodyPr/>
          <a:lstStyle/>
          <a:p>
            <a:fld id="{8DF7AC6D-3D8E-4775-BDC1-1639A63EBFDC}" type="slidenum">
              <a:rPr lang="en-US" altLang="zh-CN"/>
            </a:fld>
            <a:endParaRPr lang="en-US" altLang="zh-CN"/>
          </a:p>
        </p:txBody>
      </p:sp>
      <p:sp>
        <p:nvSpPr>
          <p:cNvPr id="773122" name="Rectangle 2"/>
          <p:cNvSpPr>
            <a:spLocks noGrp="1" noChangeArrowheads="1"/>
          </p:cNvSpPr>
          <p:nvPr>
            <p:ph type="title"/>
          </p:nvPr>
        </p:nvSpPr>
        <p:spPr>
          <a:xfrm>
            <a:off x="684213" y="0"/>
            <a:ext cx="7772400" cy="1125538"/>
          </a:xfrm>
        </p:spPr>
        <p:txBody>
          <a:bodyPr/>
          <a:lstStyle/>
          <a:p>
            <a:r>
              <a:rPr lang="zh-CN" altLang="en-US" sz="4000" b="1">
                <a:solidFill>
                  <a:srgbClr val="FFFF00"/>
                </a:solidFill>
                <a:effectLst>
                  <a:outerShdw blurRad="38100" dist="38100" dir="2700000" algn="tl">
                    <a:srgbClr val="000000"/>
                  </a:outerShdw>
                </a:effectLst>
              </a:rPr>
              <a:t>事务型</a:t>
            </a:r>
            <a:r>
              <a:rPr lang="en-US" altLang="zh-CN" sz="4000" b="1">
                <a:solidFill>
                  <a:srgbClr val="FFFF00"/>
                </a:solidFill>
                <a:effectLst>
                  <a:outerShdw blurRad="38100" dist="38100" dir="2700000" algn="tl">
                    <a:srgbClr val="000000"/>
                  </a:outerShdw>
                </a:effectLst>
              </a:rPr>
              <a:t>SC</a:t>
            </a:r>
            <a:r>
              <a:rPr lang="zh-CN" altLang="en-US" sz="4000" b="1">
                <a:solidFill>
                  <a:srgbClr val="FFFF00"/>
                </a:solidFill>
                <a:effectLst>
                  <a:outerShdw blurRad="38100" dist="38100" dir="2700000" algn="tl">
                    <a:srgbClr val="000000"/>
                  </a:outerShdw>
                </a:effectLst>
              </a:rPr>
              <a:t>图的初始结构</a:t>
            </a:r>
            <a:br>
              <a:rPr lang="zh-CN" altLang="en-US" sz="4000" b="1">
                <a:solidFill>
                  <a:srgbClr val="FFFF00"/>
                </a:solidFill>
                <a:effectLst>
                  <a:outerShdw blurRad="38100" dist="38100" dir="2700000" algn="tl">
                    <a:srgbClr val="000000"/>
                  </a:outerShdw>
                </a:effectLst>
              </a:rPr>
            </a:br>
            <a:r>
              <a:rPr lang="zh-CN" altLang="en-US" sz="4000" b="1">
                <a:solidFill>
                  <a:srgbClr val="FFFF00"/>
                </a:solidFill>
              </a:rPr>
              <a:t>第一级分解</a:t>
            </a:r>
            <a:endParaRPr lang="zh-CN" altLang="en-US" sz="4000" b="1">
              <a:solidFill>
                <a:srgbClr val="FFFF00"/>
              </a:solidFill>
            </a:endParaRPr>
          </a:p>
        </p:txBody>
      </p:sp>
      <p:sp>
        <p:nvSpPr>
          <p:cNvPr id="773123" name="Rectangle 3"/>
          <p:cNvSpPr>
            <a:spLocks noChangeArrowheads="1"/>
          </p:cNvSpPr>
          <p:nvPr/>
        </p:nvSpPr>
        <p:spPr bwMode="auto">
          <a:xfrm>
            <a:off x="2700338" y="1412875"/>
            <a:ext cx="3167062" cy="863600"/>
          </a:xfrm>
          <a:prstGeom prst="rect">
            <a:avLst/>
          </a:prstGeom>
          <a:solidFill>
            <a:schemeClr val="accent1"/>
          </a:solidFill>
          <a:ln w="9525">
            <a:solidFill>
              <a:schemeClr val="tx1"/>
            </a:solidFill>
            <a:miter lim="800000"/>
          </a:ln>
          <a:effectLst/>
        </p:spPr>
        <p:txBody>
          <a:bodyPr wrap="none" anchor="ctr"/>
          <a:lstStyle/>
          <a:p>
            <a:pPr algn="ctr"/>
            <a:r>
              <a:rPr kumimoji="1" lang="zh-CN" altLang="en-US" sz="3200" b="1">
                <a:effectLst>
                  <a:outerShdw blurRad="38100" dist="38100" dir="2700000" algn="tl">
                    <a:srgbClr val="000000"/>
                  </a:outerShdw>
                </a:effectLst>
                <a:latin typeface="Times New Roman" panose="02020603050405020304" pitchFamily="18" charset="0"/>
              </a:rPr>
              <a:t>主控模块</a:t>
            </a:r>
            <a:endParaRPr kumimoji="1" lang="zh-CN" altLang="en-US" sz="3200" b="1">
              <a:effectLst>
                <a:outerShdw blurRad="38100" dist="38100" dir="2700000" algn="tl">
                  <a:srgbClr val="000000"/>
                </a:outerShdw>
              </a:effectLst>
              <a:latin typeface="Times New Roman" panose="02020603050405020304" pitchFamily="18" charset="0"/>
            </a:endParaRPr>
          </a:p>
        </p:txBody>
      </p:sp>
      <p:sp>
        <p:nvSpPr>
          <p:cNvPr id="773124" name="Rectangle 4"/>
          <p:cNvSpPr>
            <a:spLocks noChangeArrowheads="1"/>
          </p:cNvSpPr>
          <p:nvPr/>
        </p:nvSpPr>
        <p:spPr bwMode="auto">
          <a:xfrm>
            <a:off x="1187450" y="3357563"/>
            <a:ext cx="2087563" cy="863600"/>
          </a:xfrm>
          <a:prstGeom prst="rect">
            <a:avLst/>
          </a:prstGeom>
          <a:solidFill>
            <a:schemeClr val="accent1"/>
          </a:solidFill>
          <a:ln w="9525">
            <a:solidFill>
              <a:schemeClr val="tx1"/>
            </a:solidFill>
            <a:miter lim="800000"/>
          </a:ln>
          <a:effectLst/>
        </p:spPr>
        <p:txBody>
          <a:bodyPr wrap="none" anchor="ctr"/>
          <a:lstStyle/>
          <a:p>
            <a:pPr algn="ctr"/>
            <a:r>
              <a:rPr kumimoji="1" lang="zh-CN" altLang="en-US" sz="3200" b="1">
                <a:effectLst>
                  <a:outerShdw blurRad="38100" dist="38100" dir="2700000" algn="tl">
                    <a:srgbClr val="000000"/>
                  </a:outerShdw>
                </a:effectLst>
                <a:latin typeface="Times New Roman" panose="02020603050405020304" pitchFamily="18" charset="0"/>
              </a:rPr>
              <a:t>输入</a:t>
            </a:r>
            <a:endParaRPr kumimoji="1" lang="zh-CN" altLang="en-US" sz="3200" b="1">
              <a:effectLst>
                <a:outerShdw blurRad="38100" dist="38100" dir="2700000" algn="tl">
                  <a:srgbClr val="000000"/>
                </a:outerShdw>
              </a:effectLst>
              <a:latin typeface="Times New Roman" panose="02020603050405020304" pitchFamily="18" charset="0"/>
            </a:endParaRPr>
          </a:p>
        </p:txBody>
      </p:sp>
      <p:sp>
        <p:nvSpPr>
          <p:cNvPr id="773125" name="Rectangle 5"/>
          <p:cNvSpPr>
            <a:spLocks noChangeArrowheads="1"/>
          </p:cNvSpPr>
          <p:nvPr/>
        </p:nvSpPr>
        <p:spPr bwMode="auto">
          <a:xfrm>
            <a:off x="5219700" y="3357563"/>
            <a:ext cx="2089150" cy="863600"/>
          </a:xfrm>
          <a:prstGeom prst="rect">
            <a:avLst/>
          </a:prstGeom>
          <a:solidFill>
            <a:schemeClr val="accent1"/>
          </a:solidFill>
          <a:ln w="9525">
            <a:solidFill>
              <a:schemeClr val="tx1"/>
            </a:solidFill>
            <a:miter lim="800000"/>
          </a:ln>
          <a:effectLst/>
        </p:spPr>
        <p:txBody>
          <a:bodyPr wrap="none" anchor="ctr"/>
          <a:lstStyle/>
          <a:p>
            <a:pPr algn="ctr"/>
            <a:r>
              <a:rPr kumimoji="1" lang="zh-CN" altLang="en-US" sz="3200" b="1">
                <a:effectLst>
                  <a:outerShdw blurRad="38100" dist="38100" dir="2700000" algn="tl">
                    <a:srgbClr val="000000"/>
                  </a:outerShdw>
                </a:effectLst>
                <a:latin typeface="Times New Roman" panose="02020603050405020304" pitchFamily="18" charset="0"/>
              </a:rPr>
              <a:t>调度</a:t>
            </a:r>
            <a:endParaRPr kumimoji="1" lang="zh-CN" altLang="en-US" sz="3200" b="1">
              <a:effectLst>
                <a:outerShdw blurRad="38100" dist="38100" dir="2700000" algn="tl">
                  <a:srgbClr val="000000"/>
                </a:outerShdw>
              </a:effectLst>
              <a:latin typeface="Times New Roman" panose="02020603050405020304" pitchFamily="18" charset="0"/>
            </a:endParaRPr>
          </a:p>
        </p:txBody>
      </p:sp>
      <p:cxnSp>
        <p:nvCxnSpPr>
          <p:cNvPr id="773126" name="AutoShape 6"/>
          <p:cNvCxnSpPr>
            <a:cxnSpLocks noChangeShapeType="1"/>
            <a:stCxn id="773123" idx="2"/>
            <a:endCxn id="773124" idx="0"/>
          </p:cNvCxnSpPr>
          <p:nvPr/>
        </p:nvCxnSpPr>
        <p:spPr bwMode="auto">
          <a:xfrm flipH="1">
            <a:off x="2232025" y="2276475"/>
            <a:ext cx="2052638" cy="1081088"/>
          </a:xfrm>
          <a:prstGeom prst="straightConnector1">
            <a:avLst/>
          </a:prstGeom>
          <a:noFill/>
          <a:ln w="9525">
            <a:solidFill>
              <a:schemeClr val="tx1"/>
            </a:solidFill>
            <a:round/>
            <a:tailEnd type="triangle" w="med" len="med"/>
          </a:ln>
          <a:effectLst/>
        </p:spPr>
      </p:cxnSp>
      <p:cxnSp>
        <p:nvCxnSpPr>
          <p:cNvPr id="773127" name="AutoShape 7"/>
          <p:cNvCxnSpPr>
            <a:cxnSpLocks noChangeShapeType="1"/>
            <a:stCxn id="773123" idx="2"/>
            <a:endCxn id="773125" idx="0"/>
          </p:cNvCxnSpPr>
          <p:nvPr/>
        </p:nvCxnSpPr>
        <p:spPr bwMode="auto">
          <a:xfrm>
            <a:off x="4284663" y="2276475"/>
            <a:ext cx="1979612" cy="1081088"/>
          </a:xfrm>
          <a:prstGeom prst="straightConnector1">
            <a:avLst/>
          </a:prstGeom>
          <a:noFill/>
          <a:ln w="9525">
            <a:solidFill>
              <a:schemeClr val="tx1"/>
            </a:solidFill>
            <a:round/>
            <a:tailEnd type="triangle" w="med" len="med"/>
          </a:ln>
          <a:effectLst/>
        </p:spPr>
      </p:cxnSp>
      <p:sp>
        <p:nvSpPr>
          <p:cNvPr id="773128" name="AutoShape 8"/>
          <p:cNvSpPr>
            <a:spLocks noChangeArrowheads="1"/>
          </p:cNvSpPr>
          <p:nvPr/>
        </p:nvSpPr>
        <p:spPr bwMode="auto">
          <a:xfrm>
            <a:off x="6084888" y="4005263"/>
            <a:ext cx="431800" cy="431800"/>
          </a:xfrm>
          <a:prstGeom prst="diamond">
            <a:avLst/>
          </a:prstGeom>
          <a:solidFill>
            <a:srgbClr val="339966"/>
          </a:solidFill>
          <a:ln w="9525">
            <a:solidFill>
              <a:schemeClr val="tx1"/>
            </a:solidFill>
            <a:miter lim="800000"/>
          </a:ln>
          <a:effectLst/>
        </p:spPr>
        <p:txBody>
          <a:bodyPr wrap="none" anchor="ctr"/>
          <a:lstStyle/>
          <a:p>
            <a:endParaRPr lang="zh-CN" altLang="en-US"/>
          </a:p>
        </p:txBody>
      </p:sp>
      <p:cxnSp>
        <p:nvCxnSpPr>
          <p:cNvPr id="773129" name="AutoShape 9"/>
          <p:cNvCxnSpPr>
            <a:cxnSpLocks noChangeShapeType="1"/>
            <a:stCxn id="773128" idx="1"/>
          </p:cNvCxnSpPr>
          <p:nvPr/>
        </p:nvCxnSpPr>
        <p:spPr bwMode="auto">
          <a:xfrm flipH="1">
            <a:off x="5364163" y="4221163"/>
            <a:ext cx="720725" cy="647700"/>
          </a:xfrm>
          <a:prstGeom prst="straightConnector1">
            <a:avLst/>
          </a:prstGeom>
          <a:noFill/>
          <a:ln w="9525">
            <a:solidFill>
              <a:schemeClr val="tx1"/>
            </a:solidFill>
            <a:round/>
            <a:tailEnd type="triangle" w="med" len="med"/>
          </a:ln>
          <a:effectLst/>
        </p:spPr>
      </p:cxnSp>
      <p:cxnSp>
        <p:nvCxnSpPr>
          <p:cNvPr id="773130" name="AutoShape 10"/>
          <p:cNvCxnSpPr>
            <a:cxnSpLocks noChangeShapeType="1"/>
            <a:stCxn id="773128" idx="2"/>
          </p:cNvCxnSpPr>
          <p:nvPr/>
        </p:nvCxnSpPr>
        <p:spPr bwMode="auto">
          <a:xfrm>
            <a:off x="6300788" y="4437063"/>
            <a:ext cx="0" cy="431800"/>
          </a:xfrm>
          <a:prstGeom prst="straightConnector1">
            <a:avLst/>
          </a:prstGeom>
          <a:noFill/>
          <a:ln w="9525">
            <a:solidFill>
              <a:schemeClr val="tx1"/>
            </a:solidFill>
            <a:round/>
            <a:tailEnd type="triangle" w="med" len="med"/>
          </a:ln>
          <a:effectLst/>
        </p:spPr>
      </p:cxnSp>
      <p:cxnSp>
        <p:nvCxnSpPr>
          <p:cNvPr id="773131" name="AutoShape 11"/>
          <p:cNvCxnSpPr>
            <a:cxnSpLocks noChangeShapeType="1"/>
            <a:stCxn id="773128" idx="3"/>
          </p:cNvCxnSpPr>
          <p:nvPr/>
        </p:nvCxnSpPr>
        <p:spPr bwMode="auto">
          <a:xfrm>
            <a:off x="6516688" y="4221163"/>
            <a:ext cx="647700" cy="576262"/>
          </a:xfrm>
          <a:prstGeom prst="straightConnector1">
            <a:avLst/>
          </a:prstGeom>
          <a:noFill/>
          <a:ln w="9525">
            <a:solidFill>
              <a:schemeClr val="tx1"/>
            </a:solidFill>
            <a:round/>
            <a:tailEnd type="triangle" w="med" len="med"/>
          </a:ln>
          <a:effectLst/>
        </p:spPr>
      </p:cxnSp>
      <p:sp>
        <p:nvSpPr>
          <p:cNvPr id="773132" name="Text Box 12"/>
          <p:cNvSpPr txBox="1">
            <a:spLocks noChangeArrowheads="1"/>
          </p:cNvSpPr>
          <p:nvPr/>
        </p:nvSpPr>
        <p:spPr bwMode="auto">
          <a:xfrm>
            <a:off x="4284663" y="6400800"/>
            <a:ext cx="1187450" cy="457200"/>
          </a:xfrm>
          <a:prstGeom prst="rect">
            <a:avLst/>
          </a:prstGeom>
          <a:noFill/>
          <a:ln w="9525">
            <a:noFill/>
            <a:miter lim="800000"/>
          </a:ln>
          <a:effectLst/>
        </p:spPr>
        <p:txBody>
          <a:bodyPr>
            <a:spAutoFit/>
          </a:bodyPr>
          <a:lstStyle/>
          <a:p>
            <a:pPr>
              <a:spcBef>
                <a:spcPct val="50000"/>
              </a:spcBef>
            </a:pPr>
            <a:r>
              <a:rPr kumimoji="1" lang="zh-CN" altLang="en-US" sz="2400">
                <a:latin typeface="Times New Roman" panose="02020603050405020304" pitchFamily="18" charset="0"/>
                <a:hlinkClick r:id="rId1" action="ppaction://hlinksldjump"/>
              </a:rPr>
              <a:t>返回</a:t>
            </a:r>
            <a:endParaRPr kumimoji="1" lang="zh-CN" altLang="en-US" sz="2400">
              <a:latin typeface="Times New Roman" panose="02020603050405020304" pitchFamily="18" charset="0"/>
            </a:endParaRPr>
          </a:p>
        </p:txBody>
      </p:sp>
    </p:spTree>
  </p:cSld>
  <p:clrMapOvr>
    <a:masterClrMapping/>
  </p:clrMapOvr>
  <p:transition>
    <p:zoom/>
  </p:transition>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3"/>
          <p:cNvSpPr>
            <a:spLocks noGrp="1" noChangeArrowheads="1"/>
          </p:cNvSpPr>
          <p:nvPr>
            <p:ph type="dt" sz="quarter" idx="2"/>
          </p:nvPr>
        </p:nvSpPr>
        <p:spPr/>
        <p:txBody>
          <a:bodyPr/>
          <a:lstStyle/>
          <a:p>
            <a:fld id="{3650876A-3324-4F48-B804-9567ED613EE1}" type="datetime1">
              <a:rPr lang="zh-CN" altLang="en-US">
                <a:latin typeface="黑体" panose="02010609060101010101" charset="-122"/>
                <a:ea typeface="黑体" panose="02010609060101010101" charset="-122"/>
              </a:rPr>
            </a:fld>
            <a:endParaRPr lang="en-US" altLang="zh-CN">
              <a:latin typeface="黑体" panose="02010609060101010101" charset="-122"/>
              <a:ea typeface="黑体" panose="02010609060101010101" charset="-122"/>
            </a:endParaRPr>
          </a:p>
        </p:txBody>
      </p:sp>
      <p:sp>
        <p:nvSpPr>
          <p:cNvPr id="8" name="Rectangle 15"/>
          <p:cNvSpPr>
            <a:spLocks noGrp="1" noChangeArrowheads="1"/>
          </p:cNvSpPr>
          <p:nvPr>
            <p:ph type="sldNum" sz="quarter" idx="4"/>
          </p:nvPr>
        </p:nvSpPr>
        <p:spPr/>
        <p:txBody>
          <a:bodyPr/>
          <a:lstStyle/>
          <a:p>
            <a:fld id="{386684F9-4C4A-4132-980B-08D8932BF3A3}" type="slidenum">
              <a:rPr lang="en-US" altLang="zh-CN">
                <a:latin typeface="黑体" panose="02010609060101010101" charset="-122"/>
                <a:ea typeface="黑体" panose="02010609060101010101" charset="-122"/>
              </a:rPr>
            </a:fld>
            <a:endParaRPr lang="en-US" altLang="zh-CN">
              <a:latin typeface="黑体" panose="02010609060101010101" charset="-122"/>
              <a:ea typeface="黑体" panose="02010609060101010101" charset="-122"/>
            </a:endParaRPr>
          </a:p>
        </p:txBody>
      </p:sp>
      <p:sp>
        <p:nvSpPr>
          <p:cNvPr id="771074" name="Rectangle 2"/>
          <p:cNvSpPr>
            <a:spLocks noGrp="1" noChangeArrowheads="1"/>
          </p:cNvSpPr>
          <p:nvPr>
            <p:ph type="subTitle" idx="1"/>
          </p:nvPr>
        </p:nvSpPr>
        <p:spPr>
          <a:xfrm>
            <a:off x="304800" y="152400"/>
            <a:ext cx="8686800" cy="6477000"/>
          </a:xfrm>
          <a:solidFill>
            <a:srgbClr val="0000FF"/>
          </a:solidFill>
        </p:spPr>
        <p:txBody>
          <a:bodyPr/>
          <a:lstStyle/>
          <a:p>
            <a:pPr algn="l"/>
            <a:r>
              <a:rPr lang="zh-CN" altLang="en-US" sz="3600" b="0">
                <a:latin typeface="黑体" panose="02010609060101010101" charset="-122"/>
                <a:ea typeface="黑体" panose="02010609060101010101" charset="-122"/>
              </a:rPr>
              <a:t>三、事务映射</a:t>
            </a:r>
            <a:endParaRPr lang="zh-CN" altLang="en-US" sz="3600" b="0">
              <a:latin typeface="黑体" panose="02010609060101010101" charset="-122"/>
              <a:ea typeface="黑体" panose="02010609060101010101" charset="-122"/>
            </a:endParaRPr>
          </a:p>
          <a:p>
            <a:pPr algn="l"/>
            <a:r>
              <a:rPr lang="zh-CN" altLang="en-US" sz="3600" b="0">
                <a:latin typeface="黑体" panose="02010609060101010101" charset="-122"/>
                <a:ea typeface="黑体" panose="02010609060101010101" charset="-122"/>
              </a:rPr>
              <a:t>   （一）步骤</a:t>
            </a:r>
            <a:endParaRPr lang="zh-CN" altLang="en-US" sz="3600" b="0">
              <a:latin typeface="黑体" panose="02010609060101010101" charset="-122"/>
              <a:ea typeface="黑体" panose="02010609060101010101" charset="-122"/>
            </a:endParaRPr>
          </a:p>
        </p:txBody>
      </p:sp>
      <p:sp>
        <p:nvSpPr>
          <p:cNvPr id="771075" name="Text Box 3"/>
          <p:cNvSpPr txBox="1">
            <a:spLocks noChangeArrowheads="1"/>
          </p:cNvSpPr>
          <p:nvPr/>
        </p:nvSpPr>
        <p:spPr bwMode="auto">
          <a:xfrm>
            <a:off x="457200" y="1447800"/>
            <a:ext cx="8616950" cy="476250"/>
          </a:xfrm>
          <a:prstGeom prst="rect">
            <a:avLst/>
          </a:prstGeom>
          <a:noFill/>
          <a:ln w="9525">
            <a:noFill/>
            <a:miter lim="800000"/>
          </a:ln>
          <a:effectLst/>
        </p:spPr>
        <p:txBody>
          <a:bodyPr>
            <a:spAutoFit/>
          </a:bodyPr>
          <a:lstStyle/>
          <a:p>
            <a:pPr>
              <a:lnSpc>
                <a:spcPct val="90000"/>
              </a:lnSpc>
            </a:pPr>
            <a:r>
              <a:rPr kumimoji="1" lang="zh-CN" altLang="en-US" sz="2800" b="1">
                <a:solidFill>
                  <a:srgbClr val="FFFF00"/>
                </a:solidFill>
                <a:latin typeface="黑体" panose="02010609060101010101" charset="-122"/>
                <a:ea typeface="黑体" panose="02010609060101010101" charset="-122"/>
              </a:rPr>
              <a:t>１识别事务输入、事务中心和若干动作路径三部分。</a:t>
            </a:r>
            <a:endParaRPr kumimoji="1" lang="zh-CN" altLang="en-US" sz="2800" b="1">
              <a:solidFill>
                <a:srgbClr val="FFFF00"/>
              </a:solidFill>
              <a:latin typeface="黑体" panose="02010609060101010101" charset="-122"/>
              <a:ea typeface="黑体" panose="02010609060101010101" charset="-122"/>
            </a:endParaRPr>
          </a:p>
        </p:txBody>
      </p:sp>
      <p:sp>
        <p:nvSpPr>
          <p:cNvPr id="771076" name="Text Box 4"/>
          <p:cNvSpPr txBox="1">
            <a:spLocks noChangeArrowheads="1"/>
          </p:cNvSpPr>
          <p:nvPr/>
        </p:nvSpPr>
        <p:spPr bwMode="auto">
          <a:xfrm>
            <a:off x="304800" y="2057400"/>
            <a:ext cx="8235950" cy="2781300"/>
          </a:xfrm>
          <a:prstGeom prst="rect">
            <a:avLst/>
          </a:prstGeom>
          <a:noFill/>
          <a:ln w="9525">
            <a:noFill/>
            <a:miter lim="800000"/>
          </a:ln>
          <a:effectLst/>
        </p:spPr>
        <p:txBody>
          <a:bodyPr>
            <a:spAutoFit/>
          </a:bodyPr>
          <a:lstStyle/>
          <a:p>
            <a:pPr>
              <a:lnSpc>
                <a:spcPct val="90000"/>
              </a:lnSpc>
            </a:pPr>
            <a:r>
              <a:rPr kumimoji="1" lang="en-US" altLang="zh-CN" sz="2800" b="1">
                <a:solidFill>
                  <a:srgbClr val="FFFF00"/>
                </a:solidFill>
                <a:latin typeface="黑体" panose="02010609060101010101" charset="-122"/>
                <a:ea typeface="黑体" panose="02010609060101010101" charset="-122"/>
              </a:rPr>
              <a:t> </a:t>
            </a:r>
            <a:r>
              <a:rPr kumimoji="1" lang="zh-CN" altLang="en-US" sz="2800" b="1">
                <a:solidFill>
                  <a:srgbClr val="FFFF00"/>
                </a:solidFill>
                <a:latin typeface="黑体" panose="02010609060101010101" charset="-122"/>
                <a:ea typeface="黑体" panose="02010609060101010101" charset="-122"/>
              </a:rPr>
              <a:t>２进行第一级分解（映射顶层和第一层 ）</a:t>
            </a:r>
            <a:endParaRPr kumimoji="1" lang="zh-CN" altLang="en-US" sz="2800" b="1">
              <a:solidFill>
                <a:srgbClr val="FFFF00"/>
              </a:solidFill>
              <a:latin typeface="黑体" panose="02010609060101010101" charset="-122"/>
              <a:ea typeface="黑体" panose="02010609060101010101" charset="-122"/>
            </a:endParaRPr>
          </a:p>
          <a:p>
            <a:pPr>
              <a:lnSpc>
                <a:spcPct val="90000"/>
              </a:lnSpc>
            </a:pPr>
            <a:r>
              <a:rPr kumimoji="1" lang="zh-CN" altLang="en-US" sz="2800" b="1">
                <a:solidFill>
                  <a:srgbClr val="FFFF99"/>
                </a:solidFill>
                <a:latin typeface="黑体" panose="02010609060101010101" charset="-122"/>
                <a:ea typeface="黑体" panose="02010609060101010101" charset="-122"/>
              </a:rPr>
              <a:t>	</a:t>
            </a:r>
            <a:r>
              <a:rPr kumimoji="1" lang="zh-CN" altLang="en-US" sz="2800" b="1">
                <a:solidFill>
                  <a:srgbClr val="FFFFFF"/>
                </a:solidFill>
                <a:latin typeface="黑体" panose="02010609060101010101" charset="-122"/>
                <a:ea typeface="黑体" panose="02010609060101010101" charset="-122"/>
              </a:rPr>
              <a:t>设计主控模块和第一层软件结构</a:t>
            </a:r>
            <a:endParaRPr kumimoji="1" lang="zh-CN" altLang="en-US" sz="2800" b="1">
              <a:solidFill>
                <a:srgbClr val="FFFFFF"/>
              </a:solidFill>
              <a:latin typeface="黑体" panose="02010609060101010101" charset="-122"/>
              <a:ea typeface="黑体" panose="02010609060101010101" charset="-122"/>
            </a:endParaRPr>
          </a:p>
          <a:p>
            <a:pPr>
              <a:lnSpc>
                <a:spcPct val="90000"/>
              </a:lnSpc>
            </a:pPr>
            <a:r>
              <a:rPr kumimoji="1" lang="zh-CN" altLang="en-US" sz="2800" b="1">
                <a:solidFill>
                  <a:srgbClr val="FFFFFF"/>
                </a:solidFill>
                <a:latin typeface="黑体" panose="02010609060101010101" charset="-122"/>
                <a:ea typeface="黑体" panose="02010609060101010101" charset="-122"/>
              </a:rPr>
              <a:t>	</a:t>
            </a:r>
            <a:r>
              <a:rPr kumimoji="1" lang="en-US" altLang="zh-CN" sz="2800" b="1">
                <a:solidFill>
                  <a:srgbClr val="FFFFFF"/>
                </a:solidFill>
                <a:latin typeface="黑体" panose="02010609060101010101" charset="-122"/>
                <a:ea typeface="黑体" panose="02010609060101010101" charset="-122"/>
              </a:rPr>
              <a:t>1</a:t>
            </a:r>
            <a:r>
              <a:rPr kumimoji="1" lang="zh-CN" altLang="en-US" sz="2800" b="1">
                <a:solidFill>
                  <a:srgbClr val="FFFFFF"/>
                </a:solidFill>
                <a:latin typeface="黑体" panose="02010609060101010101" charset="-122"/>
                <a:ea typeface="黑体" panose="02010609060101010101" charset="-122"/>
              </a:rPr>
              <a:t>）输入模块。</a:t>
            </a:r>
            <a:endParaRPr kumimoji="1" lang="zh-CN" altLang="en-US" sz="2800" b="1">
              <a:solidFill>
                <a:srgbClr val="FFFFFF"/>
              </a:solidFill>
              <a:latin typeface="黑体" panose="02010609060101010101" charset="-122"/>
              <a:ea typeface="黑体" panose="02010609060101010101" charset="-122"/>
            </a:endParaRPr>
          </a:p>
          <a:p>
            <a:pPr>
              <a:lnSpc>
                <a:spcPct val="90000"/>
              </a:lnSpc>
            </a:pPr>
            <a:r>
              <a:rPr kumimoji="1" lang="zh-CN" altLang="en-US" sz="2800" b="1">
                <a:solidFill>
                  <a:srgbClr val="FFFFFF"/>
                </a:solidFill>
                <a:latin typeface="黑体" panose="02010609060101010101" charset="-122"/>
                <a:ea typeface="黑体" panose="02010609060101010101" charset="-122"/>
              </a:rPr>
              <a:t>             功能：为主控模块提供数据（事务）。</a:t>
            </a:r>
            <a:endParaRPr kumimoji="1" lang="zh-CN" altLang="en-US" sz="2800" b="1">
              <a:solidFill>
                <a:srgbClr val="FFFFFF"/>
              </a:solidFill>
              <a:latin typeface="黑体" panose="02010609060101010101" charset="-122"/>
              <a:ea typeface="黑体" panose="02010609060101010101" charset="-122"/>
            </a:endParaRPr>
          </a:p>
          <a:p>
            <a:pPr>
              <a:lnSpc>
                <a:spcPct val="90000"/>
              </a:lnSpc>
            </a:pPr>
            <a:r>
              <a:rPr kumimoji="1" lang="zh-CN" altLang="en-US" sz="2800" b="1">
                <a:solidFill>
                  <a:srgbClr val="FFFFFF"/>
                </a:solidFill>
                <a:latin typeface="黑体" panose="02010609060101010101" charset="-122"/>
                <a:ea typeface="黑体" panose="02010609060101010101" charset="-122"/>
              </a:rPr>
              <a:t>	</a:t>
            </a:r>
            <a:r>
              <a:rPr kumimoji="1" lang="en-US" altLang="zh-CN" sz="2800" b="1">
                <a:solidFill>
                  <a:srgbClr val="FFFFFF"/>
                </a:solidFill>
                <a:latin typeface="黑体" panose="02010609060101010101" charset="-122"/>
                <a:ea typeface="黑体" panose="02010609060101010101" charset="-122"/>
              </a:rPr>
              <a:t>2</a:t>
            </a:r>
            <a:r>
              <a:rPr kumimoji="1" lang="zh-CN" altLang="en-US" sz="2800" b="1">
                <a:solidFill>
                  <a:srgbClr val="FFFFFF"/>
                </a:solidFill>
                <a:latin typeface="黑体" panose="02010609060101010101" charset="-122"/>
                <a:ea typeface="黑体" panose="02010609060101010101" charset="-122"/>
              </a:rPr>
              <a:t>）调度模块。</a:t>
            </a:r>
            <a:endParaRPr kumimoji="1" lang="zh-CN" altLang="en-US" sz="2800" b="1">
              <a:solidFill>
                <a:srgbClr val="FFFFFF"/>
              </a:solidFill>
              <a:latin typeface="黑体" panose="02010609060101010101" charset="-122"/>
              <a:ea typeface="黑体" panose="02010609060101010101" charset="-122"/>
            </a:endParaRPr>
          </a:p>
          <a:p>
            <a:pPr>
              <a:lnSpc>
                <a:spcPct val="90000"/>
              </a:lnSpc>
            </a:pPr>
            <a:r>
              <a:rPr kumimoji="1" lang="zh-CN" altLang="en-US" sz="2800" b="1">
                <a:solidFill>
                  <a:srgbClr val="FFFFFF"/>
                </a:solidFill>
                <a:latin typeface="黑体" panose="02010609060101010101" charset="-122"/>
                <a:ea typeface="黑体" panose="02010609060101010101" charset="-122"/>
              </a:rPr>
              <a:t>             根据输入的要求调度相应的执行通路</a:t>
            </a:r>
            <a:endParaRPr kumimoji="1" lang="zh-CN" altLang="en-US" sz="2800" b="1">
              <a:solidFill>
                <a:srgbClr val="FFFFFF"/>
              </a:solidFill>
              <a:latin typeface="黑体" panose="02010609060101010101" charset="-122"/>
              <a:ea typeface="黑体" panose="02010609060101010101" charset="-122"/>
            </a:endParaRPr>
          </a:p>
          <a:p>
            <a:pPr>
              <a:lnSpc>
                <a:spcPct val="90000"/>
              </a:lnSpc>
            </a:pPr>
            <a:r>
              <a:rPr kumimoji="1" lang="zh-CN" altLang="en-US" sz="2800" b="1">
                <a:solidFill>
                  <a:srgbClr val="FFFFFF"/>
                </a:solidFill>
                <a:latin typeface="黑体" panose="02010609060101010101" charset="-122"/>
                <a:ea typeface="黑体" panose="02010609060101010101" charset="-122"/>
              </a:rPr>
              <a:t>     </a:t>
            </a:r>
            <a:endParaRPr kumimoji="1" lang="zh-CN" altLang="en-US" sz="2400">
              <a:latin typeface="黑体" panose="02010609060101010101" charset="-122"/>
              <a:ea typeface="黑体" panose="02010609060101010101" charset="-122"/>
            </a:endParaRPr>
          </a:p>
        </p:txBody>
      </p:sp>
      <p:sp>
        <p:nvSpPr>
          <p:cNvPr id="771077" name="Text Box 5"/>
          <p:cNvSpPr txBox="1">
            <a:spLocks noChangeArrowheads="1"/>
          </p:cNvSpPr>
          <p:nvPr/>
        </p:nvSpPr>
        <p:spPr bwMode="auto">
          <a:xfrm>
            <a:off x="304800" y="4630738"/>
            <a:ext cx="8616950" cy="2227262"/>
          </a:xfrm>
          <a:prstGeom prst="rect">
            <a:avLst/>
          </a:prstGeom>
          <a:noFill/>
          <a:ln w="9525">
            <a:noFill/>
            <a:miter lim="800000"/>
          </a:ln>
          <a:effectLst/>
        </p:spPr>
        <p:txBody>
          <a:bodyPr>
            <a:spAutoFit/>
          </a:bodyPr>
          <a:lstStyle/>
          <a:p>
            <a:r>
              <a:rPr kumimoji="1" lang="zh-CN" altLang="en-US" sz="2800" b="1" dirty="0">
                <a:solidFill>
                  <a:srgbClr val="FFFF00"/>
                </a:solidFill>
                <a:latin typeface="黑体" panose="02010609060101010101" charset="-122"/>
                <a:ea typeface="黑体" panose="02010609060101010101" charset="-122"/>
              </a:rPr>
              <a:t>３进行第二级分解：</a:t>
            </a:r>
            <a:r>
              <a:rPr kumimoji="1" lang="zh-CN" altLang="en-US" sz="2800" b="1" dirty="0">
                <a:solidFill>
                  <a:srgbClr val="FFFFFF"/>
                </a:solidFill>
                <a:latin typeface="黑体" panose="02010609060101010101" charset="-122"/>
                <a:ea typeface="黑体" panose="02010609060101010101" charset="-122"/>
              </a:rPr>
              <a:t> 设计中下层模块</a:t>
            </a:r>
            <a:endParaRPr kumimoji="1" lang="zh-CN" altLang="en-US" sz="2800" b="1" dirty="0">
              <a:solidFill>
                <a:srgbClr val="FFFFFF"/>
              </a:solidFill>
              <a:latin typeface="黑体" panose="02010609060101010101" charset="-122"/>
              <a:ea typeface="黑体" panose="02010609060101010101" charset="-122"/>
            </a:endParaRPr>
          </a:p>
          <a:p>
            <a:r>
              <a:rPr kumimoji="1" lang="zh-CN" altLang="en-US" sz="2800" b="1" dirty="0">
                <a:solidFill>
                  <a:srgbClr val="FFFFFF"/>
                </a:solidFill>
                <a:latin typeface="黑体" panose="02010609060101010101" charset="-122"/>
                <a:ea typeface="黑体" panose="02010609060101010101" charset="-122"/>
              </a:rPr>
              <a:t>     方法：</a:t>
            </a:r>
            <a:r>
              <a:rPr kumimoji="1" lang="zh-CN" altLang="en-US" sz="2800" b="1" dirty="0">
                <a:solidFill>
                  <a:srgbClr val="FFFF00"/>
                </a:solidFill>
                <a:latin typeface="黑体" panose="02010609060101010101" charset="-122"/>
                <a:ea typeface="黑体" panose="02010609060101010101" charset="-122"/>
              </a:rPr>
              <a:t>对通路再进行识别</a:t>
            </a:r>
            <a:r>
              <a:rPr kumimoji="1" lang="zh-CN" altLang="en-US" sz="2800" b="1" dirty="0">
                <a:solidFill>
                  <a:srgbClr val="FFFFFF"/>
                </a:solidFill>
                <a:latin typeface="黑体" panose="02010609060101010101" charset="-122"/>
                <a:ea typeface="黑体" panose="02010609060101010101" charset="-122"/>
              </a:rPr>
              <a:t>、划分、映射，反复此</a:t>
            </a:r>
            <a:endParaRPr kumimoji="1" lang="zh-CN" altLang="en-US" sz="2800" b="1" dirty="0">
              <a:solidFill>
                <a:srgbClr val="FFFFFF"/>
              </a:solidFill>
              <a:latin typeface="黑体" panose="02010609060101010101" charset="-122"/>
              <a:ea typeface="黑体" panose="02010609060101010101" charset="-122"/>
            </a:endParaRPr>
          </a:p>
          <a:p>
            <a:r>
              <a:rPr kumimoji="1" lang="zh-CN" altLang="en-US" sz="2800" b="1" dirty="0">
                <a:solidFill>
                  <a:srgbClr val="FFFFFF"/>
                </a:solidFill>
                <a:latin typeface="黑体" panose="02010609060101010101" charset="-122"/>
                <a:ea typeface="黑体" panose="02010609060101010101" charset="-122"/>
              </a:rPr>
              <a:t>           过程直到全部映射完毕</a:t>
            </a:r>
            <a:endParaRPr kumimoji="1" lang="zh-CN" altLang="en-US" sz="2800" b="1" dirty="0">
              <a:solidFill>
                <a:srgbClr val="FFFFFF"/>
              </a:solidFill>
              <a:latin typeface="黑体" panose="02010609060101010101" charset="-122"/>
              <a:ea typeface="黑体" panose="02010609060101010101" charset="-122"/>
            </a:endParaRPr>
          </a:p>
          <a:p>
            <a:r>
              <a:rPr kumimoji="1" lang="zh-CN" altLang="en-US" sz="2800" b="1" dirty="0">
                <a:solidFill>
                  <a:srgbClr val="FFFF00"/>
                </a:solidFill>
                <a:latin typeface="黑体" panose="02010609060101010101" charset="-122"/>
                <a:ea typeface="黑体" panose="02010609060101010101" charset="-122"/>
              </a:rPr>
              <a:t>４优化软件设计</a:t>
            </a:r>
            <a:endParaRPr kumimoji="1" lang="zh-CN" altLang="en-US" sz="2800" b="1" dirty="0">
              <a:solidFill>
                <a:srgbClr val="FFFF00"/>
              </a:solidFill>
              <a:latin typeface="黑体" panose="02010609060101010101" charset="-122"/>
              <a:ea typeface="黑体" panose="02010609060101010101" charset="-122"/>
            </a:endParaRPr>
          </a:p>
          <a:p>
            <a:r>
              <a:rPr kumimoji="1" lang="zh-CN" altLang="en-US" sz="2800" b="1" dirty="0">
                <a:solidFill>
                  <a:srgbClr val="FFFFFF"/>
                </a:solidFill>
                <a:latin typeface="黑体" panose="02010609060101010101" charset="-122"/>
                <a:ea typeface="黑体" panose="02010609060101010101" charset="-122"/>
              </a:rPr>
              <a:t>   </a:t>
            </a:r>
            <a:endParaRPr kumimoji="1" lang="zh-CN" altLang="en-US" sz="2800" b="1" dirty="0">
              <a:solidFill>
                <a:srgbClr val="FFFFFF"/>
              </a:solidFill>
              <a:latin typeface="黑体" panose="02010609060101010101" charset="-122"/>
              <a:ea typeface="黑体" panose="02010609060101010101" charset="-122"/>
            </a:endParaRP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771077">
                                            <p:txEl>
                                              <p:pRg st="0" end="0"/>
                                            </p:txEl>
                                          </p:spTgt>
                                        </p:tgtEl>
                                        <p:attrNameLst>
                                          <p:attrName>style.visibility</p:attrName>
                                        </p:attrNameLst>
                                      </p:cBhvr>
                                      <p:to>
                                        <p:strVal val="visible"/>
                                      </p:to>
                                    </p:set>
                                    <p:animEffect transition="in" filter="box(out)">
                                      <p:cBhvr>
                                        <p:cTn id="7" dur="1000"/>
                                        <p:tgtEl>
                                          <p:spTgt spid="771077">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1" name="CAMERA.WAV"/>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771077">
                                            <p:txEl>
                                              <p:pRg st="1" end="1"/>
                                            </p:txEl>
                                          </p:spTgt>
                                        </p:tgtEl>
                                        <p:attrNameLst>
                                          <p:attrName>style.visibility</p:attrName>
                                        </p:attrNameLst>
                                      </p:cBhvr>
                                      <p:to>
                                        <p:strVal val="visible"/>
                                      </p:to>
                                    </p:set>
                                    <p:animEffect transition="in" filter="box(out)">
                                      <p:cBhvr>
                                        <p:cTn id="12" dur="1000"/>
                                        <p:tgtEl>
                                          <p:spTgt spid="771077">
                                            <p:txEl>
                                              <p:pRg st="1" end="1"/>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1" name="CAMERA.WAV"/>
                                        </p:tgtEl>
                                      </p:cMediaNode>
                                    </p:audio>
                                  </p:sub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771077">
                                            <p:txEl>
                                              <p:pRg st="2" end="2"/>
                                            </p:txEl>
                                          </p:spTgt>
                                        </p:tgtEl>
                                        <p:attrNameLst>
                                          <p:attrName>style.visibility</p:attrName>
                                        </p:attrNameLst>
                                      </p:cBhvr>
                                      <p:to>
                                        <p:strVal val="visible"/>
                                      </p:to>
                                    </p:set>
                                    <p:animEffect transition="in" filter="box(out)">
                                      <p:cBhvr>
                                        <p:cTn id="17" dur="1000"/>
                                        <p:tgtEl>
                                          <p:spTgt spid="771077">
                                            <p:txEl>
                                              <p:pRg st="2" end="2"/>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1" name="CAMERA.WAV"/>
                                        </p:tgtEl>
                                      </p:cMediaNode>
                                    </p:audio>
                                  </p:subTnLst>
                                </p:cTn>
                              </p:par>
                            </p:childTnLst>
                          </p:cTn>
                        </p:par>
                      </p:childTnLst>
                    </p:cTn>
                  </p:par>
                  <p:par>
                    <p:cTn id="18" fill="hold">
                      <p:stCondLst>
                        <p:cond delay="indefinite"/>
                      </p:stCondLst>
                      <p:childTnLst>
                        <p:par>
                          <p:cTn id="19" fill="hold">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771077">
                                            <p:txEl>
                                              <p:pRg st="3" end="3"/>
                                            </p:txEl>
                                          </p:spTgt>
                                        </p:tgtEl>
                                        <p:attrNameLst>
                                          <p:attrName>style.visibility</p:attrName>
                                        </p:attrNameLst>
                                      </p:cBhvr>
                                      <p:to>
                                        <p:strVal val="visible"/>
                                      </p:to>
                                    </p:set>
                                    <p:animEffect transition="in" filter="box(out)">
                                      <p:cBhvr>
                                        <p:cTn id="22" dur="1000"/>
                                        <p:tgtEl>
                                          <p:spTgt spid="771077">
                                            <p:txEl>
                                              <p:pRg st="3" end="3"/>
                                            </p:txEl>
                                          </p:spTgt>
                                        </p:tgtEl>
                                      </p:cBhvr>
                                    </p:animEffect>
                                  </p:childTnLst>
                                  <p:subTnLst>
                                    <p:audio>
                                      <p:cMediaNode>
                                        <p:cTn display="0" masterRel="sameClick">
                                          <p:stCondLst>
                                            <p:cond evt="begin" delay="0">
                                              <p:tn val="20"/>
                                            </p:cond>
                                          </p:stCondLst>
                                          <p:endCondLst>
                                            <p:cond evt="onStopAudio" delay="0">
                                              <p:tgtEl>
                                                <p:sldTgt/>
                                              </p:tgtEl>
                                            </p:cond>
                                          </p:endCondLst>
                                        </p:cTn>
                                        <p:tgtEl>
                                          <p:sndTgt r:embed="rId1" name="CAMERA.WAV"/>
                                        </p:tgtEl>
                                      </p:cMediaNode>
                                    </p:audio>
                                  </p:subTnLst>
                                </p:cTn>
                              </p:par>
                            </p:childTnLst>
                          </p:cTn>
                        </p:par>
                      </p:childTnLst>
                    </p:cTn>
                  </p:par>
                  <p:par>
                    <p:cTn id="23" fill="hold">
                      <p:stCondLst>
                        <p:cond delay="indefinite"/>
                      </p:stCondLst>
                      <p:childTnLst>
                        <p:par>
                          <p:cTn id="24" fill="hold">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771077">
                                            <p:txEl>
                                              <p:pRg st="4" end="4"/>
                                            </p:txEl>
                                          </p:spTgt>
                                        </p:tgtEl>
                                        <p:attrNameLst>
                                          <p:attrName>style.visibility</p:attrName>
                                        </p:attrNameLst>
                                      </p:cBhvr>
                                      <p:to>
                                        <p:strVal val="visible"/>
                                      </p:to>
                                    </p:set>
                                    <p:animEffect transition="in" filter="box(out)">
                                      <p:cBhvr>
                                        <p:cTn id="27" dur="1000"/>
                                        <p:tgtEl>
                                          <p:spTgt spid="771077">
                                            <p:txEl>
                                              <p:pRg st="4" end="4"/>
                                            </p:txEl>
                                          </p:spTgt>
                                        </p:tgtEl>
                                      </p:cBhvr>
                                    </p:animEffect>
                                  </p:childTnLst>
                                  <p:subTnLst>
                                    <p:audio>
                                      <p:cMediaNode>
                                        <p:cTn display="0" masterRel="sameClick">
                                          <p:stCondLst>
                                            <p:cond evt="begin" delay="0">
                                              <p:tn val="25"/>
                                            </p:cond>
                                          </p:stCondLst>
                                          <p:endCondLst>
                                            <p:cond evt="onStopAudio" delay="0">
                                              <p:tgtEl>
                                                <p:sldTgt/>
                                              </p:tgtEl>
                                            </p:cond>
                                          </p:endCondLst>
                                        </p:cTn>
                                        <p:tgtEl>
                                          <p:sndTgt r:embed="rId1"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1077" grpId="0" autoUpdateAnimBg="0" build="p"/>
    </p:bld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日期占位符 3"/>
          <p:cNvSpPr>
            <a:spLocks noGrp="1"/>
          </p:cNvSpPr>
          <p:nvPr>
            <p:ph type="dt" sz="half" idx="10"/>
          </p:nvPr>
        </p:nvSpPr>
        <p:spPr/>
        <p:txBody>
          <a:bodyPr/>
          <a:lstStyle/>
          <a:p>
            <a:fld id="{A20159CC-C62C-40E6-B7BB-61A055A99795}" type="datetime1">
              <a:rPr lang="zh-CN" altLang="en-US"/>
            </a:fld>
            <a:endParaRPr lang="en-US" altLang="zh-CN"/>
          </a:p>
        </p:txBody>
      </p:sp>
      <p:sp>
        <p:nvSpPr>
          <p:cNvPr id="38" name="灯片编号占位符 5"/>
          <p:cNvSpPr>
            <a:spLocks noGrp="1"/>
          </p:cNvSpPr>
          <p:nvPr>
            <p:ph type="sldNum" sz="quarter" idx="12"/>
          </p:nvPr>
        </p:nvSpPr>
        <p:spPr/>
        <p:txBody>
          <a:bodyPr/>
          <a:lstStyle/>
          <a:p>
            <a:fld id="{4113F86F-6C9F-4AA3-9D12-538354E8ED27}" type="slidenum">
              <a:rPr lang="en-US" altLang="zh-CN"/>
            </a:fld>
            <a:endParaRPr lang="en-US" altLang="zh-CN"/>
          </a:p>
        </p:txBody>
      </p:sp>
      <p:sp>
        <p:nvSpPr>
          <p:cNvPr id="774146" name="Rectangle 2"/>
          <p:cNvSpPr>
            <a:spLocks noGrp="1" noChangeArrowheads="1"/>
          </p:cNvSpPr>
          <p:nvPr>
            <p:ph type="title"/>
          </p:nvPr>
        </p:nvSpPr>
        <p:spPr>
          <a:xfrm>
            <a:off x="755650" y="188913"/>
            <a:ext cx="7772400" cy="792162"/>
          </a:xfrm>
        </p:spPr>
        <p:txBody>
          <a:bodyPr/>
          <a:lstStyle/>
          <a:p>
            <a:r>
              <a:rPr lang="zh-CN" altLang="en-US" b="1">
                <a:effectLst>
                  <a:outerShdw blurRad="38100" dist="38100" dir="2700000" algn="tl">
                    <a:srgbClr val="000000"/>
                  </a:outerShdw>
                </a:effectLst>
              </a:rPr>
              <a:t>动作分支的典型结构</a:t>
            </a:r>
            <a:endParaRPr lang="zh-CN" altLang="en-US" b="1">
              <a:effectLst>
                <a:outerShdw blurRad="38100" dist="38100" dir="2700000" algn="tl">
                  <a:srgbClr val="000000"/>
                </a:outerShdw>
              </a:effectLst>
            </a:endParaRPr>
          </a:p>
        </p:txBody>
      </p:sp>
      <p:sp>
        <p:nvSpPr>
          <p:cNvPr id="774147" name="Rectangle 3"/>
          <p:cNvSpPr>
            <a:spLocks noChangeArrowheads="1"/>
          </p:cNvSpPr>
          <p:nvPr/>
        </p:nvSpPr>
        <p:spPr bwMode="auto">
          <a:xfrm>
            <a:off x="2916238" y="1196975"/>
            <a:ext cx="1584325" cy="719138"/>
          </a:xfrm>
          <a:prstGeom prst="rect">
            <a:avLst/>
          </a:prstGeom>
          <a:solidFill>
            <a:schemeClr val="accent1"/>
          </a:solidFill>
          <a:ln w="9525">
            <a:solidFill>
              <a:schemeClr val="tx1"/>
            </a:solidFill>
            <a:miter lim="800000"/>
          </a:ln>
          <a:effectLst/>
        </p:spPr>
        <p:txBody>
          <a:bodyPr wrap="none" anchor="ctr"/>
          <a:lstStyle/>
          <a:p>
            <a:pPr algn="ctr"/>
            <a:r>
              <a:rPr kumimoji="1" lang="zh-CN" altLang="en-US" sz="3200" b="1">
                <a:latin typeface="Times New Roman" panose="02020603050405020304" pitchFamily="18" charset="0"/>
              </a:rPr>
              <a:t>调度</a:t>
            </a:r>
            <a:endParaRPr kumimoji="1" lang="zh-CN" altLang="en-US" sz="3200" b="1">
              <a:latin typeface="Times New Roman" panose="02020603050405020304" pitchFamily="18" charset="0"/>
            </a:endParaRPr>
          </a:p>
        </p:txBody>
      </p:sp>
      <p:sp>
        <p:nvSpPr>
          <p:cNvPr id="774148" name="Rectangle 4"/>
          <p:cNvSpPr>
            <a:spLocks noChangeArrowheads="1"/>
          </p:cNvSpPr>
          <p:nvPr/>
        </p:nvSpPr>
        <p:spPr bwMode="auto">
          <a:xfrm>
            <a:off x="5940425" y="2781300"/>
            <a:ext cx="1584325" cy="719138"/>
          </a:xfrm>
          <a:prstGeom prst="rect">
            <a:avLst/>
          </a:prstGeom>
          <a:solidFill>
            <a:schemeClr val="accent1"/>
          </a:solidFill>
          <a:ln w="9525">
            <a:solidFill>
              <a:schemeClr val="tx1"/>
            </a:solidFill>
            <a:miter lim="800000"/>
          </a:ln>
          <a:effectLst/>
        </p:spPr>
        <p:txBody>
          <a:bodyPr wrap="none" anchor="ctr"/>
          <a:lstStyle/>
          <a:p>
            <a:pPr algn="ctr"/>
            <a:r>
              <a:rPr kumimoji="1" lang="en-US" altLang="zh-CN" sz="3200" b="1">
                <a:latin typeface="Times New Roman" panose="02020603050405020304" pitchFamily="18" charset="0"/>
              </a:rPr>
              <a:t>Ti</a:t>
            </a:r>
            <a:endParaRPr kumimoji="1" lang="en-US" altLang="zh-CN" sz="3200" b="1">
              <a:latin typeface="Times New Roman" panose="02020603050405020304" pitchFamily="18" charset="0"/>
            </a:endParaRPr>
          </a:p>
        </p:txBody>
      </p:sp>
      <p:sp>
        <p:nvSpPr>
          <p:cNvPr id="774149" name="Rectangle 5"/>
          <p:cNvSpPr>
            <a:spLocks noChangeArrowheads="1"/>
          </p:cNvSpPr>
          <p:nvPr/>
        </p:nvSpPr>
        <p:spPr bwMode="auto">
          <a:xfrm>
            <a:off x="2124075" y="2781300"/>
            <a:ext cx="1584325" cy="719138"/>
          </a:xfrm>
          <a:prstGeom prst="rect">
            <a:avLst/>
          </a:prstGeom>
          <a:solidFill>
            <a:schemeClr val="accent1"/>
          </a:solidFill>
          <a:ln w="9525">
            <a:solidFill>
              <a:schemeClr val="tx1"/>
            </a:solidFill>
            <a:miter lim="800000"/>
          </a:ln>
          <a:effectLst/>
        </p:spPr>
        <p:txBody>
          <a:bodyPr wrap="none" anchor="ctr"/>
          <a:lstStyle/>
          <a:p>
            <a:pPr algn="ctr"/>
            <a:r>
              <a:rPr kumimoji="1" lang="en-US" altLang="zh-CN" sz="3200" b="1">
                <a:latin typeface="Times New Roman" panose="02020603050405020304" pitchFamily="18" charset="0"/>
              </a:rPr>
              <a:t>T2</a:t>
            </a:r>
            <a:endParaRPr kumimoji="1" lang="en-US" altLang="zh-CN" sz="3200" b="1">
              <a:latin typeface="Times New Roman" panose="02020603050405020304" pitchFamily="18" charset="0"/>
            </a:endParaRPr>
          </a:p>
        </p:txBody>
      </p:sp>
      <p:sp>
        <p:nvSpPr>
          <p:cNvPr id="774150" name="Rectangle 6"/>
          <p:cNvSpPr>
            <a:spLocks noChangeArrowheads="1"/>
          </p:cNvSpPr>
          <p:nvPr/>
        </p:nvSpPr>
        <p:spPr bwMode="auto">
          <a:xfrm>
            <a:off x="250825" y="2781300"/>
            <a:ext cx="1584325" cy="719138"/>
          </a:xfrm>
          <a:prstGeom prst="rect">
            <a:avLst/>
          </a:prstGeom>
          <a:solidFill>
            <a:schemeClr val="accent1"/>
          </a:solidFill>
          <a:ln w="9525">
            <a:solidFill>
              <a:schemeClr val="tx1"/>
            </a:solidFill>
            <a:miter lim="800000"/>
          </a:ln>
          <a:effectLst/>
        </p:spPr>
        <p:txBody>
          <a:bodyPr wrap="none" anchor="ctr"/>
          <a:lstStyle/>
          <a:p>
            <a:pPr algn="ctr"/>
            <a:r>
              <a:rPr kumimoji="1" lang="en-US" altLang="zh-CN" sz="3200" b="1">
                <a:latin typeface="Times New Roman" panose="02020603050405020304" pitchFamily="18" charset="0"/>
              </a:rPr>
              <a:t>T1</a:t>
            </a:r>
            <a:endParaRPr kumimoji="1" lang="en-US" altLang="zh-CN" sz="3200" b="1">
              <a:latin typeface="Times New Roman" panose="02020603050405020304" pitchFamily="18" charset="0"/>
            </a:endParaRPr>
          </a:p>
        </p:txBody>
      </p:sp>
      <p:sp>
        <p:nvSpPr>
          <p:cNvPr id="774151" name="Rectangle 7"/>
          <p:cNvSpPr>
            <a:spLocks noChangeArrowheads="1"/>
          </p:cNvSpPr>
          <p:nvPr/>
        </p:nvSpPr>
        <p:spPr bwMode="auto">
          <a:xfrm>
            <a:off x="6084888" y="5661025"/>
            <a:ext cx="1584325" cy="719138"/>
          </a:xfrm>
          <a:prstGeom prst="rect">
            <a:avLst/>
          </a:prstGeom>
          <a:solidFill>
            <a:schemeClr val="accent1"/>
          </a:solidFill>
          <a:ln w="9525">
            <a:solidFill>
              <a:schemeClr val="tx1"/>
            </a:solidFill>
            <a:miter lim="800000"/>
          </a:ln>
          <a:effectLst/>
        </p:spPr>
        <p:txBody>
          <a:bodyPr wrap="none" anchor="ctr"/>
          <a:lstStyle/>
          <a:p>
            <a:pPr algn="ctr"/>
            <a:r>
              <a:rPr kumimoji="1" lang="en-US" altLang="zh-CN" sz="3200" b="1">
                <a:latin typeface="Times New Roman" panose="02020603050405020304" pitchFamily="18" charset="0"/>
              </a:rPr>
              <a:t>Dk</a:t>
            </a:r>
            <a:endParaRPr kumimoji="1" lang="en-US" altLang="zh-CN" sz="3200" b="1">
              <a:latin typeface="Times New Roman" panose="02020603050405020304" pitchFamily="18" charset="0"/>
            </a:endParaRPr>
          </a:p>
        </p:txBody>
      </p:sp>
      <p:sp>
        <p:nvSpPr>
          <p:cNvPr id="774152" name="Rectangle 8"/>
          <p:cNvSpPr>
            <a:spLocks noChangeArrowheads="1"/>
          </p:cNvSpPr>
          <p:nvPr/>
        </p:nvSpPr>
        <p:spPr bwMode="auto">
          <a:xfrm>
            <a:off x="2195513" y="5734050"/>
            <a:ext cx="1584325" cy="719138"/>
          </a:xfrm>
          <a:prstGeom prst="rect">
            <a:avLst/>
          </a:prstGeom>
          <a:solidFill>
            <a:schemeClr val="accent1"/>
          </a:solidFill>
          <a:ln w="9525">
            <a:solidFill>
              <a:schemeClr val="tx1"/>
            </a:solidFill>
            <a:miter lim="800000"/>
          </a:ln>
          <a:effectLst/>
        </p:spPr>
        <p:txBody>
          <a:bodyPr wrap="none" anchor="ctr"/>
          <a:lstStyle/>
          <a:p>
            <a:pPr algn="ctr"/>
            <a:r>
              <a:rPr kumimoji="1" lang="en-US" altLang="zh-CN" sz="3200" b="1">
                <a:latin typeface="Times New Roman" panose="02020603050405020304" pitchFamily="18" charset="0"/>
              </a:rPr>
              <a:t>D2</a:t>
            </a:r>
            <a:endParaRPr kumimoji="1" lang="en-US" altLang="zh-CN" sz="3200" b="1">
              <a:latin typeface="Times New Roman" panose="02020603050405020304" pitchFamily="18" charset="0"/>
            </a:endParaRPr>
          </a:p>
        </p:txBody>
      </p:sp>
      <p:sp>
        <p:nvSpPr>
          <p:cNvPr id="774153" name="Rectangle 9"/>
          <p:cNvSpPr>
            <a:spLocks noChangeArrowheads="1"/>
          </p:cNvSpPr>
          <p:nvPr/>
        </p:nvSpPr>
        <p:spPr bwMode="auto">
          <a:xfrm>
            <a:off x="250825" y="4076700"/>
            <a:ext cx="1584325" cy="719138"/>
          </a:xfrm>
          <a:prstGeom prst="rect">
            <a:avLst/>
          </a:prstGeom>
          <a:solidFill>
            <a:schemeClr val="accent1"/>
          </a:solidFill>
          <a:ln w="9525">
            <a:solidFill>
              <a:schemeClr val="tx1"/>
            </a:solidFill>
            <a:miter lim="800000"/>
          </a:ln>
          <a:effectLst/>
        </p:spPr>
        <p:txBody>
          <a:bodyPr wrap="none" anchor="ctr"/>
          <a:lstStyle/>
          <a:p>
            <a:pPr algn="ctr"/>
            <a:r>
              <a:rPr kumimoji="1" lang="en-US" altLang="zh-CN" sz="3200" b="1">
                <a:latin typeface="Times New Roman" panose="02020603050405020304" pitchFamily="18" charset="0"/>
              </a:rPr>
              <a:t>A1</a:t>
            </a:r>
            <a:endParaRPr kumimoji="1" lang="en-US" altLang="zh-CN" sz="3200" b="1">
              <a:latin typeface="Times New Roman" panose="02020603050405020304" pitchFamily="18" charset="0"/>
            </a:endParaRPr>
          </a:p>
        </p:txBody>
      </p:sp>
      <p:sp>
        <p:nvSpPr>
          <p:cNvPr id="774154" name="Rectangle 10"/>
          <p:cNvSpPr>
            <a:spLocks noChangeArrowheads="1"/>
          </p:cNvSpPr>
          <p:nvPr/>
        </p:nvSpPr>
        <p:spPr bwMode="auto">
          <a:xfrm>
            <a:off x="250825" y="5734050"/>
            <a:ext cx="1584325" cy="719138"/>
          </a:xfrm>
          <a:prstGeom prst="rect">
            <a:avLst/>
          </a:prstGeom>
          <a:solidFill>
            <a:schemeClr val="accent1"/>
          </a:solidFill>
          <a:ln w="9525">
            <a:solidFill>
              <a:schemeClr val="tx1"/>
            </a:solidFill>
            <a:miter lim="800000"/>
          </a:ln>
          <a:effectLst/>
        </p:spPr>
        <p:txBody>
          <a:bodyPr wrap="none" anchor="ctr"/>
          <a:lstStyle/>
          <a:p>
            <a:pPr algn="ctr"/>
            <a:r>
              <a:rPr kumimoji="1" lang="en-US" altLang="zh-CN" sz="3200" b="1">
                <a:latin typeface="Times New Roman" panose="02020603050405020304" pitchFamily="18" charset="0"/>
              </a:rPr>
              <a:t>D1</a:t>
            </a:r>
            <a:endParaRPr kumimoji="1" lang="en-US" altLang="zh-CN" sz="3200" b="1">
              <a:latin typeface="Times New Roman" panose="02020603050405020304" pitchFamily="18" charset="0"/>
            </a:endParaRPr>
          </a:p>
        </p:txBody>
      </p:sp>
      <p:sp>
        <p:nvSpPr>
          <p:cNvPr id="774155" name="Rectangle 11"/>
          <p:cNvSpPr>
            <a:spLocks noChangeArrowheads="1"/>
          </p:cNvSpPr>
          <p:nvPr/>
        </p:nvSpPr>
        <p:spPr bwMode="auto">
          <a:xfrm>
            <a:off x="2124075" y="4149725"/>
            <a:ext cx="1584325" cy="719138"/>
          </a:xfrm>
          <a:prstGeom prst="rect">
            <a:avLst/>
          </a:prstGeom>
          <a:solidFill>
            <a:schemeClr val="accent1"/>
          </a:solidFill>
          <a:ln w="9525">
            <a:solidFill>
              <a:schemeClr val="tx1"/>
            </a:solidFill>
            <a:miter lim="800000"/>
          </a:ln>
          <a:effectLst/>
        </p:spPr>
        <p:txBody>
          <a:bodyPr wrap="none" anchor="ctr"/>
          <a:lstStyle/>
          <a:p>
            <a:pPr algn="ctr"/>
            <a:r>
              <a:rPr kumimoji="1" lang="en-US" altLang="zh-CN" sz="3200" b="1">
                <a:latin typeface="Times New Roman" panose="02020603050405020304" pitchFamily="18" charset="0"/>
              </a:rPr>
              <a:t>A2</a:t>
            </a:r>
            <a:endParaRPr kumimoji="1" lang="en-US" altLang="zh-CN" sz="3200" b="1">
              <a:latin typeface="Times New Roman" panose="02020603050405020304" pitchFamily="18" charset="0"/>
            </a:endParaRPr>
          </a:p>
        </p:txBody>
      </p:sp>
      <p:sp>
        <p:nvSpPr>
          <p:cNvPr id="774156" name="Rectangle 12"/>
          <p:cNvSpPr>
            <a:spLocks noChangeArrowheads="1"/>
          </p:cNvSpPr>
          <p:nvPr/>
        </p:nvSpPr>
        <p:spPr bwMode="auto">
          <a:xfrm>
            <a:off x="4067175" y="4149725"/>
            <a:ext cx="1584325" cy="719138"/>
          </a:xfrm>
          <a:prstGeom prst="rect">
            <a:avLst/>
          </a:prstGeom>
          <a:solidFill>
            <a:schemeClr val="accent1"/>
          </a:solidFill>
          <a:ln w="9525">
            <a:solidFill>
              <a:schemeClr val="tx1"/>
            </a:solidFill>
            <a:miter lim="800000"/>
          </a:ln>
          <a:effectLst/>
        </p:spPr>
        <p:txBody>
          <a:bodyPr wrap="none" anchor="ctr"/>
          <a:lstStyle/>
          <a:p>
            <a:pPr algn="ctr"/>
            <a:r>
              <a:rPr kumimoji="1" lang="en-US" altLang="zh-CN" sz="3200" b="1">
                <a:latin typeface="Times New Roman" panose="02020603050405020304" pitchFamily="18" charset="0"/>
              </a:rPr>
              <a:t>A3</a:t>
            </a:r>
            <a:endParaRPr kumimoji="1" lang="en-US" altLang="zh-CN" sz="3200" b="1">
              <a:latin typeface="Times New Roman" panose="02020603050405020304" pitchFamily="18" charset="0"/>
            </a:endParaRPr>
          </a:p>
        </p:txBody>
      </p:sp>
      <p:sp>
        <p:nvSpPr>
          <p:cNvPr id="774157" name="Rectangle 13"/>
          <p:cNvSpPr>
            <a:spLocks noChangeArrowheads="1"/>
          </p:cNvSpPr>
          <p:nvPr/>
        </p:nvSpPr>
        <p:spPr bwMode="auto">
          <a:xfrm>
            <a:off x="6011863" y="4149725"/>
            <a:ext cx="1584325" cy="719138"/>
          </a:xfrm>
          <a:prstGeom prst="rect">
            <a:avLst/>
          </a:prstGeom>
          <a:solidFill>
            <a:schemeClr val="accent1"/>
          </a:solidFill>
          <a:ln w="9525">
            <a:solidFill>
              <a:schemeClr val="tx1"/>
            </a:solidFill>
            <a:miter lim="800000"/>
          </a:ln>
          <a:effectLst/>
        </p:spPr>
        <p:txBody>
          <a:bodyPr wrap="none" anchor="ctr"/>
          <a:lstStyle/>
          <a:p>
            <a:pPr algn="ctr"/>
            <a:r>
              <a:rPr kumimoji="1" lang="en-US" altLang="zh-CN" sz="3200" b="1">
                <a:latin typeface="Times New Roman" panose="02020603050405020304" pitchFamily="18" charset="0"/>
              </a:rPr>
              <a:t>Aj</a:t>
            </a:r>
            <a:endParaRPr kumimoji="1" lang="en-US" altLang="zh-CN" sz="3200" b="1">
              <a:latin typeface="Times New Roman" panose="02020603050405020304" pitchFamily="18" charset="0"/>
            </a:endParaRPr>
          </a:p>
        </p:txBody>
      </p:sp>
      <p:sp>
        <p:nvSpPr>
          <p:cNvPr id="774158" name="AutoShape 14"/>
          <p:cNvSpPr>
            <a:spLocks noChangeArrowheads="1"/>
          </p:cNvSpPr>
          <p:nvPr/>
        </p:nvSpPr>
        <p:spPr bwMode="auto">
          <a:xfrm>
            <a:off x="3492500" y="1773238"/>
            <a:ext cx="431800" cy="431800"/>
          </a:xfrm>
          <a:prstGeom prst="diamond">
            <a:avLst/>
          </a:prstGeom>
          <a:solidFill>
            <a:srgbClr val="339966"/>
          </a:solidFill>
          <a:ln w="9525">
            <a:solidFill>
              <a:schemeClr val="tx1"/>
            </a:solidFill>
            <a:miter lim="800000"/>
          </a:ln>
          <a:effectLst/>
        </p:spPr>
        <p:txBody>
          <a:bodyPr wrap="none" anchor="ctr"/>
          <a:lstStyle/>
          <a:p>
            <a:endParaRPr lang="zh-CN" altLang="en-US"/>
          </a:p>
        </p:txBody>
      </p:sp>
      <p:sp>
        <p:nvSpPr>
          <p:cNvPr id="774159" name="Line 15"/>
          <p:cNvSpPr>
            <a:spLocks noChangeShapeType="1"/>
          </p:cNvSpPr>
          <p:nvPr/>
        </p:nvSpPr>
        <p:spPr bwMode="auto">
          <a:xfrm flipH="1">
            <a:off x="1187450" y="1989138"/>
            <a:ext cx="2305050" cy="792162"/>
          </a:xfrm>
          <a:prstGeom prst="line">
            <a:avLst/>
          </a:prstGeom>
          <a:noFill/>
          <a:ln w="9525">
            <a:solidFill>
              <a:schemeClr val="tx1"/>
            </a:solidFill>
            <a:round/>
            <a:tailEnd type="triangle" w="med" len="med"/>
          </a:ln>
          <a:effectLst/>
        </p:spPr>
        <p:txBody>
          <a:bodyPr wrap="none"/>
          <a:lstStyle/>
          <a:p>
            <a:endParaRPr lang="zh-CN" altLang="en-US"/>
          </a:p>
        </p:txBody>
      </p:sp>
      <p:sp>
        <p:nvSpPr>
          <p:cNvPr id="774160" name="Line 16"/>
          <p:cNvSpPr>
            <a:spLocks noChangeShapeType="1"/>
          </p:cNvSpPr>
          <p:nvPr/>
        </p:nvSpPr>
        <p:spPr bwMode="auto">
          <a:xfrm flipH="1">
            <a:off x="2843213" y="2205038"/>
            <a:ext cx="865187" cy="576262"/>
          </a:xfrm>
          <a:prstGeom prst="line">
            <a:avLst/>
          </a:prstGeom>
          <a:noFill/>
          <a:ln w="9525">
            <a:solidFill>
              <a:schemeClr val="tx1"/>
            </a:solidFill>
            <a:round/>
            <a:tailEnd type="triangle" w="med" len="med"/>
          </a:ln>
          <a:effectLst/>
        </p:spPr>
        <p:txBody>
          <a:bodyPr wrap="none"/>
          <a:lstStyle/>
          <a:p>
            <a:endParaRPr lang="zh-CN" altLang="en-US"/>
          </a:p>
        </p:txBody>
      </p:sp>
      <p:sp>
        <p:nvSpPr>
          <p:cNvPr id="774161" name="Line 17"/>
          <p:cNvSpPr>
            <a:spLocks noChangeShapeType="1"/>
          </p:cNvSpPr>
          <p:nvPr/>
        </p:nvSpPr>
        <p:spPr bwMode="auto">
          <a:xfrm>
            <a:off x="3924300" y="1989138"/>
            <a:ext cx="2735263" cy="792162"/>
          </a:xfrm>
          <a:prstGeom prst="line">
            <a:avLst/>
          </a:prstGeom>
          <a:noFill/>
          <a:ln w="9525">
            <a:solidFill>
              <a:schemeClr val="tx1"/>
            </a:solidFill>
            <a:round/>
            <a:tailEnd type="triangle" w="med" len="med"/>
          </a:ln>
          <a:effectLst/>
        </p:spPr>
        <p:txBody>
          <a:bodyPr wrap="none"/>
          <a:lstStyle/>
          <a:p>
            <a:endParaRPr lang="zh-CN" altLang="en-US"/>
          </a:p>
        </p:txBody>
      </p:sp>
      <p:sp>
        <p:nvSpPr>
          <p:cNvPr id="774162" name="Line 18"/>
          <p:cNvSpPr>
            <a:spLocks noChangeShapeType="1"/>
          </p:cNvSpPr>
          <p:nvPr/>
        </p:nvSpPr>
        <p:spPr bwMode="auto">
          <a:xfrm>
            <a:off x="1042988" y="3500438"/>
            <a:ext cx="0" cy="576262"/>
          </a:xfrm>
          <a:prstGeom prst="line">
            <a:avLst/>
          </a:prstGeom>
          <a:noFill/>
          <a:ln w="9525">
            <a:solidFill>
              <a:schemeClr val="tx1"/>
            </a:solidFill>
            <a:round/>
            <a:tailEnd type="triangle" w="med" len="med"/>
          </a:ln>
          <a:effectLst/>
        </p:spPr>
        <p:txBody>
          <a:bodyPr wrap="none"/>
          <a:lstStyle/>
          <a:p>
            <a:endParaRPr lang="zh-CN" altLang="en-US"/>
          </a:p>
        </p:txBody>
      </p:sp>
      <p:sp>
        <p:nvSpPr>
          <p:cNvPr id="774163" name="Line 19"/>
          <p:cNvSpPr>
            <a:spLocks noChangeShapeType="1"/>
          </p:cNvSpPr>
          <p:nvPr/>
        </p:nvSpPr>
        <p:spPr bwMode="auto">
          <a:xfrm>
            <a:off x="1042988" y="4797425"/>
            <a:ext cx="0" cy="890588"/>
          </a:xfrm>
          <a:prstGeom prst="line">
            <a:avLst/>
          </a:prstGeom>
          <a:noFill/>
          <a:ln w="9525">
            <a:solidFill>
              <a:schemeClr val="tx1"/>
            </a:solidFill>
            <a:round/>
            <a:tailEnd type="triangle" w="med" len="med"/>
          </a:ln>
          <a:effectLst/>
        </p:spPr>
        <p:txBody>
          <a:bodyPr wrap="none"/>
          <a:lstStyle/>
          <a:p>
            <a:endParaRPr lang="zh-CN" altLang="en-US"/>
          </a:p>
        </p:txBody>
      </p:sp>
      <p:sp>
        <p:nvSpPr>
          <p:cNvPr id="774164" name="Line 20"/>
          <p:cNvSpPr>
            <a:spLocks noChangeShapeType="1"/>
          </p:cNvSpPr>
          <p:nvPr/>
        </p:nvSpPr>
        <p:spPr bwMode="auto">
          <a:xfrm>
            <a:off x="2843213" y="3500438"/>
            <a:ext cx="0" cy="576262"/>
          </a:xfrm>
          <a:prstGeom prst="line">
            <a:avLst/>
          </a:prstGeom>
          <a:noFill/>
          <a:ln w="9525">
            <a:solidFill>
              <a:schemeClr val="tx1"/>
            </a:solidFill>
            <a:round/>
            <a:tailEnd type="triangle" w="med" len="med"/>
          </a:ln>
          <a:effectLst/>
        </p:spPr>
        <p:txBody>
          <a:bodyPr wrap="none"/>
          <a:lstStyle/>
          <a:p>
            <a:endParaRPr lang="zh-CN" altLang="en-US"/>
          </a:p>
        </p:txBody>
      </p:sp>
      <p:sp>
        <p:nvSpPr>
          <p:cNvPr id="774165" name="Line 21"/>
          <p:cNvSpPr>
            <a:spLocks noChangeShapeType="1"/>
          </p:cNvSpPr>
          <p:nvPr/>
        </p:nvSpPr>
        <p:spPr bwMode="auto">
          <a:xfrm>
            <a:off x="6804025" y="3500438"/>
            <a:ext cx="0" cy="576262"/>
          </a:xfrm>
          <a:prstGeom prst="line">
            <a:avLst/>
          </a:prstGeom>
          <a:noFill/>
          <a:ln w="9525">
            <a:solidFill>
              <a:schemeClr val="tx1"/>
            </a:solidFill>
            <a:round/>
            <a:tailEnd type="triangle" w="med" len="med"/>
          </a:ln>
          <a:effectLst/>
        </p:spPr>
        <p:txBody>
          <a:bodyPr wrap="none"/>
          <a:lstStyle/>
          <a:p>
            <a:endParaRPr lang="zh-CN" altLang="en-US"/>
          </a:p>
        </p:txBody>
      </p:sp>
      <p:sp>
        <p:nvSpPr>
          <p:cNvPr id="774166" name="Line 22"/>
          <p:cNvSpPr>
            <a:spLocks noChangeShapeType="1"/>
          </p:cNvSpPr>
          <p:nvPr/>
        </p:nvSpPr>
        <p:spPr bwMode="auto">
          <a:xfrm>
            <a:off x="2843213" y="4868863"/>
            <a:ext cx="0" cy="890587"/>
          </a:xfrm>
          <a:prstGeom prst="line">
            <a:avLst/>
          </a:prstGeom>
          <a:noFill/>
          <a:ln w="9525">
            <a:solidFill>
              <a:schemeClr val="tx1"/>
            </a:solidFill>
            <a:round/>
            <a:tailEnd type="triangle" w="med" len="med"/>
          </a:ln>
          <a:effectLst/>
        </p:spPr>
        <p:txBody>
          <a:bodyPr wrap="none"/>
          <a:lstStyle/>
          <a:p>
            <a:endParaRPr lang="zh-CN" altLang="en-US"/>
          </a:p>
        </p:txBody>
      </p:sp>
      <p:sp>
        <p:nvSpPr>
          <p:cNvPr id="774167" name="Line 23"/>
          <p:cNvSpPr>
            <a:spLocks noChangeShapeType="1"/>
          </p:cNvSpPr>
          <p:nvPr/>
        </p:nvSpPr>
        <p:spPr bwMode="auto">
          <a:xfrm>
            <a:off x="6877050" y="4868863"/>
            <a:ext cx="0" cy="890587"/>
          </a:xfrm>
          <a:prstGeom prst="line">
            <a:avLst/>
          </a:prstGeom>
          <a:noFill/>
          <a:ln w="9525">
            <a:solidFill>
              <a:schemeClr val="tx1"/>
            </a:solidFill>
            <a:round/>
            <a:tailEnd type="triangle" w="med" len="med"/>
          </a:ln>
          <a:effectLst/>
        </p:spPr>
        <p:txBody>
          <a:bodyPr wrap="none"/>
          <a:lstStyle/>
          <a:p>
            <a:endParaRPr lang="zh-CN" altLang="en-US"/>
          </a:p>
        </p:txBody>
      </p:sp>
      <p:sp>
        <p:nvSpPr>
          <p:cNvPr id="774168" name="Line 24"/>
          <p:cNvSpPr>
            <a:spLocks noChangeShapeType="1"/>
          </p:cNvSpPr>
          <p:nvPr/>
        </p:nvSpPr>
        <p:spPr bwMode="auto">
          <a:xfrm>
            <a:off x="971550" y="3500438"/>
            <a:ext cx="1800225" cy="649287"/>
          </a:xfrm>
          <a:prstGeom prst="line">
            <a:avLst/>
          </a:prstGeom>
          <a:noFill/>
          <a:ln w="9525">
            <a:solidFill>
              <a:schemeClr val="tx1"/>
            </a:solidFill>
            <a:round/>
            <a:tailEnd type="triangle" w="med" len="med"/>
          </a:ln>
          <a:effectLst/>
        </p:spPr>
        <p:txBody>
          <a:bodyPr wrap="none"/>
          <a:lstStyle/>
          <a:p>
            <a:endParaRPr lang="zh-CN" altLang="en-US"/>
          </a:p>
        </p:txBody>
      </p:sp>
      <p:sp>
        <p:nvSpPr>
          <p:cNvPr id="774169" name="Line 25"/>
          <p:cNvSpPr>
            <a:spLocks noChangeShapeType="1"/>
          </p:cNvSpPr>
          <p:nvPr/>
        </p:nvSpPr>
        <p:spPr bwMode="auto">
          <a:xfrm>
            <a:off x="2916238" y="3500438"/>
            <a:ext cx="1800225" cy="649287"/>
          </a:xfrm>
          <a:prstGeom prst="line">
            <a:avLst/>
          </a:prstGeom>
          <a:noFill/>
          <a:ln w="9525">
            <a:solidFill>
              <a:schemeClr val="tx1"/>
            </a:solidFill>
            <a:round/>
            <a:tailEnd type="triangle" w="med" len="med"/>
          </a:ln>
          <a:effectLst/>
        </p:spPr>
        <p:txBody>
          <a:bodyPr wrap="none"/>
          <a:lstStyle/>
          <a:p>
            <a:endParaRPr lang="zh-CN" altLang="en-US"/>
          </a:p>
        </p:txBody>
      </p:sp>
      <p:sp>
        <p:nvSpPr>
          <p:cNvPr id="774170" name="Line 26"/>
          <p:cNvSpPr>
            <a:spLocks noChangeShapeType="1"/>
          </p:cNvSpPr>
          <p:nvPr/>
        </p:nvSpPr>
        <p:spPr bwMode="auto">
          <a:xfrm flipH="1">
            <a:off x="1116013" y="4868863"/>
            <a:ext cx="1727200" cy="865187"/>
          </a:xfrm>
          <a:prstGeom prst="line">
            <a:avLst/>
          </a:prstGeom>
          <a:noFill/>
          <a:ln w="9525">
            <a:solidFill>
              <a:schemeClr val="tx1"/>
            </a:solidFill>
            <a:round/>
            <a:tailEnd type="triangle" w="med" len="med"/>
          </a:ln>
          <a:effectLst/>
        </p:spPr>
        <p:txBody>
          <a:bodyPr wrap="none"/>
          <a:lstStyle/>
          <a:p>
            <a:endParaRPr lang="zh-CN" altLang="en-US"/>
          </a:p>
        </p:txBody>
      </p:sp>
      <p:cxnSp>
        <p:nvCxnSpPr>
          <p:cNvPr id="774171" name="AutoShape 27"/>
          <p:cNvCxnSpPr>
            <a:cxnSpLocks noChangeShapeType="1"/>
            <a:stCxn id="774165" idx="0"/>
          </p:cNvCxnSpPr>
          <p:nvPr/>
        </p:nvCxnSpPr>
        <p:spPr bwMode="auto">
          <a:xfrm flipH="1">
            <a:off x="6011863" y="3500438"/>
            <a:ext cx="792162" cy="433387"/>
          </a:xfrm>
          <a:prstGeom prst="straightConnector1">
            <a:avLst/>
          </a:prstGeom>
          <a:noFill/>
          <a:ln w="19050">
            <a:solidFill>
              <a:schemeClr val="tx1"/>
            </a:solidFill>
            <a:prstDash val="dash"/>
            <a:round/>
          </a:ln>
          <a:effectLst/>
        </p:spPr>
      </p:cxnSp>
      <p:cxnSp>
        <p:nvCxnSpPr>
          <p:cNvPr id="774172" name="AutoShape 28"/>
          <p:cNvCxnSpPr>
            <a:cxnSpLocks noChangeShapeType="1"/>
          </p:cNvCxnSpPr>
          <p:nvPr/>
        </p:nvCxnSpPr>
        <p:spPr bwMode="auto">
          <a:xfrm flipH="1">
            <a:off x="6011863" y="4941888"/>
            <a:ext cx="792162" cy="433387"/>
          </a:xfrm>
          <a:prstGeom prst="straightConnector1">
            <a:avLst/>
          </a:prstGeom>
          <a:noFill/>
          <a:ln w="19050">
            <a:solidFill>
              <a:schemeClr val="tx1"/>
            </a:solidFill>
            <a:prstDash val="dash"/>
            <a:round/>
          </a:ln>
          <a:effectLst/>
        </p:spPr>
      </p:cxnSp>
      <p:cxnSp>
        <p:nvCxnSpPr>
          <p:cNvPr id="774173" name="AutoShape 29"/>
          <p:cNvCxnSpPr>
            <a:cxnSpLocks noChangeShapeType="1"/>
          </p:cNvCxnSpPr>
          <p:nvPr/>
        </p:nvCxnSpPr>
        <p:spPr bwMode="auto">
          <a:xfrm flipH="1">
            <a:off x="3995738" y="4868863"/>
            <a:ext cx="792162" cy="433387"/>
          </a:xfrm>
          <a:prstGeom prst="straightConnector1">
            <a:avLst/>
          </a:prstGeom>
          <a:noFill/>
          <a:ln w="19050">
            <a:solidFill>
              <a:schemeClr val="tx1"/>
            </a:solidFill>
            <a:prstDash val="dash"/>
            <a:round/>
          </a:ln>
          <a:effectLst/>
        </p:spPr>
      </p:cxnSp>
      <p:cxnSp>
        <p:nvCxnSpPr>
          <p:cNvPr id="774174" name="AutoShape 30"/>
          <p:cNvCxnSpPr>
            <a:cxnSpLocks noChangeShapeType="1"/>
            <a:stCxn id="774156" idx="2"/>
          </p:cNvCxnSpPr>
          <p:nvPr/>
        </p:nvCxnSpPr>
        <p:spPr bwMode="auto">
          <a:xfrm>
            <a:off x="4859338" y="4868863"/>
            <a:ext cx="649287" cy="431800"/>
          </a:xfrm>
          <a:prstGeom prst="straightConnector1">
            <a:avLst/>
          </a:prstGeom>
          <a:noFill/>
          <a:ln w="19050">
            <a:solidFill>
              <a:schemeClr val="tx1"/>
            </a:solidFill>
            <a:prstDash val="dash"/>
            <a:round/>
          </a:ln>
          <a:effectLst/>
        </p:spPr>
      </p:cxnSp>
      <p:sp>
        <p:nvSpPr>
          <p:cNvPr id="774176" name="Text Box 32"/>
          <p:cNvSpPr txBox="1">
            <a:spLocks noChangeArrowheads="1"/>
          </p:cNvSpPr>
          <p:nvPr/>
        </p:nvSpPr>
        <p:spPr bwMode="auto">
          <a:xfrm>
            <a:off x="7954963" y="2852738"/>
            <a:ext cx="1189037" cy="457200"/>
          </a:xfrm>
          <a:prstGeom prst="rect">
            <a:avLst/>
          </a:prstGeom>
          <a:noFill/>
          <a:ln w="9525">
            <a:noFill/>
            <a:miter lim="800000"/>
          </a:ln>
          <a:effectLst/>
        </p:spPr>
        <p:txBody>
          <a:bodyPr>
            <a:spAutoFit/>
          </a:bodyPr>
          <a:lstStyle/>
          <a:p>
            <a:pPr>
              <a:spcBef>
                <a:spcPct val="50000"/>
              </a:spcBef>
            </a:pPr>
            <a:r>
              <a:rPr kumimoji="1" lang="zh-CN" altLang="en-US" sz="2400">
                <a:latin typeface="Times New Roman" panose="02020603050405020304" pitchFamily="18" charset="0"/>
              </a:rPr>
              <a:t>事务层</a:t>
            </a:r>
            <a:endParaRPr kumimoji="1" lang="zh-CN" altLang="en-US" sz="2400">
              <a:latin typeface="Times New Roman" panose="02020603050405020304" pitchFamily="18" charset="0"/>
            </a:endParaRPr>
          </a:p>
        </p:txBody>
      </p:sp>
      <p:sp>
        <p:nvSpPr>
          <p:cNvPr id="774177" name="Text Box 33"/>
          <p:cNvSpPr txBox="1">
            <a:spLocks noChangeArrowheads="1"/>
          </p:cNvSpPr>
          <p:nvPr/>
        </p:nvSpPr>
        <p:spPr bwMode="auto">
          <a:xfrm>
            <a:off x="7954963" y="4292600"/>
            <a:ext cx="1189037" cy="457200"/>
          </a:xfrm>
          <a:prstGeom prst="rect">
            <a:avLst/>
          </a:prstGeom>
          <a:noFill/>
          <a:ln w="9525">
            <a:noFill/>
            <a:miter lim="800000"/>
          </a:ln>
          <a:effectLst/>
        </p:spPr>
        <p:txBody>
          <a:bodyPr>
            <a:spAutoFit/>
          </a:bodyPr>
          <a:lstStyle/>
          <a:p>
            <a:pPr>
              <a:spcBef>
                <a:spcPct val="50000"/>
              </a:spcBef>
            </a:pPr>
            <a:r>
              <a:rPr kumimoji="1" lang="zh-CN" altLang="en-US" sz="2400">
                <a:latin typeface="Times New Roman" panose="02020603050405020304" pitchFamily="18" charset="0"/>
              </a:rPr>
              <a:t>操作层</a:t>
            </a:r>
            <a:endParaRPr kumimoji="1" lang="zh-CN" altLang="en-US" sz="2400">
              <a:latin typeface="Times New Roman" panose="02020603050405020304" pitchFamily="18" charset="0"/>
            </a:endParaRPr>
          </a:p>
        </p:txBody>
      </p:sp>
      <p:sp>
        <p:nvSpPr>
          <p:cNvPr id="774178" name="Text Box 34"/>
          <p:cNvSpPr txBox="1">
            <a:spLocks noChangeArrowheads="1"/>
          </p:cNvSpPr>
          <p:nvPr/>
        </p:nvSpPr>
        <p:spPr bwMode="auto">
          <a:xfrm>
            <a:off x="7954963" y="5805488"/>
            <a:ext cx="1189037" cy="457200"/>
          </a:xfrm>
          <a:prstGeom prst="rect">
            <a:avLst/>
          </a:prstGeom>
          <a:noFill/>
          <a:ln w="9525">
            <a:noFill/>
            <a:miter lim="800000"/>
          </a:ln>
          <a:effectLst/>
        </p:spPr>
        <p:txBody>
          <a:bodyPr>
            <a:spAutoFit/>
          </a:bodyPr>
          <a:lstStyle/>
          <a:p>
            <a:pPr>
              <a:spcBef>
                <a:spcPct val="50000"/>
              </a:spcBef>
            </a:pPr>
            <a:r>
              <a:rPr kumimoji="1" lang="zh-CN" altLang="en-US" sz="2400">
                <a:latin typeface="Times New Roman" panose="02020603050405020304" pitchFamily="18" charset="0"/>
              </a:rPr>
              <a:t>细节层</a:t>
            </a:r>
            <a:endParaRPr kumimoji="1" lang="zh-CN" altLang="en-US" sz="2400">
              <a:latin typeface="Times New Roman" panose="02020603050405020304" pitchFamily="18" charset="0"/>
            </a:endParaRPr>
          </a:p>
        </p:txBody>
      </p:sp>
      <p:sp>
        <p:nvSpPr>
          <p:cNvPr id="774179" name="Text Box 35"/>
          <p:cNvSpPr txBox="1">
            <a:spLocks noChangeArrowheads="1"/>
          </p:cNvSpPr>
          <p:nvPr/>
        </p:nvSpPr>
        <p:spPr bwMode="auto">
          <a:xfrm>
            <a:off x="4284663" y="6400800"/>
            <a:ext cx="1187450" cy="457200"/>
          </a:xfrm>
          <a:prstGeom prst="rect">
            <a:avLst/>
          </a:prstGeom>
          <a:noFill/>
          <a:ln w="9525">
            <a:noFill/>
            <a:miter lim="800000"/>
          </a:ln>
          <a:effectLst/>
        </p:spPr>
        <p:txBody>
          <a:bodyPr>
            <a:spAutoFit/>
          </a:bodyPr>
          <a:lstStyle/>
          <a:p>
            <a:pPr>
              <a:spcBef>
                <a:spcPct val="50000"/>
              </a:spcBef>
            </a:pPr>
            <a:r>
              <a:rPr kumimoji="1" lang="zh-CN" altLang="en-US" sz="2400">
                <a:latin typeface="Times New Roman" panose="02020603050405020304" pitchFamily="18" charset="0"/>
                <a:hlinkClick r:id="rId1" action="ppaction://hlinksldjump"/>
              </a:rPr>
              <a:t>返回</a:t>
            </a:r>
            <a:endParaRPr kumimoji="1" lang="zh-CN" altLang="en-US" sz="2400">
              <a:latin typeface="Times New Roman" panose="02020603050405020304" pitchFamily="18" charset="0"/>
            </a:endParaRPr>
          </a:p>
        </p:txBody>
      </p:sp>
      <p:sp>
        <p:nvSpPr>
          <p:cNvPr id="774180" name="Rectangle 36"/>
          <p:cNvSpPr>
            <a:spLocks noChangeArrowheads="1"/>
          </p:cNvSpPr>
          <p:nvPr/>
        </p:nvSpPr>
        <p:spPr bwMode="auto">
          <a:xfrm>
            <a:off x="1143000" y="304800"/>
            <a:ext cx="6711950" cy="579438"/>
          </a:xfrm>
          <a:prstGeom prst="rect">
            <a:avLst/>
          </a:prstGeom>
          <a:solidFill>
            <a:srgbClr val="0000FF"/>
          </a:solidFill>
          <a:ln w="9525" algn="ctr">
            <a:noFill/>
            <a:miter lim="800000"/>
          </a:ln>
          <a:effectLst/>
        </p:spPr>
        <p:txBody>
          <a:bodyPr wrap="none">
            <a:spAutoFit/>
          </a:bodyPr>
          <a:lstStyle/>
          <a:p>
            <a:r>
              <a:rPr lang="zh-CN" altLang="en-US" sz="3200" b="1">
                <a:ea typeface="黑体" panose="02010609060101010101" charset="-122"/>
              </a:rPr>
              <a:t>一个动作路径可映射为一个事务模块</a:t>
            </a:r>
            <a:endParaRPr lang="zh-CN" altLang="en-US" sz="3200" b="1">
              <a:ea typeface="黑体" panose="02010609060101010101" charset="-122"/>
            </a:endParaRP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774176"/>
                                        </p:tgtEl>
                                        <p:attrNameLst>
                                          <p:attrName>style.visibility</p:attrName>
                                        </p:attrNameLst>
                                      </p:cBhvr>
                                      <p:to>
                                        <p:strVal val="visible"/>
                                      </p:to>
                                    </p:set>
                                    <p:animEffect transition="in" filter="diamond(in)">
                                      <p:cBhvr>
                                        <p:cTn id="7" dur="1000"/>
                                        <p:tgtEl>
                                          <p:spTgt spid="774176"/>
                                        </p:tgtEl>
                                      </p:cBhvr>
                                    </p:animEffect>
                                  </p:childTnLst>
                                </p:cTn>
                              </p:par>
                              <p:par>
                                <p:cTn id="8" presetID="2" presetClass="entr" presetSubtype="4" fill="hold" grpId="0" nodeType="withEffect">
                                  <p:stCondLst>
                                    <p:cond delay="0"/>
                                  </p:stCondLst>
                                  <p:childTnLst>
                                    <p:set>
                                      <p:cBhvr>
                                        <p:cTn id="9" dur="1" fill="hold">
                                          <p:stCondLst>
                                            <p:cond delay="0"/>
                                          </p:stCondLst>
                                        </p:cTn>
                                        <p:tgtEl>
                                          <p:spTgt spid="774180"/>
                                        </p:tgtEl>
                                        <p:attrNameLst>
                                          <p:attrName>style.visibility</p:attrName>
                                        </p:attrNameLst>
                                      </p:cBhvr>
                                      <p:to>
                                        <p:strVal val="visible"/>
                                      </p:to>
                                    </p:set>
                                    <p:anim calcmode="lin" valueType="num">
                                      <p:cBhvr additive="base">
                                        <p:cTn id="10" dur="500" fill="hold"/>
                                        <p:tgtEl>
                                          <p:spTgt spid="774180"/>
                                        </p:tgtEl>
                                        <p:attrNameLst>
                                          <p:attrName>ppt_x</p:attrName>
                                        </p:attrNameLst>
                                      </p:cBhvr>
                                      <p:tavLst>
                                        <p:tav tm="0">
                                          <p:val>
                                            <p:strVal val="#ppt_x"/>
                                          </p:val>
                                        </p:tav>
                                        <p:tav tm="100000">
                                          <p:val>
                                            <p:strVal val="#ppt_x"/>
                                          </p:val>
                                        </p:tav>
                                      </p:tavLst>
                                    </p:anim>
                                    <p:anim calcmode="lin" valueType="num">
                                      <p:cBhvr additive="base">
                                        <p:cTn id="11" dur="500" fill="hold"/>
                                        <p:tgtEl>
                                          <p:spTgt spid="774180"/>
                                        </p:tgtEl>
                                        <p:attrNameLst>
                                          <p:attrName>ppt_y</p:attrName>
                                        </p:attrNameLst>
                                      </p:cBhvr>
                                      <p:tavLst>
                                        <p:tav tm="0">
                                          <p:val>
                                            <p:strVal val="1+#ppt_h/2"/>
                                          </p:val>
                                        </p:tav>
                                        <p:tav tm="100000">
                                          <p:val>
                                            <p:strVal val="#ppt_y"/>
                                          </p:val>
                                        </p:tav>
                                      </p:tavLst>
                                    </p:anim>
                                  </p:childTnLst>
                                </p:cTn>
                              </p:par>
                            </p:childTnLst>
                          </p:cTn>
                        </p:par>
                      </p:childTnLst>
                    </p:cTn>
                  </p:par>
                  <p:par>
                    <p:cTn id="12" fill="hold">
                      <p:stCondLst>
                        <p:cond delay="indefinite"/>
                      </p:stCondLst>
                      <p:childTnLst>
                        <p:par>
                          <p:cTn id="13" fill="hold">
                            <p:stCondLst>
                              <p:cond delay="0"/>
                            </p:stCondLst>
                            <p:childTnLst>
                              <p:par>
                                <p:cTn id="14" presetID="8" presetClass="entr" presetSubtype="16" fill="hold" grpId="0" nodeType="clickEffect">
                                  <p:stCondLst>
                                    <p:cond delay="0"/>
                                  </p:stCondLst>
                                  <p:childTnLst>
                                    <p:set>
                                      <p:cBhvr>
                                        <p:cTn id="15" dur="1" fill="hold">
                                          <p:stCondLst>
                                            <p:cond delay="0"/>
                                          </p:stCondLst>
                                        </p:cTn>
                                        <p:tgtEl>
                                          <p:spTgt spid="774177"/>
                                        </p:tgtEl>
                                        <p:attrNameLst>
                                          <p:attrName>style.visibility</p:attrName>
                                        </p:attrNameLst>
                                      </p:cBhvr>
                                      <p:to>
                                        <p:strVal val="visible"/>
                                      </p:to>
                                    </p:set>
                                    <p:animEffect transition="in" filter="diamond(in)">
                                      <p:cBhvr>
                                        <p:cTn id="16" dur="2000"/>
                                        <p:tgtEl>
                                          <p:spTgt spid="774177"/>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774178"/>
                                        </p:tgtEl>
                                        <p:attrNameLst>
                                          <p:attrName>style.visibility</p:attrName>
                                        </p:attrNameLst>
                                      </p:cBhvr>
                                      <p:to>
                                        <p:strVal val="visible"/>
                                      </p:to>
                                    </p:set>
                                    <p:animEffect transition="in" filter="blinds(horizontal)">
                                      <p:cBhvr>
                                        <p:cTn id="21" dur="1000"/>
                                        <p:tgtEl>
                                          <p:spTgt spid="7741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4176" grpId="0"/>
      <p:bldP spid="774177" grpId="0"/>
      <p:bldP spid="774178" grpId="0"/>
      <p:bldP spid="774180" grpId="0" animBg="1"/>
    </p:bld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日期占位符 3"/>
          <p:cNvSpPr>
            <a:spLocks noGrp="1"/>
          </p:cNvSpPr>
          <p:nvPr>
            <p:ph type="dt" sz="half" idx="10"/>
          </p:nvPr>
        </p:nvSpPr>
        <p:spPr/>
        <p:txBody>
          <a:bodyPr/>
          <a:lstStyle/>
          <a:p>
            <a:fld id="{68577FCD-09FD-406C-BE0B-DF491A71B62E}" type="datetime1">
              <a:rPr lang="zh-CN" altLang="en-US"/>
            </a:fld>
            <a:endParaRPr lang="en-US" altLang="zh-CN"/>
          </a:p>
        </p:txBody>
      </p:sp>
      <p:sp>
        <p:nvSpPr>
          <p:cNvPr id="41" name="灯片编号占位符 5"/>
          <p:cNvSpPr>
            <a:spLocks noGrp="1"/>
          </p:cNvSpPr>
          <p:nvPr>
            <p:ph type="sldNum" sz="quarter" idx="12"/>
          </p:nvPr>
        </p:nvSpPr>
        <p:spPr/>
        <p:txBody>
          <a:bodyPr/>
          <a:lstStyle/>
          <a:p>
            <a:fld id="{59E138D2-5B10-4B03-A87B-EE7758EC2A49}" type="slidenum">
              <a:rPr lang="en-US" altLang="zh-CN"/>
            </a:fld>
            <a:endParaRPr lang="en-US" altLang="zh-CN"/>
          </a:p>
        </p:txBody>
      </p:sp>
      <p:sp>
        <p:nvSpPr>
          <p:cNvPr id="776194" name="Rectangle 2"/>
          <p:cNvSpPr>
            <a:spLocks noChangeArrowheads="1"/>
          </p:cNvSpPr>
          <p:nvPr/>
        </p:nvSpPr>
        <p:spPr bwMode="auto">
          <a:xfrm>
            <a:off x="1943100" y="90488"/>
            <a:ext cx="3167063" cy="863600"/>
          </a:xfrm>
          <a:prstGeom prst="rect">
            <a:avLst/>
          </a:prstGeom>
          <a:solidFill>
            <a:schemeClr val="accent1"/>
          </a:solidFill>
          <a:ln w="9525">
            <a:solidFill>
              <a:schemeClr val="tx1"/>
            </a:solidFill>
            <a:miter lim="800000"/>
          </a:ln>
          <a:effectLst/>
        </p:spPr>
        <p:txBody>
          <a:bodyPr wrap="none" anchor="ctr"/>
          <a:lstStyle/>
          <a:p>
            <a:pPr algn="ctr"/>
            <a:r>
              <a:rPr lang="zh-CN" altLang="en-US" sz="3200" b="1">
                <a:effectLst>
                  <a:outerShdw blurRad="38100" dist="38100" dir="2700000" algn="tl">
                    <a:srgbClr val="000000"/>
                  </a:outerShdw>
                </a:effectLst>
                <a:latin typeface="Times New Roman" panose="02020603050405020304" pitchFamily="18" charset="0"/>
              </a:rPr>
              <a:t>主控</a:t>
            </a:r>
            <a:r>
              <a:rPr kumimoji="1" lang="zh-CN" altLang="en-US" sz="3200" b="1">
                <a:effectLst>
                  <a:outerShdw blurRad="38100" dist="38100" dir="2700000" algn="tl">
                    <a:srgbClr val="000000"/>
                  </a:outerShdw>
                </a:effectLst>
                <a:latin typeface="Times New Roman" panose="02020603050405020304" pitchFamily="18" charset="0"/>
              </a:rPr>
              <a:t>模块</a:t>
            </a:r>
            <a:endParaRPr kumimoji="1" lang="zh-CN" altLang="en-US" sz="3200" b="1">
              <a:effectLst>
                <a:outerShdw blurRad="38100" dist="38100" dir="2700000" algn="tl">
                  <a:srgbClr val="000000"/>
                </a:outerShdw>
              </a:effectLst>
              <a:latin typeface="Times New Roman" panose="02020603050405020304" pitchFamily="18" charset="0"/>
            </a:endParaRPr>
          </a:p>
        </p:txBody>
      </p:sp>
      <p:sp>
        <p:nvSpPr>
          <p:cNvPr id="776195" name="Rectangle 3"/>
          <p:cNvSpPr>
            <a:spLocks noChangeArrowheads="1"/>
          </p:cNvSpPr>
          <p:nvPr/>
        </p:nvSpPr>
        <p:spPr bwMode="auto">
          <a:xfrm>
            <a:off x="0" y="1674813"/>
            <a:ext cx="2087563" cy="863600"/>
          </a:xfrm>
          <a:prstGeom prst="rect">
            <a:avLst/>
          </a:prstGeom>
          <a:solidFill>
            <a:schemeClr val="accent1"/>
          </a:solidFill>
          <a:ln w="9525">
            <a:solidFill>
              <a:schemeClr val="tx1"/>
            </a:solidFill>
            <a:miter lim="800000"/>
          </a:ln>
          <a:effectLst/>
        </p:spPr>
        <p:txBody>
          <a:bodyPr wrap="none" anchor="ctr"/>
          <a:lstStyle/>
          <a:p>
            <a:pPr algn="ctr"/>
            <a:r>
              <a:rPr kumimoji="1" lang="zh-CN" altLang="en-US" sz="3200" b="1">
                <a:effectLst>
                  <a:outerShdw blurRad="38100" dist="38100" dir="2700000" algn="tl">
                    <a:srgbClr val="000000"/>
                  </a:outerShdw>
                </a:effectLst>
                <a:latin typeface="Times New Roman" panose="02020603050405020304" pitchFamily="18" charset="0"/>
              </a:rPr>
              <a:t>输入</a:t>
            </a:r>
            <a:endParaRPr kumimoji="1" lang="zh-CN" altLang="en-US" sz="3200" b="1">
              <a:effectLst>
                <a:outerShdw blurRad="38100" dist="38100" dir="2700000" algn="tl">
                  <a:srgbClr val="000000"/>
                </a:outerShdw>
              </a:effectLst>
              <a:latin typeface="Times New Roman" panose="02020603050405020304" pitchFamily="18" charset="0"/>
            </a:endParaRPr>
          </a:p>
        </p:txBody>
      </p:sp>
      <p:cxnSp>
        <p:nvCxnSpPr>
          <p:cNvPr id="776196" name="AutoShape 4"/>
          <p:cNvCxnSpPr>
            <a:cxnSpLocks noChangeShapeType="1"/>
            <a:stCxn id="776194" idx="2"/>
            <a:endCxn id="776195" idx="0"/>
          </p:cNvCxnSpPr>
          <p:nvPr/>
        </p:nvCxnSpPr>
        <p:spPr bwMode="auto">
          <a:xfrm flipH="1">
            <a:off x="1044575" y="954088"/>
            <a:ext cx="2482850" cy="720725"/>
          </a:xfrm>
          <a:prstGeom prst="straightConnector1">
            <a:avLst/>
          </a:prstGeom>
          <a:noFill/>
          <a:ln w="9525">
            <a:solidFill>
              <a:schemeClr val="tx1"/>
            </a:solidFill>
            <a:round/>
            <a:tailEnd type="triangle" w="med" len="med"/>
          </a:ln>
          <a:effectLst/>
        </p:spPr>
      </p:cxnSp>
      <p:cxnSp>
        <p:nvCxnSpPr>
          <p:cNvPr id="776197" name="AutoShape 5"/>
          <p:cNvCxnSpPr>
            <a:cxnSpLocks noChangeShapeType="1"/>
            <a:stCxn id="776194" idx="2"/>
          </p:cNvCxnSpPr>
          <p:nvPr/>
        </p:nvCxnSpPr>
        <p:spPr bwMode="auto">
          <a:xfrm>
            <a:off x="3527425" y="954088"/>
            <a:ext cx="2268538" cy="647700"/>
          </a:xfrm>
          <a:prstGeom prst="straightConnector1">
            <a:avLst/>
          </a:prstGeom>
          <a:noFill/>
          <a:ln w="9525">
            <a:solidFill>
              <a:schemeClr val="tx1"/>
            </a:solidFill>
            <a:round/>
            <a:tailEnd type="triangle" w="med" len="med"/>
          </a:ln>
          <a:effectLst/>
        </p:spPr>
      </p:cxnSp>
      <p:sp>
        <p:nvSpPr>
          <p:cNvPr id="776198" name="Rectangle 6"/>
          <p:cNvSpPr>
            <a:spLocks noChangeArrowheads="1"/>
          </p:cNvSpPr>
          <p:nvPr/>
        </p:nvSpPr>
        <p:spPr bwMode="auto">
          <a:xfrm>
            <a:off x="4608513" y="1601788"/>
            <a:ext cx="1908175" cy="719137"/>
          </a:xfrm>
          <a:prstGeom prst="rect">
            <a:avLst/>
          </a:prstGeom>
          <a:solidFill>
            <a:schemeClr val="accent1"/>
          </a:solidFill>
          <a:ln w="9525">
            <a:solidFill>
              <a:schemeClr val="tx1"/>
            </a:solidFill>
            <a:miter lim="800000"/>
          </a:ln>
          <a:effectLst/>
        </p:spPr>
        <p:txBody>
          <a:bodyPr wrap="none" anchor="ctr"/>
          <a:lstStyle/>
          <a:p>
            <a:pPr algn="ctr"/>
            <a:r>
              <a:rPr kumimoji="1" lang="zh-CN" altLang="en-US" sz="3200" b="1">
                <a:latin typeface="Times New Roman" panose="02020603050405020304" pitchFamily="18" charset="0"/>
              </a:rPr>
              <a:t>调度</a:t>
            </a:r>
            <a:endParaRPr kumimoji="1" lang="zh-CN" altLang="en-US" sz="3200" b="1">
              <a:latin typeface="Times New Roman" panose="02020603050405020304" pitchFamily="18" charset="0"/>
            </a:endParaRPr>
          </a:p>
        </p:txBody>
      </p:sp>
      <p:sp>
        <p:nvSpPr>
          <p:cNvPr id="776199" name="Rectangle 7"/>
          <p:cNvSpPr>
            <a:spLocks noChangeArrowheads="1"/>
          </p:cNvSpPr>
          <p:nvPr/>
        </p:nvSpPr>
        <p:spPr bwMode="auto">
          <a:xfrm>
            <a:off x="7632700" y="3186113"/>
            <a:ext cx="1584325" cy="719137"/>
          </a:xfrm>
          <a:prstGeom prst="rect">
            <a:avLst/>
          </a:prstGeom>
          <a:solidFill>
            <a:schemeClr val="accent1"/>
          </a:solidFill>
          <a:ln w="9525">
            <a:solidFill>
              <a:schemeClr val="tx1"/>
            </a:solidFill>
            <a:miter lim="800000"/>
          </a:ln>
          <a:effectLst/>
        </p:spPr>
        <p:txBody>
          <a:bodyPr wrap="none" anchor="ctr"/>
          <a:lstStyle/>
          <a:p>
            <a:pPr algn="ctr"/>
            <a:r>
              <a:rPr kumimoji="1" lang="en-US" altLang="zh-CN" sz="3200" b="1">
                <a:latin typeface="Times New Roman" panose="02020603050405020304" pitchFamily="18" charset="0"/>
              </a:rPr>
              <a:t>Ti</a:t>
            </a:r>
            <a:endParaRPr kumimoji="1" lang="en-US" altLang="zh-CN" sz="3200" b="1">
              <a:latin typeface="Times New Roman" panose="02020603050405020304" pitchFamily="18" charset="0"/>
            </a:endParaRPr>
          </a:p>
        </p:txBody>
      </p:sp>
      <p:sp>
        <p:nvSpPr>
          <p:cNvPr id="776200" name="Rectangle 8"/>
          <p:cNvSpPr>
            <a:spLocks noChangeArrowheads="1"/>
          </p:cNvSpPr>
          <p:nvPr/>
        </p:nvSpPr>
        <p:spPr bwMode="auto">
          <a:xfrm>
            <a:off x="3816350" y="3186113"/>
            <a:ext cx="1584325" cy="719137"/>
          </a:xfrm>
          <a:prstGeom prst="rect">
            <a:avLst/>
          </a:prstGeom>
          <a:solidFill>
            <a:schemeClr val="accent1"/>
          </a:solidFill>
          <a:ln w="9525">
            <a:solidFill>
              <a:schemeClr val="tx1"/>
            </a:solidFill>
            <a:miter lim="800000"/>
          </a:ln>
          <a:effectLst/>
        </p:spPr>
        <p:txBody>
          <a:bodyPr wrap="none" anchor="ctr"/>
          <a:lstStyle/>
          <a:p>
            <a:pPr algn="ctr"/>
            <a:r>
              <a:rPr kumimoji="1" lang="en-US" altLang="zh-CN" sz="3200" b="1">
                <a:latin typeface="Times New Roman" panose="02020603050405020304" pitchFamily="18" charset="0"/>
              </a:rPr>
              <a:t>T2</a:t>
            </a:r>
            <a:endParaRPr kumimoji="1" lang="en-US" altLang="zh-CN" sz="3200" b="1">
              <a:latin typeface="Times New Roman" panose="02020603050405020304" pitchFamily="18" charset="0"/>
            </a:endParaRPr>
          </a:p>
        </p:txBody>
      </p:sp>
      <p:sp>
        <p:nvSpPr>
          <p:cNvPr id="776201" name="Rectangle 9"/>
          <p:cNvSpPr>
            <a:spLocks noChangeArrowheads="1"/>
          </p:cNvSpPr>
          <p:nvPr/>
        </p:nvSpPr>
        <p:spPr bwMode="auto">
          <a:xfrm>
            <a:off x="1943100" y="3186113"/>
            <a:ext cx="1584325" cy="719137"/>
          </a:xfrm>
          <a:prstGeom prst="rect">
            <a:avLst/>
          </a:prstGeom>
          <a:solidFill>
            <a:schemeClr val="accent1"/>
          </a:solidFill>
          <a:ln w="9525">
            <a:solidFill>
              <a:schemeClr val="tx1"/>
            </a:solidFill>
            <a:miter lim="800000"/>
          </a:ln>
          <a:effectLst/>
        </p:spPr>
        <p:txBody>
          <a:bodyPr wrap="none" anchor="ctr"/>
          <a:lstStyle/>
          <a:p>
            <a:pPr algn="ctr"/>
            <a:r>
              <a:rPr kumimoji="1" lang="en-US" altLang="zh-CN" sz="3200" b="1">
                <a:latin typeface="Times New Roman" panose="02020603050405020304" pitchFamily="18" charset="0"/>
              </a:rPr>
              <a:t>T1</a:t>
            </a:r>
            <a:endParaRPr kumimoji="1" lang="en-US" altLang="zh-CN" sz="3200" b="1">
              <a:latin typeface="Times New Roman" panose="02020603050405020304" pitchFamily="18" charset="0"/>
            </a:endParaRPr>
          </a:p>
        </p:txBody>
      </p:sp>
      <p:sp>
        <p:nvSpPr>
          <p:cNvPr id="776202" name="Rectangle 10"/>
          <p:cNvSpPr>
            <a:spLocks noChangeArrowheads="1"/>
          </p:cNvSpPr>
          <p:nvPr/>
        </p:nvSpPr>
        <p:spPr bwMode="auto">
          <a:xfrm>
            <a:off x="7777163" y="6065838"/>
            <a:ext cx="1584325" cy="719137"/>
          </a:xfrm>
          <a:prstGeom prst="rect">
            <a:avLst/>
          </a:prstGeom>
          <a:solidFill>
            <a:schemeClr val="accent1"/>
          </a:solidFill>
          <a:ln w="9525">
            <a:solidFill>
              <a:schemeClr val="tx1"/>
            </a:solidFill>
            <a:miter lim="800000"/>
          </a:ln>
          <a:effectLst/>
        </p:spPr>
        <p:txBody>
          <a:bodyPr wrap="none" anchor="ctr"/>
          <a:lstStyle/>
          <a:p>
            <a:pPr algn="ctr"/>
            <a:r>
              <a:rPr kumimoji="1" lang="en-US" altLang="zh-CN" sz="3200" b="1">
                <a:latin typeface="Times New Roman" panose="02020603050405020304" pitchFamily="18" charset="0"/>
              </a:rPr>
              <a:t>Dk</a:t>
            </a:r>
            <a:endParaRPr kumimoji="1" lang="en-US" altLang="zh-CN" sz="3200" b="1">
              <a:latin typeface="Times New Roman" panose="02020603050405020304" pitchFamily="18" charset="0"/>
            </a:endParaRPr>
          </a:p>
        </p:txBody>
      </p:sp>
      <p:sp>
        <p:nvSpPr>
          <p:cNvPr id="776203" name="Rectangle 11"/>
          <p:cNvSpPr>
            <a:spLocks noChangeArrowheads="1"/>
          </p:cNvSpPr>
          <p:nvPr/>
        </p:nvSpPr>
        <p:spPr bwMode="auto">
          <a:xfrm>
            <a:off x="3887788" y="6138863"/>
            <a:ext cx="1584325" cy="719137"/>
          </a:xfrm>
          <a:prstGeom prst="rect">
            <a:avLst/>
          </a:prstGeom>
          <a:solidFill>
            <a:schemeClr val="accent1"/>
          </a:solidFill>
          <a:ln w="9525">
            <a:solidFill>
              <a:schemeClr val="tx1"/>
            </a:solidFill>
            <a:miter lim="800000"/>
          </a:ln>
          <a:effectLst/>
        </p:spPr>
        <p:txBody>
          <a:bodyPr wrap="none" anchor="ctr"/>
          <a:lstStyle/>
          <a:p>
            <a:pPr algn="ctr"/>
            <a:r>
              <a:rPr kumimoji="1" lang="en-US" altLang="zh-CN" sz="3200" b="1">
                <a:latin typeface="Times New Roman" panose="02020603050405020304" pitchFamily="18" charset="0"/>
              </a:rPr>
              <a:t>D2</a:t>
            </a:r>
            <a:endParaRPr kumimoji="1" lang="en-US" altLang="zh-CN" sz="3200" b="1">
              <a:latin typeface="Times New Roman" panose="02020603050405020304" pitchFamily="18" charset="0"/>
            </a:endParaRPr>
          </a:p>
        </p:txBody>
      </p:sp>
      <p:sp>
        <p:nvSpPr>
          <p:cNvPr id="776204" name="Rectangle 12"/>
          <p:cNvSpPr>
            <a:spLocks noChangeArrowheads="1"/>
          </p:cNvSpPr>
          <p:nvPr/>
        </p:nvSpPr>
        <p:spPr bwMode="auto">
          <a:xfrm>
            <a:off x="1943100" y="4481513"/>
            <a:ext cx="1584325" cy="719137"/>
          </a:xfrm>
          <a:prstGeom prst="rect">
            <a:avLst/>
          </a:prstGeom>
          <a:solidFill>
            <a:schemeClr val="accent1"/>
          </a:solidFill>
          <a:ln w="9525">
            <a:solidFill>
              <a:schemeClr val="tx1"/>
            </a:solidFill>
            <a:miter lim="800000"/>
          </a:ln>
          <a:effectLst/>
        </p:spPr>
        <p:txBody>
          <a:bodyPr wrap="none" anchor="ctr"/>
          <a:lstStyle/>
          <a:p>
            <a:pPr algn="ctr"/>
            <a:r>
              <a:rPr kumimoji="1" lang="en-US" altLang="zh-CN" sz="3200" b="1">
                <a:latin typeface="Times New Roman" panose="02020603050405020304" pitchFamily="18" charset="0"/>
              </a:rPr>
              <a:t>A1</a:t>
            </a:r>
            <a:endParaRPr kumimoji="1" lang="en-US" altLang="zh-CN" sz="3200" b="1">
              <a:latin typeface="Times New Roman" panose="02020603050405020304" pitchFamily="18" charset="0"/>
            </a:endParaRPr>
          </a:p>
        </p:txBody>
      </p:sp>
      <p:sp>
        <p:nvSpPr>
          <p:cNvPr id="776205" name="Rectangle 13"/>
          <p:cNvSpPr>
            <a:spLocks noChangeArrowheads="1"/>
          </p:cNvSpPr>
          <p:nvPr/>
        </p:nvSpPr>
        <p:spPr bwMode="auto">
          <a:xfrm>
            <a:off x="1943100" y="6138863"/>
            <a:ext cx="1584325" cy="719137"/>
          </a:xfrm>
          <a:prstGeom prst="rect">
            <a:avLst/>
          </a:prstGeom>
          <a:solidFill>
            <a:schemeClr val="accent1"/>
          </a:solidFill>
          <a:ln w="9525">
            <a:solidFill>
              <a:schemeClr val="tx1"/>
            </a:solidFill>
            <a:miter lim="800000"/>
          </a:ln>
          <a:effectLst/>
        </p:spPr>
        <p:txBody>
          <a:bodyPr wrap="none" anchor="ctr"/>
          <a:lstStyle/>
          <a:p>
            <a:pPr algn="ctr"/>
            <a:r>
              <a:rPr kumimoji="1" lang="en-US" altLang="zh-CN" sz="3200" b="1">
                <a:latin typeface="Times New Roman" panose="02020603050405020304" pitchFamily="18" charset="0"/>
              </a:rPr>
              <a:t>D1</a:t>
            </a:r>
            <a:endParaRPr kumimoji="1" lang="en-US" altLang="zh-CN" sz="3200" b="1">
              <a:latin typeface="Times New Roman" panose="02020603050405020304" pitchFamily="18" charset="0"/>
            </a:endParaRPr>
          </a:p>
        </p:txBody>
      </p:sp>
      <p:sp>
        <p:nvSpPr>
          <p:cNvPr id="776206" name="Rectangle 14"/>
          <p:cNvSpPr>
            <a:spLocks noChangeArrowheads="1"/>
          </p:cNvSpPr>
          <p:nvPr/>
        </p:nvSpPr>
        <p:spPr bwMode="auto">
          <a:xfrm>
            <a:off x="3816350" y="4554538"/>
            <a:ext cx="1584325" cy="719137"/>
          </a:xfrm>
          <a:prstGeom prst="rect">
            <a:avLst/>
          </a:prstGeom>
          <a:solidFill>
            <a:schemeClr val="accent1"/>
          </a:solidFill>
          <a:ln w="9525">
            <a:solidFill>
              <a:schemeClr val="tx1"/>
            </a:solidFill>
            <a:miter lim="800000"/>
          </a:ln>
          <a:effectLst/>
        </p:spPr>
        <p:txBody>
          <a:bodyPr wrap="none" anchor="ctr"/>
          <a:lstStyle/>
          <a:p>
            <a:pPr algn="ctr"/>
            <a:r>
              <a:rPr kumimoji="1" lang="en-US" altLang="zh-CN" sz="3200" b="1">
                <a:latin typeface="Times New Roman" panose="02020603050405020304" pitchFamily="18" charset="0"/>
              </a:rPr>
              <a:t>A2</a:t>
            </a:r>
            <a:endParaRPr kumimoji="1" lang="en-US" altLang="zh-CN" sz="3200" b="1">
              <a:latin typeface="Times New Roman" panose="02020603050405020304" pitchFamily="18" charset="0"/>
            </a:endParaRPr>
          </a:p>
        </p:txBody>
      </p:sp>
      <p:sp>
        <p:nvSpPr>
          <p:cNvPr id="776207" name="Rectangle 15"/>
          <p:cNvSpPr>
            <a:spLocks noChangeArrowheads="1"/>
          </p:cNvSpPr>
          <p:nvPr/>
        </p:nvSpPr>
        <p:spPr bwMode="auto">
          <a:xfrm>
            <a:off x="5759450" y="4554538"/>
            <a:ext cx="1584325" cy="719137"/>
          </a:xfrm>
          <a:prstGeom prst="rect">
            <a:avLst/>
          </a:prstGeom>
          <a:solidFill>
            <a:schemeClr val="accent1"/>
          </a:solidFill>
          <a:ln w="9525">
            <a:solidFill>
              <a:schemeClr val="tx1"/>
            </a:solidFill>
            <a:miter lim="800000"/>
          </a:ln>
          <a:effectLst/>
        </p:spPr>
        <p:txBody>
          <a:bodyPr wrap="none" anchor="ctr"/>
          <a:lstStyle/>
          <a:p>
            <a:pPr algn="ctr"/>
            <a:r>
              <a:rPr kumimoji="1" lang="en-US" altLang="zh-CN" sz="3200" b="1">
                <a:latin typeface="Times New Roman" panose="02020603050405020304" pitchFamily="18" charset="0"/>
              </a:rPr>
              <a:t>A3</a:t>
            </a:r>
            <a:endParaRPr kumimoji="1" lang="en-US" altLang="zh-CN" sz="3200" b="1">
              <a:latin typeface="Times New Roman" panose="02020603050405020304" pitchFamily="18" charset="0"/>
            </a:endParaRPr>
          </a:p>
        </p:txBody>
      </p:sp>
      <p:sp>
        <p:nvSpPr>
          <p:cNvPr id="776208" name="Rectangle 16"/>
          <p:cNvSpPr>
            <a:spLocks noChangeArrowheads="1"/>
          </p:cNvSpPr>
          <p:nvPr/>
        </p:nvSpPr>
        <p:spPr bwMode="auto">
          <a:xfrm>
            <a:off x="7704138" y="4554538"/>
            <a:ext cx="1584325" cy="719137"/>
          </a:xfrm>
          <a:prstGeom prst="rect">
            <a:avLst/>
          </a:prstGeom>
          <a:solidFill>
            <a:schemeClr val="accent1"/>
          </a:solidFill>
          <a:ln w="9525">
            <a:solidFill>
              <a:schemeClr val="tx1"/>
            </a:solidFill>
            <a:miter lim="800000"/>
          </a:ln>
          <a:effectLst/>
        </p:spPr>
        <p:txBody>
          <a:bodyPr wrap="none" anchor="ctr"/>
          <a:lstStyle/>
          <a:p>
            <a:pPr algn="ctr"/>
            <a:r>
              <a:rPr kumimoji="1" lang="en-US" altLang="zh-CN" sz="3200" b="1">
                <a:latin typeface="Times New Roman" panose="02020603050405020304" pitchFamily="18" charset="0"/>
              </a:rPr>
              <a:t>Aj</a:t>
            </a:r>
            <a:endParaRPr kumimoji="1" lang="en-US" altLang="zh-CN" sz="3200" b="1">
              <a:latin typeface="Times New Roman" panose="02020603050405020304" pitchFamily="18" charset="0"/>
            </a:endParaRPr>
          </a:p>
        </p:txBody>
      </p:sp>
      <p:sp>
        <p:nvSpPr>
          <p:cNvPr id="776209" name="AutoShape 17"/>
          <p:cNvSpPr>
            <a:spLocks noChangeArrowheads="1"/>
          </p:cNvSpPr>
          <p:nvPr/>
        </p:nvSpPr>
        <p:spPr bwMode="auto">
          <a:xfrm>
            <a:off x="5184775" y="2178050"/>
            <a:ext cx="431800" cy="431800"/>
          </a:xfrm>
          <a:prstGeom prst="diamond">
            <a:avLst/>
          </a:prstGeom>
          <a:solidFill>
            <a:srgbClr val="339966"/>
          </a:solidFill>
          <a:ln w="9525">
            <a:solidFill>
              <a:schemeClr val="tx1"/>
            </a:solidFill>
            <a:miter lim="800000"/>
          </a:ln>
          <a:effectLst/>
        </p:spPr>
        <p:txBody>
          <a:bodyPr wrap="none" anchor="ctr"/>
          <a:lstStyle/>
          <a:p>
            <a:endParaRPr lang="zh-CN" altLang="en-US"/>
          </a:p>
        </p:txBody>
      </p:sp>
      <p:sp>
        <p:nvSpPr>
          <p:cNvPr id="776210" name="Line 18"/>
          <p:cNvSpPr>
            <a:spLocks noChangeShapeType="1"/>
          </p:cNvSpPr>
          <p:nvPr/>
        </p:nvSpPr>
        <p:spPr bwMode="auto">
          <a:xfrm flipH="1">
            <a:off x="2879725" y="2393950"/>
            <a:ext cx="2305050" cy="792163"/>
          </a:xfrm>
          <a:prstGeom prst="line">
            <a:avLst/>
          </a:prstGeom>
          <a:noFill/>
          <a:ln w="9525">
            <a:solidFill>
              <a:schemeClr val="tx1"/>
            </a:solidFill>
            <a:round/>
            <a:tailEnd type="triangle" w="med" len="med"/>
          </a:ln>
          <a:effectLst/>
        </p:spPr>
        <p:txBody>
          <a:bodyPr wrap="none"/>
          <a:lstStyle/>
          <a:p>
            <a:endParaRPr lang="zh-CN" altLang="en-US"/>
          </a:p>
        </p:txBody>
      </p:sp>
      <p:sp>
        <p:nvSpPr>
          <p:cNvPr id="776211" name="Line 19"/>
          <p:cNvSpPr>
            <a:spLocks noChangeShapeType="1"/>
          </p:cNvSpPr>
          <p:nvPr/>
        </p:nvSpPr>
        <p:spPr bwMode="auto">
          <a:xfrm flipH="1">
            <a:off x="4535488" y="2609850"/>
            <a:ext cx="865187" cy="576263"/>
          </a:xfrm>
          <a:prstGeom prst="line">
            <a:avLst/>
          </a:prstGeom>
          <a:noFill/>
          <a:ln w="9525">
            <a:solidFill>
              <a:schemeClr val="tx1"/>
            </a:solidFill>
            <a:round/>
            <a:tailEnd type="triangle" w="med" len="med"/>
          </a:ln>
          <a:effectLst/>
        </p:spPr>
        <p:txBody>
          <a:bodyPr wrap="none"/>
          <a:lstStyle/>
          <a:p>
            <a:endParaRPr lang="zh-CN" altLang="en-US"/>
          </a:p>
        </p:txBody>
      </p:sp>
      <p:sp>
        <p:nvSpPr>
          <p:cNvPr id="776212" name="Line 20"/>
          <p:cNvSpPr>
            <a:spLocks noChangeShapeType="1"/>
          </p:cNvSpPr>
          <p:nvPr/>
        </p:nvSpPr>
        <p:spPr bwMode="auto">
          <a:xfrm>
            <a:off x="5616575" y="2393950"/>
            <a:ext cx="2735263" cy="792163"/>
          </a:xfrm>
          <a:prstGeom prst="line">
            <a:avLst/>
          </a:prstGeom>
          <a:noFill/>
          <a:ln w="9525">
            <a:solidFill>
              <a:schemeClr val="tx1"/>
            </a:solidFill>
            <a:round/>
            <a:tailEnd type="triangle" w="med" len="med"/>
          </a:ln>
          <a:effectLst/>
        </p:spPr>
        <p:txBody>
          <a:bodyPr wrap="none"/>
          <a:lstStyle/>
          <a:p>
            <a:endParaRPr lang="zh-CN" altLang="en-US"/>
          </a:p>
        </p:txBody>
      </p:sp>
      <p:sp>
        <p:nvSpPr>
          <p:cNvPr id="776213" name="Line 21"/>
          <p:cNvSpPr>
            <a:spLocks noChangeShapeType="1"/>
          </p:cNvSpPr>
          <p:nvPr/>
        </p:nvSpPr>
        <p:spPr bwMode="auto">
          <a:xfrm>
            <a:off x="2735263" y="3905250"/>
            <a:ext cx="0" cy="576263"/>
          </a:xfrm>
          <a:prstGeom prst="line">
            <a:avLst/>
          </a:prstGeom>
          <a:noFill/>
          <a:ln w="9525">
            <a:solidFill>
              <a:schemeClr val="tx1"/>
            </a:solidFill>
            <a:round/>
            <a:tailEnd type="triangle" w="med" len="med"/>
          </a:ln>
          <a:effectLst/>
        </p:spPr>
        <p:txBody>
          <a:bodyPr wrap="none"/>
          <a:lstStyle/>
          <a:p>
            <a:endParaRPr lang="zh-CN" altLang="en-US"/>
          </a:p>
        </p:txBody>
      </p:sp>
      <p:sp>
        <p:nvSpPr>
          <p:cNvPr id="776214" name="Line 22"/>
          <p:cNvSpPr>
            <a:spLocks noChangeShapeType="1"/>
          </p:cNvSpPr>
          <p:nvPr/>
        </p:nvSpPr>
        <p:spPr bwMode="auto">
          <a:xfrm>
            <a:off x="2735263" y="5202238"/>
            <a:ext cx="0" cy="890587"/>
          </a:xfrm>
          <a:prstGeom prst="line">
            <a:avLst/>
          </a:prstGeom>
          <a:noFill/>
          <a:ln w="9525">
            <a:solidFill>
              <a:schemeClr val="tx1"/>
            </a:solidFill>
            <a:round/>
            <a:tailEnd type="triangle" w="med" len="med"/>
          </a:ln>
          <a:effectLst/>
        </p:spPr>
        <p:txBody>
          <a:bodyPr wrap="none"/>
          <a:lstStyle/>
          <a:p>
            <a:endParaRPr lang="zh-CN" altLang="en-US"/>
          </a:p>
        </p:txBody>
      </p:sp>
      <p:sp>
        <p:nvSpPr>
          <p:cNvPr id="776215" name="Line 23"/>
          <p:cNvSpPr>
            <a:spLocks noChangeShapeType="1"/>
          </p:cNvSpPr>
          <p:nvPr/>
        </p:nvSpPr>
        <p:spPr bwMode="auto">
          <a:xfrm>
            <a:off x="4535488" y="3905250"/>
            <a:ext cx="0" cy="576263"/>
          </a:xfrm>
          <a:prstGeom prst="line">
            <a:avLst/>
          </a:prstGeom>
          <a:noFill/>
          <a:ln w="9525">
            <a:solidFill>
              <a:schemeClr val="tx1"/>
            </a:solidFill>
            <a:round/>
            <a:tailEnd type="triangle" w="med" len="med"/>
          </a:ln>
          <a:effectLst/>
        </p:spPr>
        <p:txBody>
          <a:bodyPr wrap="none"/>
          <a:lstStyle/>
          <a:p>
            <a:endParaRPr lang="zh-CN" altLang="en-US"/>
          </a:p>
        </p:txBody>
      </p:sp>
      <p:sp>
        <p:nvSpPr>
          <p:cNvPr id="776216" name="Line 24"/>
          <p:cNvSpPr>
            <a:spLocks noChangeShapeType="1"/>
          </p:cNvSpPr>
          <p:nvPr/>
        </p:nvSpPr>
        <p:spPr bwMode="auto">
          <a:xfrm>
            <a:off x="8496300" y="3905250"/>
            <a:ext cx="0" cy="576263"/>
          </a:xfrm>
          <a:prstGeom prst="line">
            <a:avLst/>
          </a:prstGeom>
          <a:noFill/>
          <a:ln w="9525">
            <a:solidFill>
              <a:schemeClr val="tx1"/>
            </a:solidFill>
            <a:round/>
            <a:tailEnd type="triangle" w="med" len="med"/>
          </a:ln>
          <a:effectLst/>
        </p:spPr>
        <p:txBody>
          <a:bodyPr wrap="none"/>
          <a:lstStyle/>
          <a:p>
            <a:endParaRPr lang="zh-CN" altLang="en-US"/>
          </a:p>
        </p:txBody>
      </p:sp>
      <p:sp>
        <p:nvSpPr>
          <p:cNvPr id="776217" name="Line 25"/>
          <p:cNvSpPr>
            <a:spLocks noChangeShapeType="1"/>
          </p:cNvSpPr>
          <p:nvPr/>
        </p:nvSpPr>
        <p:spPr bwMode="auto">
          <a:xfrm>
            <a:off x="4535488" y="5273675"/>
            <a:ext cx="0" cy="890588"/>
          </a:xfrm>
          <a:prstGeom prst="line">
            <a:avLst/>
          </a:prstGeom>
          <a:noFill/>
          <a:ln w="9525">
            <a:solidFill>
              <a:schemeClr val="tx1"/>
            </a:solidFill>
            <a:round/>
            <a:tailEnd type="triangle" w="med" len="med"/>
          </a:ln>
          <a:effectLst/>
        </p:spPr>
        <p:txBody>
          <a:bodyPr wrap="none"/>
          <a:lstStyle/>
          <a:p>
            <a:endParaRPr lang="zh-CN" altLang="en-US"/>
          </a:p>
        </p:txBody>
      </p:sp>
      <p:sp>
        <p:nvSpPr>
          <p:cNvPr id="776218" name="Line 26"/>
          <p:cNvSpPr>
            <a:spLocks noChangeShapeType="1"/>
          </p:cNvSpPr>
          <p:nvPr/>
        </p:nvSpPr>
        <p:spPr bwMode="auto">
          <a:xfrm>
            <a:off x="8569325" y="5273675"/>
            <a:ext cx="0" cy="890588"/>
          </a:xfrm>
          <a:prstGeom prst="line">
            <a:avLst/>
          </a:prstGeom>
          <a:noFill/>
          <a:ln w="9525">
            <a:solidFill>
              <a:schemeClr val="tx1"/>
            </a:solidFill>
            <a:round/>
            <a:tailEnd type="triangle" w="med" len="med"/>
          </a:ln>
          <a:effectLst/>
        </p:spPr>
        <p:txBody>
          <a:bodyPr wrap="none"/>
          <a:lstStyle/>
          <a:p>
            <a:endParaRPr lang="zh-CN" altLang="en-US"/>
          </a:p>
        </p:txBody>
      </p:sp>
      <p:sp>
        <p:nvSpPr>
          <p:cNvPr id="776219" name="Line 27"/>
          <p:cNvSpPr>
            <a:spLocks noChangeShapeType="1"/>
          </p:cNvSpPr>
          <p:nvPr/>
        </p:nvSpPr>
        <p:spPr bwMode="auto">
          <a:xfrm>
            <a:off x="2663825" y="3905250"/>
            <a:ext cx="1800225" cy="649288"/>
          </a:xfrm>
          <a:prstGeom prst="line">
            <a:avLst/>
          </a:prstGeom>
          <a:noFill/>
          <a:ln w="9525">
            <a:solidFill>
              <a:schemeClr val="tx1"/>
            </a:solidFill>
            <a:round/>
            <a:tailEnd type="triangle" w="med" len="med"/>
          </a:ln>
          <a:effectLst/>
        </p:spPr>
        <p:txBody>
          <a:bodyPr wrap="none"/>
          <a:lstStyle/>
          <a:p>
            <a:endParaRPr lang="zh-CN" altLang="en-US"/>
          </a:p>
        </p:txBody>
      </p:sp>
      <p:sp>
        <p:nvSpPr>
          <p:cNvPr id="776220" name="Line 28"/>
          <p:cNvSpPr>
            <a:spLocks noChangeShapeType="1"/>
          </p:cNvSpPr>
          <p:nvPr/>
        </p:nvSpPr>
        <p:spPr bwMode="auto">
          <a:xfrm>
            <a:off x="4608513" y="3905250"/>
            <a:ext cx="1800225" cy="649288"/>
          </a:xfrm>
          <a:prstGeom prst="line">
            <a:avLst/>
          </a:prstGeom>
          <a:noFill/>
          <a:ln w="9525">
            <a:solidFill>
              <a:schemeClr val="tx1"/>
            </a:solidFill>
            <a:round/>
            <a:tailEnd type="triangle" w="med" len="med"/>
          </a:ln>
          <a:effectLst/>
        </p:spPr>
        <p:txBody>
          <a:bodyPr wrap="none"/>
          <a:lstStyle/>
          <a:p>
            <a:endParaRPr lang="zh-CN" altLang="en-US"/>
          </a:p>
        </p:txBody>
      </p:sp>
      <p:sp>
        <p:nvSpPr>
          <p:cNvPr id="776221" name="Line 29"/>
          <p:cNvSpPr>
            <a:spLocks noChangeShapeType="1"/>
          </p:cNvSpPr>
          <p:nvPr/>
        </p:nvSpPr>
        <p:spPr bwMode="auto">
          <a:xfrm flipH="1">
            <a:off x="2808288" y="5273675"/>
            <a:ext cx="1727200" cy="865188"/>
          </a:xfrm>
          <a:prstGeom prst="line">
            <a:avLst/>
          </a:prstGeom>
          <a:noFill/>
          <a:ln w="9525">
            <a:solidFill>
              <a:schemeClr val="tx1"/>
            </a:solidFill>
            <a:round/>
            <a:tailEnd type="triangle" w="med" len="med"/>
          </a:ln>
          <a:effectLst/>
        </p:spPr>
        <p:txBody>
          <a:bodyPr wrap="none"/>
          <a:lstStyle/>
          <a:p>
            <a:endParaRPr lang="zh-CN" altLang="en-US"/>
          </a:p>
        </p:txBody>
      </p:sp>
      <p:cxnSp>
        <p:nvCxnSpPr>
          <p:cNvPr id="776222" name="AutoShape 30"/>
          <p:cNvCxnSpPr>
            <a:cxnSpLocks noChangeShapeType="1"/>
            <a:stCxn id="776216" idx="0"/>
          </p:cNvCxnSpPr>
          <p:nvPr/>
        </p:nvCxnSpPr>
        <p:spPr bwMode="auto">
          <a:xfrm flipH="1">
            <a:off x="7704138" y="3905250"/>
            <a:ext cx="792162" cy="433388"/>
          </a:xfrm>
          <a:prstGeom prst="straightConnector1">
            <a:avLst/>
          </a:prstGeom>
          <a:noFill/>
          <a:ln w="19050">
            <a:solidFill>
              <a:schemeClr val="tx1"/>
            </a:solidFill>
            <a:prstDash val="dash"/>
            <a:round/>
          </a:ln>
          <a:effectLst/>
        </p:spPr>
      </p:cxnSp>
      <p:cxnSp>
        <p:nvCxnSpPr>
          <p:cNvPr id="776223" name="AutoShape 31"/>
          <p:cNvCxnSpPr>
            <a:cxnSpLocks noChangeShapeType="1"/>
          </p:cNvCxnSpPr>
          <p:nvPr/>
        </p:nvCxnSpPr>
        <p:spPr bwMode="auto">
          <a:xfrm flipH="1">
            <a:off x="7704138" y="5346700"/>
            <a:ext cx="792162" cy="433388"/>
          </a:xfrm>
          <a:prstGeom prst="straightConnector1">
            <a:avLst/>
          </a:prstGeom>
          <a:noFill/>
          <a:ln w="19050">
            <a:solidFill>
              <a:schemeClr val="tx1"/>
            </a:solidFill>
            <a:prstDash val="dash"/>
            <a:round/>
          </a:ln>
          <a:effectLst/>
        </p:spPr>
      </p:cxnSp>
      <p:cxnSp>
        <p:nvCxnSpPr>
          <p:cNvPr id="776224" name="AutoShape 32"/>
          <p:cNvCxnSpPr>
            <a:cxnSpLocks noChangeShapeType="1"/>
          </p:cNvCxnSpPr>
          <p:nvPr/>
        </p:nvCxnSpPr>
        <p:spPr bwMode="auto">
          <a:xfrm flipH="1">
            <a:off x="5688013" y="5273675"/>
            <a:ext cx="792162" cy="433388"/>
          </a:xfrm>
          <a:prstGeom prst="straightConnector1">
            <a:avLst/>
          </a:prstGeom>
          <a:noFill/>
          <a:ln w="19050">
            <a:solidFill>
              <a:schemeClr val="tx1"/>
            </a:solidFill>
            <a:prstDash val="dash"/>
            <a:round/>
          </a:ln>
          <a:effectLst/>
        </p:spPr>
      </p:cxnSp>
      <p:cxnSp>
        <p:nvCxnSpPr>
          <p:cNvPr id="776225" name="AutoShape 33"/>
          <p:cNvCxnSpPr>
            <a:cxnSpLocks noChangeShapeType="1"/>
            <a:stCxn id="776207" idx="2"/>
          </p:cNvCxnSpPr>
          <p:nvPr/>
        </p:nvCxnSpPr>
        <p:spPr bwMode="auto">
          <a:xfrm>
            <a:off x="6551613" y="5273675"/>
            <a:ext cx="649287" cy="431800"/>
          </a:xfrm>
          <a:prstGeom prst="straightConnector1">
            <a:avLst/>
          </a:prstGeom>
          <a:noFill/>
          <a:ln w="19050">
            <a:solidFill>
              <a:schemeClr val="tx1"/>
            </a:solidFill>
            <a:prstDash val="dash"/>
            <a:round/>
          </a:ln>
          <a:effectLst/>
        </p:spPr>
      </p:cxnSp>
      <p:sp>
        <p:nvSpPr>
          <p:cNvPr id="776226" name="Rectangle 34"/>
          <p:cNvSpPr>
            <a:spLocks noGrp="1" noChangeArrowheads="1"/>
          </p:cNvSpPr>
          <p:nvPr>
            <p:ph type="title"/>
          </p:nvPr>
        </p:nvSpPr>
        <p:spPr>
          <a:xfrm>
            <a:off x="5370513" y="304800"/>
            <a:ext cx="3773487" cy="771525"/>
          </a:xfrm>
          <a:noFill/>
        </p:spPr>
        <p:txBody>
          <a:bodyPr/>
          <a:lstStyle/>
          <a:p>
            <a:r>
              <a:rPr lang="zh-CN" altLang="en-US" sz="4000" b="1">
                <a:solidFill>
                  <a:srgbClr val="FFFF00"/>
                </a:solidFill>
              </a:rPr>
              <a:t>初始</a:t>
            </a:r>
            <a:r>
              <a:rPr lang="en-US" altLang="zh-CN" sz="4000" b="1">
                <a:solidFill>
                  <a:srgbClr val="FFFF00"/>
                </a:solidFill>
              </a:rPr>
              <a:t>SC</a:t>
            </a:r>
            <a:r>
              <a:rPr lang="zh-CN" altLang="en-US" sz="4000" b="1">
                <a:solidFill>
                  <a:srgbClr val="FFFF00"/>
                </a:solidFill>
              </a:rPr>
              <a:t>图</a:t>
            </a:r>
            <a:endParaRPr lang="zh-CN" altLang="en-US" sz="4000" b="1">
              <a:solidFill>
                <a:srgbClr val="FFFF00"/>
              </a:solidFill>
            </a:endParaRPr>
          </a:p>
        </p:txBody>
      </p:sp>
      <p:sp>
        <p:nvSpPr>
          <p:cNvPr id="776227" name="Text Box 35"/>
          <p:cNvSpPr txBox="1">
            <a:spLocks noChangeArrowheads="1"/>
          </p:cNvSpPr>
          <p:nvPr/>
        </p:nvSpPr>
        <p:spPr bwMode="auto">
          <a:xfrm>
            <a:off x="539750" y="3448050"/>
            <a:ext cx="1189038" cy="457200"/>
          </a:xfrm>
          <a:prstGeom prst="rect">
            <a:avLst/>
          </a:prstGeom>
          <a:noFill/>
          <a:ln w="9525">
            <a:noFill/>
            <a:miter lim="800000"/>
          </a:ln>
          <a:effectLst/>
        </p:spPr>
        <p:txBody>
          <a:bodyPr>
            <a:spAutoFit/>
          </a:bodyPr>
          <a:lstStyle/>
          <a:p>
            <a:pPr>
              <a:spcBef>
                <a:spcPct val="50000"/>
              </a:spcBef>
            </a:pPr>
            <a:r>
              <a:rPr kumimoji="1" lang="zh-CN" altLang="en-US" sz="2400">
                <a:latin typeface="Times New Roman" panose="02020603050405020304" pitchFamily="18" charset="0"/>
              </a:rPr>
              <a:t>事务层</a:t>
            </a:r>
            <a:endParaRPr kumimoji="1" lang="zh-CN" altLang="en-US" sz="2400">
              <a:latin typeface="Times New Roman" panose="02020603050405020304" pitchFamily="18" charset="0"/>
            </a:endParaRPr>
          </a:p>
        </p:txBody>
      </p:sp>
      <p:sp>
        <p:nvSpPr>
          <p:cNvPr id="776228" name="Text Box 36"/>
          <p:cNvSpPr txBox="1">
            <a:spLocks noChangeArrowheads="1"/>
          </p:cNvSpPr>
          <p:nvPr/>
        </p:nvSpPr>
        <p:spPr bwMode="auto">
          <a:xfrm>
            <a:off x="539750" y="4887913"/>
            <a:ext cx="1189038" cy="457200"/>
          </a:xfrm>
          <a:prstGeom prst="rect">
            <a:avLst/>
          </a:prstGeom>
          <a:noFill/>
          <a:ln w="9525">
            <a:noFill/>
            <a:miter lim="800000"/>
          </a:ln>
          <a:effectLst/>
        </p:spPr>
        <p:txBody>
          <a:bodyPr>
            <a:spAutoFit/>
          </a:bodyPr>
          <a:lstStyle/>
          <a:p>
            <a:pPr>
              <a:spcBef>
                <a:spcPct val="50000"/>
              </a:spcBef>
            </a:pPr>
            <a:r>
              <a:rPr kumimoji="1" lang="zh-CN" altLang="en-US" sz="2400">
                <a:latin typeface="Times New Roman" panose="02020603050405020304" pitchFamily="18" charset="0"/>
              </a:rPr>
              <a:t>操作层</a:t>
            </a:r>
            <a:endParaRPr kumimoji="1" lang="zh-CN" altLang="en-US" sz="2400">
              <a:latin typeface="Times New Roman" panose="02020603050405020304" pitchFamily="18" charset="0"/>
            </a:endParaRPr>
          </a:p>
        </p:txBody>
      </p:sp>
      <p:sp>
        <p:nvSpPr>
          <p:cNvPr id="776229" name="Text Box 37"/>
          <p:cNvSpPr txBox="1">
            <a:spLocks noChangeArrowheads="1"/>
          </p:cNvSpPr>
          <p:nvPr/>
        </p:nvSpPr>
        <p:spPr bwMode="auto">
          <a:xfrm>
            <a:off x="539750" y="6400800"/>
            <a:ext cx="1189038" cy="457200"/>
          </a:xfrm>
          <a:prstGeom prst="rect">
            <a:avLst/>
          </a:prstGeom>
          <a:noFill/>
          <a:ln w="9525">
            <a:noFill/>
            <a:miter lim="800000"/>
          </a:ln>
          <a:effectLst/>
        </p:spPr>
        <p:txBody>
          <a:bodyPr>
            <a:spAutoFit/>
          </a:bodyPr>
          <a:lstStyle/>
          <a:p>
            <a:pPr>
              <a:spcBef>
                <a:spcPct val="50000"/>
              </a:spcBef>
            </a:pPr>
            <a:r>
              <a:rPr kumimoji="1" lang="zh-CN" altLang="en-US" sz="2400">
                <a:latin typeface="Times New Roman" panose="02020603050405020304" pitchFamily="18" charset="0"/>
              </a:rPr>
              <a:t>细节层</a:t>
            </a:r>
            <a:endParaRPr kumimoji="1" lang="zh-CN" altLang="en-US" sz="2400">
              <a:latin typeface="Times New Roman" panose="02020603050405020304" pitchFamily="18" charset="0"/>
            </a:endParaRPr>
          </a:p>
        </p:txBody>
      </p:sp>
      <p:sp>
        <p:nvSpPr>
          <p:cNvPr id="776230" name="Text Box 38"/>
          <p:cNvSpPr txBox="1">
            <a:spLocks noChangeArrowheads="1"/>
          </p:cNvSpPr>
          <p:nvPr/>
        </p:nvSpPr>
        <p:spPr bwMode="auto">
          <a:xfrm>
            <a:off x="0" y="5734050"/>
            <a:ext cx="1187450" cy="457200"/>
          </a:xfrm>
          <a:prstGeom prst="rect">
            <a:avLst/>
          </a:prstGeom>
          <a:noFill/>
          <a:ln w="9525">
            <a:noFill/>
            <a:miter lim="800000"/>
          </a:ln>
          <a:effectLst/>
        </p:spPr>
        <p:txBody>
          <a:bodyPr>
            <a:spAutoFit/>
          </a:bodyPr>
          <a:lstStyle/>
          <a:p>
            <a:pPr>
              <a:spcBef>
                <a:spcPct val="50000"/>
              </a:spcBef>
            </a:pPr>
            <a:r>
              <a:rPr kumimoji="1" lang="zh-CN" altLang="en-US" sz="2400">
                <a:latin typeface="Times New Roman" panose="02020603050405020304" pitchFamily="18" charset="0"/>
                <a:hlinkClick r:id="rId1" action="ppaction://hlinksldjump"/>
              </a:rPr>
              <a:t>返回</a:t>
            </a:r>
            <a:endParaRPr kumimoji="1" lang="zh-CN" altLang="en-US" sz="2400">
              <a:latin typeface="Times New Roman" panose="02020603050405020304" pitchFamily="18" charset="0"/>
            </a:endParaRP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776227"/>
                                        </p:tgtEl>
                                        <p:attrNameLst>
                                          <p:attrName>style.visibility</p:attrName>
                                        </p:attrNameLst>
                                      </p:cBhvr>
                                      <p:to>
                                        <p:strVal val="visible"/>
                                      </p:to>
                                    </p:set>
                                    <p:animEffect transition="in" filter="diamond(in)">
                                      <p:cBhvr>
                                        <p:cTn id="7" dur="1000"/>
                                        <p:tgtEl>
                                          <p:spTgt spid="776227"/>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grpId="0" nodeType="clickEffect">
                                  <p:stCondLst>
                                    <p:cond delay="0"/>
                                  </p:stCondLst>
                                  <p:childTnLst>
                                    <p:set>
                                      <p:cBhvr>
                                        <p:cTn id="11" dur="1" fill="hold">
                                          <p:stCondLst>
                                            <p:cond delay="0"/>
                                          </p:stCondLst>
                                        </p:cTn>
                                        <p:tgtEl>
                                          <p:spTgt spid="776228"/>
                                        </p:tgtEl>
                                        <p:attrNameLst>
                                          <p:attrName>style.visibility</p:attrName>
                                        </p:attrNameLst>
                                      </p:cBhvr>
                                      <p:to>
                                        <p:strVal val="visible"/>
                                      </p:to>
                                    </p:set>
                                    <p:animEffect transition="in" filter="diamond(in)">
                                      <p:cBhvr>
                                        <p:cTn id="12" dur="2000"/>
                                        <p:tgtEl>
                                          <p:spTgt spid="77622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76229"/>
                                        </p:tgtEl>
                                        <p:attrNameLst>
                                          <p:attrName>style.visibility</p:attrName>
                                        </p:attrNameLst>
                                      </p:cBhvr>
                                      <p:to>
                                        <p:strVal val="visible"/>
                                      </p:to>
                                    </p:set>
                                    <p:animEffect transition="in" filter="blinds(horizontal)">
                                      <p:cBhvr>
                                        <p:cTn id="17" dur="1000"/>
                                        <p:tgtEl>
                                          <p:spTgt spid="7762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6227" grpId="0"/>
      <p:bldP spid="776228" grpId="0"/>
      <p:bldP spid="776229" grpId="0"/>
    </p:bld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Rectangle 13"/>
          <p:cNvSpPr>
            <a:spLocks noGrp="1" noChangeArrowheads="1"/>
          </p:cNvSpPr>
          <p:nvPr>
            <p:ph type="dt" sz="quarter" idx="2"/>
          </p:nvPr>
        </p:nvSpPr>
        <p:spPr/>
        <p:txBody>
          <a:bodyPr/>
          <a:lstStyle/>
          <a:p>
            <a:fld id="{D38FF9E0-9DF7-4FC4-A374-FE03B8015556}" type="datetime1">
              <a:rPr lang="zh-CN" altLang="en-US"/>
            </a:fld>
            <a:endParaRPr lang="en-US" altLang="zh-CN"/>
          </a:p>
        </p:txBody>
      </p:sp>
      <p:sp>
        <p:nvSpPr>
          <p:cNvPr id="77" name="Rectangle 15"/>
          <p:cNvSpPr>
            <a:spLocks noGrp="1" noChangeArrowheads="1"/>
          </p:cNvSpPr>
          <p:nvPr>
            <p:ph type="sldNum" sz="quarter" idx="4"/>
          </p:nvPr>
        </p:nvSpPr>
        <p:spPr/>
        <p:txBody>
          <a:bodyPr/>
          <a:lstStyle/>
          <a:p>
            <a:fld id="{D4CE1916-9CFE-49FD-A475-E4B9113CA527}" type="slidenum">
              <a:rPr lang="en-US" altLang="zh-CN"/>
            </a:fld>
            <a:endParaRPr lang="en-US" altLang="zh-CN"/>
          </a:p>
        </p:txBody>
      </p:sp>
      <p:sp>
        <p:nvSpPr>
          <p:cNvPr id="781314" name="Rectangle 2"/>
          <p:cNvSpPr>
            <a:spLocks noGrp="1" noChangeArrowheads="1"/>
          </p:cNvSpPr>
          <p:nvPr>
            <p:ph type="subTitle" idx="1"/>
          </p:nvPr>
        </p:nvSpPr>
        <p:spPr>
          <a:xfrm>
            <a:off x="228600" y="-76200"/>
            <a:ext cx="8915400" cy="7239000"/>
          </a:xfrm>
          <a:solidFill>
            <a:srgbClr val="0000FF"/>
          </a:solidFill>
        </p:spPr>
        <p:txBody>
          <a:bodyPr/>
          <a:lstStyle/>
          <a:p>
            <a:pPr algn="l"/>
            <a:endParaRPr lang="en-US" altLang="zh-CN" sz="3600" b="0"/>
          </a:p>
          <a:p>
            <a:pPr algn="l"/>
            <a:r>
              <a:rPr lang="en-US" altLang="zh-CN" sz="3600" b="0"/>
              <a:t>      </a:t>
            </a:r>
            <a:endParaRPr lang="en-US" altLang="zh-CN" sz="3600" b="0"/>
          </a:p>
          <a:p>
            <a:pPr algn="l"/>
            <a:endParaRPr lang="en-US" altLang="zh-CN" sz="3600" b="0"/>
          </a:p>
        </p:txBody>
      </p:sp>
      <p:sp>
        <p:nvSpPr>
          <p:cNvPr id="781315" name="Text Box 3"/>
          <p:cNvSpPr txBox="1">
            <a:spLocks noChangeArrowheads="1"/>
          </p:cNvSpPr>
          <p:nvPr/>
        </p:nvSpPr>
        <p:spPr bwMode="auto">
          <a:xfrm>
            <a:off x="84138" y="228600"/>
            <a:ext cx="6711950" cy="1066800"/>
          </a:xfrm>
          <a:prstGeom prst="rect">
            <a:avLst/>
          </a:prstGeom>
          <a:noFill/>
          <a:ln w="9525">
            <a:noFill/>
            <a:miter lim="800000"/>
          </a:ln>
          <a:effectLst/>
        </p:spPr>
        <p:txBody>
          <a:bodyPr wrap="none">
            <a:spAutoFit/>
          </a:bodyPr>
          <a:lstStyle/>
          <a:p>
            <a:r>
              <a:rPr kumimoji="1" lang="zh-CN" altLang="en-US" sz="3200" b="1">
                <a:latin typeface="Times New Roman" panose="02020603050405020304" pitchFamily="18" charset="0"/>
                <a:ea typeface="楷体_GB2312" pitchFamily="49" charset="-122"/>
              </a:rPr>
              <a:t>事务映射过程：</a:t>
            </a:r>
            <a:endParaRPr kumimoji="1" lang="zh-CN" altLang="en-US" sz="3200" b="1">
              <a:latin typeface="Times New Roman" panose="02020603050405020304" pitchFamily="18" charset="0"/>
              <a:ea typeface="楷体_GB2312" pitchFamily="49" charset="-122"/>
            </a:endParaRPr>
          </a:p>
          <a:p>
            <a:r>
              <a:rPr kumimoji="1" lang="zh-CN" altLang="en-US" sz="3200" b="1">
                <a:latin typeface="Times New Roman" panose="02020603050405020304" pitchFamily="18" charset="0"/>
                <a:ea typeface="楷体_GB2312" pitchFamily="49" charset="-122"/>
              </a:rPr>
              <a:t>识别事务输入、动作路径、事务中心</a:t>
            </a:r>
            <a:endParaRPr kumimoji="1" lang="zh-CN" altLang="en-US" sz="3200" b="1">
              <a:latin typeface="Times New Roman" panose="02020603050405020304" pitchFamily="18" charset="0"/>
              <a:ea typeface="楷体_GB2312" pitchFamily="49" charset="-122"/>
            </a:endParaRPr>
          </a:p>
        </p:txBody>
      </p:sp>
      <p:grpSp>
        <p:nvGrpSpPr>
          <p:cNvPr id="781316" name="Group 4"/>
          <p:cNvGrpSpPr/>
          <p:nvPr/>
        </p:nvGrpSpPr>
        <p:grpSpPr bwMode="auto">
          <a:xfrm>
            <a:off x="76200" y="1371600"/>
            <a:ext cx="5562600" cy="4953000"/>
            <a:chOff x="48" y="864"/>
            <a:chExt cx="3504" cy="3120"/>
          </a:xfrm>
        </p:grpSpPr>
        <p:sp>
          <p:nvSpPr>
            <p:cNvPr id="781317" name="Oval 5"/>
            <p:cNvSpPr>
              <a:spLocks noChangeArrowheads="1"/>
            </p:cNvSpPr>
            <p:nvPr/>
          </p:nvSpPr>
          <p:spPr bwMode="auto">
            <a:xfrm>
              <a:off x="672" y="1392"/>
              <a:ext cx="1056" cy="720"/>
            </a:xfrm>
            <a:prstGeom prst="ellipse">
              <a:avLst/>
            </a:prstGeom>
            <a:solidFill>
              <a:schemeClr val="accent1"/>
            </a:solidFill>
            <a:ln w="9525">
              <a:solidFill>
                <a:schemeClr val="tx1"/>
              </a:solidFill>
              <a:round/>
            </a:ln>
            <a:effectLst/>
          </p:spPr>
          <p:txBody>
            <a:bodyPr wrap="none" anchor="ctr"/>
            <a:lstStyle/>
            <a:p>
              <a:endParaRPr lang="zh-CN" altLang="en-US"/>
            </a:p>
          </p:txBody>
        </p:sp>
        <p:sp>
          <p:nvSpPr>
            <p:cNvPr id="781318" name="Line 6"/>
            <p:cNvSpPr>
              <a:spLocks noChangeShapeType="1"/>
            </p:cNvSpPr>
            <p:nvPr/>
          </p:nvSpPr>
          <p:spPr bwMode="auto">
            <a:xfrm>
              <a:off x="48" y="1296"/>
              <a:ext cx="672" cy="240"/>
            </a:xfrm>
            <a:prstGeom prst="line">
              <a:avLst/>
            </a:prstGeom>
            <a:noFill/>
            <a:ln w="28575">
              <a:solidFill>
                <a:schemeClr val="tx1"/>
              </a:solidFill>
              <a:round/>
              <a:tailEnd type="stealth" w="lg" len="lg"/>
            </a:ln>
            <a:effectLst/>
          </p:spPr>
          <p:txBody>
            <a:bodyPr wrap="none" anchor="ctr"/>
            <a:lstStyle/>
            <a:p>
              <a:endParaRPr lang="zh-CN" altLang="en-US"/>
            </a:p>
          </p:txBody>
        </p:sp>
        <p:sp>
          <p:nvSpPr>
            <p:cNvPr id="781319" name="Oval 7"/>
            <p:cNvSpPr>
              <a:spLocks noChangeArrowheads="1"/>
            </p:cNvSpPr>
            <p:nvPr/>
          </p:nvSpPr>
          <p:spPr bwMode="auto">
            <a:xfrm>
              <a:off x="2016" y="1104"/>
              <a:ext cx="336" cy="336"/>
            </a:xfrm>
            <a:prstGeom prst="ellipse">
              <a:avLst/>
            </a:prstGeom>
            <a:solidFill>
              <a:schemeClr val="accent1"/>
            </a:solidFill>
            <a:ln w="9525">
              <a:solidFill>
                <a:schemeClr val="tx1"/>
              </a:solidFill>
              <a:round/>
            </a:ln>
            <a:effectLst/>
          </p:spPr>
          <p:txBody>
            <a:bodyPr wrap="none" anchor="ctr"/>
            <a:lstStyle/>
            <a:p>
              <a:endParaRPr lang="zh-CN" altLang="en-US"/>
            </a:p>
          </p:txBody>
        </p:sp>
        <p:sp>
          <p:nvSpPr>
            <p:cNvPr id="781320" name="Oval 8"/>
            <p:cNvSpPr>
              <a:spLocks noChangeArrowheads="1"/>
            </p:cNvSpPr>
            <p:nvPr/>
          </p:nvSpPr>
          <p:spPr bwMode="auto">
            <a:xfrm>
              <a:off x="2064" y="1706"/>
              <a:ext cx="240" cy="336"/>
            </a:xfrm>
            <a:prstGeom prst="ellipse">
              <a:avLst/>
            </a:prstGeom>
            <a:solidFill>
              <a:schemeClr val="accent1"/>
            </a:solidFill>
            <a:ln w="9525">
              <a:solidFill>
                <a:schemeClr val="tx1"/>
              </a:solidFill>
              <a:round/>
            </a:ln>
            <a:effectLst/>
          </p:spPr>
          <p:txBody>
            <a:bodyPr wrap="none" anchor="ctr"/>
            <a:lstStyle/>
            <a:p>
              <a:endParaRPr lang="zh-CN" altLang="en-US"/>
            </a:p>
          </p:txBody>
        </p:sp>
        <p:sp>
          <p:nvSpPr>
            <p:cNvPr id="781321" name="Oval 9"/>
            <p:cNvSpPr>
              <a:spLocks noChangeArrowheads="1"/>
            </p:cNvSpPr>
            <p:nvPr/>
          </p:nvSpPr>
          <p:spPr bwMode="auto">
            <a:xfrm>
              <a:off x="1968" y="2208"/>
              <a:ext cx="240" cy="336"/>
            </a:xfrm>
            <a:prstGeom prst="ellipse">
              <a:avLst/>
            </a:prstGeom>
            <a:solidFill>
              <a:schemeClr val="accent1"/>
            </a:solidFill>
            <a:ln w="9525">
              <a:solidFill>
                <a:schemeClr val="tx1"/>
              </a:solidFill>
              <a:round/>
            </a:ln>
            <a:effectLst/>
          </p:spPr>
          <p:txBody>
            <a:bodyPr wrap="none" anchor="ctr"/>
            <a:lstStyle/>
            <a:p>
              <a:endParaRPr lang="zh-CN" altLang="en-US"/>
            </a:p>
          </p:txBody>
        </p:sp>
        <p:sp>
          <p:nvSpPr>
            <p:cNvPr id="781322" name="Oval 10"/>
            <p:cNvSpPr>
              <a:spLocks noChangeArrowheads="1"/>
            </p:cNvSpPr>
            <p:nvPr/>
          </p:nvSpPr>
          <p:spPr bwMode="auto">
            <a:xfrm>
              <a:off x="1248" y="2448"/>
              <a:ext cx="384" cy="288"/>
            </a:xfrm>
            <a:prstGeom prst="ellipse">
              <a:avLst/>
            </a:prstGeom>
            <a:solidFill>
              <a:schemeClr val="accent1"/>
            </a:solidFill>
            <a:ln w="9525">
              <a:solidFill>
                <a:schemeClr val="tx1"/>
              </a:solidFill>
              <a:round/>
            </a:ln>
            <a:effectLst/>
          </p:spPr>
          <p:txBody>
            <a:bodyPr wrap="none" anchor="ctr"/>
            <a:lstStyle/>
            <a:p>
              <a:endParaRPr lang="zh-CN" altLang="en-US"/>
            </a:p>
          </p:txBody>
        </p:sp>
        <p:sp>
          <p:nvSpPr>
            <p:cNvPr id="781323" name="Oval 11"/>
            <p:cNvSpPr>
              <a:spLocks noChangeArrowheads="1"/>
            </p:cNvSpPr>
            <p:nvPr/>
          </p:nvSpPr>
          <p:spPr bwMode="auto">
            <a:xfrm>
              <a:off x="672" y="2352"/>
              <a:ext cx="288" cy="288"/>
            </a:xfrm>
            <a:prstGeom prst="ellipse">
              <a:avLst/>
            </a:prstGeom>
            <a:solidFill>
              <a:schemeClr val="accent1"/>
            </a:solidFill>
            <a:ln w="9525">
              <a:solidFill>
                <a:schemeClr val="tx1"/>
              </a:solidFill>
              <a:round/>
            </a:ln>
            <a:effectLst/>
          </p:spPr>
          <p:txBody>
            <a:bodyPr wrap="none" anchor="ctr"/>
            <a:lstStyle/>
            <a:p>
              <a:endParaRPr lang="zh-CN" altLang="en-US"/>
            </a:p>
          </p:txBody>
        </p:sp>
        <p:sp>
          <p:nvSpPr>
            <p:cNvPr id="781324" name="Line 12"/>
            <p:cNvSpPr>
              <a:spLocks noChangeShapeType="1"/>
            </p:cNvSpPr>
            <p:nvPr/>
          </p:nvSpPr>
          <p:spPr bwMode="auto">
            <a:xfrm flipV="1">
              <a:off x="1680" y="1344"/>
              <a:ext cx="336" cy="240"/>
            </a:xfrm>
            <a:prstGeom prst="line">
              <a:avLst/>
            </a:prstGeom>
            <a:noFill/>
            <a:ln w="28575">
              <a:solidFill>
                <a:schemeClr val="tx1"/>
              </a:solidFill>
              <a:round/>
              <a:tailEnd type="stealth" w="lg" len="lg"/>
            </a:ln>
            <a:effectLst/>
          </p:spPr>
          <p:txBody>
            <a:bodyPr wrap="none" anchor="ctr"/>
            <a:lstStyle/>
            <a:p>
              <a:endParaRPr lang="zh-CN" altLang="en-US"/>
            </a:p>
          </p:txBody>
        </p:sp>
        <p:sp>
          <p:nvSpPr>
            <p:cNvPr id="781325" name="Line 13"/>
            <p:cNvSpPr>
              <a:spLocks noChangeShapeType="1"/>
            </p:cNvSpPr>
            <p:nvPr/>
          </p:nvSpPr>
          <p:spPr bwMode="auto">
            <a:xfrm flipV="1">
              <a:off x="2304" y="864"/>
              <a:ext cx="384" cy="288"/>
            </a:xfrm>
            <a:prstGeom prst="line">
              <a:avLst/>
            </a:prstGeom>
            <a:noFill/>
            <a:ln w="28575">
              <a:solidFill>
                <a:schemeClr val="tx1"/>
              </a:solidFill>
              <a:round/>
              <a:tailEnd type="stealth" w="lg" len="lg"/>
            </a:ln>
            <a:effectLst/>
          </p:spPr>
          <p:txBody>
            <a:bodyPr wrap="none" anchor="ctr"/>
            <a:lstStyle/>
            <a:p>
              <a:endParaRPr lang="zh-CN" altLang="en-US"/>
            </a:p>
          </p:txBody>
        </p:sp>
        <p:sp>
          <p:nvSpPr>
            <p:cNvPr id="781326" name="Line 14"/>
            <p:cNvSpPr>
              <a:spLocks noChangeShapeType="1"/>
            </p:cNvSpPr>
            <p:nvPr/>
          </p:nvSpPr>
          <p:spPr bwMode="auto">
            <a:xfrm>
              <a:off x="1728" y="1824"/>
              <a:ext cx="336" cy="48"/>
            </a:xfrm>
            <a:prstGeom prst="line">
              <a:avLst/>
            </a:prstGeom>
            <a:noFill/>
            <a:ln w="28575">
              <a:solidFill>
                <a:schemeClr val="tx1"/>
              </a:solidFill>
              <a:round/>
              <a:tailEnd type="stealth" w="lg" len="lg"/>
            </a:ln>
            <a:effectLst/>
          </p:spPr>
          <p:txBody>
            <a:bodyPr wrap="none" anchor="ctr"/>
            <a:lstStyle/>
            <a:p>
              <a:endParaRPr lang="zh-CN" altLang="en-US"/>
            </a:p>
          </p:txBody>
        </p:sp>
        <p:sp>
          <p:nvSpPr>
            <p:cNvPr id="781327" name="Line 15"/>
            <p:cNvSpPr>
              <a:spLocks noChangeShapeType="1"/>
            </p:cNvSpPr>
            <p:nvPr/>
          </p:nvSpPr>
          <p:spPr bwMode="auto">
            <a:xfrm>
              <a:off x="2304" y="1946"/>
              <a:ext cx="336" cy="48"/>
            </a:xfrm>
            <a:prstGeom prst="line">
              <a:avLst/>
            </a:prstGeom>
            <a:noFill/>
            <a:ln w="28575">
              <a:solidFill>
                <a:schemeClr val="tx1"/>
              </a:solidFill>
              <a:round/>
              <a:tailEnd type="stealth" w="lg" len="lg"/>
            </a:ln>
            <a:effectLst/>
          </p:spPr>
          <p:txBody>
            <a:bodyPr wrap="none" anchor="ctr"/>
            <a:lstStyle/>
            <a:p>
              <a:endParaRPr lang="zh-CN" altLang="en-US"/>
            </a:p>
          </p:txBody>
        </p:sp>
        <p:sp>
          <p:nvSpPr>
            <p:cNvPr id="781328" name="Line 16"/>
            <p:cNvSpPr>
              <a:spLocks noChangeShapeType="1"/>
            </p:cNvSpPr>
            <p:nvPr/>
          </p:nvSpPr>
          <p:spPr bwMode="auto">
            <a:xfrm>
              <a:off x="1584" y="1968"/>
              <a:ext cx="384" cy="288"/>
            </a:xfrm>
            <a:prstGeom prst="line">
              <a:avLst/>
            </a:prstGeom>
            <a:noFill/>
            <a:ln w="28575">
              <a:solidFill>
                <a:schemeClr val="tx1"/>
              </a:solidFill>
              <a:round/>
              <a:tailEnd type="stealth" w="lg" len="lg"/>
            </a:ln>
            <a:effectLst/>
          </p:spPr>
          <p:txBody>
            <a:bodyPr wrap="none" anchor="ctr"/>
            <a:lstStyle/>
            <a:p>
              <a:endParaRPr lang="zh-CN" altLang="en-US"/>
            </a:p>
          </p:txBody>
        </p:sp>
        <p:sp>
          <p:nvSpPr>
            <p:cNvPr id="781329" name="Line 17"/>
            <p:cNvSpPr>
              <a:spLocks noChangeShapeType="1"/>
            </p:cNvSpPr>
            <p:nvPr/>
          </p:nvSpPr>
          <p:spPr bwMode="auto">
            <a:xfrm>
              <a:off x="2160" y="2496"/>
              <a:ext cx="240" cy="144"/>
            </a:xfrm>
            <a:prstGeom prst="line">
              <a:avLst/>
            </a:prstGeom>
            <a:noFill/>
            <a:ln w="28575">
              <a:solidFill>
                <a:schemeClr val="tx1"/>
              </a:solidFill>
              <a:round/>
              <a:tailEnd type="stealth" w="lg" len="lg"/>
            </a:ln>
            <a:effectLst/>
          </p:spPr>
          <p:txBody>
            <a:bodyPr wrap="none" anchor="ctr"/>
            <a:lstStyle/>
            <a:p>
              <a:endParaRPr lang="zh-CN" altLang="en-US"/>
            </a:p>
          </p:txBody>
        </p:sp>
        <p:sp>
          <p:nvSpPr>
            <p:cNvPr id="781330" name="Line 18"/>
            <p:cNvSpPr>
              <a:spLocks noChangeShapeType="1"/>
            </p:cNvSpPr>
            <p:nvPr/>
          </p:nvSpPr>
          <p:spPr bwMode="auto">
            <a:xfrm>
              <a:off x="1392" y="2112"/>
              <a:ext cx="48" cy="336"/>
            </a:xfrm>
            <a:prstGeom prst="line">
              <a:avLst/>
            </a:prstGeom>
            <a:noFill/>
            <a:ln w="28575">
              <a:solidFill>
                <a:schemeClr val="tx1"/>
              </a:solidFill>
              <a:round/>
              <a:tailEnd type="stealth" w="lg" len="lg"/>
            </a:ln>
            <a:effectLst/>
          </p:spPr>
          <p:txBody>
            <a:bodyPr wrap="none" anchor="ctr"/>
            <a:lstStyle/>
            <a:p>
              <a:endParaRPr lang="zh-CN" altLang="en-US"/>
            </a:p>
          </p:txBody>
        </p:sp>
        <p:sp>
          <p:nvSpPr>
            <p:cNvPr id="781331" name="Line 19"/>
            <p:cNvSpPr>
              <a:spLocks noChangeShapeType="1"/>
            </p:cNvSpPr>
            <p:nvPr/>
          </p:nvSpPr>
          <p:spPr bwMode="auto">
            <a:xfrm>
              <a:off x="1488" y="2736"/>
              <a:ext cx="48" cy="144"/>
            </a:xfrm>
            <a:prstGeom prst="line">
              <a:avLst/>
            </a:prstGeom>
            <a:noFill/>
            <a:ln w="28575">
              <a:solidFill>
                <a:schemeClr val="tx1"/>
              </a:solidFill>
              <a:round/>
              <a:tailEnd type="stealth" w="lg" len="lg"/>
            </a:ln>
            <a:effectLst/>
          </p:spPr>
          <p:txBody>
            <a:bodyPr wrap="none" anchor="ctr"/>
            <a:lstStyle/>
            <a:p>
              <a:endParaRPr lang="zh-CN" altLang="en-US"/>
            </a:p>
          </p:txBody>
        </p:sp>
        <p:sp>
          <p:nvSpPr>
            <p:cNvPr id="781332" name="Line 20"/>
            <p:cNvSpPr>
              <a:spLocks noChangeShapeType="1"/>
            </p:cNvSpPr>
            <p:nvPr/>
          </p:nvSpPr>
          <p:spPr bwMode="auto">
            <a:xfrm flipH="1">
              <a:off x="864" y="2112"/>
              <a:ext cx="144" cy="240"/>
            </a:xfrm>
            <a:prstGeom prst="line">
              <a:avLst/>
            </a:prstGeom>
            <a:noFill/>
            <a:ln w="28575">
              <a:solidFill>
                <a:schemeClr val="tx1"/>
              </a:solidFill>
              <a:round/>
              <a:tailEnd type="stealth" w="lg" len="lg"/>
            </a:ln>
            <a:effectLst/>
          </p:spPr>
          <p:txBody>
            <a:bodyPr wrap="none" anchor="ctr"/>
            <a:lstStyle/>
            <a:p>
              <a:endParaRPr lang="zh-CN" altLang="en-US"/>
            </a:p>
          </p:txBody>
        </p:sp>
        <p:sp>
          <p:nvSpPr>
            <p:cNvPr id="781333" name="Line 21"/>
            <p:cNvSpPr>
              <a:spLocks noChangeShapeType="1"/>
            </p:cNvSpPr>
            <p:nvPr/>
          </p:nvSpPr>
          <p:spPr bwMode="auto">
            <a:xfrm flipH="1">
              <a:off x="576" y="2640"/>
              <a:ext cx="144" cy="240"/>
            </a:xfrm>
            <a:prstGeom prst="line">
              <a:avLst/>
            </a:prstGeom>
            <a:noFill/>
            <a:ln w="28575">
              <a:solidFill>
                <a:schemeClr val="tx1"/>
              </a:solidFill>
              <a:round/>
              <a:tailEnd type="stealth" w="lg" len="lg"/>
            </a:ln>
            <a:effectLst/>
          </p:spPr>
          <p:txBody>
            <a:bodyPr wrap="none" anchor="ctr"/>
            <a:lstStyle/>
            <a:p>
              <a:endParaRPr lang="zh-CN" altLang="en-US"/>
            </a:p>
          </p:txBody>
        </p:sp>
        <p:sp>
          <p:nvSpPr>
            <p:cNvPr id="781334" name="Oval 22"/>
            <p:cNvSpPr>
              <a:spLocks noChangeArrowheads="1"/>
            </p:cNvSpPr>
            <p:nvPr/>
          </p:nvSpPr>
          <p:spPr bwMode="auto">
            <a:xfrm>
              <a:off x="2352" y="2592"/>
              <a:ext cx="240" cy="336"/>
            </a:xfrm>
            <a:prstGeom prst="ellipse">
              <a:avLst/>
            </a:prstGeom>
            <a:solidFill>
              <a:schemeClr val="accent1"/>
            </a:solidFill>
            <a:ln w="9525">
              <a:solidFill>
                <a:schemeClr val="tx1"/>
              </a:solidFill>
              <a:round/>
            </a:ln>
            <a:effectLst/>
          </p:spPr>
          <p:txBody>
            <a:bodyPr wrap="none" anchor="ctr"/>
            <a:lstStyle/>
            <a:p>
              <a:endParaRPr lang="zh-CN" altLang="en-US"/>
            </a:p>
          </p:txBody>
        </p:sp>
        <p:sp>
          <p:nvSpPr>
            <p:cNvPr id="781335" name="Line 23"/>
            <p:cNvSpPr>
              <a:spLocks noChangeShapeType="1"/>
            </p:cNvSpPr>
            <p:nvPr/>
          </p:nvSpPr>
          <p:spPr bwMode="auto">
            <a:xfrm>
              <a:off x="2544" y="2880"/>
              <a:ext cx="192" cy="144"/>
            </a:xfrm>
            <a:prstGeom prst="line">
              <a:avLst/>
            </a:prstGeom>
            <a:noFill/>
            <a:ln w="28575">
              <a:solidFill>
                <a:schemeClr val="tx1"/>
              </a:solidFill>
              <a:round/>
              <a:tailEnd type="stealth" w="lg" len="lg"/>
            </a:ln>
            <a:effectLst/>
          </p:spPr>
          <p:txBody>
            <a:bodyPr wrap="none" anchor="ctr"/>
            <a:lstStyle/>
            <a:p>
              <a:endParaRPr lang="zh-CN" altLang="en-US"/>
            </a:p>
          </p:txBody>
        </p:sp>
        <p:sp>
          <p:nvSpPr>
            <p:cNvPr id="781336" name="Oval 24"/>
            <p:cNvSpPr>
              <a:spLocks noChangeArrowheads="1"/>
            </p:cNvSpPr>
            <p:nvPr/>
          </p:nvSpPr>
          <p:spPr bwMode="auto">
            <a:xfrm>
              <a:off x="2640" y="2976"/>
              <a:ext cx="240" cy="336"/>
            </a:xfrm>
            <a:prstGeom prst="ellipse">
              <a:avLst/>
            </a:prstGeom>
            <a:solidFill>
              <a:schemeClr val="accent1"/>
            </a:solidFill>
            <a:ln w="9525">
              <a:solidFill>
                <a:schemeClr val="tx1"/>
              </a:solidFill>
              <a:round/>
            </a:ln>
            <a:effectLst/>
          </p:spPr>
          <p:txBody>
            <a:bodyPr wrap="none" anchor="ctr"/>
            <a:lstStyle/>
            <a:p>
              <a:endParaRPr lang="zh-CN" altLang="en-US"/>
            </a:p>
          </p:txBody>
        </p:sp>
        <p:sp>
          <p:nvSpPr>
            <p:cNvPr id="781337" name="Line 25"/>
            <p:cNvSpPr>
              <a:spLocks noChangeShapeType="1"/>
            </p:cNvSpPr>
            <p:nvPr/>
          </p:nvSpPr>
          <p:spPr bwMode="auto">
            <a:xfrm>
              <a:off x="2832" y="3264"/>
              <a:ext cx="192" cy="144"/>
            </a:xfrm>
            <a:prstGeom prst="line">
              <a:avLst/>
            </a:prstGeom>
            <a:noFill/>
            <a:ln w="28575">
              <a:solidFill>
                <a:schemeClr val="tx1"/>
              </a:solidFill>
              <a:round/>
              <a:tailEnd type="stealth" w="lg" len="lg"/>
            </a:ln>
            <a:effectLst/>
          </p:spPr>
          <p:txBody>
            <a:bodyPr wrap="none" anchor="ctr"/>
            <a:lstStyle/>
            <a:p>
              <a:endParaRPr lang="zh-CN" altLang="en-US"/>
            </a:p>
          </p:txBody>
        </p:sp>
        <p:sp>
          <p:nvSpPr>
            <p:cNvPr id="781338" name="Oval 26"/>
            <p:cNvSpPr>
              <a:spLocks noChangeArrowheads="1"/>
            </p:cNvSpPr>
            <p:nvPr/>
          </p:nvSpPr>
          <p:spPr bwMode="auto">
            <a:xfrm>
              <a:off x="2928" y="3360"/>
              <a:ext cx="240" cy="336"/>
            </a:xfrm>
            <a:prstGeom prst="ellipse">
              <a:avLst/>
            </a:prstGeom>
            <a:solidFill>
              <a:schemeClr val="accent1"/>
            </a:solidFill>
            <a:ln w="9525">
              <a:solidFill>
                <a:schemeClr val="tx1"/>
              </a:solidFill>
              <a:round/>
            </a:ln>
            <a:effectLst/>
          </p:spPr>
          <p:txBody>
            <a:bodyPr wrap="none" anchor="ctr"/>
            <a:lstStyle/>
            <a:p>
              <a:endParaRPr lang="zh-CN" altLang="en-US"/>
            </a:p>
          </p:txBody>
        </p:sp>
        <p:sp>
          <p:nvSpPr>
            <p:cNvPr id="781339" name="Line 27"/>
            <p:cNvSpPr>
              <a:spLocks noChangeShapeType="1"/>
            </p:cNvSpPr>
            <p:nvPr/>
          </p:nvSpPr>
          <p:spPr bwMode="auto">
            <a:xfrm>
              <a:off x="3120" y="3648"/>
              <a:ext cx="432" cy="336"/>
            </a:xfrm>
            <a:prstGeom prst="line">
              <a:avLst/>
            </a:prstGeom>
            <a:noFill/>
            <a:ln w="28575">
              <a:solidFill>
                <a:schemeClr val="tx1"/>
              </a:solidFill>
              <a:round/>
              <a:tailEnd type="stealth" w="lg" len="lg"/>
            </a:ln>
            <a:effectLst/>
          </p:spPr>
          <p:txBody>
            <a:bodyPr wrap="none" anchor="ctr"/>
            <a:lstStyle/>
            <a:p>
              <a:endParaRPr lang="zh-CN" altLang="en-US"/>
            </a:p>
          </p:txBody>
        </p:sp>
        <p:sp>
          <p:nvSpPr>
            <p:cNvPr id="781340" name="Oval 28"/>
            <p:cNvSpPr>
              <a:spLocks noChangeArrowheads="1"/>
            </p:cNvSpPr>
            <p:nvPr/>
          </p:nvSpPr>
          <p:spPr bwMode="auto">
            <a:xfrm>
              <a:off x="1392" y="2880"/>
              <a:ext cx="384" cy="288"/>
            </a:xfrm>
            <a:prstGeom prst="ellipse">
              <a:avLst/>
            </a:prstGeom>
            <a:solidFill>
              <a:schemeClr val="accent1"/>
            </a:solidFill>
            <a:ln w="9525">
              <a:solidFill>
                <a:schemeClr val="tx1"/>
              </a:solidFill>
              <a:round/>
            </a:ln>
            <a:effectLst/>
          </p:spPr>
          <p:txBody>
            <a:bodyPr wrap="none" anchor="ctr"/>
            <a:lstStyle/>
            <a:p>
              <a:endParaRPr lang="zh-CN" altLang="en-US"/>
            </a:p>
          </p:txBody>
        </p:sp>
        <p:sp>
          <p:nvSpPr>
            <p:cNvPr id="781341" name="Line 29"/>
            <p:cNvSpPr>
              <a:spLocks noChangeShapeType="1"/>
            </p:cNvSpPr>
            <p:nvPr/>
          </p:nvSpPr>
          <p:spPr bwMode="auto">
            <a:xfrm>
              <a:off x="1632" y="3168"/>
              <a:ext cx="48" cy="144"/>
            </a:xfrm>
            <a:prstGeom prst="line">
              <a:avLst/>
            </a:prstGeom>
            <a:noFill/>
            <a:ln w="28575">
              <a:solidFill>
                <a:schemeClr val="tx1"/>
              </a:solidFill>
              <a:round/>
              <a:tailEnd type="stealth" w="lg" len="lg"/>
            </a:ln>
            <a:effectLst/>
          </p:spPr>
          <p:txBody>
            <a:bodyPr wrap="none" anchor="ctr"/>
            <a:lstStyle/>
            <a:p>
              <a:endParaRPr lang="zh-CN" altLang="en-US"/>
            </a:p>
          </p:txBody>
        </p:sp>
        <p:sp>
          <p:nvSpPr>
            <p:cNvPr id="781342" name="Oval 30"/>
            <p:cNvSpPr>
              <a:spLocks noChangeArrowheads="1"/>
            </p:cNvSpPr>
            <p:nvPr/>
          </p:nvSpPr>
          <p:spPr bwMode="auto">
            <a:xfrm>
              <a:off x="1536" y="3264"/>
              <a:ext cx="384" cy="288"/>
            </a:xfrm>
            <a:prstGeom prst="ellipse">
              <a:avLst/>
            </a:prstGeom>
            <a:solidFill>
              <a:schemeClr val="accent1"/>
            </a:solidFill>
            <a:ln w="9525">
              <a:solidFill>
                <a:schemeClr val="tx1"/>
              </a:solidFill>
              <a:round/>
            </a:ln>
            <a:effectLst/>
          </p:spPr>
          <p:txBody>
            <a:bodyPr wrap="none" anchor="ctr"/>
            <a:lstStyle/>
            <a:p>
              <a:endParaRPr lang="zh-CN" altLang="en-US"/>
            </a:p>
          </p:txBody>
        </p:sp>
        <p:sp>
          <p:nvSpPr>
            <p:cNvPr id="781343" name="Line 31"/>
            <p:cNvSpPr>
              <a:spLocks noChangeShapeType="1"/>
            </p:cNvSpPr>
            <p:nvPr/>
          </p:nvSpPr>
          <p:spPr bwMode="auto">
            <a:xfrm>
              <a:off x="1824" y="3552"/>
              <a:ext cx="48" cy="192"/>
            </a:xfrm>
            <a:prstGeom prst="line">
              <a:avLst/>
            </a:prstGeom>
            <a:noFill/>
            <a:ln w="28575">
              <a:solidFill>
                <a:schemeClr val="tx1"/>
              </a:solidFill>
              <a:round/>
              <a:tailEnd type="stealth" w="lg" len="lg"/>
            </a:ln>
            <a:effectLst/>
          </p:spPr>
          <p:txBody>
            <a:bodyPr wrap="none" anchor="ctr"/>
            <a:lstStyle/>
            <a:p>
              <a:endParaRPr lang="zh-CN" altLang="en-US"/>
            </a:p>
          </p:txBody>
        </p:sp>
        <p:sp>
          <p:nvSpPr>
            <p:cNvPr id="781344" name="Oval 32"/>
            <p:cNvSpPr>
              <a:spLocks noChangeArrowheads="1"/>
            </p:cNvSpPr>
            <p:nvPr/>
          </p:nvSpPr>
          <p:spPr bwMode="auto">
            <a:xfrm>
              <a:off x="432" y="2832"/>
              <a:ext cx="288" cy="288"/>
            </a:xfrm>
            <a:prstGeom prst="ellipse">
              <a:avLst/>
            </a:prstGeom>
            <a:solidFill>
              <a:schemeClr val="accent1"/>
            </a:solidFill>
            <a:ln w="9525">
              <a:solidFill>
                <a:schemeClr val="tx1"/>
              </a:solidFill>
              <a:round/>
            </a:ln>
            <a:effectLst/>
          </p:spPr>
          <p:txBody>
            <a:bodyPr wrap="none" anchor="ctr"/>
            <a:lstStyle/>
            <a:p>
              <a:endParaRPr lang="zh-CN" altLang="en-US"/>
            </a:p>
          </p:txBody>
        </p:sp>
        <p:sp>
          <p:nvSpPr>
            <p:cNvPr id="781345" name="Line 33"/>
            <p:cNvSpPr>
              <a:spLocks noChangeShapeType="1"/>
            </p:cNvSpPr>
            <p:nvPr/>
          </p:nvSpPr>
          <p:spPr bwMode="auto">
            <a:xfrm flipH="1">
              <a:off x="336" y="3120"/>
              <a:ext cx="144" cy="240"/>
            </a:xfrm>
            <a:prstGeom prst="line">
              <a:avLst/>
            </a:prstGeom>
            <a:noFill/>
            <a:ln w="28575">
              <a:solidFill>
                <a:schemeClr val="tx1"/>
              </a:solidFill>
              <a:round/>
              <a:tailEnd type="stealth" w="lg" len="lg"/>
            </a:ln>
            <a:effectLst/>
          </p:spPr>
          <p:txBody>
            <a:bodyPr wrap="none" anchor="ctr"/>
            <a:lstStyle/>
            <a:p>
              <a:endParaRPr lang="zh-CN" altLang="en-US"/>
            </a:p>
          </p:txBody>
        </p:sp>
        <p:sp>
          <p:nvSpPr>
            <p:cNvPr id="781346" name="Oval 34"/>
            <p:cNvSpPr>
              <a:spLocks noChangeArrowheads="1"/>
            </p:cNvSpPr>
            <p:nvPr/>
          </p:nvSpPr>
          <p:spPr bwMode="auto">
            <a:xfrm>
              <a:off x="288" y="3312"/>
              <a:ext cx="288" cy="288"/>
            </a:xfrm>
            <a:prstGeom prst="ellipse">
              <a:avLst/>
            </a:prstGeom>
            <a:solidFill>
              <a:schemeClr val="accent1"/>
            </a:solidFill>
            <a:ln w="9525">
              <a:solidFill>
                <a:schemeClr val="tx1"/>
              </a:solidFill>
              <a:round/>
            </a:ln>
            <a:effectLst/>
          </p:spPr>
          <p:txBody>
            <a:bodyPr wrap="none" anchor="ctr"/>
            <a:lstStyle/>
            <a:p>
              <a:endParaRPr lang="zh-CN" altLang="en-US"/>
            </a:p>
          </p:txBody>
        </p:sp>
        <p:sp>
          <p:nvSpPr>
            <p:cNvPr id="781347" name="Line 35"/>
            <p:cNvSpPr>
              <a:spLocks noChangeShapeType="1"/>
            </p:cNvSpPr>
            <p:nvPr/>
          </p:nvSpPr>
          <p:spPr bwMode="auto">
            <a:xfrm>
              <a:off x="528" y="3600"/>
              <a:ext cx="336" cy="240"/>
            </a:xfrm>
            <a:prstGeom prst="line">
              <a:avLst/>
            </a:prstGeom>
            <a:noFill/>
            <a:ln w="28575">
              <a:solidFill>
                <a:schemeClr val="tx1"/>
              </a:solidFill>
              <a:round/>
              <a:tailEnd type="stealth" w="lg" len="lg"/>
            </a:ln>
            <a:effectLst/>
          </p:spPr>
          <p:txBody>
            <a:bodyPr wrap="none" anchor="ctr"/>
            <a:lstStyle/>
            <a:p>
              <a:endParaRPr lang="zh-CN" altLang="en-US"/>
            </a:p>
          </p:txBody>
        </p:sp>
      </p:grpSp>
      <p:sp>
        <p:nvSpPr>
          <p:cNvPr id="781348" name="Line 36"/>
          <p:cNvSpPr>
            <a:spLocks noChangeShapeType="1"/>
          </p:cNvSpPr>
          <p:nvPr/>
        </p:nvSpPr>
        <p:spPr bwMode="auto">
          <a:xfrm flipH="1">
            <a:off x="381000" y="1524000"/>
            <a:ext cx="1143000" cy="1828800"/>
          </a:xfrm>
          <a:prstGeom prst="line">
            <a:avLst/>
          </a:prstGeom>
          <a:noFill/>
          <a:ln w="76200">
            <a:solidFill>
              <a:srgbClr val="FF00FF"/>
            </a:solidFill>
            <a:prstDash val="dash"/>
            <a:round/>
          </a:ln>
          <a:effectLst/>
        </p:spPr>
        <p:txBody>
          <a:bodyPr wrap="none" anchor="ctr"/>
          <a:lstStyle/>
          <a:p>
            <a:endParaRPr lang="zh-CN" altLang="en-US"/>
          </a:p>
        </p:txBody>
      </p:sp>
      <p:sp>
        <p:nvSpPr>
          <p:cNvPr id="781349" name="Text Box 37"/>
          <p:cNvSpPr txBox="1">
            <a:spLocks noChangeArrowheads="1"/>
          </p:cNvSpPr>
          <p:nvPr/>
        </p:nvSpPr>
        <p:spPr bwMode="auto">
          <a:xfrm>
            <a:off x="288925" y="1416050"/>
            <a:ext cx="898525" cy="519113"/>
          </a:xfrm>
          <a:prstGeom prst="rect">
            <a:avLst/>
          </a:prstGeom>
          <a:noFill/>
          <a:ln w="9525">
            <a:noFill/>
            <a:miter lim="800000"/>
          </a:ln>
          <a:effectLst/>
        </p:spPr>
        <p:txBody>
          <a:bodyPr wrap="none">
            <a:spAutoFit/>
          </a:bodyPr>
          <a:lstStyle/>
          <a:p>
            <a:r>
              <a:rPr kumimoji="1" lang="zh-CN" altLang="en-US" sz="2800" b="1">
                <a:latin typeface="Times New Roman" panose="02020603050405020304" pitchFamily="18" charset="0"/>
                <a:ea typeface="楷体_GB2312" pitchFamily="49" charset="-122"/>
              </a:rPr>
              <a:t>事务</a:t>
            </a:r>
            <a:endParaRPr kumimoji="1" lang="zh-CN" altLang="en-US" sz="2800" b="1">
              <a:latin typeface="Times New Roman" panose="02020603050405020304" pitchFamily="18" charset="0"/>
              <a:ea typeface="楷体_GB2312" pitchFamily="49" charset="-122"/>
            </a:endParaRPr>
          </a:p>
        </p:txBody>
      </p:sp>
      <p:grpSp>
        <p:nvGrpSpPr>
          <p:cNvPr id="781350" name="Group 38"/>
          <p:cNvGrpSpPr/>
          <p:nvPr/>
        </p:nvGrpSpPr>
        <p:grpSpPr bwMode="auto">
          <a:xfrm>
            <a:off x="685800" y="1295400"/>
            <a:ext cx="2514600" cy="2743200"/>
            <a:chOff x="432" y="816"/>
            <a:chExt cx="1584" cy="1728"/>
          </a:xfrm>
        </p:grpSpPr>
        <p:sp>
          <p:nvSpPr>
            <p:cNvPr id="781351" name="Line 39"/>
            <p:cNvSpPr>
              <a:spLocks noChangeShapeType="1"/>
            </p:cNvSpPr>
            <p:nvPr/>
          </p:nvSpPr>
          <p:spPr bwMode="auto">
            <a:xfrm flipH="1">
              <a:off x="1632" y="816"/>
              <a:ext cx="384" cy="384"/>
            </a:xfrm>
            <a:prstGeom prst="line">
              <a:avLst/>
            </a:prstGeom>
            <a:noFill/>
            <a:ln w="76200">
              <a:solidFill>
                <a:srgbClr val="FF00FF"/>
              </a:solidFill>
              <a:prstDash val="dash"/>
              <a:round/>
            </a:ln>
            <a:effectLst/>
          </p:spPr>
          <p:txBody>
            <a:bodyPr wrap="none" anchor="ctr"/>
            <a:lstStyle/>
            <a:p>
              <a:endParaRPr lang="zh-CN" altLang="en-US"/>
            </a:p>
          </p:txBody>
        </p:sp>
        <p:sp>
          <p:nvSpPr>
            <p:cNvPr id="781352" name="Line 40"/>
            <p:cNvSpPr>
              <a:spLocks noChangeShapeType="1"/>
            </p:cNvSpPr>
            <p:nvPr/>
          </p:nvSpPr>
          <p:spPr bwMode="auto">
            <a:xfrm>
              <a:off x="1632" y="1200"/>
              <a:ext cx="336" cy="528"/>
            </a:xfrm>
            <a:prstGeom prst="line">
              <a:avLst/>
            </a:prstGeom>
            <a:noFill/>
            <a:ln w="76200">
              <a:solidFill>
                <a:srgbClr val="FF00FF"/>
              </a:solidFill>
              <a:prstDash val="dash"/>
              <a:round/>
            </a:ln>
            <a:effectLst/>
          </p:spPr>
          <p:txBody>
            <a:bodyPr wrap="none" anchor="ctr"/>
            <a:lstStyle/>
            <a:p>
              <a:endParaRPr lang="zh-CN" altLang="en-US"/>
            </a:p>
          </p:txBody>
        </p:sp>
        <p:sp>
          <p:nvSpPr>
            <p:cNvPr id="781353" name="Line 41"/>
            <p:cNvSpPr>
              <a:spLocks noChangeShapeType="1"/>
            </p:cNvSpPr>
            <p:nvPr/>
          </p:nvSpPr>
          <p:spPr bwMode="auto">
            <a:xfrm flipH="1">
              <a:off x="1248" y="1728"/>
              <a:ext cx="720" cy="624"/>
            </a:xfrm>
            <a:prstGeom prst="line">
              <a:avLst/>
            </a:prstGeom>
            <a:noFill/>
            <a:ln w="76200">
              <a:solidFill>
                <a:srgbClr val="FF00FF"/>
              </a:solidFill>
              <a:prstDash val="dash"/>
              <a:round/>
            </a:ln>
            <a:effectLst/>
          </p:spPr>
          <p:txBody>
            <a:bodyPr wrap="none" anchor="ctr"/>
            <a:lstStyle/>
            <a:p>
              <a:endParaRPr lang="zh-CN" altLang="en-US"/>
            </a:p>
          </p:txBody>
        </p:sp>
        <p:sp>
          <p:nvSpPr>
            <p:cNvPr id="781354" name="Line 42"/>
            <p:cNvSpPr>
              <a:spLocks noChangeShapeType="1"/>
            </p:cNvSpPr>
            <p:nvPr/>
          </p:nvSpPr>
          <p:spPr bwMode="auto">
            <a:xfrm flipH="1" flipV="1">
              <a:off x="720" y="2160"/>
              <a:ext cx="528" cy="192"/>
            </a:xfrm>
            <a:prstGeom prst="line">
              <a:avLst/>
            </a:prstGeom>
            <a:noFill/>
            <a:ln w="76200">
              <a:solidFill>
                <a:srgbClr val="FF00FF"/>
              </a:solidFill>
              <a:prstDash val="dash"/>
              <a:round/>
            </a:ln>
            <a:effectLst/>
          </p:spPr>
          <p:txBody>
            <a:bodyPr wrap="none" anchor="ctr"/>
            <a:lstStyle/>
            <a:p>
              <a:endParaRPr lang="zh-CN" altLang="en-US"/>
            </a:p>
          </p:txBody>
        </p:sp>
        <p:sp>
          <p:nvSpPr>
            <p:cNvPr id="781355" name="Line 43"/>
            <p:cNvSpPr>
              <a:spLocks noChangeShapeType="1"/>
            </p:cNvSpPr>
            <p:nvPr/>
          </p:nvSpPr>
          <p:spPr bwMode="auto">
            <a:xfrm flipH="1">
              <a:off x="432" y="2160"/>
              <a:ext cx="288" cy="384"/>
            </a:xfrm>
            <a:prstGeom prst="line">
              <a:avLst/>
            </a:prstGeom>
            <a:noFill/>
            <a:ln w="76200">
              <a:solidFill>
                <a:srgbClr val="FF00FF"/>
              </a:solidFill>
              <a:prstDash val="dash"/>
              <a:round/>
            </a:ln>
            <a:effectLst/>
          </p:spPr>
          <p:txBody>
            <a:bodyPr wrap="none" anchor="ctr"/>
            <a:lstStyle/>
            <a:p>
              <a:endParaRPr lang="zh-CN" altLang="en-US"/>
            </a:p>
          </p:txBody>
        </p:sp>
      </p:grpSp>
      <p:sp>
        <p:nvSpPr>
          <p:cNvPr id="781356" name="Text Box 44"/>
          <p:cNvSpPr txBox="1">
            <a:spLocks noChangeArrowheads="1"/>
          </p:cNvSpPr>
          <p:nvPr/>
        </p:nvSpPr>
        <p:spPr bwMode="auto">
          <a:xfrm>
            <a:off x="2955925" y="4540250"/>
            <a:ext cx="898525" cy="946150"/>
          </a:xfrm>
          <a:prstGeom prst="rect">
            <a:avLst/>
          </a:prstGeom>
          <a:noFill/>
          <a:ln w="9525">
            <a:noFill/>
            <a:miter lim="800000"/>
          </a:ln>
          <a:effectLst/>
        </p:spPr>
        <p:txBody>
          <a:bodyPr wrap="none">
            <a:spAutoFit/>
          </a:bodyPr>
          <a:lstStyle/>
          <a:p>
            <a:r>
              <a:rPr kumimoji="1" lang="zh-CN" altLang="en-US" sz="2800" b="1">
                <a:latin typeface="Times New Roman" panose="02020603050405020304" pitchFamily="18" charset="0"/>
                <a:ea typeface="楷体_GB2312" pitchFamily="49" charset="-122"/>
              </a:rPr>
              <a:t>动作</a:t>
            </a:r>
            <a:endParaRPr kumimoji="1" lang="zh-CN" altLang="en-US" sz="2800" b="1">
              <a:latin typeface="Times New Roman" panose="02020603050405020304" pitchFamily="18" charset="0"/>
              <a:ea typeface="楷体_GB2312" pitchFamily="49" charset="-122"/>
            </a:endParaRPr>
          </a:p>
          <a:p>
            <a:r>
              <a:rPr kumimoji="1" lang="zh-CN" altLang="en-US" sz="2800" b="1">
                <a:latin typeface="Times New Roman" panose="02020603050405020304" pitchFamily="18" charset="0"/>
                <a:ea typeface="楷体_GB2312" pitchFamily="49" charset="-122"/>
              </a:rPr>
              <a:t>路径</a:t>
            </a:r>
            <a:endParaRPr kumimoji="1" lang="zh-CN" altLang="en-US" sz="2800" b="1">
              <a:latin typeface="Times New Roman" panose="02020603050405020304" pitchFamily="18" charset="0"/>
              <a:ea typeface="楷体_GB2312" pitchFamily="49" charset="-122"/>
            </a:endParaRPr>
          </a:p>
        </p:txBody>
      </p:sp>
      <p:sp>
        <p:nvSpPr>
          <p:cNvPr id="781357" name="Text Box 45"/>
          <p:cNvSpPr txBox="1">
            <a:spLocks noChangeArrowheads="1"/>
          </p:cNvSpPr>
          <p:nvPr/>
        </p:nvSpPr>
        <p:spPr bwMode="auto">
          <a:xfrm>
            <a:off x="1066800" y="2514600"/>
            <a:ext cx="1612900" cy="519113"/>
          </a:xfrm>
          <a:prstGeom prst="rect">
            <a:avLst/>
          </a:prstGeom>
          <a:noFill/>
          <a:ln w="9525">
            <a:noFill/>
            <a:miter lim="800000"/>
          </a:ln>
          <a:effectLst/>
        </p:spPr>
        <p:txBody>
          <a:bodyPr wrap="none">
            <a:spAutoFit/>
          </a:bodyPr>
          <a:lstStyle/>
          <a:p>
            <a:r>
              <a:rPr kumimoji="1" lang="zh-CN" altLang="en-US" sz="2800" b="1">
                <a:latin typeface="Times New Roman" panose="02020603050405020304" pitchFamily="18" charset="0"/>
                <a:ea typeface="楷体_GB2312" pitchFamily="49" charset="-122"/>
              </a:rPr>
              <a:t>事务中心</a:t>
            </a:r>
            <a:endParaRPr kumimoji="1" lang="zh-CN" altLang="en-US" sz="2800" b="1">
              <a:latin typeface="Times New Roman" panose="02020603050405020304" pitchFamily="18" charset="0"/>
              <a:ea typeface="楷体_GB2312" pitchFamily="49" charset="-122"/>
            </a:endParaRPr>
          </a:p>
        </p:txBody>
      </p:sp>
      <p:grpSp>
        <p:nvGrpSpPr>
          <p:cNvPr id="781358" name="Group 46"/>
          <p:cNvGrpSpPr/>
          <p:nvPr/>
        </p:nvGrpSpPr>
        <p:grpSpPr bwMode="auto">
          <a:xfrm>
            <a:off x="4876800" y="1447800"/>
            <a:ext cx="3343275" cy="1627188"/>
            <a:chOff x="3072" y="912"/>
            <a:chExt cx="2106" cy="1025"/>
          </a:xfrm>
        </p:grpSpPr>
        <p:sp>
          <p:nvSpPr>
            <p:cNvPr id="781359" name="Text Box 47"/>
            <p:cNvSpPr txBox="1">
              <a:spLocks noChangeArrowheads="1"/>
            </p:cNvSpPr>
            <p:nvPr/>
          </p:nvSpPr>
          <p:spPr bwMode="auto">
            <a:xfrm>
              <a:off x="3744" y="912"/>
              <a:ext cx="1022" cy="333"/>
            </a:xfrm>
            <a:prstGeom prst="rect">
              <a:avLst/>
            </a:prstGeom>
            <a:solidFill>
              <a:srgbClr val="009900"/>
            </a:solidFill>
            <a:ln w="9525">
              <a:solidFill>
                <a:schemeClr val="tx1"/>
              </a:solidFill>
              <a:miter lim="800000"/>
            </a:ln>
            <a:effectLst/>
          </p:spPr>
          <p:txBody>
            <a:bodyPr wrap="none">
              <a:spAutoFit/>
            </a:bodyPr>
            <a:lstStyle/>
            <a:p>
              <a:r>
                <a:rPr kumimoji="1" lang="zh-CN" altLang="en-US" sz="2800" b="1">
                  <a:latin typeface="Times New Roman" panose="02020603050405020304" pitchFamily="18" charset="0"/>
                  <a:ea typeface="楷体_GB2312" pitchFamily="49" charset="-122"/>
                </a:rPr>
                <a:t>事务控制</a:t>
              </a:r>
              <a:endParaRPr kumimoji="1" lang="zh-CN" altLang="en-US" sz="2800" b="1">
                <a:latin typeface="Times New Roman" panose="02020603050405020304" pitchFamily="18" charset="0"/>
                <a:ea typeface="楷体_GB2312" pitchFamily="49" charset="-122"/>
              </a:endParaRPr>
            </a:p>
          </p:txBody>
        </p:sp>
        <p:sp>
          <p:nvSpPr>
            <p:cNvPr id="781360" name="Text Box 48"/>
            <p:cNvSpPr txBox="1">
              <a:spLocks noChangeArrowheads="1"/>
            </p:cNvSpPr>
            <p:nvPr/>
          </p:nvSpPr>
          <p:spPr bwMode="auto">
            <a:xfrm>
              <a:off x="3072" y="1536"/>
              <a:ext cx="570" cy="333"/>
            </a:xfrm>
            <a:prstGeom prst="rect">
              <a:avLst/>
            </a:prstGeom>
            <a:solidFill>
              <a:srgbClr val="009900"/>
            </a:solidFill>
            <a:ln w="9525">
              <a:solidFill>
                <a:schemeClr val="tx1"/>
              </a:solidFill>
              <a:miter lim="800000"/>
            </a:ln>
            <a:effectLst/>
          </p:spPr>
          <p:txBody>
            <a:bodyPr wrap="none">
              <a:spAutoFit/>
            </a:bodyPr>
            <a:lstStyle/>
            <a:p>
              <a:r>
                <a:rPr kumimoji="1" lang="zh-CN" altLang="en-US" sz="2800" b="1">
                  <a:latin typeface="Times New Roman" panose="02020603050405020304" pitchFamily="18" charset="0"/>
                  <a:ea typeface="楷体_GB2312" pitchFamily="49" charset="-122"/>
                </a:rPr>
                <a:t>输入</a:t>
              </a:r>
              <a:endParaRPr kumimoji="1" lang="zh-CN" altLang="en-US" sz="2800" b="1">
                <a:latin typeface="Times New Roman" panose="02020603050405020304" pitchFamily="18" charset="0"/>
                <a:ea typeface="楷体_GB2312" pitchFamily="49" charset="-122"/>
              </a:endParaRPr>
            </a:p>
          </p:txBody>
        </p:sp>
        <p:sp>
          <p:nvSpPr>
            <p:cNvPr id="781361" name="Text Box 49"/>
            <p:cNvSpPr txBox="1">
              <a:spLocks noChangeArrowheads="1"/>
            </p:cNvSpPr>
            <p:nvPr/>
          </p:nvSpPr>
          <p:spPr bwMode="auto">
            <a:xfrm>
              <a:off x="4608" y="1536"/>
              <a:ext cx="570" cy="333"/>
            </a:xfrm>
            <a:prstGeom prst="rect">
              <a:avLst/>
            </a:prstGeom>
            <a:solidFill>
              <a:srgbClr val="009900"/>
            </a:solidFill>
            <a:ln w="9525">
              <a:solidFill>
                <a:schemeClr val="tx1"/>
              </a:solidFill>
              <a:miter lim="800000"/>
            </a:ln>
            <a:effectLst/>
          </p:spPr>
          <p:txBody>
            <a:bodyPr wrap="none">
              <a:spAutoFit/>
            </a:bodyPr>
            <a:lstStyle/>
            <a:p>
              <a:r>
                <a:rPr kumimoji="1" lang="zh-CN" altLang="en-US" sz="2800" b="1">
                  <a:latin typeface="Times New Roman" panose="02020603050405020304" pitchFamily="18" charset="0"/>
                  <a:ea typeface="楷体_GB2312" pitchFamily="49" charset="-122"/>
                </a:rPr>
                <a:t>调度</a:t>
              </a:r>
              <a:endParaRPr kumimoji="1" lang="zh-CN" altLang="en-US" sz="2800" b="1">
                <a:latin typeface="Times New Roman" panose="02020603050405020304" pitchFamily="18" charset="0"/>
                <a:ea typeface="楷体_GB2312" pitchFamily="49" charset="-122"/>
              </a:endParaRPr>
            </a:p>
          </p:txBody>
        </p:sp>
        <p:sp>
          <p:nvSpPr>
            <p:cNvPr id="781362" name="Line 50"/>
            <p:cNvSpPr>
              <a:spLocks noChangeShapeType="1"/>
            </p:cNvSpPr>
            <p:nvPr/>
          </p:nvSpPr>
          <p:spPr bwMode="auto">
            <a:xfrm flipH="1">
              <a:off x="3264" y="1248"/>
              <a:ext cx="768" cy="288"/>
            </a:xfrm>
            <a:prstGeom prst="line">
              <a:avLst/>
            </a:prstGeom>
            <a:noFill/>
            <a:ln w="28575">
              <a:solidFill>
                <a:srgbClr val="FFFF00"/>
              </a:solidFill>
              <a:round/>
              <a:tailEnd type="triangle" w="med" len="med"/>
            </a:ln>
            <a:effectLst/>
          </p:spPr>
          <p:txBody>
            <a:bodyPr wrap="none" anchor="ctr"/>
            <a:lstStyle/>
            <a:p>
              <a:endParaRPr lang="zh-CN" altLang="en-US"/>
            </a:p>
          </p:txBody>
        </p:sp>
        <p:sp>
          <p:nvSpPr>
            <p:cNvPr id="781363" name="Line 51"/>
            <p:cNvSpPr>
              <a:spLocks noChangeShapeType="1"/>
            </p:cNvSpPr>
            <p:nvPr/>
          </p:nvSpPr>
          <p:spPr bwMode="auto">
            <a:xfrm>
              <a:off x="3984" y="1248"/>
              <a:ext cx="912" cy="288"/>
            </a:xfrm>
            <a:prstGeom prst="line">
              <a:avLst/>
            </a:prstGeom>
            <a:noFill/>
            <a:ln w="28575">
              <a:solidFill>
                <a:srgbClr val="FFFF00"/>
              </a:solidFill>
              <a:round/>
              <a:tailEnd type="triangle" w="med" len="med"/>
            </a:ln>
            <a:effectLst/>
          </p:spPr>
          <p:txBody>
            <a:bodyPr wrap="none" anchor="ctr"/>
            <a:lstStyle/>
            <a:p>
              <a:endParaRPr lang="zh-CN" altLang="en-US"/>
            </a:p>
          </p:txBody>
        </p:sp>
        <p:sp>
          <p:nvSpPr>
            <p:cNvPr id="781364" name="Rectangle 52"/>
            <p:cNvSpPr>
              <a:spLocks noChangeArrowheads="1"/>
            </p:cNvSpPr>
            <p:nvPr/>
          </p:nvSpPr>
          <p:spPr bwMode="auto">
            <a:xfrm rot="2700000">
              <a:off x="4800" y="1824"/>
              <a:ext cx="113" cy="113"/>
            </a:xfrm>
            <a:prstGeom prst="rect">
              <a:avLst/>
            </a:prstGeom>
            <a:solidFill>
              <a:schemeClr val="accent1"/>
            </a:solidFill>
            <a:ln w="9525">
              <a:solidFill>
                <a:schemeClr val="tx1"/>
              </a:solidFill>
              <a:miter lim="800000"/>
            </a:ln>
            <a:effectLst/>
          </p:spPr>
          <p:txBody>
            <a:bodyPr wrap="none" anchor="ctr"/>
            <a:lstStyle/>
            <a:p>
              <a:endParaRPr lang="zh-CN" altLang="en-US"/>
            </a:p>
          </p:txBody>
        </p:sp>
      </p:grpSp>
      <p:grpSp>
        <p:nvGrpSpPr>
          <p:cNvPr id="781365" name="Group 53"/>
          <p:cNvGrpSpPr/>
          <p:nvPr/>
        </p:nvGrpSpPr>
        <p:grpSpPr bwMode="auto">
          <a:xfrm>
            <a:off x="5556250" y="5099050"/>
            <a:ext cx="2819400" cy="1084263"/>
            <a:chOff x="3456" y="3168"/>
            <a:chExt cx="1776" cy="683"/>
          </a:xfrm>
        </p:grpSpPr>
        <p:sp>
          <p:nvSpPr>
            <p:cNvPr id="781366" name="Text Box 54"/>
            <p:cNvSpPr txBox="1">
              <a:spLocks noChangeArrowheads="1"/>
            </p:cNvSpPr>
            <p:nvPr/>
          </p:nvSpPr>
          <p:spPr bwMode="auto">
            <a:xfrm>
              <a:off x="4272" y="3518"/>
              <a:ext cx="570" cy="333"/>
            </a:xfrm>
            <a:prstGeom prst="rect">
              <a:avLst/>
            </a:prstGeom>
            <a:solidFill>
              <a:srgbClr val="009900"/>
            </a:solidFill>
            <a:ln w="9525">
              <a:solidFill>
                <a:schemeClr val="tx1"/>
              </a:solidFill>
              <a:miter lim="800000"/>
            </a:ln>
            <a:effectLst/>
          </p:spPr>
          <p:txBody>
            <a:bodyPr wrap="none">
              <a:spAutoFit/>
            </a:bodyPr>
            <a:lstStyle/>
            <a:p>
              <a:r>
                <a:rPr kumimoji="1" lang="en-US" altLang="zh-CN" sz="2800" b="1">
                  <a:latin typeface="Times New Roman" panose="02020603050405020304" pitchFamily="18" charset="0"/>
                  <a:ea typeface="楷体_GB2312" pitchFamily="49" charset="-122"/>
                </a:rPr>
                <a:t>B2-2</a:t>
              </a:r>
              <a:endParaRPr kumimoji="1" lang="en-US" altLang="zh-CN" sz="2800" b="1">
                <a:latin typeface="Times New Roman" panose="02020603050405020304" pitchFamily="18" charset="0"/>
                <a:ea typeface="楷体_GB2312" pitchFamily="49" charset="-122"/>
              </a:endParaRPr>
            </a:p>
          </p:txBody>
        </p:sp>
        <p:sp>
          <p:nvSpPr>
            <p:cNvPr id="781367" name="Line 55"/>
            <p:cNvSpPr>
              <a:spLocks noChangeShapeType="1"/>
            </p:cNvSpPr>
            <p:nvPr/>
          </p:nvSpPr>
          <p:spPr bwMode="auto">
            <a:xfrm>
              <a:off x="4512" y="3168"/>
              <a:ext cx="0" cy="384"/>
            </a:xfrm>
            <a:prstGeom prst="line">
              <a:avLst/>
            </a:prstGeom>
            <a:noFill/>
            <a:ln w="28575">
              <a:solidFill>
                <a:srgbClr val="FFFF00"/>
              </a:solidFill>
              <a:round/>
              <a:tailEnd type="triangle" w="med" len="med"/>
            </a:ln>
            <a:effectLst/>
          </p:spPr>
          <p:txBody>
            <a:bodyPr wrap="none" anchor="ctr"/>
            <a:lstStyle/>
            <a:p>
              <a:endParaRPr lang="zh-CN" altLang="en-US"/>
            </a:p>
          </p:txBody>
        </p:sp>
        <p:sp>
          <p:nvSpPr>
            <p:cNvPr id="781368" name="Line 56"/>
            <p:cNvSpPr>
              <a:spLocks noChangeShapeType="1"/>
            </p:cNvSpPr>
            <p:nvPr/>
          </p:nvSpPr>
          <p:spPr bwMode="auto">
            <a:xfrm flipH="1">
              <a:off x="4512" y="3168"/>
              <a:ext cx="720" cy="384"/>
            </a:xfrm>
            <a:prstGeom prst="line">
              <a:avLst/>
            </a:prstGeom>
            <a:noFill/>
            <a:ln w="28575">
              <a:solidFill>
                <a:srgbClr val="FFFF00"/>
              </a:solidFill>
              <a:round/>
              <a:tailEnd type="triangle" w="med" len="med"/>
            </a:ln>
            <a:effectLst/>
          </p:spPr>
          <p:txBody>
            <a:bodyPr wrap="none" anchor="ctr"/>
            <a:lstStyle/>
            <a:p>
              <a:endParaRPr lang="zh-CN" altLang="en-US"/>
            </a:p>
          </p:txBody>
        </p:sp>
        <p:sp>
          <p:nvSpPr>
            <p:cNvPr id="781369" name="Text Box 57"/>
            <p:cNvSpPr txBox="1">
              <a:spLocks noChangeArrowheads="1"/>
            </p:cNvSpPr>
            <p:nvPr/>
          </p:nvSpPr>
          <p:spPr bwMode="auto">
            <a:xfrm>
              <a:off x="3456" y="3552"/>
              <a:ext cx="698" cy="288"/>
            </a:xfrm>
            <a:prstGeom prst="rect">
              <a:avLst/>
            </a:prstGeom>
            <a:noFill/>
            <a:ln w="9525">
              <a:noFill/>
              <a:miter lim="800000"/>
            </a:ln>
            <a:effectLst/>
          </p:spPr>
          <p:txBody>
            <a:bodyPr wrap="none">
              <a:spAutoFit/>
            </a:bodyPr>
            <a:lstStyle/>
            <a:p>
              <a:r>
                <a:rPr kumimoji="1" lang="zh-CN" altLang="en-US" sz="2400" b="1">
                  <a:solidFill>
                    <a:srgbClr val="FFFFFF"/>
                  </a:solidFill>
                  <a:latin typeface="Times New Roman" panose="02020603050405020304" pitchFamily="18" charset="0"/>
                </a:rPr>
                <a:t>细节层</a:t>
              </a:r>
              <a:endParaRPr kumimoji="1" lang="zh-CN" altLang="en-US" sz="2400" b="1">
                <a:solidFill>
                  <a:srgbClr val="FFFFFF"/>
                </a:solidFill>
                <a:latin typeface="Times New Roman" panose="02020603050405020304" pitchFamily="18" charset="0"/>
              </a:endParaRPr>
            </a:p>
          </p:txBody>
        </p:sp>
      </p:grpSp>
      <p:grpSp>
        <p:nvGrpSpPr>
          <p:cNvPr id="781370" name="Group 58"/>
          <p:cNvGrpSpPr/>
          <p:nvPr/>
        </p:nvGrpSpPr>
        <p:grpSpPr bwMode="auto">
          <a:xfrm>
            <a:off x="4489450" y="4032250"/>
            <a:ext cx="4321175" cy="1084263"/>
            <a:chOff x="2784" y="2496"/>
            <a:chExt cx="2722" cy="683"/>
          </a:xfrm>
        </p:grpSpPr>
        <p:sp>
          <p:nvSpPr>
            <p:cNvPr id="781371" name="Text Box 59"/>
            <p:cNvSpPr txBox="1">
              <a:spLocks noChangeArrowheads="1"/>
            </p:cNvSpPr>
            <p:nvPr/>
          </p:nvSpPr>
          <p:spPr bwMode="auto">
            <a:xfrm>
              <a:off x="3456" y="2846"/>
              <a:ext cx="570" cy="333"/>
            </a:xfrm>
            <a:prstGeom prst="rect">
              <a:avLst/>
            </a:prstGeom>
            <a:solidFill>
              <a:srgbClr val="009900"/>
            </a:solidFill>
            <a:ln w="9525">
              <a:solidFill>
                <a:schemeClr val="tx1"/>
              </a:solidFill>
              <a:miter lim="800000"/>
            </a:ln>
            <a:effectLst/>
          </p:spPr>
          <p:txBody>
            <a:bodyPr wrap="none">
              <a:spAutoFit/>
            </a:bodyPr>
            <a:lstStyle/>
            <a:p>
              <a:r>
                <a:rPr kumimoji="1" lang="en-US" altLang="zh-CN" sz="2800" b="1">
                  <a:latin typeface="Times New Roman" panose="02020603050405020304" pitchFamily="18" charset="0"/>
                  <a:ea typeface="楷体_GB2312" pitchFamily="49" charset="-122"/>
                </a:rPr>
                <a:t> B-1 </a:t>
              </a:r>
              <a:endParaRPr kumimoji="1" lang="en-US" altLang="zh-CN" sz="2800" b="1">
                <a:latin typeface="Times New Roman" panose="02020603050405020304" pitchFamily="18" charset="0"/>
                <a:ea typeface="楷体_GB2312" pitchFamily="49" charset="-122"/>
              </a:endParaRPr>
            </a:p>
          </p:txBody>
        </p:sp>
        <p:sp>
          <p:nvSpPr>
            <p:cNvPr id="781372" name="Text Box 60"/>
            <p:cNvSpPr txBox="1">
              <a:spLocks noChangeArrowheads="1"/>
            </p:cNvSpPr>
            <p:nvPr/>
          </p:nvSpPr>
          <p:spPr bwMode="auto">
            <a:xfrm>
              <a:off x="4224" y="2846"/>
              <a:ext cx="570" cy="333"/>
            </a:xfrm>
            <a:prstGeom prst="rect">
              <a:avLst/>
            </a:prstGeom>
            <a:solidFill>
              <a:srgbClr val="009900"/>
            </a:solidFill>
            <a:ln w="9525">
              <a:solidFill>
                <a:schemeClr val="tx1"/>
              </a:solidFill>
              <a:miter lim="800000"/>
            </a:ln>
            <a:effectLst/>
          </p:spPr>
          <p:txBody>
            <a:bodyPr wrap="none">
              <a:spAutoFit/>
            </a:bodyPr>
            <a:lstStyle/>
            <a:p>
              <a:r>
                <a:rPr kumimoji="1" lang="en-US" altLang="zh-CN" sz="2800" b="1">
                  <a:latin typeface="Times New Roman" panose="02020603050405020304" pitchFamily="18" charset="0"/>
                  <a:ea typeface="楷体_GB2312" pitchFamily="49" charset="-122"/>
                </a:rPr>
                <a:t> B-2 </a:t>
              </a:r>
              <a:endParaRPr kumimoji="1" lang="en-US" altLang="zh-CN" sz="2800" b="1">
                <a:latin typeface="Times New Roman" panose="02020603050405020304" pitchFamily="18" charset="0"/>
                <a:ea typeface="楷体_GB2312" pitchFamily="49" charset="-122"/>
              </a:endParaRPr>
            </a:p>
          </p:txBody>
        </p:sp>
        <p:sp>
          <p:nvSpPr>
            <p:cNvPr id="781373" name="Text Box 61"/>
            <p:cNvSpPr txBox="1">
              <a:spLocks noChangeArrowheads="1"/>
            </p:cNvSpPr>
            <p:nvPr/>
          </p:nvSpPr>
          <p:spPr bwMode="auto">
            <a:xfrm>
              <a:off x="4992" y="2846"/>
              <a:ext cx="514" cy="333"/>
            </a:xfrm>
            <a:prstGeom prst="rect">
              <a:avLst/>
            </a:prstGeom>
            <a:solidFill>
              <a:srgbClr val="009900"/>
            </a:solidFill>
            <a:ln w="9525">
              <a:solidFill>
                <a:schemeClr val="tx1"/>
              </a:solidFill>
              <a:miter lim="800000"/>
            </a:ln>
            <a:effectLst/>
          </p:spPr>
          <p:txBody>
            <a:bodyPr wrap="none">
              <a:spAutoFit/>
            </a:bodyPr>
            <a:lstStyle/>
            <a:p>
              <a:r>
                <a:rPr kumimoji="1" lang="en-US" altLang="zh-CN" sz="2800" b="1">
                  <a:latin typeface="Times New Roman" panose="02020603050405020304" pitchFamily="18" charset="0"/>
                  <a:ea typeface="楷体_GB2312" pitchFamily="49" charset="-122"/>
                </a:rPr>
                <a:t> B-3</a:t>
              </a:r>
              <a:endParaRPr kumimoji="1" lang="en-US" altLang="zh-CN" sz="2800" b="1">
                <a:latin typeface="Times New Roman" panose="02020603050405020304" pitchFamily="18" charset="0"/>
                <a:ea typeface="楷体_GB2312" pitchFamily="49" charset="-122"/>
              </a:endParaRPr>
            </a:p>
          </p:txBody>
        </p:sp>
        <p:sp>
          <p:nvSpPr>
            <p:cNvPr id="781374" name="Line 62"/>
            <p:cNvSpPr>
              <a:spLocks noChangeShapeType="1"/>
            </p:cNvSpPr>
            <p:nvPr/>
          </p:nvSpPr>
          <p:spPr bwMode="auto">
            <a:xfrm flipH="1">
              <a:off x="3696" y="2496"/>
              <a:ext cx="528" cy="336"/>
            </a:xfrm>
            <a:prstGeom prst="line">
              <a:avLst/>
            </a:prstGeom>
            <a:noFill/>
            <a:ln w="28575">
              <a:solidFill>
                <a:srgbClr val="FFFF00"/>
              </a:solidFill>
              <a:round/>
              <a:tailEnd type="triangle" w="med" len="med"/>
            </a:ln>
            <a:effectLst/>
          </p:spPr>
          <p:txBody>
            <a:bodyPr wrap="none" anchor="ctr"/>
            <a:lstStyle/>
            <a:p>
              <a:endParaRPr lang="zh-CN" altLang="en-US"/>
            </a:p>
          </p:txBody>
        </p:sp>
        <p:sp>
          <p:nvSpPr>
            <p:cNvPr id="781375" name="Line 63"/>
            <p:cNvSpPr>
              <a:spLocks noChangeShapeType="1"/>
            </p:cNvSpPr>
            <p:nvPr/>
          </p:nvSpPr>
          <p:spPr bwMode="auto">
            <a:xfrm>
              <a:off x="4224" y="2496"/>
              <a:ext cx="288" cy="336"/>
            </a:xfrm>
            <a:prstGeom prst="line">
              <a:avLst/>
            </a:prstGeom>
            <a:noFill/>
            <a:ln w="28575">
              <a:solidFill>
                <a:srgbClr val="FFFF00"/>
              </a:solidFill>
              <a:round/>
              <a:tailEnd type="triangle" w="med" len="med"/>
            </a:ln>
            <a:effectLst/>
          </p:spPr>
          <p:txBody>
            <a:bodyPr wrap="none" anchor="ctr"/>
            <a:lstStyle/>
            <a:p>
              <a:endParaRPr lang="zh-CN" altLang="en-US"/>
            </a:p>
          </p:txBody>
        </p:sp>
        <p:sp>
          <p:nvSpPr>
            <p:cNvPr id="781376" name="Line 64"/>
            <p:cNvSpPr>
              <a:spLocks noChangeShapeType="1"/>
            </p:cNvSpPr>
            <p:nvPr/>
          </p:nvSpPr>
          <p:spPr bwMode="auto">
            <a:xfrm>
              <a:off x="4224" y="2496"/>
              <a:ext cx="1008" cy="336"/>
            </a:xfrm>
            <a:prstGeom prst="line">
              <a:avLst/>
            </a:prstGeom>
            <a:noFill/>
            <a:ln w="28575">
              <a:solidFill>
                <a:srgbClr val="FFFF00"/>
              </a:solidFill>
              <a:round/>
              <a:tailEnd type="triangle" w="med" len="med"/>
            </a:ln>
            <a:effectLst/>
          </p:spPr>
          <p:txBody>
            <a:bodyPr wrap="none" anchor="ctr"/>
            <a:lstStyle/>
            <a:p>
              <a:endParaRPr lang="zh-CN" altLang="en-US"/>
            </a:p>
          </p:txBody>
        </p:sp>
        <p:sp>
          <p:nvSpPr>
            <p:cNvPr id="781377" name="Text Box 65"/>
            <p:cNvSpPr txBox="1">
              <a:spLocks noChangeArrowheads="1"/>
            </p:cNvSpPr>
            <p:nvPr/>
          </p:nvSpPr>
          <p:spPr bwMode="auto">
            <a:xfrm>
              <a:off x="2784" y="2832"/>
              <a:ext cx="698" cy="288"/>
            </a:xfrm>
            <a:prstGeom prst="rect">
              <a:avLst/>
            </a:prstGeom>
            <a:noFill/>
            <a:ln w="9525">
              <a:noFill/>
              <a:miter lim="800000"/>
            </a:ln>
            <a:effectLst/>
          </p:spPr>
          <p:txBody>
            <a:bodyPr wrap="none">
              <a:spAutoFit/>
            </a:bodyPr>
            <a:lstStyle/>
            <a:p>
              <a:r>
                <a:rPr kumimoji="1" lang="zh-CN" altLang="en-US" sz="2400" b="1">
                  <a:solidFill>
                    <a:srgbClr val="FFFFFF"/>
                  </a:solidFill>
                  <a:latin typeface="Times New Roman" panose="02020603050405020304" pitchFamily="18" charset="0"/>
                </a:rPr>
                <a:t>操作层</a:t>
              </a:r>
              <a:endParaRPr kumimoji="1" lang="zh-CN" altLang="en-US" sz="2400" b="1">
                <a:solidFill>
                  <a:srgbClr val="FFFFFF"/>
                </a:solidFill>
                <a:latin typeface="Times New Roman" panose="02020603050405020304" pitchFamily="18" charset="0"/>
              </a:endParaRPr>
            </a:p>
          </p:txBody>
        </p:sp>
      </p:grpSp>
      <p:grpSp>
        <p:nvGrpSpPr>
          <p:cNvPr id="781378" name="Group 66"/>
          <p:cNvGrpSpPr/>
          <p:nvPr/>
        </p:nvGrpSpPr>
        <p:grpSpPr bwMode="auto">
          <a:xfrm>
            <a:off x="3879850" y="3041650"/>
            <a:ext cx="4768850" cy="1008063"/>
            <a:chOff x="2400" y="1872"/>
            <a:chExt cx="3004" cy="635"/>
          </a:xfrm>
        </p:grpSpPr>
        <p:sp>
          <p:nvSpPr>
            <p:cNvPr id="781379" name="Text Box 67"/>
            <p:cNvSpPr txBox="1">
              <a:spLocks noChangeArrowheads="1"/>
            </p:cNvSpPr>
            <p:nvPr/>
          </p:nvSpPr>
          <p:spPr bwMode="auto">
            <a:xfrm>
              <a:off x="3216" y="2174"/>
              <a:ext cx="508" cy="333"/>
            </a:xfrm>
            <a:prstGeom prst="rect">
              <a:avLst/>
            </a:prstGeom>
            <a:solidFill>
              <a:srgbClr val="009900"/>
            </a:solidFill>
            <a:ln w="9525">
              <a:solidFill>
                <a:schemeClr val="tx1"/>
              </a:solidFill>
              <a:miter lim="800000"/>
            </a:ln>
            <a:effectLst/>
          </p:spPr>
          <p:txBody>
            <a:bodyPr wrap="none">
              <a:spAutoFit/>
            </a:bodyPr>
            <a:lstStyle/>
            <a:p>
              <a:r>
                <a:rPr kumimoji="1" lang="en-US" altLang="zh-CN" sz="2800" b="1">
                  <a:latin typeface="Times New Roman" panose="02020603050405020304" pitchFamily="18" charset="0"/>
                  <a:ea typeface="楷体_GB2312" pitchFamily="49" charset="-122"/>
                </a:rPr>
                <a:t>  A  </a:t>
              </a:r>
              <a:endParaRPr kumimoji="1" lang="en-US" altLang="zh-CN" sz="2800" b="1">
                <a:latin typeface="Times New Roman" panose="02020603050405020304" pitchFamily="18" charset="0"/>
                <a:ea typeface="楷体_GB2312" pitchFamily="49" charset="-122"/>
              </a:endParaRPr>
            </a:p>
          </p:txBody>
        </p:sp>
        <p:sp>
          <p:nvSpPr>
            <p:cNvPr id="781380" name="Text Box 68"/>
            <p:cNvSpPr txBox="1">
              <a:spLocks noChangeArrowheads="1"/>
            </p:cNvSpPr>
            <p:nvPr/>
          </p:nvSpPr>
          <p:spPr bwMode="auto">
            <a:xfrm>
              <a:off x="3936" y="2160"/>
              <a:ext cx="574" cy="333"/>
            </a:xfrm>
            <a:prstGeom prst="rect">
              <a:avLst/>
            </a:prstGeom>
            <a:solidFill>
              <a:srgbClr val="009900"/>
            </a:solidFill>
            <a:ln w="9525">
              <a:solidFill>
                <a:schemeClr val="tx1"/>
              </a:solidFill>
              <a:miter lim="800000"/>
            </a:ln>
            <a:effectLst/>
          </p:spPr>
          <p:txBody>
            <a:bodyPr>
              <a:spAutoFit/>
            </a:bodyPr>
            <a:lstStyle/>
            <a:p>
              <a:r>
                <a:rPr kumimoji="1" lang="en-US" altLang="zh-CN" sz="2800" b="1">
                  <a:latin typeface="Times New Roman" panose="02020603050405020304" pitchFamily="18" charset="0"/>
                  <a:ea typeface="楷体_GB2312" pitchFamily="49" charset="-122"/>
                </a:rPr>
                <a:t>   B</a:t>
              </a:r>
              <a:endParaRPr kumimoji="1" lang="en-US" altLang="zh-CN" sz="2800" b="1">
                <a:latin typeface="Times New Roman" panose="02020603050405020304" pitchFamily="18" charset="0"/>
                <a:ea typeface="楷体_GB2312" pitchFamily="49" charset="-122"/>
              </a:endParaRPr>
            </a:p>
          </p:txBody>
        </p:sp>
        <p:sp>
          <p:nvSpPr>
            <p:cNvPr id="781381" name="Text Box 69"/>
            <p:cNvSpPr txBox="1">
              <a:spLocks noChangeArrowheads="1"/>
            </p:cNvSpPr>
            <p:nvPr/>
          </p:nvSpPr>
          <p:spPr bwMode="auto">
            <a:xfrm>
              <a:off x="4896" y="2174"/>
              <a:ext cx="508" cy="333"/>
            </a:xfrm>
            <a:prstGeom prst="rect">
              <a:avLst/>
            </a:prstGeom>
            <a:solidFill>
              <a:srgbClr val="009900"/>
            </a:solidFill>
            <a:ln w="9525">
              <a:solidFill>
                <a:schemeClr val="tx1"/>
              </a:solidFill>
              <a:miter lim="800000"/>
            </a:ln>
            <a:effectLst/>
          </p:spPr>
          <p:txBody>
            <a:bodyPr wrap="none">
              <a:spAutoFit/>
            </a:bodyPr>
            <a:lstStyle/>
            <a:p>
              <a:r>
                <a:rPr kumimoji="1" lang="en-US" altLang="zh-CN" sz="2800" b="1" dirty="0">
                  <a:latin typeface="Times New Roman" panose="02020603050405020304" pitchFamily="18" charset="0"/>
                  <a:ea typeface="楷体_GB2312" pitchFamily="49" charset="-122"/>
                </a:rPr>
                <a:t>  </a:t>
              </a:r>
              <a:r>
                <a:rPr kumimoji="1" lang="en-US" altLang="zh-CN" sz="2800" b="1" dirty="0" smtClean="0">
                  <a:latin typeface="Times New Roman" panose="02020603050405020304" pitchFamily="18" charset="0"/>
                  <a:ea typeface="楷体_GB2312" pitchFamily="49" charset="-122"/>
                </a:rPr>
                <a:t>E  </a:t>
              </a:r>
              <a:endParaRPr kumimoji="1" lang="en-US" altLang="zh-CN" sz="2800" b="1" dirty="0">
                <a:latin typeface="Times New Roman" panose="02020603050405020304" pitchFamily="18" charset="0"/>
                <a:ea typeface="楷体_GB2312" pitchFamily="49" charset="-122"/>
              </a:endParaRPr>
            </a:p>
          </p:txBody>
        </p:sp>
        <p:sp>
          <p:nvSpPr>
            <p:cNvPr id="781382" name="Line 70"/>
            <p:cNvSpPr>
              <a:spLocks noChangeShapeType="1"/>
            </p:cNvSpPr>
            <p:nvPr/>
          </p:nvSpPr>
          <p:spPr bwMode="auto">
            <a:xfrm flipH="1">
              <a:off x="3456" y="1872"/>
              <a:ext cx="1392" cy="288"/>
            </a:xfrm>
            <a:prstGeom prst="line">
              <a:avLst/>
            </a:prstGeom>
            <a:noFill/>
            <a:ln w="28575">
              <a:solidFill>
                <a:srgbClr val="FFFF00"/>
              </a:solidFill>
              <a:round/>
              <a:tailEnd type="triangle" w="med" len="med"/>
            </a:ln>
            <a:effectLst/>
          </p:spPr>
          <p:txBody>
            <a:bodyPr wrap="none" anchor="ctr"/>
            <a:lstStyle/>
            <a:p>
              <a:endParaRPr lang="zh-CN" altLang="en-US"/>
            </a:p>
          </p:txBody>
        </p:sp>
        <p:sp>
          <p:nvSpPr>
            <p:cNvPr id="781383" name="Text Box 71"/>
            <p:cNvSpPr txBox="1">
              <a:spLocks noChangeArrowheads="1"/>
            </p:cNvSpPr>
            <p:nvPr/>
          </p:nvSpPr>
          <p:spPr bwMode="auto">
            <a:xfrm>
              <a:off x="4560" y="2160"/>
              <a:ext cx="284" cy="327"/>
            </a:xfrm>
            <a:prstGeom prst="rect">
              <a:avLst/>
            </a:prstGeom>
            <a:noFill/>
            <a:ln w="9525">
              <a:noFill/>
              <a:miter lim="800000"/>
            </a:ln>
            <a:effectLst/>
          </p:spPr>
          <p:txBody>
            <a:bodyPr wrap="none">
              <a:spAutoFit/>
            </a:bodyPr>
            <a:lstStyle/>
            <a:p>
              <a:r>
                <a:rPr kumimoji="1" lang="en-US" altLang="zh-CN" sz="2800" b="1">
                  <a:latin typeface="Times New Roman" panose="02020603050405020304" pitchFamily="18" charset="0"/>
                  <a:ea typeface="楷体_GB2312" pitchFamily="49" charset="-122"/>
                </a:rPr>
                <a:t>...</a:t>
              </a:r>
              <a:endParaRPr kumimoji="1" lang="en-US" altLang="zh-CN" sz="2800" b="1">
                <a:latin typeface="Times New Roman" panose="02020603050405020304" pitchFamily="18" charset="0"/>
                <a:ea typeface="楷体_GB2312" pitchFamily="49" charset="-122"/>
              </a:endParaRPr>
            </a:p>
          </p:txBody>
        </p:sp>
        <p:sp>
          <p:nvSpPr>
            <p:cNvPr id="781384" name="Line 72"/>
            <p:cNvSpPr>
              <a:spLocks noChangeShapeType="1"/>
            </p:cNvSpPr>
            <p:nvPr/>
          </p:nvSpPr>
          <p:spPr bwMode="auto">
            <a:xfrm flipH="1">
              <a:off x="4224" y="1872"/>
              <a:ext cx="624" cy="288"/>
            </a:xfrm>
            <a:prstGeom prst="line">
              <a:avLst/>
            </a:prstGeom>
            <a:noFill/>
            <a:ln w="28575">
              <a:solidFill>
                <a:srgbClr val="FFFF00"/>
              </a:solidFill>
              <a:round/>
              <a:tailEnd type="triangle" w="med" len="med"/>
            </a:ln>
            <a:effectLst/>
          </p:spPr>
          <p:txBody>
            <a:bodyPr wrap="none" anchor="ctr"/>
            <a:lstStyle/>
            <a:p>
              <a:endParaRPr lang="zh-CN" altLang="en-US"/>
            </a:p>
          </p:txBody>
        </p:sp>
        <p:sp>
          <p:nvSpPr>
            <p:cNvPr id="781385" name="Line 73"/>
            <p:cNvSpPr>
              <a:spLocks noChangeShapeType="1"/>
            </p:cNvSpPr>
            <p:nvPr/>
          </p:nvSpPr>
          <p:spPr bwMode="auto">
            <a:xfrm>
              <a:off x="4800" y="1872"/>
              <a:ext cx="384" cy="288"/>
            </a:xfrm>
            <a:prstGeom prst="line">
              <a:avLst/>
            </a:prstGeom>
            <a:noFill/>
            <a:ln w="28575">
              <a:solidFill>
                <a:srgbClr val="FFFF00"/>
              </a:solidFill>
              <a:round/>
              <a:tailEnd type="triangle" w="med" len="med"/>
            </a:ln>
            <a:effectLst/>
          </p:spPr>
          <p:txBody>
            <a:bodyPr wrap="none" anchor="ctr"/>
            <a:lstStyle/>
            <a:p>
              <a:endParaRPr lang="zh-CN" altLang="en-US"/>
            </a:p>
          </p:txBody>
        </p:sp>
        <p:sp>
          <p:nvSpPr>
            <p:cNvPr id="781386" name="Text Box 74"/>
            <p:cNvSpPr txBox="1">
              <a:spLocks noChangeArrowheads="1"/>
            </p:cNvSpPr>
            <p:nvPr/>
          </p:nvSpPr>
          <p:spPr bwMode="auto">
            <a:xfrm>
              <a:off x="2400" y="2160"/>
              <a:ext cx="695" cy="288"/>
            </a:xfrm>
            <a:prstGeom prst="rect">
              <a:avLst/>
            </a:prstGeom>
            <a:noFill/>
            <a:ln w="9525">
              <a:noFill/>
              <a:miter lim="800000"/>
            </a:ln>
            <a:effectLst/>
          </p:spPr>
          <p:txBody>
            <a:bodyPr wrap="none">
              <a:spAutoFit/>
            </a:bodyPr>
            <a:lstStyle/>
            <a:p>
              <a:r>
                <a:rPr kumimoji="1" lang="zh-CN" altLang="en-US" sz="2400" b="1">
                  <a:solidFill>
                    <a:srgbClr val="FFFFFF"/>
                  </a:solidFill>
                  <a:latin typeface="Times New Roman" panose="02020603050405020304" pitchFamily="18" charset="0"/>
                </a:rPr>
                <a:t>事务层</a:t>
              </a:r>
              <a:endParaRPr kumimoji="1" lang="zh-CN" altLang="en-US" sz="2400" b="1">
                <a:solidFill>
                  <a:srgbClr val="FFFFFF"/>
                </a:solidFill>
                <a:latin typeface="Times New Roman" panose="02020603050405020304" pitchFamily="18" charset="0"/>
              </a:endParaRPr>
            </a:p>
          </p:txBody>
        </p:sp>
      </p:gr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ntr" presetSubtype="0" fill="hold" nodeType="clickEffect">
                                  <p:stCondLst>
                                    <p:cond delay="0"/>
                                  </p:stCondLst>
                                  <p:childTnLst>
                                    <p:set>
                                      <p:cBhvr>
                                        <p:cTn id="6" dur="1" fill="hold">
                                          <p:stCondLst>
                                            <p:cond delay="0"/>
                                          </p:stCondLst>
                                        </p:cTn>
                                        <p:tgtEl>
                                          <p:spTgt spid="781316"/>
                                        </p:tgtEl>
                                        <p:attrNameLst>
                                          <p:attrName>style.visibility</p:attrName>
                                        </p:attrNameLst>
                                      </p:cBhvr>
                                      <p:to>
                                        <p:strVal val="visible"/>
                                      </p:to>
                                    </p:set>
                                    <p:anim calcmode="lin" valueType="num">
                                      <p:cBhvr>
                                        <p:cTn id="7" dur="1000" fill="hold"/>
                                        <p:tgtEl>
                                          <p:spTgt spid="781316"/>
                                        </p:tgtEl>
                                        <p:attrNameLst>
                                          <p:attrName>ppt_w</p:attrName>
                                        </p:attrNameLst>
                                      </p:cBhvr>
                                      <p:tavLst>
                                        <p:tav tm="0">
                                          <p:val>
                                            <p:fltVal val="0"/>
                                          </p:val>
                                        </p:tav>
                                        <p:tav tm="100000">
                                          <p:val>
                                            <p:strVal val="#ppt_w"/>
                                          </p:val>
                                        </p:tav>
                                      </p:tavLst>
                                    </p:anim>
                                    <p:anim calcmode="lin" valueType="num">
                                      <p:cBhvr>
                                        <p:cTn id="8" dur="1000" fill="hold"/>
                                        <p:tgtEl>
                                          <p:spTgt spid="781316"/>
                                        </p:tgtEl>
                                        <p:attrNameLst>
                                          <p:attrName>ppt_h</p:attrName>
                                        </p:attrNameLst>
                                      </p:cBhvr>
                                      <p:tavLst>
                                        <p:tav tm="0">
                                          <p:val>
                                            <p:fltVal val="0"/>
                                          </p:val>
                                        </p:tav>
                                        <p:tav tm="100000">
                                          <p:val>
                                            <p:strVal val="#ppt_h"/>
                                          </p:val>
                                        </p:tav>
                                      </p:tavLst>
                                    </p:anim>
                                    <p:anim calcmode="lin" valueType="num">
                                      <p:cBhvr>
                                        <p:cTn id="9" dur="1000" fill="hold"/>
                                        <p:tgtEl>
                                          <p:spTgt spid="781316"/>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781316"/>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1" fill="hold">
                      <p:stCondLst>
                        <p:cond delay="indefinite"/>
                      </p:stCondLst>
                      <p:childTnLst>
                        <p:par>
                          <p:cTn id="12" fill="hold">
                            <p:stCondLst>
                              <p:cond delay="0"/>
                            </p:stCondLst>
                            <p:childTnLst>
                              <p:par>
                                <p:cTn id="13" presetID="2" presetClass="entr" presetSubtype="2" fill="hold" grpId="0" nodeType="clickEffect">
                                  <p:stCondLst>
                                    <p:cond delay="0"/>
                                  </p:stCondLst>
                                  <p:childTnLst>
                                    <p:set>
                                      <p:cBhvr>
                                        <p:cTn id="14" dur="1" fill="hold">
                                          <p:stCondLst>
                                            <p:cond delay="0"/>
                                          </p:stCondLst>
                                        </p:cTn>
                                        <p:tgtEl>
                                          <p:spTgt spid="781348"/>
                                        </p:tgtEl>
                                        <p:attrNameLst>
                                          <p:attrName>style.visibility</p:attrName>
                                        </p:attrNameLst>
                                      </p:cBhvr>
                                      <p:to>
                                        <p:strVal val="visible"/>
                                      </p:to>
                                    </p:set>
                                    <p:anim calcmode="lin" valueType="num">
                                      <p:cBhvr additive="base">
                                        <p:cTn id="15" dur="1000" fill="hold"/>
                                        <p:tgtEl>
                                          <p:spTgt spid="781348"/>
                                        </p:tgtEl>
                                        <p:attrNameLst>
                                          <p:attrName>ppt_x</p:attrName>
                                        </p:attrNameLst>
                                      </p:cBhvr>
                                      <p:tavLst>
                                        <p:tav tm="0">
                                          <p:val>
                                            <p:strVal val="1+#ppt_w/2"/>
                                          </p:val>
                                        </p:tav>
                                        <p:tav tm="100000">
                                          <p:val>
                                            <p:strVal val="#ppt_x"/>
                                          </p:val>
                                        </p:tav>
                                      </p:tavLst>
                                    </p:anim>
                                    <p:anim calcmode="lin" valueType="num">
                                      <p:cBhvr additive="base">
                                        <p:cTn id="16" dur="1000" fill="hold"/>
                                        <p:tgtEl>
                                          <p:spTgt spid="781348"/>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2" fill="hold" grpId="0" nodeType="clickEffect">
                                  <p:stCondLst>
                                    <p:cond delay="0"/>
                                  </p:stCondLst>
                                  <p:childTnLst>
                                    <p:set>
                                      <p:cBhvr>
                                        <p:cTn id="20" dur="1" fill="hold">
                                          <p:stCondLst>
                                            <p:cond delay="0"/>
                                          </p:stCondLst>
                                        </p:cTn>
                                        <p:tgtEl>
                                          <p:spTgt spid="781349"/>
                                        </p:tgtEl>
                                        <p:attrNameLst>
                                          <p:attrName>style.visibility</p:attrName>
                                        </p:attrNameLst>
                                      </p:cBhvr>
                                      <p:to>
                                        <p:strVal val="visible"/>
                                      </p:to>
                                    </p:set>
                                    <p:anim calcmode="lin" valueType="num">
                                      <p:cBhvr additive="base">
                                        <p:cTn id="21" dur="1000" fill="hold"/>
                                        <p:tgtEl>
                                          <p:spTgt spid="781349"/>
                                        </p:tgtEl>
                                        <p:attrNameLst>
                                          <p:attrName>ppt_x</p:attrName>
                                        </p:attrNameLst>
                                      </p:cBhvr>
                                      <p:tavLst>
                                        <p:tav tm="0">
                                          <p:val>
                                            <p:strVal val="1+#ppt_w/2"/>
                                          </p:val>
                                        </p:tav>
                                        <p:tav tm="100000">
                                          <p:val>
                                            <p:strVal val="#ppt_x"/>
                                          </p:val>
                                        </p:tav>
                                      </p:tavLst>
                                    </p:anim>
                                    <p:anim calcmode="lin" valueType="num">
                                      <p:cBhvr additive="base">
                                        <p:cTn id="22" dur="1000" fill="hold"/>
                                        <p:tgtEl>
                                          <p:spTgt spid="781349"/>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2" fill="hold" nodeType="clickEffect">
                                  <p:stCondLst>
                                    <p:cond delay="0"/>
                                  </p:stCondLst>
                                  <p:childTnLst>
                                    <p:set>
                                      <p:cBhvr>
                                        <p:cTn id="26" dur="1" fill="hold">
                                          <p:stCondLst>
                                            <p:cond delay="0"/>
                                          </p:stCondLst>
                                        </p:cTn>
                                        <p:tgtEl>
                                          <p:spTgt spid="781350"/>
                                        </p:tgtEl>
                                        <p:attrNameLst>
                                          <p:attrName>style.visibility</p:attrName>
                                        </p:attrNameLst>
                                      </p:cBhvr>
                                      <p:to>
                                        <p:strVal val="visible"/>
                                      </p:to>
                                    </p:set>
                                    <p:anim calcmode="lin" valueType="num">
                                      <p:cBhvr additive="base">
                                        <p:cTn id="27" dur="1000" fill="hold"/>
                                        <p:tgtEl>
                                          <p:spTgt spid="781350"/>
                                        </p:tgtEl>
                                        <p:attrNameLst>
                                          <p:attrName>ppt_x</p:attrName>
                                        </p:attrNameLst>
                                      </p:cBhvr>
                                      <p:tavLst>
                                        <p:tav tm="0">
                                          <p:val>
                                            <p:strVal val="1+#ppt_w/2"/>
                                          </p:val>
                                        </p:tav>
                                        <p:tav tm="100000">
                                          <p:val>
                                            <p:strVal val="#ppt_x"/>
                                          </p:val>
                                        </p:tav>
                                      </p:tavLst>
                                    </p:anim>
                                    <p:anim calcmode="lin" valueType="num">
                                      <p:cBhvr additive="base">
                                        <p:cTn id="28" dur="1000" fill="hold"/>
                                        <p:tgtEl>
                                          <p:spTgt spid="781350"/>
                                        </p:tgtEl>
                                        <p:attrNameLst>
                                          <p:attrName>ppt_y</p:attrName>
                                        </p:attrNameLst>
                                      </p:cBhvr>
                                      <p:tavLst>
                                        <p:tav tm="0">
                                          <p:val>
                                            <p:strVal val="#ppt_y"/>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 presetClass="entr" presetSubtype="32" fill="hold" grpId="0" nodeType="clickEffect">
                                  <p:stCondLst>
                                    <p:cond delay="0"/>
                                  </p:stCondLst>
                                  <p:childTnLst>
                                    <p:set>
                                      <p:cBhvr>
                                        <p:cTn id="32" dur="1" fill="hold">
                                          <p:stCondLst>
                                            <p:cond delay="0"/>
                                          </p:stCondLst>
                                        </p:cTn>
                                        <p:tgtEl>
                                          <p:spTgt spid="781357">
                                            <p:txEl>
                                              <p:pRg st="0" end="0"/>
                                            </p:txEl>
                                          </p:spTgt>
                                        </p:tgtEl>
                                        <p:attrNameLst>
                                          <p:attrName>style.visibility</p:attrName>
                                        </p:attrNameLst>
                                      </p:cBhvr>
                                      <p:to>
                                        <p:strVal val="visible"/>
                                      </p:to>
                                    </p:set>
                                    <p:animEffect transition="in" filter="box(out)">
                                      <p:cBhvr>
                                        <p:cTn id="33" dur="1000"/>
                                        <p:tgtEl>
                                          <p:spTgt spid="781357">
                                            <p:txEl>
                                              <p:pRg st="0" end="0"/>
                                            </p:txEl>
                                          </p:spTgt>
                                        </p:tgtEl>
                                      </p:cBhvr>
                                    </p:animEffect>
                                  </p:childTnLst>
                                  <p:subTnLst>
                                    <p:audio>
                                      <p:cMediaNode>
                                        <p:cTn display="0" masterRel="sameClick">
                                          <p:stCondLst>
                                            <p:cond evt="begin" delay="0">
                                              <p:tn val="31"/>
                                            </p:cond>
                                          </p:stCondLst>
                                          <p:endCondLst>
                                            <p:cond evt="onStopAudio" delay="0">
                                              <p:tgtEl>
                                                <p:sldTgt/>
                                              </p:tgtEl>
                                            </p:cond>
                                          </p:endCondLst>
                                        </p:cTn>
                                        <p:tgtEl>
                                          <p:sndTgt r:embed="rId1" name="CAMERA.WAV"/>
                                        </p:tgtEl>
                                      </p:cMediaNode>
                                    </p:audio>
                                  </p:subTnLst>
                                </p:cTn>
                              </p:par>
                            </p:childTnLst>
                          </p:cTn>
                        </p:par>
                      </p:childTnLst>
                    </p:cTn>
                  </p:par>
                  <p:par>
                    <p:cTn id="34" fill="hold">
                      <p:stCondLst>
                        <p:cond delay="indefinite"/>
                      </p:stCondLst>
                      <p:childTnLst>
                        <p:par>
                          <p:cTn id="35" fill="hold">
                            <p:stCondLst>
                              <p:cond delay="0"/>
                            </p:stCondLst>
                            <p:childTnLst>
                              <p:par>
                                <p:cTn id="36" presetID="2" presetClass="entr" presetSubtype="2" fill="hold" grpId="0" nodeType="clickEffect">
                                  <p:stCondLst>
                                    <p:cond delay="0"/>
                                  </p:stCondLst>
                                  <p:childTnLst>
                                    <p:set>
                                      <p:cBhvr>
                                        <p:cTn id="37" dur="1" fill="hold">
                                          <p:stCondLst>
                                            <p:cond delay="0"/>
                                          </p:stCondLst>
                                        </p:cTn>
                                        <p:tgtEl>
                                          <p:spTgt spid="781356"/>
                                        </p:tgtEl>
                                        <p:attrNameLst>
                                          <p:attrName>style.visibility</p:attrName>
                                        </p:attrNameLst>
                                      </p:cBhvr>
                                      <p:to>
                                        <p:strVal val="visible"/>
                                      </p:to>
                                    </p:set>
                                    <p:anim calcmode="lin" valueType="num">
                                      <p:cBhvr additive="base">
                                        <p:cTn id="38" dur="1000" fill="hold"/>
                                        <p:tgtEl>
                                          <p:spTgt spid="781356"/>
                                        </p:tgtEl>
                                        <p:attrNameLst>
                                          <p:attrName>ppt_x</p:attrName>
                                        </p:attrNameLst>
                                      </p:cBhvr>
                                      <p:tavLst>
                                        <p:tav tm="0">
                                          <p:val>
                                            <p:strVal val="1+#ppt_w/2"/>
                                          </p:val>
                                        </p:tav>
                                        <p:tav tm="100000">
                                          <p:val>
                                            <p:strVal val="#ppt_x"/>
                                          </p:val>
                                        </p:tav>
                                      </p:tavLst>
                                    </p:anim>
                                    <p:anim calcmode="lin" valueType="num">
                                      <p:cBhvr additive="base">
                                        <p:cTn id="39" dur="1000" fill="hold"/>
                                        <p:tgtEl>
                                          <p:spTgt spid="781356"/>
                                        </p:tgtEl>
                                        <p:attrNameLst>
                                          <p:attrName>ppt_y</p:attrName>
                                        </p:attrNameLst>
                                      </p:cBhvr>
                                      <p:tavLst>
                                        <p:tav tm="0">
                                          <p:val>
                                            <p:strVal val="#ppt_y"/>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4" presetClass="entr" presetSubtype="32" fill="hold" nodeType="clickEffect">
                                  <p:stCondLst>
                                    <p:cond delay="0"/>
                                  </p:stCondLst>
                                  <p:childTnLst>
                                    <p:set>
                                      <p:cBhvr>
                                        <p:cTn id="43" dur="1" fill="hold">
                                          <p:stCondLst>
                                            <p:cond delay="0"/>
                                          </p:stCondLst>
                                        </p:cTn>
                                        <p:tgtEl>
                                          <p:spTgt spid="781358"/>
                                        </p:tgtEl>
                                        <p:attrNameLst>
                                          <p:attrName>style.visibility</p:attrName>
                                        </p:attrNameLst>
                                      </p:cBhvr>
                                      <p:to>
                                        <p:strVal val="visible"/>
                                      </p:to>
                                    </p:set>
                                    <p:animEffect transition="in" filter="box(out)">
                                      <p:cBhvr>
                                        <p:cTn id="44" dur="1000"/>
                                        <p:tgtEl>
                                          <p:spTgt spid="781358"/>
                                        </p:tgtEl>
                                      </p:cBhvr>
                                    </p:animEffect>
                                  </p:childTnLst>
                                  <p:subTnLst>
                                    <p:audio>
                                      <p:cMediaNode>
                                        <p:cTn display="0" masterRel="sameClick">
                                          <p:stCondLst>
                                            <p:cond evt="begin" delay="0">
                                              <p:tn val="42"/>
                                            </p:cond>
                                          </p:stCondLst>
                                          <p:endCondLst>
                                            <p:cond evt="onStopAudio" delay="0">
                                              <p:tgtEl>
                                                <p:sldTgt/>
                                              </p:tgtEl>
                                            </p:cond>
                                          </p:endCondLst>
                                        </p:cTn>
                                        <p:tgtEl>
                                          <p:sndTgt r:embed="rId1" name="CAMERA.WAV"/>
                                        </p:tgtEl>
                                      </p:cMediaNode>
                                    </p:audio>
                                  </p:subTnLst>
                                </p:cTn>
                              </p:par>
                            </p:childTnLst>
                          </p:cTn>
                        </p:par>
                      </p:childTnLst>
                    </p:cTn>
                  </p:par>
                  <p:par>
                    <p:cTn id="45" fill="hold">
                      <p:stCondLst>
                        <p:cond delay="indefinite"/>
                      </p:stCondLst>
                      <p:childTnLst>
                        <p:par>
                          <p:cTn id="46" fill="hold">
                            <p:stCondLst>
                              <p:cond delay="0"/>
                            </p:stCondLst>
                            <p:childTnLst>
                              <p:par>
                                <p:cTn id="47" presetID="4" presetClass="entr" presetSubtype="32" fill="hold" nodeType="clickEffect">
                                  <p:stCondLst>
                                    <p:cond delay="0"/>
                                  </p:stCondLst>
                                  <p:childTnLst>
                                    <p:set>
                                      <p:cBhvr>
                                        <p:cTn id="48" dur="1" fill="hold">
                                          <p:stCondLst>
                                            <p:cond delay="0"/>
                                          </p:stCondLst>
                                        </p:cTn>
                                        <p:tgtEl>
                                          <p:spTgt spid="781378"/>
                                        </p:tgtEl>
                                        <p:attrNameLst>
                                          <p:attrName>style.visibility</p:attrName>
                                        </p:attrNameLst>
                                      </p:cBhvr>
                                      <p:to>
                                        <p:strVal val="visible"/>
                                      </p:to>
                                    </p:set>
                                    <p:animEffect transition="in" filter="box(out)">
                                      <p:cBhvr>
                                        <p:cTn id="49" dur="1000"/>
                                        <p:tgtEl>
                                          <p:spTgt spid="781378"/>
                                        </p:tgtEl>
                                      </p:cBhvr>
                                    </p:animEffect>
                                  </p:childTnLst>
                                  <p:subTnLst>
                                    <p:audio>
                                      <p:cMediaNode>
                                        <p:cTn display="0" masterRel="sameClick">
                                          <p:stCondLst>
                                            <p:cond evt="begin" delay="0">
                                              <p:tn val="47"/>
                                            </p:cond>
                                          </p:stCondLst>
                                          <p:endCondLst>
                                            <p:cond evt="onStopAudio" delay="0">
                                              <p:tgtEl>
                                                <p:sldTgt/>
                                              </p:tgtEl>
                                            </p:cond>
                                          </p:endCondLst>
                                        </p:cTn>
                                        <p:tgtEl>
                                          <p:sndTgt r:embed="rId1" name="CAMERA.WAV"/>
                                        </p:tgtEl>
                                      </p:cMediaNode>
                                    </p:audio>
                                  </p:subTnLst>
                                </p:cTn>
                              </p:par>
                            </p:childTnLst>
                          </p:cTn>
                        </p:par>
                      </p:childTnLst>
                    </p:cTn>
                  </p:par>
                  <p:par>
                    <p:cTn id="50" fill="hold">
                      <p:stCondLst>
                        <p:cond delay="indefinite"/>
                      </p:stCondLst>
                      <p:childTnLst>
                        <p:par>
                          <p:cTn id="51" fill="hold">
                            <p:stCondLst>
                              <p:cond delay="0"/>
                            </p:stCondLst>
                            <p:childTnLst>
                              <p:par>
                                <p:cTn id="52" presetID="4" presetClass="entr" presetSubtype="32" fill="hold" nodeType="clickEffect">
                                  <p:stCondLst>
                                    <p:cond delay="0"/>
                                  </p:stCondLst>
                                  <p:childTnLst>
                                    <p:set>
                                      <p:cBhvr>
                                        <p:cTn id="53" dur="1" fill="hold">
                                          <p:stCondLst>
                                            <p:cond delay="0"/>
                                          </p:stCondLst>
                                        </p:cTn>
                                        <p:tgtEl>
                                          <p:spTgt spid="781370"/>
                                        </p:tgtEl>
                                        <p:attrNameLst>
                                          <p:attrName>style.visibility</p:attrName>
                                        </p:attrNameLst>
                                      </p:cBhvr>
                                      <p:to>
                                        <p:strVal val="visible"/>
                                      </p:to>
                                    </p:set>
                                    <p:animEffect transition="in" filter="box(out)">
                                      <p:cBhvr>
                                        <p:cTn id="54" dur="1000"/>
                                        <p:tgtEl>
                                          <p:spTgt spid="781370"/>
                                        </p:tgtEl>
                                      </p:cBhvr>
                                    </p:animEffect>
                                  </p:childTnLst>
                                  <p:subTnLst>
                                    <p:audio>
                                      <p:cMediaNode>
                                        <p:cTn display="0" masterRel="sameClick">
                                          <p:stCondLst>
                                            <p:cond evt="begin" delay="0">
                                              <p:tn val="52"/>
                                            </p:cond>
                                          </p:stCondLst>
                                          <p:endCondLst>
                                            <p:cond evt="onStopAudio" delay="0">
                                              <p:tgtEl>
                                                <p:sldTgt/>
                                              </p:tgtEl>
                                            </p:cond>
                                          </p:endCondLst>
                                        </p:cTn>
                                        <p:tgtEl>
                                          <p:sndTgt r:embed="rId1" name="CAMERA.WAV"/>
                                        </p:tgtEl>
                                      </p:cMediaNode>
                                    </p:audio>
                                  </p:subTnLst>
                                </p:cTn>
                              </p:par>
                            </p:childTnLst>
                          </p:cTn>
                        </p:par>
                      </p:childTnLst>
                    </p:cTn>
                  </p:par>
                  <p:par>
                    <p:cTn id="55" fill="hold">
                      <p:stCondLst>
                        <p:cond delay="indefinite"/>
                      </p:stCondLst>
                      <p:childTnLst>
                        <p:par>
                          <p:cTn id="56" fill="hold">
                            <p:stCondLst>
                              <p:cond delay="0"/>
                            </p:stCondLst>
                            <p:childTnLst>
                              <p:par>
                                <p:cTn id="57" presetID="4" presetClass="entr" presetSubtype="32" fill="hold" nodeType="clickEffect">
                                  <p:stCondLst>
                                    <p:cond delay="0"/>
                                  </p:stCondLst>
                                  <p:childTnLst>
                                    <p:set>
                                      <p:cBhvr>
                                        <p:cTn id="58" dur="1" fill="hold">
                                          <p:stCondLst>
                                            <p:cond delay="0"/>
                                          </p:stCondLst>
                                        </p:cTn>
                                        <p:tgtEl>
                                          <p:spTgt spid="781365"/>
                                        </p:tgtEl>
                                        <p:attrNameLst>
                                          <p:attrName>style.visibility</p:attrName>
                                        </p:attrNameLst>
                                      </p:cBhvr>
                                      <p:to>
                                        <p:strVal val="visible"/>
                                      </p:to>
                                    </p:set>
                                    <p:animEffect transition="in" filter="box(out)">
                                      <p:cBhvr>
                                        <p:cTn id="59" dur="1000"/>
                                        <p:tgtEl>
                                          <p:spTgt spid="781365"/>
                                        </p:tgtEl>
                                      </p:cBhvr>
                                    </p:animEffect>
                                  </p:childTnLst>
                                  <p:subTnLst>
                                    <p:audio>
                                      <p:cMediaNode>
                                        <p:cTn display="0" masterRel="sameClick">
                                          <p:stCondLst>
                                            <p:cond evt="begin" delay="0">
                                              <p:tn val="57"/>
                                            </p:cond>
                                          </p:stCondLst>
                                          <p:endCondLst>
                                            <p:cond evt="onStopAudio" delay="0">
                                              <p:tgtEl>
                                                <p:sldTgt/>
                                              </p:tgtEl>
                                            </p:cond>
                                          </p:endCondLst>
                                        </p:cTn>
                                        <p:tgtEl>
                                          <p:sndTgt r:embed="rId1"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1348" grpId="0" animBg="1"/>
      <p:bldP spid="781349" grpId="0" autoUpdateAnimBg="0"/>
      <p:bldP spid="781356" grpId="0" autoUpdateAnimBg="0"/>
      <p:bldP spid="781357" grpId="0" autoUpdateAnimBg="0" build="p"/>
    </p:bld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3"/>
          <p:cNvSpPr>
            <a:spLocks noGrp="1" noChangeArrowheads="1"/>
          </p:cNvSpPr>
          <p:nvPr>
            <p:ph type="dt" sz="quarter" idx="2"/>
          </p:nvPr>
        </p:nvSpPr>
        <p:spPr/>
        <p:txBody>
          <a:bodyPr/>
          <a:lstStyle/>
          <a:p>
            <a:fld id="{C85BB31C-1CD9-4F53-99A1-83AED9BAF54D}" type="datetime1">
              <a:rPr lang="zh-CN" altLang="en-US"/>
            </a:fld>
            <a:endParaRPr lang="en-US" altLang="zh-CN"/>
          </a:p>
        </p:txBody>
      </p:sp>
      <p:sp>
        <p:nvSpPr>
          <p:cNvPr id="14" name="Rectangle 15"/>
          <p:cNvSpPr>
            <a:spLocks noGrp="1" noChangeArrowheads="1"/>
          </p:cNvSpPr>
          <p:nvPr>
            <p:ph type="sldNum" sz="quarter" idx="4"/>
          </p:nvPr>
        </p:nvSpPr>
        <p:spPr/>
        <p:txBody>
          <a:bodyPr/>
          <a:lstStyle/>
          <a:p>
            <a:fld id="{473E3EAE-AB21-4670-927F-E3AED3587F81}" type="slidenum">
              <a:rPr lang="en-US" altLang="zh-CN"/>
            </a:fld>
            <a:endParaRPr lang="en-US" altLang="zh-CN"/>
          </a:p>
        </p:txBody>
      </p:sp>
      <p:pic>
        <p:nvPicPr>
          <p:cNvPr id="783362" name="Picture 2"/>
          <p:cNvPicPr>
            <a:picLocks noChangeAspect="1" noChangeArrowheads="1"/>
          </p:cNvPicPr>
          <p:nvPr/>
        </p:nvPicPr>
        <p:blipFill>
          <a:blip r:embed="rId1" cstate="print"/>
          <a:srcRect/>
          <a:stretch>
            <a:fillRect/>
          </a:stretch>
        </p:blipFill>
        <p:spPr bwMode="auto">
          <a:xfrm>
            <a:off x="0" y="0"/>
            <a:ext cx="9144000" cy="3559175"/>
          </a:xfrm>
          <a:prstGeom prst="rect">
            <a:avLst/>
          </a:prstGeom>
          <a:noFill/>
          <a:ln w="9525">
            <a:noFill/>
            <a:miter lim="800000"/>
            <a:headEnd/>
            <a:tailEnd/>
          </a:ln>
        </p:spPr>
      </p:pic>
      <p:pic>
        <p:nvPicPr>
          <p:cNvPr id="783363" name="Picture 3"/>
          <p:cNvPicPr>
            <a:picLocks noChangeAspect="1" noChangeArrowheads="1"/>
          </p:cNvPicPr>
          <p:nvPr/>
        </p:nvPicPr>
        <p:blipFill>
          <a:blip r:embed="rId2" cstate="print"/>
          <a:srcRect/>
          <a:stretch>
            <a:fillRect/>
          </a:stretch>
        </p:blipFill>
        <p:spPr bwMode="auto">
          <a:xfrm>
            <a:off x="0" y="3581400"/>
            <a:ext cx="9144000" cy="3276600"/>
          </a:xfrm>
          <a:prstGeom prst="rect">
            <a:avLst/>
          </a:prstGeom>
          <a:noFill/>
          <a:ln w="9525">
            <a:noFill/>
            <a:miter lim="800000"/>
            <a:headEnd/>
            <a:tailEnd/>
          </a:ln>
        </p:spPr>
      </p:pic>
      <p:sp>
        <p:nvSpPr>
          <p:cNvPr id="783364" name="Text Box 4"/>
          <p:cNvSpPr txBox="1">
            <a:spLocks noChangeArrowheads="1"/>
          </p:cNvSpPr>
          <p:nvPr/>
        </p:nvSpPr>
        <p:spPr bwMode="auto">
          <a:xfrm>
            <a:off x="136525" y="196850"/>
            <a:ext cx="1970088" cy="946150"/>
          </a:xfrm>
          <a:prstGeom prst="rect">
            <a:avLst/>
          </a:prstGeom>
          <a:solidFill>
            <a:srgbClr val="FF0000"/>
          </a:solidFill>
          <a:ln w="9525">
            <a:noFill/>
            <a:miter lim="800000"/>
          </a:ln>
          <a:effectLst/>
        </p:spPr>
        <p:txBody>
          <a:bodyPr wrap="none">
            <a:spAutoFit/>
          </a:bodyPr>
          <a:lstStyle/>
          <a:p>
            <a:r>
              <a:rPr kumimoji="1" lang="zh-CN" altLang="en-US" sz="2800" b="1">
                <a:solidFill>
                  <a:srgbClr val="FFFFFF"/>
                </a:solidFill>
                <a:latin typeface="Times New Roman" panose="02020603050405020304" pitchFamily="18" charset="0"/>
              </a:rPr>
              <a:t>典型的事务</a:t>
            </a:r>
            <a:endParaRPr kumimoji="1" lang="zh-CN" altLang="en-US" sz="2800" b="1">
              <a:solidFill>
                <a:srgbClr val="FFFFFF"/>
              </a:solidFill>
              <a:latin typeface="Times New Roman" panose="02020603050405020304" pitchFamily="18" charset="0"/>
            </a:endParaRPr>
          </a:p>
          <a:p>
            <a:r>
              <a:rPr kumimoji="1" lang="zh-CN" altLang="en-US" sz="2800" b="1">
                <a:solidFill>
                  <a:srgbClr val="FFFFFF"/>
                </a:solidFill>
                <a:latin typeface="Times New Roman" panose="02020603050405020304" pitchFamily="18" charset="0"/>
              </a:rPr>
              <a:t>型软件结构</a:t>
            </a:r>
            <a:endParaRPr kumimoji="1" lang="zh-CN" altLang="en-US" sz="2800" b="1">
              <a:solidFill>
                <a:srgbClr val="FFFFFF"/>
              </a:solidFill>
              <a:latin typeface="Times New Roman" panose="02020603050405020304" pitchFamily="18" charset="0"/>
            </a:endParaRPr>
          </a:p>
        </p:txBody>
      </p:sp>
      <p:sp>
        <p:nvSpPr>
          <p:cNvPr id="783365" name="Text Box 5"/>
          <p:cNvSpPr txBox="1">
            <a:spLocks noChangeArrowheads="1"/>
          </p:cNvSpPr>
          <p:nvPr/>
        </p:nvSpPr>
        <p:spPr bwMode="auto">
          <a:xfrm>
            <a:off x="288925" y="3830638"/>
            <a:ext cx="1409700" cy="457200"/>
          </a:xfrm>
          <a:prstGeom prst="rect">
            <a:avLst/>
          </a:prstGeom>
          <a:solidFill>
            <a:srgbClr val="0000FF"/>
          </a:solidFill>
          <a:ln w="9525">
            <a:noFill/>
            <a:miter lim="800000"/>
          </a:ln>
          <a:effectLst/>
        </p:spPr>
        <p:txBody>
          <a:bodyPr wrap="none">
            <a:spAutoFit/>
          </a:bodyPr>
          <a:lstStyle/>
          <a:p>
            <a:r>
              <a:rPr kumimoji="1" lang="zh-CN" altLang="en-US" sz="2400" b="1">
                <a:solidFill>
                  <a:srgbClr val="FFFFFF"/>
                </a:solidFill>
                <a:latin typeface="Times New Roman" panose="02020603050405020304" pitchFamily="18" charset="0"/>
              </a:rPr>
              <a:t>产生事务</a:t>
            </a:r>
            <a:endParaRPr kumimoji="1" lang="zh-CN" altLang="en-US" sz="2400" b="1">
              <a:solidFill>
                <a:srgbClr val="FFFFFF"/>
              </a:solidFill>
              <a:latin typeface="Times New Roman" panose="02020603050405020304" pitchFamily="18" charset="0"/>
            </a:endParaRPr>
          </a:p>
        </p:txBody>
      </p:sp>
      <p:sp>
        <p:nvSpPr>
          <p:cNvPr id="783366" name="Line 6"/>
          <p:cNvSpPr>
            <a:spLocks noChangeShapeType="1"/>
          </p:cNvSpPr>
          <p:nvPr/>
        </p:nvSpPr>
        <p:spPr bwMode="auto">
          <a:xfrm>
            <a:off x="4665663" y="650875"/>
            <a:ext cx="2667000" cy="914400"/>
          </a:xfrm>
          <a:prstGeom prst="line">
            <a:avLst/>
          </a:prstGeom>
          <a:noFill/>
          <a:ln w="76200">
            <a:solidFill>
              <a:srgbClr val="FFFFFF"/>
            </a:solidFill>
            <a:round/>
          </a:ln>
          <a:effectLst/>
        </p:spPr>
        <p:txBody>
          <a:bodyPr wrap="none" anchor="ctr"/>
          <a:lstStyle/>
          <a:p>
            <a:endParaRPr lang="zh-CN" altLang="en-US"/>
          </a:p>
        </p:txBody>
      </p:sp>
      <p:sp>
        <p:nvSpPr>
          <p:cNvPr id="783367" name="Rectangle 7"/>
          <p:cNvSpPr>
            <a:spLocks noChangeArrowheads="1"/>
          </p:cNvSpPr>
          <p:nvPr/>
        </p:nvSpPr>
        <p:spPr bwMode="auto">
          <a:xfrm>
            <a:off x="6781800" y="1447800"/>
            <a:ext cx="1524000" cy="685800"/>
          </a:xfrm>
          <a:prstGeom prst="rect">
            <a:avLst/>
          </a:prstGeom>
          <a:solidFill>
            <a:srgbClr val="FFFFFF"/>
          </a:solidFill>
          <a:ln w="9525">
            <a:solidFill>
              <a:schemeClr val="tx1"/>
            </a:solidFill>
            <a:miter lim="800000"/>
          </a:ln>
          <a:effectLst/>
        </p:spPr>
        <p:txBody>
          <a:bodyPr wrap="none" anchor="ctr"/>
          <a:lstStyle/>
          <a:p>
            <a:endParaRPr lang="zh-CN" altLang="en-US"/>
          </a:p>
        </p:txBody>
      </p:sp>
      <p:sp>
        <p:nvSpPr>
          <p:cNvPr id="783368" name="Rectangle 8"/>
          <p:cNvSpPr>
            <a:spLocks noChangeArrowheads="1"/>
          </p:cNvSpPr>
          <p:nvPr/>
        </p:nvSpPr>
        <p:spPr bwMode="auto">
          <a:xfrm>
            <a:off x="5257800" y="533400"/>
            <a:ext cx="1295400" cy="457200"/>
          </a:xfrm>
          <a:prstGeom prst="rect">
            <a:avLst/>
          </a:prstGeom>
          <a:solidFill>
            <a:srgbClr val="FFFFFF"/>
          </a:solidFill>
          <a:ln w="9525">
            <a:solidFill>
              <a:schemeClr val="tx1"/>
            </a:solidFill>
            <a:miter lim="800000"/>
          </a:ln>
          <a:effectLst/>
        </p:spPr>
        <p:txBody>
          <a:bodyPr wrap="none" anchor="ctr"/>
          <a:lstStyle/>
          <a:p>
            <a:endParaRPr lang="zh-CN" altLang="en-US"/>
          </a:p>
        </p:txBody>
      </p:sp>
      <p:sp>
        <p:nvSpPr>
          <p:cNvPr id="783369" name="Rectangle 9"/>
          <p:cNvSpPr>
            <a:spLocks noChangeArrowheads="1"/>
          </p:cNvSpPr>
          <p:nvPr/>
        </p:nvSpPr>
        <p:spPr bwMode="auto">
          <a:xfrm>
            <a:off x="6019800" y="838200"/>
            <a:ext cx="762000" cy="304800"/>
          </a:xfrm>
          <a:prstGeom prst="rect">
            <a:avLst/>
          </a:prstGeom>
          <a:solidFill>
            <a:srgbClr val="FFFFFF"/>
          </a:solidFill>
          <a:ln w="9525">
            <a:solidFill>
              <a:schemeClr val="tx1"/>
            </a:solidFill>
            <a:miter lim="800000"/>
          </a:ln>
          <a:effectLst/>
        </p:spPr>
        <p:txBody>
          <a:bodyPr wrap="none" anchor="ctr"/>
          <a:lstStyle/>
          <a:p>
            <a:endParaRPr lang="zh-CN" altLang="en-US"/>
          </a:p>
        </p:txBody>
      </p:sp>
      <p:sp>
        <p:nvSpPr>
          <p:cNvPr id="783370" name="Rectangle 10"/>
          <p:cNvSpPr>
            <a:spLocks noChangeArrowheads="1"/>
          </p:cNvSpPr>
          <p:nvPr/>
        </p:nvSpPr>
        <p:spPr bwMode="auto">
          <a:xfrm>
            <a:off x="6400800" y="990600"/>
            <a:ext cx="533400" cy="304800"/>
          </a:xfrm>
          <a:prstGeom prst="rect">
            <a:avLst/>
          </a:prstGeom>
          <a:solidFill>
            <a:srgbClr val="FFFFFF"/>
          </a:solidFill>
          <a:ln w="9525">
            <a:solidFill>
              <a:schemeClr val="tx1"/>
            </a:solidFill>
            <a:miter lim="800000"/>
          </a:ln>
          <a:effectLst/>
        </p:spPr>
        <p:txBody>
          <a:bodyPr wrap="none" anchor="ctr"/>
          <a:lstStyle/>
          <a:p>
            <a:endParaRPr lang="zh-CN" altLang="en-US"/>
          </a:p>
        </p:txBody>
      </p:sp>
      <p:sp>
        <p:nvSpPr>
          <p:cNvPr id="783371" name="Text Box 11"/>
          <p:cNvSpPr txBox="1">
            <a:spLocks noChangeArrowheads="1"/>
          </p:cNvSpPr>
          <p:nvPr/>
        </p:nvSpPr>
        <p:spPr bwMode="auto">
          <a:xfrm>
            <a:off x="7146925" y="2001838"/>
            <a:ext cx="1409700" cy="457200"/>
          </a:xfrm>
          <a:prstGeom prst="rect">
            <a:avLst/>
          </a:prstGeom>
          <a:solidFill>
            <a:srgbClr val="339966"/>
          </a:solidFill>
          <a:ln w="9525">
            <a:noFill/>
            <a:miter lim="800000"/>
          </a:ln>
          <a:effectLst/>
        </p:spPr>
        <p:txBody>
          <a:bodyPr wrap="none">
            <a:spAutoFit/>
          </a:bodyPr>
          <a:lstStyle/>
          <a:p>
            <a:r>
              <a:rPr kumimoji="1" lang="zh-CN" altLang="en-US" sz="2400" b="1">
                <a:solidFill>
                  <a:srgbClr val="FFFFFF"/>
                </a:solidFill>
                <a:latin typeface="Times New Roman" panose="02020603050405020304" pitchFamily="18" charset="0"/>
              </a:rPr>
              <a:t>事务处理</a:t>
            </a:r>
            <a:endParaRPr kumimoji="1" lang="zh-CN" altLang="en-US" sz="2400" b="1">
              <a:solidFill>
                <a:srgbClr val="FFFFFF"/>
              </a:solidFill>
              <a:latin typeface="Times New Roman" panose="02020603050405020304" pitchFamily="18" charset="0"/>
            </a:endParaRPr>
          </a:p>
        </p:txBody>
      </p:sp>
    </p:spTree>
  </p:cSld>
  <p:clrMapOvr>
    <a:masterClrMapping/>
  </p:clrMapOvr>
  <p:transition>
    <p:zoom/>
  </p:transition>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13"/>
          <p:cNvSpPr>
            <a:spLocks noGrp="1" noChangeArrowheads="1"/>
          </p:cNvSpPr>
          <p:nvPr>
            <p:ph type="dt" sz="quarter" idx="2"/>
          </p:nvPr>
        </p:nvSpPr>
        <p:spPr/>
        <p:txBody>
          <a:bodyPr/>
          <a:lstStyle/>
          <a:p>
            <a:fld id="{CAAE3ED7-44C9-4232-8E73-268898E2600E}" type="datetime1">
              <a:rPr lang="zh-CN" altLang="en-US"/>
            </a:fld>
            <a:endParaRPr lang="en-US" altLang="zh-CN"/>
          </a:p>
        </p:txBody>
      </p:sp>
      <p:sp>
        <p:nvSpPr>
          <p:cNvPr id="10" name="Rectangle 15"/>
          <p:cNvSpPr>
            <a:spLocks noGrp="1" noChangeArrowheads="1"/>
          </p:cNvSpPr>
          <p:nvPr>
            <p:ph type="sldNum" sz="quarter" idx="4"/>
          </p:nvPr>
        </p:nvSpPr>
        <p:spPr/>
        <p:txBody>
          <a:bodyPr/>
          <a:lstStyle/>
          <a:p>
            <a:fld id="{421CF89B-1128-4DFE-99F5-212C1F9E42F9}" type="slidenum">
              <a:rPr lang="en-US" altLang="zh-CN"/>
            </a:fld>
            <a:endParaRPr lang="en-US" altLang="zh-CN"/>
          </a:p>
        </p:txBody>
      </p:sp>
      <p:pic>
        <p:nvPicPr>
          <p:cNvPr id="784386" name="Picture 2"/>
          <p:cNvPicPr>
            <a:picLocks noChangeAspect="1" noChangeArrowheads="1"/>
          </p:cNvPicPr>
          <p:nvPr/>
        </p:nvPicPr>
        <p:blipFill>
          <a:blip r:embed="rId1" cstate="print"/>
          <a:srcRect/>
          <a:stretch>
            <a:fillRect/>
          </a:stretch>
        </p:blipFill>
        <p:spPr bwMode="auto">
          <a:xfrm>
            <a:off x="0" y="0"/>
            <a:ext cx="9144000" cy="3559175"/>
          </a:xfrm>
          <a:prstGeom prst="rect">
            <a:avLst/>
          </a:prstGeom>
          <a:noFill/>
          <a:ln w="9525">
            <a:noFill/>
            <a:miter lim="800000"/>
            <a:headEnd/>
            <a:tailEnd/>
          </a:ln>
        </p:spPr>
      </p:pic>
      <p:pic>
        <p:nvPicPr>
          <p:cNvPr id="784387" name="Picture 3"/>
          <p:cNvPicPr>
            <a:picLocks noChangeAspect="1" noChangeArrowheads="1"/>
          </p:cNvPicPr>
          <p:nvPr/>
        </p:nvPicPr>
        <p:blipFill>
          <a:blip r:embed="rId2" cstate="print"/>
          <a:srcRect/>
          <a:stretch>
            <a:fillRect/>
          </a:stretch>
        </p:blipFill>
        <p:spPr bwMode="auto">
          <a:xfrm>
            <a:off x="0" y="3581400"/>
            <a:ext cx="9144000" cy="3276600"/>
          </a:xfrm>
          <a:prstGeom prst="rect">
            <a:avLst/>
          </a:prstGeom>
          <a:noFill/>
          <a:ln w="9525">
            <a:noFill/>
            <a:miter lim="800000"/>
            <a:headEnd/>
            <a:tailEnd/>
          </a:ln>
        </p:spPr>
      </p:pic>
      <p:sp>
        <p:nvSpPr>
          <p:cNvPr id="784391" name="Line 7"/>
          <p:cNvSpPr>
            <a:spLocks noChangeShapeType="1"/>
          </p:cNvSpPr>
          <p:nvPr/>
        </p:nvSpPr>
        <p:spPr bwMode="auto">
          <a:xfrm>
            <a:off x="4572000" y="609600"/>
            <a:ext cx="2590800" cy="914400"/>
          </a:xfrm>
          <a:prstGeom prst="line">
            <a:avLst/>
          </a:prstGeom>
          <a:noFill/>
          <a:ln w="38100">
            <a:solidFill>
              <a:srgbClr val="FF3300"/>
            </a:solidFill>
            <a:round/>
          </a:ln>
          <a:effectLst/>
        </p:spPr>
        <p:txBody>
          <a:bodyPr wrap="none" anchor="ctr"/>
          <a:lstStyle/>
          <a:p>
            <a:endParaRPr lang="zh-CN" altLang="en-US"/>
          </a:p>
        </p:txBody>
      </p:sp>
      <p:sp>
        <p:nvSpPr>
          <p:cNvPr id="784392" name="Text Box 8"/>
          <p:cNvSpPr txBox="1">
            <a:spLocks noChangeArrowheads="1"/>
          </p:cNvSpPr>
          <p:nvPr/>
        </p:nvSpPr>
        <p:spPr bwMode="auto">
          <a:xfrm>
            <a:off x="136525" y="196850"/>
            <a:ext cx="1970088" cy="946150"/>
          </a:xfrm>
          <a:prstGeom prst="rect">
            <a:avLst/>
          </a:prstGeom>
          <a:solidFill>
            <a:srgbClr val="FF0000"/>
          </a:solidFill>
          <a:ln w="9525">
            <a:noFill/>
            <a:miter lim="800000"/>
          </a:ln>
          <a:effectLst/>
        </p:spPr>
        <p:txBody>
          <a:bodyPr wrap="none">
            <a:spAutoFit/>
          </a:bodyPr>
          <a:lstStyle/>
          <a:p>
            <a:r>
              <a:rPr kumimoji="1" lang="zh-CN" altLang="en-US" sz="2800" b="1">
                <a:solidFill>
                  <a:srgbClr val="FFFFFF"/>
                </a:solidFill>
                <a:latin typeface="Times New Roman" panose="02020603050405020304" pitchFamily="18" charset="0"/>
              </a:rPr>
              <a:t>典型的事务</a:t>
            </a:r>
            <a:endParaRPr kumimoji="1" lang="zh-CN" altLang="en-US" sz="2800" b="1">
              <a:solidFill>
                <a:srgbClr val="FFFFFF"/>
              </a:solidFill>
              <a:latin typeface="Times New Roman" panose="02020603050405020304" pitchFamily="18" charset="0"/>
            </a:endParaRPr>
          </a:p>
          <a:p>
            <a:r>
              <a:rPr kumimoji="1" lang="zh-CN" altLang="en-US" sz="2800" b="1">
                <a:solidFill>
                  <a:srgbClr val="FFFFFF"/>
                </a:solidFill>
                <a:latin typeface="Times New Roman" panose="02020603050405020304" pitchFamily="18" charset="0"/>
              </a:rPr>
              <a:t>型软件结构</a:t>
            </a:r>
            <a:endParaRPr kumimoji="1" lang="zh-CN" altLang="en-US" sz="2800" b="1">
              <a:solidFill>
                <a:srgbClr val="FFFFFF"/>
              </a:solidFill>
              <a:latin typeface="Times New Roman" panose="02020603050405020304" pitchFamily="18" charset="0"/>
            </a:endParaRPr>
          </a:p>
        </p:txBody>
      </p:sp>
      <p:sp>
        <p:nvSpPr>
          <p:cNvPr id="784393" name="Text Box 9"/>
          <p:cNvSpPr txBox="1">
            <a:spLocks noChangeArrowheads="1"/>
          </p:cNvSpPr>
          <p:nvPr/>
        </p:nvSpPr>
        <p:spPr bwMode="auto">
          <a:xfrm>
            <a:off x="288925" y="3830638"/>
            <a:ext cx="1409700" cy="457200"/>
          </a:xfrm>
          <a:prstGeom prst="rect">
            <a:avLst/>
          </a:prstGeom>
          <a:solidFill>
            <a:srgbClr val="0000FF"/>
          </a:solidFill>
          <a:ln w="9525">
            <a:noFill/>
            <a:miter lim="800000"/>
          </a:ln>
          <a:effectLst/>
        </p:spPr>
        <p:txBody>
          <a:bodyPr wrap="none">
            <a:spAutoFit/>
          </a:bodyPr>
          <a:lstStyle/>
          <a:p>
            <a:r>
              <a:rPr kumimoji="1" lang="zh-CN" altLang="en-US" sz="2400" b="1">
                <a:solidFill>
                  <a:srgbClr val="FFFFFF"/>
                </a:solidFill>
                <a:latin typeface="Times New Roman" panose="02020603050405020304" pitchFamily="18" charset="0"/>
              </a:rPr>
              <a:t>产生事务</a:t>
            </a:r>
            <a:endParaRPr kumimoji="1" lang="zh-CN" altLang="en-US" sz="2400" b="1">
              <a:solidFill>
                <a:srgbClr val="FFFFFF"/>
              </a:solidFill>
              <a:latin typeface="Times New Roman" panose="02020603050405020304" pitchFamily="18" charset="0"/>
            </a:endParaRPr>
          </a:p>
        </p:txBody>
      </p:sp>
      <p:sp>
        <p:nvSpPr>
          <p:cNvPr id="784394" name="Text Box 10"/>
          <p:cNvSpPr txBox="1">
            <a:spLocks noChangeArrowheads="1"/>
          </p:cNvSpPr>
          <p:nvPr/>
        </p:nvSpPr>
        <p:spPr bwMode="auto">
          <a:xfrm>
            <a:off x="7543800" y="2209800"/>
            <a:ext cx="1409700" cy="457200"/>
          </a:xfrm>
          <a:prstGeom prst="rect">
            <a:avLst/>
          </a:prstGeom>
          <a:solidFill>
            <a:srgbClr val="339966"/>
          </a:solidFill>
          <a:ln w="9525">
            <a:noFill/>
            <a:miter lim="800000"/>
          </a:ln>
          <a:effectLst/>
        </p:spPr>
        <p:txBody>
          <a:bodyPr wrap="none">
            <a:spAutoFit/>
          </a:bodyPr>
          <a:lstStyle/>
          <a:p>
            <a:r>
              <a:rPr kumimoji="1" lang="zh-CN" altLang="en-US" sz="2400" b="1">
                <a:solidFill>
                  <a:srgbClr val="FFFFFF"/>
                </a:solidFill>
                <a:latin typeface="Times New Roman" panose="02020603050405020304" pitchFamily="18" charset="0"/>
              </a:rPr>
              <a:t>事务处理</a:t>
            </a:r>
            <a:endParaRPr kumimoji="1" lang="zh-CN" altLang="en-US" sz="2400" b="1">
              <a:solidFill>
                <a:srgbClr val="FFFFFF"/>
              </a:solidFill>
              <a:latin typeface="Times New Roman" panose="02020603050405020304" pitchFamily="18" charset="0"/>
            </a:endParaRPr>
          </a:p>
        </p:txBody>
      </p:sp>
    </p:spTree>
  </p:cSld>
  <p:clrMapOvr>
    <a:masterClrMapping/>
  </p:clrMapOvr>
  <p:transition>
    <p:zoom/>
  </p:transition>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3"/>
          <p:cNvSpPr>
            <a:spLocks noGrp="1" noChangeArrowheads="1"/>
          </p:cNvSpPr>
          <p:nvPr>
            <p:ph type="dt" sz="quarter" idx="2"/>
          </p:nvPr>
        </p:nvSpPr>
        <p:spPr/>
        <p:txBody>
          <a:bodyPr/>
          <a:lstStyle/>
          <a:p>
            <a:fld id="{BD5CC2FA-5430-45E2-80E3-161743B193C2}" type="datetime1">
              <a:rPr lang="zh-CN" altLang="en-US"/>
            </a:fld>
            <a:endParaRPr lang="en-US" altLang="zh-CN"/>
          </a:p>
        </p:txBody>
      </p:sp>
      <p:sp>
        <p:nvSpPr>
          <p:cNvPr id="5" name="Rectangle 15"/>
          <p:cNvSpPr>
            <a:spLocks noGrp="1" noChangeArrowheads="1"/>
          </p:cNvSpPr>
          <p:nvPr>
            <p:ph type="sldNum" sz="quarter" idx="4"/>
          </p:nvPr>
        </p:nvSpPr>
        <p:spPr/>
        <p:txBody>
          <a:bodyPr/>
          <a:lstStyle/>
          <a:p>
            <a:fld id="{FE58EDC8-0FE2-466C-A1A5-9AABEF552277}" type="slidenum">
              <a:rPr lang="en-US" altLang="zh-CN"/>
            </a:fld>
            <a:endParaRPr lang="en-US" altLang="zh-CN"/>
          </a:p>
        </p:txBody>
      </p:sp>
      <p:sp>
        <p:nvSpPr>
          <p:cNvPr id="787458" name="Text Box 2"/>
          <p:cNvSpPr txBox="1">
            <a:spLocks noChangeArrowheads="1"/>
          </p:cNvSpPr>
          <p:nvPr/>
        </p:nvSpPr>
        <p:spPr bwMode="auto">
          <a:xfrm>
            <a:off x="593725" y="227013"/>
            <a:ext cx="7896225" cy="5219700"/>
          </a:xfrm>
          <a:prstGeom prst="rect">
            <a:avLst/>
          </a:prstGeom>
          <a:noFill/>
          <a:ln w="9525">
            <a:noFill/>
            <a:miter lim="800000"/>
          </a:ln>
          <a:effectLst/>
        </p:spPr>
        <p:txBody>
          <a:bodyPr wrap="none">
            <a:spAutoFit/>
          </a:bodyPr>
          <a:lstStyle/>
          <a:p>
            <a:pPr>
              <a:lnSpc>
                <a:spcPct val="120000"/>
              </a:lnSpc>
            </a:pPr>
            <a:r>
              <a:rPr kumimoji="1" lang="zh-CN" altLang="en-US" sz="2800" b="1">
                <a:latin typeface="Times New Roman" panose="02020603050405020304" pitchFamily="18" charset="0"/>
              </a:rPr>
              <a:t>例</a:t>
            </a:r>
            <a:r>
              <a:rPr kumimoji="1" lang="en-US" altLang="zh-CN" sz="2800" b="1">
                <a:latin typeface="Times New Roman" panose="02020603050405020304" pitchFamily="18" charset="0"/>
              </a:rPr>
              <a:t>2</a:t>
            </a:r>
            <a:r>
              <a:rPr kumimoji="1" lang="zh-CN" altLang="en-US" sz="2800" b="1">
                <a:latin typeface="Times New Roman" panose="02020603050405020304" pitchFamily="18" charset="0"/>
              </a:rPr>
              <a:t>：汽车仪表板控制程序</a:t>
            </a:r>
            <a:endParaRPr kumimoji="1" lang="zh-CN" altLang="en-US" sz="2800" b="1">
              <a:latin typeface="Times New Roman" panose="02020603050405020304" pitchFamily="18" charset="0"/>
            </a:endParaRPr>
          </a:p>
          <a:p>
            <a:pPr>
              <a:lnSpc>
                <a:spcPct val="120000"/>
              </a:lnSpc>
            </a:pPr>
            <a:r>
              <a:rPr kumimoji="1" lang="zh-CN" altLang="en-US" sz="2800" b="1">
                <a:latin typeface="Times New Roman" panose="02020603050405020304" pitchFamily="18" charset="0"/>
              </a:rPr>
              <a:t>问题定义：仪表板有</a:t>
            </a:r>
            <a:r>
              <a:rPr kumimoji="1" lang="en-US" altLang="zh-CN" sz="2800" b="1">
                <a:latin typeface="Times New Roman" panose="02020603050405020304" pitchFamily="18" charset="0"/>
              </a:rPr>
              <a:t>6</a:t>
            </a:r>
            <a:r>
              <a:rPr kumimoji="1" lang="zh-CN" altLang="en-US" sz="2800" b="1">
                <a:latin typeface="Times New Roman" panose="02020603050405020304" pitchFamily="18" charset="0"/>
              </a:rPr>
              <a:t>个功能键，通过选择不同的</a:t>
            </a:r>
            <a:endParaRPr kumimoji="1" lang="zh-CN" altLang="en-US" sz="2800" b="1">
              <a:latin typeface="Times New Roman" panose="02020603050405020304" pitchFamily="18" charset="0"/>
            </a:endParaRPr>
          </a:p>
          <a:p>
            <a:pPr>
              <a:lnSpc>
                <a:spcPct val="120000"/>
              </a:lnSpc>
            </a:pPr>
            <a:r>
              <a:rPr kumimoji="1" lang="zh-CN" altLang="en-US" sz="2800" b="1">
                <a:latin typeface="Times New Roman" panose="02020603050405020304" pitchFamily="18" charset="0"/>
              </a:rPr>
              <a:t>                    功能键可以完成</a:t>
            </a:r>
            <a:r>
              <a:rPr kumimoji="1" lang="en-US" altLang="zh-CN" sz="2800" b="1">
                <a:latin typeface="Times New Roman" panose="02020603050405020304" pitchFamily="18" charset="0"/>
              </a:rPr>
              <a:t>6</a:t>
            </a:r>
            <a:r>
              <a:rPr kumimoji="1" lang="zh-CN" altLang="en-US" sz="2800" b="1">
                <a:latin typeface="Times New Roman" panose="02020603050405020304" pitchFamily="18" charset="0"/>
              </a:rPr>
              <a:t>个不同的操作。</a:t>
            </a:r>
            <a:endParaRPr kumimoji="1" lang="zh-CN" altLang="en-US" sz="2800" b="1">
              <a:latin typeface="Times New Roman" panose="02020603050405020304" pitchFamily="18" charset="0"/>
            </a:endParaRPr>
          </a:p>
          <a:p>
            <a:pPr>
              <a:lnSpc>
                <a:spcPct val="120000"/>
              </a:lnSpc>
            </a:pPr>
            <a:r>
              <a:rPr kumimoji="1" lang="zh-CN" altLang="en-US" sz="2800" b="1">
                <a:latin typeface="Times New Roman" panose="02020603050405020304" pitchFamily="18" charset="0"/>
              </a:rPr>
              <a:t>功能要求：</a:t>
            </a:r>
            <a:endParaRPr kumimoji="1" lang="zh-CN" altLang="en-US" sz="2800" b="1">
              <a:latin typeface="Times New Roman" panose="02020603050405020304" pitchFamily="18" charset="0"/>
            </a:endParaRPr>
          </a:p>
          <a:p>
            <a:pPr>
              <a:lnSpc>
                <a:spcPct val="120000"/>
              </a:lnSpc>
            </a:pPr>
            <a:r>
              <a:rPr kumimoji="1" lang="zh-CN" altLang="en-US" sz="2800" b="1">
                <a:latin typeface="Times New Roman" panose="02020603050405020304" pitchFamily="18" charset="0"/>
              </a:rPr>
              <a:t>                </a:t>
            </a:r>
            <a:r>
              <a:rPr kumimoji="1" lang="en-US" altLang="zh-CN" sz="2800" b="1">
                <a:solidFill>
                  <a:srgbClr val="FFFFFF"/>
                </a:solidFill>
                <a:latin typeface="Times New Roman" panose="02020603050405020304" pitchFamily="18" charset="0"/>
              </a:rPr>
              <a:t>1 </a:t>
            </a:r>
            <a:r>
              <a:rPr kumimoji="1" lang="zh-CN" altLang="en-US" sz="2800" b="1">
                <a:solidFill>
                  <a:srgbClr val="FFFFFF"/>
                </a:solidFill>
                <a:latin typeface="Times New Roman" panose="02020603050405020304" pitchFamily="18" charset="0"/>
              </a:rPr>
              <a:t>初始化发动机的点火序列</a:t>
            </a:r>
            <a:endParaRPr kumimoji="1" lang="zh-CN" altLang="en-US" sz="2800" b="1">
              <a:solidFill>
                <a:srgbClr val="FFFFFF"/>
              </a:solidFill>
              <a:latin typeface="Times New Roman" panose="02020603050405020304" pitchFamily="18" charset="0"/>
            </a:endParaRPr>
          </a:p>
          <a:p>
            <a:pPr>
              <a:lnSpc>
                <a:spcPct val="120000"/>
              </a:lnSpc>
            </a:pPr>
            <a:r>
              <a:rPr kumimoji="1" lang="zh-CN" altLang="en-US" sz="2800" b="1">
                <a:solidFill>
                  <a:srgbClr val="FFFFFF"/>
                </a:solidFill>
                <a:latin typeface="Times New Roman" panose="02020603050405020304" pitchFamily="18" charset="0"/>
              </a:rPr>
              <a:t>                </a:t>
            </a:r>
            <a:r>
              <a:rPr kumimoji="1" lang="en-US" altLang="zh-CN" sz="2800" b="1">
                <a:solidFill>
                  <a:srgbClr val="FFFFFF"/>
                </a:solidFill>
                <a:latin typeface="Times New Roman" panose="02020603050405020304" pitchFamily="18" charset="0"/>
              </a:rPr>
              <a:t>2 </a:t>
            </a:r>
            <a:r>
              <a:rPr kumimoji="1" lang="zh-CN" altLang="en-US" sz="2800" b="1">
                <a:solidFill>
                  <a:srgbClr val="FFFFFF"/>
                </a:solidFill>
                <a:latin typeface="Times New Roman" panose="02020603050405020304" pitchFamily="18" charset="0"/>
              </a:rPr>
              <a:t>启动雷达探测装置</a:t>
            </a:r>
            <a:endParaRPr kumimoji="1" lang="zh-CN" altLang="en-US" sz="2800" b="1">
              <a:solidFill>
                <a:srgbClr val="FFFFFF"/>
              </a:solidFill>
              <a:latin typeface="Times New Roman" panose="02020603050405020304" pitchFamily="18" charset="0"/>
            </a:endParaRPr>
          </a:p>
          <a:p>
            <a:pPr>
              <a:lnSpc>
                <a:spcPct val="120000"/>
              </a:lnSpc>
            </a:pPr>
            <a:r>
              <a:rPr kumimoji="1" lang="zh-CN" altLang="en-US" sz="2800" b="1">
                <a:solidFill>
                  <a:srgbClr val="FFFFFF"/>
                </a:solidFill>
                <a:latin typeface="Times New Roman" panose="02020603050405020304" pitchFamily="18" charset="0"/>
              </a:rPr>
              <a:t>                </a:t>
            </a:r>
            <a:r>
              <a:rPr kumimoji="1" lang="en-US" altLang="zh-CN" sz="2800" b="1">
                <a:solidFill>
                  <a:srgbClr val="FFFFFF"/>
                </a:solidFill>
                <a:latin typeface="Times New Roman" panose="02020603050405020304" pitchFamily="18" charset="0"/>
              </a:rPr>
              <a:t>3 </a:t>
            </a:r>
            <a:r>
              <a:rPr kumimoji="1" lang="zh-CN" altLang="en-US" sz="2800" b="1">
                <a:solidFill>
                  <a:srgbClr val="FFFFFF"/>
                </a:solidFill>
                <a:latin typeface="Times New Roman" panose="02020603050405020304" pitchFamily="18" charset="0"/>
              </a:rPr>
              <a:t>显示发动机状态，如：油压、温度</a:t>
            </a:r>
            <a:endParaRPr kumimoji="1" lang="zh-CN" altLang="en-US" sz="2800" b="1">
              <a:solidFill>
                <a:srgbClr val="FFFFFF"/>
              </a:solidFill>
              <a:latin typeface="Times New Roman" panose="02020603050405020304" pitchFamily="18" charset="0"/>
            </a:endParaRPr>
          </a:p>
          <a:p>
            <a:pPr>
              <a:lnSpc>
                <a:spcPct val="120000"/>
              </a:lnSpc>
            </a:pPr>
            <a:r>
              <a:rPr kumimoji="1" lang="zh-CN" altLang="en-US" sz="2800" b="1">
                <a:solidFill>
                  <a:srgbClr val="FFFFFF"/>
                </a:solidFill>
                <a:latin typeface="Times New Roman" panose="02020603050405020304" pitchFamily="18" charset="0"/>
              </a:rPr>
              <a:t>                </a:t>
            </a:r>
            <a:r>
              <a:rPr kumimoji="1" lang="en-US" altLang="zh-CN" sz="2800" b="1">
                <a:solidFill>
                  <a:srgbClr val="FFFFFF"/>
                </a:solidFill>
                <a:latin typeface="Times New Roman" panose="02020603050405020304" pitchFamily="18" charset="0"/>
              </a:rPr>
              <a:t>4 </a:t>
            </a:r>
            <a:r>
              <a:rPr kumimoji="1" lang="zh-CN" altLang="en-US" sz="2800" b="1">
                <a:solidFill>
                  <a:srgbClr val="FFFFFF"/>
                </a:solidFill>
                <a:latin typeface="Times New Roman" panose="02020603050405020304" pitchFamily="18" charset="0"/>
              </a:rPr>
              <a:t>初始化“行程计算机”并输出数据</a:t>
            </a:r>
            <a:endParaRPr kumimoji="1" lang="zh-CN" altLang="en-US" sz="2800" b="1">
              <a:solidFill>
                <a:srgbClr val="FFFFFF"/>
              </a:solidFill>
              <a:latin typeface="Times New Roman" panose="02020603050405020304" pitchFamily="18" charset="0"/>
            </a:endParaRPr>
          </a:p>
          <a:p>
            <a:pPr>
              <a:lnSpc>
                <a:spcPct val="120000"/>
              </a:lnSpc>
            </a:pPr>
            <a:r>
              <a:rPr kumimoji="1" lang="zh-CN" altLang="en-US" sz="2800" b="1">
                <a:solidFill>
                  <a:srgbClr val="FFFFFF"/>
                </a:solidFill>
                <a:latin typeface="Times New Roman" panose="02020603050405020304" pitchFamily="18" charset="0"/>
              </a:rPr>
              <a:t>                </a:t>
            </a:r>
            <a:r>
              <a:rPr kumimoji="1" lang="en-US" altLang="zh-CN" sz="2800" b="1">
                <a:solidFill>
                  <a:srgbClr val="FFFFFF"/>
                </a:solidFill>
                <a:latin typeface="Times New Roman" panose="02020603050405020304" pitchFamily="18" charset="0"/>
              </a:rPr>
              <a:t>5 “</a:t>
            </a:r>
            <a:r>
              <a:rPr kumimoji="1" lang="zh-CN" altLang="en-US" sz="2800" b="1">
                <a:solidFill>
                  <a:srgbClr val="FFFFFF"/>
                </a:solidFill>
                <a:latin typeface="Times New Roman" panose="02020603050405020304" pitchFamily="18" charset="0"/>
              </a:rPr>
              <a:t>行程计算机”清零</a:t>
            </a:r>
            <a:endParaRPr kumimoji="1" lang="zh-CN" altLang="en-US" sz="2800" b="1">
              <a:solidFill>
                <a:srgbClr val="FFFFFF"/>
              </a:solidFill>
              <a:latin typeface="Times New Roman" panose="02020603050405020304" pitchFamily="18" charset="0"/>
            </a:endParaRPr>
          </a:p>
          <a:p>
            <a:pPr>
              <a:lnSpc>
                <a:spcPct val="120000"/>
              </a:lnSpc>
            </a:pPr>
            <a:r>
              <a:rPr kumimoji="1" lang="zh-CN" altLang="en-US" sz="2800" b="1">
                <a:solidFill>
                  <a:srgbClr val="FFFFFF"/>
                </a:solidFill>
                <a:latin typeface="Times New Roman" panose="02020603050405020304" pitchFamily="18" charset="0"/>
              </a:rPr>
              <a:t>                </a:t>
            </a:r>
            <a:r>
              <a:rPr kumimoji="1" lang="en-US" altLang="zh-CN" sz="2800" b="1">
                <a:solidFill>
                  <a:srgbClr val="FFFFFF"/>
                </a:solidFill>
                <a:latin typeface="Times New Roman" panose="02020603050405020304" pitchFamily="18" charset="0"/>
              </a:rPr>
              <a:t>6 </a:t>
            </a:r>
            <a:r>
              <a:rPr kumimoji="1" lang="zh-CN" altLang="en-US" sz="2800" b="1">
                <a:solidFill>
                  <a:srgbClr val="FFFFFF"/>
                </a:solidFill>
                <a:latin typeface="Times New Roman" panose="02020603050405020304" pitchFamily="18" charset="0"/>
              </a:rPr>
              <a:t>作废上次按下的功能键</a:t>
            </a:r>
            <a:endParaRPr kumimoji="1" lang="zh-CN" altLang="en-US" sz="2800" b="1">
              <a:solidFill>
                <a:srgbClr val="FFFFFF"/>
              </a:solidFill>
              <a:latin typeface="Times New Roman" panose="02020603050405020304" pitchFamily="18" charset="0"/>
            </a:endParaRPr>
          </a:p>
        </p:txBody>
      </p:sp>
    </p:spTree>
  </p:cSld>
  <p:clrMapOvr>
    <a:masterClrMapping/>
  </p:clrMapOvr>
  <p:transition>
    <p:zoom/>
  </p:transition>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13"/>
          <p:cNvSpPr>
            <a:spLocks noGrp="1" noChangeArrowheads="1"/>
          </p:cNvSpPr>
          <p:nvPr>
            <p:ph type="dt" sz="quarter" idx="2"/>
          </p:nvPr>
        </p:nvSpPr>
        <p:spPr/>
        <p:txBody>
          <a:bodyPr/>
          <a:lstStyle/>
          <a:p>
            <a:fld id="{22CA3828-DD4A-41C5-BC51-96BE7BBFAB6E}" type="datetime1">
              <a:rPr lang="zh-CN" altLang="en-US"/>
            </a:fld>
            <a:endParaRPr lang="en-US" altLang="zh-CN"/>
          </a:p>
        </p:txBody>
      </p:sp>
      <p:sp>
        <p:nvSpPr>
          <p:cNvPr id="30" name="Rectangle 15"/>
          <p:cNvSpPr>
            <a:spLocks noGrp="1" noChangeArrowheads="1"/>
          </p:cNvSpPr>
          <p:nvPr>
            <p:ph type="sldNum" sz="quarter" idx="4"/>
          </p:nvPr>
        </p:nvSpPr>
        <p:spPr/>
        <p:txBody>
          <a:bodyPr/>
          <a:lstStyle/>
          <a:p>
            <a:fld id="{4D99AFB0-4A5C-4C30-8993-501D3F6C958B}" type="slidenum">
              <a:rPr lang="en-US" altLang="zh-CN"/>
            </a:fld>
            <a:endParaRPr lang="en-US" altLang="zh-CN"/>
          </a:p>
        </p:txBody>
      </p:sp>
      <p:sp>
        <p:nvSpPr>
          <p:cNvPr id="788482" name="Text Box 2"/>
          <p:cNvSpPr txBox="1">
            <a:spLocks noChangeArrowheads="1"/>
          </p:cNvSpPr>
          <p:nvPr/>
        </p:nvSpPr>
        <p:spPr bwMode="auto">
          <a:xfrm>
            <a:off x="685800" y="3697288"/>
            <a:ext cx="6251575" cy="3159125"/>
          </a:xfrm>
          <a:prstGeom prst="rect">
            <a:avLst/>
          </a:prstGeom>
          <a:noFill/>
          <a:ln w="9525">
            <a:noFill/>
            <a:miter lim="800000"/>
          </a:ln>
          <a:effectLst/>
        </p:spPr>
        <p:txBody>
          <a:bodyPr wrap="none">
            <a:spAutoFit/>
          </a:bodyPr>
          <a:lstStyle/>
          <a:p>
            <a:pPr>
              <a:lnSpc>
                <a:spcPct val="120000"/>
              </a:lnSpc>
            </a:pPr>
            <a:r>
              <a:rPr kumimoji="1" lang="zh-CN" altLang="en-US" sz="2400" b="1">
                <a:latin typeface="Times New Roman" panose="02020603050405020304" pitchFamily="18" charset="0"/>
              </a:rPr>
              <a:t>功能要求：</a:t>
            </a:r>
            <a:endParaRPr kumimoji="1" lang="zh-CN" altLang="en-US" sz="2400" b="1">
              <a:latin typeface="Times New Roman" panose="02020603050405020304" pitchFamily="18" charset="0"/>
            </a:endParaRPr>
          </a:p>
          <a:p>
            <a:pPr>
              <a:lnSpc>
                <a:spcPct val="120000"/>
              </a:lnSpc>
            </a:pPr>
            <a:r>
              <a:rPr kumimoji="1" lang="zh-CN" altLang="en-US" sz="2400" b="1">
                <a:latin typeface="Times New Roman" panose="02020603050405020304" pitchFamily="18" charset="0"/>
              </a:rPr>
              <a:t>                </a:t>
            </a:r>
            <a:r>
              <a:rPr kumimoji="1" lang="en-US" altLang="zh-CN" sz="2400" b="1">
                <a:solidFill>
                  <a:srgbClr val="FFFFFF"/>
                </a:solidFill>
                <a:latin typeface="Times New Roman" panose="02020603050405020304" pitchFamily="18" charset="0"/>
              </a:rPr>
              <a:t>1 </a:t>
            </a:r>
            <a:r>
              <a:rPr kumimoji="1" lang="zh-CN" altLang="en-US" sz="2400" b="1">
                <a:solidFill>
                  <a:srgbClr val="FFFFFF"/>
                </a:solidFill>
                <a:latin typeface="Times New Roman" panose="02020603050405020304" pitchFamily="18" charset="0"/>
              </a:rPr>
              <a:t>初始化发动机的点火序列</a:t>
            </a:r>
            <a:endParaRPr kumimoji="1" lang="zh-CN" altLang="en-US" sz="2400" b="1">
              <a:solidFill>
                <a:srgbClr val="FFFFFF"/>
              </a:solidFill>
              <a:latin typeface="Times New Roman" panose="02020603050405020304" pitchFamily="18" charset="0"/>
            </a:endParaRPr>
          </a:p>
          <a:p>
            <a:pPr>
              <a:lnSpc>
                <a:spcPct val="120000"/>
              </a:lnSpc>
            </a:pPr>
            <a:r>
              <a:rPr kumimoji="1" lang="zh-CN" altLang="en-US" sz="2400" b="1">
                <a:solidFill>
                  <a:srgbClr val="FFFFFF"/>
                </a:solidFill>
                <a:latin typeface="Times New Roman" panose="02020603050405020304" pitchFamily="18" charset="0"/>
              </a:rPr>
              <a:t>                </a:t>
            </a:r>
            <a:r>
              <a:rPr kumimoji="1" lang="en-US" altLang="zh-CN" sz="2400" b="1">
                <a:solidFill>
                  <a:srgbClr val="FFFFFF"/>
                </a:solidFill>
                <a:latin typeface="Times New Roman" panose="02020603050405020304" pitchFamily="18" charset="0"/>
              </a:rPr>
              <a:t>2 </a:t>
            </a:r>
            <a:r>
              <a:rPr kumimoji="1" lang="zh-CN" altLang="en-US" sz="2400" b="1">
                <a:solidFill>
                  <a:srgbClr val="FFFFFF"/>
                </a:solidFill>
                <a:latin typeface="Times New Roman" panose="02020603050405020304" pitchFamily="18" charset="0"/>
              </a:rPr>
              <a:t>启动雷达探测装置</a:t>
            </a:r>
            <a:endParaRPr kumimoji="1" lang="zh-CN" altLang="en-US" sz="2400" b="1">
              <a:solidFill>
                <a:srgbClr val="FFFFFF"/>
              </a:solidFill>
              <a:latin typeface="Times New Roman" panose="02020603050405020304" pitchFamily="18" charset="0"/>
            </a:endParaRPr>
          </a:p>
          <a:p>
            <a:pPr>
              <a:lnSpc>
                <a:spcPct val="120000"/>
              </a:lnSpc>
            </a:pPr>
            <a:r>
              <a:rPr kumimoji="1" lang="zh-CN" altLang="en-US" sz="2400" b="1">
                <a:solidFill>
                  <a:srgbClr val="FFFFFF"/>
                </a:solidFill>
                <a:latin typeface="Times New Roman" panose="02020603050405020304" pitchFamily="18" charset="0"/>
              </a:rPr>
              <a:t>                </a:t>
            </a:r>
            <a:r>
              <a:rPr kumimoji="1" lang="en-US" altLang="zh-CN" sz="2400" b="1">
                <a:solidFill>
                  <a:srgbClr val="FFFFFF"/>
                </a:solidFill>
                <a:latin typeface="Times New Roman" panose="02020603050405020304" pitchFamily="18" charset="0"/>
              </a:rPr>
              <a:t>3 </a:t>
            </a:r>
            <a:r>
              <a:rPr kumimoji="1" lang="zh-CN" altLang="en-US" sz="2400" b="1">
                <a:solidFill>
                  <a:srgbClr val="FFFFFF"/>
                </a:solidFill>
                <a:latin typeface="Times New Roman" panose="02020603050405020304" pitchFamily="18" charset="0"/>
              </a:rPr>
              <a:t>显示发动机状态，如：油压、温度</a:t>
            </a:r>
            <a:endParaRPr kumimoji="1" lang="zh-CN" altLang="en-US" sz="2400" b="1">
              <a:solidFill>
                <a:srgbClr val="FFFFFF"/>
              </a:solidFill>
              <a:latin typeface="Times New Roman" panose="02020603050405020304" pitchFamily="18" charset="0"/>
            </a:endParaRPr>
          </a:p>
          <a:p>
            <a:pPr>
              <a:lnSpc>
                <a:spcPct val="120000"/>
              </a:lnSpc>
            </a:pPr>
            <a:r>
              <a:rPr kumimoji="1" lang="zh-CN" altLang="en-US" sz="2400" b="1">
                <a:solidFill>
                  <a:srgbClr val="FFFFFF"/>
                </a:solidFill>
                <a:latin typeface="Times New Roman" panose="02020603050405020304" pitchFamily="18" charset="0"/>
              </a:rPr>
              <a:t>                </a:t>
            </a:r>
            <a:r>
              <a:rPr kumimoji="1" lang="en-US" altLang="zh-CN" sz="2400" b="1">
                <a:solidFill>
                  <a:srgbClr val="FFFFFF"/>
                </a:solidFill>
                <a:latin typeface="Times New Roman" panose="02020603050405020304" pitchFamily="18" charset="0"/>
              </a:rPr>
              <a:t>4 </a:t>
            </a:r>
            <a:r>
              <a:rPr kumimoji="1" lang="zh-CN" altLang="en-US" sz="2400" b="1">
                <a:solidFill>
                  <a:srgbClr val="FFFFFF"/>
                </a:solidFill>
                <a:latin typeface="Times New Roman" panose="02020603050405020304" pitchFamily="18" charset="0"/>
              </a:rPr>
              <a:t>初始化“行程计算机”并输出数据</a:t>
            </a:r>
            <a:endParaRPr kumimoji="1" lang="zh-CN" altLang="en-US" sz="2400" b="1">
              <a:solidFill>
                <a:srgbClr val="FFFFFF"/>
              </a:solidFill>
              <a:latin typeface="Times New Roman" panose="02020603050405020304" pitchFamily="18" charset="0"/>
            </a:endParaRPr>
          </a:p>
          <a:p>
            <a:pPr>
              <a:lnSpc>
                <a:spcPct val="120000"/>
              </a:lnSpc>
            </a:pPr>
            <a:r>
              <a:rPr kumimoji="1" lang="zh-CN" altLang="en-US" sz="2400" b="1">
                <a:solidFill>
                  <a:srgbClr val="FFFFFF"/>
                </a:solidFill>
                <a:latin typeface="Times New Roman" panose="02020603050405020304" pitchFamily="18" charset="0"/>
              </a:rPr>
              <a:t>                </a:t>
            </a:r>
            <a:r>
              <a:rPr kumimoji="1" lang="en-US" altLang="zh-CN" sz="2400" b="1">
                <a:solidFill>
                  <a:srgbClr val="FFFFFF"/>
                </a:solidFill>
                <a:latin typeface="Times New Roman" panose="02020603050405020304" pitchFamily="18" charset="0"/>
              </a:rPr>
              <a:t>5 “</a:t>
            </a:r>
            <a:r>
              <a:rPr kumimoji="1" lang="zh-CN" altLang="en-US" sz="2400" b="1">
                <a:solidFill>
                  <a:srgbClr val="FFFFFF"/>
                </a:solidFill>
                <a:latin typeface="Times New Roman" panose="02020603050405020304" pitchFamily="18" charset="0"/>
              </a:rPr>
              <a:t>行程计算机”清零</a:t>
            </a:r>
            <a:endParaRPr kumimoji="1" lang="zh-CN" altLang="en-US" sz="2400" b="1">
              <a:solidFill>
                <a:srgbClr val="FFFFFF"/>
              </a:solidFill>
              <a:latin typeface="Times New Roman" panose="02020603050405020304" pitchFamily="18" charset="0"/>
            </a:endParaRPr>
          </a:p>
          <a:p>
            <a:pPr>
              <a:lnSpc>
                <a:spcPct val="120000"/>
              </a:lnSpc>
            </a:pPr>
            <a:r>
              <a:rPr kumimoji="1" lang="zh-CN" altLang="en-US" sz="2400" b="1">
                <a:solidFill>
                  <a:srgbClr val="FFFFFF"/>
                </a:solidFill>
                <a:latin typeface="Times New Roman" panose="02020603050405020304" pitchFamily="18" charset="0"/>
              </a:rPr>
              <a:t>                </a:t>
            </a:r>
            <a:r>
              <a:rPr kumimoji="1" lang="en-US" altLang="zh-CN" sz="2400" b="1">
                <a:solidFill>
                  <a:srgbClr val="FFFFFF"/>
                </a:solidFill>
                <a:latin typeface="Times New Roman" panose="02020603050405020304" pitchFamily="18" charset="0"/>
              </a:rPr>
              <a:t>6 </a:t>
            </a:r>
            <a:r>
              <a:rPr kumimoji="1" lang="zh-CN" altLang="en-US" sz="2400" b="1">
                <a:solidFill>
                  <a:srgbClr val="FFFFFF"/>
                </a:solidFill>
                <a:latin typeface="Times New Roman" panose="02020603050405020304" pitchFamily="18" charset="0"/>
              </a:rPr>
              <a:t>作废上次按下的功能键</a:t>
            </a:r>
            <a:endParaRPr kumimoji="1" lang="zh-CN" altLang="en-US" sz="2400" b="1">
              <a:solidFill>
                <a:srgbClr val="FFFFFF"/>
              </a:solidFill>
              <a:latin typeface="Times New Roman" panose="02020603050405020304" pitchFamily="18" charset="0"/>
            </a:endParaRPr>
          </a:p>
        </p:txBody>
      </p:sp>
      <p:grpSp>
        <p:nvGrpSpPr>
          <p:cNvPr id="788483" name="Group 3"/>
          <p:cNvGrpSpPr/>
          <p:nvPr/>
        </p:nvGrpSpPr>
        <p:grpSpPr bwMode="auto">
          <a:xfrm>
            <a:off x="685800" y="0"/>
            <a:ext cx="7391400" cy="3733800"/>
            <a:chOff x="816" y="576"/>
            <a:chExt cx="4656" cy="2352"/>
          </a:xfrm>
        </p:grpSpPr>
        <p:sp>
          <p:nvSpPr>
            <p:cNvPr id="788484" name="Rectangle 4"/>
            <p:cNvSpPr>
              <a:spLocks noChangeArrowheads="1"/>
            </p:cNvSpPr>
            <p:nvPr/>
          </p:nvSpPr>
          <p:spPr bwMode="auto">
            <a:xfrm>
              <a:off x="816" y="576"/>
              <a:ext cx="4656" cy="2352"/>
            </a:xfrm>
            <a:prstGeom prst="rect">
              <a:avLst/>
            </a:prstGeom>
            <a:solidFill>
              <a:srgbClr val="009900"/>
            </a:solidFill>
            <a:ln w="9525">
              <a:solidFill>
                <a:schemeClr val="tx1"/>
              </a:solidFill>
              <a:miter lim="800000"/>
            </a:ln>
            <a:effectLst/>
          </p:spPr>
          <p:txBody>
            <a:bodyPr wrap="none" anchor="ctr"/>
            <a:lstStyle/>
            <a:p>
              <a:endParaRPr lang="zh-CN" altLang="en-US"/>
            </a:p>
          </p:txBody>
        </p:sp>
        <p:sp>
          <p:nvSpPr>
            <p:cNvPr id="788485" name="Oval 5"/>
            <p:cNvSpPr>
              <a:spLocks noChangeArrowheads="1"/>
            </p:cNvSpPr>
            <p:nvPr/>
          </p:nvSpPr>
          <p:spPr bwMode="auto">
            <a:xfrm>
              <a:off x="1248" y="2448"/>
              <a:ext cx="336" cy="336"/>
            </a:xfrm>
            <a:prstGeom prst="ellipse">
              <a:avLst/>
            </a:prstGeom>
            <a:solidFill>
              <a:schemeClr val="accent1"/>
            </a:solidFill>
            <a:ln w="9525">
              <a:solidFill>
                <a:schemeClr val="tx1"/>
              </a:solidFill>
              <a:round/>
            </a:ln>
            <a:effectLst/>
          </p:spPr>
          <p:txBody>
            <a:bodyPr wrap="none" anchor="ctr"/>
            <a:lstStyle/>
            <a:p>
              <a:endParaRPr lang="zh-CN" altLang="en-US"/>
            </a:p>
          </p:txBody>
        </p:sp>
        <p:sp>
          <p:nvSpPr>
            <p:cNvPr id="788486" name="Oval 6"/>
            <p:cNvSpPr>
              <a:spLocks noChangeArrowheads="1"/>
            </p:cNvSpPr>
            <p:nvPr/>
          </p:nvSpPr>
          <p:spPr bwMode="auto">
            <a:xfrm>
              <a:off x="1872" y="2441"/>
              <a:ext cx="336" cy="336"/>
            </a:xfrm>
            <a:prstGeom prst="ellipse">
              <a:avLst/>
            </a:prstGeom>
            <a:solidFill>
              <a:schemeClr val="accent1"/>
            </a:solidFill>
            <a:ln w="9525">
              <a:solidFill>
                <a:schemeClr val="tx1"/>
              </a:solidFill>
              <a:round/>
            </a:ln>
            <a:effectLst/>
          </p:spPr>
          <p:txBody>
            <a:bodyPr wrap="none" anchor="ctr"/>
            <a:lstStyle/>
            <a:p>
              <a:endParaRPr lang="zh-CN" altLang="en-US"/>
            </a:p>
          </p:txBody>
        </p:sp>
        <p:sp>
          <p:nvSpPr>
            <p:cNvPr id="788487" name="Oval 7"/>
            <p:cNvSpPr>
              <a:spLocks noChangeArrowheads="1"/>
            </p:cNvSpPr>
            <p:nvPr/>
          </p:nvSpPr>
          <p:spPr bwMode="auto">
            <a:xfrm>
              <a:off x="2485" y="2441"/>
              <a:ext cx="336" cy="336"/>
            </a:xfrm>
            <a:prstGeom prst="ellipse">
              <a:avLst/>
            </a:prstGeom>
            <a:solidFill>
              <a:schemeClr val="accent1"/>
            </a:solidFill>
            <a:ln w="9525">
              <a:solidFill>
                <a:schemeClr val="tx1"/>
              </a:solidFill>
              <a:round/>
            </a:ln>
            <a:effectLst/>
          </p:spPr>
          <p:txBody>
            <a:bodyPr wrap="none" anchor="ctr"/>
            <a:lstStyle/>
            <a:p>
              <a:endParaRPr lang="zh-CN" altLang="en-US"/>
            </a:p>
          </p:txBody>
        </p:sp>
        <p:sp>
          <p:nvSpPr>
            <p:cNvPr id="788488" name="Oval 8"/>
            <p:cNvSpPr>
              <a:spLocks noChangeArrowheads="1"/>
            </p:cNvSpPr>
            <p:nvPr/>
          </p:nvSpPr>
          <p:spPr bwMode="auto">
            <a:xfrm>
              <a:off x="3035" y="2430"/>
              <a:ext cx="336" cy="336"/>
            </a:xfrm>
            <a:prstGeom prst="ellipse">
              <a:avLst/>
            </a:prstGeom>
            <a:solidFill>
              <a:schemeClr val="accent1"/>
            </a:solidFill>
            <a:ln w="9525">
              <a:solidFill>
                <a:schemeClr val="tx1"/>
              </a:solidFill>
              <a:round/>
            </a:ln>
            <a:effectLst/>
          </p:spPr>
          <p:txBody>
            <a:bodyPr wrap="none" anchor="ctr"/>
            <a:lstStyle/>
            <a:p>
              <a:endParaRPr lang="zh-CN" altLang="en-US"/>
            </a:p>
          </p:txBody>
        </p:sp>
        <p:sp>
          <p:nvSpPr>
            <p:cNvPr id="788489" name="Oval 9"/>
            <p:cNvSpPr>
              <a:spLocks noChangeArrowheads="1"/>
            </p:cNvSpPr>
            <p:nvPr/>
          </p:nvSpPr>
          <p:spPr bwMode="auto">
            <a:xfrm>
              <a:off x="3596" y="2430"/>
              <a:ext cx="336" cy="336"/>
            </a:xfrm>
            <a:prstGeom prst="ellipse">
              <a:avLst/>
            </a:prstGeom>
            <a:solidFill>
              <a:schemeClr val="accent1"/>
            </a:solidFill>
            <a:ln w="9525">
              <a:solidFill>
                <a:schemeClr val="tx1"/>
              </a:solidFill>
              <a:round/>
            </a:ln>
            <a:effectLst/>
          </p:spPr>
          <p:txBody>
            <a:bodyPr wrap="none" anchor="ctr"/>
            <a:lstStyle/>
            <a:p>
              <a:endParaRPr lang="zh-CN" altLang="en-US"/>
            </a:p>
          </p:txBody>
        </p:sp>
        <p:sp>
          <p:nvSpPr>
            <p:cNvPr id="788490" name="Oval 10"/>
            <p:cNvSpPr>
              <a:spLocks noChangeArrowheads="1"/>
            </p:cNvSpPr>
            <p:nvPr/>
          </p:nvSpPr>
          <p:spPr bwMode="auto">
            <a:xfrm>
              <a:off x="4198" y="2434"/>
              <a:ext cx="336" cy="336"/>
            </a:xfrm>
            <a:prstGeom prst="ellipse">
              <a:avLst/>
            </a:prstGeom>
            <a:solidFill>
              <a:schemeClr val="accent1"/>
            </a:solidFill>
            <a:ln w="9525">
              <a:solidFill>
                <a:schemeClr val="tx1"/>
              </a:solidFill>
              <a:round/>
            </a:ln>
            <a:effectLst/>
          </p:spPr>
          <p:txBody>
            <a:bodyPr wrap="none" anchor="ctr"/>
            <a:lstStyle/>
            <a:p>
              <a:endParaRPr lang="zh-CN" altLang="en-US"/>
            </a:p>
          </p:txBody>
        </p:sp>
        <p:sp>
          <p:nvSpPr>
            <p:cNvPr id="788491" name="Text Box 11"/>
            <p:cNvSpPr txBox="1">
              <a:spLocks noChangeArrowheads="1"/>
            </p:cNvSpPr>
            <p:nvPr/>
          </p:nvSpPr>
          <p:spPr bwMode="auto">
            <a:xfrm>
              <a:off x="1296" y="2448"/>
              <a:ext cx="228" cy="327"/>
            </a:xfrm>
            <a:prstGeom prst="rect">
              <a:avLst/>
            </a:prstGeom>
            <a:noFill/>
            <a:ln w="9525">
              <a:noFill/>
              <a:miter lim="800000"/>
            </a:ln>
            <a:effectLst/>
          </p:spPr>
          <p:txBody>
            <a:bodyPr wrap="none">
              <a:spAutoFit/>
            </a:bodyPr>
            <a:lstStyle/>
            <a:p>
              <a:r>
                <a:rPr kumimoji="1" lang="en-US" altLang="zh-CN" sz="2800" b="1">
                  <a:latin typeface="黑体" panose="02010609060101010101" charset="-122"/>
                  <a:ea typeface="黑体" panose="02010609060101010101" charset="-122"/>
                </a:rPr>
                <a:t>1</a:t>
              </a:r>
              <a:endParaRPr kumimoji="1" lang="en-US" altLang="zh-CN" sz="2800" b="1">
                <a:latin typeface="黑体" panose="02010609060101010101" charset="-122"/>
                <a:ea typeface="黑体" panose="02010609060101010101" charset="-122"/>
              </a:endParaRPr>
            </a:p>
          </p:txBody>
        </p:sp>
        <p:sp>
          <p:nvSpPr>
            <p:cNvPr id="788492" name="Text Box 12"/>
            <p:cNvSpPr txBox="1">
              <a:spLocks noChangeArrowheads="1"/>
            </p:cNvSpPr>
            <p:nvPr/>
          </p:nvSpPr>
          <p:spPr bwMode="auto">
            <a:xfrm>
              <a:off x="1920" y="2448"/>
              <a:ext cx="228" cy="327"/>
            </a:xfrm>
            <a:prstGeom prst="rect">
              <a:avLst/>
            </a:prstGeom>
            <a:noFill/>
            <a:ln w="9525">
              <a:noFill/>
              <a:miter lim="800000"/>
            </a:ln>
            <a:effectLst/>
          </p:spPr>
          <p:txBody>
            <a:bodyPr wrap="none">
              <a:spAutoFit/>
            </a:bodyPr>
            <a:lstStyle/>
            <a:p>
              <a:r>
                <a:rPr kumimoji="1" lang="en-US" altLang="zh-CN" sz="2800" b="1">
                  <a:latin typeface="黑体" panose="02010609060101010101" charset="-122"/>
                  <a:ea typeface="黑体" panose="02010609060101010101" charset="-122"/>
                </a:rPr>
                <a:t>2</a:t>
              </a:r>
              <a:endParaRPr kumimoji="1" lang="en-US" altLang="zh-CN" sz="2800" b="1">
                <a:latin typeface="黑体" panose="02010609060101010101" charset="-122"/>
                <a:ea typeface="黑体" panose="02010609060101010101" charset="-122"/>
              </a:endParaRPr>
            </a:p>
          </p:txBody>
        </p:sp>
        <p:sp>
          <p:nvSpPr>
            <p:cNvPr id="788493" name="Text Box 13"/>
            <p:cNvSpPr txBox="1">
              <a:spLocks noChangeArrowheads="1"/>
            </p:cNvSpPr>
            <p:nvPr/>
          </p:nvSpPr>
          <p:spPr bwMode="auto">
            <a:xfrm>
              <a:off x="2544" y="2448"/>
              <a:ext cx="228" cy="327"/>
            </a:xfrm>
            <a:prstGeom prst="rect">
              <a:avLst/>
            </a:prstGeom>
            <a:noFill/>
            <a:ln w="9525">
              <a:noFill/>
              <a:miter lim="800000"/>
            </a:ln>
            <a:effectLst/>
          </p:spPr>
          <p:txBody>
            <a:bodyPr wrap="none">
              <a:spAutoFit/>
            </a:bodyPr>
            <a:lstStyle/>
            <a:p>
              <a:r>
                <a:rPr kumimoji="1" lang="en-US" altLang="zh-CN" sz="2800" b="1">
                  <a:latin typeface="黑体" panose="02010609060101010101" charset="-122"/>
                  <a:ea typeface="黑体" panose="02010609060101010101" charset="-122"/>
                </a:rPr>
                <a:t>3</a:t>
              </a:r>
              <a:endParaRPr kumimoji="1" lang="en-US" altLang="zh-CN" sz="2800" b="1">
                <a:latin typeface="黑体" panose="02010609060101010101" charset="-122"/>
                <a:ea typeface="黑体" panose="02010609060101010101" charset="-122"/>
              </a:endParaRPr>
            </a:p>
          </p:txBody>
        </p:sp>
        <p:sp>
          <p:nvSpPr>
            <p:cNvPr id="788494" name="Text Box 14"/>
            <p:cNvSpPr txBox="1">
              <a:spLocks noChangeArrowheads="1"/>
            </p:cNvSpPr>
            <p:nvPr/>
          </p:nvSpPr>
          <p:spPr bwMode="auto">
            <a:xfrm>
              <a:off x="3072" y="2448"/>
              <a:ext cx="228" cy="327"/>
            </a:xfrm>
            <a:prstGeom prst="rect">
              <a:avLst/>
            </a:prstGeom>
            <a:noFill/>
            <a:ln w="9525">
              <a:noFill/>
              <a:miter lim="800000"/>
            </a:ln>
            <a:effectLst/>
          </p:spPr>
          <p:txBody>
            <a:bodyPr wrap="none">
              <a:spAutoFit/>
            </a:bodyPr>
            <a:lstStyle/>
            <a:p>
              <a:r>
                <a:rPr kumimoji="1" lang="en-US" altLang="zh-CN" sz="2800" b="1">
                  <a:latin typeface="黑体" panose="02010609060101010101" charset="-122"/>
                  <a:ea typeface="黑体" panose="02010609060101010101" charset="-122"/>
                </a:rPr>
                <a:t>4</a:t>
              </a:r>
              <a:endParaRPr kumimoji="1" lang="en-US" altLang="zh-CN" sz="2800" b="1">
                <a:latin typeface="黑体" panose="02010609060101010101" charset="-122"/>
                <a:ea typeface="黑体" panose="02010609060101010101" charset="-122"/>
              </a:endParaRPr>
            </a:p>
          </p:txBody>
        </p:sp>
        <p:sp>
          <p:nvSpPr>
            <p:cNvPr id="788495" name="Text Box 15"/>
            <p:cNvSpPr txBox="1">
              <a:spLocks noChangeArrowheads="1"/>
            </p:cNvSpPr>
            <p:nvPr/>
          </p:nvSpPr>
          <p:spPr bwMode="auto">
            <a:xfrm>
              <a:off x="3648" y="2448"/>
              <a:ext cx="228" cy="327"/>
            </a:xfrm>
            <a:prstGeom prst="rect">
              <a:avLst/>
            </a:prstGeom>
            <a:noFill/>
            <a:ln w="9525">
              <a:noFill/>
              <a:miter lim="800000"/>
            </a:ln>
            <a:effectLst/>
          </p:spPr>
          <p:txBody>
            <a:bodyPr wrap="none">
              <a:spAutoFit/>
            </a:bodyPr>
            <a:lstStyle/>
            <a:p>
              <a:r>
                <a:rPr kumimoji="1" lang="en-US" altLang="zh-CN" sz="2800" b="1">
                  <a:latin typeface="黑体" panose="02010609060101010101" charset="-122"/>
                  <a:ea typeface="黑体" panose="02010609060101010101" charset="-122"/>
                </a:rPr>
                <a:t>5</a:t>
              </a:r>
              <a:endParaRPr kumimoji="1" lang="en-US" altLang="zh-CN" sz="2800" b="1">
                <a:latin typeface="黑体" panose="02010609060101010101" charset="-122"/>
                <a:ea typeface="黑体" panose="02010609060101010101" charset="-122"/>
              </a:endParaRPr>
            </a:p>
          </p:txBody>
        </p:sp>
        <p:sp>
          <p:nvSpPr>
            <p:cNvPr id="788496" name="Text Box 16"/>
            <p:cNvSpPr txBox="1">
              <a:spLocks noChangeArrowheads="1"/>
            </p:cNvSpPr>
            <p:nvPr/>
          </p:nvSpPr>
          <p:spPr bwMode="auto">
            <a:xfrm>
              <a:off x="4246" y="2426"/>
              <a:ext cx="228" cy="327"/>
            </a:xfrm>
            <a:prstGeom prst="rect">
              <a:avLst/>
            </a:prstGeom>
            <a:noFill/>
            <a:ln w="9525">
              <a:noFill/>
              <a:miter lim="800000"/>
            </a:ln>
            <a:effectLst/>
          </p:spPr>
          <p:txBody>
            <a:bodyPr wrap="none">
              <a:spAutoFit/>
            </a:bodyPr>
            <a:lstStyle/>
            <a:p>
              <a:r>
                <a:rPr kumimoji="1" lang="en-US" altLang="zh-CN" sz="2800" b="1">
                  <a:latin typeface="黑体" panose="02010609060101010101" charset="-122"/>
                  <a:ea typeface="黑体" panose="02010609060101010101" charset="-122"/>
                </a:rPr>
                <a:t>6</a:t>
              </a:r>
              <a:endParaRPr kumimoji="1" lang="en-US" altLang="zh-CN" sz="2800" b="1">
                <a:latin typeface="黑体" panose="02010609060101010101" charset="-122"/>
                <a:ea typeface="黑体" panose="02010609060101010101" charset="-122"/>
              </a:endParaRPr>
            </a:p>
          </p:txBody>
        </p:sp>
        <p:sp>
          <p:nvSpPr>
            <p:cNvPr id="788497" name="Text Box 17"/>
            <p:cNvSpPr txBox="1">
              <a:spLocks noChangeArrowheads="1"/>
            </p:cNvSpPr>
            <p:nvPr/>
          </p:nvSpPr>
          <p:spPr bwMode="auto">
            <a:xfrm>
              <a:off x="2208" y="672"/>
              <a:ext cx="1919" cy="327"/>
            </a:xfrm>
            <a:prstGeom prst="rect">
              <a:avLst/>
            </a:prstGeom>
            <a:noFill/>
            <a:ln w="9525">
              <a:noFill/>
              <a:miter lim="800000"/>
            </a:ln>
            <a:effectLst/>
          </p:spPr>
          <p:txBody>
            <a:bodyPr wrap="none">
              <a:spAutoFit/>
            </a:bodyPr>
            <a:lstStyle/>
            <a:p>
              <a:r>
                <a:rPr kumimoji="1" lang="zh-CN" altLang="en-US" sz="2800" b="1">
                  <a:latin typeface="Times New Roman" panose="02020603050405020304" pitchFamily="18" charset="0"/>
                </a:rPr>
                <a:t>汽车仪表板控制板</a:t>
              </a:r>
              <a:endParaRPr kumimoji="1" lang="zh-CN" altLang="en-US" sz="2800" b="1">
                <a:latin typeface="Times New Roman" panose="02020603050405020304" pitchFamily="18" charset="0"/>
              </a:endParaRPr>
            </a:p>
          </p:txBody>
        </p:sp>
        <p:sp>
          <p:nvSpPr>
            <p:cNvPr id="788498" name="Rectangle 18"/>
            <p:cNvSpPr>
              <a:spLocks noChangeArrowheads="1"/>
            </p:cNvSpPr>
            <p:nvPr/>
          </p:nvSpPr>
          <p:spPr bwMode="auto">
            <a:xfrm>
              <a:off x="2496" y="1200"/>
              <a:ext cx="1248" cy="576"/>
            </a:xfrm>
            <a:prstGeom prst="rect">
              <a:avLst/>
            </a:prstGeom>
            <a:solidFill>
              <a:schemeClr val="accent1"/>
            </a:solidFill>
            <a:ln w="9525">
              <a:solidFill>
                <a:schemeClr val="tx1"/>
              </a:solidFill>
              <a:miter lim="800000"/>
            </a:ln>
            <a:effectLst/>
          </p:spPr>
          <p:txBody>
            <a:bodyPr wrap="none" anchor="ctr"/>
            <a:lstStyle/>
            <a:p>
              <a:endParaRPr lang="zh-CN" altLang="en-US"/>
            </a:p>
          </p:txBody>
        </p:sp>
        <p:sp>
          <p:nvSpPr>
            <p:cNvPr id="788499" name="Text Box 19"/>
            <p:cNvSpPr txBox="1">
              <a:spLocks noChangeArrowheads="1"/>
            </p:cNvSpPr>
            <p:nvPr/>
          </p:nvSpPr>
          <p:spPr bwMode="auto">
            <a:xfrm>
              <a:off x="2688" y="1344"/>
              <a:ext cx="788" cy="327"/>
            </a:xfrm>
            <a:prstGeom prst="rect">
              <a:avLst/>
            </a:prstGeom>
            <a:noFill/>
            <a:ln w="9525">
              <a:noFill/>
              <a:miter lim="800000"/>
            </a:ln>
            <a:effectLst/>
          </p:spPr>
          <p:txBody>
            <a:bodyPr wrap="none">
              <a:spAutoFit/>
            </a:bodyPr>
            <a:lstStyle/>
            <a:p>
              <a:r>
                <a:rPr kumimoji="1" lang="zh-CN" altLang="en-US" sz="2800">
                  <a:latin typeface="Times New Roman" panose="02020603050405020304" pitchFamily="18" charset="0"/>
                  <a:ea typeface="黑体" panose="02010609060101010101" charset="-122"/>
                </a:rPr>
                <a:t>显示器</a:t>
              </a:r>
              <a:endParaRPr kumimoji="1" lang="zh-CN" altLang="en-US" sz="2800">
                <a:latin typeface="Times New Roman" panose="02020603050405020304" pitchFamily="18" charset="0"/>
                <a:ea typeface="黑体" panose="02010609060101010101" charset="-122"/>
              </a:endParaRPr>
            </a:p>
          </p:txBody>
        </p:sp>
        <p:sp>
          <p:nvSpPr>
            <p:cNvPr id="788500" name="Rectangle 20"/>
            <p:cNvSpPr>
              <a:spLocks noChangeArrowheads="1"/>
            </p:cNvSpPr>
            <p:nvPr/>
          </p:nvSpPr>
          <p:spPr bwMode="auto">
            <a:xfrm>
              <a:off x="1248" y="1218"/>
              <a:ext cx="1008" cy="528"/>
            </a:xfrm>
            <a:prstGeom prst="rect">
              <a:avLst/>
            </a:prstGeom>
            <a:solidFill>
              <a:schemeClr val="accent1"/>
            </a:solidFill>
            <a:ln w="9525">
              <a:solidFill>
                <a:schemeClr val="tx1"/>
              </a:solidFill>
              <a:miter lim="800000"/>
            </a:ln>
            <a:effectLst/>
          </p:spPr>
          <p:txBody>
            <a:bodyPr wrap="none" anchor="ctr"/>
            <a:lstStyle/>
            <a:p>
              <a:endParaRPr lang="zh-CN" altLang="en-US"/>
            </a:p>
          </p:txBody>
        </p:sp>
        <p:sp>
          <p:nvSpPr>
            <p:cNvPr id="788501" name="Line 21"/>
            <p:cNvSpPr>
              <a:spLocks noChangeShapeType="1"/>
            </p:cNvSpPr>
            <p:nvPr/>
          </p:nvSpPr>
          <p:spPr bwMode="auto">
            <a:xfrm>
              <a:off x="1776" y="1248"/>
              <a:ext cx="0" cy="96"/>
            </a:xfrm>
            <a:prstGeom prst="line">
              <a:avLst/>
            </a:prstGeom>
            <a:noFill/>
            <a:ln w="19050">
              <a:solidFill>
                <a:schemeClr val="tx1"/>
              </a:solidFill>
              <a:round/>
            </a:ln>
            <a:effectLst/>
          </p:spPr>
          <p:txBody>
            <a:bodyPr wrap="none" anchor="ctr"/>
            <a:lstStyle/>
            <a:p>
              <a:endParaRPr lang="zh-CN" altLang="en-US"/>
            </a:p>
          </p:txBody>
        </p:sp>
        <p:sp>
          <p:nvSpPr>
            <p:cNvPr id="788502" name="Line 22"/>
            <p:cNvSpPr>
              <a:spLocks noChangeShapeType="1"/>
            </p:cNvSpPr>
            <p:nvPr/>
          </p:nvSpPr>
          <p:spPr bwMode="auto">
            <a:xfrm>
              <a:off x="1488" y="1344"/>
              <a:ext cx="96" cy="96"/>
            </a:xfrm>
            <a:prstGeom prst="line">
              <a:avLst/>
            </a:prstGeom>
            <a:noFill/>
            <a:ln w="19050">
              <a:solidFill>
                <a:schemeClr val="tx1"/>
              </a:solidFill>
              <a:round/>
            </a:ln>
            <a:effectLst/>
          </p:spPr>
          <p:txBody>
            <a:bodyPr wrap="none" anchor="ctr"/>
            <a:lstStyle/>
            <a:p>
              <a:endParaRPr lang="zh-CN" altLang="en-US"/>
            </a:p>
          </p:txBody>
        </p:sp>
        <p:sp>
          <p:nvSpPr>
            <p:cNvPr id="788503" name="Line 23"/>
            <p:cNvSpPr>
              <a:spLocks noChangeShapeType="1"/>
            </p:cNvSpPr>
            <p:nvPr/>
          </p:nvSpPr>
          <p:spPr bwMode="auto">
            <a:xfrm flipH="1">
              <a:off x="2016" y="1344"/>
              <a:ext cx="96" cy="96"/>
            </a:xfrm>
            <a:prstGeom prst="line">
              <a:avLst/>
            </a:prstGeom>
            <a:noFill/>
            <a:ln w="19050">
              <a:solidFill>
                <a:schemeClr val="tx1"/>
              </a:solidFill>
              <a:round/>
            </a:ln>
            <a:effectLst/>
          </p:spPr>
          <p:txBody>
            <a:bodyPr wrap="none" anchor="ctr"/>
            <a:lstStyle/>
            <a:p>
              <a:endParaRPr lang="zh-CN" altLang="en-US"/>
            </a:p>
          </p:txBody>
        </p:sp>
        <p:sp>
          <p:nvSpPr>
            <p:cNvPr id="788504" name="Line 24"/>
            <p:cNvSpPr>
              <a:spLocks noChangeShapeType="1"/>
            </p:cNvSpPr>
            <p:nvPr/>
          </p:nvSpPr>
          <p:spPr bwMode="auto">
            <a:xfrm flipH="1" flipV="1">
              <a:off x="1632" y="1344"/>
              <a:ext cx="144" cy="336"/>
            </a:xfrm>
            <a:prstGeom prst="line">
              <a:avLst/>
            </a:prstGeom>
            <a:noFill/>
            <a:ln w="38100">
              <a:solidFill>
                <a:srgbClr val="FFFFFF"/>
              </a:solidFill>
              <a:round/>
              <a:tailEnd type="triangle" w="med" len="med"/>
            </a:ln>
            <a:effectLst/>
          </p:spPr>
          <p:txBody>
            <a:bodyPr wrap="none" anchor="ctr"/>
            <a:lstStyle/>
            <a:p>
              <a:endParaRPr lang="zh-CN" altLang="en-US"/>
            </a:p>
          </p:txBody>
        </p:sp>
        <p:sp>
          <p:nvSpPr>
            <p:cNvPr id="788505" name="Rectangle 25"/>
            <p:cNvSpPr>
              <a:spLocks noChangeArrowheads="1"/>
            </p:cNvSpPr>
            <p:nvPr/>
          </p:nvSpPr>
          <p:spPr bwMode="auto">
            <a:xfrm>
              <a:off x="4147" y="1211"/>
              <a:ext cx="864" cy="528"/>
            </a:xfrm>
            <a:prstGeom prst="rect">
              <a:avLst/>
            </a:prstGeom>
            <a:solidFill>
              <a:schemeClr val="accent1"/>
            </a:solidFill>
            <a:ln w="9525">
              <a:solidFill>
                <a:schemeClr val="tx1"/>
              </a:solidFill>
              <a:miter lim="800000"/>
            </a:ln>
            <a:effectLst/>
          </p:spPr>
          <p:txBody>
            <a:bodyPr wrap="none" anchor="ctr"/>
            <a:lstStyle/>
            <a:p>
              <a:endParaRPr lang="zh-CN" altLang="en-US"/>
            </a:p>
          </p:txBody>
        </p:sp>
        <p:sp>
          <p:nvSpPr>
            <p:cNvPr id="788506" name="Text Box 26"/>
            <p:cNvSpPr txBox="1">
              <a:spLocks noChangeArrowheads="1"/>
            </p:cNvSpPr>
            <p:nvPr/>
          </p:nvSpPr>
          <p:spPr bwMode="auto">
            <a:xfrm>
              <a:off x="4084" y="1344"/>
              <a:ext cx="1012" cy="327"/>
            </a:xfrm>
            <a:prstGeom prst="rect">
              <a:avLst/>
            </a:prstGeom>
            <a:noFill/>
            <a:ln w="9525">
              <a:noFill/>
              <a:miter lim="800000"/>
            </a:ln>
            <a:effectLst/>
          </p:spPr>
          <p:txBody>
            <a:bodyPr wrap="none">
              <a:spAutoFit/>
            </a:bodyPr>
            <a:lstStyle/>
            <a:p>
              <a:r>
                <a:rPr kumimoji="1" lang="zh-CN" altLang="en-US" sz="2800">
                  <a:latin typeface="Times New Roman" panose="02020603050405020304" pitchFamily="18" charset="0"/>
                  <a:ea typeface="黑体" panose="02010609060101010101" charset="-122"/>
                </a:rPr>
                <a:t>温度显示</a:t>
              </a:r>
              <a:endParaRPr kumimoji="1" lang="zh-CN" altLang="en-US" sz="2800">
                <a:latin typeface="Times New Roman" panose="02020603050405020304" pitchFamily="18" charset="0"/>
                <a:ea typeface="黑体" panose="02010609060101010101" charset="-122"/>
              </a:endParaRPr>
            </a:p>
          </p:txBody>
        </p:sp>
        <p:sp>
          <p:nvSpPr>
            <p:cNvPr id="788507" name="Text Box 27"/>
            <p:cNvSpPr txBox="1">
              <a:spLocks noChangeArrowheads="1"/>
            </p:cNvSpPr>
            <p:nvPr/>
          </p:nvSpPr>
          <p:spPr bwMode="auto">
            <a:xfrm>
              <a:off x="1488" y="1728"/>
              <a:ext cx="564" cy="327"/>
            </a:xfrm>
            <a:prstGeom prst="rect">
              <a:avLst/>
            </a:prstGeom>
            <a:noFill/>
            <a:ln w="9525">
              <a:noFill/>
              <a:miter lim="800000"/>
            </a:ln>
            <a:effectLst/>
          </p:spPr>
          <p:txBody>
            <a:bodyPr wrap="none">
              <a:spAutoFit/>
            </a:bodyPr>
            <a:lstStyle/>
            <a:p>
              <a:r>
                <a:rPr kumimoji="1" lang="zh-CN" altLang="en-US" sz="2800">
                  <a:latin typeface="Times New Roman" panose="02020603050405020304" pitchFamily="18" charset="0"/>
                  <a:ea typeface="黑体" panose="02010609060101010101" charset="-122"/>
                </a:rPr>
                <a:t>油压</a:t>
              </a:r>
              <a:endParaRPr kumimoji="1" lang="zh-CN" altLang="en-US" sz="2800">
                <a:latin typeface="Times New Roman" panose="02020603050405020304" pitchFamily="18" charset="0"/>
                <a:ea typeface="黑体" panose="02010609060101010101" charset="-122"/>
              </a:endParaRPr>
            </a:p>
          </p:txBody>
        </p:sp>
      </p:grpSp>
    </p:spTree>
  </p:cSld>
  <p:clrMapOvr>
    <a:masterClrMapping/>
  </p:clrMapOvr>
  <p:transition>
    <p:zoom/>
  </p:transition>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Rectangle 13"/>
          <p:cNvSpPr>
            <a:spLocks noGrp="1" noChangeArrowheads="1"/>
          </p:cNvSpPr>
          <p:nvPr>
            <p:ph type="dt" sz="quarter" idx="2"/>
          </p:nvPr>
        </p:nvSpPr>
        <p:spPr/>
        <p:txBody>
          <a:bodyPr/>
          <a:lstStyle/>
          <a:p>
            <a:fld id="{3A9931B7-0047-4542-8B04-9E02FA11FEF0}" type="datetime1">
              <a:rPr lang="zh-CN" altLang="en-US"/>
            </a:fld>
            <a:endParaRPr lang="en-US" altLang="zh-CN"/>
          </a:p>
        </p:txBody>
      </p:sp>
      <p:sp>
        <p:nvSpPr>
          <p:cNvPr id="92" name="Rectangle 15"/>
          <p:cNvSpPr>
            <a:spLocks noGrp="1" noChangeArrowheads="1"/>
          </p:cNvSpPr>
          <p:nvPr>
            <p:ph type="sldNum" sz="quarter" idx="4"/>
          </p:nvPr>
        </p:nvSpPr>
        <p:spPr/>
        <p:txBody>
          <a:bodyPr/>
          <a:lstStyle/>
          <a:p>
            <a:fld id="{A08C5345-5541-4B01-97A6-1A27FC3B02F2}" type="slidenum">
              <a:rPr lang="en-US" altLang="zh-CN"/>
            </a:fld>
            <a:endParaRPr lang="en-US" altLang="zh-CN"/>
          </a:p>
        </p:txBody>
      </p:sp>
      <p:grpSp>
        <p:nvGrpSpPr>
          <p:cNvPr id="789506" name="Group 2"/>
          <p:cNvGrpSpPr/>
          <p:nvPr/>
        </p:nvGrpSpPr>
        <p:grpSpPr bwMode="auto">
          <a:xfrm>
            <a:off x="0" y="0"/>
            <a:ext cx="9144000" cy="6858000"/>
            <a:chOff x="0" y="0"/>
            <a:chExt cx="5760" cy="4320"/>
          </a:xfrm>
        </p:grpSpPr>
        <p:sp>
          <p:nvSpPr>
            <p:cNvPr id="789507" name="Oval 3"/>
            <p:cNvSpPr>
              <a:spLocks noChangeArrowheads="1"/>
            </p:cNvSpPr>
            <p:nvPr/>
          </p:nvSpPr>
          <p:spPr bwMode="auto">
            <a:xfrm>
              <a:off x="671" y="494"/>
              <a:ext cx="1057" cy="491"/>
            </a:xfrm>
            <a:prstGeom prst="ellipse">
              <a:avLst/>
            </a:prstGeom>
            <a:solidFill>
              <a:srgbClr val="FFFFFF"/>
            </a:solidFill>
            <a:ln w="28575">
              <a:solidFill>
                <a:schemeClr val="tx1"/>
              </a:solidFill>
              <a:round/>
            </a:ln>
          </p:spPr>
          <p:txBody>
            <a:bodyPr/>
            <a:lstStyle/>
            <a:p>
              <a:pPr algn="ctr"/>
              <a:r>
                <a:rPr kumimoji="1" lang="zh-CN" altLang="en-US" sz="2000" b="1">
                  <a:solidFill>
                    <a:srgbClr val="0000FF"/>
                  </a:solidFill>
                  <a:latin typeface="Times New Roman" panose="02020603050405020304" pitchFamily="18" charset="0"/>
                  <a:ea typeface="仿宋_GB2312" pitchFamily="49" charset="-122"/>
                </a:rPr>
                <a:t>消除反跳有效检查</a:t>
              </a:r>
              <a:endParaRPr kumimoji="1" lang="zh-CN" altLang="en-US" sz="2000" b="1">
                <a:solidFill>
                  <a:srgbClr val="0000FF"/>
                </a:solidFill>
                <a:latin typeface="Times New Roman" panose="02020603050405020304" pitchFamily="18" charset="0"/>
                <a:ea typeface="仿宋_GB2312" pitchFamily="49" charset="-122"/>
              </a:endParaRPr>
            </a:p>
          </p:txBody>
        </p:sp>
        <p:sp>
          <p:nvSpPr>
            <p:cNvPr id="789508" name="Oval 4"/>
            <p:cNvSpPr>
              <a:spLocks noChangeArrowheads="1"/>
            </p:cNvSpPr>
            <p:nvPr/>
          </p:nvSpPr>
          <p:spPr bwMode="auto">
            <a:xfrm>
              <a:off x="1957" y="1234"/>
              <a:ext cx="906" cy="491"/>
            </a:xfrm>
            <a:prstGeom prst="ellipse">
              <a:avLst/>
            </a:prstGeom>
            <a:solidFill>
              <a:srgbClr val="FFFFFF"/>
            </a:solidFill>
            <a:ln w="28575">
              <a:solidFill>
                <a:schemeClr val="tx1"/>
              </a:solidFill>
              <a:round/>
            </a:ln>
          </p:spPr>
          <p:txBody>
            <a:bodyPr/>
            <a:lstStyle/>
            <a:p>
              <a:pPr algn="ctr"/>
              <a:r>
                <a:rPr kumimoji="1" lang="zh-CN" altLang="en-US" sz="2000" b="1">
                  <a:solidFill>
                    <a:srgbClr val="0000FF"/>
                  </a:solidFill>
                  <a:latin typeface="Times New Roman" panose="02020603050405020304" pitchFamily="18" charset="0"/>
                  <a:ea typeface="仿宋_GB2312" pitchFamily="49" charset="-122"/>
                </a:rPr>
                <a:t>功能键</a:t>
              </a:r>
              <a:endParaRPr kumimoji="1" lang="zh-CN" altLang="en-US" sz="2000" b="1">
                <a:solidFill>
                  <a:srgbClr val="0000FF"/>
                </a:solidFill>
                <a:latin typeface="Times New Roman" panose="02020603050405020304" pitchFamily="18" charset="0"/>
                <a:ea typeface="仿宋_GB2312" pitchFamily="49" charset="-122"/>
              </a:endParaRPr>
            </a:p>
            <a:p>
              <a:pPr algn="ctr"/>
              <a:r>
                <a:rPr kumimoji="1" lang="zh-CN" altLang="en-US" sz="2000" b="1">
                  <a:solidFill>
                    <a:srgbClr val="0000FF"/>
                  </a:solidFill>
                  <a:latin typeface="Times New Roman" panose="02020603050405020304" pitchFamily="18" charset="0"/>
                  <a:ea typeface="仿宋_GB2312" pitchFamily="49" charset="-122"/>
                </a:rPr>
                <a:t>动作</a:t>
              </a:r>
              <a:endParaRPr kumimoji="1" lang="zh-CN" altLang="en-US" sz="2000" b="1">
                <a:solidFill>
                  <a:srgbClr val="0000FF"/>
                </a:solidFill>
                <a:latin typeface="Times New Roman" panose="02020603050405020304" pitchFamily="18" charset="0"/>
                <a:ea typeface="仿宋_GB2312" pitchFamily="49" charset="-122"/>
              </a:endParaRPr>
            </a:p>
          </p:txBody>
        </p:sp>
        <p:sp>
          <p:nvSpPr>
            <p:cNvPr id="789509" name="Oval 5"/>
            <p:cNvSpPr>
              <a:spLocks noChangeArrowheads="1"/>
            </p:cNvSpPr>
            <p:nvPr/>
          </p:nvSpPr>
          <p:spPr bwMode="auto">
            <a:xfrm>
              <a:off x="3132" y="370"/>
              <a:ext cx="1284" cy="491"/>
            </a:xfrm>
            <a:prstGeom prst="ellipse">
              <a:avLst/>
            </a:prstGeom>
            <a:solidFill>
              <a:srgbClr val="FFFFFF"/>
            </a:solidFill>
            <a:ln w="28575">
              <a:solidFill>
                <a:schemeClr val="tx1"/>
              </a:solidFill>
              <a:round/>
            </a:ln>
          </p:spPr>
          <p:txBody>
            <a:bodyPr/>
            <a:lstStyle/>
            <a:p>
              <a:pPr algn="ctr"/>
              <a:r>
                <a:rPr kumimoji="1" lang="zh-CN" altLang="en-US" sz="2000" b="1">
                  <a:solidFill>
                    <a:srgbClr val="0000FF"/>
                  </a:solidFill>
                  <a:latin typeface="仿宋_GB2312" pitchFamily="49" charset="-122"/>
                  <a:ea typeface="仿宋_GB2312" pitchFamily="49" charset="-122"/>
                </a:rPr>
                <a:t>行程计算机数据清零</a:t>
              </a:r>
              <a:endParaRPr kumimoji="1" lang="zh-CN" altLang="en-US" sz="2000" b="1">
                <a:solidFill>
                  <a:srgbClr val="0000FF"/>
                </a:solidFill>
                <a:latin typeface="仿宋_GB2312" pitchFamily="49" charset="-122"/>
                <a:ea typeface="仿宋_GB2312" pitchFamily="49" charset="-122"/>
              </a:endParaRPr>
            </a:p>
          </p:txBody>
        </p:sp>
        <p:sp>
          <p:nvSpPr>
            <p:cNvPr id="789510" name="Oval 6"/>
            <p:cNvSpPr>
              <a:spLocks noChangeArrowheads="1"/>
            </p:cNvSpPr>
            <p:nvPr/>
          </p:nvSpPr>
          <p:spPr bwMode="auto">
            <a:xfrm>
              <a:off x="2125" y="123"/>
              <a:ext cx="906" cy="492"/>
            </a:xfrm>
            <a:prstGeom prst="ellipse">
              <a:avLst/>
            </a:prstGeom>
            <a:solidFill>
              <a:srgbClr val="FFFFFF"/>
            </a:solidFill>
            <a:ln w="28575">
              <a:solidFill>
                <a:schemeClr val="tx1"/>
              </a:solidFill>
              <a:round/>
            </a:ln>
          </p:spPr>
          <p:txBody>
            <a:bodyPr/>
            <a:lstStyle/>
            <a:p>
              <a:pPr algn="ctr"/>
              <a:r>
                <a:rPr kumimoji="1" lang="zh-CN" altLang="en-US" sz="2000" b="1">
                  <a:solidFill>
                    <a:srgbClr val="0000FF"/>
                  </a:solidFill>
                  <a:latin typeface="Times New Roman" panose="02020603050405020304" pitchFamily="18" charset="0"/>
                  <a:ea typeface="仿宋_GB2312" pitchFamily="49" charset="-122"/>
                </a:rPr>
                <a:t>作废上</a:t>
              </a:r>
              <a:endParaRPr kumimoji="1" lang="zh-CN" altLang="en-US" sz="2000" b="1">
                <a:solidFill>
                  <a:srgbClr val="0000FF"/>
                </a:solidFill>
                <a:latin typeface="Times New Roman" panose="02020603050405020304" pitchFamily="18" charset="0"/>
                <a:ea typeface="仿宋_GB2312" pitchFamily="49" charset="-122"/>
              </a:endParaRPr>
            </a:p>
            <a:p>
              <a:pPr algn="ctr"/>
              <a:r>
                <a:rPr kumimoji="1" lang="zh-CN" altLang="en-US" sz="2000" b="1">
                  <a:solidFill>
                    <a:srgbClr val="0000FF"/>
                  </a:solidFill>
                  <a:latin typeface="Times New Roman" panose="02020603050405020304" pitchFamily="18" charset="0"/>
                  <a:ea typeface="仿宋_GB2312" pitchFamily="49" charset="-122"/>
                </a:rPr>
                <a:t>次按键</a:t>
              </a:r>
              <a:endParaRPr kumimoji="1" lang="zh-CN" altLang="en-US" sz="2000" b="1">
                <a:solidFill>
                  <a:srgbClr val="0000FF"/>
                </a:solidFill>
                <a:latin typeface="Times New Roman" panose="02020603050405020304" pitchFamily="18" charset="0"/>
                <a:ea typeface="仿宋_GB2312" pitchFamily="49" charset="-122"/>
              </a:endParaRPr>
            </a:p>
          </p:txBody>
        </p:sp>
        <p:sp>
          <p:nvSpPr>
            <p:cNvPr id="789511" name="Oval 7"/>
            <p:cNvSpPr>
              <a:spLocks noChangeArrowheads="1"/>
            </p:cNvSpPr>
            <p:nvPr/>
          </p:nvSpPr>
          <p:spPr bwMode="auto">
            <a:xfrm>
              <a:off x="2852" y="3086"/>
              <a:ext cx="906" cy="491"/>
            </a:xfrm>
            <a:prstGeom prst="ellipse">
              <a:avLst/>
            </a:prstGeom>
            <a:solidFill>
              <a:srgbClr val="FFFFFF"/>
            </a:solidFill>
            <a:ln w="28575">
              <a:solidFill>
                <a:schemeClr val="tx1"/>
              </a:solidFill>
              <a:round/>
            </a:ln>
          </p:spPr>
          <p:txBody>
            <a:bodyPr/>
            <a:lstStyle/>
            <a:p>
              <a:pPr algn="ctr"/>
              <a:r>
                <a:rPr kumimoji="1" lang="zh-CN" altLang="en-US" sz="2000" b="1">
                  <a:solidFill>
                    <a:srgbClr val="0000FF"/>
                  </a:solidFill>
                  <a:latin typeface="Times New Roman" panose="02020603050405020304" pitchFamily="18" charset="0"/>
                  <a:ea typeface="仿宋_GB2312" pitchFamily="49" charset="-122"/>
                </a:rPr>
                <a:t>补救</a:t>
              </a:r>
              <a:endParaRPr kumimoji="1" lang="zh-CN" altLang="en-US" sz="2000" b="1">
                <a:solidFill>
                  <a:srgbClr val="0000FF"/>
                </a:solidFill>
                <a:latin typeface="Times New Roman" panose="02020603050405020304" pitchFamily="18" charset="0"/>
                <a:ea typeface="仿宋_GB2312" pitchFamily="49" charset="-122"/>
              </a:endParaRPr>
            </a:p>
            <a:p>
              <a:pPr algn="ctr"/>
              <a:r>
                <a:rPr kumimoji="1" lang="zh-CN" altLang="en-US" sz="2000" b="1">
                  <a:solidFill>
                    <a:srgbClr val="0000FF"/>
                  </a:solidFill>
                  <a:latin typeface="Times New Roman" panose="02020603050405020304" pitchFamily="18" charset="0"/>
                  <a:ea typeface="仿宋_GB2312" pitchFamily="49" charset="-122"/>
                </a:rPr>
                <a:t>操作</a:t>
              </a:r>
              <a:endParaRPr kumimoji="1" lang="zh-CN" altLang="en-US" sz="2000" b="1">
                <a:solidFill>
                  <a:srgbClr val="0000FF"/>
                </a:solidFill>
                <a:latin typeface="Times New Roman" panose="02020603050405020304" pitchFamily="18" charset="0"/>
                <a:ea typeface="仿宋_GB2312" pitchFamily="49" charset="-122"/>
              </a:endParaRPr>
            </a:p>
          </p:txBody>
        </p:sp>
        <p:sp>
          <p:nvSpPr>
            <p:cNvPr id="789512" name="Oval 8"/>
            <p:cNvSpPr>
              <a:spLocks noChangeArrowheads="1"/>
            </p:cNvSpPr>
            <p:nvPr/>
          </p:nvSpPr>
          <p:spPr bwMode="auto">
            <a:xfrm>
              <a:off x="3552" y="3826"/>
              <a:ext cx="1152" cy="491"/>
            </a:xfrm>
            <a:prstGeom prst="ellipse">
              <a:avLst/>
            </a:prstGeom>
            <a:solidFill>
              <a:srgbClr val="FFFFFF"/>
            </a:solidFill>
            <a:ln w="28575">
              <a:solidFill>
                <a:schemeClr val="tx1"/>
              </a:solidFill>
              <a:round/>
            </a:ln>
          </p:spPr>
          <p:txBody>
            <a:bodyPr/>
            <a:lstStyle/>
            <a:p>
              <a:pPr algn="ctr"/>
              <a:r>
                <a:rPr kumimoji="1" lang="zh-CN" altLang="en-US" sz="2000" b="1">
                  <a:solidFill>
                    <a:srgbClr val="0000FF"/>
                  </a:solidFill>
                  <a:latin typeface="Times New Roman" panose="02020603050405020304" pitchFamily="18" charset="0"/>
                  <a:ea typeface="仿宋_GB2312" pitchFamily="49" charset="-122"/>
                </a:rPr>
                <a:t>提示生成</a:t>
              </a:r>
              <a:endParaRPr kumimoji="1" lang="zh-CN" altLang="en-US" sz="2000" b="1">
                <a:solidFill>
                  <a:srgbClr val="0000FF"/>
                </a:solidFill>
                <a:latin typeface="Times New Roman" panose="02020603050405020304" pitchFamily="18" charset="0"/>
                <a:ea typeface="仿宋_GB2312" pitchFamily="49" charset="-122"/>
              </a:endParaRPr>
            </a:p>
            <a:p>
              <a:pPr algn="ctr"/>
              <a:r>
                <a:rPr kumimoji="1" lang="zh-CN" altLang="en-US" sz="2000" b="1">
                  <a:solidFill>
                    <a:srgbClr val="0000FF"/>
                  </a:solidFill>
                  <a:latin typeface="Times New Roman" panose="02020603050405020304" pitchFamily="18" charset="0"/>
                  <a:ea typeface="仿宋_GB2312" pitchFamily="49" charset="-122"/>
                </a:rPr>
                <a:t>与显示</a:t>
              </a:r>
              <a:endParaRPr kumimoji="1" lang="zh-CN" altLang="en-US" sz="2000" b="1">
                <a:solidFill>
                  <a:srgbClr val="0000FF"/>
                </a:solidFill>
                <a:latin typeface="Times New Roman" panose="02020603050405020304" pitchFamily="18" charset="0"/>
                <a:ea typeface="仿宋_GB2312" pitchFamily="49" charset="-122"/>
              </a:endParaRPr>
            </a:p>
          </p:txBody>
        </p:sp>
        <p:sp>
          <p:nvSpPr>
            <p:cNvPr id="789513" name="Oval 9"/>
            <p:cNvSpPr>
              <a:spLocks noChangeArrowheads="1"/>
            </p:cNvSpPr>
            <p:nvPr/>
          </p:nvSpPr>
          <p:spPr bwMode="auto">
            <a:xfrm>
              <a:off x="447" y="2222"/>
              <a:ext cx="1089" cy="491"/>
            </a:xfrm>
            <a:prstGeom prst="ellipse">
              <a:avLst/>
            </a:prstGeom>
            <a:solidFill>
              <a:srgbClr val="FFFFFF"/>
            </a:solidFill>
            <a:ln w="28575">
              <a:solidFill>
                <a:schemeClr val="tx1"/>
              </a:solidFill>
              <a:round/>
            </a:ln>
          </p:spPr>
          <p:txBody>
            <a:bodyPr/>
            <a:lstStyle/>
            <a:p>
              <a:pPr algn="ctr"/>
              <a:r>
                <a:rPr kumimoji="1" lang="zh-CN" altLang="en-US" sz="2000" b="1">
                  <a:solidFill>
                    <a:srgbClr val="0000FF"/>
                  </a:solidFill>
                  <a:latin typeface="Times New Roman" panose="02020603050405020304" pitchFamily="18" charset="0"/>
                  <a:ea typeface="仿宋_GB2312" pitchFamily="49" charset="-122"/>
                </a:rPr>
                <a:t>消除反跳有效检查</a:t>
              </a:r>
              <a:endParaRPr kumimoji="1" lang="zh-CN" altLang="en-US" sz="2000" b="1">
                <a:solidFill>
                  <a:srgbClr val="0000FF"/>
                </a:solidFill>
                <a:latin typeface="Times New Roman" panose="02020603050405020304" pitchFamily="18" charset="0"/>
                <a:ea typeface="仿宋_GB2312" pitchFamily="49" charset="-122"/>
              </a:endParaRPr>
            </a:p>
          </p:txBody>
        </p:sp>
        <p:sp>
          <p:nvSpPr>
            <p:cNvPr id="789514" name="Oval 10"/>
            <p:cNvSpPr>
              <a:spLocks noChangeArrowheads="1"/>
            </p:cNvSpPr>
            <p:nvPr/>
          </p:nvSpPr>
          <p:spPr bwMode="auto">
            <a:xfrm>
              <a:off x="2640" y="1975"/>
              <a:ext cx="1104" cy="521"/>
            </a:xfrm>
            <a:prstGeom prst="ellipse">
              <a:avLst/>
            </a:prstGeom>
            <a:solidFill>
              <a:srgbClr val="FFFFFF"/>
            </a:solidFill>
            <a:ln w="28575">
              <a:solidFill>
                <a:schemeClr val="tx1"/>
              </a:solidFill>
              <a:round/>
            </a:ln>
          </p:spPr>
          <p:txBody>
            <a:bodyPr/>
            <a:lstStyle/>
            <a:p>
              <a:pPr algn="ctr"/>
              <a:r>
                <a:rPr kumimoji="1" lang="en-US" altLang="zh-CN" sz="2000" b="1">
                  <a:solidFill>
                    <a:srgbClr val="0000FF"/>
                  </a:solidFill>
                  <a:latin typeface="Times New Roman" panose="02020603050405020304" pitchFamily="18" charset="0"/>
                  <a:ea typeface="仿宋_GB2312" pitchFamily="49" charset="-122"/>
                </a:rPr>
                <a:t>X—K</a:t>
              </a:r>
              <a:endParaRPr kumimoji="1" lang="en-US" altLang="zh-CN" sz="2000" b="1">
                <a:solidFill>
                  <a:srgbClr val="0000FF"/>
                </a:solidFill>
                <a:latin typeface="Times New Roman" panose="02020603050405020304" pitchFamily="18" charset="0"/>
                <a:ea typeface="仿宋_GB2312" pitchFamily="49" charset="-122"/>
              </a:endParaRPr>
            </a:p>
            <a:p>
              <a:pPr algn="ctr"/>
              <a:r>
                <a:rPr kumimoji="1" lang="zh-CN" altLang="en-US" sz="2000" b="1">
                  <a:solidFill>
                    <a:srgbClr val="0000FF"/>
                  </a:solidFill>
                  <a:latin typeface="Times New Roman" panose="02020603050405020304" pitchFamily="18" charset="0"/>
                  <a:ea typeface="仿宋_GB2312" pitchFamily="49" charset="-122"/>
                </a:rPr>
                <a:t>频段监视</a:t>
              </a:r>
              <a:endParaRPr kumimoji="1" lang="zh-CN" altLang="en-US" sz="2000" b="1">
                <a:solidFill>
                  <a:srgbClr val="0000FF"/>
                </a:solidFill>
                <a:latin typeface="Times New Roman" panose="02020603050405020304" pitchFamily="18" charset="0"/>
                <a:ea typeface="仿宋_GB2312" pitchFamily="49" charset="-122"/>
              </a:endParaRPr>
            </a:p>
          </p:txBody>
        </p:sp>
        <p:sp>
          <p:nvSpPr>
            <p:cNvPr id="789515" name="Oval 11"/>
            <p:cNvSpPr>
              <a:spLocks noChangeArrowheads="1"/>
            </p:cNvSpPr>
            <p:nvPr/>
          </p:nvSpPr>
          <p:spPr bwMode="auto">
            <a:xfrm>
              <a:off x="1566" y="1975"/>
              <a:ext cx="906" cy="491"/>
            </a:xfrm>
            <a:prstGeom prst="ellipse">
              <a:avLst/>
            </a:prstGeom>
            <a:solidFill>
              <a:srgbClr val="FFFFFF"/>
            </a:solidFill>
            <a:ln w="28575">
              <a:solidFill>
                <a:schemeClr val="tx1"/>
              </a:solidFill>
              <a:round/>
            </a:ln>
          </p:spPr>
          <p:txBody>
            <a:bodyPr/>
            <a:lstStyle/>
            <a:p>
              <a:pPr algn="ctr"/>
              <a:r>
                <a:rPr kumimoji="1" lang="zh-CN" altLang="en-US" sz="2000" b="1">
                  <a:solidFill>
                    <a:srgbClr val="0000FF"/>
                  </a:solidFill>
                  <a:latin typeface="Times New Roman" panose="02020603050405020304" pitchFamily="18" charset="0"/>
                  <a:ea typeface="仿宋_GB2312" pitchFamily="49" charset="-122"/>
                </a:rPr>
                <a:t>接收点</a:t>
              </a:r>
              <a:endParaRPr kumimoji="1" lang="zh-CN" altLang="en-US" sz="2000" b="1">
                <a:solidFill>
                  <a:srgbClr val="0000FF"/>
                </a:solidFill>
                <a:latin typeface="Times New Roman" panose="02020603050405020304" pitchFamily="18" charset="0"/>
                <a:ea typeface="仿宋_GB2312" pitchFamily="49" charset="-122"/>
              </a:endParaRPr>
            </a:p>
            <a:p>
              <a:pPr algn="ctr"/>
              <a:r>
                <a:rPr kumimoji="1" lang="zh-CN" altLang="en-US" sz="2000" b="1">
                  <a:solidFill>
                    <a:srgbClr val="0000FF"/>
                  </a:solidFill>
                  <a:latin typeface="Times New Roman" panose="02020603050405020304" pitchFamily="18" charset="0"/>
                  <a:ea typeface="仿宋_GB2312" pitchFamily="49" charset="-122"/>
                </a:rPr>
                <a:t>火数码</a:t>
              </a:r>
              <a:endParaRPr kumimoji="1" lang="zh-CN" altLang="en-US" sz="2000" b="1">
                <a:solidFill>
                  <a:srgbClr val="0000FF"/>
                </a:solidFill>
                <a:latin typeface="Times New Roman" panose="02020603050405020304" pitchFamily="18" charset="0"/>
                <a:ea typeface="仿宋_GB2312" pitchFamily="49" charset="-122"/>
              </a:endParaRPr>
            </a:p>
          </p:txBody>
        </p:sp>
        <p:sp>
          <p:nvSpPr>
            <p:cNvPr id="789516" name="Oval 12"/>
            <p:cNvSpPr>
              <a:spLocks noChangeArrowheads="1"/>
            </p:cNvSpPr>
            <p:nvPr/>
          </p:nvSpPr>
          <p:spPr bwMode="auto">
            <a:xfrm>
              <a:off x="1632" y="3703"/>
              <a:ext cx="1119" cy="491"/>
            </a:xfrm>
            <a:prstGeom prst="ellipse">
              <a:avLst/>
            </a:prstGeom>
            <a:solidFill>
              <a:srgbClr val="FFFFFF"/>
            </a:solidFill>
            <a:ln w="28575">
              <a:solidFill>
                <a:schemeClr val="tx1"/>
              </a:solidFill>
              <a:round/>
            </a:ln>
          </p:spPr>
          <p:txBody>
            <a:bodyPr/>
            <a:lstStyle/>
            <a:p>
              <a:pPr algn="ctr"/>
              <a:r>
                <a:rPr kumimoji="1" lang="zh-CN" altLang="en-US" sz="2000" b="1">
                  <a:solidFill>
                    <a:srgbClr val="0000FF"/>
                  </a:solidFill>
                  <a:latin typeface="Times New Roman" panose="02020603050405020304" pitchFamily="18" charset="0"/>
                  <a:ea typeface="仿宋_GB2312" pitchFamily="49" charset="-122"/>
                </a:rPr>
                <a:t>封锁点火器计时器</a:t>
              </a:r>
              <a:endParaRPr kumimoji="1" lang="zh-CN" altLang="en-US" sz="2000" b="1">
                <a:solidFill>
                  <a:srgbClr val="0000FF"/>
                </a:solidFill>
                <a:latin typeface="Times New Roman" panose="02020603050405020304" pitchFamily="18" charset="0"/>
                <a:ea typeface="仿宋_GB2312" pitchFamily="49" charset="-122"/>
              </a:endParaRPr>
            </a:p>
          </p:txBody>
        </p:sp>
        <p:sp>
          <p:nvSpPr>
            <p:cNvPr id="789517" name="Oval 13"/>
            <p:cNvSpPr>
              <a:spLocks noChangeArrowheads="1"/>
            </p:cNvSpPr>
            <p:nvPr/>
          </p:nvSpPr>
          <p:spPr bwMode="auto">
            <a:xfrm>
              <a:off x="3691" y="1605"/>
              <a:ext cx="906" cy="491"/>
            </a:xfrm>
            <a:prstGeom prst="ellipse">
              <a:avLst/>
            </a:prstGeom>
            <a:solidFill>
              <a:srgbClr val="FFFFFF"/>
            </a:solidFill>
            <a:ln w="28575">
              <a:solidFill>
                <a:schemeClr val="tx1"/>
              </a:solidFill>
              <a:round/>
            </a:ln>
          </p:spPr>
          <p:txBody>
            <a:bodyPr/>
            <a:lstStyle/>
            <a:p>
              <a:pPr algn="ctr"/>
              <a:r>
                <a:rPr kumimoji="1" lang="zh-CN" altLang="en-US" sz="2000" b="1">
                  <a:solidFill>
                    <a:srgbClr val="0000FF"/>
                  </a:solidFill>
                  <a:latin typeface="Times New Roman" panose="02020603050405020304" pitchFamily="18" charset="0"/>
                  <a:ea typeface="仿宋_GB2312" pitchFamily="49" charset="-122"/>
                </a:rPr>
                <a:t>读发动机状态</a:t>
              </a:r>
              <a:endParaRPr kumimoji="1" lang="zh-CN" altLang="en-US" sz="2000" b="1">
                <a:solidFill>
                  <a:srgbClr val="0000FF"/>
                </a:solidFill>
                <a:latin typeface="Times New Roman" panose="02020603050405020304" pitchFamily="18" charset="0"/>
                <a:ea typeface="仿宋_GB2312" pitchFamily="49" charset="-122"/>
              </a:endParaRPr>
            </a:p>
          </p:txBody>
        </p:sp>
        <p:sp>
          <p:nvSpPr>
            <p:cNvPr id="789518" name="Oval 14"/>
            <p:cNvSpPr>
              <a:spLocks noChangeArrowheads="1"/>
            </p:cNvSpPr>
            <p:nvPr/>
          </p:nvSpPr>
          <p:spPr bwMode="auto">
            <a:xfrm>
              <a:off x="2237" y="2592"/>
              <a:ext cx="906" cy="491"/>
            </a:xfrm>
            <a:prstGeom prst="ellipse">
              <a:avLst/>
            </a:prstGeom>
            <a:solidFill>
              <a:srgbClr val="FFFFFF"/>
            </a:solidFill>
            <a:ln w="28575">
              <a:solidFill>
                <a:schemeClr val="tx1"/>
              </a:solidFill>
              <a:round/>
            </a:ln>
          </p:spPr>
          <p:txBody>
            <a:bodyPr/>
            <a:lstStyle/>
            <a:p>
              <a:pPr algn="ctr"/>
              <a:r>
                <a:rPr kumimoji="1" lang="zh-CN" altLang="en-US" sz="2000" b="1">
                  <a:solidFill>
                    <a:srgbClr val="0000FF"/>
                  </a:solidFill>
                  <a:latin typeface="Times New Roman" panose="02020603050405020304" pitchFamily="18" charset="0"/>
                  <a:ea typeface="仿宋_GB2312" pitchFamily="49" charset="-122"/>
                </a:rPr>
                <a:t>检查</a:t>
              </a:r>
              <a:endParaRPr kumimoji="1" lang="zh-CN" altLang="en-US" sz="2000" b="1">
                <a:solidFill>
                  <a:srgbClr val="0000FF"/>
                </a:solidFill>
                <a:latin typeface="Times New Roman" panose="02020603050405020304" pitchFamily="18" charset="0"/>
                <a:ea typeface="仿宋_GB2312" pitchFamily="49" charset="-122"/>
              </a:endParaRPr>
            </a:p>
            <a:p>
              <a:pPr algn="ctr"/>
              <a:r>
                <a:rPr kumimoji="1" lang="zh-CN" altLang="en-US" sz="2000" b="1">
                  <a:solidFill>
                    <a:srgbClr val="0000FF"/>
                  </a:solidFill>
                  <a:latin typeface="Times New Roman" panose="02020603050405020304" pitchFamily="18" charset="0"/>
                  <a:ea typeface="仿宋_GB2312" pitchFamily="49" charset="-122"/>
                </a:rPr>
                <a:t>数码</a:t>
              </a:r>
              <a:endParaRPr kumimoji="1" lang="zh-CN" altLang="en-US" sz="2000" b="1">
                <a:solidFill>
                  <a:srgbClr val="0000FF"/>
                </a:solidFill>
                <a:latin typeface="Times New Roman" panose="02020603050405020304" pitchFamily="18" charset="0"/>
                <a:ea typeface="仿宋_GB2312" pitchFamily="49" charset="-122"/>
              </a:endParaRPr>
            </a:p>
          </p:txBody>
        </p:sp>
        <p:sp>
          <p:nvSpPr>
            <p:cNvPr id="789519" name="Oval 15"/>
            <p:cNvSpPr>
              <a:spLocks noChangeArrowheads="1"/>
            </p:cNvSpPr>
            <p:nvPr/>
          </p:nvSpPr>
          <p:spPr bwMode="auto">
            <a:xfrm>
              <a:off x="4138" y="3086"/>
              <a:ext cx="906" cy="491"/>
            </a:xfrm>
            <a:prstGeom prst="ellipse">
              <a:avLst/>
            </a:prstGeom>
            <a:solidFill>
              <a:srgbClr val="FFFFFF"/>
            </a:solidFill>
            <a:ln w="28575">
              <a:solidFill>
                <a:schemeClr val="tx1"/>
              </a:solidFill>
              <a:round/>
            </a:ln>
          </p:spPr>
          <p:txBody>
            <a:bodyPr/>
            <a:lstStyle/>
            <a:p>
              <a:pPr algn="ctr"/>
              <a:r>
                <a:rPr kumimoji="1" lang="zh-CN" altLang="en-US" sz="2000" b="1">
                  <a:solidFill>
                    <a:srgbClr val="0000FF"/>
                  </a:solidFill>
                  <a:latin typeface="Times New Roman" panose="02020603050405020304" pitchFamily="18" charset="0"/>
                  <a:ea typeface="仿宋_GB2312" pitchFamily="49" charset="-122"/>
                </a:rPr>
                <a:t>显示与</a:t>
              </a:r>
              <a:endParaRPr kumimoji="1" lang="zh-CN" altLang="en-US" sz="2000" b="1">
                <a:solidFill>
                  <a:srgbClr val="0000FF"/>
                </a:solidFill>
                <a:latin typeface="Times New Roman" panose="02020603050405020304" pitchFamily="18" charset="0"/>
                <a:ea typeface="仿宋_GB2312" pitchFamily="49" charset="-122"/>
              </a:endParaRPr>
            </a:p>
            <a:p>
              <a:pPr algn="ctr"/>
              <a:r>
                <a:rPr kumimoji="1" lang="zh-CN" altLang="en-US" sz="2000" b="1">
                  <a:solidFill>
                    <a:srgbClr val="0000FF"/>
                  </a:solidFill>
                  <a:latin typeface="Times New Roman" panose="02020603050405020304" pitchFamily="18" charset="0"/>
                  <a:ea typeface="仿宋_GB2312" pitchFamily="49" charset="-122"/>
                </a:rPr>
                <a:t>告警</a:t>
              </a:r>
              <a:endParaRPr kumimoji="1" lang="zh-CN" altLang="en-US" sz="2000" b="1">
                <a:solidFill>
                  <a:srgbClr val="0000FF"/>
                </a:solidFill>
                <a:latin typeface="Times New Roman" panose="02020603050405020304" pitchFamily="18" charset="0"/>
                <a:ea typeface="仿宋_GB2312" pitchFamily="49" charset="-122"/>
              </a:endParaRPr>
            </a:p>
          </p:txBody>
        </p:sp>
        <p:sp>
          <p:nvSpPr>
            <p:cNvPr id="789520" name="Oval 16"/>
            <p:cNvSpPr>
              <a:spLocks noChangeArrowheads="1"/>
            </p:cNvSpPr>
            <p:nvPr/>
          </p:nvSpPr>
          <p:spPr bwMode="auto">
            <a:xfrm>
              <a:off x="4026" y="2345"/>
              <a:ext cx="906" cy="491"/>
            </a:xfrm>
            <a:prstGeom prst="ellipse">
              <a:avLst/>
            </a:prstGeom>
            <a:solidFill>
              <a:srgbClr val="FFFFFF"/>
            </a:solidFill>
            <a:ln w="28575">
              <a:solidFill>
                <a:schemeClr val="tx1"/>
              </a:solidFill>
              <a:round/>
            </a:ln>
          </p:spPr>
          <p:txBody>
            <a:bodyPr/>
            <a:lstStyle/>
            <a:p>
              <a:pPr algn="ctr"/>
              <a:r>
                <a:rPr kumimoji="1" lang="zh-CN" altLang="en-US" sz="2000" b="1">
                  <a:solidFill>
                    <a:srgbClr val="0000FF"/>
                  </a:solidFill>
                  <a:latin typeface="Times New Roman" panose="02020603050405020304" pitchFamily="18" charset="0"/>
                  <a:ea typeface="仿宋_GB2312" pitchFamily="49" charset="-122"/>
                </a:rPr>
                <a:t>距离</a:t>
              </a:r>
              <a:endParaRPr kumimoji="1" lang="zh-CN" altLang="en-US" sz="2000" b="1">
                <a:solidFill>
                  <a:srgbClr val="0000FF"/>
                </a:solidFill>
                <a:latin typeface="Times New Roman" panose="02020603050405020304" pitchFamily="18" charset="0"/>
                <a:ea typeface="仿宋_GB2312" pitchFamily="49" charset="-122"/>
              </a:endParaRPr>
            </a:p>
            <a:p>
              <a:pPr algn="ctr"/>
              <a:r>
                <a:rPr kumimoji="1" lang="zh-CN" altLang="en-US" sz="2000" b="1">
                  <a:solidFill>
                    <a:srgbClr val="0000FF"/>
                  </a:solidFill>
                  <a:latin typeface="Times New Roman" panose="02020603050405020304" pitchFamily="18" charset="0"/>
                  <a:ea typeface="仿宋_GB2312" pitchFamily="49" charset="-122"/>
                </a:rPr>
                <a:t>计算</a:t>
              </a:r>
              <a:endParaRPr kumimoji="1" lang="zh-CN" altLang="en-US" sz="2000" b="1">
                <a:solidFill>
                  <a:srgbClr val="0000FF"/>
                </a:solidFill>
                <a:latin typeface="Times New Roman" panose="02020603050405020304" pitchFamily="18" charset="0"/>
                <a:ea typeface="仿宋_GB2312" pitchFamily="49" charset="-122"/>
              </a:endParaRPr>
            </a:p>
          </p:txBody>
        </p:sp>
        <p:sp>
          <p:nvSpPr>
            <p:cNvPr id="789521" name="Oval 17"/>
            <p:cNvSpPr>
              <a:spLocks noChangeArrowheads="1"/>
            </p:cNvSpPr>
            <p:nvPr/>
          </p:nvSpPr>
          <p:spPr bwMode="auto">
            <a:xfrm>
              <a:off x="3579" y="987"/>
              <a:ext cx="1125" cy="492"/>
            </a:xfrm>
            <a:prstGeom prst="ellipse">
              <a:avLst/>
            </a:prstGeom>
            <a:solidFill>
              <a:srgbClr val="FFFFFF"/>
            </a:solidFill>
            <a:ln w="28575">
              <a:solidFill>
                <a:schemeClr val="tx1"/>
              </a:solidFill>
              <a:round/>
            </a:ln>
          </p:spPr>
          <p:txBody>
            <a:bodyPr/>
            <a:lstStyle/>
            <a:p>
              <a:pPr algn="ctr"/>
              <a:r>
                <a:rPr kumimoji="1" lang="zh-CN" altLang="en-US" sz="2000" b="1">
                  <a:solidFill>
                    <a:srgbClr val="0000FF"/>
                  </a:solidFill>
                  <a:latin typeface="Times New Roman" panose="02020603050405020304" pitchFamily="18" charset="0"/>
                  <a:ea typeface="仿宋_GB2312" pitchFamily="49" charset="-122"/>
                </a:rPr>
                <a:t>行程计算机</a:t>
              </a:r>
              <a:endParaRPr kumimoji="1" lang="zh-CN" altLang="en-US" sz="2000" b="1">
                <a:solidFill>
                  <a:srgbClr val="0000FF"/>
                </a:solidFill>
                <a:latin typeface="Times New Roman" panose="02020603050405020304" pitchFamily="18" charset="0"/>
                <a:ea typeface="仿宋_GB2312" pitchFamily="49" charset="-122"/>
              </a:endParaRPr>
            </a:p>
          </p:txBody>
        </p:sp>
        <p:sp>
          <p:nvSpPr>
            <p:cNvPr id="789522" name="Line 18"/>
            <p:cNvSpPr>
              <a:spLocks noChangeShapeType="1"/>
            </p:cNvSpPr>
            <p:nvPr/>
          </p:nvSpPr>
          <p:spPr bwMode="auto">
            <a:xfrm flipV="1">
              <a:off x="2964" y="123"/>
              <a:ext cx="727" cy="124"/>
            </a:xfrm>
            <a:prstGeom prst="line">
              <a:avLst/>
            </a:prstGeom>
            <a:noFill/>
            <a:ln w="28575">
              <a:solidFill>
                <a:schemeClr val="tx1"/>
              </a:solidFill>
              <a:round/>
              <a:tailEnd type="triangle" w="med" len="med"/>
            </a:ln>
          </p:spPr>
          <p:txBody>
            <a:bodyPr/>
            <a:lstStyle/>
            <a:p>
              <a:endParaRPr lang="zh-CN" altLang="en-US"/>
            </a:p>
          </p:txBody>
        </p:sp>
        <p:sp>
          <p:nvSpPr>
            <p:cNvPr id="789523" name="Line 19"/>
            <p:cNvSpPr>
              <a:spLocks noChangeShapeType="1"/>
            </p:cNvSpPr>
            <p:nvPr/>
          </p:nvSpPr>
          <p:spPr bwMode="auto">
            <a:xfrm>
              <a:off x="4530" y="1975"/>
              <a:ext cx="503" cy="247"/>
            </a:xfrm>
            <a:prstGeom prst="line">
              <a:avLst/>
            </a:prstGeom>
            <a:noFill/>
            <a:ln w="28575">
              <a:solidFill>
                <a:schemeClr val="tx1"/>
              </a:solidFill>
              <a:round/>
              <a:tailEnd type="triangle" w="med" len="med"/>
            </a:ln>
          </p:spPr>
          <p:txBody>
            <a:bodyPr/>
            <a:lstStyle/>
            <a:p>
              <a:endParaRPr lang="zh-CN" altLang="en-US"/>
            </a:p>
          </p:txBody>
        </p:sp>
        <p:sp>
          <p:nvSpPr>
            <p:cNvPr id="789524" name="Rectangle 20"/>
            <p:cNvSpPr>
              <a:spLocks noChangeArrowheads="1"/>
            </p:cNvSpPr>
            <p:nvPr/>
          </p:nvSpPr>
          <p:spPr bwMode="auto">
            <a:xfrm>
              <a:off x="56" y="370"/>
              <a:ext cx="712" cy="247"/>
            </a:xfrm>
            <a:prstGeom prst="rect">
              <a:avLst/>
            </a:prstGeom>
            <a:noFill/>
            <a:ln w="28575">
              <a:noFill/>
              <a:miter lim="800000"/>
            </a:ln>
          </p:spPr>
          <p:txBody>
            <a:bodyPr/>
            <a:lstStyle/>
            <a:p>
              <a:pPr algn="just">
                <a:lnSpc>
                  <a:spcPct val="90000"/>
                </a:lnSpc>
              </a:pPr>
              <a:r>
                <a:rPr kumimoji="1" lang="zh-CN" altLang="en-US" sz="1600" b="1">
                  <a:latin typeface="Times New Roman" panose="02020603050405020304" pitchFamily="18" charset="0"/>
                  <a:ea typeface="仿宋_GB2312" pitchFamily="49" charset="-122"/>
                </a:rPr>
                <a:t>按功能键</a:t>
              </a:r>
              <a:endParaRPr kumimoji="1" lang="zh-CN" altLang="en-US" sz="1600" b="1">
                <a:latin typeface="Times New Roman" panose="02020603050405020304" pitchFamily="18" charset="0"/>
                <a:ea typeface="仿宋_GB2312" pitchFamily="49" charset="-122"/>
              </a:endParaRPr>
            </a:p>
          </p:txBody>
        </p:sp>
        <p:sp>
          <p:nvSpPr>
            <p:cNvPr id="789525" name="Rectangle 21"/>
            <p:cNvSpPr>
              <a:spLocks noChangeArrowheads="1"/>
            </p:cNvSpPr>
            <p:nvPr/>
          </p:nvSpPr>
          <p:spPr bwMode="auto">
            <a:xfrm>
              <a:off x="1344" y="0"/>
              <a:ext cx="559" cy="371"/>
            </a:xfrm>
            <a:prstGeom prst="rect">
              <a:avLst/>
            </a:prstGeom>
            <a:noFill/>
            <a:ln w="28575">
              <a:noFill/>
              <a:miter lim="800000"/>
            </a:ln>
          </p:spPr>
          <p:txBody>
            <a:bodyPr/>
            <a:lstStyle/>
            <a:p>
              <a:pPr algn="ctr"/>
              <a:r>
                <a:rPr kumimoji="1" lang="en-US" altLang="zh-CN" sz="1600" b="1">
                  <a:latin typeface="Times New Roman" panose="02020603050405020304" pitchFamily="18" charset="0"/>
                  <a:ea typeface="仿宋_GB2312" pitchFamily="49" charset="-122"/>
                </a:rPr>
                <a:t>“</a:t>
              </a:r>
              <a:r>
                <a:rPr kumimoji="1" lang="zh-CN" altLang="en-US" sz="1600" b="1">
                  <a:latin typeface="Times New Roman" panose="02020603050405020304" pitchFamily="18" charset="0"/>
                  <a:ea typeface="仿宋_GB2312" pitchFamily="49" charset="-122"/>
                </a:rPr>
                <a:t>重试”</a:t>
              </a:r>
              <a:endParaRPr kumimoji="1" lang="zh-CN" altLang="en-US" sz="1600" b="1">
                <a:latin typeface="Times New Roman" panose="02020603050405020304" pitchFamily="18" charset="0"/>
                <a:ea typeface="仿宋_GB2312" pitchFamily="49" charset="-122"/>
              </a:endParaRPr>
            </a:p>
            <a:p>
              <a:pPr algn="ctr"/>
              <a:r>
                <a:rPr kumimoji="1" lang="zh-CN" altLang="en-US" sz="1600" b="1">
                  <a:latin typeface="Times New Roman" panose="02020603050405020304" pitchFamily="18" charset="0"/>
                  <a:ea typeface="仿宋_GB2312" pitchFamily="49" charset="-122"/>
                </a:rPr>
                <a:t>提示</a:t>
              </a:r>
              <a:endParaRPr kumimoji="1" lang="zh-CN" altLang="en-US" sz="1600" b="1">
                <a:latin typeface="Times New Roman" panose="02020603050405020304" pitchFamily="18" charset="0"/>
                <a:ea typeface="仿宋_GB2312" pitchFamily="49" charset="-122"/>
              </a:endParaRPr>
            </a:p>
          </p:txBody>
        </p:sp>
        <p:sp>
          <p:nvSpPr>
            <p:cNvPr id="789526" name="Line 22"/>
            <p:cNvSpPr>
              <a:spLocks noChangeShapeType="1"/>
            </p:cNvSpPr>
            <p:nvPr/>
          </p:nvSpPr>
          <p:spPr bwMode="auto">
            <a:xfrm>
              <a:off x="56" y="617"/>
              <a:ext cx="615" cy="124"/>
            </a:xfrm>
            <a:prstGeom prst="line">
              <a:avLst/>
            </a:prstGeom>
            <a:noFill/>
            <a:ln w="28575">
              <a:solidFill>
                <a:schemeClr val="tx1"/>
              </a:solidFill>
              <a:round/>
              <a:tailEnd type="triangle" w="med" len="med"/>
            </a:ln>
          </p:spPr>
          <p:txBody>
            <a:bodyPr/>
            <a:lstStyle/>
            <a:p>
              <a:endParaRPr lang="zh-CN" altLang="en-US"/>
            </a:p>
          </p:txBody>
        </p:sp>
        <p:sp>
          <p:nvSpPr>
            <p:cNvPr id="789527" name="Rectangle 23"/>
            <p:cNvSpPr>
              <a:spLocks noChangeArrowheads="1"/>
            </p:cNvSpPr>
            <p:nvPr/>
          </p:nvSpPr>
          <p:spPr bwMode="auto">
            <a:xfrm>
              <a:off x="3691" y="0"/>
              <a:ext cx="559" cy="370"/>
            </a:xfrm>
            <a:prstGeom prst="rect">
              <a:avLst/>
            </a:prstGeom>
            <a:noFill/>
            <a:ln w="28575">
              <a:noFill/>
              <a:miter lim="800000"/>
            </a:ln>
          </p:spPr>
          <p:txBody>
            <a:bodyPr/>
            <a:lstStyle/>
            <a:p>
              <a:pPr algn="ctr"/>
              <a:r>
                <a:rPr kumimoji="1" lang="en-US" altLang="zh-CN" sz="1600" b="1">
                  <a:latin typeface="Times New Roman" panose="02020603050405020304" pitchFamily="18" charset="0"/>
                  <a:ea typeface="仿宋_GB2312" pitchFamily="49" charset="-122"/>
                </a:rPr>
                <a:t>“</a:t>
              </a:r>
              <a:r>
                <a:rPr kumimoji="1" lang="zh-CN" altLang="en-US" sz="1600" b="1">
                  <a:latin typeface="Times New Roman" panose="02020603050405020304" pitchFamily="18" charset="0"/>
                  <a:ea typeface="仿宋_GB2312" pitchFamily="49" charset="-122"/>
                </a:rPr>
                <a:t>作废”</a:t>
              </a:r>
              <a:endParaRPr kumimoji="1" lang="zh-CN" altLang="en-US" sz="1600" b="1">
                <a:latin typeface="Times New Roman" panose="02020603050405020304" pitchFamily="18" charset="0"/>
                <a:ea typeface="仿宋_GB2312" pitchFamily="49" charset="-122"/>
              </a:endParaRPr>
            </a:p>
            <a:p>
              <a:pPr algn="ctr"/>
              <a:r>
                <a:rPr kumimoji="1" lang="zh-CN" altLang="en-US" sz="1600" b="1">
                  <a:latin typeface="Times New Roman" panose="02020603050405020304" pitchFamily="18" charset="0"/>
                  <a:ea typeface="仿宋_GB2312" pitchFamily="49" charset="-122"/>
                </a:rPr>
                <a:t>提示</a:t>
              </a:r>
              <a:endParaRPr kumimoji="1" lang="zh-CN" altLang="en-US" sz="1600" b="1">
                <a:latin typeface="Times New Roman" panose="02020603050405020304" pitchFamily="18" charset="0"/>
                <a:ea typeface="仿宋_GB2312" pitchFamily="49" charset="-122"/>
              </a:endParaRPr>
            </a:p>
          </p:txBody>
        </p:sp>
        <p:sp>
          <p:nvSpPr>
            <p:cNvPr id="789528" name="Rectangle 24"/>
            <p:cNvSpPr>
              <a:spLocks noChangeArrowheads="1"/>
            </p:cNvSpPr>
            <p:nvPr/>
          </p:nvSpPr>
          <p:spPr bwMode="auto">
            <a:xfrm>
              <a:off x="4800" y="480"/>
              <a:ext cx="671" cy="247"/>
            </a:xfrm>
            <a:prstGeom prst="rect">
              <a:avLst/>
            </a:prstGeom>
            <a:noFill/>
            <a:ln w="28575">
              <a:noFill/>
              <a:miter lim="800000"/>
            </a:ln>
          </p:spPr>
          <p:txBody>
            <a:bodyPr/>
            <a:lstStyle/>
            <a:p>
              <a:pPr algn="just"/>
              <a:r>
                <a:rPr kumimoji="1" lang="zh-CN" altLang="en-US" sz="1600" b="1">
                  <a:latin typeface="Times New Roman" panose="02020603050405020304" pitchFamily="18" charset="0"/>
                  <a:ea typeface="仿宋_GB2312" pitchFamily="49" charset="-122"/>
                </a:rPr>
                <a:t>行程数据</a:t>
              </a:r>
              <a:endParaRPr kumimoji="1" lang="zh-CN" altLang="en-US" sz="1600" b="1">
                <a:latin typeface="Times New Roman" panose="02020603050405020304" pitchFamily="18" charset="0"/>
                <a:ea typeface="仿宋_GB2312" pitchFamily="49" charset="-122"/>
              </a:endParaRPr>
            </a:p>
          </p:txBody>
        </p:sp>
        <p:sp>
          <p:nvSpPr>
            <p:cNvPr id="789529" name="Rectangle 25"/>
            <p:cNvSpPr>
              <a:spLocks noChangeArrowheads="1"/>
            </p:cNvSpPr>
            <p:nvPr/>
          </p:nvSpPr>
          <p:spPr bwMode="auto">
            <a:xfrm>
              <a:off x="4977" y="247"/>
              <a:ext cx="336" cy="247"/>
            </a:xfrm>
            <a:prstGeom prst="rect">
              <a:avLst/>
            </a:prstGeom>
            <a:noFill/>
            <a:ln w="28575">
              <a:noFill/>
              <a:miter lim="800000"/>
            </a:ln>
          </p:spPr>
          <p:txBody>
            <a:bodyPr/>
            <a:lstStyle/>
            <a:p>
              <a:pPr algn="just"/>
              <a:r>
                <a:rPr kumimoji="1" lang="en-US" altLang="zh-CN" sz="1600" b="1">
                  <a:latin typeface="Times New Roman" panose="02020603050405020304" pitchFamily="18" charset="0"/>
                </a:rPr>
                <a:t>….</a:t>
              </a:r>
              <a:endParaRPr kumimoji="1" lang="en-US" altLang="zh-CN" sz="1600" b="1">
                <a:latin typeface="Times New Roman" panose="02020603050405020304" pitchFamily="18" charset="0"/>
              </a:endParaRPr>
            </a:p>
          </p:txBody>
        </p:sp>
        <p:sp>
          <p:nvSpPr>
            <p:cNvPr id="789530" name="Rectangle 26"/>
            <p:cNvSpPr>
              <a:spLocks noChangeArrowheads="1"/>
            </p:cNvSpPr>
            <p:nvPr/>
          </p:nvSpPr>
          <p:spPr bwMode="auto">
            <a:xfrm>
              <a:off x="4944" y="1008"/>
              <a:ext cx="671" cy="247"/>
            </a:xfrm>
            <a:prstGeom prst="rect">
              <a:avLst/>
            </a:prstGeom>
            <a:noFill/>
            <a:ln w="28575">
              <a:noFill/>
              <a:miter lim="800000"/>
            </a:ln>
          </p:spPr>
          <p:txBody>
            <a:bodyPr/>
            <a:lstStyle/>
            <a:p>
              <a:pPr algn="just"/>
              <a:r>
                <a:rPr kumimoji="1" lang="zh-CN" altLang="en-US" sz="1600" b="1">
                  <a:latin typeface="Times New Roman" panose="02020603050405020304" pitchFamily="18" charset="0"/>
                  <a:ea typeface="仿宋_GB2312" pitchFamily="49" charset="-122"/>
                </a:rPr>
                <a:t>计算结果</a:t>
              </a:r>
              <a:endParaRPr kumimoji="1" lang="zh-CN" altLang="en-US" sz="1600" b="1">
                <a:latin typeface="Times New Roman" panose="02020603050405020304" pitchFamily="18" charset="0"/>
                <a:ea typeface="仿宋_GB2312" pitchFamily="49" charset="-122"/>
              </a:endParaRPr>
            </a:p>
          </p:txBody>
        </p:sp>
        <p:sp>
          <p:nvSpPr>
            <p:cNvPr id="789531" name="Rectangle 27"/>
            <p:cNvSpPr>
              <a:spLocks noChangeArrowheads="1"/>
            </p:cNvSpPr>
            <p:nvPr/>
          </p:nvSpPr>
          <p:spPr bwMode="auto">
            <a:xfrm>
              <a:off x="5033" y="1111"/>
              <a:ext cx="336" cy="247"/>
            </a:xfrm>
            <a:prstGeom prst="rect">
              <a:avLst/>
            </a:prstGeom>
            <a:noFill/>
            <a:ln w="28575">
              <a:noFill/>
              <a:miter lim="800000"/>
            </a:ln>
          </p:spPr>
          <p:txBody>
            <a:bodyPr/>
            <a:lstStyle/>
            <a:p>
              <a:pPr algn="just"/>
              <a:r>
                <a:rPr kumimoji="1" lang="en-US" altLang="zh-CN" sz="1600" b="1">
                  <a:latin typeface="Times New Roman" panose="02020603050405020304" pitchFamily="18" charset="0"/>
                </a:rPr>
                <a:t>….</a:t>
              </a:r>
              <a:endParaRPr kumimoji="1" lang="en-US" altLang="zh-CN" sz="1600" b="1">
                <a:latin typeface="Times New Roman" panose="02020603050405020304" pitchFamily="18" charset="0"/>
              </a:endParaRPr>
            </a:p>
          </p:txBody>
        </p:sp>
        <p:sp>
          <p:nvSpPr>
            <p:cNvPr id="789532" name="Rectangle 28"/>
            <p:cNvSpPr>
              <a:spLocks noChangeArrowheads="1"/>
            </p:cNvSpPr>
            <p:nvPr/>
          </p:nvSpPr>
          <p:spPr bwMode="auto">
            <a:xfrm>
              <a:off x="4697" y="1605"/>
              <a:ext cx="1063" cy="370"/>
            </a:xfrm>
            <a:prstGeom prst="rect">
              <a:avLst/>
            </a:prstGeom>
            <a:noFill/>
            <a:ln w="28575">
              <a:noFill/>
              <a:miter lim="800000"/>
            </a:ln>
          </p:spPr>
          <p:txBody>
            <a:bodyPr/>
            <a:lstStyle/>
            <a:p>
              <a:pPr algn="just"/>
              <a:r>
                <a:rPr kumimoji="1" lang="zh-CN" altLang="en-US" sz="1600" b="1">
                  <a:latin typeface="仿宋_GB2312" pitchFamily="49" charset="-122"/>
                  <a:ea typeface="仿宋_GB2312" pitchFamily="49" charset="-122"/>
                </a:rPr>
                <a:t>油压、温度</a:t>
              </a:r>
              <a:r>
                <a:rPr kumimoji="1" lang="en-US" altLang="zh-CN" sz="1600" b="1">
                  <a:latin typeface="Times New Roman" panose="02020603050405020304"/>
                  <a:ea typeface="仿宋_GB2312" pitchFamily="49" charset="-122"/>
                </a:rPr>
                <a:t>……</a:t>
              </a:r>
              <a:endParaRPr kumimoji="1" lang="en-US" altLang="zh-CN" sz="1600" b="1">
                <a:latin typeface="仿宋_GB2312" pitchFamily="49" charset="-122"/>
                <a:ea typeface="仿宋_GB2312" pitchFamily="49" charset="-122"/>
              </a:endParaRPr>
            </a:p>
          </p:txBody>
        </p:sp>
        <p:sp>
          <p:nvSpPr>
            <p:cNvPr id="789533" name="Rectangle 29"/>
            <p:cNvSpPr>
              <a:spLocks noChangeArrowheads="1"/>
            </p:cNvSpPr>
            <p:nvPr/>
          </p:nvSpPr>
          <p:spPr bwMode="auto">
            <a:xfrm>
              <a:off x="5089" y="2098"/>
              <a:ext cx="391" cy="247"/>
            </a:xfrm>
            <a:prstGeom prst="rect">
              <a:avLst/>
            </a:prstGeom>
            <a:noFill/>
            <a:ln w="28575">
              <a:noFill/>
              <a:miter lim="800000"/>
            </a:ln>
          </p:spPr>
          <p:txBody>
            <a:bodyPr/>
            <a:lstStyle/>
            <a:p>
              <a:pPr algn="just"/>
              <a:r>
                <a:rPr kumimoji="1" lang="en-US" altLang="zh-CN" sz="1600" b="1">
                  <a:latin typeface="Times New Roman" panose="02020603050405020304" pitchFamily="18" charset="0"/>
                </a:rPr>
                <a:t>….</a:t>
              </a:r>
              <a:endParaRPr kumimoji="1" lang="en-US" altLang="zh-CN" sz="1600" b="1">
                <a:latin typeface="Times New Roman" panose="02020603050405020304" pitchFamily="18" charset="0"/>
              </a:endParaRPr>
            </a:p>
          </p:txBody>
        </p:sp>
        <p:sp>
          <p:nvSpPr>
            <p:cNvPr id="789534" name="Line 30"/>
            <p:cNvSpPr>
              <a:spLocks noChangeShapeType="1"/>
            </p:cNvSpPr>
            <p:nvPr/>
          </p:nvSpPr>
          <p:spPr bwMode="auto">
            <a:xfrm>
              <a:off x="5033" y="3333"/>
              <a:ext cx="671" cy="0"/>
            </a:xfrm>
            <a:prstGeom prst="line">
              <a:avLst/>
            </a:prstGeom>
            <a:noFill/>
            <a:ln w="28575">
              <a:solidFill>
                <a:schemeClr val="tx1"/>
              </a:solidFill>
              <a:round/>
              <a:tailEnd type="triangle" w="med" len="med"/>
            </a:ln>
          </p:spPr>
          <p:txBody>
            <a:bodyPr/>
            <a:lstStyle/>
            <a:p>
              <a:endParaRPr lang="zh-CN" altLang="en-US"/>
            </a:p>
          </p:txBody>
        </p:sp>
        <p:sp>
          <p:nvSpPr>
            <p:cNvPr id="789535" name="Rectangle 31"/>
            <p:cNvSpPr>
              <a:spLocks noChangeArrowheads="1"/>
            </p:cNvSpPr>
            <p:nvPr/>
          </p:nvSpPr>
          <p:spPr bwMode="auto">
            <a:xfrm>
              <a:off x="5201" y="3456"/>
              <a:ext cx="447" cy="247"/>
            </a:xfrm>
            <a:prstGeom prst="rect">
              <a:avLst/>
            </a:prstGeom>
            <a:noFill/>
            <a:ln w="28575">
              <a:noFill/>
              <a:miter lim="800000"/>
            </a:ln>
          </p:spPr>
          <p:txBody>
            <a:bodyPr/>
            <a:lstStyle/>
            <a:p>
              <a:pPr algn="just"/>
              <a:r>
                <a:rPr kumimoji="1" lang="zh-CN" altLang="en-US" sz="1600" b="1">
                  <a:latin typeface="Times New Roman" panose="02020603050405020304" pitchFamily="18" charset="0"/>
                  <a:ea typeface="仿宋_GB2312" pitchFamily="49" charset="-122"/>
                </a:rPr>
                <a:t>告警</a:t>
              </a:r>
              <a:endParaRPr kumimoji="1" lang="zh-CN" altLang="en-US" sz="1600" b="1">
                <a:latin typeface="Times New Roman" panose="02020603050405020304" pitchFamily="18" charset="0"/>
                <a:ea typeface="仿宋_GB2312" pitchFamily="49" charset="-122"/>
              </a:endParaRPr>
            </a:p>
          </p:txBody>
        </p:sp>
        <p:sp>
          <p:nvSpPr>
            <p:cNvPr id="789536" name="Rectangle 32"/>
            <p:cNvSpPr>
              <a:spLocks noChangeArrowheads="1"/>
            </p:cNvSpPr>
            <p:nvPr/>
          </p:nvSpPr>
          <p:spPr bwMode="auto">
            <a:xfrm>
              <a:off x="4753" y="4073"/>
              <a:ext cx="560" cy="247"/>
            </a:xfrm>
            <a:prstGeom prst="rect">
              <a:avLst/>
            </a:prstGeom>
            <a:noFill/>
            <a:ln w="28575">
              <a:noFill/>
              <a:miter lim="800000"/>
            </a:ln>
          </p:spPr>
          <p:txBody>
            <a:bodyPr/>
            <a:lstStyle/>
            <a:p>
              <a:pPr algn="just"/>
              <a:r>
                <a:rPr kumimoji="1" lang="zh-CN" altLang="en-US" sz="1600" b="1">
                  <a:latin typeface="Times New Roman" panose="02020603050405020304" pitchFamily="18" charset="0"/>
                  <a:ea typeface="仿宋_GB2312" pitchFamily="49" charset="-122"/>
                </a:rPr>
                <a:t>提示</a:t>
              </a:r>
              <a:endParaRPr kumimoji="1" lang="zh-CN" altLang="en-US" sz="1600" b="1">
                <a:latin typeface="Times New Roman" panose="02020603050405020304" pitchFamily="18" charset="0"/>
                <a:ea typeface="仿宋_GB2312" pitchFamily="49" charset="-122"/>
              </a:endParaRPr>
            </a:p>
          </p:txBody>
        </p:sp>
        <p:sp>
          <p:nvSpPr>
            <p:cNvPr id="789537" name="Rectangle 33"/>
            <p:cNvSpPr>
              <a:spLocks noChangeArrowheads="1"/>
            </p:cNvSpPr>
            <p:nvPr/>
          </p:nvSpPr>
          <p:spPr bwMode="auto">
            <a:xfrm>
              <a:off x="3076" y="3703"/>
              <a:ext cx="559" cy="370"/>
            </a:xfrm>
            <a:prstGeom prst="rect">
              <a:avLst/>
            </a:prstGeom>
            <a:noFill/>
            <a:ln w="28575">
              <a:noFill/>
              <a:miter lim="800000"/>
            </a:ln>
          </p:spPr>
          <p:txBody>
            <a:bodyPr/>
            <a:lstStyle/>
            <a:p>
              <a:pPr algn="ctr"/>
              <a:r>
                <a:rPr kumimoji="1" lang="en-US" altLang="zh-CN" sz="1600" b="1">
                  <a:latin typeface="Times New Roman" panose="02020603050405020304" pitchFamily="18" charset="0"/>
                  <a:ea typeface="仿宋_GB2312" pitchFamily="49" charset="-122"/>
                </a:rPr>
                <a:t>“</a:t>
              </a:r>
              <a:r>
                <a:rPr kumimoji="1" lang="zh-CN" altLang="en-US" sz="1600" b="1">
                  <a:latin typeface="Times New Roman" panose="02020603050405020304" pitchFamily="18" charset="0"/>
                  <a:ea typeface="仿宋_GB2312" pitchFamily="49" charset="-122"/>
                </a:rPr>
                <a:t>重复”</a:t>
              </a:r>
              <a:endParaRPr kumimoji="1" lang="zh-CN" altLang="en-US" sz="1600" b="1">
                <a:latin typeface="Times New Roman" panose="02020603050405020304" pitchFamily="18" charset="0"/>
                <a:ea typeface="仿宋_GB2312" pitchFamily="49" charset="-122"/>
              </a:endParaRPr>
            </a:p>
            <a:p>
              <a:pPr algn="ctr"/>
              <a:r>
                <a:rPr kumimoji="1" lang="zh-CN" altLang="en-US" sz="1600" b="1">
                  <a:latin typeface="Times New Roman" panose="02020603050405020304" pitchFamily="18" charset="0"/>
                  <a:ea typeface="仿宋_GB2312" pitchFamily="49" charset="-122"/>
                </a:rPr>
                <a:t>提示</a:t>
              </a:r>
              <a:endParaRPr kumimoji="1" lang="zh-CN" altLang="en-US" sz="1600" b="1">
                <a:latin typeface="Times New Roman" panose="02020603050405020304" pitchFamily="18" charset="0"/>
                <a:ea typeface="仿宋_GB2312" pitchFamily="49" charset="-122"/>
              </a:endParaRPr>
            </a:p>
          </p:txBody>
        </p:sp>
        <p:sp>
          <p:nvSpPr>
            <p:cNvPr id="789538" name="Rectangle 34"/>
            <p:cNvSpPr>
              <a:spLocks noChangeArrowheads="1"/>
            </p:cNvSpPr>
            <p:nvPr/>
          </p:nvSpPr>
          <p:spPr bwMode="auto">
            <a:xfrm>
              <a:off x="1734" y="3209"/>
              <a:ext cx="559" cy="370"/>
            </a:xfrm>
            <a:prstGeom prst="rect">
              <a:avLst/>
            </a:prstGeom>
            <a:noFill/>
            <a:ln w="28575">
              <a:noFill/>
              <a:miter lim="800000"/>
            </a:ln>
          </p:spPr>
          <p:txBody>
            <a:bodyPr/>
            <a:lstStyle/>
            <a:p>
              <a:pPr algn="just"/>
              <a:r>
                <a:rPr kumimoji="1" lang="zh-CN" altLang="en-US" sz="1600" b="1">
                  <a:latin typeface="Times New Roman" panose="02020603050405020304" pitchFamily="18" charset="0"/>
                  <a:ea typeface="仿宋_GB2312" pitchFamily="49" charset="-122"/>
                </a:rPr>
                <a:t>重复次</a:t>
              </a:r>
              <a:endParaRPr kumimoji="1" lang="zh-CN" altLang="en-US" sz="1600" b="1">
                <a:latin typeface="Times New Roman" panose="02020603050405020304" pitchFamily="18" charset="0"/>
                <a:ea typeface="仿宋_GB2312" pitchFamily="49" charset="-122"/>
              </a:endParaRPr>
            </a:p>
            <a:p>
              <a:pPr algn="just"/>
              <a:r>
                <a:rPr kumimoji="1" lang="zh-CN" altLang="en-US" sz="1600" b="1">
                  <a:latin typeface="Times New Roman" panose="02020603050405020304" pitchFamily="18" charset="0"/>
                  <a:ea typeface="仿宋_GB2312" pitchFamily="49" charset="-122"/>
                </a:rPr>
                <a:t>数太多</a:t>
              </a:r>
              <a:endParaRPr kumimoji="1" lang="zh-CN" altLang="en-US" sz="1600" b="1">
                <a:latin typeface="Times New Roman" panose="02020603050405020304" pitchFamily="18" charset="0"/>
              </a:endParaRPr>
            </a:p>
          </p:txBody>
        </p:sp>
        <p:sp>
          <p:nvSpPr>
            <p:cNvPr id="789539" name="Rectangle 35"/>
            <p:cNvSpPr>
              <a:spLocks noChangeArrowheads="1"/>
            </p:cNvSpPr>
            <p:nvPr/>
          </p:nvSpPr>
          <p:spPr bwMode="auto">
            <a:xfrm>
              <a:off x="1007" y="3086"/>
              <a:ext cx="727" cy="247"/>
            </a:xfrm>
            <a:prstGeom prst="rect">
              <a:avLst/>
            </a:prstGeom>
            <a:noFill/>
            <a:ln w="28575">
              <a:noFill/>
              <a:miter lim="800000"/>
            </a:ln>
          </p:spPr>
          <p:txBody>
            <a:bodyPr/>
            <a:lstStyle/>
            <a:p>
              <a:pPr algn="just"/>
              <a:r>
                <a:rPr kumimoji="1" lang="zh-CN" altLang="en-US" sz="1600" b="1">
                  <a:latin typeface="Times New Roman" panose="02020603050405020304" pitchFamily="18" charset="0"/>
                  <a:ea typeface="仿宋_GB2312" pitchFamily="49" charset="-122"/>
                </a:rPr>
                <a:t>点火数码表</a:t>
              </a:r>
              <a:endParaRPr kumimoji="1" lang="zh-CN" altLang="en-US" sz="1600" b="1">
                <a:latin typeface="Times New Roman" panose="02020603050405020304" pitchFamily="18" charset="0"/>
                <a:ea typeface="仿宋_GB2312" pitchFamily="49" charset="-122"/>
              </a:endParaRPr>
            </a:p>
          </p:txBody>
        </p:sp>
        <p:sp>
          <p:nvSpPr>
            <p:cNvPr id="789540" name="Line 36"/>
            <p:cNvSpPr>
              <a:spLocks noChangeShapeType="1"/>
            </p:cNvSpPr>
            <p:nvPr/>
          </p:nvSpPr>
          <p:spPr bwMode="auto">
            <a:xfrm>
              <a:off x="1118" y="3086"/>
              <a:ext cx="839" cy="0"/>
            </a:xfrm>
            <a:prstGeom prst="line">
              <a:avLst/>
            </a:prstGeom>
            <a:noFill/>
            <a:ln w="28575">
              <a:solidFill>
                <a:schemeClr val="tx1"/>
              </a:solidFill>
              <a:round/>
            </a:ln>
          </p:spPr>
          <p:txBody>
            <a:bodyPr/>
            <a:lstStyle/>
            <a:p>
              <a:endParaRPr lang="zh-CN" altLang="en-US"/>
            </a:p>
          </p:txBody>
        </p:sp>
        <p:sp>
          <p:nvSpPr>
            <p:cNvPr id="789541" name="Line 37"/>
            <p:cNvSpPr>
              <a:spLocks noChangeShapeType="1"/>
            </p:cNvSpPr>
            <p:nvPr/>
          </p:nvSpPr>
          <p:spPr bwMode="auto">
            <a:xfrm>
              <a:off x="1118" y="2962"/>
              <a:ext cx="839" cy="0"/>
            </a:xfrm>
            <a:prstGeom prst="line">
              <a:avLst/>
            </a:prstGeom>
            <a:noFill/>
            <a:ln w="28575">
              <a:solidFill>
                <a:schemeClr val="tx1"/>
              </a:solidFill>
              <a:round/>
            </a:ln>
          </p:spPr>
          <p:txBody>
            <a:bodyPr/>
            <a:lstStyle/>
            <a:p>
              <a:endParaRPr lang="zh-CN" altLang="en-US"/>
            </a:p>
          </p:txBody>
        </p:sp>
        <p:sp>
          <p:nvSpPr>
            <p:cNvPr id="789542" name="Rectangle 38"/>
            <p:cNvSpPr>
              <a:spLocks noChangeArrowheads="1"/>
            </p:cNvSpPr>
            <p:nvPr/>
          </p:nvSpPr>
          <p:spPr bwMode="auto">
            <a:xfrm>
              <a:off x="1734" y="2592"/>
              <a:ext cx="391" cy="247"/>
            </a:xfrm>
            <a:prstGeom prst="rect">
              <a:avLst/>
            </a:prstGeom>
            <a:noFill/>
            <a:ln w="28575">
              <a:noFill/>
              <a:miter lim="800000"/>
            </a:ln>
          </p:spPr>
          <p:txBody>
            <a:bodyPr/>
            <a:lstStyle/>
            <a:p>
              <a:pPr algn="just"/>
              <a:r>
                <a:rPr kumimoji="1" lang="zh-CN" altLang="en-US" sz="1600" b="1">
                  <a:latin typeface="Times New Roman" panose="02020603050405020304" pitchFamily="18" charset="0"/>
                  <a:ea typeface="仿宋_GB2312" pitchFamily="49" charset="-122"/>
                </a:rPr>
                <a:t>数码</a:t>
              </a:r>
              <a:endParaRPr kumimoji="1" lang="zh-CN" altLang="en-US" sz="1600" b="1">
                <a:latin typeface="Times New Roman" panose="02020603050405020304" pitchFamily="18" charset="0"/>
                <a:ea typeface="仿宋_GB2312" pitchFamily="49" charset="-122"/>
              </a:endParaRPr>
            </a:p>
          </p:txBody>
        </p:sp>
        <p:sp>
          <p:nvSpPr>
            <p:cNvPr id="789543" name="Rectangle 39"/>
            <p:cNvSpPr>
              <a:spLocks noChangeArrowheads="1"/>
            </p:cNvSpPr>
            <p:nvPr/>
          </p:nvSpPr>
          <p:spPr bwMode="auto">
            <a:xfrm>
              <a:off x="895" y="3456"/>
              <a:ext cx="447" cy="370"/>
            </a:xfrm>
            <a:prstGeom prst="rect">
              <a:avLst/>
            </a:prstGeom>
            <a:noFill/>
            <a:ln w="28575">
              <a:noFill/>
              <a:miter lim="800000"/>
            </a:ln>
          </p:spPr>
          <p:txBody>
            <a:bodyPr/>
            <a:lstStyle/>
            <a:p>
              <a:pPr algn="just"/>
              <a:r>
                <a:rPr kumimoji="1" lang="zh-CN" altLang="en-US" sz="1600" b="1">
                  <a:latin typeface="Times New Roman" panose="02020603050405020304" pitchFamily="18" charset="0"/>
                  <a:ea typeface="仿宋_GB2312" pitchFamily="49" charset="-122"/>
                </a:rPr>
                <a:t>正确</a:t>
              </a:r>
              <a:endParaRPr kumimoji="1" lang="zh-CN" altLang="en-US" sz="1600" b="1">
                <a:latin typeface="Times New Roman" panose="02020603050405020304" pitchFamily="18" charset="0"/>
                <a:ea typeface="仿宋_GB2312" pitchFamily="49" charset="-122"/>
              </a:endParaRPr>
            </a:p>
            <a:p>
              <a:pPr algn="just"/>
              <a:r>
                <a:rPr kumimoji="1" lang="zh-CN" altLang="en-US" sz="1600" b="1">
                  <a:latin typeface="Times New Roman" panose="02020603050405020304" pitchFamily="18" charset="0"/>
                  <a:ea typeface="仿宋_GB2312" pitchFamily="49" charset="-122"/>
                </a:rPr>
                <a:t>数码</a:t>
              </a:r>
              <a:endParaRPr kumimoji="1" lang="zh-CN" altLang="en-US" sz="1600" b="1">
                <a:latin typeface="Times New Roman" panose="02020603050405020304" pitchFamily="18" charset="0"/>
              </a:endParaRPr>
            </a:p>
          </p:txBody>
        </p:sp>
        <p:sp>
          <p:nvSpPr>
            <p:cNvPr id="789544" name="Rectangle 40"/>
            <p:cNvSpPr>
              <a:spLocks noChangeArrowheads="1"/>
            </p:cNvSpPr>
            <p:nvPr/>
          </p:nvSpPr>
          <p:spPr bwMode="auto">
            <a:xfrm>
              <a:off x="2181" y="3086"/>
              <a:ext cx="559" cy="370"/>
            </a:xfrm>
            <a:prstGeom prst="rect">
              <a:avLst/>
            </a:prstGeom>
            <a:noFill/>
            <a:ln w="28575">
              <a:noFill/>
              <a:miter lim="800000"/>
            </a:ln>
          </p:spPr>
          <p:txBody>
            <a:bodyPr/>
            <a:lstStyle/>
            <a:p>
              <a:pPr algn="ctr"/>
              <a:r>
                <a:rPr kumimoji="1" lang="zh-CN" altLang="en-US" sz="1600" b="1">
                  <a:latin typeface="Times New Roman" panose="02020603050405020304" pitchFamily="18" charset="0"/>
                  <a:ea typeface="仿宋_GB2312" pitchFamily="49" charset="-122"/>
                </a:rPr>
                <a:t>不正确</a:t>
              </a:r>
              <a:endParaRPr kumimoji="1" lang="zh-CN" altLang="en-US" sz="1600" b="1">
                <a:latin typeface="Times New Roman" panose="02020603050405020304" pitchFamily="18" charset="0"/>
                <a:ea typeface="仿宋_GB2312" pitchFamily="49" charset="-122"/>
              </a:endParaRPr>
            </a:p>
            <a:p>
              <a:pPr algn="ctr"/>
              <a:r>
                <a:rPr kumimoji="1" lang="zh-CN" altLang="en-US" sz="1600" b="1">
                  <a:latin typeface="Times New Roman" panose="02020603050405020304" pitchFamily="18" charset="0"/>
                  <a:ea typeface="仿宋_GB2312" pitchFamily="49" charset="-122"/>
                </a:rPr>
                <a:t>数码</a:t>
              </a:r>
              <a:endParaRPr kumimoji="1" lang="zh-CN" altLang="en-US" sz="1600" b="1">
                <a:latin typeface="Times New Roman" panose="02020603050405020304" pitchFamily="18" charset="0"/>
              </a:endParaRPr>
            </a:p>
          </p:txBody>
        </p:sp>
        <p:sp>
          <p:nvSpPr>
            <p:cNvPr id="789545" name="Rectangle 41"/>
            <p:cNvSpPr>
              <a:spLocks noChangeArrowheads="1"/>
            </p:cNvSpPr>
            <p:nvPr/>
          </p:nvSpPr>
          <p:spPr bwMode="auto">
            <a:xfrm>
              <a:off x="4530" y="3579"/>
              <a:ext cx="447" cy="371"/>
            </a:xfrm>
            <a:prstGeom prst="rect">
              <a:avLst/>
            </a:prstGeom>
            <a:noFill/>
            <a:ln w="28575">
              <a:noFill/>
              <a:miter lim="800000"/>
            </a:ln>
          </p:spPr>
          <p:txBody>
            <a:bodyPr/>
            <a:lstStyle/>
            <a:p>
              <a:pPr algn="just"/>
              <a:r>
                <a:rPr kumimoji="1" lang="zh-CN" altLang="en-US" sz="1600" b="1">
                  <a:latin typeface="Times New Roman" panose="02020603050405020304" pitchFamily="18" charset="0"/>
                  <a:ea typeface="仿宋_GB2312" pitchFamily="49" charset="-122"/>
                </a:rPr>
                <a:t>距离</a:t>
              </a:r>
              <a:endParaRPr kumimoji="1" lang="zh-CN" altLang="en-US" sz="1600" b="1">
                <a:latin typeface="Times New Roman" panose="02020603050405020304" pitchFamily="18" charset="0"/>
                <a:ea typeface="仿宋_GB2312" pitchFamily="49" charset="-122"/>
              </a:endParaRPr>
            </a:p>
            <a:p>
              <a:pPr algn="just"/>
              <a:r>
                <a:rPr kumimoji="1" lang="zh-CN" altLang="en-US" sz="1600" b="1">
                  <a:latin typeface="Times New Roman" panose="02020603050405020304" pitchFamily="18" charset="0"/>
                  <a:ea typeface="仿宋_GB2312" pitchFamily="49" charset="-122"/>
                </a:rPr>
                <a:t>信息</a:t>
              </a:r>
              <a:endParaRPr kumimoji="1" lang="zh-CN" altLang="en-US" sz="1600" b="1">
                <a:latin typeface="Times New Roman" panose="02020603050405020304" pitchFamily="18" charset="0"/>
              </a:endParaRPr>
            </a:p>
          </p:txBody>
        </p:sp>
        <p:sp>
          <p:nvSpPr>
            <p:cNvPr id="789546" name="Rectangle 42"/>
            <p:cNvSpPr>
              <a:spLocks noChangeArrowheads="1"/>
            </p:cNvSpPr>
            <p:nvPr/>
          </p:nvSpPr>
          <p:spPr bwMode="auto">
            <a:xfrm>
              <a:off x="4809" y="2839"/>
              <a:ext cx="392" cy="247"/>
            </a:xfrm>
            <a:prstGeom prst="rect">
              <a:avLst/>
            </a:prstGeom>
            <a:noFill/>
            <a:ln w="28575">
              <a:noFill/>
              <a:miter lim="800000"/>
            </a:ln>
          </p:spPr>
          <p:txBody>
            <a:bodyPr/>
            <a:lstStyle/>
            <a:p>
              <a:pPr algn="just"/>
              <a:r>
                <a:rPr kumimoji="1" lang="zh-CN" altLang="en-US" sz="1600" b="1">
                  <a:latin typeface="Times New Roman" panose="02020603050405020304" pitchFamily="18" charset="0"/>
                  <a:ea typeface="仿宋_GB2312" pitchFamily="49" charset="-122"/>
                </a:rPr>
                <a:t>距离</a:t>
              </a:r>
              <a:endParaRPr kumimoji="1" lang="zh-CN" altLang="en-US" sz="1600" b="1">
                <a:latin typeface="Times New Roman" panose="02020603050405020304" pitchFamily="18" charset="0"/>
                <a:ea typeface="仿宋_GB2312" pitchFamily="49" charset="-122"/>
              </a:endParaRPr>
            </a:p>
          </p:txBody>
        </p:sp>
        <p:sp>
          <p:nvSpPr>
            <p:cNvPr id="789547" name="Rectangle 43"/>
            <p:cNvSpPr>
              <a:spLocks noChangeArrowheads="1"/>
            </p:cNvSpPr>
            <p:nvPr/>
          </p:nvSpPr>
          <p:spPr bwMode="auto">
            <a:xfrm>
              <a:off x="3579" y="2469"/>
              <a:ext cx="391" cy="370"/>
            </a:xfrm>
            <a:prstGeom prst="rect">
              <a:avLst/>
            </a:prstGeom>
            <a:noFill/>
            <a:ln w="28575">
              <a:noFill/>
              <a:miter lim="800000"/>
            </a:ln>
          </p:spPr>
          <p:txBody>
            <a:bodyPr/>
            <a:lstStyle/>
            <a:p>
              <a:pPr algn="just"/>
              <a:r>
                <a:rPr kumimoji="1" lang="zh-CN" altLang="en-US" sz="1600" b="1">
                  <a:latin typeface="Times New Roman" panose="02020603050405020304" pitchFamily="18" charset="0"/>
                  <a:ea typeface="仿宋_GB2312" pitchFamily="49" charset="-122"/>
                </a:rPr>
                <a:t>接收</a:t>
              </a:r>
              <a:endParaRPr kumimoji="1" lang="zh-CN" altLang="en-US" sz="1600" b="1">
                <a:latin typeface="Times New Roman" panose="02020603050405020304" pitchFamily="18" charset="0"/>
                <a:ea typeface="仿宋_GB2312" pitchFamily="49" charset="-122"/>
              </a:endParaRPr>
            </a:p>
            <a:p>
              <a:pPr algn="just"/>
              <a:r>
                <a:rPr kumimoji="1" lang="zh-CN" altLang="en-US" sz="1600" b="1">
                  <a:latin typeface="Times New Roman" panose="02020603050405020304" pitchFamily="18" charset="0"/>
                  <a:ea typeface="仿宋_GB2312" pitchFamily="49" charset="-122"/>
                </a:rPr>
                <a:t>信号</a:t>
              </a:r>
              <a:endParaRPr kumimoji="1" lang="zh-CN" altLang="en-US" sz="1600" b="1">
                <a:latin typeface="Times New Roman" panose="02020603050405020304" pitchFamily="18" charset="0"/>
              </a:endParaRPr>
            </a:p>
          </p:txBody>
        </p:sp>
        <p:sp>
          <p:nvSpPr>
            <p:cNvPr id="789548" name="Rectangle 44"/>
            <p:cNvSpPr>
              <a:spLocks noChangeArrowheads="1"/>
            </p:cNvSpPr>
            <p:nvPr/>
          </p:nvSpPr>
          <p:spPr bwMode="auto">
            <a:xfrm>
              <a:off x="1007" y="1975"/>
              <a:ext cx="391" cy="247"/>
            </a:xfrm>
            <a:prstGeom prst="rect">
              <a:avLst/>
            </a:prstGeom>
            <a:noFill/>
            <a:ln w="28575">
              <a:noFill/>
              <a:miter lim="800000"/>
            </a:ln>
          </p:spPr>
          <p:txBody>
            <a:bodyPr/>
            <a:lstStyle/>
            <a:p>
              <a:pPr algn="just"/>
              <a:r>
                <a:rPr kumimoji="1" lang="zh-CN" altLang="en-US" sz="1600" b="1">
                  <a:latin typeface="Times New Roman" panose="02020603050405020304" pitchFamily="18" charset="0"/>
                  <a:ea typeface="仿宋_GB2312" pitchFamily="49" charset="-122"/>
                </a:rPr>
                <a:t>数字</a:t>
              </a:r>
              <a:endParaRPr kumimoji="1" lang="zh-CN" altLang="en-US" sz="1600" b="1">
                <a:latin typeface="Times New Roman" panose="02020603050405020304" pitchFamily="18" charset="0"/>
                <a:ea typeface="仿宋_GB2312" pitchFamily="49" charset="-122"/>
              </a:endParaRPr>
            </a:p>
          </p:txBody>
        </p:sp>
        <p:sp>
          <p:nvSpPr>
            <p:cNvPr id="789549" name="Rectangle 45"/>
            <p:cNvSpPr>
              <a:spLocks noChangeArrowheads="1"/>
            </p:cNvSpPr>
            <p:nvPr/>
          </p:nvSpPr>
          <p:spPr bwMode="auto">
            <a:xfrm>
              <a:off x="224" y="2715"/>
              <a:ext cx="447" cy="371"/>
            </a:xfrm>
            <a:prstGeom prst="rect">
              <a:avLst/>
            </a:prstGeom>
            <a:noFill/>
            <a:ln w="28575">
              <a:noFill/>
              <a:miter lim="800000"/>
            </a:ln>
          </p:spPr>
          <p:txBody>
            <a:bodyPr/>
            <a:lstStyle/>
            <a:p>
              <a:pPr algn="just"/>
              <a:r>
                <a:rPr kumimoji="1" lang="zh-CN" altLang="en-US" sz="1600" b="1">
                  <a:latin typeface="Times New Roman" panose="02020603050405020304" pitchFamily="18" charset="0"/>
                  <a:ea typeface="仿宋_GB2312" pitchFamily="49" charset="-122"/>
                </a:rPr>
                <a:t>按数</a:t>
              </a:r>
              <a:endParaRPr kumimoji="1" lang="zh-CN" altLang="en-US" sz="1600" b="1">
                <a:latin typeface="Times New Roman" panose="02020603050405020304" pitchFamily="18" charset="0"/>
                <a:ea typeface="仿宋_GB2312" pitchFamily="49" charset="-122"/>
              </a:endParaRPr>
            </a:p>
            <a:p>
              <a:pPr algn="just"/>
              <a:r>
                <a:rPr kumimoji="1" lang="zh-CN" altLang="en-US" sz="1600" b="1">
                  <a:latin typeface="Times New Roman" panose="02020603050405020304" pitchFamily="18" charset="0"/>
                  <a:ea typeface="仿宋_GB2312" pitchFamily="49" charset="-122"/>
                </a:rPr>
                <a:t>字键</a:t>
              </a:r>
              <a:endParaRPr kumimoji="1" lang="zh-CN" altLang="en-US" sz="1600" b="1">
                <a:latin typeface="Times New Roman" panose="02020603050405020304" pitchFamily="18" charset="0"/>
                <a:ea typeface="仿宋_GB2312" pitchFamily="49" charset="-122"/>
              </a:endParaRPr>
            </a:p>
          </p:txBody>
        </p:sp>
        <p:sp>
          <p:nvSpPr>
            <p:cNvPr id="789550" name="Line 46"/>
            <p:cNvSpPr>
              <a:spLocks noChangeShapeType="1"/>
            </p:cNvSpPr>
            <p:nvPr/>
          </p:nvSpPr>
          <p:spPr bwMode="auto">
            <a:xfrm flipV="1">
              <a:off x="0" y="2469"/>
              <a:ext cx="447" cy="246"/>
            </a:xfrm>
            <a:prstGeom prst="line">
              <a:avLst/>
            </a:prstGeom>
            <a:noFill/>
            <a:ln w="28575">
              <a:solidFill>
                <a:schemeClr val="tx1"/>
              </a:solidFill>
              <a:round/>
              <a:tailEnd type="triangle" w="med" len="med"/>
            </a:ln>
          </p:spPr>
          <p:txBody>
            <a:bodyPr/>
            <a:lstStyle/>
            <a:p>
              <a:endParaRPr lang="zh-CN" altLang="en-US"/>
            </a:p>
          </p:txBody>
        </p:sp>
        <p:sp>
          <p:nvSpPr>
            <p:cNvPr id="789551" name="Rectangle 47"/>
            <p:cNvSpPr>
              <a:spLocks noChangeArrowheads="1"/>
            </p:cNvSpPr>
            <p:nvPr/>
          </p:nvSpPr>
          <p:spPr bwMode="auto">
            <a:xfrm>
              <a:off x="1678" y="1605"/>
              <a:ext cx="335" cy="246"/>
            </a:xfrm>
            <a:prstGeom prst="rect">
              <a:avLst/>
            </a:prstGeom>
            <a:noFill/>
            <a:ln w="28575">
              <a:noFill/>
              <a:miter lim="800000"/>
            </a:ln>
          </p:spPr>
          <p:txBody>
            <a:bodyPr/>
            <a:lstStyle/>
            <a:p>
              <a:pPr algn="just"/>
              <a:r>
                <a:rPr kumimoji="1" lang="en-US" altLang="zh-CN" sz="1600" b="1">
                  <a:latin typeface="Times New Roman" panose="02020603050405020304" pitchFamily="18" charset="0"/>
                </a:rPr>
                <a:t>#1</a:t>
              </a:r>
              <a:endParaRPr kumimoji="1" lang="en-US" altLang="zh-CN" sz="1600" b="1">
                <a:latin typeface="Times New Roman" panose="02020603050405020304" pitchFamily="18" charset="0"/>
              </a:endParaRPr>
            </a:p>
          </p:txBody>
        </p:sp>
        <p:sp>
          <p:nvSpPr>
            <p:cNvPr id="789552" name="Line 48"/>
            <p:cNvSpPr>
              <a:spLocks noChangeShapeType="1"/>
            </p:cNvSpPr>
            <p:nvPr/>
          </p:nvSpPr>
          <p:spPr bwMode="auto">
            <a:xfrm flipH="1">
              <a:off x="2013" y="1728"/>
              <a:ext cx="224" cy="247"/>
            </a:xfrm>
            <a:prstGeom prst="line">
              <a:avLst/>
            </a:prstGeom>
            <a:noFill/>
            <a:ln w="28575">
              <a:solidFill>
                <a:schemeClr val="tx1"/>
              </a:solidFill>
              <a:round/>
              <a:tailEnd type="triangle" w="med" len="med"/>
            </a:ln>
          </p:spPr>
          <p:txBody>
            <a:bodyPr/>
            <a:lstStyle/>
            <a:p>
              <a:endParaRPr lang="zh-CN" altLang="en-US"/>
            </a:p>
          </p:txBody>
        </p:sp>
        <p:sp>
          <p:nvSpPr>
            <p:cNvPr id="789553" name="Rectangle 49"/>
            <p:cNvSpPr>
              <a:spLocks noChangeArrowheads="1"/>
            </p:cNvSpPr>
            <p:nvPr/>
          </p:nvSpPr>
          <p:spPr bwMode="auto">
            <a:xfrm>
              <a:off x="2461" y="1728"/>
              <a:ext cx="335" cy="247"/>
            </a:xfrm>
            <a:prstGeom prst="rect">
              <a:avLst/>
            </a:prstGeom>
            <a:noFill/>
            <a:ln w="28575">
              <a:noFill/>
              <a:miter lim="800000"/>
            </a:ln>
          </p:spPr>
          <p:txBody>
            <a:bodyPr/>
            <a:lstStyle/>
            <a:p>
              <a:pPr algn="just"/>
              <a:r>
                <a:rPr kumimoji="1" lang="en-US" altLang="zh-CN" sz="1600" b="1">
                  <a:latin typeface="Times New Roman" panose="02020603050405020304" pitchFamily="18" charset="0"/>
                </a:rPr>
                <a:t>#2</a:t>
              </a:r>
              <a:endParaRPr kumimoji="1" lang="en-US" altLang="zh-CN" sz="1600" b="1">
                <a:latin typeface="Times New Roman" panose="02020603050405020304" pitchFamily="18" charset="0"/>
              </a:endParaRPr>
            </a:p>
          </p:txBody>
        </p:sp>
        <p:sp>
          <p:nvSpPr>
            <p:cNvPr id="789554" name="Rectangle 50"/>
            <p:cNvSpPr>
              <a:spLocks noChangeArrowheads="1"/>
            </p:cNvSpPr>
            <p:nvPr/>
          </p:nvSpPr>
          <p:spPr bwMode="auto">
            <a:xfrm>
              <a:off x="2964" y="1605"/>
              <a:ext cx="279" cy="246"/>
            </a:xfrm>
            <a:prstGeom prst="rect">
              <a:avLst/>
            </a:prstGeom>
            <a:noFill/>
            <a:ln w="28575">
              <a:noFill/>
              <a:miter lim="800000"/>
            </a:ln>
          </p:spPr>
          <p:txBody>
            <a:bodyPr/>
            <a:lstStyle/>
            <a:p>
              <a:pPr algn="just"/>
              <a:r>
                <a:rPr kumimoji="1" lang="en-US" altLang="zh-CN" sz="1600" b="1">
                  <a:latin typeface="Times New Roman" panose="02020603050405020304" pitchFamily="18" charset="0"/>
                </a:rPr>
                <a:t>#3</a:t>
              </a:r>
              <a:endParaRPr kumimoji="1" lang="en-US" altLang="zh-CN" sz="1600" b="1">
                <a:latin typeface="Times New Roman" panose="02020603050405020304" pitchFamily="18" charset="0"/>
              </a:endParaRPr>
            </a:p>
          </p:txBody>
        </p:sp>
        <p:sp>
          <p:nvSpPr>
            <p:cNvPr id="789555" name="Rectangle 51"/>
            <p:cNvSpPr>
              <a:spLocks noChangeArrowheads="1"/>
            </p:cNvSpPr>
            <p:nvPr/>
          </p:nvSpPr>
          <p:spPr bwMode="auto">
            <a:xfrm>
              <a:off x="3020" y="1358"/>
              <a:ext cx="335" cy="247"/>
            </a:xfrm>
            <a:prstGeom prst="rect">
              <a:avLst/>
            </a:prstGeom>
            <a:noFill/>
            <a:ln w="28575">
              <a:noFill/>
              <a:miter lim="800000"/>
            </a:ln>
          </p:spPr>
          <p:txBody>
            <a:bodyPr/>
            <a:lstStyle/>
            <a:p>
              <a:pPr algn="just"/>
              <a:r>
                <a:rPr kumimoji="1" lang="en-US" altLang="zh-CN" sz="1600" b="1">
                  <a:latin typeface="Times New Roman" panose="02020603050405020304" pitchFamily="18" charset="0"/>
                </a:rPr>
                <a:t>#4</a:t>
              </a:r>
              <a:endParaRPr kumimoji="1" lang="en-US" altLang="zh-CN" sz="1600" b="1">
                <a:latin typeface="Times New Roman" panose="02020603050405020304" pitchFamily="18" charset="0"/>
              </a:endParaRPr>
            </a:p>
          </p:txBody>
        </p:sp>
        <p:sp>
          <p:nvSpPr>
            <p:cNvPr id="789556" name="Line 52"/>
            <p:cNvSpPr>
              <a:spLocks noChangeShapeType="1"/>
            </p:cNvSpPr>
            <p:nvPr/>
          </p:nvSpPr>
          <p:spPr bwMode="auto">
            <a:xfrm>
              <a:off x="2852" y="1605"/>
              <a:ext cx="895" cy="123"/>
            </a:xfrm>
            <a:prstGeom prst="line">
              <a:avLst/>
            </a:prstGeom>
            <a:noFill/>
            <a:ln w="28575">
              <a:solidFill>
                <a:schemeClr val="tx1"/>
              </a:solidFill>
              <a:round/>
              <a:tailEnd type="triangle" w="med" len="med"/>
            </a:ln>
          </p:spPr>
          <p:txBody>
            <a:bodyPr/>
            <a:lstStyle/>
            <a:p>
              <a:endParaRPr lang="zh-CN" altLang="en-US"/>
            </a:p>
          </p:txBody>
        </p:sp>
        <p:sp>
          <p:nvSpPr>
            <p:cNvPr id="789557" name="Rectangle 53"/>
            <p:cNvSpPr>
              <a:spLocks noChangeArrowheads="1"/>
            </p:cNvSpPr>
            <p:nvPr/>
          </p:nvSpPr>
          <p:spPr bwMode="auto">
            <a:xfrm>
              <a:off x="2796" y="987"/>
              <a:ext cx="336" cy="247"/>
            </a:xfrm>
            <a:prstGeom prst="rect">
              <a:avLst/>
            </a:prstGeom>
            <a:noFill/>
            <a:ln w="28575">
              <a:noFill/>
              <a:miter lim="800000"/>
            </a:ln>
          </p:spPr>
          <p:txBody>
            <a:bodyPr/>
            <a:lstStyle/>
            <a:p>
              <a:pPr algn="just"/>
              <a:r>
                <a:rPr kumimoji="1" lang="en-US" altLang="zh-CN" sz="1600" b="1">
                  <a:latin typeface="Times New Roman" panose="02020603050405020304" pitchFamily="18" charset="0"/>
                </a:rPr>
                <a:t>#5</a:t>
              </a:r>
              <a:endParaRPr kumimoji="1" lang="en-US" altLang="zh-CN" sz="1600" b="1">
                <a:latin typeface="Times New Roman" panose="02020603050405020304" pitchFamily="18" charset="0"/>
              </a:endParaRPr>
            </a:p>
          </p:txBody>
        </p:sp>
        <p:sp>
          <p:nvSpPr>
            <p:cNvPr id="789558" name="Line 54"/>
            <p:cNvSpPr>
              <a:spLocks noChangeShapeType="1"/>
            </p:cNvSpPr>
            <p:nvPr/>
          </p:nvSpPr>
          <p:spPr bwMode="auto">
            <a:xfrm flipV="1">
              <a:off x="2852" y="1234"/>
              <a:ext cx="727" cy="247"/>
            </a:xfrm>
            <a:prstGeom prst="line">
              <a:avLst/>
            </a:prstGeom>
            <a:noFill/>
            <a:ln w="28575">
              <a:solidFill>
                <a:schemeClr val="tx1"/>
              </a:solidFill>
              <a:round/>
              <a:tailEnd type="triangle" w="med" len="med"/>
            </a:ln>
          </p:spPr>
          <p:txBody>
            <a:bodyPr/>
            <a:lstStyle/>
            <a:p>
              <a:endParaRPr lang="zh-CN" altLang="en-US"/>
            </a:p>
          </p:txBody>
        </p:sp>
        <p:sp>
          <p:nvSpPr>
            <p:cNvPr id="789559" name="Rectangle 55"/>
            <p:cNvSpPr>
              <a:spLocks noChangeArrowheads="1"/>
            </p:cNvSpPr>
            <p:nvPr/>
          </p:nvSpPr>
          <p:spPr bwMode="auto">
            <a:xfrm>
              <a:off x="2544" y="864"/>
              <a:ext cx="280" cy="247"/>
            </a:xfrm>
            <a:prstGeom prst="rect">
              <a:avLst/>
            </a:prstGeom>
            <a:noFill/>
            <a:ln w="28575">
              <a:noFill/>
              <a:miter lim="800000"/>
            </a:ln>
          </p:spPr>
          <p:txBody>
            <a:bodyPr/>
            <a:lstStyle/>
            <a:p>
              <a:pPr algn="just"/>
              <a:r>
                <a:rPr kumimoji="1" lang="en-US" altLang="zh-CN" sz="1600" b="1">
                  <a:latin typeface="Times New Roman" panose="02020603050405020304" pitchFamily="18" charset="0"/>
                </a:rPr>
                <a:t>#6</a:t>
              </a:r>
              <a:endParaRPr kumimoji="1" lang="en-US" altLang="zh-CN" sz="1600" b="1">
                <a:latin typeface="Times New Roman" panose="02020603050405020304" pitchFamily="18" charset="0"/>
              </a:endParaRPr>
            </a:p>
          </p:txBody>
        </p:sp>
        <p:sp>
          <p:nvSpPr>
            <p:cNvPr id="789560" name="Line 56"/>
            <p:cNvSpPr>
              <a:spLocks noChangeShapeType="1"/>
            </p:cNvSpPr>
            <p:nvPr/>
          </p:nvSpPr>
          <p:spPr bwMode="auto">
            <a:xfrm flipV="1">
              <a:off x="2628" y="741"/>
              <a:ext cx="615" cy="493"/>
            </a:xfrm>
            <a:prstGeom prst="line">
              <a:avLst/>
            </a:prstGeom>
            <a:noFill/>
            <a:ln w="28575">
              <a:solidFill>
                <a:schemeClr val="tx1"/>
              </a:solidFill>
              <a:round/>
              <a:tailEnd type="triangle" w="med" len="med"/>
            </a:ln>
          </p:spPr>
          <p:txBody>
            <a:bodyPr/>
            <a:lstStyle/>
            <a:p>
              <a:endParaRPr lang="zh-CN" altLang="en-US"/>
            </a:p>
          </p:txBody>
        </p:sp>
        <p:sp>
          <p:nvSpPr>
            <p:cNvPr id="789561" name="Line 57"/>
            <p:cNvSpPr>
              <a:spLocks noChangeShapeType="1"/>
            </p:cNvSpPr>
            <p:nvPr/>
          </p:nvSpPr>
          <p:spPr bwMode="auto">
            <a:xfrm flipV="1">
              <a:off x="4138" y="370"/>
              <a:ext cx="783" cy="247"/>
            </a:xfrm>
            <a:prstGeom prst="line">
              <a:avLst/>
            </a:prstGeom>
            <a:noFill/>
            <a:ln w="28575">
              <a:solidFill>
                <a:schemeClr val="tx1"/>
              </a:solidFill>
              <a:round/>
              <a:tailEnd type="triangle" w="med" len="med"/>
            </a:ln>
          </p:spPr>
          <p:txBody>
            <a:bodyPr/>
            <a:lstStyle/>
            <a:p>
              <a:endParaRPr lang="zh-CN" altLang="en-US"/>
            </a:p>
          </p:txBody>
        </p:sp>
        <p:sp>
          <p:nvSpPr>
            <p:cNvPr id="789562" name="Line 58"/>
            <p:cNvSpPr>
              <a:spLocks noChangeShapeType="1"/>
            </p:cNvSpPr>
            <p:nvPr/>
          </p:nvSpPr>
          <p:spPr bwMode="auto">
            <a:xfrm>
              <a:off x="4530" y="1234"/>
              <a:ext cx="503" cy="0"/>
            </a:xfrm>
            <a:prstGeom prst="line">
              <a:avLst/>
            </a:prstGeom>
            <a:noFill/>
            <a:ln w="28575">
              <a:solidFill>
                <a:schemeClr val="tx1"/>
              </a:solidFill>
              <a:round/>
              <a:tailEnd type="triangle" w="med" len="med"/>
            </a:ln>
          </p:spPr>
          <p:txBody>
            <a:bodyPr/>
            <a:lstStyle/>
            <a:p>
              <a:endParaRPr lang="zh-CN" altLang="en-US"/>
            </a:p>
          </p:txBody>
        </p:sp>
        <p:sp>
          <p:nvSpPr>
            <p:cNvPr id="789563" name="Line 59"/>
            <p:cNvSpPr>
              <a:spLocks noChangeShapeType="1"/>
            </p:cNvSpPr>
            <p:nvPr/>
          </p:nvSpPr>
          <p:spPr bwMode="auto">
            <a:xfrm>
              <a:off x="2628" y="1728"/>
              <a:ext cx="504" cy="247"/>
            </a:xfrm>
            <a:prstGeom prst="line">
              <a:avLst/>
            </a:prstGeom>
            <a:noFill/>
            <a:ln w="28575">
              <a:solidFill>
                <a:schemeClr val="tx1"/>
              </a:solidFill>
              <a:round/>
              <a:tailEnd type="triangle" w="med" len="med"/>
            </a:ln>
          </p:spPr>
          <p:txBody>
            <a:bodyPr/>
            <a:lstStyle/>
            <a:p>
              <a:endParaRPr lang="zh-CN" altLang="en-US"/>
            </a:p>
          </p:txBody>
        </p:sp>
        <p:sp>
          <p:nvSpPr>
            <p:cNvPr id="789564" name="Line 60"/>
            <p:cNvSpPr>
              <a:spLocks noChangeShapeType="1"/>
            </p:cNvSpPr>
            <p:nvPr/>
          </p:nvSpPr>
          <p:spPr bwMode="auto">
            <a:xfrm flipV="1">
              <a:off x="1454" y="2839"/>
              <a:ext cx="783" cy="123"/>
            </a:xfrm>
            <a:prstGeom prst="line">
              <a:avLst/>
            </a:prstGeom>
            <a:noFill/>
            <a:ln w="28575">
              <a:solidFill>
                <a:schemeClr val="tx1"/>
              </a:solidFill>
              <a:round/>
              <a:tailEnd type="triangle" w="med" len="med"/>
            </a:ln>
          </p:spPr>
          <p:txBody>
            <a:bodyPr/>
            <a:lstStyle/>
            <a:p>
              <a:endParaRPr lang="zh-CN" altLang="en-US"/>
            </a:p>
          </p:txBody>
        </p:sp>
        <p:sp>
          <p:nvSpPr>
            <p:cNvPr id="789565" name="Line 61"/>
            <p:cNvSpPr>
              <a:spLocks noChangeShapeType="1"/>
            </p:cNvSpPr>
            <p:nvPr/>
          </p:nvSpPr>
          <p:spPr bwMode="auto">
            <a:xfrm flipH="1">
              <a:off x="1286" y="2962"/>
              <a:ext cx="1007" cy="617"/>
            </a:xfrm>
            <a:prstGeom prst="line">
              <a:avLst/>
            </a:prstGeom>
            <a:noFill/>
            <a:ln w="28575">
              <a:solidFill>
                <a:schemeClr val="tx1"/>
              </a:solidFill>
              <a:round/>
              <a:tailEnd type="triangle" w="med" len="med"/>
            </a:ln>
          </p:spPr>
          <p:txBody>
            <a:bodyPr/>
            <a:lstStyle/>
            <a:p>
              <a:endParaRPr lang="zh-CN" altLang="en-US"/>
            </a:p>
          </p:txBody>
        </p:sp>
        <p:sp>
          <p:nvSpPr>
            <p:cNvPr id="789566" name="Line 62"/>
            <p:cNvSpPr>
              <a:spLocks noChangeShapeType="1"/>
            </p:cNvSpPr>
            <p:nvPr/>
          </p:nvSpPr>
          <p:spPr bwMode="auto">
            <a:xfrm flipH="1">
              <a:off x="2237" y="3456"/>
              <a:ext cx="671" cy="247"/>
            </a:xfrm>
            <a:prstGeom prst="line">
              <a:avLst/>
            </a:prstGeom>
            <a:noFill/>
            <a:ln w="28575">
              <a:solidFill>
                <a:schemeClr val="tx1"/>
              </a:solidFill>
              <a:round/>
              <a:tailEnd type="triangle" w="med" len="med"/>
            </a:ln>
          </p:spPr>
          <p:txBody>
            <a:bodyPr/>
            <a:lstStyle/>
            <a:p>
              <a:endParaRPr lang="zh-CN" altLang="en-US"/>
            </a:p>
          </p:txBody>
        </p:sp>
        <p:sp>
          <p:nvSpPr>
            <p:cNvPr id="789567" name="Line 63"/>
            <p:cNvSpPr>
              <a:spLocks noChangeShapeType="1"/>
            </p:cNvSpPr>
            <p:nvPr/>
          </p:nvSpPr>
          <p:spPr bwMode="auto">
            <a:xfrm flipV="1">
              <a:off x="1007" y="2098"/>
              <a:ext cx="615" cy="124"/>
            </a:xfrm>
            <a:prstGeom prst="line">
              <a:avLst/>
            </a:prstGeom>
            <a:noFill/>
            <a:ln w="28575">
              <a:solidFill>
                <a:schemeClr val="tx1"/>
              </a:solidFill>
              <a:round/>
              <a:tailEnd type="triangle" w="med" len="med"/>
            </a:ln>
          </p:spPr>
          <p:txBody>
            <a:bodyPr/>
            <a:lstStyle/>
            <a:p>
              <a:endParaRPr lang="zh-CN" altLang="en-US"/>
            </a:p>
          </p:txBody>
        </p:sp>
        <p:sp>
          <p:nvSpPr>
            <p:cNvPr id="789568" name="Rectangle 64"/>
            <p:cNvSpPr>
              <a:spLocks noChangeArrowheads="1"/>
            </p:cNvSpPr>
            <p:nvPr/>
          </p:nvSpPr>
          <p:spPr bwMode="auto">
            <a:xfrm>
              <a:off x="224" y="1728"/>
              <a:ext cx="894" cy="247"/>
            </a:xfrm>
            <a:prstGeom prst="rect">
              <a:avLst/>
            </a:prstGeom>
            <a:noFill/>
            <a:ln w="28575">
              <a:noFill/>
              <a:miter lim="800000"/>
            </a:ln>
          </p:spPr>
          <p:txBody>
            <a:bodyPr/>
            <a:lstStyle/>
            <a:p>
              <a:pPr algn="just"/>
              <a:r>
                <a:rPr kumimoji="1" lang="en-US" altLang="zh-CN" sz="1600" b="1">
                  <a:latin typeface="Times New Roman" panose="02020603050405020304" pitchFamily="18" charset="0"/>
                  <a:ea typeface="仿宋_GB2312" pitchFamily="49" charset="-122"/>
                </a:rPr>
                <a:t>“</a:t>
              </a:r>
              <a:r>
                <a:rPr kumimoji="1" lang="zh-CN" altLang="en-US" sz="1600" b="1">
                  <a:latin typeface="Times New Roman" panose="02020603050405020304" pitchFamily="18" charset="0"/>
                  <a:ea typeface="仿宋_GB2312" pitchFamily="49" charset="-122"/>
                </a:rPr>
                <a:t>重试”提示</a:t>
              </a:r>
              <a:endParaRPr kumimoji="1" lang="zh-CN" altLang="en-US" sz="1600" b="1">
                <a:latin typeface="Times New Roman" panose="02020603050405020304" pitchFamily="18" charset="0"/>
                <a:ea typeface="仿宋_GB2312" pitchFamily="49" charset="-122"/>
              </a:endParaRPr>
            </a:p>
          </p:txBody>
        </p:sp>
        <p:sp>
          <p:nvSpPr>
            <p:cNvPr id="789569" name="Line 65"/>
            <p:cNvSpPr>
              <a:spLocks noChangeShapeType="1"/>
            </p:cNvSpPr>
            <p:nvPr/>
          </p:nvSpPr>
          <p:spPr bwMode="auto">
            <a:xfrm flipV="1">
              <a:off x="839" y="1728"/>
              <a:ext cx="559" cy="494"/>
            </a:xfrm>
            <a:prstGeom prst="line">
              <a:avLst/>
            </a:prstGeom>
            <a:noFill/>
            <a:ln w="28575">
              <a:solidFill>
                <a:schemeClr val="tx1"/>
              </a:solidFill>
              <a:round/>
              <a:tailEnd type="triangle" w="med" len="med"/>
            </a:ln>
          </p:spPr>
          <p:txBody>
            <a:bodyPr/>
            <a:lstStyle/>
            <a:p>
              <a:endParaRPr lang="zh-CN" altLang="en-US"/>
            </a:p>
          </p:txBody>
        </p:sp>
        <p:sp>
          <p:nvSpPr>
            <p:cNvPr id="789570" name="Line 66"/>
            <p:cNvSpPr>
              <a:spLocks noChangeShapeType="1"/>
            </p:cNvSpPr>
            <p:nvPr/>
          </p:nvSpPr>
          <p:spPr bwMode="auto">
            <a:xfrm>
              <a:off x="1510" y="864"/>
              <a:ext cx="503" cy="494"/>
            </a:xfrm>
            <a:prstGeom prst="line">
              <a:avLst/>
            </a:prstGeom>
            <a:noFill/>
            <a:ln w="28575">
              <a:solidFill>
                <a:schemeClr val="tx1"/>
              </a:solidFill>
              <a:round/>
              <a:tailEnd type="triangle" w="med" len="med"/>
            </a:ln>
          </p:spPr>
          <p:txBody>
            <a:bodyPr/>
            <a:lstStyle/>
            <a:p>
              <a:endParaRPr lang="zh-CN" altLang="en-US"/>
            </a:p>
          </p:txBody>
        </p:sp>
        <p:sp>
          <p:nvSpPr>
            <p:cNvPr id="789571" name="Line 67"/>
            <p:cNvSpPr>
              <a:spLocks noChangeShapeType="1"/>
            </p:cNvSpPr>
            <p:nvPr/>
          </p:nvSpPr>
          <p:spPr bwMode="auto">
            <a:xfrm>
              <a:off x="3691" y="2222"/>
              <a:ext cx="671" cy="123"/>
            </a:xfrm>
            <a:prstGeom prst="line">
              <a:avLst/>
            </a:prstGeom>
            <a:noFill/>
            <a:ln w="28575">
              <a:solidFill>
                <a:schemeClr val="tx1"/>
              </a:solidFill>
              <a:round/>
              <a:tailEnd type="triangle" w="med" len="med"/>
            </a:ln>
          </p:spPr>
          <p:txBody>
            <a:bodyPr/>
            <a:lstStyle/>
            <a:p>
              <a:endParaRPr lang="zh-CN" altLang="en-US"/>
            </a:p>
          </p:txBody>
        </p:sp>
        <p:sp>
          <p:nvSpPr>
            <p:cNvPr id="789572" name="Line 68"/>
            <p:cNvSpPr>
              <a:spLocks noChangeShapeType="1"/>
            </p:cNvSpPr>
            <p:nvPr/>
          </p:nvSpPr>
          <p:spPr bwMode="auto">
            <a:xfrm>
              <a:off x="4530" y="2839"/>
              <a:ext cx="0" cy="247"/>
            </a:xfrm>
            <a:prstGeom prst="line">
              <a:avLst/>
            </a:prstGeom>
            <a:noFill/>
            <a:ln w="28575">
              <a:solidFill>
                <a:schemeClr val="tx1"/>
              </a:solidFill>
              <a:round/>
              <a:tailEnd type="triangle" w="med" len="med"/>
            </a:ln>
          </p:spPr>
          <p:txBody>
            <a:bodyPr/>
            <a:lstStyle/>
            <a:p>
              <a:endParaRPr lang="zh-CN" altLang="en-US"/>
            </a:p>
          </p:txBody>
        </p:sp>
        <p:sp>
          <p:nvSpPr>
            <p:cNvPr id="789573" name="Line 69"/>
            <p:cNvSpPr>
              <a:spLocks noChangeShapeType="1"/>
            </p:cNvSpPr>
            <p:nvPr/>
          </p:nvSpPr>
          <p:spPr bwMode="auto">
            <a:xfrm>
              <a:off x="2069" y="2469"/>
              <a:ext cx="559" cy="123"/>
            </a:xfrm>
            <a:prstGeom prst="line">
              <a:avLst/>
            </a:prstGeom>
            <a:noFill/>
            <a:ln w="28575">
              <a:solidFill>
                <a:schemeClr val="tx1"/>
              </a:solidFill>
              <a:round/>
              <a:tailEnd type="triangle" w="med" len="med"/>
            </a:ln>
          </p:spPr>
          <p:txBody>
            <a:bodyPr/>
            <a:lstStyle/>
            <a:p>
              <a:endParaRPr lang="zh-CN" altLang="en-US"/>
            </a:p>
          </p:txBody>
        </p:sp>
        <p:sp>
          <p:nvSpPr>
            <p:cNvPr id="789574" name="Line 70"/>
            <p:cNvSpPr>
              <a:spLocks noChangeShapeType="1"/>
            </p:cNvSpPr>
            <p:nvPr/>
          </p:nvSpPr>
          <p:spPr bwMode="auto">
            <a:xfrm>
              <a:off x="2293" y="4197"/>
              <a:ext cx="1454" cy="0"/>
            </a:xfrm>
            <a:prstGeom prst="line">
              <a:avLst/>
            </a:prstGeom>
            <a:noFill/>
            <a:ln w="28575">
              <a:solidFill>
                <a:schemeClr val="tx1"/>
              </a:solidFill>
              <a:round/>
              <a:tailEnd type="triangle" w="med" len="med"/>
            </a:ln>
          </p:spPr>
          <p:txBody>
            <a:bodyPr/>
            <a:lstStyle/>
            <a:p>
              <a:endParaRPr lang="zh-CN" altLang="en-US"/>
            </a:p>
          </p:txBody>
        </p:sp>
        <p:sp>
          <p:nvSpPr>
            <p:cNvPr id="789575" name="Line 71"/>
            <p:cNvSpPr>
              <a:spLocks noChangeShapeType="1"/>
            </p:cNvSpPr>
            <p:nvPr/>
          </p:nvSpPr>
          <p:spPr bwMode="auto">
            <a:xfrm>
              <a:off x="2852" y="3086"/>
              <a:ext cx="112" cy="123"/>
            </a:xfrm>
            <a:prstGeom prst="line">
              <a:avLst/>
            </a:prstGeom>
            <a:noFill/>
            <a:ln w="28575">
              <a:solidFill>
                <a:schemeClr val="tx1"/>
              </a:solidFill>
              <a:round/>
              <a:tailEnd type="triangle" w="med" len="med"/>
            </a:ln>
          </p:spPr>
          <p:txBody>
            <a:bodyPr/>
            <a:lstStyle/>
            <a:p>
              <a:endParaRPr lang="zh-CN" altLang="en-US"/>
            </a:p>
          </p:txBody>
        </p:sp>
        <p:sp>
          <p:nvSpPr>
            <p:cNvPr id="789576" name="Line 72"/>
            <p:cNvSpPr>
              <a:spLocks noChangeShapeType="1"/>
            </p:cNvSpPr>
            <p:nvPr/>
          </p:nvSpPr>
          <p:spPr bwMode="auto">
            <a:xfrm>
              <a:off x="3411" y="3579"/>
              <a:ext cx="336" cy="371"/>
            </a:xfrm>
            <a:prstGeom prst="line">
              <a:avLst/>
            </a:prstGeom>
            <a:noFill/>
            <a:ln w="28575">
              <a:solidFill>
                <a:schemeClr val="tx1"/>
              </a:solidFill>
              <a:round/>
              <a:tailEnd type="triangle" w="med" len="med"/>
            </a:ln>
          </p:spPr>
          <p:txBody>
            <a:bodyPr/>
            <a:lstStyle/>
            <a:p>
              <a:endParaRPr lang="zh-CN" altLang="en-US"/>
            </a:p>
          </p:txBody>
        </p:sp>
        <p:sp>
          <p:nvSpPr>
            <p:cNvPr id="789577" name="Line 73"/>
            <p:cNvSpPr>
              <a:spLocks noChangeShapeType="1"/>
            </p:cNvSpPr>
            <p:nvPr/>
          </p:nvSpPr>
          <p:spPr bwMode="auto">
            <a:xfrm flipH="1">
              <a:off x="4194" y="3579"/>
              <a:ext cx="336" cy="247"/>
            </a:xfrm>
            <a:prstGeom prst="line">
              <a:avLst/>
            </a:prstGeom>
            <a:noFill/>
            <a:ln w="28575">
              <a:solidFill>
                <a:schemeClr val="tx1"/>
              </a:solidFill>
              <a:round/>
              <a:tailEnd type="triangle" w="med" len="med"/>
            </a:ln>
          </p:spPr>
          <p:txBody>
            <a:bodyPr/>
            <a:lstStyle/>
            <a:p>
              <a:endParaRPr lang="zh-CN" altLang="en-US"/>
            </a:p>
          </p:txBody>
        </p:sp>
        <p:sp>
          <p:nvSpPr>
            <p:cNvPr id="789578" name="Line 74"/>
            <p:cNvSpPr>
              <a:spLocks noChangeShapeType="1"/>
            </p:cNvSpPr>
            <p:nvPr/>
          </p:nvSpPr>
          <p:spPr bwMode="auto">
            <a:xfrm>
              <a:off x="4530" y="4197"/>
              <a:ext cx="783" cy="123"/>
            </a:xfrm>
            <a:prstGeom prst="line">
              <a:avLst/>
            </a:prstGeom>
            <a:noFill/>
            <a:ln w="28575">
              <a:solidFill>
                <a:schemeClr val="tx1"/>
              </a:solidFill>
              <a:round/>
              <a:tailEnd type="triangle" w="med" len="med"/>
            </a:ln>
          </p:spPr>
          <p:txBody>
            <a:bodyPr/>
            <a:lstStyle/>
            <a:p>
              <a:endParaRPr lang="zh-CN" altLang="en-US"/>
            </a:p>
          </p:txBody>
        </p:sp>
        <p:sp>
          <p:nvSpPr>
            <p:cNvPr id="789579" name="Line 75"/>
            <p:cNvSpPr>
              <a:spLocks noChangeShapeType="1"/>
            </p:cNvSpPr>
            <p:nvPr/>
          </p:nvSpPr>
          <p:spPr bwMode="auto">
            <a:xfrm flipV="1">
              <a:off x="2400" y="624"/>
              <a:ext cx="192" cy="576"/>
            </a:xfrm>
            <a:prstGeom prst="line">
              <a:avLst/>
            </a:prstGeom>
            <a:noFill/>
            <a:ln w="28575">
              <a:solidFill>
                <a:schemeClr val="tx1"/>
              </a:solidFill>
              <a:round/>
              <a:tailEnd type="triangle" w="med" len="med"/>
            </a:ln>
            <a:effectLst/>
          </p:spPr>
          <p:txBody>
            <a:bodyPr wrap="none" anchor="ctr"/>
            <a:lstStyle/>
            <a:p>
              <a:endParaRPr lang="zh-CN" altLang="en-US"/>
            </a:p>
          </p:txBody>
        </p:sp>
        <p:sp>
          <p:nvSpPr>
            <p:cNvPr id="789580" name="Line 76"/>
            <p:cNvSpPr>
              <a:spLocks noChangeShapeType="1"/>
            </p:cNvSpPr>
            <p:nvPr/>
          </p:nvSpPr>
          <p:spPr bwMode="auto">
            <a:xfrm flipV="1">
              <a:off x="1344" y="144"/>
              <a:ext cx="0" cy="384"/>
            </a:xfrm>
            <a:prstGeom prst="line">
              <a:avLst/>
            </a:prstGeom>
            <a:noFill/>
            <a:ln w="28575">
              <a:solidFill>
                <a:schemeClr val="tx1"/>
              </a:solidFill>
              <a:round/>
              <a:tailEnd type="triangle" w="med" len="med"/>
            </a:ln>
            <a:effectLst/>
          </p:spPr>
          <p:txBody>
            <a:bodyPr wrap="none" anchor="ctr"/>
            <a:lstStyle/>
            <a:p>
              <a:endParaRPr lang="zh-CN" altLang="en-US"/>
            </a:p>
          </p:txBody>
        </p:sp>
      </p:grpSp>
      <p:grpSp>
        <p:nvGrpSpPr>
          <p:cNvPr id="789581" name="Group 77"/>
          <p:cNvGrpSpPr/>
          <p:nvPr/>
        </p:nvGrpSpPr>
        <p:grpSpPr bwMode="auto">
          <a:xfrm>
            <a:off x="685800" y="0"/>
            <a:ext cx="2667000" cy="2286000"/>
            <a:chOff x="432" y="0"/>
            <a:chExt cx="1680" cy="1440"/>
          </a:xfrm>
        </p:grpSpPr>
        <p:sp>
          <p:nvSpPr>
            <p:cNvPr id="789582" name="Line 78"/>
            <p:cNvSpPr>
              <a:spLocks noChangeShapeType="1"/>
            </p:cNvSpPr>
            <p:nvPr/>
          </p:nvSpPr>
          <p:spPr bwMode="auto">
            <a:xfrm>
              <a:off x="1872" y="0"/>
              <a:ext cx="240" cy="672"/>
            </a:xfrm>
            <a:prstGeom prst="line">
              <a:avLst/>
            </a:prstGeom>
            <a:noFill/>
            <a:ln w="76200">
              <a:solidFill>
                <a:srgbClr val="FF00FF"/>
              </a:solidFill>
              <a:prstDash val="dash"/>
              <a:round/>
            </a:ln>
            <a:effectLst/>
          </p:spPr>
          <p:txBody>
            <a:bodyPr wrap="none" anchor="ctr"/>
            <a:lstStyle/>
            <a:p>
              <a:endParaRPr lang="zh-CN" altLang="en-US"/>
            </a:p>
          </p:txBody>
        </p:sp>
        <p:sp>
          <p:nvSpPr>
            <p:cNvPr id="789583" name="Line 79"/>
            <p:cNvSpPr>
              <a:spLocks noChangeShapeType="1"/>
            </p:cNvSpPr>
            <p:nvPr/>
          </p:nvSpPr>
          <p:spPr bwMode="auto">
            <a:xfrm flipH="1">
              <a:off x="1344" y="672"/>
              <a:ext cx="768" cy="768"/>
            </a:xfrm>
            <a:prstGeom prst="line">
              <a:avLst/>
            </a:prstGeom>
            <a:noFill/>
            <a:ln w="76200">
              <a:solidFill>
                <a:srgbClr val="FF00FF"/>
              </a:solidFill>
              <a:prstDash val="dash"/>
              <a:round/>
            </a:ln>
            <a:effectLst/>
          </p:spPr>
          <p:txBody>
            <a:bodyPr wrap="none" anchor="ctr"/>
            <a:lstStyle/>
            <a:p>
              <a:endParaRPr lang="zh-CN" altLang="en-US"/>
            </a:p>
          </p:txBody>
        </p:sp>
        <p:sp>
          <p:nvSpPr>
            <p:cNvPr id="789584" name="Line 80"/>
            <p:cNvSpPr>
              <a:spLocks noChangeShapeType="1"/>
            </p:cNvSpPr>
            <p:nvPr/>
          </p:nvSpPr>
          <p:spPr bwMode="auto">
            <a:xfrm flipH="1">
              <a:off x="432" y="1440"/>
              <a:ext cx="912" cy="0"/>
            </a:xfrm>
            <a:prstGeom prst="line">
              <a:avLst/>
            </a:prstGeom>
            <a:noFill/>
            <a:ln w="76200">
              <a:solidFill>
                <a:srgbClr val="FF00FF"/>
              </a:solidFill>
              <a:prstDash val="dash"/>
              <a:round/>
            </a:ln>
            <a:effectLst/>
          </p:spPr>
          <p:txBody>
            <a:bodyPr wrap="none" anchor="ctr"/>
            <a:lstStyle/>
            <a:p>
              <a:endParaRPr lang="zh-CN" altLang="en-US"/>
            </a:p>
          </p:txBody>
        </p:sp>
      </p:grpSp>
      <p:sp>
        <p:nvSpPr>
          <p:cNvPr id="789585" name="Text Box 81"/>
          <p:cNvSpPr txBox="1">
            <a:spLocks noChangeArrowheads="1"/>
          </p:cNvSpPr>
          <p:nvPr/>
        </p:nvSpPr>
        <p:spPr bwMode="auto">
          <a:xfrm>
            <a:off x="304800" y="1066800"/>
            <a:ext cx="490538" cy="822325"/>
          </a:xfrm>
          <a:prstGeom prst="rect">
            <a:avLst/>
          </a:prstGeom>
          <a:solidFill>
            <a:srgbClr val="0000FF"/>
          </a:solidFill>
          <a:ln w="9525">
            <a:noFill/>
            <a:miter lim="800000"/>
          </a:ln>
          <a:effectLst/>
        </p:spPr>
        <p:txBody>
          <a:bodyPr wrap="none">
            <a:spAutoFit/>
          </a:bodyPr>
          <a:lstStyle/>
          <a:p>
            <a:r>
              <a:rPr kumimoji="1" lang="zh-CN" altLang="en-US" sz="2400" b="1">
                <a:solidFill>
                  <a:srgbClr val="FFFFFF"/>
                </a:solidFill>
                <a:latin typeface="Times New Roman" panose="02020603050405020304" pitchFamily="18" charset="0"/>
                <a:ea typeface="黑体" panose="02010609060101010101" charset="-122"/>
              </a:rPr>
              <a:t>输</a:t>
            </a:r>
            <a:endParaRPr kumimoji="1" lang="zh-CN" altLang="en-US" sz="2400" b="1">
              <a:solidFill>
                <a:srgbClr val="FFFFFF"/>
              </a:solidFill>
              <a:latin typeface="Times New Roman" panose="02020603050405020304" pitchFamily="18" charset="0"/>
              <a:ea typeface="黑体" panose="02010609060101010101" charset="-122"/>
            </a:endParaRPr>
          </a:p>
          <a:p>
            <a:r>
              <a:rPr kumimoji="1" lang="zh-CN" altLang="en-US" sz="2400" b="1">
                <a:solidFill>
                  <a:srgbClr val="FFFFFF"/>
                </a:solidFill>
                <a:latin typeface="Times New Roman" panose="02020603050405020304" pitchFamily="18" charset="0"/>
                <a:ea typeface="黑体" panose="02010609060101010101" charset="-122"/>
              </a:rPr>
              <a:t>入</a:t>
            </a:r>
            <a:endParaRPr kumimoji="1" lang="zh-CN" altLang="en-US" sz="2400" b="1">
              <a:solidFill>
                <a:srgbClr val="FFFFFF"/>
              </a:solidFill>
              <a:latin typeface="Times New Roman" panose="02020603050405020304" pitchFamily="18" charset="0"/>
              <a:ea typeface="黑体" panose="02010609060101010101" charset="-122"/>
            </a:endParaRPr>
          </a:p>
        </p:txBody>
      </p:sp>
      <p:grpSp>
        <p:nvGrpSpPr>
          <p:cNvPr id="789586" name="Group 82"/>
          <p:cNvGrpSpPr/>
          <p:nvPr/>
        </p:nvGrpSpPr>
        <p:grpSpPr bwMode="auto">
          <a:xfrm>
            <a:off x="1447800" y="0"/>
            <a:ext cx="4038600" cy="3124200"/>
            <a:chOff x="912" y="0"/>
            <a:chExt cx="2544" cy="1968"/>
          </a:xfrm>
        </p:grpSpPr>
        <p:sp>
          <p:nvSpPr>
            <p:cNvPr id="789587" name="Line 83"/>
            <p:cNvSpPr>
              <a:spLocks noChangeShapeType="1"/>
            </p:cNvSpPr>
            <p:nvPr/>
          </p:nvSpPr>
          <p:spPr bwMode="auto">
            <a:xfrm>
              <a:off x="2016" y="0"/>
              <a:ext cx="336" cy="912"/>
            </a:xfrm>
            <a:prstGeom prst="line">
              <a:avLst/>
            </a:prstGeom>
            <a:noFill/>
            <a:ln w="76200">
              <a:solidFill>
                <a:srgbClr val="FF00FF"/>
              </a:solidFill>
              <a:prstDash val="dash"/>
              <a:round/>
            </a:ln>
            <a:effectLst/>
          </p:spPr>
          <p:txBody>
            <a:bodyPr wrap="none" anchor="ctr"/>
            <a:lstStyle/>
            <a:p>
              <a:endParaRPr lang="zh-CN" altLang="en-US"/>
            </a:p>
          </p:txBody>
        </p:sp>
        <p:sp>
          <p:nvSpPr>
            <p:cNvPr id="789588" name="Line 84"/>
            <p:cNvSpPr>
              <a:spLocks noChangeShapeType="1"/>
            </p:cNvSpPr>
            <p:nvPr/>
          </p:nvSpPr>
          <p:spPr bwMode="auto">
            <a:xfrm>
              <a:off x="2352" y="912"/>
              <a:ext cx="1104" cy="720"/>
            </a:xfrm>
            <a:prstGeom prst="line">
              <a:avLst/>
            </a:prstGeom>
            <a:noFill/>
            <a:ln w="76200">
              <a:solidFill>
                <a:srgbClr val="FF00FF"/>
              </a:solidFill>
              <a:prstDash val="dash"/>
              <a:round/>
            </a:ln>
            <a:effectLst/>
          </p:spPr>
          <p:txBody>
            <a:bodyPr wrap="none" anchor="ctr"/>
            <a:lstStyle/>
            <a:p>
              <a:endParaRPr lang="zh-CN" altLang="en-US"/>
            </a:p>
          </p:txBody>
        </p:sp>
        <p:sp>
          <p:nvSpPr>
            <p:cNvPr id="789589" name="Line 85"/>
            <p:cNvSpPr>
              <a:spLocks noChangeShapeType="1"/>
            </p:cNvSpPr>
            <p:nvPr/>
          </p:nvSpPr>
          <p:spPr bwMode="auto">
            <a:xfrm flipH="1">
              <a:off x="2256" y="1632"/>
              <a:ext cx="1152" cy="288"/>
            </a:xfrm>
            <a:prstGeom prst="line">
              <a:avLst/>
            </a:prstGeom>
            <a:noFill/>
            <a:ln w="76200">
              <a:solidFill>
                <a:srgbClr val="FF00FF"/>
              </a:solidFill>
              <a:prstDash val="dash"/>
              <a:round/>
            </a:ln>
            <a:effectLst/>
          </p:spPr>
          <p:txBody>
            <a:bodyPr wrap="none" anchor="ctr"/>
            <a:lstStyle/>
            <a:p>
              <a:endParaRPr lang="zh-CN" altLang="en-US"/>
            </a:p>
          </p:txBody>
        </p:sp>
        <p:sp>
          <p:nvSpPr>
            <p:cNvPr id="789590" name="Line 86"/>
            <p:cNvSpPr>
              <a:spLocks noChangeShapeType="1"/>
            </p:cNvSpPr>
            <p:nvPr/>
          </p:nvSpPr>
          <p:spPr bwMode="auto">
            <a:xfrm flipH="1" flipV="1">
              <a:off x="1488" y="1680"/>
              <a:ext cx="768" cy="240"/>
            </a:xfrm>
            <a:prstGeom prst="line">
              <a:avLst/>
            </a:prstGeom>
            <a:noFill/>
            <a:ln w="76200">
              <a:solidFill>
                <a:srgbClr val="FF00FF"/>
              </a:solidFill>
              <a:prstDash val="dash"/>
              <a:round/>
            </a:ln>
            <a:effectLst/>
          </p:spPr>
          <p:txBody>
            <a:bodyPr wrap="none" anchor="ctr"/>
            <a:lstStyle/>
            <a:p>
              <a:endParaRPr lang="zh-CN" altLang="en-US"/>
            </a:p>
          </p:txBody>
        </p:sp>
        <p:sp>
          <p:nvSpPr>
            <p:cNvPr id="789591" name="Line 87"/>
            <p:cNvSpPr>
              <a:spLocks noChangeShapeType="1"/>
            </p:cNvSpPr>
            <p:nvPr/>
          </p:nvSpPr>
          <p:spPr bwMode="auto">
            <a:xfrm flipH="1">
              <a:off x="912" y="1680"/>
              <a:ext cx="576" cy="288"/>
            </a:xfrm>
            <a:prstGeom prst="line">
              <a:avLst/>
            </a:prstGeom>
            <a:noFill/>
            <a:ln w="76200">
              <a:solidFill>
                <a:srgbClr val="FF00FF"/>
              </a:solidFill>
              <a:prstDash val="dash"/>
              <a:round/>
            </a:ln>
            <a:effectLst/>
          </p:spPr>
          <p:txBody>
            <a:bodyPr wrap="none" anchor="ctr"/>
            <a:lstStyle/>
            <a:p>
              <a:endParaRPr lang="zh-CN" altLang="en-US"/>
            </a:p>
          </p:txBody>
        </p:sp>
      </p:grpSp>
      <p:sp>
        <p:nvSpPr>
          <p:cNvPr id="789592" name="Text Box 88"/>
          <p:cNvSpPr txBox="1">
            <a:spLocks noChangeArrowheads="1"/>
          </p:cNvSpPr>
          <p:nvPr/>
        </p:nvSpPr>
        <p:spPr bwMode="auto">
          <a:xfrm>
            <a:off x="2590800" y="1447800"/>
            <a:ext cx="533400" cy="1552575"/>
          </a:xfrm>
          <a:prstGeom prst="rect">
            <a:avLst/>
          </a:prstGeom>
          <a:solidFill>
            <a:srgbClr val="0000FF"/>
          </a:solidFill>
          <a:ln w="9525">
            <a:noFill/>
            <a:miter lim="800000"/>
          </a:ln>
          <a:effectLst/>
        </p:spPr>
        <p:txBody>
          <a:bodyPr>
            <a:spAutoFit/>
          </a:bodyPr>
          <a:lstStyle/>
          <a:p>
            <a:r>
              <a:rPr kumimoji="1" lang="zh-CN" altLang="en-US" sz="2400" b="1">
                <a:solidFill>
                  <a:srgbClr val="FFFFFF"/>
                </a:solidFill>
                <a:latin typeface="Times New Roman" panose="02020603050405020304" pitchFamily="18" charset="0"/>
                <a:ea typeface="黑体" panose="02010609060101010101" charset="-122"/>
              </a:rPr>
              <a:t>事务</a:t>
            </a:r>
            <a:endParaRPr kumimoji="1" lang="zh-CN" altLang="en-US" sz="2400" b="1">
              <a:solidFill>
                <a:srgbClr val="FFFFFF"/>
              </a:solidFill>
              <a:latin typeface="Times New Roman" panose="02020603050405020304" pitchFamily="18" charset="0"/>
              <a:ea typeface="黑体" panose="02010609060101010101" charset="-122"/>
            </a:endParaRPr>
          </a:p>
          <a:p>
            <a:r>
              <a:rPr kumimoji="1" lang="zh-CN" altLang="en-US" sz="2400" b="1">
                <a:solidFill>
                  <a:srgbClr val="FFFFFF"/>
                </a:solidFill>
                <a:latin typeface="Times New Roman" panose="02020603050405020304" pitchFamily="18" charset="0"/>
                <a:ea typeface="黑体" panose="02010609060101010101" charset="-122"/>
              </a:rPr>
              <a:t>中心</a:t>
            </a:r>
            <a:endParaRPr kumimoji="1" lang="zh-CN" altLang="en-US" sz="2400" b="1">
              <a:solidFill>
                <a:srgbClr val="FFFFFF"/>
              </a:solidFill>
              <a:latin typeface="Times New Roman" panose="02020603050405020304" pitchFamily="18" charset="0"/>
              <a:ea typeface="黑体" panose="02010609060101010101" charset="-122"/>
            </a:endParaRPr>
          </a:p>
        </p:txBody>
      </p:sp>
      <p:sp>
        <p:nvSpPr>
          <p:cNvPr id="789593" name="Text Box 89"/>
          <p:cNvSpPr txBox="1">
            <a:spLocks noChangeArrowheads="1"/>
          </p:cNvSpPr>
          <p:nvPr/>
        </p:nvSpPr>
        <p:spPr bwMode="auto">
          <a:xfrm>
            <a:off x="8347075" y="3352800"/>
            <a:ext cx="796925" cy="822325"/>
          </a:xfrm>
          <a:prstGeom prst="rect">
            <a:avLst/>
          </a:prstGeom>
          <a:solidFill>
            <a:srgbClr val="0000FF"/>
          </a:solidFill>
          <a:ln w="9525">
            <a:noFill/>
            <a:miter lim="800000"/>
          </a:ln>
          <a:effectLst/>
        </p:spPr>
        <p:txBody>
          <a:bodyPr wrap="none">
            <a:spAutoFit/>
          </a:bodyPr>
          <a:lstStyle/>
          <a:p>
            <a:r>
              <a:rPr kumimoji="1" lang="zh-CN" altLang="en-US" sz="2400" b="1">
                <a:solidFill>
                  <a:srgbClr val="FFFFFF"/>
                </a:solidFill>
                <a:latin typeface="Times New Roman" panose="02020603050405020304" pitchFamily="18" charset="0"/>
                <a:ea typeface="黑体" panose="02010609060101010101" charset="-122"/>
              </a:rPr>
              <a:t>动作</a:t>
            </a:r>
            <a:endParaRPr kumimoji="1" lang="zh-CN" altLang="en-US" sz="2400" b="1">
              <a:solidFill>
                <a:srgbClr val="FFFFFF"/>
              </a:solidFill>
              <a:latin typeface="Times New Roman" panose="02020603050405020304" pitchFamily="18" charset="0"/>
              <a:ea typeface="黑体" panose="02010609060101010101" charset="-122"/>
            </a:endParaRPr>
          </a:p>
          <a:p>
            <a:r>
              <a:rPr kumimoji="1" lang="zh-CN" altLang="en-US" sz="2400" b="1">
                <a:solidFill>
                  <a:srgbClr val="FFFFFF"/>
                </a:solidFill>
                <a:latin typeface="Times New Roman" panose="02020603050405020304" pitchFamily="18" charset="0"/>
                <a:ea typeface="黑体" panose="02010609060101010101" charset="-122"/>
              </a:rPr>
              <a:t>路径</a:t>
            </a:r>
            <a:endParaRPr kumimoji="1" lang="zh-CN" altLang="en-US" sz="2400" b="1">
              <a:solidFill>
                <a:srgbClr val="FFFFFF"/>
              </a:solidFill>
              <a:latin typeface="Times New Roman" panose="02020603050405020304" pitchFamily="18" charset="0"/>
              <a:ea typeface="黑体" panose="02010609060101010101" charset="-122"/>
            </a:endParaRP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789581"/>
                                        </p:tgtEl>
                                        <p:attrNameLst>
                                          <p:attrName>style.visibility</p:attrName>
                                        </p:attrNameLst>
                                      </p:cBhvr>
                                      <p:to>
                                        <p:strVal val="visible"/>
                                      </p:to>
                                    </p:set>
                                    <p:anim calcmode="lin" valueType="num">
                                      <p:cBhvr additive="base">
                                        <p:cTn id="7" dur="1000" fill="hold"/>
                                        <p:tgtEl>
                                          <p:spTgt spid="789581"/>
                                        </p:tgtEl>
                                        <p:attrNameLst>
                                          <p:attrName>ppt_x</p:attrName>
                                        </p:attrNameLst>
                                      </p:cBhvr>
                                      <p:tavLst>
                                        <p:tav tm="0">
                                          <p:val>
                                            <p:strVal val="0-#ppt_w/2"/>
                                          </p:val>
                                        </p:tav>
                                        <p:tav tm="100000">
                                          <p:val>
                                            <p:strVal val="#ppt_x"/>
                                          </p:val>
                                        </p:tav>
                                      </p:tavLst>
                                    </p:anim>
                                    <p:anim calcmode="lin" valueType="num">
                                      <p:cBhvr additive="base">
                                        <p:cTn id="8" dur="1000" fill="hold"/>
                                        <p:tgtEl>
                                          <p:spTgt spid="789581"/>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89585"/>
                                        </p:tgtEl>
                                        <p:attrNameLst>
                                          <p:attrName>style.visibility</p:attrName>
                                        </p:attrNameLst>
                                      </p:cBhvr>
                                      <p:to>
                                        <p:strVal val="visible"/>
                                      </p:to>
                                    </p:set>
                                    <p:anim calcmode="lin" valueType="num">
                                      <p:cBhvr additive="base">
                                        <p:cTn id="13" dur="1000" fill="hold"/>
                                        <p:tgtEl>
                                          <p:spTgt spid="789585"/>
                                        </p:tgtEl>
                                        <p:attrNameLst>
                                          <p:attrName>ppt_x</p:attrName>
                                        </p:attrNameLst>
                                      </p:cBhvr>
                                      <p:tavLst>
                                        <p:tav tm="0">
                                          <p:val>
                                            <p:strVal val="0-#ppt_w/2"/>
                                          </p:val>
                                        </p:tav>
                                        <p:tav tm="100000">
                                          <p:val>
                                            <p:strVal val="#ppt_x"/>
                                          </p:val>
                                        </p:tav>
                                      </p:tavLst>
                                    </p:anim>
                                    <p:anim calcmode="lin" valueType="num">
                                      <p:cBhvr additive="base">
                                        <p:cTn id="14" dur="1000" fill="hold"/>
                                        <p:tgtEl>
                                          <p:spTgt spid="789585"/>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789586"/>
                                        </p:tgtEl>
                                        <p:attrNameLst>
                                          <p:attrName>style.visibility</p:attrName>
                                        </p:attrNameLst>
                                      </p:cBhvr>
                                      <p:to>
                                        <p:strVal val="visible"/>
                                      </p:to>
                                    </p:set>
                                    <p:anim calcmode="lin" valueType="num">
                                      <p:cBhvr additive="base">
                                        <p:cTn id="19" dur="1000" fill="hold"/>
                                        <p:tgtEl>
                                          <p:spTgt spid="789586"/>
                                        </p:tgtEl>
                                        <p:attrNameLst>
                                          <p:attrName>ppt_x</p:attrName>
                                        </p:attrNameLst>
                                      </p:cBhvr>
                                      <p:tavLst>
                                        <p:tav tm="0">
                                          <p:val>
                                            <p:strVal val="0-#ppt_w/2"/>
                                          </p:val>
                                        </p:tav>
                                        <p:tav tm="100000">
                                          <p:val>
                                            <p:strVal val="#ppt_x"/>
                                          </p:val>
                                        </p:tav>
                                      </p:tavLst>
                                    </p:anim>
                                    <p:anim calcmode="lin" valueType="num">
                                      <p:cBhvr additive="base">
                                        <p:cTn id="20" dur="1000" fill="hold"/>
                                        <p:tgtEl>
                                          <p:spTgt spid="789586"/>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789592"/>
                                        </p:tgtEl>
                                        <p:attrNameLst>
                                          <p:attrName>style.visibility</p:attrName>
                                        </p:attrNameLst>
                                      </p:cBhvr>
                                      <p:to>
                                        <p:strVal val="visible"/>
                                      </p:to>
                                    </p:set>
                                    <p:anim calcmode="lin" valueType="num">
                                      <p:cBhvr additive="base">
                                        <p:cTn id="25" dur="1000" fill="hold"/>
                                        <p:tgtEl>
                                          <p:spTgt spid="789592"/>
                                        </p:tgtEl>
                                        <p:attrNameLst>
                                          <p:attrName>ppt_x</p:attrName>
                                        </p:attrNameLst>
                                      </p:cBhvr>
                                      <p:tavLst>
                                        <p:tav tm="0">
                                          <p:val>
                                            <p:strVal val="0-#ppt_w/2"/>
                                          </p:val>
                                        </p:tav>
                                        <p:tav tm="100000">
                                          <p:val>
                                            <p:strVal val="#ppt_x"/>
                                          </p:val>
                                        </p:tav>
                                      </p:tavLst>
                                    </p:anim>
                                    <p:anim calcmode="lin" valueType="num">
                                      <p:cBhvr additive="base">
                                        <p:cTn id="26" dur="1000" fill="hold"/>
                                        <p:tgtEl>
                                          <p:spTgt spid="789592"/>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789593"/>
                                        </p:tgtEl>
                                        <p:attrNameLst>
                                          <p:attrName>style.visibility</p:attrName>
                                        </p:attrNameLst>
                                      </p:cBhvr>
                                      <p:to>
                                        <p:strVal val="visible"/>
                                      </p:to>
                                    </p:set>
                                    <p:anim calcmode="lin" valueType="num">
                                      <p:cBhvr additive="base">
                                        <p:cTn id="31" dur="1000" fill="hold"/>
                                        <p:tgtEl>
                                          <p:spTgt spid="789593"/>
                                        </p:tgtEl>
                                        <p:attrNameLst>
                                          <p:attrName>ppt_x</p:attrName>
                                        </p:attrNameLst>
                                      </p:cBhvr>
                                      <p:tavLst>
                                        <p:tav tm="0">
                                          <p:val>
                                            <p:strVal val="0-#ppt_w/2"/>
                                          </p:val>
                                        </p:tav>
                                        <p:tav tm="100000">
                                          <p:val>
                                            <p:strVal val="#ppt_x"/>
                                          </p:val>
                                        </p:tav>
                                      </p:tavLst>
                                    </p:anim>
                                    <p:anim calcmode="lin" valueType="num">
                                      <p:cBhvr additive="base">
                                        <p:cTn id="32" dur="1000" fill="hold"/>
                                        <p:tgtEl>
                                          <p:spTgt spid="78959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9585" grpId="0" animBg="1" autoUpdateAnimBg="0"/>
      <p:bldP spid="789592" grpId="0" animBg="1" autoUpdateAnimBg="0"/>
      <p:bldP spid="789593" grpId="0" animBg="1"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日期占位符 3"/>
          <p:cNvSpPr>
            <a:spLocks noGrp="1"/>
          </p:cNvSpPr>
          <p:nvPr>
            <p:ph type="dt" sz="half" idx="10"/>
          </p:nvPr>
        </p:nvSpPr>
        <p:spPr/>
        <p:txBody>
          <a:bodyPr/>
          <a:lstStyle/>
          <a:p>
            <a:fld id="{947099A3-C758-4AD1-B29B-5955DA766C2E}" type="datetime1">
              <a:rPr lang="zh-CN" altLang="en-US"/>
            </a:fld>
            <a:endParaRPr lang="en-US" altLang="zh-CN"/>
          </a:p>
        </p:txBody>
      </p:sp>
      <p:sp>
        <p:nvSpPr>
          <p:cNvPr id="27" name="灯片编号占位符 4"/>
          <p:cNvSpPr>
            <a:spLocks noGrp="1"/>
          </p:cNvSpPr>
          <p:nvPr>
            <p:ph type="sldNum" sz="quarter" idx="11"/>
          </p:nvPr>
        </p:nvSpPr>
        <p:spPr/>
        <p:txBody>
          <a:bodyPr/>
          <a:lstStyle/>
          <a:p>
            <a:fld id="{11FC377C-BB7C-4847-A697-30BF4615803A}" type="slidenum">
              <a:rPr lang="en-US" altLang="zh-CN"/>
            </a:fld>
            <a:endParaRPr lang="en-US" altLang="zh-CN"/>
          </a:p>
        </p:txBody>
      </p:sp>
      <p:sp>
        <p:nvSpPr>
          <p:cNvPr id="855042" name="Rectangle 2"/>
          <p:cNvSpPr>
            <a:spLocks noGrp="1" noChangeArrowheads="1"/>
          </p:cNvSpPr>
          <p:nvPr>
            <p:ph type="title"/>
          </p:nvPr>
        </p:nvSpPr>
        <p:spPr>
          <a:xfrm>
            <a:off x="2916238" y="-228600"/>
            <a:ext cx="5627687" cy="765175"/>
          </a:xfrm>
        </p:spPr>
        <p:txBody>
          <a:bodyPr/>
          <a:lstStyle/>
          <a:p>
            <a:endParaRPr lang="zh-CN" altLang="zh-CN"/>
          </a:p>
        </p:txBody>
      </p:sp>
      <p:sp>
        <p:nvSpPr>
          <p:cNvPr id="855043" name="AutoShape 3"/>
          <p:cNvSpPr>
            <a:spLocks noChangeArrowheads="1"/>
          </p:cNvSpPr>
          <p:nvPr/>
        </p:nvSpPr>
        <p:spPr bwMode="auto">
          <a:xfrm>
            <a:off x="609600" y="5026025"/>
            <a:ext cx="8001000" cy="762000"/>
          </a:xfrm>
          <a:prstGeom prst="roundRect">
            <a:avLst>
              <a:gd name="adj" fmla="val 16667"/>
            </a:avLst>
          </a:prstGeom>
          <a:solidFill>
            <a:srgbClr val="FF9900"/>
          </a:solidFill>
          <a:ln w="9525" algn="ctr">
            <a:solidFill>
              <a:schemeClr val="tx1"/>
            </a:solidFill>
            <a:round/>
          </a:ln>
          <a:effectLst/>
        </p:spPr>
        <p:txBody>
          <a:bodyPr wrap="none" anchor="ctr"/>
          <a:lstStyle/>
          <a:p>
            <a:pPr algn="ctr"/>
            <a:r>
              <a:rPr lang="en-US" altLang="zh-CN" sz="2400" b="1">
                <a:solidFill>
                  <a:srgbClr val="0000FF"/>
                </a:solidFill>
                <a:ea typeface="黑体" panose="02010609060101010101" charset="-122"/>
              </a:rPr>
              <a:t>iBATIS .NET </a:t>
            </a:r>
            <a:endParaRPr lang="en-US" altLang="zh-CN" sz="2400" b="1">
              <a:solidFill>
                <a:srgbClr val="0000FF"/>
              </a:solidFill>
              <a:ea typeface="黑体" panose="02010609060101010101" charset="-122"/>
            </a:endParaRPr>
          </a:p>
        </p:txBody>
      </p:sp>
      <p:sp>
        <p:nvSpPr>
          <p:cNvPr id="855044" name="AutoShape 4"/>
          <p:cNvSpPr>
            <a:spLocks noChangeArrowheads="1"/>
          </p:cNvSpPr>
          <p:nvPr/>
        </p:nvSpPr>
        <p:spPr bwMode="auto">
          <a:xfrm>
            <a:off x="609600" y="4340225"/>
            <a:ext cx="8001000" cy="685800"/>
          </a:xfrm>
          <a:prstGeom prst="roundRect">
            <a:avLst>
              <a:gd name="adj" fmla="val 16667"/>
            </a:avLst>
          </a:prstGeom>
          <a:solidFill>
            <a:srgbClr val="FFCC00"/>
          </a:solidFill>
          <a:ln w="9525" algn="ctr">
            <a:solidFill>
              <a:schemeClr val="tx1"/>
            </a:solidFill>
            <a:round/>
          </a:ln>
          <a:effectLst/>
        </p:spPr>
        <p:txBody>
          <a:bodyPr wrap="none" anchor="ctr"/>
          <a:lstStyle/>
          <a:p>
            <a:pPr algn="ctr"/>
            <a:r>
              <a:rPr lang="zh-CN" altLang="en-US" sz="2400" b="1">
                <a:solidFill>
                  <a:srgbClr val="0000FF"/>
                </a:solidFill>
                <a:ea typeface="黑体" panose="02010609060101010101" charset="-122"/>
              </a:rPr>
              <a:t>数据库访问类</a:t>
            </a:r>
            <a:r>
              <a:rPr lang="en-US" altLang="zh-CN" sz="2400" b="1">
                <a:solidFill>
                  <a:srgbClr val="0000FF"/>
                </a:solidFill>
                <a:ea typeface="黑体" panose="02010609060101010101" charset="-122"/>
              </a:rPr>
              <a:t>Mapper</a:t>
            </a:r>
            <a:endParaRPr lang="en-US" altLang="zh-CN" sz="2400" b="1">
              <a:solidFill>
                <a:srgbClr val="0000FF"/>
              </a:solidFill>
              <a:ea typeface="黑体" panose="02010609060101010101" charset="-122"/>
            </a:endParaRPr>
          </a:p>
        </p:txBody>
      </p:sp>
      <p:sp>
        <p:nvSpPr>
          <p:cNvPr id="855045" name="AutoShape 5"/>
          <p:cNvSpPr>
            <a:spLocks noChangeArrowheads="1"/>
          </p:cNvSpPr>
          <p:nvPr/>
        </p:nvSpPr>
        <p:spPr bwMode="auto">
          <a:xfrm>
            <a:off x="609600" y="3721100"/>
            <a:ext cx="4038600" cy="619125"/>
          </a:xfrm>
          <a:prstGeom prst="roundRect">
            <a:avLst>
              <a:gd name="adj" fmla="val 16667"/>
            </a:avLst>
          </a:prstGeom>
          <a:solidFill>
            <a:srgbClr val="FFCC00"/>
          </a:solidFill>
          <a:ln w="9525" algn="ctr">
            <a:solidFill>
              <a:schemeClr val="tx1"/>
            </a:solidFill>
            <a:round/>
          </a:ln>
          <a:effectLst/>
        </p:spPr>
        <p:txBody>
          <a:bodyPr wrap="none" anchor="ctr"/>
          <a:lstStyle/>
          <a:p>
            <a:pPr algn="ctr"/>
            <a:r>
              <a:rPr lang="zh-CN" altLang="en-US" sz="2400" b="1">
                <a:solidFill>
                  <a:srgbClr val="0000FF"/>
                </a:solidFill>
                <a:ea typeface="黑体" panose="02010609060101010101" charset="-122"/>
              </a:rPr>
              <a:t>分页类</a:t>
            </a:r>
            <a:r>
              <a:rPr lang="en-US" altLang="zh-CN" sz="2400" b="1">
                <a:solidFill>
                  <a:srgbClr val="0000FF"/>
                </a:solidFill>
                <a:ea typeface="黑体" panose="02010609060101010101" charset="-122"/>
              </a:rPr>
              <a:t>Paginate</a:t>
            </a:r>
            <a:endParaRPr lang="en-US" altLang="zh-CN" sz="2400" b="1">
              <a:solidFill>
                <a:srgbClr val="0000FF"/>
              </a:solidFill>
              <a:ea typeface="黑体" panose="02010609060101010101" charset="-122"/>
            </a:endParaRPr>
          </a:p>
        </p:txBody>
      </p:sp>
      <p:sp>
        <p:nvSpPr>
          <p:cNvPr id="855046" name="AutoShape 6"/>
          <p:cNvSpPr>
            <a:spLocks noChangeArrowheads="1"/>
          </p:cNvSpPr>
          <p:nvPr/>
        </p:nvSpPr>
        <p:spPr bwMode="auto">
          <a:xfrm>
            <a:off x="609600" y="139700"/>
            <a:ext cx="685800" cy="1752600"/>
          </a:xfrm>
          <a:prstGeom prst="roundRect">
            <a:avLst>
              <a:gd name="adj" fmla="val 16667"/>
            </a:avLst>
          </a:prstGeom>
          <a:solidFill>
            <a:srgbClr val="FFFFCC"/>
          </a:solidFill>
          <a:ln w="9525" algn="ctr">
            <a:solidFill>
              <a:schemeClr val="tx1"/>
            </a:solidFill>
            <a:round/>
          </a:ln>
          <a:effectLst/>
        </p:spPr>
        <p:txBody>
          <a:bodyPr wrap="none" anchor="ctr"/>
          <a:lstStyle/>
          <a:p>
            <a:pPr algn="ctr"/>
            <a:r>
              <a:rPr lang="zh-CN" altLang="en-US" sz="2400" b="1">
                <a:solidFill>
                  <a:srgbClr val="CC0000"/>
                </a:solidFill>
                <a:ea typeface="黑体" panose="02010609060101010101" charset="-122"/>
              </a:rPr>
              <a:t>选</a:t>
            </a:r>
            <a:endParaRPr lang="zh-CN" altLang="en-US" sz="2400" b="1">
              <a:solidFill>
                <a:srgbClr val="CC0000"/>
              </a:solidFill>
              <a:ea typeface="黑体" panose="02010609060101010101" charset="-122"/>
            </a:endParaRPr>
          </a:p>
          <a:p>
            <a:pPr algn="ctr"/>
            <a:r>
              <a:rPr lang="zh-CN" altLang="en-US" sz="2400" b="1">
                <a:solidFill>
                  <a:srgbClr val="CC0000"/>
                </a:solidFill>
                <a:ea typeface="黑体" panose="02010609060101010101" charset="-122"/>
              </a:rPr>
              <a:t>课</a:t>
            </a:r>
            <a:endParaRPr lang="zh-CN" altLang="en-US" sz="2400" b="1">
              <a:solidFill>
                <a:srgbClr val="CC0000"/>
              </a:solidFill>
              <a:ea typeface="黑体" panose="02010609060101010101" charset="-122"/>
            </a:endParaRPr>
          </a:p>
          <a:p>
            <a:pPr algn="ctr"/>
            <a:r>
              <a:rPr lang="zh-CN" altLang="en-US" sz="2400" b="1">
                <a:solidFill>
                  <a:srgbClr val="CC0000"/>
                </a:solidFill>
                <a:ea typeface="黑体" panose="02010609060101010101" charset="-122"/>
              </a:rPr>
              <a:t>管</a:t>
            </a:r>
            <a:endParaRPr lang="zh-CN" altLang="en-US" sz="2400" b="1">
              <a:solidFill>
                <a:srgbClr val="CC0000"/>
              </a:solidFill>
              <a:ea typeface="黑体" panose="02010609060101010101" charset="-122"/>
            </a:endParaRPr>
          </a:p>
          <a:p>
            <a:pPr algn="ctr"/>
            <a:r>
              <a:rPr lang="zh-CN" altLang="en-US" sz="2400" b="1">
                <a:solidFill>
                  <a:srgbClr val="CC0000"/>
                </a:solidFill>
                <a:ea typeface="黑体" panose="02010609060101010101" charset="-122"/>
              </a:rPr>
              <a:t>理</a:t>
            </a:r>
            <a:endParaRPr lang="zh-CN" altLang="en-US" sz="2400" b="1">
              <a:solidFill>
                <a:srgbClr val="CC0000"/>
              </a:solidFill>
              <a:ea typeface="黑体" panose="02010609060101010101" charset="-122"/>
            </a:endParaRPr>
          </a:p>
        </p:txBody>
      </p:sp>
      <p:sp>
        <p:nvSpPr>
          <p:cNvPr id="855047" name="AutoShape 7"/>
          <p:cNvSpPr>
            <a:spLocks noChangeArrowheads="1"/>
          </p:cNvSpPr>
          <p:nvPr/>
        </p:nvSpPr>
        <p:spPr bwMode="auto">
          <a:xfrm>
            <a:off x="1806575" y="5832475"/>
            <a:ext cx="2232025" cy="676275"/>
          </a:xfrm>
          <a:prstGeom prst="can">
            <a:avLst>
              <a:gd name="adj" fmla="val 25000"/>
            </a:avLst>
          </a:prstGeom>
          <a:solidFill>
            <a:srgbClr val="0000FF"/>
          </a:solidFill>
          <a:ln w="9525">
            <a:noFill/>
            <a:round/>
          </a:ln>
          <a:effectLst/>
        </p:spPr>
        <p:txBody>
          <a:bodyPr anchor="ctr">
            <a:spAutoFit/>
          </a:bodyPr>
          <a:lstStyle/>
          <a:p>
            <a:pPr algn="ctr"/>
            <a:r>
              <a:rPr lang="en-US" altLang="zh-CN" sz="2400" b="1">
                <a:solidFill>
                  <a:srgbClr val="FFFFFF"/>
                </a:solidFill>
              </a:rPr>
              <a:t>SQL SERVER</a:t>
            </a:r>
            <a:endParaRPr lang="en-US" altLang="zh-CN" sz="2400" b="1">
              <a:solidFill>
                <a:srgbClr val="FFFFFF"/>
              </a:solidFill>
            </a:endParaRPr>
          </a:p>
        </p:txBody>
      </p:sp>
      <p:sp>
        <p:nvSpPr>
          <p:cNvPr id="855048" name="AutoShape 8"/>
          <p:cNvSpPr>
            <a:spLocks noChangeArrowheads="1"/>
          </p:cNvSpPr>
          <p:nvPr/>
        </p:nvSpPr>
        <p:spPr bwMode="auto">
          <a:xfrm>
            <a:off x="4876800" y="5864225"/>
            <a:ext cx="2232025" cy="676275"/>
          </a:xfrm>
          <a:prstGeom prst="can">
            <a:avLst>
              <a:gd name="adj" fmla="val 25000"/>
            </a:avLst>
          </a:prstGeom>
          <a:solidFill>
            <a:srgbClr val="0000FF"/>
          </a:solidFill>
          <a:ln w="9525">
            <a:noFill/>
            <a:round/>
          </a:ln>
          <a:effectLst/>
        </p:spPr>
        <p:txBody>
          <a:bodyPr anchor="ctr">
            <a:spAutoFit/>
          </a:bodyPr>
          <a:lstStyle/>
          <a:p>
            <a:pPr algn="ctr"/>
            <a:r>
              <a:rPr lang="en-US" altLang="zh-CN" sz="2400" b="1" dirty="0" err="1">
                <a:solidFill>
                  <a:srgbClr val="FFFFFF"/>
                </a:solidFill>
              </a:rPr>
              <a:t>Interbase</a:t>
            </a:r>
            <a:endParaRPr lang="en-US" altLang="zh-CN" sz="2400" b="1" dirty="0">
              <a:solidFill>
                <a:srgbClr val="FFFFFF"/>
              </a:solidFill>
            </a:endParaRPr>
          </a:p>
        </p:txBody>
      </p:sp>
      <p:sp>
        <p:nvSpPr>
          <p:cNvPr id="855049" name="AutoShape 9"/>
          <p:cNvSpPr>
            <a:spLocks noChangeArrowheads="1"/>
          </p:cNvSpPr>
          <p:nvPr/>
        </p:nvSpPr>
        <p:spPr bwMode="auto">
          <a:xfrm>
            <a:off x="4648200" y="3730625"/>
            <a:ext cx="3962400" cy="609600"/>
          </a:xfrm>
          <a:prstGeom prst="roundRect">
            <a:avLst>
              <a:gd name="adj" fmla="val 16667"/>
            </a:avLst>
          </a:prstGeom>
          <a:solidFill>
            <a:srgbClr val="FFCC00"/>
          </a:solidFill>
          <a:ln w="9525" algn="ctr">
            <a:solidFill>
              <a:schemeClr val="tx1"/>
            </a:solidFill>
            <a:round/>
          </a:ln>
          <a:effectLst/>
        </p:spPr>
        <p:txBody>
          <a:bodyPr wrap="none" anchor="ctr"/>
          <a:lstStyle/>
          <a:p>
            <a:pPr algn="ctr"/>
            <a:r>
              <a:rPr lang="zh-CN" altLang="en-US" sz="2400" b="1">
                <a:solidFill>
                  <a:srgbClr val="0000FF"/>
                </a:solidFill>
                <a:ea typeface="黑体" panose="02010609060101010101" charset="-122"/>
              </a:rPr>
              <a:t>常用数据转换工具类</a:t>
            </a:r>
            <a:r>
              <a:rPr lang="en-US" altLang="zh-CN" sz="2400" b="1">
                <a:solidFill>
                  <a:srgbClr val="0000FF"/>
                </a:solidFill>
                <a:ea typeface="黑体" panose="02010609060101010101" charset="-122"/>
              </a:rPr>
              <a:t>Tools</a:t>
            </a:r>
            <a:endParaRPr lang="en-US" altLang="zh-CN" sz="2400" b="1">
              <a:solidFill>
                <a:srgbClr val="0000FF"/>
              </a:solidFill>
              <a:ea typeface="黑体" panose="02010609060101010101" charset="-122"/>
            </a:endParaRPr>
          </a:p>
        </p:txBody>
      </p:sp>
      <p:sp>
        <p:nvSpPr>
          <p:cNvPr id="855050" name="AutoShape 10"/>
          <p:cNvSpPr>
            <a:spLocks noChangeArrowheads="1"/>
          </p:cNvSpPr>
          <p:nvPr/>
        </p:nvSpPr>
        <p:spPr bwMode="auto">
          <a:xfrm>
            <a:off x="3200400" y="1901825"/>
            <a:ext cx="2667000" cy="914400"/>
          </a:xfrm>
          <a:prstGeom prst="roundRect">
            <a:avLst>
              <a:gd name="adj" fmla="val 16667"/>
            </a:avLst>
          </a:prstGeom>
          <a:solidFill>
            <a:srgbClr val="99CCFF"/>
          </a:solidFill>
          <a:ln w="9525" algn="ctr">
            <a:solidFill>
              <a:schemeClr val="tx1"/>
            </a:solidFill>
            <a:round/>
          </a:ln>
          <a:effectLst/>
        </p:spPr>
        <p:txBody>
          <a:bodyPr wrap="none" anchor="ctr"/>
          <a:lstStyle/>
          <a:p>
            <a:pPr algn="ctr"/>
            <a:r>
              <a:rPr lang="zh-CN" altLang="en-US" sz="2400" b="1">
                <a:solidFill>
                  <a:srgbClr val="FF0000"/>
                </a:solidFill>
                <a:ea typeface="黑体" panose="02010609060101010101" charset="-122"/>
              </a:rPr>
              <a:t>教师模版页</a:t>
            </a:r>
            <a:endParaRPr lang="zh-CN" altLang="en-US" sz="2400" b="1">
              <a:solidFill>
                <a:srgbClr val="FF0000"/>
              </a:solidFill>
              <a:ea typeface="黑体" panose="02010609060101010101" charset="-122"/>
            </a:endParaRPr>
          </a:p>
          <a:p>
            <a:pPr algn="ctr"/>
            <a:r>
              <a:rPr lang="en-US" altLang="zh-CN" sz="2400" b="1">
                <a:solidFill>
                  <a:srgbClr val="FF0000"/>
                </a:solidFill>
                <a:ea typeface="黑体" panose="02010609060101010101" charset="-122"/>
              </a:rPr>
              <a:t>Js.master</a:t>
            </a:r>
            <a:endParaRPr lang="en-US" altLang="zh-CN" sz="2400" b="1">
              <a:solidFill>
                <a:srgbClr val="FF0000"/>
              </a:solidFill>
              <a:ea typeface="黑体" panose="02010609060101010101" charset="-122"/>
            </a:endParaRPr>
          </a:p>
        </p:txBody>
      </p:sp>
      <p:sp>
        <p:nvSpPr>
          <p:cNvPr id="855051" name="AutoShape 11"/>
          <p:cNvSpPr>
            <a:spLocks noChangeArrowheads="1"/>
          </p:cNvSpPr>
          <p:nvPr/>
        </p:nvSpPr>
        <p:spPr bwMode="auto">
          <a:xfrm>
            <a:off x="609600" y="1901825"/>
            <a:ext cx="2590800" cy="914400"/>
          </a:xfrm>
          <a:prstGeom prst="roundRect">
            <a:avLst>
              <a:gd name="adj" fmla="val 16667"/>
            </a:avLst>
          </a:prstGeom>
          <a:solidFill>
            <a:srgbClr val="99CCFF"/>
          </a:solidFill>
          <a:ln w="9525" algn="ctr">
            <a:solidFill>
              <a:schemeClr val="tx1"/>
            </a:solidFill>
            <a:round/>
          </a:ln>
          <a:effectLst/>
        </p:spPr>
        <p:txBody>
          <a:bodyPr wrap="none" anchor="ctr"/>
          <a:lstStyle/>
          <a:p>
            <a:pPr algn="ctr"/>
            <a:r>
              <a:rPr lang="zh-CN" altLang="en-US" sz="2400" b="1">
                <a:solidFill>
                  <a:srgbClr val="FF0000"/>
                </a:solidFill>
                <a:ea typeface="黑体" panose="02010609060101010101" charset="-122"/>
              </a:rPr>
              <a:t>管理员模版页</a:t>
            </a:r>
            <a:endParaRPr lang="zh-CN" altLang="en-US" sz="2400" b="1">
              <a:solidFill>
                <a:srgbClr val="FF0000"/>
              </a:solidFill>
              <a:ea typeface="黑体" panose="02010609060101010101" charset="-122"/>
            </a:endParaRPr>
          </a:p>
          <a:p>
            <a:pPr algn="ctr"/>
            <a:r>
              <a:rPr lang="en-US" altLang="zh-CN" sz="2400" b="1">
                <a:solidFill>
                  <a:srgbClr val="FF0000"/>
                </a:solidFill>
                <a:ea typeface="黑体" panose="02010609060101010101" charset="-122"/>
              </a:rPr>
              <a:t>Gly.master</a:t>
            </a:r>
            <a:endParaRPr lang="en-US" altLang="zh-CN" sz="2400" b="1">
              <a:solidFill>
                <a:srgbClr val="FF0000"/>
              </a:solidFill>
              <a:ea typeface="黑体" panose="02010609060101010101" charset="-122"/>
            </a:endParaRPr>
          </a:p>
        </p:txBody>
      </p:sp>
      <p:sp>
        <p:nvSpPr>
          <p:cNvPr id="855052" name="AutoShape 12"/>
          <p:cNvSpPr>
            <a:spLocks noChangeArrowheads="1"/>
          </p:cNvSpPr>
          <p:nvPr/>
        </p:nvSpPr>
        <p:spPr bwMode="auto">
          <a:xfrm>
            <a:off x="5867400" y="1901825"/>
            <a:ext cx="2743200" cy="914400"/>
          </a:xfrm>
          <a:prstGeom prst="roundRect">
            <a:avLst>
              <a:gd name="adj" fmla="val 16667"/>
            </a:avLst>
          </a:prstGeom>
          <a:solidFill>
            <a:srgbClr val="99CCFF"/>
          </a:solidFill>
          <a:ln w="9525" algn="ctr">
            <a:solidFill>
              <a:schemeClr val="tx1"/>
            </a:solidFill>
            <a:round/>
          </a:ln>
          <a:effectLst/>
        </p:spPr>
        <p:txBody>
          <a:bodyPr wrap="none" anchor="ctr"/>
          <a:lstStyle/>
          <a:p>
            <a:pPr algn="ctr"/>
            <a:r>
              <a:rPr lang="zh-CN" altLang="en-US" sz="2400" b="1">
                <a:solidFill>
                  <a:srgbClr val="FF0000"/>
                </a:solidFill>
                <a:ea typeface="黑体" panose="02010609060101010101" charset="-122"/>
              </a:rPr>
              <a:t>学生模版页</a:t>
            </a:r>
            <a:endParaRPr lang="zh-CN" altLang="en-US" sz="2400" b="1">
              <a:solidFill>
                <a:srgbClr val="FF0000"/>
              </a:solidFill>
              <a:ea typeface="黑体" panose="02010609060101010101" charset="-122"/>
            </a:endParaRPr>
          </a:p>
          <a:p>
            <a:pPr algn="ctr"/>
            <a:r>
              <a:rPr lang="en-US" altLang="zh-CN" sz="2400" b="1">
                <a:solidFill>
                  <a:srgbClr val="FF0000"/>
                </a:solidFill>
                <a:ea typeface="黑体" panose="02010609060101010101" charset="-122"/>
              </a:rPr>
              <a:t>Xs.master</a:t>
            </a:r>
            <a:endParaRPr lang="en-US" altLang="zh-CN" sz="2400" b="1">
              <a:solidFill>
                <a:srgbClr val="FF0000"/>
              </a:solidFill>
              <a:ea typeface="黑体" panose="02010609060101010101" charset="-122"/>
            </a:endParaRPr>
          </a:p>
        </p:txBody>
      </p:sp>
      <p:sp>
        <p:nvSpPr>
          <p:cNvPr id="855053" name="AutoShape 13"/>
          <p:cNvSpPr>
            <a:spLocks noChangeArrowheads="1"/>
          </p:cNvSpPr>
          <p:nvPr/>
        </p:nvSpPr>
        <p:spPr bwMode="auto">
          <a:xfrm>
            <a:off x="1295400" y="139700"/>
            <a:ext cx="685800" cy="1752600"/>
          </a:xfrm>
          <a:prstGeom prst="roundRect">
            <a:avLst>
              <a:gd name="adj" fmla="val 16667"/>
            </a:avLst>
          </a:prstGeom>
          <a:solidFill>
            <a:srgbClr val="FFFFCC"/>
          </a:solidFill>
          <a:ln w="9525" algn="ctr">
            <a:solidFill>
              <a:schemeClr val="tx1"/>
            </a:solidFill>
            <a:round/>
          </a:ln>
          <a:effectLst/>
        </p:spPr>
        <p:txBody>
          <a:bodyPr wrap="none" anchor="ctr"/>
          <a:lstStyle/>
          <a:p>
            <a:pPr algn="ctr"/>
            <a:r>
              <a:rPr lang="zh-CN" altLang="en-US" sz="2400" b="1">
                <a:solidFill>
                  <a:srgbClr val="CC0000"/>
                </a:solidFill>
                <a:ea typeface="黑体" panose="02010609060101010101" charset="-122"/>
              </a:rPr>
              <a:t>考</a:t>
            </a:r>
            <a:endParaRPr lang="zh-CN" altLang="en-US" sz="2400" b="1">
              <a:solidFill>
                <a:srgbClr val="CC0000"/>
              </a:solidFill>
              <a:ea typeface="黑体" panose="02010609060101010101" charset="-122"/>
            </a:endParaRPr>
          </a:p>
          <a:p>
            <a:pPr algn="ctr"/>
            <a:r>
              <a:rPr lang="zh-CN" altLang="en-US" sz="2400" b="1">
                <a:solidFill>
                  <a:srgbClr val="CC0000"/>
                </a:solidFill>
                <a:ea typeface="黑体" panose="02010609060101010101" charset="-122"/>
              </a:rPr>
              <a:t>试</a:t>
            </a:r>
            <a:endParaRPr lang="zh-CN" altLang="en-US" sz="2400" b="1">
              <a:solidFill>
                <a:srgbClr val="CC0000"/>
              </a:solidFill>
              <a:ea typeface="黑体" panose="02010609060101010101" charset="-122"/>
            </a:endParaRPr>
          </a:p>
          <a:p>
            <a:pPr algn="ctr"/>
            <a:r>
              <a:rPr lang="zh-CN" altLang="en-US" sz="2400" b="1">
                <a:solidFill>
                  <a:srgbClr val="CC0000"/>
                </a:solidFill>
                <a:ea typeface="黑体" panose="02010609060101010101" charset="-122"/>
              </a:rPr>
              <a:t>报</a:t>
            </a:r>
            <a:endParaRPr lang="zh-CN" altLang="en-US" sz="2400" b="1">
              <a:solidFill>
                <a:srgbClr val="CC0000"/>
              </a:solidFill>
              <a:ea typeface="黑体" panose="02010609060101010101" charset="-122"/>
            </a:endParaRPr>
          </a:p>
          <a:p>
            <a:pPr algn="ctr"/>
            <a:r>
              <a:rPr lang="zh-CN" altLang="en-US" sz="2400" b="1">
                <a:solidFill>
                  <a:srgbClr val="CC0000"/>
                </a:solidFill>
                <a:ea typeface="黑体" panose="02010609060101010101" charset="-122"/>
              </a:rPr>
              <a:t>名</a:t>
            </a:r>
            <a:endParaRPr lang="zh-CN" altLang="en-US" sz="2400" b="1">
              <a:solidFill>
                <a:srgbClr val="CC0000"/>
              </a:solidFill>
              <a:ea typeface="黑体" panose="02010609060101010101" charset="-122"/>
            </a:endParaRPr>
          </a:p>
        </p:txBody>
      </p:sp>
      <p:sp>
        <p:nvSpPr>
          <p:cNvPr id="855054" name="AutoShape 14"/>
          <p:cNvSpPr>
            <a:spLocks noChangeArrowheads="1"/>
          </p:cNvSpPr>
          <p:nvPr/>
        </p:nvSpPr>
        <p:spPr bwMode="auto">
          <a:xfrm>
            <a:off x="2514600" y="139700"/>
            <a:ext cx="685800" cy="1752600"/>
          </a:xfrm>
          <a:prstGeom prst="roundRect">
            <a:avLst>
              <a:gd name="adj" fmla="val 16667"/>
            </a:avLst>
          </a:prstGeom>
          <a:solidFill>
            <a:srgbClr val="FFFFCC"/>
          </a:solidFill>
          <a:ln w="9525" algn="ctr">
            <a:solidFill>
              <a:schemeClr val="tx1"/>
            </a:solidFill>
            <a:round/>
          </a:ln>
          <a:effectLst/>
        </p:spPr>
        <p:txBody>
          <a:bodyPr wrap="none" anchor="ctr"/>
          <a:lstStyle/>
          <a:p>
            <a:pPr algn="ctr"/>
            <a:r>
              <a:rPr lang="zh-CN" altLang="en-US" sz="2400" b="1">
                <a:solidFill>
                  <a:srgbClr val="CC0000"/>
                </a:solidFill>
                <a:ea typeface="黑体" panose="02010609060101010101" charset="-122"/>
              </a:rPr>
              <a:t>毕</a:t>
            </a:r>
            <a:endParaRPr lang="zh-CN" altLang="en-US" sz="2400" b="1">
              <a:solidFill>
                <a:srgbClr val="CC0000"/>
              </a:solidFill>
              <a:ea typeface="黑体" panose="02010609060101010101" charset="-122"/>
            </a:endParaRPr>
          </a:p>
          <a:p>
            <a:pPr algn="ctr"/>
            <a:r>
              <a:rPr lang="zh-CN" altLang="en-US" sz="2400" b="1">
                <a:solidFill>
                  <a:srgbClr val="CC0000"/>
                </a:solidFill>
                <a:ea typeface="黑体" panose="02010609060101010101" charset="-122"/>
              </a:rPr>
              <a:t>业</a:t>
            </a:r>
            <a:endParaRPr lang="zh-CN" altLang="en-US" sz="2400" b="1">
              <a:solidFill>
                <a:srgbClr val="CC0000"/>
              </a:solidFill>
              <a:ea typeface="黑体" panose="02010609060101010101" charset="-122"/>
            </a:endParaRPr>
          </a:p>
          <a:p>
            <a:pPr algn="ctr"/>
            <a:r>
              <a:rPr lang="zh-CN" altLang="en-US" sz="2400" b="1">
                <a:solidFill>
                  <a:srgbClr val="CC0000"/>
                </a:solidFill>
                <a:ea typeface="黑体" panose="02010609060101010101" charset="-122"/>
              </a:rPr>
              <a:t>设</a:t>
            </a:r>
            <a:endParaRPr lang="zh-CN" altLang="en-US" sz="2400" b="1">
              <a:solidFill>
                <a:srgbClr val="CC0000"/>
              </a:solidFill>
              <a:ea typeface="黑体" panose="02010609060101010101" charset="-122"/>
            </a:endParaRPr>
          </a:p>
          <a:p>
            <a:pPr algn="ctr"/>
            <a:r>
              <a:rPr lang="zh-CN" altLang="en-US" sz="2400" b="1">
                <a:solidFill>
                  <a:srgbClr val="CC0000"/>
                </a:solidFill>
                <a:ea typeface="黑体" panose="02010609060101010101" charset="-122"/>
              </a:rPr>
              <a:t>计</a:t>
            </a:r>
            <a:endParaRPr lang="zh-CN" altLang="en-US" sz="2400" b="1">
              <a:solidFill>
                <a:srgbClr val="CC0000"/>
              </a:solidFill>
              <a:ea typeface="黑体" panose="02010609060101010101" charset="-122"/>
            </a:endParaRPr>
          </a:p>
        </p:txBody>
      </p:sp>
      <p:cxnSp>
        <p:nvCxnSpPr>
          <p:cNvPr id="855055" name="AutoShape 15"/>
          <p:cNvCxnSpPr>
            <a:cxnSpLocks noChangeShapeType="1"/>
            <a:stCxn id="855053" idx="3"/>
            <a:endCxn id="855054" idx="1"/>
          </p:cNvCxnSpPr>
          <p:nvPr/>
        </p:nvCxnSpPr>
        <p:spPr bwMode="auto">
          <a:xfrm>
            <a:off x="1981200" y="1016000"/>
            <a:ext cx="533400" cy="0"/>
          </a:xfrm>
          <a:prstGeom prst="straightConnector1">
            <a:avLst/>
          </a:prstGeom>
          <a:noFill/>
          <a:ln w="31750">
            <a:solidFill>
              <a:srgbClr val="080808"/>
            </a:solidFill>
            <a:prstDash val="dash"/>
            <a:round/>
          </a:ln>
          <a:effectLst/>
        </p:spPr>
      </p:cxnSp>
      <p:sp>
        <p:nvSpPr>
          <p:cNvPr id="855056" name="AutoShape 16"/>
          <p:cNvSpPr>
            <a:spLocks noChangeArrowheads="1"/>
          </p:cNvSpPr>
          <p:nvPr/>
        </p:nvSpPr>
        <p:spPr bwMode="auto">
          <a:xfrm>
            <a:off x="3886200" y="139700"/>
            <a:ext cx="685800" cy="1752600"/>
          </a:xfrm>
          <a:prstGeom prst="roundRect">
            <a:avLst>
              <a:gd name="adj" fmla="val 16667"/>
            </a:avLst>
          </a:prstGeom>
          <a:solidFill>
            <a:srgbClr val="FFFFCC"/>
          </a:solidFill>
          <a:ln w="9525" algn="ctr">
            <a:solidFill>
              <a:schemeClr val="tx1"/>
            </a:solidFill>
            <a:round/>
          </a:ln>
          <a:effectLst/>
        </p:spPr>
        <p:txBody>
          <a:bodyPr wrap="none" anchor="ctr"/>
          <a:lstStyle/>
          <a:p>
            <a:pPr algn="ctr"/>
            <a:r>
              <a:rPr lang="zh-CN" altLang="en-US" sz="2400" b="1">
                <a:solidFill>
                  <a:srgbClr val="CC0000"/>
                </a:solidFill>
                <a:ea typeface="黑体" panose="02010609060101010101" charset="-122"/>
              </a:rPr>
              <a:t>科</a:t>
            </a:r>
            <a:endParaRPr lang="zh-CN" altLang="en-US" sz="2400" b="1">
              <a:solidFill>
                <a:srgbClr val="CC0000"/>
              </a:solidFill>
              <a:ea typeface="黑体" panose="02010609060101010101" charset="-122"/>
            </a:endParaRPr>
          </a:p>
          <a:p>
            <a:pPr algn="ctr"/>
            <a:r>
              <a:rPr lang="zh-CN" altLang="en-US" sz="2400" b="1">
                <a:solidFill>
                  <a:srgbClr val="CC0000"/>
                </a:solidFill>
                <a:ea typeface="黑体" panose="02010609060101010101" charset="-122"/>
              </a:rPr>
              <a:t>研</a:t>
            </a:r>
            <a:endParaRPr lang="zh-CN" altLang="en-US" sz="2400" b="1">
              <a:solidFill>
                <a:srgbClr val="CC0000"/>
              </a:solidFill>
              <a:ea typeface="黑体" panose="02010609060101010101" charset="-122"/>
            </a:endParaRPr>
          </a:p>
          <a:p>
            <a:pPr algn="ctr"/>
            <a:r>
              <a:rPr lang="zh-CN" altLang="en-US" sz="2400" b="1">
                <a:solidFill>
                  <a:srgbClr val="CC0000"/>
                </a:solidFill>
                <a:ea typeface="黑体" panose="02010609060101010101" charset="-122"/>
              </a:rPr>
              <a:t>项</a:t>
            </a:r>
            <a:endParaRPr lang="zh-CN" altLang="en-US" sz="2400" b="1">
              <a:solidFill>
                <a:srgbClr val="CC0000"/>
              </a:solidFill>
              <a:ea typeface="黑体" panose="02010609060101010101" charset="-122"/>
            </a:endParaRPr>
          </a:p>
          <a:p>
            <a:pPr algn="ctr"/>
            <a:r>
              <a:rPr lang="zh-CN" altLang="en-US" sz="2400" b="1">
                <a:solidFill>
                  <a:srgbClr val="CC0000"/>
                </a:solidFill>
                <a:ea typeface="黑体" panose="02010609060101010101" charset="-122"/>
              </a:rPr>
              <a:t>目</a:t>
            </a:r>
            <a:endParaRPr lang="zh-CN" altLang="en-US" sz="2400" b="1">
              <a:solidFill>
                <a:srgbClr val="CC0000"/>
              </a:solidFill>
              <a:ea typeface="黑体" panose="02010609060101010101" charset="-122"/>
            </a:endParaRPr>
          </a:p>
        </p:txBody>
      </p:sp>
      <p:sp>
        <p:nvSpPr>
          <p:cNvPr id="855057" name="AutoShape 17"/>
          <p:cNvSpPr>
            <a:spLocks noChangeArrowheads="1"/>
          </p:cNvSpPr>
          <p:nvPr/>
        </p:nvSpPr>
        <p:spPr bwMode="auto">
          <a:xfrm>
            <a:off x="3200400" y="139700"/>
            <a:ext cx="685800" cy="1752600"/>
          </a:xfrm>
          <a:prstGeom prst="roundRect">
            <a:avLst>
              <a:gd name="adj" fmla="val 16667"/>
            </a:avLst>
          </a:prstGeom>
          <a:solidFill>
            <a:srgbClr val="FFFFCC"/>
          </a:solidFill>
          <a:ln w="9525" algn="ctr">
            <a:solidFill>
              <a:schemeClr val="tx1"/>
            </a:solidFill>
            <a:round/>
          </a:ln>
          <a:effectLst/>
        </p:spPr>
        <p:txBody>
          <a:bodyPr wrap="none" anchor="ctr"/>
          <a:lstStyle/>
          <a:p>
            <a:pPr algn="ctr"/>
            <a:r>
              <a:rPr lang="zh-CN" altLang="en-US" sz="2400" b="1">
                <a:solidFill>
                  <a:srgbClr val="CC0000"/>
                </a:solidFill>
                <a:ea typeface="黑体" panose="02010609060101010101" charset="-122"/>
              </a:rPr>
              <a:t>论</a:t>
            </a:r>
            <a:endParaRPr lang="zh-CN" altLang="en-US" sz="2400" b="1">
              <a:solidFill>
                <a:srgbClr val="CC0000"/>
              </a:solidFill>
              <a:ea typeface="黑体" panose="02010609060101010101" charset="-122"/>
            </a:endParaRPr>
          </a:p>
          <a:p>
            <a:pPr algn="ctr"/>
            <a:r>
              <a:rPr lang="zh-CN" altLang="en-US" sz="2400" b="1">
                <a:solidFill>
                  <a:srgbClr val="CC0000"/>
                </a:solidFill>
                <a:ea typeface="黑体" panose="02010609060101010101" charset="-122"/>
              </a:rPr>
              <a:t>文</a:t>
            </a:r>
            <a:endParaRPr lang="zh-CN" altLang="en-US" sz="2400" b="1">
              <a:solidFill>
                <a:srgbClr val="CC0000"/>
              </a:solidFill>
              <a:ea typeface="黑体" panose="02010609060101010101" charset="-122"/>
            </a:endParaRPr>
          </a:p>
          <a:p>
            <a:pPr algn="ctr"/>
            <a:r>
              <a:rPr lang="zh-CN" altLang="en-US" sz="2400" b="1">
                <a:solidFill>
                  <a:srgbClr val="CC0000"/>
                </a:solidFill>
                <a:ea typeface="黑体" panose="02010609060101010101" charset="-122"/>
              </a:rPr>
              <a:t>管</a:t>
            </a:r>
            <a:endParaRPr lang="zh-CN" altLang="en-US" sz="2400" b="1">
              <a:solidFill>
                <a:srgbClr val="CC0000"/>
              </a:solidFill>
              <a:ea typeface="黑体" panose="02010609060101010101" charset="-122"/>
            </a:endParaRPr>
          </a:p>
          <a:p>
            <a:pPr algn="ctr"/>
            <a:r>
              <a:rPr lang="zh-CN" altLang="en-US" sz="2400" b="1">
                <a:solidFill>
                  <a:srgbClr val="CC0000"/>
                </a:solidFill>
                <a:ea typeface="黑体" panose="02010609060101010101" charset="-122"/>
              </a:rPr>
              <a:t>理</a:t>
            </a:r>
            <a:endParaRPr lang="zh-CN" altLang="en-US" sz="2400" b="1">
              <a:solidFill>
                <a:srgbClr val="CC0000"/>
              </a:solidFill>
              <a:ea typeface="黑体" panose="02010609060101010101" charset="-122"/>
            </a:endParaRPr>
          </a:p>
        </p:txBody>
      </p:sp>
      <p:sp>
        <p:nvSpPr>
          <p:cNvPr id="855058" name="AutoShape 18"/>
          <p:cNvSpPr>
            <a:spLocks noChangeArrowheads="1"/>
          </p:cNvSpPr>
          <p:nvPr/>
        </p:nvSpPr>
        <p:spPr bwMode="auto">
          <a:xfrm>
            <a:off x="5181600" y="139700"/>
            <a:ext cx="685800" cy="1752600"/>
          </a:xfrm>
          <a:prstGeom prst="roundRect">
            <a:avLst>
              <a:gd name="adj" fmla="val 16667"/>
            </a:avLst>
          </a:prstGeom>
          <a:solidFill>
            <a:srgbClr val="FFFFCC"/>
          </a:solidFill>
          <a:ln w="9525" algn="ctr">
            <a:solidFill>
              <a:schemeClr val="tx1"/>
            </a:solidFill>
            <a:round/>
          </a:ln>
          <a:effectLst/>
        </p:spPr>
        <p:txBody>
          <a:bodyPr wrap="none" anchor="ctr"/>
          <a:lstStyle/>
          <a:p>
            <a:pPr algn="ctr"/>
            <a:r>
              <a:rPr lang="zh-CN" altLang="en-US" sz="2400" b="1">
                <a:solidFill>
                  <a:srgbClr val="CC0000"/>
                </a:solidFill>
                <a:ea typeface="黑体" panose="02010609060101010101" charset="-122"/>
              </a:rPr>
              <a:t>成</a:t>
            </a:r>
            <a:endParaRPr lang="zh-CN" altLang="en-US" sz="2400" b="1">
              <a:solidFill>
                <a:srgbClr val="CC0000"/>
              </a:solidFill>
              <a:ea typeface="黑体" panose="02010609060101010101" charset="-122"/>
            </a:endParaRPr>
          </a:p>
          <a:p>
            <a:pPr algn="ctr"/>
            <a:r>
              <a:rPr lang="zh-CN" altLang="en-US" sz="2400" b="1">
                <a:solidFill>
                  <a:srgbClr val="CC0000"/>
                </a:solidFill>
                <a:ea typeface="黑体" panose="02010609060101010101" charset="-122"/>
              </a:rPr>
              <a:t>绩</a:t>
            </a:r>
            <a:endParaRPr lang="zh-CN" altLang="en-US" sz="2400" b="1">
              <a:solidFill>
                <a:srgbClr val="CC0000"/>
              </a:solidFill>
              <a:ea typeface="黑体" panose="02010609060101010101" charset="-122"/>
            </a:endParaRPr>
          </a:p>
          <a:p>
            <a:pPr algn="ctr"/>
            <a:r>
              <a:rPr lang="zh-CN" altLang="en-US" sz="2400" b="1">
                <a:solidFill>
                  <a:srgbClr val="CC0000"/>
                </a:solidFill>
                <a:ea typeface="黑体" panose="02010609060101010101" charset="-122"/>
              </a:rPr>
              <a:t>管</a:t>
            </a:r>
            <a:endParaRPr lang="zh-CN" altLang="en-US" sz="2400" b="1">
              <a:solidFill>
                <a:srgbClr val="CC0000"/>
              </a:solidFill>
              <a:ea typeface="黑体" panose="02010609060101010101" charset="-122"/>
            </a:endParaRPr>
          </a:p>
          <a:p>
            <a:pPr algn="ctr"/>
            <a:r>
              <a:rPr lang="zh-CN" altLang="en-US" sz="2400" b="1">
                <a:solidFill>
                  <a:srgbClr val="CC0000"/>
                </a:solidFill>
                <a:ea typeface="黑体" panose="02010609060101010101" charset="-122"/>
              </a:rPr>
              <a:t>理</a:t>
            </a:r>
            <a:endParaRPr lang="zh-CN" altLang="en-US" sz="2400" b="1">
              <a:solidFill>
                <a:srgbClr val="CC0000"/>
              </a:solidFill>
              <a:ea typeface="黑体" panose="02010609060101010101" charset="-122"/>
            </a:endParaRPr>
          </a:p>
        </p:txBody>
      </p:sp>
      <p:cxnSp>
        <p:nvCxnSpPr>
          <p:cNvPr id="855059" name="AutoShape 19"/>
          <p:cNvCxnSpPr>
            <a:cxnSpLocks noChangeShapeType="1"/>
            <a:stCxn id="855056" idx="3"/>
            <a:endCxn id="855058" idx="1"/>
          </p:cNvCxnSpPr>
          <p:nvPr/>
        </p:nvCxnSpPr>
        <p:spPr bwMode="auto">
          <a:xfrm>
            <a:off x="4572000" y="1016000"/>
            <a:ext cx="609600" cy="0"/>
          </a:xfrm>
          <a:prstGeom prst="straightConnector1">
            <a:avLst/>
          </a:prstGeom>
          <a:noFill/>
          <a:ln w="31750">
            <a:solidFill>
              <a:srgbClr val="080808"/>
            </a:solidFill>
            <a:prstDash val="dash"/>
            <a:round/>
          </a:ln>
          <a:effectLst/>
        </p:spPr>
      </p:cxnSp>
      <p:sp>
        <p:nvSpPr>
          <p:cNvPr id="855060" name="AutoShape 20"/>
          <p:cNvSpPr>
            <a:spLocks noChangeArrowheads="1"/>
          </p:cNvSpPr>
          <p:nvPr/>
        </p:nvSpPr>
        <p:spPr bwMode="auto">
          <a:xfrm>
            <a:off x="6553200" y="139700"/>
            <a:ext cx="685800" cy="1752600"/>
          </a:xfrm>
          <a:prstGeom prst="roundRect">
            <a:avLst>
              <a:gd name="adj" fmla="val 16667"/>
            </a:avLst>
          </a:prstGeom>
          <a:solidFill>
            <a:srgbClr val="FFFFCC"/>
          </a:solidFill>
          <a:ln w="9525" algn="ctr">
            <a:solidFill>
              <a:schemeClr val="tx1"/>
            </a:solidFill>
            <a:round/>
          </a:ln>
          <a:effectLst/>
        </p:spPr>
        <p:txBody>
          <a:bodyPr wrap="none" anchor="ctr"/>
          <a:lstStyle/>
          <a:p>
            <a:pPr algn="ctr"/>
            <a:r>
              <a:rPr lang="zh-CN" altLang="en-US" sz="2400" b="1">
                <a:solidFill>
                  <a:srgbClr val="CC0000"/>
                </a:solidFill>
                <a:ea typeface="黑体" panose="02010609060101010101" charset="-122"/>
              </a:rPr>
              <a:t>学</a:t>
            </a:r>
            <a:endParaRPr lang="zh-CN" altLang="en-US" sz="2400" b="1">
              <a:solidFill>
                <a:srgbClr val="CC0000"/>
              </a:solidFill>
              <a:ea typeface="黑体" panose="02010609060101010101" charset="-122"/>
            </a:endParaRPr>
          </a:p>
          <a:p>
            <a:pPr algn="ctr"/>
            <a:r>
              <a:rPr lang="zh-CN" altLang="en-US" sz="2400" b="1">
                <a:solidFill>
                  <a:srgbClr val="CC0000"/>
                </a:solidFill>
                <a:ea typeface="黑体" panose="02010609060101010101" charset="-122"/>
              </a:rPr>
              <a:t>生</a:t>
            </a:r>
            <a:endParaRPr lang="zh-CN" altLang="en-US" sz="2400" b="1">
              <a:solidFill>
                <a:srgbClr val="CC0000"/>
              </a:solidFill>
              <a:ea typeface="黑体" panose="02010609060101010101" charset="-122"/>
            </a:endParaRPr>
          </a:p>
          <a:p>
            <a:pPr algn="ctr"/>
            <a:r>
              <a:rPr lang="zh-CN" altLang="en-US" sz="2400" b="1">
                <a:solidFill>
                  <a:srgbClr val="CC0000"/>
                </a:solidFill>
                <a:ea typeface="黑体" panose="02010609060101010101" charset="-122"/>
              </a:rPr>
              <a:t>选</a:t>
            </a:r>
            <a:endParaRPr lang="zh-CN" altLang="en-US" sz="2400" b="1">
              <a:solidFill>
                <a:srgbClr val="CC0000"/>
              </a:solidFill>
              <a:ea typeface="黑体" panose="02010609060101010101" charset="-122"/>
            </a:endParaRPr>
          </a:p>
          <a:p>
            <a:pPr algn="ctr"/>
            <a:r>
              <a:rPr lang="zh-CN" altLang="en-US" sz="2400" b="1">
                <a:solidFill>
                  <a:srgbClr val="CC0000"/>
                </a:solidFill>
                <a:ea typeface="黑体" panose="02010609060101010101" charset="-122"/>
              </a:rPr>
              <a:t>课</a:t>
            </a:r>
            <a:endParaRPr lang="zh-CN" altLang="en-US" sz="2400" b="1">
              <a:solidFill>
                <a:srgbClr val="CC0000"/>
              </a:solidFill>
              <a:ea typeface="黑体" panose="02010609060101010101" charset="-122"/>
            </a:endParaRPr>
          </a:p>
        </p:txBody>
      </p:sp>
      <p:sp>
        <p:nvSpPr>
          <p:cNvPr id="855061" name="AutoShape 21"/>
          <p:cNvSpPr>
            <a:spLocks noChangeArrowheads="1"/>
          </p:cNvSpPr>
          <p:nvPr/>
        </p:nvSpPr>
        <p:spPr bwMode="auto">
          <a:xfrm>
            <a:off x="5867400" y="139700"/>
            <a:ext cx="685800" cy="1752600"/>
          </a:xfrm>
          <a:prstGeom prst="roundRect">
            <a:avLst>
              <a:gd name="adj" fmla="val 16667"/>
            </a:avLst>
          </a:prstGeom>
          <a:solidFill>
            <a:srgbClr val="FFFFCC"/>
          </a:solidFill>
          <a:ln w="9525" algn="ctr">
            <a:solidFill>
              <a:schemeClr val="tx1"/>
            </a:solidFill>
            <a:round/>
          </a:ln>
          <a:effectLst/>
        </p:spPr>
        <p:txBody>
          <a:bodyPr wrap="none" anchor="ctr"/>
          <a:lstStyle/>
          <a:p>
            <a:pPr algn="ctr"/>
            <a:r>
              <a:rPr lang="zh-CN" altLang="en-US" sz="2400" b="1">
                <a:solidFill>
                  <a:srgbClr val="CC0000"/>
                </a:solidFill>
                <a:ea typeface="黑体" panose="02010609060101010101" charset="-122"/>
              </a:rPr>
              <a:t>信</a:t>
            </a:r>
            <a:endParaRPr lang="zh-CN" altLang="en-US" sz="2400" b="1">
              <a:solidFill>
                <a:srgbClr val="CC0000"/>
              </a:solidFill>
              <a:ea typeface="黑体" panose="02010609060101010101" charset="-122"/>
            </a:endParaRPr>
          </a:p>
          <a:p>
            <a:pPr algn="ctr"/>
            <a:r>
              <a:rPr lang="zh-CN" altLang="en-US" sz="2400" b="1">
                <a:solidFill>
                  <a:srgbClr val="CC0000"/>
                </a:solidFill>
                <a:ea typeface="黑体" panose="02010609060101010101" charset="-122"/>
              </a:rPr>
              <a:t>息</a:t>
            </a:r>
            <a:endParaRPr lang="zh-CN" altLang="en-US" sz="2400" b="1">
              <a:solidFill>
                <a:srgbClr val="CC0000"/>
              </a:solidFill>
              <a:ea typeface="黑体" panose="02010609060101010101" charset="-122"/>
            </a:endParaRPr>
          </a:p>
          <a:p>
            <a:pPr algn="ctr"/>
            <a:r>
              <a:rPr lang="zh-CN" altLang="en-US" sz="2400" b="1">
                <a:solidFill>
                  <a:srgbClr val="CC0000"/>
                </a:solidFill>
                <a:ea typeface="黑体" panose="02010609060101010101" charset="-122"/>
              </a:rPr>
              <a:t>维</a:t>
            </a:r>
            <a:endParaRPr lang="zh-CN" altLang="en-US" sz="2400" b="1">
              <a:solidFill>
                <a:srgbClr val="CC0000"/>
              </a:solidFill>
              <a:ea typeface="黑体" panose="02010609060101010101" charset="-122"/>
            </a:endParaRPr>
          </a:p>
          <a:p>
            <a:pPr algn="ctr"/>
            <a:r>
              <a:rPr lang="zh-CN" altLang="en-US" sz="2400" b="1">
                <a:solidFill>
                  <a:srgbClr val="CC0000"/>
                </a:solidFill>
                <a:ea typeface="黑体" panose="02010609060101010101" charset="-122"/>
              </a:rPr>
              <a:t>护</a:t>
            </a:r>
            <a:endParaRPr lang="zh-CN" altLang="en-US" sz="2400" b="1">
              <a:solidFill>
                <a:srgbClr val="CC0000"/>
              </a:solidFill>
              <a:ea typeface="黑体" panose="02010609060101010101" charset="-122"/>
            </a:endParaRPr>
          </a:p>
        </p:txBody>
      </p:sp>
      <p:sp>
        <p:nvSpPr>
          <p:cNvPr id="855062" name="AutoShape 22"/>
          <p:cNvSpPr>
            <a:spLocks noChangeArrowheads="1"/>
          </p:cNvSpPr>
          <p:nvPr/>
        </p:nvSpPr>
        <p:spPr bwMode="auto">
          <a:xfrm>
            <a:off x="7848600" y="139700"/>
            <a:ext cx="685800" cy="1752600"/>
          </a:xfrm>
          <a:prstGeom prst="roundRect">
            <a:avLst>
              <a:gd name="adj" fmla="val 16667"/>
            </a:avLst>
          </a:prstGeom>
          <a:solidFill>
            <a:srgbClr val="FFFFCC"/>
          </a:solidFill>
          <a:ln w="9525" algn="ctr">
            <a:solidFill>
              <a:schemeClr val="tx1"/>
            </a:solidFill>
            <a:round/>
          </a:ln>
          <a:effectLst/>
        </p:spPr>
        <p:txBody>
          <a:bodyPr wrap="none" anchor="ctr"/>
          <a:lstStyle/>
          <a:p>
            <a:pPr algn="ctr"/>
            <a:r>
              <a:rPr lang="zh-CN" altLang="en-US" sz="2400" b="1">
                <a:solidFill>
                  <a:srgbClr val="CC0000"/>
                </a:solidFill>
                <a:ea typeface="黑体" panose="02010609060101010101" charset="-122"/>
              </a:rPr>
              <a:t>成</a:t>
            </a:r>
            <a:endParaRPr lang="zh-CN" altLang="en-US" sz="2400" b="1">
              <a:solidFill>
                <a:srgbClr val="CC0000"/>
              </a:solidFill>
              <a:ea typeface="黑体" panose="02010609060101010101" charset="-122"/>
            </a:endParaRPr>
          </a:p>
          <a:p>
            <a:pPr algn="ctr"/>
            <a:r>
              <a:rPr lang="zh-CN" altLang="en-US" sz="2400" b="1">
                <a:solidFill>
                  <a:srgbClr val="CC0000"/>
                </a:solidFill>
                <a:ea typeface="黑体" panose="02010609060101010101" charset="-122"/>
              </a:rPr>
              <a:t>绩</a:t>
            </a:r>
            <a:endParaRPr lang="zh-CN" altLang="en-US" sz="2400" b="1">
              <a:solidFill>
                <a:srgbClr val="CC0000"/>
              </a:solidFill>
              <a:ea typeface="黑体" panose="02010609060101010101" charset="-122"/>
            </a:endParaRPr>
          </a:p>
          <a:p>
            <a:pPr algn="ctr"/>
            <a:r>
              <a:rPr lang="zh-CN" altLang="en-US" sz="2400" b="1">
                <a:solidFill>
                  <a:srgbClr val="CC0000"/>
                </a:solidFill>
                <a:ea typeface="黑体" panose="02010609060101010101" charset="-122"/>
              </a:rPr>
              <a:t>查</a:t>
            </a:r>
            <a:endParaRPr lang="zh-CN" altLang="en-US" sz="2400" b="1">
              <a:solidFill>
                <a:srgbClr val="CC0000"/>
              </a:solidFill>
              <a:ea typeface="黑体" panose="02010609060101010101" charset="-122"/>
            </a:endParaRPr>
          </a:p>
          <a:p>
            <a:pPr algn="ctr"/>
            <a:r>
              <a:rPr lang="zh-CN" altLang="en-US" sz="2400" b="1">
                <a:solidFill>
                  <a:srgbClr val="CC0000"/>
                </a:solidFill>
                <a:ea typeface="黑体" panose="02010609060101010101" charset="-122"/>
              </a:rPr>
              <a:t>询</a:t>
            </a:r>
            <a:endParaRPr lang="zh-CN" altLang="en-US" sz="2400" b="1">
              <a:solidFill>
                <a:srgbClr val="CC0000"/>
              </a:solidFill>
              <a:ea typeface="黑体" panose="02010609060101010101" charset="-122"/>
            </a:endParaRPr>
          </a:p>
        </p:txBody>
      </p:sp>
      <p:cxnSp>
        <p:nvCxnSpPr>
          <p:cNvPr id="855063" name="AutoShape 23"/>
          <p:cNvCxnSpPr>
            <a:cxnSpLocks noChangeShapeType="1"/>
            <a:stCxn id="855060" idx="3"/>
            <a:endCxn id="855062" idx="1"/>
          </p:cNvCxnSpPr>
          <p:nvPr/>
        </p:nvCxnSpPr>
        <p:spPr bwMode="auto">
          <a:xfrm>
            <a:off x="7239000" y="1016000"/>
            <a:ext cx="609600" cy="0"/>
          </a:xfrm>
          <a:prstGeom prst="straightConnector1">
            <a:avLst/>
          </a:prstGeom>
          <a:noFill/>
          <a:ln w="31750">
            <a:solidFill>
              <a:srgbClr val="080808"/>
            </a:solidFill>
            <a:prstDash val="dash"/>
            <a:round/>
          </a:ln>
          <a:effectLst/>
        </p:spPr>
      </p:cxnSp>
      <p:sp>
        <p:nvSpPr>
          <p:cNvPr id="855064" name="AutoShape 24"/>
          <p:cNvSpPr>
            <a:spLocks noChangeArrowheads="1"/>
          </p:cNvSpPr>
          <p:nvPr/>
        </p:nvSpPr>
        <p:spPr bwMode="auto">
          <a:xfrm>
            <a:off x="609600" y="2806700"/>
            <a:ext cx="4038600" cy="914400"/>
          </a:xfrm>
          <a:prstGeom prst="roundRect">
            <a:avLst>
              <a:gd name="adj" fmla="val 16667"/>
            </a:avLst>
          </a:prstGeom>
          <a:solidFill>
            <a:srgbClr val="FFCC00"/>
          </a:solidFill>
          <a:ln w="9525" algn="ctr">
            <a:solidFill>
              <a:schemeClr val="tx1"/>
            </a:solidFill>
            <a:round/>
          </a:ln>
          <a:effectLst/>
        </p:spPr>
        <p:txBody>
          <a:bodyPr wrap="none" anchor="ctr"/>
          <a:lstStyle/>
          <a:p>
            <a:pPr algn="ctr"/>
            <a:r>
              <a:rPr lang="zh-CN" altLang="en-US" sz="2400" b="1">
                <a:solidFill>
                  <a:srgbClr val="0000FF"/>
                </a:solidFill>
                <a:ea typeface="黑体" panose="02010609060101010101" charset="-122"/>
              </a:rPr>
              <a:t>相关页面分页类</a:t>
            </a:r>
            <a:endParaRPr lang="zh-CN" altLang="en-US" sz="2400" b="1">
              <a:solidFill>
                <a:srgbClr val="0000FF"/>
              </a:solidFill>
              <a:ea typeface="黑体" panose="02010609060101010101" charset="-122"/>
            </a:endParaRPr>
          </a:p>
          <a:p>
            <a:pPr algn="ctr"/>
            <a:r>
              <a:rPr lang="zh-CN" altLang="en-US" sz="2400" b="1">
                <a:solidFill>
                  <a:srgbClr val="0000FF"/>
                </a:solidFill>
                <a:ea typeface="黑体" panose="02010609060101010101" charset="-122"/>
              </a:rPr>
              <a:t>继承自</a:t>
            </a:r>
            <a:r>
              <a:rPr lang="en-US" altLang="zh-CN" sz="2400" b="1">
                <a:solidFill>
                  <a:srgbClr val="0000FF"/>
                </a:solidFill>
              </a:rPr>
              <a:t>Paginate</a:t>
            </a:r>
            <a:endParaRPr lang="en-US" altLang="zh-CN" sz="2400" b="1">
              <a:solidFill>
                <a:srgbClr val="0000FF"/>
              </a:solidFill>
            </a:endParaRPr>
          </a:p>
        </p:txBody>
      </p:sp>
      <p:sp>
        <p:nvSpPr>
          <p:cNvPr id="855065" name="AutoShape 25"/>
          <p:cNvSpPr>
            <a:spLocks noChangeArrowheads="1"/>
          </p:cNvSpPr>
          <p:nvPr/>
        </p:nvSpPr>
        <p:spPr bwMode="auto">
          <a:xfrm>
            <a:off x="4648200" y="2806700"/>
            <a:ext cx="3962400" cy="914400"/>
          </a:xfrm>
          <a:prstGeom prst="roundRect">
            <a:avLst>
              <a:gd name="adj" fmla="val 16667"/>
            </a:avLst>
          </a:prstGeom>
          <a:solidFill>
            <a:srgbClr val="FFCC00"/>
          </a:solidFill>
          <a:ln w="9525" algn="ctr">
            <a:solidFill>
              <a:schemeClr val="tx1"/>
            </a:solidFill>
            <a:round/>
          </a:ln>
          <a:effectLst/>
        </p:spPr>
        <p:txBody>
          <a:bodyPr wrap="none" anchor="ctr"/>
          <a:lstStyle/>
          <a:p>
            <a:pPr algn="ctr"/>
            <a:r>
              <a:rPr lang="zh-CN" altLang="en-US" sz="2400" b="1">
                <a:solidFill>
                  <a:srgbClr val="0000FF"/>
                </a:solidFill>
                <a:ea typeface="黑体" panose="02010609060101010101" charset="-122"/>
              </a:rPr>
              <a:t>其他类</a:t>
            </a:r>
            <a:endParaRPr lang="zh-CN" altLang="en-US" sz="2400" b="1">
              <a:solidFill>
                <a:srgbClr val="0000FF"/>
              </a:solidFill>
              <a:ea typeface="黑体" panose="02010609060101010101" charset="-122"/>
            </a:endParaRPr>
          </a:p>
          <a:p>
            <a:pPr algn="ctr"/>
            <a:r>
              <a:rPr lang="zh-CN" altLang="en-US" sz="2400" b="1">
                <a:solidFill>
                  <a:srgbClr val="0000FF"/>
                </a:solidFill>
                <a:ea typeface="黑体" panose="02010609060101010101" charset="-122"/>
              </a:rPr>
              <a:t>如，课程类，成绩类，账号</a:t>
            </a:r>
            <a:endParaRPr lang="zh-CN" altLang="en-US" sz="2400" b="1">
              <a:solidFill>
                <a:srgbClr val="0000FF"/>
              </a:solidFill>
              <a:ea typeface="黑体" panose="02010609060101010101"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55043"/>
                                        </p:tgtEl>
                                        <p:attrNameLst>
                                          <p:attrName>style.visibility</p:attrName>
                                        </p:attrNameLst>
                                      </p:cBhvr>
                                      <p:to>
                                        <p:strVal val="visible"/>
                                      </p:to>
                                    </p:set>
                                    <p:anim calcmode="lin" valueType="num">
                                      <p:cBhvr additive="base">
                                        <p:cTn id="7" dur="500" fill="hold"/>
                                        <p:tgtEl>
                                          <p:spTgt spid="855043"/>
                                        </p:tgtEl>
                                        <p:attrNameLst>
                                          <p:attrName>ppt_x</p:attrName>
                                        </p:attrNameLst>
                                      </p:cBhvr>
                                      <p:tavLst>
                                        <p:tav tm="0">
                                          <p:val>
                                            <p:strVal val="#ppt_x"/>
                                          </p:val>
                                        </p:tav>
                                        <p:tav tm="100000">
                                          <p:val>
                                            <p:strVal val="#ppt_x"/>
                                          </p:val>
                                        </p:tav>
                                      </p:tavLst>
                                    </p:anim>
                                    <p:anim calcmode="lin" valueType="num">
                                      <p:cBhvr additive="base">
                                        <p:cTn id="8" dur="500" fill="hold"/>
                                        <p:tgtEl>
                                          <p:spTgt spid="85504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55044"/>
                                        </p:tgtEl>
                                        <p:attrNameLst>
                                          <p:attrName>style.visibility</p:attrName>
                                        </p:attrNameLst>
                                      </p:cBhvr>
                                      <p:to>
                                        <p:strVal val="visible"/>
                                      </p:to>
                                    </p:set>
                                    <p:anim calcmode="lin" valueType="num">
                                      <p:cBhvr additive="base">
                                        <p:cTn id="13" dur="500" fill="hold"/>
                                        <p:tgtEl>
                                          <p:spTgt spid="855044"/>
                                        </p:tgtEl>
                                        <p:attrNameLst>
                                          <p:attrName>ppt_x</p:attrName>
                                        </p:attrNameLst>
                                      </p:cBhvr>
                                      <p:tavLst>
                                        <p:tav tm="0">
                                          <p:val>
                                            <p:strVal val="#ppt_x"/>
                                          </p:val>
                                        </p:tav>
                                        <p:tav tm="100000">
                                          <p:val>
                                            <p:strVal val="#ppt_x"/>
                                          </p:val>
                                        </p:tav>
                                      </p:tavLst>
                                    </p:anim>
                                    <p:anim calcmode="lin" valueType="num">
                                      <p:cBhvr additive="base">
                                        <p:cTn id="14" dur="500" fill="hold"/>
                                        <p:tgtEl>
                                          <p:spTgt spid="85504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55064"/>
                                        </p:tgtEl>
                                        <p:attrNameLst>
                                          <p:attrName>style.visibility</p:attrName>
                                        </p:attrNameLst>
                                      </p:cBhvr>
                                      <p:to>
                                        <p:strVal val="visible"/>
                                      </p:to>
                                    </p:set>
                                    <p:anim calcmode="lin" valueType="num">
                                      <p:cBhvr additive="base">
                                        <p:cTn id="19" dur="500" fill="hold"/>
                                        <p:tgtEl>
                                          <p:spTgt spid="855064"/>
                                        </p:tgtEl>
                                        <p:attrNameLst>
                                          <p:attrName>ppt_x</p:attrName>
                                        </p:attrNameLst>
                                      </p:cBhvr>
                                      <p:tavLst>
                                        <p:tav tm="0">
                                          <p:val>
                                            <p:strVal val="#ppt_x"/>
                                          </p:val>
                                        </p:tav>
                                        <p:tav tm="100000">
                                          <p:val>
                                            <p:strVal val="#ppt_x"/>
                                          </p:val>
                                        </p:tav>
                                      </p:tavLst>
                                    </p:anim>
                                    <p:anim calcmode="lin" valueType="num">
                                      <p:cBhvr additive="base">
                                        <p:cTn id="20" dur="500" fill="hold"/>
                                        <p:tgtEl>
                                          <p:spTgt spid="85506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55045"/>
                                        </p:tgtEl>
                                        <p:attrNameLst>
                                          <p:attrName>style.visibility</p:attrName>
                                        </p:attrNameLst>
                                      </p:cBhvr>
                                      <p:to>
                                        <p:strVal val="visible"/>
                                      </p:to>
                                    </p:set>
                                    <p:anim calcmode="lin" valueType="num">
                                      <p:cBhvr additive="base">
                                        <p:cTn id="25" dur="500" fill="hold"/>
                                        <p:tgtEl>
                                          <p:spTgt spid="855045"/>
                                        </p:tgtEl>
                                        <p:attrNameLst>
                                          <p:attrName>ppt_x</p:attrName>
                                        </p:attrNameLst>
                                      </p:cBhvr>
                                      <p:tavLst>
                                        <p:tav tm="0">
                                          <p:val>
                                            <p:strVal val="#ppt_x"/>
                                          </p:val>
                                        </p:tav>
                                        <p:tav tm="100000">
                                          <p:val>
                                            <p:strVal val="#ppt_x"/>
                                          </p:val>
                                        </p:tav>
                                      </p:tavLst>
                                    </p:anim>
                                    <p:anim calcmode="lin" valueType="num">
                                      <p:cBhvr additive="base">
                                        <p:cTn id="26" dur="500" fill="hold"/>
                                        <p:tgtEl>
                                          <p:spTgt spid="855045"/>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55065"/>
                                        </p:tgtEl>
                                        <p:attrNameLst>
                                          <p:attrName>style.visibility</p:attrName>
                                        </p:attrNameLst>
                                      </p:cBhvr>
                                      <p:to>
                                        <p:strVal val="visible"/>
                                      </p:to>
                                    </p:set>
                                    <p:anim calcmode="lin" valueType="num">
                                      <p:cBhvr additive="base">
                                        <p:cTn id="31" dur="500" fill="hold"/>
                                        <p:tgtEl>
                                          <p:spTgt spid="855065"/>
                                        </p:tgtEl>
                                        <p:attrNameLst>
                                          <p:attrName>ppt_x</p:attrName>
                                        </p:attrNameLst>
                                      </p:cBhvr>
                                      <p:tavLst>
                                        <p:tav tm="0">
                                          <p:val>
                                            <p:strVal val="#ppt_x"/>
                                          </p:val>
                                        </p:tav>
                                        <p:tav tm="100000">
                                          <p:val>
                                            <p:strVal val="#ppt_x"/>
                                          </p:val>
                                        </p:tav>
                                      </p:tavLst>
                                    </p:anim>
                                    <p:anim calcmode="lin" valueType="num">
                                      <p:cBhvr additive="base">
                                        <p:cTn id="32" dur="500" fill="hold"/>
                                        <p:tgtEl>
                                          <p:spTgt spid="855065"/>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855049"/>
                                        </p:tgtEl>
                                        <p:attrNameLst>
                                          <p:attrName>style.visibility</p:attrName>
                                        </p:attrNameLst>
                                      </p:cBhvr>
                                      <p:to>
                                        <p:strVal val="visible"/>
                                      </p:to>
                                    </p:set>
                                    <p:anim calcmode="lin" valueType="num">
                                      <p:cBhvr additive="base">
                                        <p:cTn id="37" dur="500" fill="hold"/>
                                        <p:tgtEl>
                                          <p:spTgt spid="855049"/>
                                        </p:tgtEl>
                                        <p:attrNameLst>
                                          <p:attrName>ppt_x</p:attrName>
                                        </p:attrNameLst>
                                      </p:cBhvr>
                                      <p:tavLst>
                                        <p:tav tm="0">
                                          <p:val>
                                            <p:strVal val="#ppt_x"/>
                                          </p:val>
                                        </p:tav>
                                        <p:tav tm="100000">
                                          <p:val>
                                            <p:strVal val="#ppt_x"/>
                                          </p:val>
                                        </p:tav>
                                      </p:tavLst>
                                    </p:anim>
                                    <p:anim calcmode="lin" valueType="num">
                                      <p:cBhvr additive="base">
                                        <p:cTn id="38" dur="500" fill="hold"/>
                                        <p:tgtEl>
                                          <p:spTgt spid="855049"/>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855051"/>
                                        </p:tgtEl>
                                        <p:attrNameLst>
                                          <p:attrName>style.visibility</p:attrName>
                                        </p:attrNameLst>
                                      </p:cBhvr>
                                      <p:to>
                                        <p:strVal val="visible"/>
                                      </p:to>
                                    </p:set>
                                    <p:anim calcmode="lin" valueType="num">
                                      <p:cBhvr additive="base">
                                        <p:cTn id="43" dur="500" fill="hold"/>
                                        <p:tgtEl>
                                          <p:spTgt spid="855051"/>
                                        </p:tgtEl>
                                        <p:attrNameLst>
                                          <p:attrName>ppt_x</p:attrName>
                                        </p:attrNameLst>
                                      </p:cBhvr>
                                      <p:tavLst>
                                        <p:tav tm="0">
                                          <p:val>
                                            <p:strVal val="#ppt_x"/>
                                          </p:val>
                                        </p:tav>
                                        <p:tav tm="100000">
                                          <p:val>
                                            <p:strVal val="#ppt_x"/>
                                          </p:val>
                                        </p:tav>
                                      </p:tavLst>
                                    </p:anim>
                                    <p:anim calcmode="lin" valueType="num">
                                      <p:cBhvr additive="base">
                                        <p:cTn id="44" dur="500" fill="hold"/>
                                        <p:tgtEl>
                                          <p:spTgt spid="855051"/>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855050"/>
                                        </p:tgtEl>
                                        <p:attrNameLst>
                                          <p:attrName>style.visibility</p:attrName>
                                        </p:attrNameLst>
                                      </p:cBhvr>
                                      <p:to>
                                        <p:strVal val="visible"/>
                                      </p:to>
                                    </p:set>
                                    <p:anim calcmode="lin" valueType="num">
                                      <p:cBhvr additive="base">
                                        <p:cTn id="49" dur="500" fill="hold"/>
                                        <p:tgtEl>
                                          <p:spTgt spid="855050"/>
                                        </p:tgtEl>
                                        <p:attrNameLst>
                                          <p:attrName>ppt_x</p:attrName>
                                        </p:attrNameLst>
                                      </p:cBhvr>
                                      <p:tavLst>
                                        <p:tav tm="0">
                                          <p:val>
                                            <p:strVal val="#ppt_x"/>
                                          </p:val>
                                        </p:tav>
                                        <p:tav tm="100000">
                                          <p:val>
                                            <p:strVal val="#ppt_x"/>
                                          </p:val>
                                        </p:tav>
                                      </p:tavLst>
                                    </p:anim>
                                    <p:anim calcmode="lin" valueType="num">
                                      <p:cBhvr additive="base">
                                        <p:cTn id="50" dur="500" fill="hold"/>
                                        <p:tgtEl>
                                          <p:spTgt spid="855050"/>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855052"/>
                                        </p:tgtEl>
                                        <p:attrNameLst>
                                          <p:attrName>style.visibility</p:attrName>
                                        </p:attrNameLst>
                                      </p:cBhvr>
                                      <p:to>
                                        <p:strVal val="visible"/>
                                      </p:to>
                                    </p:set>
                                    <p:anim calcmode="lin" valueType="num">
                                      <p:cBhvr additive="base">
                                        <p:cTn id="55" dur="500" fill="hold"/>
                                        <p:tgtEl>
                                          <p:spTgt spid="855052"/>
                                        </p:tgtEl>
                                        <p:attrNameLst>
                                          <p:attrName>ppt_x</p:attrName>
                                        </p:attrNameLst>
                                      </p:cBhvr>
                                      <p:tavLst>
                                        <p:tav tm="0">
                                          <p:val>
                                            <p:strVal val="#ppt_x"/>
                                          </p:val>
                                        </p:tav>
                                        <p:tav tm="100000">
                                          <p:val>
                                            <p:strVal val="#ppt_x"/>
                                          </p:val>
                                        </p:tav>
                                      </p:tavLst>
                                    </p:anim>
                                    <p:anim calcmode="lin" valueType="num">
                                      <p:cBhvr additive="base">
                                        <p:cTn id="56" dur="500" fill="hold"/>
                                        <p:tgtEl>
                                          <p:spTgt spid="855052"/>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855046"/>
                                        </p:tgtEl>
                                        <p:attrNameLst>
                                          <p:attrName>style.visibility</p:attrName>
                                        </p:attrNameLst>
                                      </p:cBhvr>
                                      <p:to>
                                        <p:strVal val="visible"/>
                                      </p:to>
                                    </p:set>
                                    <p:anim calcmode="lin" valueType="num">
                                      <p:cBhvr additive="base">
                                        <p:cTn id="61" dur="500" fill="hold"/>
                                        <p:tgtEl>
                                          <p:spTgt spid="855046"/>
                                        </p:tgtEl>
                                        <p:attrNameLst>
                                          <p:attrName>ppt_x</p:attrName>
                                        </p:attrNameLst>
                                      </p:cBhvr>
                                      <p:tavLst>
                                        <p:tav tm="0">
                                          <p:val>
                                            <p:strVal val="#ppt_x"/>
                                          </p:val>
                                        </p:tav>
                                        <p:tav tm="100000">
                                          <p:val>
                                            <p:strVal val="#ppt_x"/>
                                          </p:val>
                                        </p:tav>
                                      </p:tavLst>
                                    </p:anim>
                                    <p:anim calcmode="lin" valueType="num">
                                      <p:cBhvr additive="base">
                                        <p:cTn id="62" dur="500" fill="hold"/>
                                        <p:tgtEl>
                                          <p:spTgt spid="855046"/>
                                        </p:tgtEl>
                                        <p:attrNameLst>
                                          <p:attrName>ppt_y</p:attrName>
                                        </p:attrNameLst>
                                      </p:cBhvr>
                                      <p:tavLst>
                                        <p:tav tm="0">
                                          <p:val>
                                            <p:strVal val="1+#ppt_h/2"/>
                                          </p:val>
                                        </p:tav>
                                        <p:tav tm="100000">
                                          <p:val>
                                            <p:strVal val="#ppt_y"/>
                                          </p:val>
                                        </p:tav>
                                      </p:tavLst>
                                    </p:anim>
                                  </p:childTnLst>
                                </p:cTn>
                              </p:par>
                              <p:par>
                                <p:cTn id="63" presetID="2" presetClass="entr" presetSubtype="4" fill="hold" grpId="0" nodeType="withEffect">
                                  <p:stCondLst>
                                    <p:cond delay="0"/>
                                  </p:stCondLst>
                                  <p:childTnLst>
                                    <p:set>
                                      <p:cBhvr>
                                        <p:cTn id="64" dur="1" fill="hold">
                                          <p:stCondLst>
                                            <p:cond delay="0"/>
                                          </p:stCondLst>
                                        </p:cTn>
                                        <p:tgtEl>
                                          <p:spTgt spid="855053"/>
                                        </p:tgtEl>
                                        <p:attrNameLst>
                                          <p:attrName>style.visibility</p:attrName>
                                        </p:attrNameLst>
                                      </p:cBhvr>
                                      <p:to>
                                        <p:strVal val="visible"/>
                                      </p:to>
                                    </p:set>
                                    <p:anim calcmode="lin" valueType="num">
                                      <p:cBhvr additive="base">
                                        <p:cTn id="65" dur="500" fill="hold"/>
                                        <p:tgtEl>
                                          <p:spTgt spid="855053"/>
                                        </p:tgtEl>
                                        <p:attrNameLst>
                                          <p:attrName>ppt_x</p:attrName>
                                        </p:attrNameLst>
                                      </p:cBhvr>
                                      <p:tavLst>
                                        <p:tav tm="0">
                                          <p:val>
                                            <p:strVal val="#ppt_x"/>
                                          </p:val>
                                        </p:tav>
                                        <p:tav tm="100000">
                                          <p:val>
                                            <p:strVal val="#ppt_x"/>
                                          </p:val>
                                        </p:tav>
                                      </p:tavLst>
                                    </p:anim>
                                    <p:anim calcmode="lin" valueType="num">
                                      <p:cBhvr additive="base">
                                        <p:cTn id="66" dur="500" fill="hold"/>
                                        <p:tgtEl>
                                          <p:spTgt spid="855053"/>
                                        </p:tgtEl>
                                        <p:attrNameLst>
                                          <p:attrName>ppt_y</p:attrName>
                                        </p:attrNameLst>
                                      </p:cBhvr>
                                      <p:tavLst>
                                        <p:tav tm="0">
                                          <p:val>
                                            <p:strVal val="1+#ppt_h/2"/>
                                          </p:val>
                                        </p:tav>
                                        <p:tav tm="100000">
                                          <p:val>
                                            <p:strVal val="#ppt_y"/>
                                          </p:val>
                                        </p:tav>
                                      </p:tavLst>
                                    </p:anim>
                                  </p:childTnLst>
                                </p:cTn>
                              </p:par>
                              <p:par>
                                <p:cTn id="67" presetID="2" presetClass="entr" presetSubtype="4" fill="hold" nodeType="withEffect">
                                  <p:stCondLst>
                                    <p:cond delay="0"/>
                                  </p:stCondLst>
                                  <p:childTnLst>
                                    <p:set>
                                      <p:cBhvr>
                                        <p:cTn id="68" dur="1" fill="hold">
                                          <p:stCondLst>
                                            <p:cond delay="0"/>
                                          </p:stCondLst>
                                        </p:cTn>
                                        <p:tgtEl>
                                          <p:spTgt spid="855055"/>
                                        </p:tgtEl>
                                        <p:attrNameLst>
                                          <p:attrName>style.visibility</p:attrName>
                                        </p:attrNameLst>
                                      </p:cBhvr>
                                      <p:to>
                                        <p:strVal val="visible"/>
                                      </p:to>
                                    </p:set>
                                    <p:anim calcmode="lin" valueType="num">
                                      <p:cBhvr additive="base">
                                        <p:cTn id="69" dur="500" fill="hold"/>
                                        <p:tgtEl>
                                          <p:spTgt spid="855055"/>
                                        </p:tgtEl>
                                        <p:attrNameLst>
                                          <p:attrName>ppt_x</p:attrName>
                                        </p:attrNameLst>
                                      </p:cBhvr>
                                      <p:tavLst>
                                        <p:tav tm="0">
                                          <p:val>
                                            <p:strVal val="#ppt_x"/>
                                          </p:val>
                                        </p:tav>
                                        <p:tav tm="100000">
                                          <p:val>
                                            <p:strVal val="#ppt_x"/>
                                          </p:val>
                                        </p:tav>
                                      </p:tavLst>
                                    </p:anim>
                                    <p:anim calcmode="lin" valueType="num">
                                      <p:cBhvr additive="base">
                                        <p:cTn id="70" dur="500" fill="hold"/>
                                        <p:tgtEl>
                                          <p:spTgt spid="855055"/>
                                        </p:tgtEl>
                                        <p:attrNameLst>
                                          <p:attrName>ppt_y</p:attrName>
                                        </p:attrNameLst>
                                      </p:cBhvr>
                                      <p:tavLst>
                                        <p:tav tm="0">
                                          <p:val>
                                            <p:strVal val="1+#ppt_h/2"/>
                                          </p:val>
                                        </p:tav>
                                        <p:tav tm="100000">
                                          <p:val>
                                            <p:strVal val="#ppt_y"/>
                                          </p:val>
                                        </p:tav>
                                      </p:tavLst>
                                    </p:anim>
                                  </p:childTnLst>
                                </p:cTn>
                              </p:par>
                              <p:par>
                                <p:cTn id="71" presetID="2" presetClass="entr" presetSubtype="4" fill="hold" grpId="0" nodeType="withEffect">
                                  <p:stCondLst>
                                    <p:cond delay="0"/>
                                  </p:stCondLst>
                                  <p:childTnLst>
                                    <p:set>
                                      <p:cBhvr>
                                        <p:cTn id="72" dur="1" fill="hold">
                                          <p:stCondLst>
                                            <p:cond delay="0"/>
                                          </p:stCondLst>
                                        </p:cTn>
                                        <p:tgtEl>
                                          <p:spTgt spid="855054"/>
                                        </p:tgtEl>
                                        <p:attrNameLst>
                                          <p:attrName>style.visibility</p:attrName>
                                        </p:attrNameLst>
                                      </p:cBhvr>
                                      <p:to>
                                        <p:strVal val="visible"/>
                                      </p:to>
                                    </p:set>
                                    <p:anim calcmode="lin" valueType="num">
                                      <p:cBhvr additive="base">
                                        <p:cTn id="73" dur="500" fill="hold"/>
                                        <p:tgtEl>
                                          <p:spTgt spid="855054"/>
                                        </p:tgtEl>
                                        <p:attrNameLst>
                                          <p:attrName>ppt_x</p:attrName>
                                        </p:attrNameLst>
                                      </p:cBhvr>
                                      <p:tavLst>
                                        <p:tav tm="0">
                                          <p:val>
                                            <p:strVal val="#ppt_x"/>
                                          </p:val>
                                        </p:tav>
                                        <p:tav tm="100000">
                                          <p:val>
                                            <p:strVal val="#ppt_x"/>
                                          </p:val>
                                        </p:tav>
                                      </p:tavLst>
                                    </p:anim>
                                    <p:anim calcmode="lin" valueType="num">
                                      <p:cBhvr additive="base">
                                        <p:cTn id="74" dur="500" fill="hold"/>
                                        <p:tgtEl>
                                          <p:spTgt spid="855054"/>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855057"/>
                                        </p:tgtEl>
                                        <p:attrNameLst>
                                          <p:attrName>style.visibility</p:attrName>
                                        </p:attrNameLst>
                                      </p:cBhvr>
                                      <p:to>
                                        <p:strVal val="visible"/>
                                      </p:to>
                                    </p:set>
                                    <p:anim calcmode="lin" valueType="num">
                                      <p:cBhvr additive="base">
                                        <p:cTn id="79" dur="500" fill="hold"/>
                                        <p:tgtEl>
                                          <p:spTgt spid="855057"/>
                                        </p:tgtEl>
                                        <p:attrNameLst>
                                          <p:attrName>ppt_x</p:attrName>
                                        </p:attrNameLst>
                                      </p:cBhvr>
                                      <p:tavLst>
                                        <p:tav tm="0">
                                          <p:val>
                                            <p:strVal val="#ppt_x"/>
                                          </p:val>
                                        </p:tav>
                                        <p:tav tm="100000">
                                          <p:val>
                                            <p:strVal val="#ppt_x"/>
                                          </p:val>
                                        </p:tav>
                                      </p:tavLst>
                                    </p:anim>
                                    <p:anim calcmode="lin" valueType="num">
                                      <p:cBhvr additive="base">
                                        <p:cTn id="80" dur="500" fill="hold"/>
                                        <p:tgtEl>
                                          <p:spTgt spid="855057"/>
                                        </p:tgtEl>
                                        <p:attrNameLst>
                                          <p:attrName>ppt_y</p:attrName>
                                        </p:attrNameLst>
                                      </p:cBhvr>
                                      <p:tavLst>
                                        <p:tav tm="0">
                                          <p:val>
                                            <p:strVal val="1+#ppt_h/2"/>
                                          </p:val>
                                        </p:tav>
                                        <p:tav tm="100000">
                                          <p:val>
                                            <p:strVal val="#ppt_y"/>
                                          </p:val>
                                        </p:tav>
                                      </p:tavLst>
                                    </p:anim>
                                  </p:childTnLst>
                                </p:cTn>
                              </p:par>
                              <p:par>
                                <p:cTn id="81" presetID="2" presetClass="entr" presetSubtype="4" fill="hold" grpId="0" nodeType="withEffect">
                                  <p:stCondLst>
                                    <p:cond delay="0"/>
                                  </p:stCondLst>
                                  <p:childTnLst>
                                    <p:set>
                                      <p:cBhvr>
                                        <p:cTn id="82" dur="1" fill="hold">
                                          <p:stCondLst>
                                            <p:cond delay="0"/>
                                          </p:stCondLst>
                                        </p:cTn>
                                        <p:tgtEl>
                                          <p:spTgt spid="855056"/>
                                        </p:tgtEl>
                                        <p:attrNameLst>
                                          <p:attrName>style.visibility</p:attrName>
                                        </p:attrNameLst>
                                      </p:cBhvr>
                                      <p:to>
                                        <p:strVal val="visible"/>
                                      </p:to>
                                    </p:set>
                                    <p:anim calcmode="lin" valueType="num">
                                      <p:cBhvr additive="base">
                                        <p:cTn id="83" dur="500" fill="hold"/>
                                        <p:tgtEl>
                                          <p:spTgt spid="855056"/>
                                        </p:tgtEl>
                                        <p:attrNameLst>
                                          <p:attrName>ppt_x</p:attrName>
                                        </p:attrNameLst>
                                      </p:cBhvr>
                                      <p:tavLst>
                                        <p:tav tm="0">
                                          <p:val>
                                            <p:strVal val="#ppt_x"/>
                                          </p:val>
                                        </p:tav>
                                        <p:tav tm="100000">
                                          <p:val>
                                            <p:strVal val="#ppt_x"/>
                                          </p:val>
                                        </p:tav>
                                      </p:tavLst>
                                    </p:anim>
                                    <p:anim calcmode="lin" valueType="num">
                                      <p:cBhvr additive="base">
                                        <p:cTn id="84" dur="500" fill="hold"/>
                                        <p:tgtEl>
                                          <p:spTgt spid="855056"/>
                                        </p:tgtEl>
                                        <p:attrNameLst>
                                          <p:attrName>ppt_y</p:attrName>
                                        </p:attrNameLst>
                                      </p:cBhvr>
                                      <p:tavLst>
                                        <p:tav tm="0">
                                          <p:val>
                                            <p:strVal val="1+#ppt_h/2"/>
                                          </p:val>
                                        </p:tav>
                                        <p:tav tm="100000">
                                          <p:val>
                                            <p:strVal val="#ppt_y"/>
                                          </p:val>
                                        </p:tav>
                                      </p:tavLst>
                                    </p:anim>
                                  </p:childTnLst>
                                </p:cTn>
                              </p:par>
                              <p:par>
                                <p:cTn id="85" presetID="2" presetClass="entr" presetSubtype="4" fill="hold" nodeType="withEffect">
                                  <p:stCondLst>
                                    <p:cond delay="0"/>
                                  </p:stCondLst>
                                  <p:childTnLst>
                                    <p:set>
                                      <p:cBhvr>
                                        <p:cTn id="86" dur="1" fill="hold">
                                          <p:stCondLst>
                                            <p:cond delay="0"/>
                                          </p:stCondLst>
                                        </p:cTn>
                                        <p:tgtEl>
                                          <p:spTgt spid="855059"/>
                                        </p:tgtEl>
                                        <p:attrNameLst>
                                          <p:attrName>style.visibility</p:attrName>
                                        </p:attrNameLst>
                                      </p:cBhvr>
                                      <p:to>
                                        <p:strVal val="visible"/>
                                      </p:to>
                                    </p:set>
                                    <p:anim calcmode="lin" valueType="num">
                                      <p:cBhvr additive="base">
                                        <p:cTn id="87" dur="500" fill="hold"/>
                                        <p:tgtEl>
                                          <p:spTgt spid="855059"/>
                                        </p:tgtEl>
                                        <p:attrNameLst>
                                          <p:attrName>ppt_x</p:attrName>
                                        </p:attrNameLst>
                                      </p:cBhvr>
                                      <p:tavLst>
                                        <p:tav tm="0">
                                          <p:val>
                                            <p:strVal val="#ppt_x"/>
                                          </p:val>
                                        </p:tav>
                                        <p:tav tm="100000">
                                          <p:val>
                                            <p:strVal val="#ppt_x"/>
                                          </p:val>
                                        </p:tav>
                                      </p:tavLst>
                                    </p:anim>
                                    <p:anim calcmode="lin" valueType="num">
                                      <p:cBhvr additive="base">
                                        <p:cTn id="88" dur="500" fill="hold"/>
                                        <p:tgtEl>
                                          <p:spTgt spid="855059"/>
                                        </p:tgtEl>
                                        <p:attrNameLst>
                                          <p:attrName>ppt_y</p:attrName>
                                        </p:attrNameLst>
                                      </p:cBhvr>
                                      <p:tavLst>
                                        <p:tav tm="0">
                                          <p:val>
                                            <p:strVal val="1+#ppt_h/2"/>
                                          </p:val>
                                        </p:tav>
                                        <p:tav tm="100000">
                                          <p:val>
                                            <p:strVal val="#ppt_y"/>
                                          </p:val>
                                        </p:tav>
                                      </p:tavLst>
                                    </p:anim>
                                  </p:childTnLst>
                                </p:cTn>
                              </p:par>
                              <p:par>
                                <p:cTn id="89" presetID="2" presetClass="entr" presetSubtype="4" fill="hold" grpId="0" nodeType="withEffect">
                                  <p:stCondLst>
                                    <p:cond delay="0"/>
                                  </p:stCondLst>
                                  <p:childTnLst>
                                    <p:set>
                                      <p:cBhvr>
                                        <p:cTn id="90" dur="1" fill="hold">
                                          <p:stCondLst>
                                            <p:cond delay="0"/>
                                          </p:stCondLst>
                                        </p:cTn>
                                        <p:tgtEl>
                                          <p:spTgt spid="855058"/>
                                        </p:tgtEl>
                                        <p:attrNameLst>
                                          <p:attrName>style.visibility</p:attrName>
                                        </p:attrNameLst>
                                      </p:cBhvr>
                                      <p:to>
                                        <p:strVal val="visible"/>
                                      </p:to>
                                    </p:set>
                                    <p:anim calcmode="lin" valueType="num">
                                      <p:cBhvr additive="base">
                                        <p:cTn id="91" dur="500" fill="hold"/>
                                        <p:tgtEl>
                                          <p:spTgt spid="855058"/>
                                        </p:tgtEl>
                                        <p:attrNameLst>
                                          <p:attrName>ppt_x</p:attrName>
                                        </p:attrNameLst>
                                      </p:cBhvr>
                                      <p:tavLst>
                                        <p:tav tm="0">
                                          <p:val>
                                            <p:strVal val="#ppt_x"/>
                                          </p:val>
                                        </p:tav>
                                        <p:tav tm="100000">
                                          <p:val>
                                            <p:strVal val="#ppt_x"/>
                                          </p:val>
                                        </p:tav>
                                      </p:tavLst>
                                    </p:anim>
                                    <p:anim calcmode="lin" valueType="num">
                                      <p:cBhvr additive="base">
                                        <p:cTn id="92" dur="500" fill="hold"/>
                                        <p:tgtEl>
                                          <p:spTgt spid="855058"/>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4" fill="hold" grpId="0" nodeType="clickEffect">
                                  <p:stCondLst>
                                    <p:cond delay="0"/>
                                  </p:stCondLst>
                                  <p:childTnLst>
                                    <p:set>
                                      <p:cBhvr>
                                        <p:cTn id="96" dur="1" fill="hold">
                                          <p:stCondLst>
                                            <p:cond delay="0"/>
                                          </p:stCondLst>
                                        </p:cTn>
                                        <p:tgtEl>
                                          <p:spTgt spid="855061"/>
                                        </p:tgtEl>
                                        <p:attrNameLst>
                                          <p:attrName>style.visibility</p:attrName>
                                        </p:attrNameLst>
                                      </p:cBhvr>
                                      <p:to>
                                        <p:strVal val="visible"/>
                                      </p:to>
                                    </p:set>
                                    <p:anim calcmode="lin" valueType="num">
                                      <p:cBhvr additive="base">
                                        <p:cTn id="97" dur="500" fill="hold"/>
                                        <p:tgtEl>
                                          <p:spTgt spid="855061"/>
                                        </p:tgtEl>
                                        <p:attrNameLst>
                                          <p:attrName>ppt_x</p:attrName>
                                        </p:attrNameLst>
                                      </p:cBhvr>
                                      <p:tavLst>
                                        <p:tav tm="0">
                                          <p:val>
                                            <p:strVal val="#ppt_x"/>
                                          </p:val>
                                        </p:tav>
                                        <p:tav tm="100000">
                                          <p:val>
                                            <p:strVal val="#ppt_x"/>
                                          </p:val>
                                        </p:tav>
                                      </p:tavLst>
                                    </p:anim>
                                    <p:anim calcmode="lin" valueType="num">
                                      <p:cBhvr additive="base">
                                        <p:cTn id="98" dur="500" fill="hold"/>
                                        <p:tgtEl>
                                          <p:spTgt spid="855061"/>
                                        </p:tgtEl>
                                        <p:attrNameLst>
                                          <p:attrName>ppt_y</p:attrName>
                                        </p:attrNameLst>
                                      </p:cBhvr>
                                      <p:tavLst>
                                        <p:tav tm="0">
                                          <p:val>
                                            <p:strVal val="1+#ppt_h/2"/>
                                          </p:val>
                                        </p:tav>
                                        <p:tav tm="100000">
                                          <p:val>
                                            <p:strVal val="#ppt_y"/>
                                          </p:val>
                                        </p:tav>
                                      </p:tavLst>
                                    </p:anim>
                                  </p:childTnLst>
                                </p:cTn>
                              </p:par>
                              <p:par>
                                <p:cTn id="99" presetID="2" presetClass="entr" presetSubtype="4" fill="hold" grpId="0" nodeType="withEffect">
                                  <p:stCondLst>
                                    <p:cond delay="0"/>
                                  </p:stCondLst>
                                  <p:childTnLst>
                                    <p:set>
                                      <p:cBhvr>
                                        <p:cTn id="100" dur="1" fill="hold">
                                          <p:stCondLst>
                                            <p:cond delay="0"/>
                                          </p:stCondLst>
                                        </p:cTn>
                                        <p:tgtEl>
                                          <p:spTgt spid="855060"/>
                                        </p:tgtEl>
                                        <p:attrNameLst>
                                          <p:attrName>style.visibility</p:attrName>
                                        </p:attrNameLst>
                                      </p:cBhvr>
                                      <p:to>
                                        <p:strVal val="visible"/>
                                      </p:to>
                                    </p:set>
                                    <p:anim calcmode="lin" valueType="num">
                                      <p:cBhvr additive="base">
                                        <p:cTn id="101" dur="500" fill="hold"/>
                                        <p:tgtEl>
                                          <p:spTgt spid="855060"/>
                                        </p:tgtEl>
                                        <p:attrNameLst>
                                          <p:attrName>ppt_x</p:attrName>
                                        </p:attrNameLst>
                                      </p:cBhvr>
                                      <p:tavLst>
                                        <p:tav tm="0">
                                          <p:val>
                                            <p:strVal val="#ppt_x"/>
                                          </p:val>
                                        </p:tav>
                                        <p:tav tm="100000">
                                          <p:val>
                                            <p:strVal val="#ppt_x"/>
                                          </p:val>
                                        </p:tav>
                                      </p:tavLst>
                                    </p:anim>
                                    <p:anim calcmode="lin" valueType="num">
                                      <p:cBhvr additive="base">
                                        <p:cTn id="102" dur="500" fill="hold"/>
                                        <p:tgtEl>
                                          <p:spTgt spid="855060"/>
                                        </p:tgtEl>
                                        <p:attrNameLst>
                                          <p:attrName>ppt_y</p:attrName>
                                        </p:attrNameLst>
                                      </p:cBhvr>
                                      <p:tavLst>
                                        <p:tav tm="0">
                                          <p:val>
                                            <p:strVal val="1+#ppt_h/2"/>
                                          </p:val>
                                        </p:tav>
                                        <p:tav tm="100000">
                                          <p:val>
                                            <p:strVal val="#ppt_y"/>
                                          </p:val>
                                        </p:tav>
                                      </p:tavLst>
                                    </p:anim>
                                  </p:childTnLst>
                                </p:cTn>
                              </p:par>
                              <p:par>
                                <p:cTn id="103" presetID="2" presetClass="entr" presetSubtype="4" fill="hold" nodeType="withEffect">
                                  <p:stCondLst>
                                    <p:cond delay="0"/>
                                  </p:stCondLst>
                                  <p:childTnLst>
                                    <p:set>
                                      <p:cBhvr>
                                        <p:cTn id="104" dur="1" fill="hold">
                                          <p:stCondLst>
                                            <p:cond delay="0"/>
                                          </p:stCondLst>
                                        </p:cTn>
                                        <p:tgtEl>
                                          <p:spTgt spid="855063"/>
                                        </p:tgtEl>
                                        <p:attrNameLst>
                                          <p:attrName>style.visibility</p:attrName>
                                        </p:attrNameLst>
                                      </p:cBhvr>
                                      <p:to>
                                        <p:strVal val="visible"/>
                                      </p:to>
                                    </p:set>
                                    <p:anim calcmode="lin" valueType="num">
                                      <p:cBhvr additive="base">
                                        <p:cTn id="105" dur="500" fill="hold"/>
                                        <p:tgtEl>
                                          <p:spTgt spid="855063"/>
                                        </p:tgtEl>
                                        <p:attrNameLst>
                                          <p:attrName>ppt_x</p:attrName>
                                        </p:attrNameLst>
                                      </p:cBhvr>
                                      <p:tavLst>
                                        <p:tav tm="0">
                                          <p:val>
                                            <p:strVal val="#ppt_x"/>
                                          </p:val>
                                        </p:tav>
                                        <p:tav tm="100000">
                                          <p:val>
                                            <p:strVal val="#ppt_x"/>
                                          </p:val>
                                        </p:tav>
                                      </p:tavLst>
                                    </p:anim>
                                    <p:anim calcmode="lin" valueType="num">
                                      <p:cBhvr additive="base">
                                        <p:cTn id="106" dur="500" fill="hold"/>
                                        <p:tgtEl>
                                          <p:spTgt spid="855063"/>
                                        </p:tgtEl>
                                        <p:attrNameLst>
                                          <p:attrName>ppt_y</p:attrName>
                                        </p:attrNameLst>
                                      </p:cBhvr>
                                      <p:tavLst>
                                        <p:tav tm="0">
                                          <p:val>
                                            <p:strVal val="1+#ppt_h/2"/>
                                          </p:val>
                                        </p:tav>
                                        <p:tav tm="100000">
                                          <p:val>
                                            <p:strVal val="#ppt_y"/>
                                          </p:val>
                                        </p:tav>
                                      </p:tavLst>
                                    </p:anim>
                                  </p:childTnLst>
                                </p:cTn>
                              </p:par>
                              <p:par>
                                <p:cTn id="107" presetID="2" presetClass="entr" presetSubtype="4" fill="hold" grpId="0" nodeType="withEffect">
                                  <p:stCondLst>
                                    <p:cond delay="0"/>
                                  </p:stCondLst>
                                  <p:childTnLst>
                                    <p:set>
                                      <p:cBhvr>
                                        <p:cTn id="108" dur="1" fill="hold">
                                          <p:stCondLst>
                                            <p:cond delay="0"/>
                                          </p:stCondLst>
                                        </p:cTn>
                                        <p:tgtEl>
                                          <p:spTgt spid="855062"/>
                                        </p:tgtEl>
                                        <p:attrNameLst>
                                          <p:attrName>style.visibility</p:attrName>
                                        </p:attrNameLst>
                                      </p:cBhvr>
                                      <p:to>
                                        <p:strVal val="visible"/>
                                      </p:to>
                                    </p:set>
                                    <p:anim calcmode="lin" valueType="num">
                                      <p:cBhvr additive="base">
                                        <p:cTn id="109" dur="500" fill="hold"/>
                                        <p:tgtEl>
                                          <p:spTgt spid="855062"/>
                                        </p:tgtEl>
                                        <p:attrNameLst>
                                          <p:attrName>ppt_x</p:attrName>
                                        </p:attrNameLst>
                                      </p:cBhvr>
                                      <p:tavLst>
                                        <p:tav tm="0">
                                          <p:val>
                                            <p:strVal val="#ppt_x"/>
                                          </p:val>
                                        </p:tav>
                                        <p:tav tm="100000">
                                          <p:val>
                                            <p:strVal val="#ppt_x"/>
                                          </p:val>
                                        </p:tav>
                                      </p:tavLst>
                                    </p:anim>
                                    <p:anim calcmode="lin" valueType="num">
                                      <p:cBhvr additive="base">
                                        <p:cTn id="110" dur="500" fill="hold"/>
                                        <p:tgtEl>
                                          <p:spTgt spid="855062"/>
                                        </p:tgtEl>
                                        <p:attrNameLst>
                                          <p:attrName>ppt_y</p:attrName>
                                        </p:attrNameLst>
                                      </p:cBhvr>
                                      <p:tavLst>
                                        <p:tav tm="0">
                                          <p:val>
                                            <p:strVal val="1+#ppt_h/2"/>
                                          </p:val>
                                        </p:tav>
                                        <p:tav tm="100000">
                                          <p:val>
                                            <p:strVal val="#ppt_y"/>
                                          </p:val>
                                        </p:tav>
                                      </p:tavLst>
                                    </p:anim>
                                  </p:childTnLst>
                                </p:cTn>
                              </p:par>
                            </p:childTnLst>
                          </p:cTn>
                        </p:par>
                      </p:childTnLst>
                    </p:cTn>
                  </p:par>
                  <p:par>
                    <p:cTn id="111" fill="hold">
                      <p:stCondLst>
                        <p:cond delay="indefinite"/>
                      </p:stCondLst>
                      <p:childTnLst>
                        <p:par>
                          <p:cTn id="112" fill="hold">
                            <p:stCondLst>
                              <p:cond delay="0"/>
                            </p:stCondLst>
                            <p:childTnLst>
                              <p:par>
                                <p:cTn id="113" presetID="2" presetClass="exit" presetSubtype="4" fill="hold" grpId="0" nodeType="clickEffect">
                                  <p:stCondLst>
                                    <p:cond delay="0"/>
                                  </p:stCondLst>
                                  <p:childTnLst>
                                    <p:anim calcmode="lin" valueType="num">
                                      <p:cBhvr additive="base">
                                        <p:cTn id="114" dur="500"/>
                                        <p:tgtEl>
                                          <p:spTgt spid="855048"/>
                                        </p:tgtEl>
                                        <p:attrNameLst>
                                          <p:attrName>ppt_x</p:attrName>
                                        </p:attrNameLst>
                                      </p:cBhvr>
                                      <p:tavLst>
                                        <p:tav tm="0">
                                          <p:val>
                                            <p:strVal val="ppt_x"/>
                                          </p:val>
                                        </p:tav>
                                        <p:tav tm="100000">
                                          <p:val>
                                            <p:strVal val="ppt_x"/>
                                          </p:val>
                                        </p:tav>
                                      </p:tavLst>
                                    </p:anim>
                                    <p:anim calcmode="lin" valueType="num">
                                      <p:cBhvr additive="base">
                                        <p:cTn id="115" dur="500"/>
                                        <p:tgtEl>
                                          <p:spTgt spid="855048"/>
                                        </p:tgtEl>
                                        <p:attrNameLst>
                                          <p:attrName>ppt_y</p:attrName>
                                        </p:attrNameLst>
                                      </p:cBhvr>
                                      <p:tavLst>
                                        <p:tav tm="0">
                                          <p:val>
                                            <p:strVal val="ppt_y"/>
                                          </p:val>
                                        </p:tav>
                                        <p:tav tm="100000">
                                          <p:val>
                                            <p:strVal val="1+ppt_h/2"/>
                                          </p:val>
                                        </p:tav>
                                      </p:tavLst>
                                    </p:anim>
                                    <p:set>
                                      <p:cBhvr>
                                        <p:cTn id="116" dur="1" fill="hold">
                                          <p:stCondLst>
                                            <p:cond delay="499"/>
                                          </p:stCondLst>
                                        </p:cTn>
                                        <p:tgtEl>
                                          <p:spTgt spid="85504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5043" grpId="0" animBg="1"/>
      <p:bldP spid="855044" grpId="0" animBg="1"/>
      <p:bldP spid="855045" grpId="0" animBg="1"/>
      <p:bldP spid="855046" grpId="0" animBg="1"/>
      <p:bldP spid="855048" grpId="0" animBg="1"/>
      <p:bldP spid="855049" grpId="0" animBg="1"/>
      <p:bldP spid="855050" grpId="0" animBg="1"/>
      <p:bldP spid="855051" grpId="0" animBg="1"/>
      <p:bldP spid="855052" grpId="0" animBg="1"/>
      <p:bldP spid="855053" grpId="0" animBg="1"/>
      <p:bldP spid="855054" grpId="0" animBg="1"/>
      <p:bldP spid="855056" grpId="0" animBg="1"/>
      <p:bldP spid="855057" grpId="0" animBg="1"/>
      <p:bldP spid="855058" grpId="0" animBg="1"/>
      <p:bldP spid="855060" grpId="0" animBg="1"/>
      <p:bldP spid="855061" grpId="0" animBg="1"/>
      <p:bldP spid="855062" grpId="0" animBg="1"/>
      <p:bldP spid="855064" grpId="0" animBg="1"/>
      <p:bldP spid="855065" grpId="0" animBg="1"/>
    </p:bld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13"/>
          <p:cNvSpPr>
            <a:spLocks noGrp="1" noChangeArrowheads="1"/>
          </p:cNvSpPr>
          <p:nvPr>
            <p:ph type="dt" sz="quarter" idx="2"/>
          </p:nvPr>
        </p:nvSpPr>
        <p:spPr/>
        <p:txBody>
          <a:bodyPr/>
          <a:lstStyle/>
          <a:p>
            <a:fld id="{E8906F75-C016-4787-A033-9179BA9CAC4A}" type="datetime1">
              <a:rPr lang="zh-CN" altLang="en-US"/>
            </a:fld>
            <a:endParaRPr lang="en-US" altLang="zh-CN"/>
          </a:p>
        </p:txBody>
      </p:sp>
      <p:sp>
        <p:nvSpPr>
          <p:cNvPr id="28" name="Rectangle 15"/>
          <p:cNvSpPr>
            <a:spLocks noGrp="1" noChangeArrowheads="1"/>
          </p:cNvSpPr>
          <p:nvPr>
            <p:ph type="sldNum" sz="quarter" idx="4"/>
          </p:nvPr>
        </p:nvSpPr>
        <p:spPr/>
        <p:txBody>
          <a:bodyPr/>
          <a:lstStyle/>
          <a:p>
            <a:fld id="{0CFB17FE-0202-48E5-9313-428FC1C648C1}" type="slidenum">
              <a:rPr lang="en-US" altLang="zh-CN"/>
            </a:fld>
            <a:endParaRPr lang="en-US" altLang="zh-CN"/>
          </a:p>
        </p:txBody>
      </p:sp>
      <p:sp>
        <p:nvSpPr>
          <p:cNvPr id="791554" name="Text Box 2"/>
          <p:cNvSpPr txBox="1">
            <a:spLocks noChangeArrowheads="1"/>
          </p:cNvSpPr>
          <p:nvPr/>
        </p:nvSpPr>
        <p:spPr bwMode="auto">
          <a:xfrm>
            <a:off x="2971800" y="1219200"/>
            <a:ext cx="1987550" cy="528638"/>
          </a:xfrm>
          <a:prstGeom prst="rect">
            <a:avLst/>
          </a:prstGeom>
          <a:solidFill>
            <a:srgbClr val="009900"/>
          </a:solidFill>
          <a:ln w="9525">
            <a:solidFill>
              <a:schemeClr val="tx1"/>
            </a:solidFill>
            <a:miter lim="800000"/>
          </a:ln>
          <a:effectLst/>
        </p:spPr>
        <p:txBody>
          <a:bodyPr wrap="none">
            <a:spAutoFit/>
          </a:bodyPr>
          <a:lstStyle/>
          <a:p>
            <a:r>
              <a:rPr kumimoji="1" lang="zh-CN" altLang="en-US" sz="2800" b="1">
                <a:latin typeface="Times New Roman" panose="02020603050405020304" pitchFamily="18" charset="0"/>
                <a:ea typeface="楷体_GB2312" pitchFamily="49" charset="-122"/>
              </a:rPr>
              <a:t>功能键控制</a:t>
            </a:r>
            <a:endParaRPr kumimoji="1" lang="zh-CN" altLang="en-US" sz="2800" b="1">
              <a:latin typeface="Times New Roman" panose="02020603050405020304" pitchFamily="18" charset="0"/>
              <a:ea typeface="楷体_GB2312" pitchFamily="49" charset="-122"/>
            </a:endParaRPr>
          </a:p>
        </p:txBody>
      </p:sp>
      <p:sp>
        <p:nvSpPr>
          <p:cNvPr id="791555" name="Text Box 3"/>
          <p:cNvSpPr txBox="1">
            <a:spLocks noChangeArrowheads="1"/>
          </p:cNvSpPr>
          <p:nvPr/>
        </p:nvSpPr>
        <p:spPr bwMode="auto">
          <a:xfrm>
            <a:off x="1752600" y="2286000"/>
            <a:ext cx="1270000" cy="528638"/>
          </a:xfrm>
          <a:prstGeom prst="rect">
            <a:avLst/>
          </a:prstGeom>
          <a:solidFill>
            <a:srgbClr val="009900"/>
          </a:solidFill>
          <a:ln w="9525">
            <a:solidFill>
              <a:schemeClr val="tx1"/>
            </a:solidFill>
            <a:miter lim="800000"/>
          </a:ln>
          <a:effectLst/>
        </p:spPr>
        <p:txBody>
          <a:bodyPr wrap="none">
            <a:spAutoFit/>
          </a:bodyPr>
          <a:lstStyle/>
          <a:p>
            <a:r>
              <a:rPr kumimoji="1" lang="zh-CN" altLang="en-US" sz="2800" b="1">
                <a:latin typeface="Times New Roman" panose="02020603050405020304" pitchFamily="18" charset="0"/>
                <a:ea typeface="楷体_GB2312" pitchFamily="49" charset="-122"/>
              </a:rPr>
              <a:t>读键板</a:t>
            </a:r>
            <a:endParaRPr kumimoji="1" lang="zh-CN" altLang="en-US" sz="2800" b="1">
              <a:latin typeface="Times New Roman" panose="02020603050405020304" pitchFamily="18" charset="0"/>
              <a:ea typeface="楷体_GB2312" pitchFamily="49" charset="-122"/>
            </a:endParaRPr>
          </a:p>
        </p:txBody>
      </p:sp>
      <p:sp>
        <p:nvSpPr>
          <p:cNvPr id="791556" name="Text Box 4"/>
          <p:cNvSpPr txBox="1">
            <a:spLocks noChangeArrowheads="1"/>
          </p:cNvSpPr>
          <p:nvPr/>
        </p:nvSpPr>
        <p:spPr bwMode="auto">
          <a:xfrm>
            <a:off x="4495800" y="2286000"/>
            <a:ext cx="2346325" cy="528638"/>
          </a:xfrm>
          <a:prstGeom prst="rect">
            <a:avLst/>
          </a:prstGeom>
          <a:solidFill>
            <a:srgbClr val="009900"/>
          </a:solidFill>
          <a:ln w="9525">
            <a:solidFill>
              <a:schemeClr val="tx1"/>
            </a:solidFill>
            <a:miter lim="800000"/>
          </a:ln>
          <a:effectLst/>
        </p:spPr>
        <p:txBody>
          <a:bodyPr wrap="none">
            <a:spAutoFit/>
          </a:bodyPr>
          <a:lstStyle/>
          <a:p>
            <a:r>
              <a:rPr kumimoji="1" lang="zh-CN" altLang="en-US" sz="2800" b="1">
                <a:latin typeface="Times New Roman" panose="02020603050405020304" pitchFamily="18" charset="0"/>
                <a:ea typeface="楷体_GB2312" pitchFamily="49" charset="-122"/>
              </a:rPr>
              <a:t>启动键板功能</a:t>
            </a:r>
            <a:endParaRPr kumimoji="1" lang="zh-CN" altLang="en-US" sz="2800" b="1">
              <a:latin typeface="Times New Roman" panose="02020603050405020304" pitchFamily="18" charset="0"/>
              <a:ea typeface="楷体_GB2312" pitchFamily="49" charset="-122"/>
            </a:endParaRPr>
          </a:p>
        </p:txBody>
      </p:sp>
      <p:sp>
        <p:nvSpPr>
          <p:cNvPr id="791557" name="Line 5"/>
          <p:cNvSpPr>
            <a:spLocks noChangeShapeType="1"/>
          </p:cNvSpPr>
          <p:nvPr/>
        </p:nvSpPr>
        <p:spPr bwMode="auto">
          <a:xfrm flipH="1">
            <a:off x="2362200" y="1752600"/>
            <a:ext cx="1600200" cy="533400"/>
          </a:xfrm>
          <a:prstGeom prst="line">
            <a:avLst/>
          </a:prstGeom>
          <a:noFill/>
          <a:ln w="28575">
            <a:solidFill>
              <a:srgbClr val="FFFF00"/>
            </a:solidFill>
            <a:round/>
            <a:tailEnd type="triangle" w="med" len="med"/>
          </a:ln>
          <a:effectLst/>
        </p:spPr>
        <p:txBody>
          <a:bodyPr wrap="none" anchor="ctr"/>
          <a:lstStyle/>
          <a:p>
            <a:endParaRPr lang="zh-CN" altLang="en-US"/>
          </a:p>
        </p:txBody>
      </p:sp>
      <p:sp>
        <p:nvSpPr>
          <p:cNvPr id="791558" name="Line 6"/>
          <p:cNvSpPr>
            <a:spLocks noChangeShapeType="1"/>
          </p:cNvSpPr>
          <p:nvPr/>
        </p:nvSpPr>
        <p:spPr bwMode="auto">
          <a:xfrm>
            <a:off x="3886200" y="1752600"/>
            <a:ext cx="1828800" cy="533400"/>
          </a:xfrm>
          <a:prstGeom prst="line">
            <a:avLst/>
          </a:prstGeom>
          <a:noFill/>
          <a:ln w="28575">
            <a:solidFill>
              <a:srgbClr val="FFFF00"/>
            </a:solidFill>
            <a:round/>
            <a:tailEnd type="triangle" w="med" len="med"/>
          </a:ln>
          <a:effectLst/>
        </p:spPr>
        <p:txBody>
          <a:bodyPr wrap="none" anchor="ctr"/>
          <a:lstStyle/>
          <a:p>
            <a:endParaRPr lang="zh-CN" altLang="en-US"/>
          </a:p>
        </p:txBody>
      </p:sp>
      <p:sp>
        <p:nvSpPr>
          <p:cNvPr id="791559" name="Text Box 7"/>
          <p:cNvSpPr txBox="1">
            <a:spLocks noChangeArrowheads="1"/>
          </p:cNvSpPr>
          <p:nvPr/>
        </p:nvSpPr>
        <p:spPr bwMode="auto">
          <a:xfrm>
            <a:off x="133350" y="3276600"/>
            <a:ext cx="2343150" cy="528638"/>
          </a:xfrm>
          <a:prstGeom prst="rect">
            <a:avLst/>
          </a:prstGeom>
          <a:solidFill>
            <a:srgbClr val="009900"/>
          </a:solidFill>
          <a:ln w="9525">
            <a:solidFill>
              <a:schemeClr val="tx1"/>
            </a:solidFill>
            <a:miter lim="800000"/>
          </a:ln>
          <a:effectLst/>
        </p:spPr>
        <p:txBody>
          <a:bodyPr wrap="none">
            <a:spAutoFit/>
          </a:bodyPr>
          <a:lstStyle/>
          <a:p>
            <a:r>
              <a:rPr kumimoji="1" lang="en-US" altLang="zh-CN" sz="2800" b="1">
                <a:latin typeface="Times New Roman" panose="02020603050405020304" pitchFamily="18" charset="0"/>
                <a:ea typeface="楷体_GB2312" pitchFamily="49" charset="-122"/>
              </a:rPr>
              <a:t>  </a:t>
            </a:r>
            <a:r>
              <a:rPr kumimoji="1" lang="zh-CN" altLang="en-US" sz="2800" b="1">
                <a:latin typeface="Times New Roman" panose="02020603050405020304" pitchFamily="18" charset="0"/>
                <a:ea typeface="楷体_GB2312" pitchFamily="49" charset="-122"/>
              </a:rPr>
              <a:t>点火码求值  </a:t>
            </a:r>
            <a:endParaRPr kumimoji="1" lang="zh-CN" altLang="en-US" sz="2800" b="1">
              <a:latin typeface="Times New Roman" panose="02020603050405020304" pitchFamily="18" charset="0"/>
              <a:ea typeface="楷体_GB2312" pitchFamily="49" charset="-122"/>
            </a:endParaRPr>
          </a:p>
        </p:txBody>
      </p:sp>
      <p:sp>
        <p:nvSpPr>
          <p:cNvPr id="791560" name="Text Box 8"/>
          <p:cNvSpPr txBox="1">
            <a:spLocks noChangeArrowheads="1"/>
          </p:cNvSpPr>
          <p:nvPr/>
        </p:nvSpPr>
        <p:spPr bwMode="auto">
          <a:xfrm>
            <a:off x="2655094" y="3283743"/>
            <a:ext cx="1752600" cy="528638"/>
          </a:xfrm>
          <a:prstGeom prst="rect">
            <a:avLst/>
          </a:prstGeom>
          <a:solidFill>
            <a:srgbClr val="009900"/>
          </a:solidFill>
          <a:ln w="9525">
            <a:solidFill>
              <a:schemeClr val="tx1"/>
            </a:solidFill>
            <a:miter lim="800000"/>
          </a:ln>
          <a:effectLst/>
        </p:spPr>
        <p:txBody>
          <a:bodyPr>
            <a:spAutoFit/>
          </a:bodyPr>
          <a:lstStyle/>
          <a:p>
            <a:r>
              <a:rPr kumimoji="1" lang="zh-CN" altLang="en-US" sz="2800" b="1">
                <a:latin typeface="Times New Roman" panose="02020603050405020304" pitchFamily="18" charset="0"/>
                <a:ea typeface="楷体_GB2312" pitchFamily="49" charset="-122"/>
              </a:rPr>
              <a:t>雷达探测</a:t>
            </a:r>
            <a:endParaRPr kumimoji="1" lang="zh-CN" altLang="en-US" sz="2800" b="1">
              <a:latin typeface="Times New Roman" panose="02020603050405020304" pitchFamily="18" charset="0"/>
              <a:ea typeface="楷体_GB2312" pitchFamily="49" charset="-122"/>
            </a:endParaRPr>
          </a:p>
        </p:txBody>
      </p:sp>
      <p:sp>
        <p:nvSpPr>
          <p:cNvPr id="791561" name="Text Box 9"/>
          <p:cNvSpPr txBox="1">
            <a:spLocks noChangeArrowheads="1"/>
          </p:cNvSpPr>
          <p:nvPr/>
        </p:nvSpPr>
        <p:spPr bwMode="auto">
          <a:xfrm>
            <a:off x="7277100" y="3297374"/>
            <a:ext cx="1717675" cy="528638"/>
          </a:xfrm>
          <a:prstGeom prst="rect">
            <a:avLst/>
          </a:prstGeom>
          <a:solidFill>
            <a:srgbClr val="009900"/>
          </a:solidFill>
          <a:ln w="9525">
            <a:solidFill>
              <a:schemeClr val="tx1"/>
            </a:solidFill>
            <a:miter lim="800000"/>
          </a:ln>
          <a:effectLst/>
        </p:spPr>
        <p:txBody>
          <a:bodyPr wrap="none">
            <a:spAutoFit/>
          </a:bodyPr>
          <a:lstStyle/>
          <a:p>
            <a:r>
              <a:rPr kumimoji="1" lang="zh-CN" altLang="en-US" sz="2800" b="1">
                <a:latin typeface="Times New Roman" panose="02020603050405020304" pitchFamily="18" charset="0"/>
                <a:ea typeface="楷体_GB2312" pitchFamily="49" charset="-122"/>
              </a:rPr>
              <a:t>作废按键 </a:t>
            </a:r>
            <a:endParaRPr kumimoji="1" lang="zh-CN" altLang="en-US" sz="2800" b="1">
              <a:latin typeface="Times New Roman" panose="02020603050405020304" pitchFamily="18" charset="0"/>
              <a:ea typeface="楷体_GB2312" pitchFamily="49" charset="-122"/>
            </a:endParaRPr>
          </a:p>
        </p:txBody>
      </p:sp>
      <p:sp>
        <p:nvSpPr>
          <p:cNvPr id="791562" name="Line 10"/>
          <p:cNvSpPr>
            <a:spLocks noChangeShapeType="1"/>
          </p:cNvSpPr>
          <p:nvPr/>
        </p:nvSpPr>
        <p:spPr bwMode="auto">
          <a:xfrm flipH="1">
            <a:off x="1676400" y="2819400"/>
            <a:ext cx="4038600" cy="457200"/>
          </a:xfrm>
          <a:prstGeom prst="line">
            <a:avLst/>
          </a:prstGeom>
          <a:noFill/>
          <a:ln w="28575">
            <a:solidFill>
              <a:srgbClr val="FFFF00"/>
            </a:solidFill>
            <a:round/>
            <a:tailEnd type="triangle" w="med" len="med"/>
          </a:ln>
          <a:effectLst/>
        </p:spPr>
        <p:txBody>
          <a:bodyPr wrap="none" anchor="ctr"/>
          <a:lstStyle/>
          <a:p>
            <a:endParaRPr lang="zh-CN" altLang="en-US"/>
          </a:p>
        </p:txBody>
      </p:sp>
      <p:sp>
        <p:nvSpPr>
          <p:cNvPr id="791563" name="Text Box 11"/>
          <p:cNvSpPr txBox="1">
            <a:spLocks noChangeArrowheads="1"/>
          </p:cNvSpPr>
          <p:nvPr/>
        </p:nvSpPr>
        <p:spPr bwMode="auto">
          <a:xfrm>
            <a:off x="4645025" y="3283743"/>
            <a:ext cx="1987550" cy="528638"/>
          </a:xfrm>
          <a:prstGeom prst="rect">
            <a:avLst/>
          </a:prstGeom>
          <a:solidFill>
            <a:srgbClr val="009900"/>
          </a:solidFill>
          <a:ln w="9525">
            <a:solidFill>
              <a:schemeClr val="tx1"/>
            </a:solidFill>
            <a:miter lim="800000"/>
          </a:ln>
          <a:effectLst/>
        </p:spPr>
        <p:txBody>
          <a:bodyPr wrap="none">
            <a:spAutoFit/>
          </a:bodyPr>
          <a:lstStyle/>
          <a:p>
            <a:r>
              <a:rPr kumimoji="1" lang="zh-CN" altLang="en-US" sz="2800" b="1">
                <a:latin typeface="Times New Roman" panose="02020603050405020304" pitchFamily="18" charset="0"/>
                <a:ea typeface="楷体_GB2312" pitchFamily="49" charset="-122"/>
              </a:rPr>
              <a:t>发动机状态</a:t>
            </a:r>
            <a:endParaRPr kumimoji="1" lang="zh-CN" altLang="en-US" sz="2800" b="1">
              <a:latin typeface="Times New Roman" panose="02020603050405020304" pitchFamily="18" charset="0"/>
              <a:ea typeface="楷体_GB2312" pitchFamily="49" charset="-122"/>
            </a:endParaRPr>
          </a:p>
        </p:txBody>
      </p:sp>
      <p:sp>
        <p:nvSpPr>
          <p:cNvPr id="791564" name="Line 12"/>
          <p:cNvSpPr>
            <a:spLocks noChangeShapeType="1"/>
          </p:cNvSpPr>
          <p:nvPr/>
        </p:nvSpPr>
        <p:spPr bwMode="auto">
          <a:xfrm flipH="1">
            <a:off x="3886200" y="2819400"/>
            <a:ext cx="1752600" cy="457200"/>
          </a:xfrm>
          <a:prstGeom prst="line">
            <a:avLst/>
          </a:prstGeom>
          <a:noFill/>
          <a:ln w="28575">
            <a:solidFill>
              <a:srgbClr val="FFFF00"/>
            </a:solidFill>
            <a:round/>
            <a:tailEnd type="triangle" w="med" len="med"/>
          </a:ln>
          <a:effectLst/>
        </p:spPr>
        <p:txBody>
          <a:bodyPr wrap="none" anchor="ctr"/>
          <a:lstStyle/>
          <a:p>
            <a:endParaRPr lang="zh-CN" altLang="en-US"/>
          </a:p>
        </p:txBody>
      </p:sp>
      <p:sp>
        <p:nvSpPr>
          <p:cNvPr id="791565" name="Line 13"/>
          <p:cNvSpPr>
            <a:spLocks noChangeShapeType="1"/>
          </p:cNvSpPr>
          <p:nvPr/>
        </p:nvSpPr>
        <p:spPr bwMode="auto">
          <a:xfrm>
            <a:off x="5562600" y="2971800"/>
            <a:ext cx="228600" cy="304800"/>
          </a:xfrm>
          <a:prstGeom prst="line">
            <a:avLst/>
          </a:prstGeom>
          <a:noFill/>
          <a:ln w="28575">
            <a:solidFill>
              <a:srgbClr val="FFFF00"/>
            </a:solidFill>
            <a:round/>
            <a:tailEnd type="triangle" w="med" len="med"/>
          </a:ln>
          <a:effectLst/>
        </p:spPr>
        <p:txBody>
          <a:bodyPr wrap="none" anchor="ctr"/>
          <a:lstStyle/>
          <a:p>
            <a:endParaRPr lang="zh-CN" altLang="en-US"/>
          </a:p>
        </p:txBody>
      </p:sp>
      <p:sp>
        <p:nvSpPr>
          <p:cNvPr id="791566" name="Line 14"/>
          <p:cNvSpPr>
            <a:spLocks noChangeShapeType="1"/>
          </p:cNvSpPr>
          <p:nvPr/>
        </p:nvSpPr>
        <p:spPr bwMode="auto">
          <a:xfrm>
            <a:off x="5486400" y="2819400"/>
            <a:ext cx="2438400" cy="457200"/>
          </a:xfrm>
          <a:prstGeom prst="line">
            <a:avLst/>
          </a:prstGeom>
          <a:noFill/>
          <a:ln w="28575">
            <a:solidFill>
              <a:srgbClr val="FFFF00"/>
            </a:solidFill>
            <a:round/>
            <a:tailEnd type="triangle" w="med" len="med"/>
          </a:ln>
          <a:effectLst/>
        </p:spPr>
        <p:txBody>
          <a:bodyPr wrap="none" anchor="ctr"/>
          <a:lstStyle/>
          <a:p>
            <a:endParaRPr lang="zh-CN" altLang="en-US"/>
          </a:p>
        </p:txBody>
      </p:sp>
      <p:sp>
        <p:nvSpPr>
          <p:cNvPr id="791567" name="Rectangle 15"/>
          <p:cNvSpPr>
            <a:spLocks noChangeArrowheads="1"/>
          </p:cNvSpPr>
          <p:nvPr/>
        </p:nvSpPr>
        <p:spPr bwMode="auto">
          <a:xfrm rot="2700000">
            <a:off x="5486400" y="2743200"/>
            <a:ext cx="179388" cy="179388"/>
          </a:xfrm>
          <a:prstGeom prst="rect">
            <a:avLst/>
          </a:prstGeom>
          <a:solidFill>
            <a:schemeClr val="accent1"/>
          </a:solidFill>
          <a:ln w="9525">
            <a:solidFill>
              <a:schemeClr val="tx1"/>
            </a:solidFill>
            <a:miter lim="800000"/>
          </a:ln>
          <a:effectLst/>
        </p:spPr>
        <p:txBody>
          <a:bodyPr wrap="none" anchor="ctr"/>
          <a:lstStyle/>
          <a:p>
            <a:endParaRPr lang="zh-CN" altLang="en-US"/>
          </a:p>
        </p:txBody>
      </p:sp>
      <p:sp>
        <p:nvSpPr>
          <p:cNvPr id="791568" name="Text Box 16"/>
          <p:cNvSpPr txBox="1">
            <a:spLocks noChangeArrowheads="1"/>
          </p:cNvSpPr>
          <p:nvPr/>
        </p:nvSpPr>
        <p:spPr bwMode="auto">
          <a:xfrm>
            <a:off x="593725" y="120650"/>
            <a:ext cx="4122738" cy="519113"/>
          </a:xfrm>
          <a:prstGeom prst="rect">
            <a:avLst/>
          </a:prstGeom>
          <a:noFill/>
          <a:ln w="9525">
            <a:noFill/>
            <a:miter lim="800000"/>
          </a:ln>
          <a:effectLst/>
        </p:spPr>
        <p:txBody>
          <a:bodyPr wrap="none">
            <a:spAutoFit/>
          </a:bodyPr>
          <a:lstStyle/>
          <a:p>
            <a:r>
              <a:rPr kumimoji="1" lang="zh-CN" altLang="en-US" sz="2800" b="1">
                <a:latin typeface="Times New Roman" panose="02020603050405020304" pitchFamily="18" charset="0"/>
              </a:rPr>
              <a:t>汽车仪表板控制上层结构</a:t>
            </a:r>
            <a:endParaRPr kumimoji="1" lang="zh-CN" altLang="en-US" sz="2800" b="1">
              <a:latin typeface="Times New Roman" panose="02020603050405020304" pitchFamily="18" charset="0"/>
            </a:endParaRPr>
          </a:p>
        </p:txBody>
      </p:sp>
      <p:sp>
        <p:nvSpPr>
          <p:cNvPr id="791569" name="Line 17"/>
          <p:cNvSpPr>
            <a:spLocks noChangeShapeType="1"/>
          </p:cNvSpPr>
          <p:nvPr/>
        </p:nvSpPr>
        <p:spPr bwMode="auto">
          <a:xfrm flipV="1">
            <a:off x="2209800" y="1905000"/>
            <a:ext cx="533400" cy="228600"/>
          </a:xfrm>
          <a:prstGeom prst="line">
            <a:avLst/>
          </a:prstGeom>
          <a:noFill/>
          <a:ln w="28575">
            <a:solidFill>
              <a:srgbClr val="FF6600"/>
            </a:solidFill>
            <a:round/>
            <a:tailEnd type="triangle" w="med" len="med"/>
          </a:ln>
          <a:effectLst/>
        </p:spPr>
        <p:txBody>
          <a:bodyPr wrap="none" anchor="ctr"/>
          <a:lstStyle/>
          <a:p>
            <a:endParaRPr lang="zh-CN" altLang="en-US"/>
          </a:p>
        </p:txBody>
      </p:sp>
      <p:sp>
        <p:nvSpPr>
          <p:cNvPr id="791570" name="Line 18"/>
          <p:cNvSpPr>
            <a:spLocks noChangeShapeType="1"/>
          </p:cNvSpPr>
          <p:nvPr/>
        </p:nvSpPr>
        <p:spPr bwMode="auto">
          <a:xfrm>
            <a:off x="5029200" y="1828800"/>
            <a:ext cx="609600" cy="228600"/>
          </a:xfrm>
          <a:prstGeom prst="line">
            <a:avLst/>
          </a:prstGeom>
          <a:noFill/>
          <a:ln w="28575">
            <a:solidFill>
              <a:srgbClr val="FF6600"/>
            </a:solidFill>
            <a:round/>
            <a:tailEnd type="triangle" w="med" len="med"/>
          </a:ln>
          <a:effectLst/>
        </p:spPr>
        <p:txBody>
          <a:bodyPr wrap="none" anchor="ctr"/>
          <a:lstStyle/>
          <a:p>
            <a:endParaRPr lang="zh-CN" altLang="en-US"/>
          </a:p>
        </p:txBody>
      </p:sp>
      <p:sp>
        <p:nvSpPr>
          <p:cNvPr id="791571" name="Line 19"/>
          <p:cNvSpPr>
            <a:spLocks noChangeShapeType="1"/>
          </p:cNvSpPr>
          <p:nvPr/>
        </p:nvSpPr>
        <p:spPr bwMode="auto">
          <a:xfrm flipH="1">
            <a:off x="3048000" y="2819400"/>
            <a:ext cx="685800" cy="152400"/>
          </a:xfrm>
          <a:prstGeom prst="line">
            <a:avLst/>
          </a:prstGeom>
          <a:noFill/>
          <a:ln w="28575">
            <a:solidFill>
              <a:srgbClr val="FF6600"/>
            </a:solidFill>
            <a:round/>
            <a:tailEnd type="triangle" w="med" len="med"/>
          </a:ln>
          <a:effectLst/>
        </p:spPr>
        <p:txBody>
          <a:bodyPr wrap="none" anchor="ctr"/>
          <a:lstStyle/>
          <a:p>
            <a:endParaRPr lang="zh-CN" altLang="en-US"/>
          </a:p>
        </p:txBody>
      </p:sp>
      <p:sp>
        <p:nvSpPr>
          <p:cNvPr id="791572" name="Line 20"/>
          <p:cNvSpPr>
            <a:spLocks noChangeShapeType="1"/>
          </p:cNvSpPr>
          <p:nvPr/>
        </p:nvSpPr>
        <p:spPr bwMode="auto">
          <a:xfrm flipH="1">
            <a:off x="3657600" y="3048000"/>
            <a:ext cx="457200" cy="152400"/>
          </a:xfrm>
          <a:prstGeom prst="line">
            <a:avLst/>
          </a:prstGeom>
          <a:noFill/>
          <a:ln w="28575">
            <a:solidFill>
              <a:srgbClr val="FF6600"/>
            </a:solidFill>
            <a:round/>
            <a:tailEnd type="triangle" w="med" len="med"/>
          </a:ln>
          <a:effectLst/>
        </p:spPr>
        <p:txBody>
          <a:bodyPr wrap="none" anchor="ctr"/>
          <a:lstStyle/>
          <a:p>
            <a:endParaRPr lang="zh-CN" altLang="en-US"/>
          </a:p>
        </p:txBody>
      </p:sp>
      <p:sp>
        <p:nvSpPr>
          <p:cNvPr id="791573" name="Line 21"/>
          <p:cNvSpPr>
            <a:spLocks noChangeShapeType="1"/>
          </p:cNvSpPr>
          <p:nvPr/>
        </p:nvSpPr>
        <p:spPr bwMode="auto">
          <a:xfrm>
            <a:off x="5486400" y="2971800"/>
            <a:ext cx="152400" cy="228600"/>
          </a:xfrm>
          <a:prstGeom prst="line">
            <a:avLst/>
          </a:prstGeom>
          <a:noFill/>
          <a:ln w="28575">
            <a:solidFill>
              <a:srgbClr val="FF6600"/>
            </a:solidFill>
            <a:round/>
            <a:tailEnd type="triangle" w="med" len="med"/>
          </a:ln>
          <a:effectLst/>
        </p:spPr>
        <p:txBody>
          <a:bodyPr wrap="none" anchor="ctr"/>
          <a:lstStyle/>
          <a:p>
            <a:endParaRPr lang="zh-CN" altLang="en-US"/>
          </a:p>
        </p:txBody>
      </p:sp>
      <p:sp>
        <p:nvSpPr>
          <p:cNvPr id="791574" name="Line 22"/>
          <p:cNvSpPr>
            <a:spLocks noChangeShapeType="1"/>
          </p:cNvSpPr>
          <p:nvPr/>
        </p:nvSpPr>
        <p:spPr bwMode="auto">
          <a:xfrm>
            <a:off x="6858000" y="2895600"/>
            <a:ext cx="838200" cy="228600"/>
          </a:xfrm>
          <a:prstGeom prst="line">
            <a:avLst/>
          </a:prstGeom>
          <a:noFill/>
          <a:ln w="28575">
            <a:solidFill>
              <a:srgbClr val="FF6600"/>
            </a:solidFill>
            <a:round/>
            <a:tailEnd type="triangle" w="med" len="med"/>
          </a:ln>
          <a:effectLst/>
        </p:spPr>
        <p:txBody>
          <a:bodyPr wrap="none" anchor="ctr"/>
          <a:lstStyle/>
          <a:p>
            <a:endParaRPr lang="zh-CN" altLang="en-US"/>
          </a:p>
        </p:txBody>
      </p:sp>
      <p:sp>
        <p:nvSpPr>
          <p:cNvPr id="791575" name="Text Box 23"/>
          <p:cNvSpPr txBox="1">
            <a:spLocks noChangeArrowheads="1"/>
          </p:cNvSpPr>
          <p:nvPr/>
        </p:nvSpPr>
        <p:spPr bwMode="auto">
          <a:xfrm>
            <a:off x="1752600" y="1371600"/>
            <a:ext cx="800100" cy="457200"/>
          </a:xfrm>
          <a:prstGeom prst="rect">
            <a:avLst/>
          </a:prstGeom>
          <a:noFill/>
          <a:ln w="9525">
            <a:noFill/>
            <a:miter lim="800000"/>
          </a:ln>
          <a:effectLst/>
        </p:spPr>
        <p:txBody>
          <a:bodyPr wrap="none">
            <a:spAutoFit/>
          </a:bodyPr>
          <a:lstStyle/>
          <a:p>
            <a:r>
              <a:rPr kumimoji="1" lang="zh-CN" altLang="en-US" sz="2400" b="1">
                <a:solidFill>
                  <a:srgbClr val="FFFFFF"/>
                </a:solidFill>
                <a:latin typeface="Times New Roman" panose="02020603050405020304" pitchFamily="18" charset="0"/>
                <a:ea typeface="楷体_GB2312" pitchFamily="49" charset="-122"/>
              </a:rPr>
              <a:t>键号</a:t>
            </a:r>
            <a:endParaRPr kumimoji="1" lang="zh-CN" altLang="en-US" sz="2400" b="1">
              <a:solidFill>
                <a:srgbClr val="FFFFFF"/>
              </a:solidFill>
              <a:latin typeface="Times New Roman" panose="02020603050405020304" pitchFamily="18" charset="0"/>
              <a:ea typeface="楷体_GB2312" pitchFamily="49" charset="-122"/>
            </a:endParaRPr>
          </a:p>
        </p:txBody>
      </p:sp>
      <p:sp>
        <p:nvSpPr>
          <p:cNvPr id="791576" name="Text Box 24"/>
          <p:cNvSpPr txBox="1">
            <a:spLocks noChangeArrowheads="1"/>
          </p:cNvSpPr>
          <p:nvPr/>
        </p:nvSpPr>
        <p:spPr bwMode="auto">
          <a:xfrm>
            <a:off x="5410200" y="1447800"/>
            <a:ext cx="800100" cy="457200"/>
          </a:xfrm>
          <a:prstGeom prst="rect">
            <a:avLst/>
          </a:prstGeom>
          <a:noFill/>
          <a:ln w="9525">
            <a:noFill/>
            <a:miter lim="800000"/>
          </a:ln>
          <a:effectLst/>
        </p:spPr>
        <p:txBody>
          <a:bodyPr wrap="none">
            <a:spAutoFit/>
          </a:bodyPr>
          <a:lstStyle/>
          <a:p>
            <a:r>
              <a:rPr kumimoji="1" lang="zh-CN" altLang="en-US" sz="2400" b="1">
                <a:solidFill>
                  <a:srgbClr val="FFFFFF"/>
                </a:solidFill>
                <a:latin typeface="Times New Roman" panose="02020603050405020304" pitchFamily="18" charset="0"/>
                <a:ea typeface="楷体_GB2312" pitchFamily="49" charset="-122"/>
              </a:rPr>
              <a:t>键号</a:t>
            </a:r>
            <a:endParaRPr kumimoji="1" lang="zh-CN" altLang="en-US" sz="2400" b="1">
              <a:solidFill>
                <a:srgbClr val="FFFFFF"/>
              </a:solidFill>
              <a:latin typeface="Times New Roman" panose="02020603050405020304" pitchFamily="18" charset="0"/>
              <a:ea typeface="楷体_GB2312" pitchFamily="49" charset="-122"/>
            </a:endParaRPr>
          </a:p>
        </p:txBody>
      </p:sp>
      <p:sp>
        <p:nvSpPr>
          <p:cNvPr id="791577" name="Rectangle 25"/>
          <p:cNvSpPr>
            <a:spLocks noChangeArrowheads="1"/>
          </p:cNvSpPr>
          <p:nvPr/>
        </p:nvSpPr>
        <p:spPr bwMode="auto">
          <a:xfrm>
            <a:off x="1143000" y="4876800"/>
            <a:ext cx="6711950" cy="579438"/>
          </a:xfrm>
          <a:prstGeom prst="rect">
            <a:avLst/>
          </a:prstGeom>
          <a:solidFill>
            <a:srgbClr val="0000FF"/>
          </a:solidFill>
          <a:ln w="9525" algn="ctr">
            <a:noFill/>
            <a:miter lim="800000"/>
          </a:ln>
          <a:effectLst/>
        </p:spPr>
        <p:txBody>
          <a:bodyPr wrap="none">
            <a:spAutoFit/>
          </a:bodyPr>
          <a:lstStyle/>
          <a:p>
            <a:r>
              <a:rPr lang="zh-CN" altLang="en-US" sz="3200" b="1">
                <a:ea typeface="黑体" panose="02010609060101010101" charset="-122"/>
              </a:rPr>
              <a:t>一个动作路径可映射为一个事务模块</a:t>
            </a:r>
            <a:endParaRPr lang="zh-CN" altLang="en-US" sz="3200" b="1">
              <a:ea typeface="黑体" panose="02010609060101010101" charset="-122"/>
            </a:endParaRPr>
          </a:p>
        </p:txBody>
      </p:sp>
      <p:cxnSp>
        <p:nvCxnSpPr>
          <p:cNvPr id="3" name="直线连接符 2"/>
          <p:cNvCxnSpPr>
            <a:endCxn id="791561" idx="1"/>
          </p:cNvCxnSpPr>
          <p:nvPr/>
        </p:nvCxnSpPr>
        <p:spPr bwMode="auto">
          <a:xfrm>
            <a:off x="6669087" y="3561693"/>
            <a:ext cx="608013" cy="0"/>
          </a:xfrm>
          <a:prstGeom prst="line">
            <a:avLst/>
          </a:prstGeom>
          <a:solidFill>
            <a:srgbClr val="FFFF99"/>
          </a:solidFill>
          <a:ln w="25400" cap="flat" cmpd="sng" algn="ctr">
            <a:solidFill>
              <a:srgbClr val="FFFF00"/>
            </a:solidFill>
            <a:prstDash val="dash"/>
            <a:round/>
            <a:headEnd type="none" w="med" len="med"/>
            <a:tailEnd type="none" w="med" len="med"/>
          </a:ln>
          <a:effectLst/>
        </p:spPr>
      </p:cxnSp>
      <p:sp>
        <p:nvSpPr>
          <p:cNvPr id="32" name="Rectangle 47"/>
          <p:cNvSpPr>
            <a:spLocks noChangeArrowheads="1"/>
          </p:cNvSpPr>
          <p:nvPr/>
        </p:nvSpPr>
        <p:spPr bwMode="auto">
          <a:xfrm>
            <a:off x="1784487" y="2878192"/>
            <a:ext cx="531813" cy="390525"/>
          </a:xfrm>
          <a:prstGeom prst="rect">
            <a:avLst/>
          </a:prstGeom>
          <a:noFill/>
          <a:ln w="28575">
            <a:noFill/>
            <a:miter lim="800000"/>
          </a:ln>
        </p:spPr>
        <p:txBody>
          <a:bodyPr/>
          <a:lstStyle/>
          <a:p>
            <a:pPr algn="just"/>
            <a:r>
              <a:rPr kumimoji="1" lang="en-US" altLang="zh-CN" sz="1600" b="1" dirty="0">
                <a:latin typeface="Times New Roman" panose="02020603050405020304" pitchFamily="18" charset="0"/>
              </a:rPr>
              <a:t>#1</a:t>
            </a:r>
            <a:endParaRPr kumimoji="1" lang="en-US" altLang="zh-CN" sz="1600" b="1" dirty="0">
              <a:latin typeface="Times New Roman" panose="02020603050405020304" pitchFamily="18" charset="0"/>
            </a:endParaRPr>
          </a:p>
        </p:txBody>
      </p:sp>
      <p:sp>
        <p:nvSpPr>
          <p:cNvPr id="33" name="Rectangle 47"/>
          <p:cNvSpPr>
            <a:spLocks noChangeArrowheads="1"/>
          </p:cNvSpPr>
          <p:nvPr/>
        </p:nvSpPr>
        <p:spPr bwMode="auto">
          <a:xfrm>
            <a:off x="4056856" y="2922614"/>
            <a:ext cx="531813" cy="390525"/>
          </a:xfrm>
          <a:prstGeom prst="rect">
            <a:avLst/>
          </a:prstGeom>
          <a:noFill/>
          <a:ln w="28575">
            <a:noFill/>
            <a:miter lim="800000"/>
          </a:ln>
        </p:spPr>
        <p:txBody>
          <a:bodyPr/>
          <a:lstStyle/>
          <a:p>
            <a:pPr algn="just"/>
            <a:r>
              <a:rPr kumimoji="1" lang="en-US" altLang="zh-CN" sz="1600" b="1" dirty="0" smtClean="0">
                <a:latin typeface="Times New Roman" panose="02020603050405020304" pitchFamily="18" charset="0"/>
              </a:rPr>
              <a:t>#2</a:t>
            </a:r>
            <a:endParaRPr kumimoji="1" lang="en-US" altLang="zh-CN" sz="1600" b="1" dirty="0">
              <a:latin typeface="Times New Roman" panose="02020603050405020304" pitchFamily="18" charset="0"/>
            </a:endParaRPr>
          </a:p>
        </p:txBody>
      </p:sp>
      <p:sp>
        <p:nvSpPr>
          <p:cNvPr id="34" name="Rectangle 47"/>
          <p:cNvSpPr>
            <a:spLocks noChangeArrowheads="1"/>
          </p:cNvSpPr>
          <p:nvPr/>
        </p:nvSpPr>
        <p:spPr bwMode="auto">
          <a:xfrm>
            <a:off x="5167408" y="2967037"/>
            <a:ext cx="531813" cy="390525"/>
          </a:xfrm>
          <a:prstGeom prst="rect">
            <a:avLst/>
          </a:prstGeom>
          <a:noFill/>
          <a:ln w="28575">
            <a:noFill/>
            <a:miter lim="800000"/>
          </a:ln>
        </p:spPr>
        <p:txBody>
          <a:bodyPr/>
          <a:lstStyle/>
          <a:p>
            <a:pPr algn="just"/>
            <a:r>
              <a:rPr kumimoji="1" lang="en-US" altLang="zh-CN" sz="1600" b="1" dirty="0" smtClean="0">
                <a:latin typeface="Times New Roman" panose="02020603050405020304" pitchFamily="18" charset="0"/>
              </a:rPr>
              <a:t>#3</a:t>
            </a:r>
            <a:endParaRPr kumimoji="1" lang="en-US" altLang="zh-CN" sz="1600" b="1" dirty="0">
              <a:latin typeface="Times New Roman" panose="02020603050405020304" pitchFamily="18" charset="0"/>
            </a:endParaRPr>
          </a:p>
        </p:txBody>
      </p:sp>
      <p:sp>
        <p:nvSpPr>
          <p:cNvPr id="35" name="Rectangle 47"/>
          <p:cNvSpPr>
            <a:spLocks noChangeArrowheads="1"/>
          </p:cNvSpPr>
          <p:nvPr/>
        </p:nvSpPr>
        <p:spPr bwMode="auto">
          <a:xfrm>
            <a:off x="7219156" y="2676690"/>
            <a:ext cx="531813" cy="390525"/>
          </a:xfrm>
          <a:prstGeom prst="rect">
            <a:avLst/>
          </a:prstGeom>
          <a:noFill/>
          <a:ln w="28575">
            <a:noFill/>
            <a:miter lim="800000"/>
          </a:ln>
        </p:spPr>
        <p:txBody>
          <a:bodyPr/>
          <a:lstStyle/>
          <a:p>
            <a:pPr algn="just"/>
            <a:r>
              <a:rPr kumimoji="1" lang="en-US" altLang="zh-CN" sz="1600" b="1" dirty="0" smtClean="0">
                <a:latin typeface="Times New Roman" panose="02020603050405020304" pitchFamily="18" charset="0"/>
              </a:rPr>
              <a:t>#6</a:t>
            </a:r>
            <a:endParaRPr kumimoji="1" lang="en-US" altLang="zh-CN" sz="1600" b="1" dirty="0">
              <a:latin typeface="Times New Roman" panose="02020603050405020304" pitchFamily="18" charset="0"/>
            </a:endParaRP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91554"/>
                                        </p:tgtEl>
                                        <p:attrNameLst>
                                          <p:attrName>style.visibility</p:attrName>
                                        </p:attrNameLst>
                                      </p:cBhvr>
                                      <p:to>
                                        <p:strVal val="visible"/>
                                      </p:to>
                                    </p:set>
                                    <p:anim calcmode="lin" valueType="num">
                                      <p:cBhvr additive="base">
                                        <p:cTn id="7" dur="500" fill="hold"/>
                                        <p:tgtEl>
                                          <p:spTgt spid="791554"/>
                                        </p:tgtEl>
                                        <p:attrNameLst>
                                          <p:attrName>ppt_x</p:attrName>
                                        </p:attrNameLst>
                                      </p:cBhvr>
                                      <p:tavLst>
                                        <p:tav tm="0">
                                          <p:val>
                                            <p:strVal val="#ppt_x"/>
                                          </p:val>
                                        </p:tav>
                                        <p:tav tm="100000">
                                          <p:val>
                                            <p:strVal val="#ppt_x"/>
                                          </p:val>
                                        </p:tav>
                                      </p:tavLst>
                                    </p:anim>
                                    <p:anim calcmode="lin" valueType="num">
                                      <p:cBhvr additive="base">
                                        <p:cTn id="8" dur="500" fill="hold"/>
                                        <p:tgtEl>
                                          <p:spTgt spid="79155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91555"/>
                                        </p:tgtEl>
                                        <p:attrNameLst>
                                          <p:attrName>style.visibility</p:attrName>
                                        </p:attrNameLst>
                                      </p:cBhvr>
                                      <p:to>
                                        <p:strVal val="visible"/>
                                      </p:to>
                                    </p:set>
                                    <p:anim calcmode="lin" valueType="num">
                                      <p:cBhvr additive="base">
                                        <p:cTn id="13" dur="500" fill="hold"/>
                                        <p:tgtEl>
                                          <p:spTgt spid="791555"/>
                                        </p:tgtEl>
                                        <p:attrNameLst>
                                          <p:attrName>ppt_x</p:attrName>
                                        </p:attrNameLst>
                                      </p:cBhvr>
                                      <p:tavLst>
                                        <p:tav tm="0">
                                          <p:val>
                                            <p:strVal val="#ppt_x"/>
                                          </p:val>
                                        </p:tav>
                                        <p:tav tm="100000">
                                          <p:val>
                                            <p:strVal val="#ppt_x"/>
                                          </p:val>
                                        </p:tav>
                                      </p:tavLst>
                                    </p:anim>
                                    <p:anim calcmode="lin" valueType="num">
                                      <p:cBhvr additive="base">
                                        <p:cTn id="14" dur="500" fill="hold"/>
                                        <p:tgtEl>
                                          <p:spTgt spid="79155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91556"/>
                                        </p:tgtEl>
                                        <p:attrNameLst>
                                          <p:attrName>style.visibility</p:attrName>
                                        </p:attrNameLst>
                                      </p:cBhvr>
                                      <p:to>
                                        <p:strVal val="visible"/>
                                      </p:to>
                                    </p:set>
                                    <p:anim calcmode="lin" valueType="num">
                                      <p:cBhvr additive="base">
                                        <p:cTn id="19" dur="500" fill="hold"/>
                                        <p:tgtEl>
                                          <p:spTgt spid="791556"/>
                                        </p:tgtEl>
                                        <p:attrNameLst>
                                          <p:attrName>ppt_x</p:attrName>
                                        </p:attrNameLst>
                                      </p:cBhvr>
                                      <p:tavLst>
                                        <p:tav tm="0">
                                          <p:val>
                                            <p:strVal val="#ppt_x"/>
                                          </p:val>
                                        </p:tav>
                                        <p:tav tm="100000">
                                          <p:val>
                                            <p:strVal val="#ppt_x"/>
                                          </p:val>
                                        </p:tav>
                                      </p:tavLst>
                                    </p:anim>
                                    <p:anim calcmode="lin" valueType="num">
                                      <p:cBhvr additive="base">
                                        <p:cTn id="20" dur="500" fill="hold"/>
                                        <p:tgtEl>
                                          <p:spTgt spid="791556"/>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791567"/>
                                        </p:tgtEl>
                                        <p:attrNameLst>
                                          <p:attrName>style.visibility</p:attrName>
                                        </p:attrNameLst>
                                      </p:cBhvr>
                                      <p:to>
                                        <p:strVal val="visible"/>
                                      </p:to>
                                    </p:set>
                                    <p:anim calcmode="lin" valueType="num">
                                      <p:cBhvr additive="base">
                                        <p:cTn id="23" dur="500" fill="hold"/>
                                        <p:tgtEl>
                                          <p:spTgt spid="791567"/>
                                        </p:tgtEl>
                                        <p:attrNameLst>
                                          <p:attrName>ppt_x</p:attrName>
                                        </p:attrNameLst>
                                      </p:cBhvr>
                                      <p:tavLst>
                                        <p:tav tm="0">
                                          <p:val>
                                            <p:strVal val="#ppt_x"/>
                                          </p:val>
                                        </p:tav>
                                        <p:tav tm="100000">
                                          <p:val>
                                            <p:strVal val="#ppt_x"/>
                                          </p:val>
                                        </p:tav>
                                      </p:tavLst>
                                    </p:anim>
                                    <p:anim calcmode="lin" valueType="num">
                                      <p:cBhvr additive="base">
                                        <p:cTn id="24" dur="500" fill="hold"/>
                                        <p:tgtEl>
                                          <p:spTgt spid="791567"/>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8" presetClass="entr" presetSubtype="12" fill="hold" grpId="0" nodeType="clickEffect">
                                  <p:stCondLst>
                                    <p:cond delay="0"/>
                                  </p:stCondLst>
                                  <p:childTnLst>
                                    <p:set>
                                      <p:cBhvr>
                                        <p:cTn id="28" dur="1" fill="hold">
                                          <p:stCondLst>
                                            <p:cond delay="0"/>
                                          </p:stCondLst>
                                        </p:cTn>
                                        <p:tgtEl>
                                          <p:spTgt spid="791557"/>
                                        </p:tgtEl>
                                        <p:attrNameLst>
                                          <p:attrName>style.visibility</p:attrName>
                                        </p:attrNameLst>
                                      </p:cBhvr>
                                      <p:to>
                                        <p:strVal val="visible"/>
                                      </p:to>
                                    </p:set>
                                    <p:animEffect transition="in" filter="strips(downLeft)">
                                      <p:cBhvr>
                                        <p:cTn id="29" dur="500"/>
                                        <p:tgtEl>
                                          <p:spTgt spid="791557"/>
                                        </p:tgtEl>
                                      </p:cBhvr>
                                    </p:animEffect>
                                  </p:childTnLst>
                                </p:cTn>
                              </p:par>
                            </p:childTnLst>
                          </p:cTn>
                        </p:par>
                      </p:childTnLst>
                    </p:cTn>
                  </p:par>
                  <p:par>
                    <p:cTn id="30" fill="hold">
                      <p:stCondLst>
                        <p:cond delay="indefinite"/>
                      </p:stCondLst>
                      <p:childTnLst>
                        <p:par>
                          <p:cTn id="31" fill="hold">
                            <p:stCondLst>
                              <p:cond delay="0"/>
                            </p:stCondLst>
                            <p:childTnLst>
                              <p:par>
                                <p:cTn id="32" presetID="18" presetClass="entr" presetSubtype="6" fill="hold" grpId="0" nodeType="clickEffect">
                                  <p:stCondLst>
                                    <p:cond delay="0"/>
                                  </p:stCondLst>
                                  <p:childTnLst>
                                    <p:set>
                                      <p:cBhvr>
                                        <p:cTn id="33" dur="1" fill="hold">
                                          <p:stCondLst>
                                            <p:cond delay="0"/>
                                          </p:stCondLst>
                                        </p:cTn>
                                        <p:tgtEl>
                                          <p:spTgt spid="791558"/>
                                        </p:tgtEl>
                                        <p:attrNameLst>
                                          <p:attrName>style.visibility</p:attrName>
                                        </p:attrNameLst>
                                      </p:cBhvr>
                                      <p:to>
                                        <p:strVal val="visible"/>
                                      </p:to>
                                    </p:set>
                                    <p:animEffect transition="in" filter="strips(downRight)">
                                      <p:cBhvr>
                                        <p:cTn id="34" dur="500"/>
                                        <p:tgtEl>
                                          <p:spTgt spid="791558"/>
                                        </p:tgtEl>
                                      </p:cBhvr>
                                    </p:animEffect>
                                  </p:childTnLst>
                                </p:cTn>
                              </p:par>
                            </p:childTnLst>
                          </p:cTn>
                        </p:par>
                      </p:childTnLst>
                    </p:cTn>
                  </p:par>
                  <p:par>
                    <p:cTn id="35" fill="hold">
                      <p:stCondLst>
                        <p:cond delay="indefinite"/>
                      </p:stCondLst>
                      <p:childTnLst>
                        <p:par>
                          <p:cTn id="36" fill="hold">
                            <p:stCondLst>
                              <p:cond delay="0"/>
                            </p:stCondLst>
                            <p:childTnLst>
                              <p:par>
                                <p:cTn id="37" presetID="18" presetClass="entr" presetSubtype="3" fill="hold" grpId="0" nodeType="clickEffect">
                                  <p:stCondLst>
                                    <p:cond delay="0"/>
                                  </p:stCondLst>
                                  <p:childTnLst>
                                    <p:set>
                                      <p:cBhvr>
                                        <p:cTn id="38" dur="1" fill="hold">
                                          <p:stCondLst>
                                            <p:cond delay="0"/>
                                          </p:stCondLst>
                                        </p:cTn>
                                        <p:tgtEl>
                                          <p:spTgt spid="791575"/>
                                        </p:tgtEl>
                                        <p:attrNameLst>
                                          <p:attrName>style.visibility</p:attrName>
                                        </p:attrNameLst>
                                      </p:cBhvr>
                                      <p:to>
                                        <p:strVal val="visible"/>
                                      </p:to>
                                    </p:set>
                                    <p:animEffect transition="in" filter="strips(upRight)">
                                      <p:cBhvr>
                                        <p:cTn id="39" dur="500"/>
                                        <p:tgtEl>
                                          <p:spTgt spid="791575"/>
                                        </p:tgtEl>
                                      </p:cBhvr>
                                    </p:animEffect>
                                  </p:childTnLst>
                                </p:cTn>
                              </p:par>
                              <p:par>
                                <p:cTn id="40" presetID="18" presetClass="entr" presetSubtype="3" fill="hold" grpId="0" nodeType="withEffect">
                                  <p:stCondLst>
                                    <p:cond delay="0"/>
                                  </p:stCondLst>
                                  <p:childTnLst>
                                    <p:set>
                                      <p:cBhvr>
                                        <p:cTn id="41" dur="1" fill="hold">
                                          <p:stCondLst>
                                            <p:cond delay="0"/>
                                          </p:stCondLst>
                                        </p:cTn>
                                        <p:tgtEl>
                                          <p:spTgt spid="791569"/>
                                        </p:tgtEl>
                                        <p:attrNameLst>
                                          <p:attrName>style.visibility</p:attrName>
                                        </p:attrNameLst>
                                      </p:cBhvr>
                                      <p:to>
                                        <p:strVal val="visible"/>
                                      </p:to>
                                    </p:set>
                                    <p:animEffect transition="in" filter="strips(upRight)">
                                      <p:cBhvr>
                                        <p:cTn id="42" dur="500"/>
                                        <p:tgtEl>
                                          <p:spTgt spid="791569"/>
                                        </p:tgtEl>
                                      </p:cBhvr>
                                    </p:animEffect>
                                  </p:childTnLst>
                                </p:cTn>
                              </p:par>
                            </p:childTnLst>
                          </p:cTn>
                        </p:par>
                      </p:childTnLst>
                    </p:cTn>
                  </p:par>
                  <p:par>
                    <p:cTn id="43" fill="hold">
                      <p:stCondLst>
                        <p:cond delay="indefinite"/>
                      </p:stCondLst>
                      <p:childTnLst>
                        <p:par>
                          <p:cTn id="44" fill="hold">
                            <p:stCondLst>
                              <p:cond delay="0"/>
                            </p:stCondLst>
                            <p:childTnLst>
                              <p:par>
                                <p:cTn id="45" presetID="18" presetClass="entr" presetSubtype="12" fill="hold" grpId="0" nodeType="clickEffect">
                                  <p:stCondLst>
                                    <p:cond delay="0"/>
                                  </p:stCondLst>
                                  <p:childTnLst>
                                    <p:set>
                                      <p:cBhvr>
                                        <p:cTn id="46" dur="1" fill="hold">
                                          <p:stCondLst>
                                            <p:cond delay="0"/>
                                          </p:stCondLst>
                                        </p:cTn>
                                        <p:tgtEl>
                                          <p:spTgt spid="791576"/>
                                        </p:tgtEl>
                                        <p:attrNameLst>
                                          <p:attrName>style.visibility</p:attrName>
                                        </p:attrNameLst>
                                      </p:cBhvr>
                                      <p:to>
                                        <p:strVal val="visible"/>
                                      </p:to>
                                    </p:set>
                                    <p:animEffect transition="in" filter="strips(downLeft)">
                                      <p:cBhvr>
                                        <p:cTn id="47" dur="500"/>
                                        <p:tgtEl>
                                          <p:spTgt spid="791576"/>
                                        </p:tgtEl>
                                      </p:cBhvr>
                                    </p:animEffect>
                                  </p:childTnLst>
                                </p:cTn>
                              </p:par>
                              <p:par>
                                <p:cTn id="48" presetID="18" presetClass="entr" presetSubtype="12" fill="hold" grpId="0" nodeType="withEffect">
                                  <p:stCondLst>
                                    <p:cond delay="0"/>
                                  </p:stCondLst>
                                  <p:childTnLst>
                                    <p:set>
                                      <p:cBhvr>
                                        <p:cTn id="49" dur="1" fill="hold">
                                          <p:stCondLst>
                                            <p:cond delay="0"/>
                                          </p:stCondLst>
                                        </p:cTn>
                                        <p:tgtEl>
                                          <p:spTgt spid="791570"/>
                                        </p:tgtEl>
                                        <p:attrNameLst>
                                          <p:attrName>style.visibility</p:attrName>
                                        </p:attrNameLst>
                                      </p:cBhvr>
                                      <p:to>
                                        <p:strVal val="visible"/>
                                      </p:to>
                                    </p:set>
                                    <p:animEffect transition="in" filter="strips(downLeft)">
                                      <p:cBhvr>
                                        <p:cTn id="50" dur="500"/>
                                        <p:tgtEl>
                                          <p:spTgt spid="791570"/>
                                        </p:tgtEl>
                                      </p:cBhvr>
                                    </p:animEffect>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791577"/>
                                        </p:tgtEl>
                                        <p:attrNameLst>
                                          <p:attrName>style.visibility</p:attrName>
                                        </p:attrNameLst>
                                      </p:cBhvr>
                                      <p:to>
                                        <p:strVal val="visible"/>
                                      </p:to>
                                    </p:set>
                                    <p:anim calcmode="lin" valueType="num">
                                      <p:cBhvr additive="base">
                                        <p:cTn id="55" dur="500" fill="hold"/>
                                        <p:tgtEl>
                                          <p:spTgt spid="791577"/>
                                        </p:tgtEl>
                                        <p:attrNameLst>
                                          <p:attrName>ppt_x</p:attrName>
                                        </p:attrNameLst>
                                      </p:cBhvr>
                                      <p:tavLst>
                                        <p:tav tm="0">
                                          <p:val>
                                            <p:strVal val="#ppt_x"/>
                                          </p:val>
                                        </p:tav>
                                        <p:tav tm="100000">
                                          <p:val>
                                            <p:strVal val="#ppt_x"/>
                                          </p:val>
                                        </p:tav>
                                      </p:tavLst>
                                    </p:anim>
                                    <p:anim calcmode="lin" valueType="num">
                                      <p:cBhvr additive="base">
                                        <p:cTn id="56" dur="500" fill="hold"/>
                                        <p:tgtEl>
                                          <p:spTgt spid="791577"/>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18" presetClass="entr" presetSubtype="12" fill="hold" grpId="0" nodeType="clickEffect">
                                  <p:stCondLst>
                                    <p:cond delay="0"/>
                                  </p:stCondLst>
                                  <p:childTnLst>
                                    <p:set>
                                      <p:cBhvr>
                                        <p:cTn id="60" dur="1" fill="hold">
                                          <p:stCondLst>
                                            <p:cond delay="0"/>
                                          </p:stCondLst>
                                        </p:cTn>
                                        <p:tgtEl>
                                          <p:spTgt spid="791571"/>
                                        </p:tgtEl>
                                        <p:attrNameLst>
                                          <p:attrName>style.visibility</p:attrName>
                                        </p:attrNameLst>
                                      </p:cBhvr>
                                      <p:to>
                                        <p:strVal val="visible"/>
                                      </p:to>
                                    </p:set>
                                    <p:animEffect transition="in" filter="strips(downLeft)">
                                      <p:cBhvr>
                                        <p:cTn id="61" dur="500"/>
                                        <p:tgtEl>
                                          <p:spTgt spid="791571"/>
                                        </p:tgtEl>
                                      </p:cBhvr>
                                    </p:animEffect>
                                  </p:childTnLst>
                                </p:cTn>
                              </p:par>
                              <p:par>
                                <p:cTn id="62" presetID="18" presetClass="entr" presetSubtype="12" fill="hold" grpId="0" nodeType="withEffect">
                                  <p:stCondLst>
                                    <p:cond delay="0"/>
                                  </p:stCondLst>
                                  <p:childTnLst>
                                    <p:set>
                                      <p:cBhvr>
                                        <p:cTn id="63" dur="1" fill="hold">
                                          <p:stCondLst>
                                            <p:cond delay="0"/>
                                          </p:stCondLst>
                                        </p:cTn>
                                        <p:tgtEl>
                                          <p:spTgt spid="791562"/>
                                        </p:tgtEl>
                                        <p:attrNameLst>
                                          <p:attrName>style.visibility</p:attrName>
                                        </p:attrNameLst>
                                      </p:cBhvr>
                                      <p:to>
                                        <p:strVal val="visible"/>
                                      </p:to>
                                    </p:set>
                                    <p:animEffect transition="in" filter="strips(downLeft)">
                                      <p:cBhvr>
                                        <p:cTn id="64" dur="500"/>
                                        <p:tgtEl>
                                          <p:spTgt spid="791562"/>
                                        </p:tgtEl>
                                      </p:cBhvr>
                                    </p:animEffect>
                                  </p:childTnLst>
                                </p:cTn>
                              </p:par>
                              <p:par>
                                <p:cTn id="65" presetID="18" presetClass="entr" presetSubtype="12" fill="hold" grpId="0" nodeType="withEffect">
                                  <p:stCondLst>
                                    <p:cond delay="0"/>
                                  </p:stCondLst>
                                  <p:childTnLst>
                                    <p:set>
                                      <p:cBhvr>
                                        <p:cTn id="66" dur="1" fill="hold">
                                          <p:stCondLst>
                                            <p:cond delay="0"/>
                                          </p:stCondLst>
                                        </p:cTn>
                                        <p:tgtEl>
                                          <p:spTgt spid="791559"/>
                                        </p:tgtEl>
                                        <p:attrNameLst>
                                          <p:attrName>style.visibility</p:attrName>
                                        </p:attrNameLst>
                                      </p:cBhvr>
                                      <p:to>
                                        <p:strVal val="visible"/>
                                      </p:to>
                                    </p:set>
                                    <p:animEffect transition="in" filter="strips(downLeft)">
                                      <p:cBhvr>
                                        <p:cTn id="67" dur="500"/>
                                        <p:tgtEl>
                                          <p:spTgt spid="791559"/>
                                        </p:tgtEl>
                                      </p:cBhvr>
                                    </p:animEffect>
                                  </p:childTnLst>
                                </p:cTn>
                              </p:par>
                              <p:par>
                                <p:cTn id="68" presetID="18" presetClass="entr" presetSubtype="12" fill="hold" grpId="0" nodeType="withEffect">
                                  <p:stCondLst>
                                    <p:cond delay="0"/>
                                  </p:stCondLst>
                                  <p:childTnLst>
                                    <p:set>
                                      <p:cBhvr>
                                        <p:cTn id="69" dur="1" fill="hold">
                                          <p:stCondLst>
                                            <p:cond delay="0"/>
                                          </p:stCondLst>
                                        </p:cTn>
                                        <p:tgtEl>
                                          <p:spTgt spid="791572"/>
                                        </p:tgtEl>
                                        <p:attrNameLst>
                                          <p:attrName>style.visibility</p:attrName>
                                        </p:attrNameLst>
                                      </p:cBhvr>
                                      <p:to>
                                        <p:strVal val="visible"/>
                                      </p:to>
                                    </p:set>
                                    <p:animEffect transition="in" filter="strips(downLeft)">
                                      <p:cBhvr>
                                        <p:cTn id="70" dur="500"/>
                                        <p:tgtEl>
                                          <p:spTgt spid="791572"/>
                                        </p:tgtEl>
                                      </p:cBhvr>
                                    </p:animEffect>
                                  </p:childTnLst>
                                </p:cTn>
                              </p:par>
                              <p:par>
                                <p:cTn id="71" presetID="18" presetClass="entr" presetSubtype="12" fill="hold" grpId="0" nodeType="withEffect">
                                  <p:stCondLst>
                                    <p:cond delay="0"/>
                                  </p:stCondLst>
                                  <p:childTnLst>
                                    <p:set>
                                      <p:cBhvr>
                                        <p:cTn id="72" dur="1" fill="hold">
                                          <p:stCondLst>
                                            <p:cond delay="0"/>
                                          </p:stCondLst>
                                        </p:cTn>
                                        <p:tgtEl>
                                          <p:spTgt spid="791564"/>
                                        </p:tgtEl>
                                        <p:attrNameLst>
                                          <p:attrName>style.visibility</p:attrName>
                                        </p:attrNameLst>
                                      </p:cBhvr>
                                      <p:to>
                                        <p:strVal val="visible"/>
                                      </p:to>
                                    </p:set>
                                    <p:animEffect transition="in" filter="strips(downLeft)">
                                      <p:cBhvr>
                                        <p:cTn id="73" dur="500"/>
                                        <p:tgtEl>
                                          <p:spTgt spid="791564"/>
                                        </p:tgtEl>
                                      </p:cBhvr>
                                    </p:animEffect>
                                  </p:childTnLst>
                                </p:cTn>
                              </p:par>
                              <p:par>
                                <p:cTn id="74" presetID="18" presetClass="entr" presetSubtype="12" fill="hold" grpId="0" nodeType="withEffect">
                                  <p:stCondLst>
                                    <p:cond delay="0"/>
                                  </p:stCondLst>
                                  <p:childTnLst>
                                    <p:set>
                                      <p:cBhvr>
                                        <p:cTn id="75" dur="1" fill="hold">
                                          <p:stCondLst>
                                            <p:cond delay="0"/>
                                          </p:stCondLst>
                                        </p:cTn>
                                        <p:tgtEl>
                                          <p:spTgt spid="791560"/>
                                        </p:tgtEl>
                                        <p:attrNameLst>
                                          <p:attrName>style.visibility</p:attrName>
                                        </p:attrNameLst>
                                      </p:cBhvr>
                                      <p:to>
                                        <p:strVal val="visible"/>
                                      </p:to>
                                    </p:set>
                                    <p:animEffect transition="in" filter="strips(downLeft)">
                                      <p:cBhvr>
                                        <p:cTn id="76" dur="500"/>
                                        <p:tgtEl>
                                          <p:spTgt spid="791560"/>
                                        </p:tgtEl>
                                      </p:cBhvr>
                                    </p:animEffect>
                                  </p:childTnLst>
                                </p:cTn>
                              </p:par>
                              <p:par>
                                <p:cTn id="77" presetID="18" presetClass="entr" presetSubtype="6" fill="hold" grpId="0" nodeType="withEffect">
                                  <p:stCondLst>
                                    <p:cond delay="0"/>
                                  </p:stCondLst>
                                  <p:childTnLst>
                                    <p:set>
                                      <p:cBhvr>
                                        <p:cTn id="78" dur="1" fill="hold">
                                          <p:stCondLst>
                                            <p:cond delay="0"/>
                                          </p:stCondLst>
                                        </p:cTn>
                                        <p:tgtEl>
                                          <p:spTgt spid="791561"/>
                                        </p:tgtEl>
                                        <p:attrNameLst>
                                          <p:attrName>style.visibility</p:attrName>
                                        </p:attrNameLst>
                                      </p:cBhvr>
                                      <p:to>
                                        <p:strVal val="visible"/>
                                      </p:to>
                                    </p:set>
                                    <p:animEffect transition="in" filter="strips(downRight)">
                                      <p:cBhvr>
                                        <p:cTn id="79" dur="500"/>
                                        <p:tgtEl>
                                          <p:spTgt spid="791561"/>
                                        </p:tgtEl>
                                      </p:cBhvr>
                                    </p:animEffect>
                                  </p:childTnLst>
                                </p:cTn>
                              </p:par>
                              <p:par>
                                <p:cTn id="80" presetID="18" presetClass="entr" presetSubtype="6" fill="hold" grpId="0" nodeType="withEffect">
                                  <p:stCondLst>
                                    <p:cond delay="0"/>
                                  </p:stCondLst>
                                  <p:childTnLst>
                                    <p:set>
                                      <p:cBhvr>
                                        <p:cTn id="81" dur="1" fill="hold">
                                          <p:stCondLst>
                                            <p:cond delay="0"/>
                                          </p:stCondLst>
                                        </p:cTn>
                                        <p:tgtEl>
                                          <p:spTgt spid="791563"/>
                                        </p:tgtEl>
                                        <p:attrNameLst>
                                          <p:attrName>style.visibility</p:attrName>
                                        </p:attrNameLst>
                                      </p:cBhvr>
                                      <p:to>
                                        <p:strVal val="visible"/>
                                      </p:to>
                                    </p:set>
                                    <p:animEffect transition="in" filter="strips(downRight)">
                                      <p:cBhvr>
                                        <p:cTn id="82" dur="500"/>
                                        <p:tgtEl>
                                          <p:spTgt spid="791563"/>
                                        </p:tgtEl>
                                      </p:cBhvr>
                                    </p:animEffect>
                                  </p:childTnLst>
                                </p:cTn>
                              </p:par>
                              <p:par>
                                <p:cTn id="83" presetID="18" presetClass="entr" presetSubtype="6" fill="hold" grpId="0" nodeType="withEffect">
                                  <p:stCondLst>
                                    <p:cond delay="0"/>
                                  </p:stCondLst>
                                  <p:childTnLst>
                                    <p:set>
                                      <p:cBhvr>
                                        <p:cTn id="84" dur="1" fill="hold">
                                          <p:stCondLst>
                                            <p:cond delay="0"/>
                                          </p:stCondLst>
                                        </p:cTn>
                                        <p:tgtEl>
                                          <p:spTgt spid="791565"/>
                                        </p:tgtEl>
                                        <p:attrNameLst>
                                          <p:attrName>style.visibility</p:attrName>
                                        </p:attrNameLst>
                                      </p:cBhvr>
                                      <p:to>
                                        <p:strVal val="visible"/>
                                      </p:to>
                                    </p:set>
                                    <p:animEffect transition="in" filter="strips(downRight)">
                                      <p:cBhvr>
                                        <p:cTn id="85" dur="500"/>
                                        <p:tgtEl>
                                          <p:spTgt spid="791565"/>
                                        </p:tgtEl>
                                      </p:cBhvr>
                                    </p:animEffect>
                                  </p:childTnLst>
                                </p:cTn>
                              </p:par>
                              <p:par>
                                <p:cTn id="86" presetID="18" presetClass="entr" presetSubtype="6" fill="hold" grpId="0" nodeType="withEffect">
                                  <p:stCondLst>
                                    <p:cond delay="0"/>
                                  </p:stCondLst>
                                  <p:childTnLst>
                                    <p:set>
                                      <p:cBhvr>
                                        <p:cTn id="87" dur="1" fill="hold">
                                          <p:stCondLst>
                                            <p:cond delay="0"/>
                                          </p:stCondLst>
                                        </p:cTn>
                                        <p:tgtEl>
                                          <p:spTgt spid="791573"/>
                                        </p:tgtEl>
                                        <p:attrNameLst>
                                          <p:attrName>style.visibility</p:attrName>
                                        </p:attrNameLst>
                                      </p:cBhvr>
                                      <p:to>
                                        <p:strVal val="visible"/>
                                      </p:to>
                                    </p:set>
                                    <p:animEffect transition="in" filter="strips(downRight)">
                                      <p:cBhvr>
                                        <p:cTn id="88" dur="500"/>
                                        <p:tgtEl>
                                          <p:spTgt spid="791573"/>
                                        </p:tgtEl>
                                      </p:cBhvr>
                                    </p:animEffect>
                                  </p:childTnLst>
                                </p:cTn>
                              </p:par>
                              <p:par>
                                <p:cTn id="89" presetID="18" presetClass="entr" presetSubtype="6" fill="hold" grpId="0" nodeType="withEffect">
                                  <p:stCondLst>
                                    <p:cond delay="0"/>
                                  </p:stCondLst>
                                  <p:childTnLst>
                                    <p:set>
                                      <p:cBhvr>
                                        <p:cTn id="90" dur="1" fill="hold">
                                          <p:stCondLst>
                                            <p:cond delay="0"/>
                                          </p:stCondLst>
                                        </p:cTn>
                                        <p:tgtEl>
                                          <p:spTgt spid="791574"/>
                                        </p:tgtEl>
                                        <p:attrNameLst>
                                          <p:attrName>style.visibility</p:attrName>
                                        </p:attrNameLst>
                                      </p:cBhvr>
                                      <p:to>
                                        <p:strVal val="visible"/>
                                      </p:to>
                                    </p:set>
                                    <p:animEffect transition="in" filter="strips(downRight)">
                                      <p:cBhvr>
                                        <p:cTn id="91" dur="500"/>
                                        <p:tgtEl>
                                          <p:spTgt spid="791574"/>
                                        </p:tgtEl>
                                      </p:cBhvr>
                                    </p:animEffect>
                                  </p:childTnLst>
                                </p:cTn>
                              </p:par>
                              <p:par>
                                <p:cTn id="92" presetID="18" presetClass="entr" presetSubtype="6" fill="hold" grpId="0" nodeType="withEffect">
                                  <p:stCondLst>
                                    <p:cond delay="0"/>
                                  </p:stCondLst>
                                  <p:childTnLst>
                                    <p:set>
                                      <p:cBhvr>
                                        <p:cTn id="93" dur="1" fill="hold">
                                          <p:stCondLst>
                                            <p:cond delay="0"/>
                                          </p:stCondLst>
                                        </p:cTn>
                                        <p:tgtEl>
                                          <p:spTgt spid="791566"/>
                                        </p:tgtEl>
                                        <p:attrNameLst>
                                          <p:attrName>style.visibility</p:attrName>
                                        </p:attrNameLst>
                                      </p:cBhvr>
                                      <p:to>
                                        <p:strVal val="visible"/>
                                      </p:to>
                                    </p:set>
                                    <p:animEffect transition="in" filter="strips(downRight)">
                                      <p:cBhvr>
                                        <p:cTn id="94" dur="500"/>
                                        <p:tgtEl>
                                          <p:spTgt spid="791566"/>
                                        </p:tgtEl>
                                      </p:cBhvr>
                                    </p:animEffect>
                                  </p:childTnLst>
                                </p:cTn>
                              </p:par>
                              <p:par>
                                <p:cTn id="95" presetID="3" presetClass="entr" presetSubtype="10" fill="hold" nodeType="withEffect">
                                  <p:stCondLst>
                                    <p:cond delay="0"/>
                                  </p:stCondLst>
                                  <p:childTnLst>
                                    <p:set>
                                      <p:cBhvr>
                                        <p:cTn id="96" dur="1" fill="hold">
                                          <p:stCondLst>
                                            <p:cond delay="0"/>
                                          </p:stCondLst>
                                        </p:cTn>
                                        <p:tgtEl>
                                          <p:spTgt spid="3"/>
                                        </p:tgtEl>
                                        <p:attrNameLst>
                                          <p:attrName>style.visibility</p:attrName>
                                        </p:attrNameLst>
                                      </p:cBhvr>
                                      <p:to>
                                        <p:strVal val="visible"/>
                                      </p:to>
                                    </p:set>
                                    <p:animEffect transition="in" filter="blinds(horizontal)">
                                      <p:cBhvr>
                                        <p:cTn id="97" dur="500"/>
                                        <p:tgtEl>
                                          <p:spTgt spid="3"/>
                                        </p:tgtEl>
                                      </p:cBhvr>
                                    </p:animEffect>
                                  </p:childTnLst>
                                </p:cTn>
                              </p:par>
                              <p:par>
                                <p:cTn id="98" presetID="3" presetClass="entr" presetSubtype="10" fill="hold" grpId="0" nodeType="withEffect">
                                  <p:stCondLst>
                                    <p:cond delay="0"/>
                                  </p:stCondLst>
                                  <p:childTnLst>
                                    <p:set>
                                      <p:cBhvr>
                                        <p:cTn id="99" dur="1" fill="hold">
                                          <p:stCondLst>
                                            <p:cond delay="0"/>
                                          </p:stCondLst>
                                        </p:cTn>
                                        <p:tgtEl>
                                          <p:spTgt spid="32"/>
                                        </p:tgtEl>
                                        <p:attrNameLst>
                                          <p:attrName>style.visibility</p:attrName>
                                        </p:attrNameLst>
                                      </p:cBhvr>
                                      <p:to>
                                        <p:strVal val="visible"/>
                                      </p:to>
                                    </p:set>
                                    <p:animEffect transition="in" filter="blinds(horizontal)">
                                      <p:cBhvr>
                                        <p:cTn id="100" dur="500"/>
                                        <p:tgtEl>
                                          <p:spTgt spid="32"/>
                                        </p:tgtEl>
                                      </p:cBhvr>
                                    </p:animEffect>
                                  </p:childTnLst>
                                </p:cTn>
                              </p:par>
                              <p:par>
                                <p:cTn id="101" presetID="3" presetClass="entr" presetSubtype="10" fill="hold" grpId="0" nodeType="withEffect">
                                  <p:stCondLst>
                                    <p:cond delay="0"/>
                                  </p:stCondLst>
                                  <p:childTnLst>
                                    <p:set>
                                      <p:cBhvr>
                                        <p:cTn id="102" dur="1" fill="hold">
                                          <p:stCondLst>
                                            <p:cond delay="0"/>
                                          </p:stCondLst>
                                        </p:cTn>
                                        <p:tgtEl>
                                          <p:spTgt spid="33"/>
                                        </p:tgtEl>
                                        <p:attrNameLst>
                                          <p:attrName>style.visibility</p:attrName>
                                        </p:attrNameLst>
                                      </p:cBhvr>
                                      <p:to>
                                        <p:strVal val="visible"/>
                                      </p:to>
                                    </p:set>
                                    <p:animEffect transition="in" filter="blinds(horizontal)">
                                      <p:cBhvr>
                                        <p:cTn id="103" dur="500"/>
                                        <p:tgtEl>
                                          <p:spTgt spid="33"/>
                                        </p:tgtEl>
                                      </p:cBhvr>
                                    </p:animEffect>
                                  </p:childTnLst>
                                </p:cTn>
                              </p:par>
                              <p:par>
                                <p:cTn id="104" presetID="3" presetClass="entr" presetSubtype="10" fill="hold" grpId="0" nodeType="withEffect">
                                  <p:stCondLst>
                                    <p:cond delay="0"/>
                                  </p:stCondLst>
                                  <p:childTnLst>
                                    <p:set>
                                      <p:cBhvr>
                                        <p:cTn id="105" dur="1" fill="hold">
                                          <p:stCondLst>
                                            <p:cond delay="0"/>
                                          </p:stCondLst>
                                        </p:cTn>
                                        <p:tgtEl>
                                          <p:spTgt spid="34"/>
                                        </p:tgtEl>
                                        <p:attrNameLst>
                                          <p:attrName>style.visibility</p:attrName>
                                        </p:attrNameLst>
                                      </p:cBhvr>
                                      <p:to>
                                        <p:strVal val="visible"/>
                                      </p:to>
                                    </p:set>
                                    <p:animEffect transition="in" filter="blinds(horizontal)">
                                      <p:cBhvr>
                                        <p:cTn id="106" dur="500"/>
                                        <p:tgtEl>
                                          <p:spTgt spid="34"/>
                                        </p:tgtEl>
                                      </p:cBhvr>
                                    </p:animEffect>
                                  </p:childTnLst>
                                </p:cTn>
                              </p:par>
                              <p:par>
                                <p:cTn id="107" presetID="3" presetClass="entr" presetSubtype="10" fill="hold" grpId="0" nodeType="withEffect">
                                  <p:stCondLst>
                                    <p:cond delay="0"/>
                                  </p:stCondLst>
                                  <p:childTnLst>
                                    <p:set>
                                      <p:cBhvr>
                                        <p:cTn id="108" dur="1" fill="hold">
                                          <p:stCondLst>
                                            <p:cond delay="0"/>
                                          </p:stCondLst>
                                        </p:cTn>
                                        <p:tgtEl>
                                          <p:spTgt spid="35"/>
                                        </p:tgtEl>
                                        <p:attrNameLst>
                                          <p:attrName>style.visibility</p:attrName>
                                        </p:attrNameLst>
                                      </p:cBhvr>
                                      <p:to>
                                        <p:strVal val="visible"/>
                                      </p:to>
                                    </p:set>
                                    <p:animEffect transition="in" filter="blinds(horizontal)">
                                      <p:cBhvr>
                                        <p:cTn id="109"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1554" grpId="0" animBg="1"/>
      <p:bldP spid="791555" grpId="0" animBg="1"/>
      <p:bldP spid="791556" grpId="0" animBg="1"/>
      <p:bldP spid="791557" grpId="0" animBg="1"/>
      <p:bldP spid="791558" grpId="0" animBg="1"/>
      <p:bldP spid="791559" grpId="0" animBg="1"/>
      <p:bldP spid="791560" grpId="0" animBg="1"/>
      <p:bldP spid="791561" grpId="0" animBg="1"/>
      <p:bldP spid="791562" grpId="0" animBg="1"/>
      <p:bldP spid="791563" grpId="0" animBg="1"/>
      <p:bldP spid="791564" grpId="0" animBg="1"/>
      <p:bldP spid="791565" grpId="0" animBg="1"/>
      <p:bldP spid="791566" grpId="0" animBg="1"/>
      <p:bldP spid="791567" grpId="0" animBg="1"/>
      <p:bldP spid="791569" grpId="0" animBg="1"/>
      <p:bldP spid="791570" grpId="0" animBg="1"/>
      <p:bldP spid="791571" grpId="0" animBg="1"/>
      <p:bldP spid="791572" grpId="0" animBg="1"/>
      <p:bldP spid="791573" grpId="0" animBg="1"/>
      <p:bldP spid="791574" grpId="0" animBg="1"/>
      <p:bldP spid="791575" grpId="0"/>
      <p:bldP spid="791576" grpId="0"/>
      <p:bldP spid="791577" grpId="0" animBg="1"/>
      <p:bldP spid="32" grpId="0"/>
      <p:bldP spid="33" grpId="0"/>
      <p:bldP spid="34" grpId="0"/>
      <p:bldP spid="35" grpId="0"/>
    </p:bld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Rectangle 13"/>
          <p:cNvSpPr>
            <a:spLocks noGrp="1" noChangeArrowheads="1"/>
          </p:cNvSpPr>
          <p:nvPr>
            <p:ph type="dt" sz="quarter" idx="2"/>
          </p:nvPr>
        </p:nvSpPr>
        <p:spPr/>
        <p:txBody>
          <a:bodyPr/>
          <a:lstStyle/>
          <a:p>
            <a:fld id="{65A6EF14-0DA3-41C1-9A6A-0D93389EBAE9}" type="datetime1">
              <a:rPr lang="zh-CN" altLang="en-US"/>
            </a:fld>
            <a:endParaRPr lang="en-US" altLang="zh-CN"/>
          </a:p>
        </p:txBody>
      </p:sp>
      <p:sp>
        <p:nvSpPr>
          <p:cNvPr id="97" name="Rectangle 15"/>
          <p:cNvSpPr>
            <a:spLocks noGrp="1" noChangeArrowheads="1"/>
          </p:cNvSpPr>
          <p:nvPr>
            <p:ph type="sldNum" sz="quarter" idx="4"/>
          </p:nvPr>
        </p:nvSpPr>
        <p:spPr/>
        <p:txBody>
          <a:bodyPr/>
          <a:lstStyle/>
          <a:p>
            <a:fld id="{AE1FB8D9-4A8E-44FB-B5BC-AF9CB29FA38B}" type="slidenum">
              <a:rPr lang="en-US" altLang="zh-CN"/>
            </a:fld>
            <a:endParaRPr lang="en-US" altLang="zh-CN"/>
          </a:p>
        </p:txBody>
      </p:sp>
      <p:grpSp>
        <p:nvGrpSpPr>
          <p:cNvPr id="793602" name="Group 2"/>
          <p:cNvGrpSpPr/>
          <p:nvPr/>
        </p:nvGrpSpPr>
        <p:grpSpPr bwMode="auto">
          <a:xfrm>
            <a:off x="0" y="0"/>
            <a:ext cx="9144000" cy="6858000"/>
            <a:chOff x="0" y="0"/>
            <a:chExt cx="5760" cy="4320"/>
          </a:xfrm>
        </p:grpSpPr>
        <p:sp>
          <p:nvSpPr>
            <p:cNvPr id="793603" name="Oval 3"/>
            <p:cNvSpPr>
              <a:spLocks noChangeArrowheads="1"/>
            </p:cNvSpPr>
            <p:nvPr/>
          </p:nvSpPr>
          <p:spPr bwMode="auto">
            <a:xfrm>
              <a:off x="671" y="494"/>
              <a:ext cx="1057" cy="491"/>
            </a:xfrm>
            <a:prstGeom prst="ellipse">
              <a:avLst/>
            </a:prstGeom>
            <a:solidFill>
              <a:srgbClr val="FFFFFF"/>
            </a:solidFill>
            <a:ln w="28575">
              <a:solidFill>
                <a:schemeClr val="tx1"/>
              </a:solidFill>
              <a:round/>
            </a:ln>
          </p:spPr>
          <p:txBody>
            <a:bodyPr/>
            <a:lstStyle/>
            <a:p>
              <a:pPr algn="ctr"/>
              <a:r>
                <a:rPr kumimoji="1" lang="zh-CN" altLang="en-US" sz="2000" b="1">
                  <a:solidFill>
                    <a:srgbClr val="0000FF"/>
                  </a:solidFill>
                  <a:latin typeface="Times New Roman" panose="02020603050405020304" pitchFamily="18" charset="0"/>
                  <a:ea typeface="仿宋_GB2312" pitchFamily="49" charset="-122"/>
                </a:rPr>
                <a:t>消除反跳有效检查</a:t>
              </a:r>
              <a:endParaRPr kumimoji="1" lang="zh-CN" altLang="en-US" sz="2000" b="1">
                <a:solidFill>
                  <a:srgbClr val="0000FF"/>
                </a:solidFill>
                <a:latin typeface="Times New Roman" panose="02020603050405020304" pitchFamily="18" charset="0"/>
                <a:ea typeface="仿宋_GB2312" pitchFamily="49" charset="-122"/>
              </a:endParaRPr>
            </a:p>
          </p:txBody>
        </p:sp>
        <p:sp>
          <p:nvSpPr>
            <p:cNvPr id="793604" name="Oval 4"/>
            <p:cNvSpPr>
              <a:spLocks noChangeArrowheads="1"/>
            </p:cNvSpPr>
            <p:nvPr/>
          </p:nvSpPr>
          <p:spPr bwMode="auto">
            <a:xfrm>
              <a:off x="1957" y="1234"/>
              <a:ext cx="906" cy="491"/>
            </a:xfrm>
            <a:prstGeom prst="ellipse">
              <a:avLst/>
            </a:prstGeom>
            <a:solidFill>
              <a:srgbClr val="FFFFFF"/>
            </a:solidFill>
            <a:ln w="28575">
              <a:solidFill>
                <a:schemeClr val="tx1"/>
              </a:solidFill>
              <a:round/>
            </a:ln>
          </p:spPr>
          <p:txBody>
            <a:bodyPr/>
            <a:lstStyle/>
            <a:p>
              <a:pPr algn="ctr"/>
              <a:r>
                <a:rPr kumimoji="1" lang="zh-CN" altLang="en-US" sz="2000" b="1">
                  <a:solidFill>
                    <a:srgbClr val="0000FF"/>
                  </a:solidFill>
                  <a:latin typeface="Times New Roman" panose="02020603050405020304" pitchFamily="18" charset="0"/>
                  <a:ea typeface="仿宋_GB2312" pitchFamily="49" charset="-122"/>
                </a:rPr>
                <a:t>功能键</a:t>
              </a:r>
              <a:endParaRPr kumimoji="1" lang="zh-CN" altLang="en-US" sz="2000" b="1">
                <a:solidFill>
                  <a:srgbClr val="0000FF"/>
                </a:solidFill>
                <a:latin typeface="Times New Roman" panose="02020603050405020304" pitchFamily="18" charset="0"/>
                <a:ea typeface="仿宋_GB2312" pitchFamily="49" charset="-122"/>
              </a:endParaRPr>
            </a:p>
            <a:p>
              <a:pPr algn="ctr"/>
              <a:r>
                <a:rPr kumimoji="1" lang="zh-CN" altLang="en-US" sz="2000" b="1">
                  <a:solidFill>
                    <a:srgbClr val="0000FF"/>
                  </a:solidFill>
                  <a:latin typeface="Times New Roman" panose="02020603050405020304" pitchFamily="18" charset="0"/>
                  <a:ea typeface="仿宋_GB2312" pitchFamily="49" charset="-122"/>
                </a:rPr>
                <a:t>动作</a:t>
              </a:r>
              <a:endParaRPr kumimoji="1" lang="zh-CN" altLang="en-US" sz="2000" b="1">
                <a:solidFill>
                  <a:srgbClr val="0000FF"/>
                </a:solidFill>
                <a:latin typeface="Times New Roman" panose="02020603050405020304" pitchFamily="18" charset="0"/>
                <a:ea typeface="仿宋_GB2312" pitchFamily="49" charset="-122"/>
              </a:endParaRPr>
            </a:p>
          </p:txBody>
        </p:sp>
        <p:sp>
          <p:nvSpPr>
            <p:cNvPr id="793605" name="Oval 5"/>
            <p:cNvSpPr>
              <a:spLocks noChangeArrowheads="1"/>
            </p:cNvSpPr>
            <p:nvPr/>
          </p:nvSpPr>
          <p:spPr bwMode="auto">
            <a:xfrm>
              <a:off x="3132" y="370"/>
              <a:ext cx="1284" cy="491"/>
            </a:xfrm>
            <a:prstGeom prst="ellipse">
              <a:avLst/>
            </a:prstGeom>
            <a:solidFill>
              <a:srgbClr val="FFFFFF"/>
            </a:solidFill>
            <a:ln w="28575">
              <a:solidFill>
                <a:schemeClr val="tx1"/>
              </a:solidFill>
              <a:round/>
            </a:ln>
          </p:spPr>
          <p:txBody>
            <a:bodyPr/>
            <a:lstStyle/>
            <a:p>
              <a:pPr algn="ctr"/>
              <a:r>
                <a:rPr kumimoji="1" lang="zh-CN" altLang="en-US" sz="2000" b="1">
                  <a:solidFill>
                    <a:srgbClr val="0000FF"/>
                  </a:solidFill>
                  <a:latin typeface="仿宋_GB2312" pitchFamily="49" charset="-122"/>
                  <a:ea typeface="仿宋_GB2312" pitchFamily="49" charset="-122"/>
                </a:rPr>
                <a:t>输入行程计算机数据</a:t>
              </a:r>
              <a:endParaRPr kumimoji="1" lang="zh-CN" altLang="en-US" sz="2000" b="1">
                <a:solidFill>
                  <a:srgbClr val="0000FF"/>
                </a:solidFill>
                <a:latin typeface="仿宋_GB2312" pitchFamily="49" charset="-122"/>
                <a:ea typeface="仿宋_GB2312" pitchFamily="49" charset="-122"/>
              </a:endParaRPr>
            </a:p>
          </p:txBody>
        </p:sp>
        <p:sp>
          <p:nvSpPr>
            <p:cNvPr id="793606" name="Oval 6"/>
            <p:cNvSpPr>
              <a:spLocks noChangeArrowheads="1"/>
            </p:cNvSpPr>
            <p:nvPr/>
          </p:nvSpPr>
          <p:spPr bwMode="auto">
            <a:xfrm>
              <a:off x="2125" y="123"/>
              <a:ext cx="906" cy="492"/>
            </a:xfrm>
            <a:prstGeom prst="ellipse">
              <a:avLst/>
            </a:prstGeom>
            <a:solidFill>
              <a:srgbClr val="FFFFFF"/>
            </a:solidFill>
            <a:ln w="28575">
              <a:solidFill>
                <a:schemeClr val="tx1"/>
              </a:solidFill>
              <a:round/>
            </a:ln>
          </p:spPr>
          <p:txBody>
            <a:bodyPr/>
            <a:lstStyle/>
            <a:p>
              <a:pPr algn="ctr"/>
              <a:r>
                <a:rPr kumimoji="1" lang="zh-CN" altLang="en-US" sz="2000" b="1">
                  <a:solidFill>
                    <a:srgbClr val="0000FF"/>
                  </a:solidFill>
                  <a:latin typeface="Times New Roman" panose="02020603050405020304" pitchFamily="18" charset="0"/>
                  <a:ea typeface="仿宋_GB2312" pitchFamily="49" charset="-122"/>
                </a:rPr>
                <a:t>作废上</a:t>
              </a:r>
              <a:endParaRPr kumimoji="1" lang="zh-CN" altLang="en-US" sz="2000" b="1">
                <a:solidFill>
                  <a:srgbClr val="0000FF"/>
                </a:solidFill>
                <a:latin typeface="Times New Roman" panose="02020603050405020304" pitchFamily="18" charset="0"/>
                <a:ea typeface="仿宋_GB2312" pitchFamily="49" charset="-122"/>
              </a:endParaRPr>
            </a:p>
            <a:p>
              <a:pPr algn="ctr"/>
              <a:r>
                <a:rPr kumimoji="1" lang="zh-CN" altLang="en-US" sz="2000" b="1">
                  <a:solidFill>
                    <a:srgbClr val="0000FF"/>
                  </a:solidFill>
                  <a:latin typeface="Times New Roman" panose="02020603050405020304" pitchFamily="18" charset="0"/>
                  <a:ea typeface="仿宋_GB2312" pitchFamily="49" charset="-122"/>
                </a:rPr>
                <a:t>次按键</a:t>
              </a:r>
              <a:endParaRPr kumimoji="1" lang="zh-CN" altLang="en-US" sz="2000" b="1">
                <a:solidFill>
                  <a:srgbClr val="0000FF"/>
                </a:solidFill>
                <a:latin typeface="Times New Roman" panose="02020603050405020304" pitchFamily="18" charset="0"/>
                <a:ea typeface="仿宋_GB2312" pitchFamily="49" charset="-122"/>
              </a:endParaRPr>
            </a:p>
          </p:txBody>
        </p:sp>
        <p:sp>
          <p:nvSpPr>
            <p:cNvPr id="793607" name="Oval 7"/>
            <p:cNvSpPr>
              <a:spLocks noChangeArrowheads="1"/>
            </p:cNvSpPr>
            <p:nvPr/>
          </p:nvSpPr>
          <p:spPr bwMode="auto">
            <a:xfrm>
              <a:off x="2852" y="3086"/>
              <a:ext cx="906" cy="491"/>
            </a:xfrm>
            <a:prstGeom prst="ellipse">
              <a:avLst/>
            </a:prstGeom>
            <a:solidFill>
              <a:srgbClr val="FFFFFF"/>
            </a:solidFill>
            <a:ln w="28575">
              <a:solidFill>
                <a:schemeClr val="tx1"/>
              </a:solidFill>
              <a:round/>
            </a:ln>
          </p:spPr>
          <p:txBody>
            <a:bodyPr/>
            <a:lstStyle/>
            <a:p>
              <a:pPr algn="ctr"/>
              <a:r>
                <a:rPr kumimoji="1" lang="zh-CN" altLang="en-US" sz="2000" b="1">
                  <a:solidFill>
                    <a:srgbClr val="0000FF"/>
                  </a:solidFill>
                  <a:latin typeface="Times New Roman" panose="02020603050405020304" pitchFamily="18" charset="0"/>
                  <a:ea typeface="仿宋_GB2312" pitchFamily="49" charset="-122"/>
                </a:rPr>
                <a:t>补救</a:t>
              </a:r>
              <a:endParaRPr kumimoji="1" lang="zh-CN" altLang="en-US" sz="2000" b="1">
                <a:solidFill>
                  <a:srgbClr val="0000FF"/>
                </a:solidFill>
                <a:latin typeface="Times New Roman" panose="02020603050405020304" pitchFamily="18" charset="0"/>
                <a:ea typeface="仿宋_GB2312" pitchFamily="49" charset="-122"/>
              </a:endParaRPr>
            </a:p>
            <a:p>
              <a:pPr algn="ctr"/>
              <a:r>
                <a:rPr kumimoji="1" lang="zh-CN" altLang="en-US" sz="2000" b="1">
                  <a:solidFill>
                    <a:srgbClr val="0000FF"/>
                  </a:solidFill>
                  <a:latin typeface="Times New Roman" panose="02020603050405020304" pitchFamily="18" charset="0"/>
                  <a:ea typeface="仿宋_GB2312" pitchFamily="49" charset="-122"/>
                </a:rPr>
                <a:t>操作</a:t>
              </a:r>
              <a:endParaRPr kumimoji="1" lang="zh-CN" altLang="en-US" sz="2000" b="1">
                <a:solidFill>
                  <a:srgbClr val="0000FF"/>
                </a:solidFill>
                <a:latin typeface="Times New Roman" panose="02020603050405020304" pitchFamily="18" charset="0"/>
                <a:ea typeface="仿宋_GB2312" pitchFamily="49" charset="-122"/>
              </a:endParaRPr>
            </a:p>
          </p:txBody>
        </p:sp>
        <p:sp>
          <p:nvSpPr>
            <p:cNvPr id="793608" name="Oval 8"/>
            <p:cNvSpPr>
              <a:spLocks noChangeArrowheads="1"/>
            </p:cNvSpPr>
            <p:nvPr/>
          </p:nvSpPr>
          <p:spPr bwMode="auto">
            <a:xfrm>
              <a:off x="3552" y="3826"/>
              <a:ext cx="1152" cy="491"/>
            </a:xfrm>
            <a:prstGeom prst="ellipse">
              <a:avLst/>
            </a:prstGeom>
            <a:solidFill>
              <a:srgbClr val="FFFFFF"/>
            </a:solidFill>
            <a:ln w="28575">
              <a:solidFill>
                <a:schemeClr val="tx1"/>
              </a:solidFill>
              <a:round/>
            </a:ln>
          </p:spPr>
          <p:txBody>
            <a:bodyPr/>
            <a:lstStyle/>
            <a:p>
              <a:pPr algn="ctr"/>
              <a:r>
                <a:rPr kumimoji="1" lang="zh-CN" altLang="en-US" sz="2000" b="1">
                  <a:solidFill>
                    <a:srgbClr val="FF3300"/>
                  </a:solidFill>
                  <a:latin typeface="Times New Roman" panose="02020603050405020304" pitchFamily="18" charset="0"/>
                  <a:ea typeface="仿宋_GB2312" pitchFamily="49" charset="-122"/>
                </a:rPr>
                <a:t>提示生成</a:t>
              </a:r>
              <a:endParaRPr kumimoji="1" lang="zh-CN" altLang="en-US" sz="2000" b="1">
                <a:solidFill>
                  <a:srgbClr val="FF3300"/>
                </a:solidFill>
                <a:latin typeface="Times New Roman" panose="02020603050405020304" pitchFamily="18" charset="0"/>
                <a:ea typeface="仿宋_GB2312" pitchFamily="49" charset="-122"/>
              </a:endParaRPr>
            </a:p>
            <a:p>
              <a:pPr algn="ctr"/>
              <a:r>
                <a:rPr kumimoji="1" lang="zh-CN" altLang="en-US" sz="2000" b="1">
                  <a:solidFill>
                    <a:srgbClr val="FF3300"/>
                  </a:solidFill>
                  <a:latin typeface="Times New Roman" panose="02020603050405020304" pitchFamily="18" charset="0"/>
                  <a:ea typeface="仿宋_GB2312" pitchFamily="49" charset="-122"/>
                </a:rPr>
                <a:t>与显示</a:t>
              </a:r>
              <a:endParaRPr kumimoji="1" lang="zh-CN" altLang="en-US" sz="2000" b="1">
                <a:solidFill>
                  <a:srgbClr val="FF3300"/>
                </a:solidFill>
                <a:latin typeface="Times New Roman" panose="02020603050405020304" pitchFamily="18" charset="0"/>
                <a:ea typeface="仿宋_GB2312" pitchFamily="49" charset="-122"/>
              </a:endParaRPr>
            </a:p>
          </p:txBody>
        </p:sp>
        <p:sp>
          <p:nvSpPr>
            <p:cNvPr id="793609" name="Oval 9"/>
            <p:cNvSpPr>
              <a:spLocks noChangeArrowheads="1"/>
            </p:cNvSpPr>
            <p:nvPr/>
          </p:nvSpPr>
          <p:spPr bwMode="auto">
            <a:xfrm>
              <a:off x="447" y="2222"/>
              <a:ext cx="1089" cy="491"/>
            </a:xfrm>
            <a:prstGeom prst="ellipse">
              <a:avLst/>
            </a:prstGeom>
            <a:solidFill>
              <a:srgbClr val="FFFFFF"/>
            </a:solidFill>
            <a:ln w="28575">
              <a:solidFill>
                <a:schemeClr val="tx1"/>
              </a:solidFill>
              <a:round/>
            </a:ln>
          </p:spPr>
          <p:txBody>
            <a:bodyPr/>
            <a:lstStyle/>
            <a:p>
              <a:pPr algn="ctr"/>
              <a:r>
                <a:rPr kumimoji="1" lang="zh-CN" altLang="en-US" sz="2000" b="1">
                  <a:solidFill>
                    <a:srgbClr val="0000FF"/>
                  </a:solidFill>
                  <a:latin typeface="Times New Roman" panose="02020603050405020304" pitchFamily="18" charset="0"/>
                  <a:ea typeface="仿宋_GB2312" pitchFamily="49" charset="-122"/>
                </a:rPr>
                <a:t>消除反跳有效检查</a:t>
              </a:r>
              <a:endParaRPr kumimoji="1" lang="zh-CN" altLang="en-US" sz="2000" b="1">
                <a:solidFill>
                  <a:srgbClr val="0000FF"/>
                </a:solidFill>
                <a:latin typeface="Times New Roman" panose="02020603050405020304" pitchFamily="18" charset="0"/>
                <a:ea typeface="仿宋_GB2312" pitchFamily="49" charset="-122"/>
              </a:endParaRPr>
            </a:p>
          </p:txBody>
        </p:sp>
        <p:sp>
          <p:nvSpPr>
            <p:cNvPr id="793610" name="Oval 10"/>
            <p:cNvSpPr>
              <a:spLocks noChangeArrowheads="1"/>
            </p:cNvSpPr>
            <p:nvPr/>
          </p:nvSpPr>
          <p:spPr bwMode="auto">
            <a:xfrm>
              <a:off x="2640" y="1975"/>
              <a:ext cx="1104" cy="521"/>
            </a:xfrm>
            <a:prstGeom prst="ellipse">
              <a:avLst/>
            </a:prstGeom>
            <a:solidFill>
              <a:srgbClr val="FFFFFF"/>
            </a:solidFill>
            <a:ln w="28575">
              <a:solidFill>
                <a:schemeClr val="tx1"/>
              </a:solidFill>
              <a:round/>
            </a:ln>
          </p:spPr>
          <p:txBody>
            <a:bodyPr/>
            <a:lstStyle/>
            <a:p>
              <a:pPr algn="ctr"/>
              <a:r>
                <a:rPr kumimoji="1" lang="en-US" altLang="zh-CN" sz="2000" b="1">
                  <a:solidFill>
                    <a:srgbClr val="FF3300"/>
                  </a:solidFill>
                  <a:latin typeface="Times New Roman" panose="02020603050405020304" pitchFamily="18" charset="0"/>
                  <a:ea typeface="仿宋_GB2312" pitchFamily="49" charset="-122"/>
                </a:rPr>
                <a:t>X—K</a:t>
              </a:r>
              <a:endParaRPr kumimoji="1" lang="en-US" altLang="zh-CN" sz="2000" b="1">
                <a:solidFill>
                  <a:srgbClr val="FF3300"/>
                </a:solidFill>
                <a:latin typeface="Times New Roman" panose="02020603050405020304" pitchFamily="18" charset="0"/>
                <a:ea typeface="仿宋_GB2312" pitchFamily="49" charset="-122"/>
              </a:endParaRPr>
            </a:p>
            <a:p>
              <a:pPr algn="ctr"/>
              <a:r>
                <a:rPr kumimoji="1" lang="zh-CN" altLang="en-US" sz="2000" b="1">
                  <a:solidFill>
                    <a:srgbClr val="FF3300"/>
                  </a:solidFill>
                  <a:latin typeface="Times New Roman" panose="02020603050405020304" pitchFamily="18" charset="0"/>
                  <a:ea typeface="仿宋_GB2312" pitchFamily="49" charset="-122"/>
                </a:rPr>
                <a:t>频段监视</a:t>
              </a:r>
              <a:endParaRPr kumimoji="1" lang="zh-CN" altLang="en-US" sz="2000" b="1">
                <a:solidFill>
                  <a:srgbClr val="FF3300"/>
                </a:solidFill>
                <a:latin typeface="Times New Roman" panose="02020603050405020304" pitchFamily="18" charset="0"/>
                <a:ea typeface="仿宋_GB2312" pitchFamily="49" charset="-122"/>
              </a:endParaRPr>
            </a:p>
          </p:txBody>
        </p:sp>
        <p:sp>
          <p:nvSpPr>
            <p:cNvPr id="793611" name="Oval 11"/>
            <p:cNvSpPr>
              <a:spLocks noChangeArrowheads="1"/>
            </p:cNvSpPr>
            <p:nvPr/>
          </p:nvSpPr>
          <p:spPr bwMode="auto">
            <a:xfrm>
              <a:off x="1566" y="1975"/>
              <a:ext cx="906" cy="491"/>
            </a:xfrm>
            <a:prstGeom prst="ellipse">
              <a:avLst/>
            </a:prstGeom>
            <a:solidFill>
              <a:srgbClr val="FFFFFF"/>
            </a:solidFill>
            <a:ln w="28575">
              <a:solidFill>
                <a:schemeClr val="tx1"/>
              </a:solidFill>
              <a:round/>
            </a:ln>
          </p:spPr>
          <p:txBody>
            <a:bodyPr/>
            <a:lstStyle/>
            <a:p>
              <a:pPr algn="ctr"/>
              <a:r>
                <a:rPr kumimoji="1" lang="zh-CN" altLang="en-US" sz="2000" b="1">
                  <a:solidFill>
                    <a:srgbClr val="0000FF"/>
                  </a:solidFill>
                  <a:latin typeface="Times New Roman" panose="02020603050405020304" pitchFamily="18" charset="0"/>
                  <a:ea typeface="仿宋_GB2312" pitchFamily="49" charset="-122"/>
                </a:rPr>
                <a:t>接收点</a:t>
              </a:r>
              <a:endParaRPr kumimoji="1" lang="zh-CN" altLang="en-US" sz="2000" b="1">
                <a:solidFill>
                  <a:srgbClr val="0000FF"/>
                </a:solidFill>
                <a:latin typeface="Times New Roman" panose="02020603050405020304" pitchFamily="18" charset="0"/>
                <a:ea typeface="仿宋_GB2312" pitchFamily="49" charset="-122"/>
              </a:endParaRPr>
            </a:p>
            <a:p>
              <a:pPr algn="ctr"/>
              <a:r>
                <a:rPr kumimoji="1" lang="zh-CN" altLang="en-US" sz="2000" b="1">
                  <a:solidFill>
                    <a:srgbClr val="0000FF"/>
                  </a:solidFill>
                  <a:latin typeface="Times New Roman" panose="02020603050405020304" pitchFamily="18" charset="0"/>
                  <a:ea typeface="仿宋_GB2312" pitchFamily="49" charset="-122"/>
                </a:rPr>
                <a:t>火数码</a:t>
              </a:r>
              <a:endParaRPr kumimoji="1" lang="zh-CN" altLang="en-US" sz="2000" b="1">
                <a:solidFill>
                  <a:srgbClr val="0000FF"/>
                </a:solidFill>
                <a:latin typeface="Times New Roman" panose="02020603050405020304" pitchFamily="18" charset="0"/>
                <a:ea typeface="仿宋_GB2312" pitchFamily="49" charset="-122"/>
              </a:endParaRPr>
            </a:p>
          </p:txBody>
        </p:sp>
        <p:sp>
          <p:nvSpPr>
            <p:cNvPr id="793612" name="Oval 12"/>
            <p:cNvSpPr>
              <a:spLocks noChangeArrowheads="1"/>
            </p:cNvSpPr>
            <p:nvPr/>
          </p:nvSpPr>
          <p:spPr bwMode="auto">
            <a:xfrm>
              <a:off x="1632" y="3703"/>
              <a:ext cx="1119" cy="491"/>
            </a:xfrm>
            <a:prstGeom prst="ellipse">
              <a:avLst/>
            </a:prstGeom>
            <a:solidFill>
              <a:srgbClr val="FFFFFF"/>
            </a:solidFill>
            <a:ln w="28575">
              <a:solidFill>
                <a:schemeClr val="tx1"/>
              </a:solidFill>
              <a:round/>
            </a:ln>
          </p:spPr>
          <p:txBody>
            <a:bodyPr/>
            <a:lstStyle/>
            <a:p>
              <a:pPr algn="ctr"/>
              <a:r>
                <a:rPr kumimoji="1" lang="zh-CN" altLang="en-US" sz="2000" b="1">
                  <a:solidFill>
                    <a:srgbClr val="0000FF"/>
                  </a:solidFill>
                  <a:latin typeface="Times New Roman" panose="02020603050405020304" pitchFamily="18" charset="0"/>
                  <a:ea typeface="仿宋_GB2312" pitchFamily="49" charset="-122"/>
                </a:rPr>
                <a:t>封锁点火器计时器</a:t>
              </a:r>
              <a:endParaRPr kumimoji="1" lang="zh-CN" altLang="en-US" sz="2000" b="1">
                <a:solidFill>
                  <a:srgbClr val="0000FF"/>
                </a:solidFill>
                <a:latin typeface="Times New Roman" panose="02020603050405020304" pitchFamily="18" charset="0"/>
                <a:ea typeface="仿宋_GB2312" pitchFamily="49" charset="-122"/>
              </a:endParaRPr>
            </a:p>
          </p:txBody>
        </p:sp>
        <p:sp>
          <p:nvSpPr>
            <p:cNvPr id="793613" name="Oval 13"/>
            <p:cNvSpPr>
              <a:spLocks noChangeArrowheads="1"/>
            </p:cNvSpPr>
            <p:nvPr/>
          </p:nvSpPr>
          <p:spPr bwMode="auto">
            <a:xfrm>
              <a:off x="3691" y="1605"/>
              <a:ext cx="906" cy="491"/>
            </a:xfrm>
            <a:prstGeom prst="ellipse">
              <a:avLst/>
            </a:prstGeom>
            <a:solidFill>
              <a:srgbClr val="FFFFFF"/>
            </a:solidFill>
            <a:ln w="28575">
              <a:solidFill>
                <a:schemeClr val="tx1"/>
              </a:solidFill>
              <a:round/>
            </a:ln>
          </p:spPr>
          <p:txBody>
            <a:bodyPr/>
            <a:lstStyle/>
            <a:p>
              <a:pPr algn="ctr"/>
              <a:r>
                <a:rPr kumimoji="1" lang="zh-CN" altLang="en-US" sz="2000" b="1">
                  <a:solidFill>
                    <a:srgbClr val="0000FF"/>
                  </a:solidFill>
                  <a:latin typeface="Times New Roman" panose="02020603050405020304" pitchFamily="18" charset="0"/>
                  <a:ea typeface="仿宋_GB2312" pitchFamily="49" charset="-122"/>
                </a:rPr>
                <a:t>取得发动机状态</a:t>
              </a:r>
              <a:endParaRPr kumimoji="1" lang="zh-CN" altLang="en-US" sz="2000" b="1">
                <a:solidFill>
                  <a:srgbClr val="0000FF"/>
                </a:solidFill>
                <a:latin typeface="Times New Roman" panose="02020603050405020304" pitchFamily="18" charset="0"/>
                <a:ea typeface="仿宋_GB2312" pitchFamily="49" charset="-122"/>
              </a:endParaRPr>
            </a:p>
          </p:txBody>
        </p:sp>
        <p:sp>
          <p:nvSpPr>
            <p:cNvPr id="793614" name="Oval 14"/>
            <p:cNvSpPr>
              <a:spLocks noChangeArrowheads="1"/>
            </p:cNvSpPr>
            <p:nvPr/>
          </p:nvSpPr>
          <p:spPr bwMode="auto">
            <a:xfrm>
              <a:off x="2237" y="2592"/>
              <a:ext cx="906" cy="491"/>
            </a:xfrm>
            <a:prstGeom prst="ellipse">
              <a:avLst/>
            </a:prstGeom>
            <a:solidFill>
              <a:srgbClr val="FFFFFF"/>
            </a:solidFill>
            <a:ln w="28575">
              <a:solidFill>
                <a:schemeClr val="tx1"/>
              </a:solidFill>
              <a:round/>
            </a:ln>
          </p:spPr>
          <p:txBody>
            <a:bodyPr/>
            <a:lstStyle/>
            <a:p>
              <a:pPr algn="ctr"/>
              <a:r>
                <a:rPr kumimoji="1" lang="zh-CN" altLang="en-US" sz="2000" b="1">
                  <a:solidFill>
                    <a:srgbClr val="0000FF"/>
                  </a:solidFill>
                  <a:latin typeface="Times New Roman" panose="02020603050405020304" pitchFamily="18" charset="0"/>
                  <a:ea typeface="仿宋_GB2312" pitchFamily="49" charset="-122"/>
                </a:rPr>
                <a:t>检查</a:t>
              </a:r>
              <a:endParaRPr kumimoji="1" lang="zh-CN" altLang="en-US" sz="2000" b="1">
                <a:solidFill>
                  <a:srgbClr val="0000FF"/>
                </a:solidFill>
                <a:latin typeface="Times New Roman" panose="02020603050405020304" pitchFamily="18" charset="0"/>
                <a:ea typeface="仿宋_GB2312" pitchFamily="49" charset="-122"/>
              </a:endParaRPr>
            </a:p>
            <a:p>
              <a:pPr algn="ctr"/>
              <a:r>
                <a:rPr kumimoji="1" lang="zh-CN" altLang="en-US" sz="2000" b="1">
                  <a:solidFill>
                    <a:srgbClr val="0000FF"/>
                  </a:solidFill>
                  <a:latin typeface="Times New Roman" panose="02020603050405020304" pitchFamily="18" charset="0"/>
                  <a:ea typeface="仿宋_GB2312" pitchFamily="49" charset="-122"/>
                </a:rPr>
                <a:t>数码</a:t>
              </a:r>
              <a:endParaRPr kumimoji="1" lang="zh-CN" altLang="en-US" sz="2000" b="1">
                <a:solidFill>
                  <a:srgbClr val="0000FF"/>
                </a:solidFill>
                <a:latin typeface="Times New Roman" panose="02020603050405020304" pitchFamily="18" charset="0"/>
                <a:ea typeface="仿宋_GB2312" pitchFamily="49" charset="-122"/>
              </a:endParaRPr>
            </a:p>
          </p:txBody>
        </p:sp>
        <p:sp>
          <p:nvSpPr>
            <p:cNvPr id="793615" name="Oval 15"/>
            <p:cNvSpPr>
              <a:spLocks noChangeArrowheads="1"/>
            </p:cNvSpPr>
            <p:nvPr/>
          </p:nvSpPr>
          <p:spPr bwMode="auto">
            <a:xfrm>
              <a:off x="4138" y="3086"/>
              <a:ext cx="906" cy="491"/>
            </a:xfrm>
            <a:prstGeom prst="ellipse">
              <a:avLst/>
            </a:prstGeom>
            <a:solidFill>
              <a:srgbClr val="FFFFFF"/>
            </a:solidFill>
            <a:ln w="28575">
              <a:solidFill>
                <a:schemeClr val="tx1"/>
              </a:solidFill>
              <a:round/>
            </a:ln>
          </p:spPr>
          <p:txBody>
            <a:bodyPr/>
            <a:lstStyle/>
            <a:p>
              <a:pPr algn="ctr"/>
              <a:r>
                <a:rPr kumimoji="1" lang="zh-CN" altLang="en-US" sz="2000" b="1">
                  <a:solidFill>
                    <a:srgbClr val="FF3300"/>
                  </a:solidFill>
                  <a:latin typeface="Times New Roman" panose="02020603050405020304" pitchFamily="18" charset="0"/>
                  <a:ea typeface="仿宋_GB2312" pitchFamily="49" charset="-122"/>
                </a:rPr>
                <a:t>显示与</a:t>
              </a:r>
              <a:endParaRPr kumimoji="1" lang="zh-CN" altLang="en-US" sz="2000" b="1">
                <a:solidFill>
                  <a:srgbClr val="FF3300"/>
                </a:solidFill>
                <a:latin typeface="Times New Roman" panose="02020603050405020304" pitchFamily="18" charset="0"/>
                <a:ea typeface="仿宋_GB2312" pitchFamily="49" charset="-122"/>
              </a:endParaRPr>
            </a:p>
            <a:p>
              <a:pPr algn="ctr"/>
              <a:r>
                <a:rPr kumimoji="1" lang="zh-CN" altLang="en-US" sz="2000" b="1">
                  <a:solidFill>
                    <a:srgbClr val="FF3300"/>
                  </a:solidFill>
                  <a:latin typeface="Times New Roman" panose="02020603050405020304" pitchFamily="18" charset="0"/>
                  <a:ea typeface="仿宋_GB2312" pitchFamily="49" charset="-122"/>
                </a:rPr>
                <a:t>告警</a:t>
              </a:r>
              <a:endParaRPr kumimoji="1" lang="zh-CN" altLang="en-US" sz="2000" b="1">
                <a:solidFill>
                  <a:srgbClr val="FF3300"/>
                </a:solidFill>
                <a:latin typeface="Times New Roman" panose="02020603050405020304" pitchFamily="18" charset="0"/>
                <a:ea typeface="仿宋_GB2312" pitchFamily="49" charset="-122"/>
              </a:endParaRPr>
            </a:p>
          </p:txBody>
        </p:sp>
        <p:sp>
          <p:nvSpPr>
            <p:cNvPr id="793616" name="Oval 16"/>
            <p:cNvSpPr>
              <a:spLocks noChangeArrowheads="1"/>
            </p:cNvSpPr>
            <p:nvPr/>
          </p:nvSpPr>
          <p:spPr bwMode="auto">
            <a:xfrm>
              <a:off x="4026" y="2345"/>
              <a:ext cx="906" cy="491"/>
            </a:xfrm>
            <a:prstGeom prst="ellipse">
              <a:avLst/>
            </a:prstGeom>
            <a:solidFill>
              <a:srgbClr val="FFFFFF"/>
            </a:solidFill>
            <a:ln w="28575">
              <a:solidFill>
                <a:schemeClr val="tx1"/>
              </a:solidFill>
              <a:round/>
            </a:ln>
          </p:spPr>
          <p:txBody>
            <a:bodyPr/>
            <a:lstStyle/>
            <a:p>
              <a:pPr algn="ctr"/>
              <a:r>
                <a:rPr kumimoji="1" lang="zh-CN" altLang="en-US" sz="2000" b="1">
                  <a:solidFill>
                    <a:srgbClr val="FF3300"/>
                  </a:solidFill>
                  <a:latin typeface="Times New Roman" panose="02020603050405020304" pitchFamily="18" charset="0"/>
                  <a:ea typeface="仿宋_GB2312" pitchFamily="49" charset="-122"/>
                </a:rPr>
                <a:t>距离</a:t>
              </a:r>
              <a:endParaRPr kumimoji="1" lang="zh-CN" altLang="en-US" sz="2000" b="1">
                <a:solidFill>
                  <a:srgbClr val="FF3300"/>
                </a:solidFill>
                <a:latin typeface="Times New Roman" panose="02020603050405020304" pitchFamily="18" charset="0"/>
                <a:ea typeface="仿宋_GB2312" pitchFamily="49" charset="-122"/>
              </a:endParaRPr>
            </a:p>
            <a:p>
              <a:pPr algn="ctr"/>
              <a:r>
                <a:rPr kumimoji="1" lang="zh-CN" altLang="en-US" sz="2000" b="1">
                  <a:solidFill>
                    <a:srgbClr val="FF3300"/>
                  </a:solidFill>
                  <a:latin typeface="Times New Roman" panose="02020603050405020304" pitchFamily="18" charset="0"/>
                  <a:ea typeface="仿宋_GB2312" pitchFamily="49" charset="-122"/>
                </a:rPr>
                <a:t>计算</a:t>
              </a:r>
              <a:endParaRPr kumimoji="1" lang="zh-CN" altLang="en-US" sz="2000" b="1">
                <a:solidFill>
                  <a:srgbClr val="FF3300"/>
                </a:solidFill>
                <a:latin typeface="Times New Roman" panose="02020603050405020304" pitchFamily="18" charset="0"/>
                <a:ea typeface="仿宋_GB2312" pitchFamily="49" charset="-122"/>
              </a:endParaRPr>
            </a:p>
          </p:txBody>
        </p:sp>
        <p:sp>
          <p:nvSpPr>
            <p:cNvPr id="793617" name="Oval 17"/>
            <p:cNvSpPr>
              <a:spLocks noChangeArrowheads="1"/>
            </p:cNvSpPr>
            <p:nvPr/>
          </p:nvSpPr>
          <p:spPr bwMode="auto">
            <a:xfrm>
              <a:off x="3579" y="987"/>
              <a:ext cx="1125" cy="492"/>
            </a:xfrm>
            <a:prstGeom prst="ellipse">
              <a:avLst/>
            </a:prstGeom>
            <a:solidFill>
              <a:srgbClr val="FFFFFF"/>
            </a:solidFill>
            <a:ln w="28575">
              <a:solidFill>
                <a:schemeClr val="tx1"/>
              </a:solidFill>
              <a:round/>
            </a:ln>
          </p:spPr>
          <p:txBody>
            <a:bodyPr/>
            <a:lstStyle/>
            <a:p>
              <a:pPr algn="ctr"/>
              <a:r>
                <a:rPr kumimoji="1" lang="zh-CN" altLang="en-US" sz="2000" b="1">
                  <a:solidFill>
                    <a:srgbClr val="0000FF"/>
                  </a:solidFill>
                  <a:latin typeface="Times New Roman" panose="02020603050405020304" pitchFamily="18" charset="0"/>
                  <a:ea typeface="仿宋_GB2312" pitchFamily="49" charset="-122"/>
                </a:rPr>
                <a:t>显示行程计算机</a:t>
              </a:r>
              <a:endParaRPr kumimoji="1" lang="zh-CN" altLang="en-US" sz="2000" b="1">
                <a:solidFill>
                  <a:srgbClr val="0000FF"/>
                </a:solidFill>
                <a:latin typeface="Times New Roman" panose="02020603050405020304" pitchFamily="18" charset="0"/>
                <a:ea typeface="仿宋_GB2312" pitchFamily="49" charset="-122"/>
              </a:endParaRPr>
            </a:p>
          </p:txBody>
        </p:sp>
        <p:sp>
          <p:nvSpPr>
            <p:cNvPr id="793618" name="Line 18"/>
            <p:cNvSpPr>
              <a:spLocks noChangeShapeType="1"/>
            </p:cNvSpPr>
            <p:nvPr/>
          </p:nvSpPr>
          <p:spPr bwMode="auto">
            <a:xfrm flipV="1">
              <a:off x="2964" y="123"/>
              <a:ext cx="727" cy="124"/>
            </a:xfrm>
            <a:prstGeom prst="line">
              <a:avLst/>
            </a:prstGeom>
            <a:noFill/>
            <a:ln w="28575">
              <a:solidFill>
                <a:schemeClr val="tx1"/>
              </a:solidFill>
              <a:round/>
              <a:tailEnd type="triangle" w="med" len="med"/>
            </a:ln>
          </p:spPr>
          <p:txBody>
            <a:bodyPr/>
            <a:lstStyle/>
            <a:p>
              <a:endParaRPr lang="zh-CN" altLang="en-US"/>
            </a:p>
          </p:txBody>
        </p:sp>
        <p:sp>
          <p:nvSpPr>
            <p:cNvPr id="793619" name="Line 19"/>
            <p:cNvSpPr>
              <a:spLocks noChangeShapeType="1"/>
            </p:cNvSpPr>
            <p:nvPr/>
          </p:nvSpPr>
          <p:spPr bwMode="auto">
            <a:xfrm>
              <a:off x="4530" y="1975"/>
              <a:ext cx="503" cy="247"/>
            </a:xfrm>
            <a:prstGeom prst="line">
              <a:avLst/>
            </a:prstGeom>
            <a:noFill/>
            <a:ln w="28575">
              <a:solidFill>
                <a:schemeClr val="tx1"/>
              </a:solidFill>
              <a:round/>
              <a:tailEnd type="triangle" w="med" len="med"/>
            </a:ln>
          </p:spPr>
          <p:txBody>
            <a:bodyPr/>
            <a:lstStyle/>
            <a:p>
              <a:endParaRPr lang="zh-CN" altLang="en-US"/>
            </a:p>
          </p:txBody>
        </p:sp>
        <p:sp>
          <p:nvSpPr>
            <p:cNvPr id="793620" name="Rectangle 20"/>
            <p:cNvSpPr>
              <a:spLocks noChangeArrowheads="1"/>
            </p:cNvSpPr>
            <p:nvPr/>
          </p:nvSpPr>
          <p:spPr bwMode="auto">
            <a:xfrm>
              <a:off x="56" y="370"/>
              <a:ext cx="712" cy="247"/>
            </a:xfrm>
            <a:prstGeom prst="rect">
              <a:avLst/>
            </a:prstGeom>
            <a:noFill/>
            <a:ln w="28575">
              <a:noFill/>
              <a:miter lim="800000"/>
            </a:ln>
          </p:spPr>
          <p:txBody>
            <a:bodyPr/>
            <a:lstStyle/>
            <a:p>
              <a:pPr algn="just">
                <a:lnSpc>
                  <a:spcPct val="90000"/>
                </a:lnSpc>
              </a:pPr>
              <a:r>
                <a:rPr kumimoji="1" lang="zh-CN" altLang="en-US" sz="1600" b="1">
                  <a:latin typeface="Times New Roman" panose="02020603050405020304" pitchFamily="18" charset="0"/>
                  <a:ea typeface="仿宋_GB2312" pitchFamily="49" charset="-122"/>
                </a:rPr>
                <a:t>按功能键</a:t>
              </a:r>
              <a:endParaRPr kumimoji="1" lang="zh-CN" altLang="en-US" sz="1600" b="1">
                <a:latin typeface="Times New Roman" panose="02020603050405020304" pitchFamily="18" charset="0"/>
                <a:ea typeface="仿宋_GB2312" pitchFamily="49" charset="-122"/>
              </a:endParaRPr>
            </a:p>
          </p:txBody>
        </p:sp>
        <p:sp>
          <p:nvSpPr>
            <p:cNvPr id="793621" name="Rectangle 21"/>
            <p:cNvSpPr>
              <a:spLocks noChangeArrowheads="1"/>
            </p:cNvSpPr>
            <p:nvPr/>
          </p:nvSpPr>
          <p:spPr bwMode="auto">
            <a:xfrm>
              <a:off x="1344" y="0"/>
              <a:ext cx="559" cy="371"/>
            </a:xfrm>
            <a:prstGeom prst="rect">
              <a:avLst/>
            </a:prstGeom>
            <a:noFill/>
            <a:ln w="28575">
              <a:noFill/>
              <a:miter lim="800000"/>
            </a:ln>
          </p:spPr>
          <p:txBody>
            <a:bodyPr/>
            <a:lstStyle/>
            <a:p>
              <a:pPr algn="ctr"/>
              <a:r>
                <a:rPr kumimoji="1" lang="en-US" altLang="zh-CN" sz="1600" b="1">
                  <a:latin typeface="Times New Roman" panose="02020603050405020304" pitchFamily="18" charset="0"/>
                  <a:ea typeface="仿宋_GB2312" pitchFamily="49" charset="-122"/>
                </a:rPr>
                <a:t>“</a:t>
              </a:r>
              <a:r>
                <a:rPr kumimoji="1" lang="zh-CN" altLang="en-US" sz="1600" b="1">
                  <a:latin typeface="Times New Roman" panose="02020603050405020304" pitchFamily="18" charset="0"/>
                  <a:ea typeface="仿宋_GB2312" pitchFamily="49" charset="-122"/>
                </a:rPr>
                <a:t>重试”</a:t>
              </a:r>
              <a:endParaRPr kumimoji="1" lang="zh-CN" altLang="en-US" sz="1600" b="1">
                <a:latin typeface="Times New Roman" panose="02020603050405020304" pitchFamily="18" charset="0"/>
                <a:ea typeface="仿宋_GB2312" pitchFamily="49" charset="-122"/>
              </a:endParaRPr>
            </a:p>
            <a:p>
              <a:pPr algn="ctr"/>
              <a:r>
                <a:rPr kumimoji="1" lang="zh-CN" altLang="en-US" sz="1600" b="1">
                  <a:latin typeface="Times New Roman" panose="02020603050405020304" pitchFamily="18" charset="0"/>
                  <a:ea typeface="仿宋_GB2312" pitchFamily="49" charset="-122"/>
                </a:rPr>
                <a:t>提示</a:t>
              </a:r>
              <a:endParaRPr kumimoji="1" lang="zh-CN" altLang="en-US" sz="1600" b="1">
                <a:latin typeface="Times New Roman" panose="02020603050405020304" pitchFamily="18" charset="0"/>
                <a:ea typeface="仿宋_GB2312" pitchFamily="49" charset="-122"/>
              </a:endParaRPr>
            </a:p>
          </p:txBody>
        </p:sp>
        <p:sp>
          <p:nvSpPr>
            <p:cNvPr id="793622" name="Line 22"/>
            <p:cNvSpPr>
              <a:spLocks noChangeShapeType="1"/>
            </p:cNvSpPr>
            <p:nvPr/>
          </p:nvSpPr>
          <p:spPr bwMode="auto">
            <a:xfrm>
              <a:off x="56" y="617"/>
              <a:ext cx="615" cy="124"/>
            </a:xfrm>
            <a:prstGeom prst="line">
              <a:avLst/>
            </a:prstGeom>
            <a:noFill/>
            <a:ln w="28575">
              <a:solidFill>
                <a:schemeClr val="tx1"/>
              </a:solidFill>
              <a:round/>
              <a:tailEnd type="triangle" w="med" len="med"/>
            </a:ln>
          </p:spPr>
          <p:txBody>
            <a:bodyPr/>
            <a:lstStyle/>
            <a:p>
              <a:endParaRPr lang="zh-CN" altLang="en-US"/>
            </a:p>
          </p:txBody>
        </p:sp>
        <p:sp>
          <p:nvSpPr>
            <p:cNvPr id="793623" name="Rectangle 23"/>
            <p:cNvSpPr>
              <a:spLocks noChangeArrowheads="1"/>
            </p:cNvSpPr>
            <p:nvPr/>
          </p:nvSpPr>
          <p:spPr bwMode="auto">
            <a:xfrm>
              <a:off x="3691" y="0"/>
              <a:ext cx="559" cy="370"/>
            </a:xfrm>
            <a:prstGeom prst="rect">
              <a:avLst/>
            </a:prstGeom>
            <a:noFill/>
            <a:ln w="28575">
              <a:noFill/>
              <a:miter lim="800000"/>
            </a:ln>
          </p:spPr>
          <p:txBody>
            <a:bodyPr/>
            <a:lstStyle/>
            <a:p>
              <a:pPr algn="ctr"/>
              <a:r>
                <a:rPr kumimoji="1" lang="en-US" altLang="zh-CN" sz="1600" b="1">
                  <a:latin typeface="Times New Roman" panose="02020603050405020304" pitchFamily="18" charset="0"/>
                  <a:ea typeface="仿宋_GB2312" pitchFamily="49" charset="-122"/>
                </a:rPr>
                <a:t>“</a:t>
              </a:r>
              <a:r>
                <a:rPr kumimoji="1" lang="zh-CN" altLang="en-US" sz="1600" b="1">
                  <a:latin typeface="Times New Roman" panose="02020603050405020304" pitchFamily="18" charset="0"/>
                  <a:ea typeface="仿宋_GB2312" pitchFamily="49" charset="-122"/>
                </a:rPr>
                <a:t>作废”</a:t>
              </a:r>
              <a:endParaRPr kumimoji="1" lang="zh-CN" altLang="en-US" sz="1600" b="1">
                <a:latin typeface="Times New Roman" panose="02020603050405020304" pitchFamily="18" charset="0"/>
                <a:ea typeface="仿宋_GB2312" pitchFamily="49" charset="-122"/>
              </a:endParaRPr>
            </a:p>
            <a:p>
              <a:pPr algn="ctr"/>
              <a:r>
                <a:rPr kumimoji="1" lang="zh-CN" altLang="en-US" sz="1600" b="1">
                  <a:latin typeface="Times New Roman" panose="02020603050405020304" pitchFamily="18" charset="0"/>
                  <a:ea typeface="仿宋_GB2312" pitchFamily="49" charset="-122"/>
                </a:rPr>
                <a:t>提示</a:t>
              </a:r>
              <a:endParaRPr kumimoji="1" lang="zh-CN" altLang="en-US" sz="1600" b="1">
                <a:latin typeface="Times New Roman" panose="02020603050405020304" pitchFamily="18" charset="0"/>
                <a:ea typeface="仿宋_GB2312" pitchFamily="49" charset="-122"/>
              </a:endParaRPr>
            </a:p>
          </p:txBody>
        </p:sp>
        <p:sp>
          <p:nvSpPr>
            <p:cNvPr id="793624" name="Rectangle 24"/>
            <p:cNvSpPr>
              <a:spLocks noChangeArrowheads="1"/>
            </p:cNvSpPr>
            <p:nvPr/>
          </p:nvSpPr>
          <p:spPr bwMode="auto">
            <a:xfrm>
              <a:off x="4800" y="480"/>
              <a:ext cx="671" cy="247"/>
            </a:xfrm>
            <a:prstGeom prst="rect">
              <a:avLst/>
            </a:prstGeom>
            <a:noFill/>
            <a:ln w="28575">
              <a:noFill/>
              <a:miter lim="800000"/>
            </a:ln>
          </p:spPr>
          <p:txBody>
            <a:bodyPr/>
            <a:lstStyle/>
            <a:p>
              <a:pPr algn="just"/>
              <a:r>
                <a:rPr kumimoji="1" lang="zh-CN" altLang="en-US" sz="1600" b="1">
                  <a:latin typeface="Times New Roman" panose="02020603050405020304" pitchFamily="18" charset="0"/>
                  <a:ea typeface="仿宋_GB2312" pitchFamily="49" charset="-122"/>
                </a:rPr>
                <a:t>行程数据</a:t>
              </a:r>
              <a:endParaRPr kumimoji="1" lang="zh-CN" altLang="en-US" sz="1600" b="1">
                <a:latin typeface="Times New Roman" panose="02020603050405020304" pitchFamily="18" charset="0"/>
                <a:ea typeface="仿宋_GB2312" pitchFamily="49" charset="-122"/>
              </a:endParaRPr>
            </a:p>
          </p:txBody>
        </p:sp>
        <p:sp>
          <p:nvSpPr>
            <p:cNvPr id="793625" name="Rectangle 25"/>
            <p:cNvSpPr>
              <a:spLocks noChangeArrowheads="1"/>
            </p:cNvSpPr>
            <p:nvPr/>
          </p:nvSpPr>
          <p:spPr bwMode="auto">
            <a:xfrm>
              <a:off x="4977" y="247"/>
              <a:ext cx="336" cy="247"/>
            </a:xfrm>
            <a:prstGeom prst="rect">
              <a:avLst/>
            </a:prstGeom>
            <a:noFill/>
            <a:ln w="28575">
              <a:noFill/>
              <a:miter lim="800000"/>
            </a:ln>
          </p:spPr>
          <p:txBody>
            <a:bodyPr/>
            <a:lstStyle/>
            <a:p>
              <a:pPr algn="just"/>
              <a:r>
                <a:rPr kumimoji="1" lang="en-US" altLang="zh-CN" sz="1600" b="1">
                  <a:latin typeface="Times New Roman" panose="02020603050405020304" pitchFamily="18" charset="0"/>
                </a:rPr>
                <a:t>….</a:t>
              </a:r>
              <a:endParaRPr kumimoji="1" lang="en-US" altLang="zh-CN" sz="1600" b="1">
                <a:latin typeface="Times New Roman" panose="02020603050405020304" pitchFamily="18" charset="0"/>
              </a:endParaRPr>
            </a:p>
          </p:txBody>
        </p:sp>
        <p:sp>
          <p:nvSpPr>
            <p:cNvPr id="793626" name="Rectangle 26"/>
            <p:cNvSpPr>
              <a:spLocks noChangeArrowheads="1"/>
            </p:cNvSpPr>
            <p:nvPr/>
          </p:nvSpPr>
          <p:spPr bwMode="auto">
            <a:xfrm>
              <a:off x="4944" y="1008"/>
              <a:ext cx="671" cy="247"/>
            </a:xfrm>
            <a:prstGeom prst="rect">
              <a:avLst/>
            </a:prstGeom>
            <a:noFill/>
            <a:ln w="28575">
              <a:noFill/>
              <a:miter lim="800000"/>
            </a:ln>
          </p:spPr>
          <p:txBody>
            <a:bodyPr/>
            <a:lstStyle/>
            <a:p>
              <a:pPr algn="just"/>
              <a:r>
                <a:rPr kumimoji="1" lang="zh-CN" altLang="en-US" sz="1600" b="1">
                  <a:latin typeface="Times New Roman" panose="02020603050405020304" pitchFamily="18" charset="0"/>
                  <a:ea typeface="仿宋_GB2312" pitchFamily="49" charset="-122"/>
                </a:rPr>
                <a:t>计算结果</a:t>
              </a:r>
              <a:endParaRPr kumimoji="1" lang="zh-CN" altLang="en-US" sz="1600" b="1">
                <a:latin typeface="Times New Roman" panose="02020603050405020304" pitchFamily="18" charset="0"/>
                <a:ea typeface="仿宋_GB2312" pitchFamily="49" charset="-122"/>
              </a:endParaRPr>
            </a:p>
          </p:txBody>
        </p:sp>
        <p:sp>
          <p:nvSpPr>
            <p:cNvPr id="793627" name="Rectangle 27"/>
            <p:cNvSpPr>
              <a:spLocks noChangeArrowheads="1"/>
            </p:cNvSpPr>
            <p:nvPr/>
          </p:nvSpPr>
          <p:spPr bwMode="auto">
            <a:xfrm>
              <a:off x="5033" y="1111"/>
              <a:ext cx="336" cy="247"/>
            </a:xfrm>
            <a:prstGeom prst="rect">
              <a:avLst/>
            </a:prstGeom>
            <a:noFill/>
            <a:ln w="28575">
              <a:noFill/>
              <a:miter lim="800000"/>
            </a:ln>
          </p:spPr>
          <p:txBody>
            <a:bodyPr/>
            <a:lstStyle/>
            <a:p>
              <a:pPr algn="just"/>
              <a:r>
                <a:rPr kumimoji="1" lang="en-US" altLang="zh-CN" sz="1600" b="1">
                  <a:latin typeface="Times New Roman" panose="02020603050405020304" pitchFamily="18" charset="0"/>
                </a:rPr>
                <a:t>….</a:t>
              </a:r>
              <a:endParaRPr kumimoji="1" lang="en-US" altLang="zh-CN" sz="1600" b="1">
                <a:latin typeface="Times New Roman" panose="02020603050405020304" pitchFamily="18" charset="0"/>
              </a:endParaRPr>
            </a:p>
          </p:txBody>
        </p:sp>
        <p:sp>
          <p:nvSpPr>
            <p:cNvPr id="793628" name="Rectangle 28"/>
            <p:cNvSpPr>
              <a:spLocks noChangeArrowheads="1"/>
            </p:cNvSpPr>
            <p:nvPr/>
          </p:nvSpPr>
          <p:spPr bwMode="auto">
            <a:xfrm>
              <a:off x="4697" y="1605"/>
              <a:ext cx="1063" cy="370"/>
            </a:xfrm>
            <a:prstGeom prst="rect">
              <a:avLst/>
            </a:prstGeom>
            <a:noFill/>
            <a:ln w="28575">
              <a:noFill/>
              <a:miter lim="800000"/>
            </a:ln>
          </p:spPr>
          <p:txBody>
            <a:bodyPr/>
            <a:lstStyle/>
            <a:p>
              <a:pPr algn="just"/>
              <a:r>
                <a:rPr kumimoji="1" lang="zh-CN" altLang="en-US" sz="1600" b="1">
                  <a:latin typeface="仿宋_GB2312" pitchFamily="49" charset="-122"/>
                  <a:ea typeface="仿宋_GB2312" pitchFamily="49" charset="-122"/>
                </a:rPr>
                <a:t>油压、温度</a:t>
              </a:r>
              <a:r>
                <a:rPr kumimoji="1" lang="en-US" altLang="zh-CN" sz="1600" b="1">
                  <a:latin typeface="Times New Roman" panose="02020603050405020304"/>
                  <a:ea typeface="仿宋_GB2312" pitchFamily="49" charset="-122"/>
                </a:rPr>
                <a:t>……</a:t>
              </a:r>
              <a:endParaRPr kumimoji="1" lang="en-US" altLang="zh-CN" sz="1600" b="1">
                <a:latin typeface="仿宋_GB2312" pitchFamily="49" charset="-122"/>
                <a:ea typeface="仿宋_GB2312" pitchFamily="49" charset="-122"/>
              </a:endParaRPr>
            </a:p>
          </p:txBody>
        </p:sp>
        <p:sp>
          <p:nvSpPr>
            <p:cNvPr id="793629" name="Rectangle 29"/>
            <p:cNvSpPr>
              <a:spLocks noChangeArrowheads="1"/>
            </p:cNvSpPr>
            <p:nvPr/>
          </p:nvSpPr>
          <p:spPr bwMode="auto">
            <a:xfrm>
              <a:off x="5089" y="2098"/>
              <a:ext cx="391" cy="247"/>
            </a:xfrm>
            <a:prstGeom prst="rect">
              <a:avLst/>
            </a:prstGeom>
            <a:noFill/>
            <a:ln w="28575">
              <a:noFill/>
              <a:miter lim="800000"/>
            </a:ln>
          </p:spPr>
          <p:txBody>
            <a:bodyPr/>
            <a:lstStyle/>
            <a:p>
              <a:pPr algn="just"/>
              <a:r>
                <a:rPr kumimoji="1" lang="en-US" altLang="zh-CN" sz="1600" b="1">
                  <a:latin typeface="Times New Roman" panose="02020603050405020304" pitchFamily="18" charset="0"/>
                </a:rPr>
                <a:t>….</a:t>
              </a:r>
              <a:endParaRPr kumimoji="1" lang="en-US" altLang="zh-CN" sz="1600" b="1">
                <a:latin typeface="Times New Roman" panose="02020603050405020304" pitchFamily="18" charset="0"/>
              </a:endParaRPr>
            </a:p>
          </p:txBody>
        </p:sp>
        <p:sp>
          <p:nvSpPr>
            <p:cNvPr id="793630" name="Line 30"/>
            <p:cNvSpPr>
              <a:spLocks noChangeShapeType="1"/>
            </p:cNvSpPr>
            <p:nvPr/>
          </p:nvSpPr>
          <p:spPr bwMode="auto">
            <a:xfrm>
              <a:off x="5033" y="3333"/>
              <a:ext cx="671" cy="0"/>
            </a:xfrm>
            <a:prstGeom prst="line">
              <a:avLst/>
            </a:prstGeom>
            <a:noFill/>
            <a:ln w="28575">
              <a:solidFill>
                <a:schemeClr val="tx2"/>
              </a:solidFill>
              <a:round/>
              <a:tailEnd type="triangle" w="med" len="med"/>
            </a:ln>
          </p:spPr>
          <p:txBody>
            <a:bodyPr/>
            <a:lstStyle/>
            <a:p>
              <a:endParaRPr lang="zh-CN" altLang="en-US"/>
            </a:p>
          </p:txBody>
        </p:sp>
        <p:sp>
          <p:nvSpPr>
            <p:cNvPr id="793631" name="Rectangle 31"/>
            <p:cNvSpPr>
              <a:spLocks noChangeArrowheads="1"/>
            </p:cNvSpPr>
            <p:nvPr/>
          </p:nvSpPr>
          <p:spPr bwMode="auto">
            <a:xfrm>
              <a:off x="5201" y="3456"/>
              <a:ext cx="447" cy="247"/>
            </a:xfrm>
            <a:prstGeom prst="rect">
              <a:avLst/>
            </a:prstGeom>
            <a:noFill/>
            <a:ln w="28575">
              <a:noFill/>
              <a:miter lim="800000"/>
            </a:ln>
          </p:spPr>
          <p:txBody>
            <a:bodyPr/>
            <a:lstStyle/>
            <a:p>
              <a:pPr algn="just"/>
              <a:r>
                <a:rPr kumimoji="1" lang="zh-CN" altLang="en-US" sz="1600" b="1">
                  <a:latin typeface="Times New Roman" panose="02020603050405020304" pitchFamily="18" charset="0"/>
                  <a:ea typeface="仿宋_GB2312" pitchFamily="49" charset="-122"/>
                </a:rPr>
                <a:t>告警</a:t>
              </a:r>
              <a:endParaRPr kumimoji="1" lang="zh-CN" altLang="en-US" sz="1600" b="1">
                <a:latin typeface="Times New Roman" panose="02020603050405020304" pitchFamily="18" charset="0"/>
                <a:ea typeface="仿宋_GB2312" pitchFamily="49" charset="-122"/>
              </a:endParaRPr>
            </a:p>
          </p:txBody>
        </p:sp>
        <p:sp>
          <p:nvSpPr>
            <p:cNvPr id="793632" name="Rectangle 32"/>
            <p:cNvSpPr>
              <a:spLocks noChangeArrowheads="1"/>
            </p:cNvSpPr>
            <p:nvPr/>
          </p:nvSpPr>
          <p:spPr bwMode="auto">
            <a:xfrm>
              <a:off x="4753" y="4073"/>
              <a:ext cx="560" cy="247"/>
            </a:xfrm>
            <a:prstGeom prst="rect">
              <a:avLst/>
            </a:prstGeom>
            <a:noFill/>
            <a:ln w="28575">
              <a:noFill/>
              <a:miter lim="800000"/>
            </a:ln>
          </p:spPr>
          <p:txBody>
            <a:bodyPr/>
            <a:lstStyle/>
            <a:p>
              <a:pPr algn="just"/>
              <a:r>
                <a:rPr kumimoji="1" lang="zh-CN" altLang="en-US" sz="1600" b="1">
                  <a:latin typeface="Times New Roman" panose="02020603050405020304" pitchFamily="18" charset="0"/>
                  <a:ea typeface="仿宋_GB2312" pitchFamily="49" charset="-122"/>
                </a:rPr>
                <a:t>提示</a:t>
              </a:r>
              <a:endParaRPr kumimoji="1" lang="zh-CN" altLang="en-US" sz="1600" b="1">
                <a:latin typeface="Times New Roman" panose="02020603050405020304" pitchFamily="18" charset="0"/>
                <a:ea typeface="仿宋_GB2312" pitchFamily="49" charset="-122"/>
              </a:endParaRPr>
            </a:p>
          </p:txBody>
        </p:sp>
        <p:sp>
          <p:nvSpPr>
            <p:cNvPr id="793633" name="Rectangle 33"/>
            <p:cNvSpPr>
              <a:spLocks noChangeArrowheads="1"/>
            </p:cNvSpPr>
            <p:nvPr/>
          </p:nvSpPr>
          <p:spPr bwMode="auto">
            <a:xfrm>
              <a:off x="3076" y="3703"/>
              <a:ext cx="559" cy="370"/>
            </a:xfrm>
            <a:prstGeom prst="rect">
              <a:avLst/>
            </a:prstGeom>
            <a:noFill/>
            <a:ln w="28575">
              <a:noFill/>
              <a:miter lim="800000"/>
            </a:ln>
          </p:spPr>
          <p:txBody>
            <a:bodyPr/>
            <a:lstStyle/>
            <a:p>
              <a:pPr algn="ctr"/>
              <a:r>
                <a:rPr kumimoji="1" lang="en-US" altLang="zh-CN" sz="1600" b="1">
                  <a:latin typeface="Times New Roman" panose="02020603050405020304" pitchFamily="18" charset="0"/>
                  <a:ea typeface="仿宋_GB2312" pitchFamily="49" charset="-122"/>
                </a:rPr>
                <a:t>“</a:t>
              </a:r>
              <a:r>
                <a:rPr kumimoji="1" lang="zh-CN" altLang="en-US" sz="1600" b="1">
                  <a:latin typeface="Times New Roman" panose="02020603050405020304" pitchFamily="18" charset="0"/>
                  <a:ea typeface="仿宋_GB2312" pitchFamily="49" charset="-122"/>
                </a:rPr>
                <a:t>重复”</a:t>
              </a:r>
              <a:endParaRPr kumimoji="1" lang="zh-CN" altLang="en-US" sz="1600" b="1">
                <a:latin typeface="Times New Roman" panose="02020603050405020304" pitchFamily="18" charset="0"/>
                <a:ea typeface="仿宋_GB2312" pitchFamily="49" charset="-122"/>
              </a:endParaRPr>
            </a:p>
            <a:p>
              <a:pPr algn="ctr"/>
              <a:r>
                <a:rPr kumimoji="1" lang="zh-CN" altLang="en-US" sz="1600" b="1">
                  <a:latin typeface="Times New Roman" panose="02020603050405020304" pitchFamily="18" charset="0"/>
                  <a:ea typeface="仿宋_GB2312" pitchFamily="49" charset="-122"/>
                </a:rPr>
                <a:t>提示</a:t>
              </a:r>
              <a:endParaRPr kumimoji="1" lang="zh-CN" altLang="en-US" sz="1600" b="1">
                <a:latin typeface="Times New Roman" panose="02020603050405020304" pitchFamily="18" charset="0"/>
                <a:ea typeface="仿宋_GB2312" pitchFamily="49" charset="-122"/>
              </a:endParaRPr>
            </a:p>
          </p:txBody>
        </p:sp>
        <p:sp>
          <p:nvSpPr>
            <p:cNvPr id="793634" name="Rectangle 34"/>
            <p:cNvSpPr>
              <a:spLocks noChangeArrowheads="1"/>
            </p:cNvSpPr>
            <p:nvPr/>
          </p:nvSpPr>
          <p:spPr bwMode="auto">
            <a:xfrm>
              <a:off x="1734" y="3209"/>
              <a:ext cx="559" cy="370"/>
            </a:xfrm>
            <a:prstGeom prst="rect">
              <a:avLst/>
            </a:prstGeom>
            <a:noFill/>
            <a:ln w="28575">
              <a:noFill/>
              <a:miter lim="800000"/>
            </a:ln>
          </p:spPr>
          <p:txBody>
            <a:bodyPr/>
            <a:lstStyle/>
            <a:p>
              <a:pPr algn="just"/>
              <a:r>
                <a:rPr kumimoji="1" lang="zh-CN" altLang="en-US" sz="1600" b="1">
                  <a:latin typeface="Times New Roman" panose="02020603050405020304" pitchFamily="18" charset="0"/>
                  <a:ea typeface="仿宋_GB2312" pitchFamily="49" charset="-122"/>
                </a:rPr>
                <a:t>重复次</a:t>
              </a:r>
              <a:endParaRPr kumimoji="1" lang="zh-CN" altLang="en-US" sz="1600" b="1">
                <a:latin typeface="Times New Roman" panose="02020603050405020304" pitchFamily="18" charset="0"/>
                <a:ea typeface="仿宋_GB2312" pitchFamily="49" charset="-122"/>
              </a:endParaRPr>
            </a:p>
            <a:p>
              <a:pPr algn="just"/>
              <a:r>
                <a:rPr kumimoji="1" lang="zh-CN" altLang="en-US" sz="1600" b="1">
                  <a:latin typeface="Times New Roman" panose="02020603050405020304" pitchFamily="18" charset="0"/>
                  <a:ea typeface="仿宋_GB2312" pitchFamily="49" charset="-122"/>
                </a:rPr>
                <a:t>数太多</a:t>
              </a:r>
              <a:endParaRPr kumimoji="1" lang="zh-CN" altLang="en-US" sz="1600" b="1">
                <a:latin typeface="Times New Roman" panose="02020603050405020304" pitchFamily="18" charset="0"/>
              </a:endParaRPr>
            </a:p>
          </p:txBody>
        </p:sp>
        <p:sp>
          <p:nvSpPr>
            <p:cNvPr id="793635" name="Rectangle 35"/>
            <p:cNvSpPr>
              <a:spLocks noChangeArrowheads="1"/>
            </p:cNvSpPr>
            <p:nvPr/>
          </p:nvSpPr>
          <p:spPr bwMode="auto">
            <a:xfrm>
              <a:off x="1007" y="3086"/>
              <a:ext cx="727" cy="247"/>
            </a:xfrm>
            <a:prstGeom prst="rect">
              <a:avLst/>
            </a:prstGeom>
            <a:noFill/>
            <a:ln w="28575">
              <a:noFill/>
              <a:miter lim="800000"/>
            </a:ln>
          </p:spPr>
          <p:txBody>
            <a:bodyPr/>
            <a:lstStyle/>
            <a:p>
              <a:pPr algn="just"/>
              <a:r>
                <a:rPr kumimoji="1" lang="zh-CN" altLang="en-US" sz="1600" b="1">
                  <a:latin typeface="Times New Roman" panose="02020603050405020304" pitchFamily="18" charset="0"/>
                  <a:ea typeface="仿宋_GB2312" pitchFamily="49" charset="-122"/>
                </a:rPr>
                <a:t>点火数码表</a:t>
              </a:r>
              <a:endParaRPr kumimoji="1" lang="zh-CN" altLang="en-US" sz="1600" b="1">
                <a:latin typeface="Times New Roman" panose="02020603050405020304" pitchFamily="18" charset="0"/>
                <a:ea typeface="仿宋_GB2312" pitchFamily="49" charset="-122"/>
              </a:endParaRPr>
            </a:p>
          </p:txBody>
        </p:sp>
        <p:sp>
          <p:nvSpPr>
            <p:cNvPr id="793636" name="Line 36"/>
            <p:cNvSpPr>
              <a:spLocks noChangeShapeType="1"/>
            </p:cNvSpPr>
            <p:nvPr/>
          </p:nvSpPr>
          <p:spPr bwMode="auto">
            <a:xfrm>
              <a:off x="1118" y="3086"/>
              <a:ext cx="839" cy="0"/>
            </a:xfrm>
            <a:prstGeom prst="line">
              <a:avLst/>
            </a:prstGeom>
            <a:noFill/>
            <a:ln w="28575">
              <a:solidFill>
                <a:schemeClr val="tx1"/>
              </a:solidFill>
              <a:round/>
            </a:ln>
          </p:spPr>
          <p:txBody>
            <a:bodyPr/>
            <a:lstStyle/>
            <a:p>
              <a:endParaRPr lang="zh-CN" altLang="en-US"/>
            </a:p>
          </p:txBody>
        </p:sp>
        <p:sp>
          <p:nvSpPr>
            <p:cNvPr id="793637" name="Line 37"/>
            <p:cNvSpPr>
              <a:spLocks noChangeShapeType="1"/>
            </p:cNvSpPr>
            <p:nvPr/>
          </p:nvSpPr>
          <p:spPr bwMode="auto">
            <a:xfrm>
              <a:off x="1118" y="2962"/>
              <a:ext cx="839" cy="0"/>
            </a:xfrm>
            <a:prstGeom prst="line">
              <a:avLst/>
            </a:prstGeom>
            <a:noFill/>
            <a:ln w="28575">
              <a:solidFill>
                <a:schemeClr val="tx1"/>
              </a:solidFill>
              <a:round/>
            </a:ln>
          </p:spPr>
          <p:txBody>
            <a:bodyPr/>
            <a:lstStyle/>
            <a:p>
              <a:endParaRPr lang="zh-CN" altLang="en-US"/>
            </a:p>
          </p:txBody>
        </p:sp>
        <p:sp>
          <p:nvSpPr>
            <p:cNvPr id="793638" name="Rectangle 38"/>
            <p:cNvSpPr>
              <a:spLocks noChangeArrowheads="1"/>
            </p:cNvSpPr>
            <p:nvPr/>
          </p:nvSpPr>
          <p:spPr bwMode="auto">
            <a:xfrm>
              <a:off x="1734" y="2592"/>
              <a:ext cx="391" cy="247"/>
            </a:xfrm>
            <a:prstGeom prst="rect">
              <a:avLst/>
            </a:prstGeom>
            <a:noFill/>
            <a:ln w="28575">
              <a:noFill/>
              <a:miter lim="800000"/>
            </a:ln>
          </p:spPr>
          <p:txBody>
            <a:bodyPr/>
            <a:lstStyle/>
            <a:p>
              <a:pPr algn="just"/>
              <a:r>
                <a:rPr kumimoji="1" lang="zh-CN" altLang="en-US" sz="1600" b="1">
                  <a:latin typeface="Times New Roman" panose="02020603050405020304" pitchFamily="18" charset="0"/>
                  <a:ea typeface="仿宋_GB2312" pitchFamily="49" charset="-122"/>
                </a:rPr>
                <a:t>数码</a:t>
              </a:r>
              <a:endParaRPr kumimoji="1" lang="zh-CN" altLang="en-US" sz="1600" b="1">
                <a:latin typeface="Times New Roman" panose="02020603050405020304" pitchFamily="18" charset="0"/>
                <a:ea typeface="仿宋_GB2312" pitchFamily="49" charset="-122"/>
              </a:endParaRPr>
            </a:p>
          </p:txBody>
        </p:sp>
        <p:sp>
          <p:nvSpPr>
            <p:cNvPr id="793639" name="Rectangle 39"/>
            <p:cNvSpPr>
              <a:spLocks noChangeArrowheads="1"/>
            </p:cNvSpPr>
            <p:nvPr/>
          </p:nvSpPr>
          <p:spPr bwMode="auto">
            <a:xfrm>
              <a:off x="895" y="3456"/>
              <a:ext cx="447" cy="370"/>
            </a:xfrm>
            <a:prstGeom prst="rect">
              <a:avLst/>
            </a:prstGeom>
            <a:noFill/>
            <a:ln w="28575">
              <a:noFill/>
              <a:miter lim="800000"/>
            </a:ln>
          </p:spPr>
          <p:txBody>
            <a:bodyPr/>
            <a:lstStyle/>
            <a:p>
              <a:pPr algn="just"/>
              <a:r>
                <a:rPr kumimoji="1" lang="zh-CN" altLang="en-US" sz="1600" b="1">
                  <a:latin typeface="Times New Roman" panose="02020603050405020304" pitchFamily="18" charset="0"/>
                  <a:ea typeface="仿宋_GB2312" pitchFamily="49" charset="-122"/>
                </a:rPr>
                <a:t>正确</a:t>
              </a:r>
              <a:endParaRPr kumimoji="1" lang="zh-CN" altLang="en-US" sz="1600" b="1">
                <a:latin typeface="Times New Roman" panose="02020603050405020304" pitchFamily="18" charset="0"/>
                <a:ea typeface="仿宋_GB2312" pitchFamily="49" charset="-122"/>
              </a:endParaRPr>
            </a:p>
            <a:p>
              <a:pPr algn="just"/>
              <a:r>
                <a:rPr kumimoji="1" lang="zh-CN" altLang="en-US" sz="1600" b="1">
                  <a:latin typeface="Times New Roman" panose="02020603050405020304" pitchFamily="18" charset="0"/>
                  <a:ea typeface="仿宋_GB2312" pitchFamily="49" charset="-122"/>
                </a:rPr>
                <a:t>数码</a:t>
              </a:r>
              <a:endParaRPr kumimoji="1" lang="zh-CN" altLang="en-US" sz="1600" b="1">
                <a:latin typeface="Times New Roman" panose="02020603050405020304" pitchFamily="18" charset="0"/>
              </a:endParaRPr>
            </a:p>
          </p:txBody>
        </p:sp>
        <p:sp>
          <p:nvSpPr>
            <p:cNvPr id="793640" name="Rectangle 40"/>
            <p:cNvSpPr>
              <a:spLocks noChangeArrowheads="1"/>
            </p:cNvSpPr>
            <p:nvPr/>
          </p:nvSpPr>
          <p:spPr bwMode="auto">
            <a:xfrm>
              <a:off x="2181" y="3086"/>
              <a:ext cx="559" cy="370"/>
            </a:xfrm>
            <a:prstGeom prst="rect">
              <a:avLst/>
            </a:prstGeom>
            <a:noFill/>
            <a:ln w="28575">
              <a:noFill/>
              <a:miter lim="800000"/>
            </a:ln>
          </p:spPr>
          <p:txBody>
            <a:bodyPr/>
            <a:lstStyle/>
            <a:p>
              <a:pPr algn="ctr"/>
              <a:r>
                <a:rPr kumimoji="1" lang="zh-CN" altLang="en-US" sz="1600" b="1">
                  <a:latin typeface="Times New Roman" panose="02020603050405020304" pitchFamily="18" charset="0"/>
                  <a:ea typeface="仿宋_GB2312" pitchFamily="49" charset="-122"/>
                </a:rPr>
                <a:t>不正确</a:t>
              </a:r>
              <a:endParaRPr kumimoji="1" lang="zh-CN" altLang="en-US" sz="1600" b="1">
                <a:latin typeface="Times New Roman" panose="02020603050405020304" pitchFamily="18" charset="0"/>
                <a:ea typeface="仿宋_GB2312" pitchFamily="49" charset="-122"/>
              </a:endParaRPr>
            </a:p>
            <a:p>
              <a:pPr algn="ctr"/>
              <a:r>
                <a:rPr kumimoji="1" lang="zh-CN" altLang="en-US" sz="1600" b="1">
                  <a:latin typeface="Times New Roman" panose="02020603050405020304" pitchFamily="18" charset="0"/>
                  <a:ea typeface="仿宋_GB2312" pitchFamily="49" charset="-122"/>
                </a:rPr>
                <a:t>数码</a:t>
              </a:r>
              <a:endParaRPr kumimoji="1" lang="zh-CN" altLang="en-US" sz="1600" b="1">
                <a:latin typeface="Times New Roman" panose="02020603050405020304" pitchFamily="18" charset="0"/>
              </a:endParaRPr>
            </a:p>
          </p:txBody>
        </p:sp>
        <p:sp>
          <p:nvSpPr>
            <p:cNvPr id="793641" name="Rectangle 41"/>
            <p:cNvSpPr>
              <a:spLocks noChangeArrowheads="1"/>
            </p:cNvSpPr>
            <p:nvPr/>
          </p:nvSpPr>
          <p:spPr bwMode="auto">
            <a:xfrm>
              <a:off x="4530" y="3579"/>
              <a:ext cx="447" cy="371"/>
            </a:xfrm>
            <a:prstGeom prst="rect">
              <a:avLst/>
            </a:prstGeom>
            <a:noFill/>
            <a:ln w="28575">
              <a:noFill/>
              <a:miter lim="800000"/>
            </a:ln>
          </p:spPr>
          <p:txBody>
            <a:bodyPr/>
            <a:lstStyle/>
            <a:p>
              <a:pPr algn="just"/>
              <a:r>
                <a:rPr kumimoji="1" lang="zh-CN" altLang="en-US" sz="1600" b="1">
                  <a:latin typeface="Times New Roman" panose="02020603050405020304" pitchFamily="18" charset="0"/>
                  <a:ea typeface="仿宋_GB2312" pitchFamily="49" charset="-122"/>
                </a:rPr>
                <a:t>距离</a:t>
              </a:r>
              <a:endParaRPr kumimoji="1" lang="zh-CN" altLang="en-US" sz="1600" b="1">
                <a:latin typeface="Times New Roman" panose="02020603050405020304" pitchFamily="18" charset="0"/>
                <a:ea typeface="仿宋_GB2312" pitchFamily="49" charset="-122"/>
              </a:endParaRPr>
            </a:p>
            <a:p>
              <a:pPr algn="just"/>
              <a:r>
                <a:rPr kumimoji="1" lang="zh-CN" altLang="en-US" sz="1600" b="1">
                  <a:latin typeface="Times New Roman" panose="02020603050405020304" pitchFamily="18" charset="0"/>
                  <a:ea typeface="仿宋_GB2312" pitchFamily="49" charset="-122"/>
                </a:rPr>
                <a:t>信息</a:t>
              </a:r>
              <a:endParaRPr kumimoji="1" lang="zh-CN" altLang="en-US" sz="1600" b="1">
                <a:latin typeface="Times New Roman" panose="02020603050405020304" pitchFamily="18" charset="0"/>
              </a:endParaRPr>
            </a:p>
          </p:txBody>
        </p:sp>
        <p:sp>
          <p:nvSpPr>
            <p:cNvPr id="793642" name="Rectangle 42"/>
            <p:cNvSpPr>
              <a:spLocks noChangeArrowheads="1"/>
            </p:cNvSpPr>
            <p:nvPr/>
          </p:nvSpPr>
          <p:spPr bwMode="auto">
            <a:xfrm>
              <a:off x="4809" y="2839"/>
              <a:ext cx="392" cy="247"/>
            </a:xfrm>
            <a:prstGeom prst="rect">
              <a:avLst/>
            </a:prstGeom>
            <a:noFill/>
            <a:ln w="28575">
              <a:noFill/>
              <a:miter lim="800000"/>
            </a:ln>
          </p:spPr>
          <p:txBody>
            <a:bodyPr/>
            <a:lstStyle/>
            <a:p>
              <a:pPr algn="just"/>
              <a:r>
                <a:rPr kumimoji="1" lang="zh-CN" altLang="en-US" sz="1600" b="1">
                  <a:latin typeface="Times New Roman" panose="02020603050405020304" pitchFamily="18" charset="0"/>
                  <a:ea typeface="仿宋_GB2312" pitchFamily="49" charset="-122"/>
                </a:rPr>
                <a:t>距离</a:t>
              </a:r>
              <a:endParaRPr kumimoji="1" lang="zh-CN" altLang="en-US" sz="1600" b="1">
                <a:latin typeface="Times New Roman" panose="02020603050405020304" pitchFamily="18" charset="0"/>
                <a:ea typeface="仿宋_GB2312" pitchFamily="49" charset="-122"/>
              </a:endParaRPr>
            </a:p>
          </p:txBody>
        </p:sp>
        <p:sp>
          <p:nvSpPr>
            <p:cNvPr id="793643" name="Rectangle 43"/>
            <p:cNvSpPr>
              <a:spLocks noChangeArrowheads="1"/>
            </p:cNvSpPr>
            <p:nvPr/>
          </p:nvSpPr>
          <p:spPr bwMode="auto">
            <a:xfrm>
              <a:off x="3579" y="2469"/>
              <a:ext cx="391" cy="370"/>
            </a:xfrm>
            <a:prstGeom prst="rect">
              <a:avLst/>
            </a:prstGeom>
            <a:noFill/>
            <a:ln w="28575">
              <a:noFill/>
              <a:miter lim="800000"/>
            </a:ln>
          </p:spPr>
          <p:txBody>
            <a:bodyPr/>
            <a:lstStyle/>
            <a:p>
              <a:pPr algn="just"/>
              <a:r>
                <a:rPr kumimoji="1" lang="zh-CN" altLang="en-US" sz="1600" b="1">
                  <a:latin typeface="Times New Roman" panose="02020603050405020304" pitchFamily="18" charset="0"/>
                  <a:ea typeface="仿宋_GB2312" pitchFamily="49" charset="-122"/>
                </a:rPr>
                <a:t>接收</a:t>
              </a:r>
              <a:endParaRPr kumimoji="1" lang="zh-CN" altLang="en-US" sz="1600" b="1">
                <a:latin typeface="Times New Roman" panose="02020603050405020304" pitchFamily="18" charset="0"/>
                <a:ea typeface="仿宋_GB2312" pitchFamily="49" charset="-122"/>
              </a:endParaRPr>
            </a:p>
            <a:p>
              <a:pPr algn="just"/>
              <a:r>
                <a:rPr kumimoji="1" lang="zh-CN" altLang="en-US" sz="1600" b="1">
                  <a:latin typeface="Times New Roman" panose="02020603050405020304" pitchFamily="18" charset="0"/>
                  <a:ea typeface="仿宋_GB2312" pitchFamily="49" charset="-122"/>
                </a:rPr>
                <a:t>信号</a:t>
              </a:r>
              <a:endParaRPr kumimoji="1" lang="zh-CN" altLang="en-US" sz="1600" b="1">
                <a:latin typeface="Times New Roman" panose="02020603050405020304" pitchFamily="18" charset="0"/>
              </a:endParaRPr>
            </a:p>
          </p:txBody>
        </p:sp>
        <p:sp>
          <p:nvSpPr>
            <p:cNvPr id="793644" name="Rectangle 44"/>
            <p:cNvSpPr>
              <a:spLocks noChangeArrowheads="1"/>
            </p:cNvSpPr>
            <p:nvPr/>
          </p:nvSpPr>
          <p:spPr bwMode="auto">
            <a:xfrm>
              <a:off x="1007" y="1975"/>
              <a:ext cx="391" cy="247"/>
            </a:xfrm>
            <a:prstGeom prst="rect">
              <a:avLst/>
            </a:prstGeom>
            <a:noFill/>
            <a:ln w="28575">
              <a:noFill/>
              <a:miter lim="800000"/>
            </a:ln>
          </p:spPr>
          <p:txBody>
            <a:bodyPr/>
            <a:lstStyle/>
            <a:p>
              <a:pPr algn="just"/>
              <a:r>
                <a:rPr kumimoji="1" lang="zh-CN" altLang="en-US" sz="1600" b="1">
                  <a:latin typeface="Times New Roman" panose="02020603050405020304" pitchFamily="18" charset="0"/>
                  <a:ea typeface="仿宋_GB2312" pitchFamily="49" charset="-122"/>
                </a:rPr>
                <a:t>数字</a:t>
              </a:r>
              <a:endParaRPr kumimoji="1" lang="zh-CN" altLang="en-US" sz="1600" b="1">
                <a:latin typeface="Times New Roman" panose="02020603050405020304" pitchFamily="18" charset="0"/>
                <a:ea typeface="仿宋_GB2312" pitchFamily="49" charset="-122"/>
              </a:endParaRPr>
            </a:p>
          </p:txBody>
        </p:sp>
        <p:sp>
          <p:nvSpPr>
            <p:cNvPr id="793645" name="Rectangle 45"/>
            <p:cNvSpPr>
              <a:spLocks noChangeArrowheads="1"/>
            </p:cNvSpPr>
            <p:nvPr/>
          </p:nvSpPr>
          <p:spPr bwMode="auto">
            <a:xfrm>
              <a:off x="224" y="2715"/>
              <a:ext cx="447" cy="371"/>
            </a:xfrm>
            <a:prstGeom prst="rect">
              <a:avLst/>
            </a:prstGeom>
            <a:noFill/>
            <a:ln w="28575">
              <a:noFill/>
              <a:miter lim="800000"/>
            </a:ln>
          </p:spPr>
          <p:txBody>
            <a:bodyPr/>
            <a:lstStyle/>
            <a:p>
              <a:pPr algn="just"/>
              <a:r>
                <a:rPr kumimoji="1" lang="zh-CN" altLang="en-US" sz="1600" b="1">
                  <a:latin typeface="Times New Roman" panose="02020603050405020304" pitchFamily="18" charset="0"/>
                  <a:ea typeface="仿宋_GB2312" pitchFamily="49" charset="-122"/>
                </a:rPr>
                <a:t>按数</a:t>
              </a:r>
              <a:endParaRPr kumimoji="1" lang="zh-CN" altLang="en-US" sz="1600" b="1">
                <a:latin typeface="Times New Roman" panose="02020603050405020304" pitchFamily="18" charset="0"/>
                <a:ea typeface="仿宋_GB2312" pitchFamily="49" charset="-122"/>
              </a:endParaRPr>
            </a:p>
            <a:p>
              <a:pPr algn="just"/>
              <a:r>
                <a:rPr kumimoji="1" lang="zh-CN" altLang="en-US" sz="1600" b="1">
                  <a:latin typeface="Times New Roman" panose="02020603050405020304" pitchFamily="18" charset="0"/>
                  <a:ea typeface="仿宋_GB2312" pitchFamily="49" charset="-122"/>
                </a:rPr>
                <a:t>字键</a:t>
              </a:r>
              <a:endParaRPr kumimoji="1" lang="zh-CN" altLang="en-US" sz="1600" b="1">
                <a:latin typeface="Times New Roman" panose="02020603050405020304" pitchFamily="18" charset="0"/>
                <a:ea typeface="仿宋_GB2312" pitchFamily="49" charset="-122"/>
              </a:endParaRPr>
            </a:p>
          </p:txBody>
        </p:sp>
        <p:sp>
          <p:nvSpPr>
            <p:cNvPr id="793646" name="Line 46"/>
            <p:cNvSpPr>
              <a:spLocks noChangeShapeType="1"/>
            </p:cNvSpPr>
            <p:nvPr/>
          </p:nvSpPr>
          <p:spPr bwMode="auto">
            <a:xfrm flipV="1">
              <a:off x="0" y="2469"/>
              <a:ext cx="447" cy="246"/>
            </a:xfrm>
            <a:prstGeom prst="line">
              <a:avLst/>
            </a:prstGeom>
            <a:noFill/>
            <a:ln w="28575">
              <a:solidFill>
                <a:schemeClr val="tx1"/>
              </a:solidFill>
              <a:round/>
              <a:tailEnd type="triangle" w="med" len="med"/>
            </a:ln>
          </p:spPr>
          <p:txBody>
            <a:bodyPr/>
            <a:lstStyle/>
            <a:p>
              <a:endParaRPr lang="zh-CN" altLang="en-US"/>
            </a:p>
          </p:txBody>
        </p:sp>
        <p:sp>
          <p:nvSpPr>
            <p:cNvPr id="793647" name="Rectangle 47"/>
            <p:cNvSpPr>
              <a:spLocks noChangeArrowheads="1"/>
            </p:cNvSpPr>
            <p:nvPr/>
          </p:nvSpPr>
          <p:spPr bwMode="auto">
            <a:xfrm>
              <a:off x="1678" y="1605"/>
              <a:ext cx="335" cy="246"/>
            </a:xfrm>
            <a:prstGeom prst="rect">
              <a:avLst/>
            </a:prstGeom>
            <a:noFill/>
            <a:ln w="28575">
              <a:noFill/>
              <a:miter lim="800000"/>
            </a:ln>
          </p:spPr>
          <p:txBody>
            <a:bodyPr/>
            <a:lstStyle/>
            <a:p>
              <a:pPr algn="just"/>
              <a:r>
                <a:rPr kumimoji="1" lang="en-US" altLang="zh-CN" sz="1600" b="1">
                  <a:latin typeface="Times New Roman" panose="02020603050405020304" pitchFamily="18" charset="0"/>
                </a:rPr>
                <a:t>#1</a:t>
              </a:r>
              <a:endParaRPr kumimoji="1" lang="en-US" altLang="zh-CN" sz="1600" b="1">
                <a:latin typeface="Times New Roman" panose="02020603050405020304" pitchFamily="18" charset="0"/>
              </a:endParaRPr>
            </a:p>
          </p:txBody>
        </p:sp>
        <p:sp>
          <p:nvSpPr>
            <p:cNvPr id="793648" name="Line 48"/>
            <p:cNvSpPr>
              <a:spLocks noChangeShapeType="1"/>
            </p:cNvSpPr>
            <p:nvPr/>
          </p:nvSpPr>
          <p:spPr bwMode="auto">
            <a:xfrm flipH="1">
              <a:off x="2013" y="1728"/>
              <a:ext cx="224" cy="247"/>
            </a:xfrm>
            <a:prstGeom prst="line">
              <a:avLst/>
            </a:prstGeom>
            <a:noFill/>
            <a:ln w="28575">
              <a:solidFill>
                <a:schemeClr val="tx1"/>
              </a:solidFill>
              <a:round/>
              <a:tailEnd type="triangle" w="med" len="med"/>
            </a:ln>
          </p:spPr>
          <p:txBody>
            <a:bodyPr/>
            <a:lstStyle/>
            <a:p>
              <a:endParaRPr lang="zh-CN" altLang="en-US"/>
            </a:p>
          </p:txBody>
        </p:sp>
        <p:sp>
          <p:nvSpPr>
            <p:cNvPr id="793649" name="Rectangle 49"/>
            <p:cNvSpPr>
              <a:spLocks noChangeArrowheads="1"/>
            </p:cNvSpPr>
            <p:nvPr/>
          </p:nvSpPr>
          <p:spPr bwMode="auto">
            <a:xfrm>
              <a:off x="2461" y="1728"/>
              <a:ext cx="335" cy="247"/>
            </a:xfrm>
            <a:prstGeom prst="rect">
              <a:avLst/>
            </a:prstGeom>
            <a:noFill/>
            <a:ln w="28575">
              <a:noFill/>
              <a:miter lim="800000"/>
            </a:ln>
          </p:spPr>
          <p:txBody>
            <a:bodyPr/>
            <a:lstStyle/>
            <a:p>
              <a:pPr algn="just"/>
              <a:r>
                <a:rPr kumimoji="1" lang="en-US" altLang="zh-CN" sz="1600" b="1">
                  <a:latin typeface="Times New Roman" panose="02020603050405020304" pitchFamily="18" charset="0"/>
                </a:rPr>
                <a:t>#2</a:t>
              </a:r>
              <a:endParaRPr kumimoji="1" lang="en-US" altLang="zh-CN" sz="1600" b="1">
                <a:latin typeface="Times New Roman" panose="02020603050405020304" pitchFamily="18" charset="0"/>
              </a:endParaRPr>
            </a:p>
          </p:txBody>
        </p:sp>
        <p:sp>
          <p:nvSpPr>
            <p:cNvPr id="793650" name="Rectangle 50"/>
            <p:cNvSpPr>
              <a:spLocks noChangeArrowheads="1"/>
            </p:cNvSpPr>
            <p:nvPr/>
          </p:nvSpPr>
          <p:spPr bwMode="auto">
            <a:xfrm>
              <a:off x="2964" y="1605"/>
              <a:ext cx="279" cy="246"/>
            </a:xfrm>
            <a:prstGeom prst="rect">
              <a:avLst/>
            </a:prstGeom>
            <a:noFill/>
            <a:ln w="28575">
              <a:noFill/>
              <a:miter lim="800000"/>
            </a:ln>
          </p:spPr>
          <p:txBody>
            <a:bodyPr/>
            <a:lstStyle/>
            <a:p>
              <a:pPr algn="just"/>
              <a:r>
                <a:rPr kumimoji="1" lang="en-US" altLang="zh-CN" sz="1600" b="1">
                  <a:latin typeface="Times New Roman" panose="02020603050405020304" pitchFamily="18" charset="0"/>
                </a:rPr>
                <a:t>#3</a:t>
              </a:r>
              <a:endParaRPr kumimoji="1" lang="en-US" altLang="zh-CN" sz="1600" b="1">
                <a:latin typeface="Times New Roman" panose="02020603050405020304" pitchFamily="18" charset="0"/>
              </a:endParaRPr>
            </a:p>
          </p:txBody>
        </p:sp>
        <p:sp>
          <p:nvSpPr>
            <p:cNvPr id="793651" name="Rectangle 51"/>
            <p:cNvSpPr>
              <a:spLocks noChangeArrowheads="1"/>
            </p:cNvSpPr>
            <p:nvPr/>
          </p:nvSpPr>
          <p:spPr bwMode="auto">
            <a:xfrm>
              <a:off x="3020" y="1358"/>
              <a:ext cx="335" cy="247"/>
            </a:xfrm>
            <a:prstGeom prst="rect">
              <a:avLst/>
            </a:prstGeom>
            <a:noFill/>
            <a:ln w="28575">
              <a:noFill/>
              <a:miter lim="800000"/>
            </a:ln>
          </p:spPr>
          <p:txBody>
            <a:bodyPr/>
            <a:lstStyle/>
            <a:p>
              <a:pPr algn="just"/>
              <a:r>
                <a:rPr kumimoji="1" lang="en-US" altLang="zh-CN" sz="1600" b="1">
                  <a:latin typeface="Times New Roman" panose="02020603050405020304" pitchFamily="18" charset="0"/>
                </a:rPr>
                <a:t>#4</a:t>
              </a:r>
              <a:endParaRPr kumimoji="1" lang="en-US" altLang="zh-CN" sz="1600" b="1">
                <a:latin typeface="Times New Roman" panose="02020603050405020304" pitchFamily="18" charset="0"/>
              </a:endParaRPr>
            </a:p>
          </p:txBody>
        </p:sp>
        <p:sp>
          <p:nvSpPr>
            <p:cNvPr id="793652" name="Line 52"/>
            <p:cNvSpPr>
              <a:spLocks noChangeShapeType="1"/>
            </p:cNvSpPr>
            <p:nvPr/>
          </p:nvSpPr>
          <p:spPr bwMode="auto">
            <a:xfrm>
              <a:off x="2852" y="1605"/>
              <a:ext cx="895" cy="123"/>
            </a:xfrm>
            <a:prstGeom prst="line">
              <a:avLst/>
            </a:prstGeom>
            <a:noFill/>
            <a:ln w="28575">
              <a:solidFill>
                <a:schemeClr val="tx1"/>
              </a:solidFill>
              <a:round/>
              <a:tailEnd type="triangle" w="med" len="med"/>
            </a:ln>
          </p:spPr>
          <p:txBody>
            <a:bodyPr/>
            <a:lstStyle/>
            <a:p>
              <a:endParaRPr lang="zh-CN" altLang="en-US"/>
            </a:p>
          </p:txBody>
        </p:sp>
        <p:sp>
          <p:nvSpPr>
            <p:cNvPr id="793653" name="Rectangle 53"/>
            <p:cNvSpPr>
              <a:spLocks noChangeArrowheads="1"/>
            </p:cNvSpPr>
            <p:nvPr/>
          </p:nvSpPr>
          <p:spPr bwMode="auto">
            <a:xfrm>
              <a:off x="2796" y="987"/>
              <a:ext cx="336" cy="247"/>
            </a:xfrm>
            <a:prstGeom prst="rect">
              <a:avLst/>
            </a:prstGeom>
            <a:noFill/>
            <a:ln w="28575">
              <a:noFill/>
              <a:miter lim="800000"/>
            </a:ln>
          </p:spPr>
          <p:txBody>
            <a:bodyPr/>
            <a:lstStyle/>
            <a:p>
              <a:pPr algn="just"/>
              <a:r>
                <a:rPr kumimoji="1" lang="en-US" altLang="zh-CN" sz="1600" b="1">
                  <a:latin typeface="Times New Roman" panose="02020603050405020304" pitchFamily="18" charset="0"/>
                </a:rPr>
                <a:t>#5</a:t>
              </a:r>
              <a:endParaRPr kumimoji="1" lang="en-US" altLang="zh-CN" sz="1600" b="1">
                <a:latin typeface="Times New Roman" panose="02020603050405020304" pitchFamily="18" charset="0"/>
              </a:endParaRPr>
            </a:p>
          </p:txBody>
        </p:sp>
        <p:sp>
          <p:nvSpPr>
            <p:cNvPr id="793654" name="Line 54"/>
            <p:cNvSpPr>
              <a:spLocks noChangeShapeType="1"/>
            </p:cNvSpPr>
            <p:nvPr/>
          </p:nvSpPr>
          <p:spPr bwMode="auto">
            <a:xfrm flipV="1">
              <a:off x="2852" y="1234"/>
              <a:ext cx="727" cy="247"/>
            </a:xfrm>
            <a:prstGeom prst="line">
              <a:avLst/>
            </a:prstGeom>
            <a:noFill/>
            <a:ln w="28575">
              <a:solidFill>
                <a:schemeClr val="tx1"/>
              </a:solidFill>
              <a:round/>
              <a:tailEnd type="triangle" w="med" len="med"/>
            </a:ln>
          </p:spPr>
          <p:txBody>
            <a:bodyPr/>
            <a:lstStyle/>
            <a:p>
              <a:endParaRPr lang="zh-CN" altLang="en-US"/>
            </a:p>
          </p:txBody>
        </p:sp>
        <p:sp>
          <p:nvSpPr>
            <p:cNvPr id="793655" name="Rectangle 55"/>
            <p:cNvSpPr>
              <a:spLocks noChangeArrowheads="1"/>
            </p:cNvSpPr>
            <p:nvPr/>
          </p:nvSpPr>
          <p:spPr bwMode="auto">
            <a:xfrm>
              <a:off x="2544" y="864"/>
              <a:ext cx="280" cy="247"/>
            </a:xfrm>
            <a:prstGeom prst="rect">
              <a:avLst/>
            </a:prstGeom>
            <a:noFill/>
            <a:ln w="28575">
              <a:noFill/>
              <a:miter lim="800000"/>
            </a:ln>
          </p:spPr>
          <p:txBody>
            <a:bodyPr/>
            <a:lstStyle/>
            <a:p>
              <a:pPr algn="just"/>
              <a:r>
                <a:rPr kumimoji="1" lang="en-US" altLang="zh-CN" sz="1600" b="1">
                  <a:latin typeface="Times New Roman" panose="02020603050405020304" pitchFamily="18" charset="0"/>
                </a:rPr>
                <a:t>#6</a:t>
              </a:r>
              <a:endParaRPr kumimoji="1" lang="en-US" altLang="zh-CN" sz="1600" b="1">
                <a:latin typeface="Times New Roman" panose="02020603050405020304" pitchFamily="18" charset="0"/>
              </a:endParaRPr>
            </a:p>
          </p:txBody>
        </p:sp>
        <p:sp>
          <p:nvSpPr>
            <p:cNvPr id="793656" name="Line 56"/>
            <p:cNvSpPr>
              <a:spLocks noChangeShapeType="1"/>
            </p:cNvSpPr>
            <p:nvPr/>
          </p:nvSpPr>
          <p:spPr bwMode="auto">
            <a:xfrm flipV="1">
              <a:off x="2628" y="741"/>
              <a:ext cx="615" cy="493"/>
            </a:xfrm>
            <a:prstGeom prst="line">
              <a:avLst/>
            </a:prstGeom>
            <a:noFill/>
            <a:ln w="28575">
              <a:solidFill>
                <a:schemeClr val="tx1"/>
              </a:solidFill>
              <a:round/>
              <a:tailEnd type="triangle" w="med" len="med"/>
            </a:ln>
          </p:spPr>
          <p:txBody>
            <a:bodyPr/>
            <a:lstStyle/>
            <a:p>
              <a:endParaRPr lang="zh-CN" altLang="en-US"/>
            </a:p>
          </p:txBody>
        </p:sp>
        <p:sp>
          <p:nvSpPr>
            <p:cNvPr id="793657" name="Line 57"/>
            <p:cNvSpPr>
              <a:spLocks noChangeShapeType="1"/>
            </p:cNvSpPr>
            <p:nvPr/>
          </p:nvSpPr>
          <p:spPr bwMode="auto">
            <a:xfrm flipV="1">
              <a:off x="4138" y="370"/>
              <a:ext cx="783" cy="247"/>
            </a:xfrm>
            <a:prstGeom prst="line">
              <a:avLst/>
            </a:prstGeom>
            <a:noFill/>
            <a:ln w="28575">
              <a:solidFill>
                <a:schemeClr val="tx1"/>
              </a:solidFill>
              <a:round/>
              <a:tailEnd type="triangle" w="med" len="med"/>
            </a:ln>
          </p:spPr>
          <p:txBody>
            <a:bodyPr/>
            <a:lstStyle/>
            <a:p>
              <a:endParaRPr lang="zh-CN" altLang="en-US"/>
            </a:p>
          </p:txBody>
        </p:sp>
        <p:sp>
          <p:nvSpPr>
            <p:cNvPr id="793658" name="Line 58"/>
            <p:cNvSpPr>
              <a:spLocks noChangeShapeType="1"/>
            </p:cNvSpPr>
            <p:nvPr/>
          </p:nvSpPr>
          <p:spPr bwMode="auto">
            <a:xfrm>
              <a:off x="4530" y="1234"/>
              <a:ext cx="503" cy="0"/>
            </a:xfrm>
            <a:prstGeom prst="line">
              <a:avLst/>
            </a:prstGeom>
            <a:noFill/>
            <a:ln w="28575">
              <a:solidFill>
                <a:schemeClr val="tx1"/>
              </a:solidFill>
              <a:round/>
              <a:tailEnd type="triangle" w="med" len="med"/>
            </a:ln>
          </p:spPr>
          <p:txBody>
            <a:bodyPr/>
            <a:lstStyle/>
            <a:p>
              <a:endParaRPr lang="zh-CN" altLang="en-US"/>
            </a:p>
          </p:txBody>
        </p:sp>
        <p:sp>
          <p:nvSpPr>
            <p:cNvPr id="793659" name="Line 59"/>
            <p:cNvSpPr>
              <a:spLocks noChangeShapeType="1"/>
            </p:cNvSpPr>
            <p:nvPr/>
          </p:nvSpPr>
          <p:spPr bwMode="auto">
            <a:xfrm>
              <a:off x="2628" y="1728"/>
              <a:ext cx="504" cy="247"/>
            </a:xfrm>
            <a:prstGeom prst="line">
              <a:avLst/>
            </a:prstGeom>
            <a:noFill/>
            <a:ln w="28575">
              <a:solidFill>
                <a:schemeClr val="tx2"/>
              </a:solidFill>
              <a:round/>
              <a:tailEnd type="triangle" w="med" len="med"/>
            </a:ln>
          </p:spPr>
          <p:txBody>
            <a:bodyPr/>
            <a:lstStyle/>
            <a:p>
              <a:endParaRPr lang="zh-CN" altLang="en-US"/>
            </a:p>
          </p:txBody>
        </p:sp>
        <p:sp>
          <p:nvSpPr>
            <p:cNvPr id="793660" name="Line 60"/>
            <p:cNvSpPr>
              <a:spLocks noChangeShapeType="1"/>
            </p:cNvSpPr>
            <p:nvPr/>
          </p:nvSpPr>
          <p:spPr bwMode="auto">
            <a:xfrm flipV="1">
              <a:off x="1454" y="2839"/>
              <a:ext cx="783" cy="123"/>
            </a:xfrm>
            <a:prstGeom prst="line">
              <a:avLst/>
            </a:prstGeom>
            <a:noFill/>
            <a:ln w="28575">
              <a:solidFill>
                <a:schemeClr val="tx1"/>
              </a:solidFill>
              <a:round/>
              <a:tailEnd type="triangle" w="med" len="med"/>
            </a:ln>
          </p:spPr>
          <p:txBody>
            <a:bodyPr/>
            <a:lstStyle/>
            <a:p>
              <a:endParaRPr lang="zh-CN" altLang="en-US"/>
            </a:p>
          </p:txBody>
        </p:sp>
        <p:sp>
          <p:nvSpPr>
            <p:cNvPr id="793661" name="Line 61"/>
            <p:cNvSpPr>
              <a:spLocks noChangeShapeType="1"/>
            </p:cNvSpPr>
            <p:nvPr/>
          </p:nvSpPr>
          <p:spPr bwMode="auto">
            <a:xfrm flipH="1">
              <a:off x="1286" y="2962"/>
              <a:ext cx="1007" cy="617"/>
            </a:xfrm>
            <a:prstGeom prst="line">
              <a:avLst/>
            </a:prstGeom>
            <a:noFill/>
            <a:ln w="28575">
              <a:solidFill>
                <a:schemeClr val="tx1"/>
              </a:solidFill>
              <a:round/>
              <a:tailEnd type="triangle" w="med" len="med"/>
            </a:ln>
          </p:spPr>
          <p:txBody>
            <a:bodyPr/>
            <a:lstStyle/>
            <a:p>
              <a:endParaRPr lang="zh-CN" altLang="en-US"/>
            </a:p>
          </p:txBody>
        </p:sp>
        <p:sp>
          <p:nvSpPr>
            <p:cNvPr id="793662" name="Line 62"/>
            <p:cNvSpPr>
              <a:spLocks noChangeShapeType="1"/>
            </p:cNvSpPr>
            <p:nvPr/>
          </p:nvSpPr>
          <p:spPr bwMode="auto">
            <a:xfrm flipH="1">
              <a:off x="2237" y="3456"/>
              <a:ext cx="671" cy="247"/>
            </a:xfrm>
            <a:prstGeom prst="line">
              <a:avLst/>
            </a:prstGeom>
            <a:noFill/>
            <a:ln w="28575">
              <a:solidFill>
                <a:schemeClr val="tx1"/>
              </a:solidFill>
              <a:round/>
              <a:tailEnd type="triangle" w="med" len="med"/>
            </a:ln>
          </p:spPr>
          <p:txBody>
            <a:bodyPr/>
            <a:lstStyle/>
            <a:p>
              <a:endParaRPr lang="zh-CN" altLang="en-US"/>
            </a:p>
          </p:txBody>
        </p:sp>
        <p:sp>
          <p:nvSpPr>
            <p:cNvPr id="793663" name="Line 63"/>
            <p:cNvSpPr>
              <a:spLocks noChangeShapeType="1"/>
            </p:cNvSpPr>
            <p:nvPr/>
          </p:nvSpPr>
          <p:spPr bwMode="auto">
            <a:xfrm flipV="1">
              <a:off x="1007" y="2098"/>
              <a:ext cx="615" cy="124"/>
            </a:xfrm>
            <a:prstGeom prst="line">
              <a:avLst/>
            </a:prstGeom>
            <a:noFill/>
            <a:ln w="28575">
              <a:solidFill>
                <a:schemeClr val="tx1"/>
              </a:solidFill>
              <a:round/>
              <a:tailEnd type="triangle" w="med" len="med"/>
            </a:ln>
          </p:spPr>
          <p:txBody>
            <a:bodyPr/>
            <a:lstStyle/>
            <a:p>
              <a:endParaRPr lang="zh-CN" altLang="en-US"/>
            </a:p>
          </p:txBody>
        </p:sp>
        <p:sp>
          <p:nvSpPr>
            <p:cNvPr id="793664" name="Rectangle 64"/>
            <p:cNvSpPr>
              <a:spLocks noChangeArrowheads="1"/>
            </p:cNvSpPr>
            <p:nvPr/>
          </p:nvSpPr>
          <p:spPr bwMode="auto">
            <a:xfrm>
              <a:off x="224" y="1728"/>
              <a:ext cx="894" cy="247"/>
            </a:xfrm>
            <a:prstGeom prst="rect">
              <a:avLst/>
            </a:prstGeom>
            <a:noFill/>
            <a:ln w="28575">
              <a:noFill/>
              <a:miter lim="800000"/>
            </a:ln>
          </p:spPr>
          <p:txBody>
            <a:bodyPr/>
            <a:lstStyle/>
            <a:p>
              <a:pPr algn="just"/>
              <a:r>
                <a:rPr kumimoji="1" lang="en-US" altLang="zh-CN" sz="1600" b="1">
                  <a:latin typeface="Times New Roman" panose="02020603050405020304" pitchFamily="18" charset="0"/>
                  <a:ea typeface="仿宋_GB2312" pitchFamily="49" charset="-122"/>
                </a:rPr>
                <a:t>“</a:t>
              </a:r>
              <a:r>
                <a:rPr kumimoji="1" lang="zh-CN" altLang="en-US" sz="1600" b="1">
                  <a:latin typeface="Times New Roman" panose="02020603050405020304" pitchFamily="18" charset="0"/>
                  <a:ea typeface="仿宋_GB2312" pitchFamily="49" charset="-122"/>
                </a:rPr>
                <a:t>重试”提示</a:t>
              </a:r>
              <a:endParaRPr kumimoji="1" lang="zh-CN" altLang="en-US" sz="1600" b="1">
                <a:latin typeface="Times New Roman" panose="02020603050405020304" pitchFamily="18" charset="0"/>
                <a:ea typeface="仿宋_GB2312" pitchFamily="49" charset="-122"/>
              </a:endParaRPr>
            </a:p>
          </p:txBody>
        </p:sp>
        <p:sp>
          <p:nvSpPr>
            <p:cNvPr id="793665" name="Line 65"/>
            <p:cNvSpPr>
              <a:spLocks noChangeShapeType="1"/>
            </p:cNvSpPr>
            <p:nvPr/>
          </p:nvSpPr>
          <p:spPr bwMode="auto">
            <a:xfrm flipV="1">
              <a:off x="839" y="1728"/>
              <a:ext cx="559" cy="494"/>
            </a:xfrm>
            <a:prstGeom prst="line">
              <a:avLst/>
            </a:prstGeom>
            <a:noFill/>
            <a:ln w="28575">
              <a:solidFill>
                <a:schemeClr val="tx1"/>
              </a:solidFill>
              <a:round/>
              <a:tailEnd type="triangle" w="med" len="med"/>
            </a:ln>
          </p:spPr>
          <p:txBody>
            <a:bodyPr/>
            <a:lstStyle/>
            <a:p>
              <a:endParaRPr lang="zh-CN" altLang="en-US"/>
            </a:p>
          </p:txBody>
        </p:sp>
        <p:sp>
          <p:nvSpPr>
            <p:cNvPr id="793666" name="Line 66"/>
            <p:cNvSpPr>
              <a:spLocks noChangeShapeType="1"/>
            </p:cNvSpPr>
            <p:nvPr/>
          </p:nvSpPr>
          <p:spPr bwMode="auto">
            <a:xfrm>
              <a:off x="1510" y="864"/>
              <a:ext cx="503" cy="494"/>
            </a:xfrm>
            <a:prstGeom prst="line">
              <a:avLst/>
            </a:prstGeom>
            <a:noFill/>
            <a:ln w="28575">
              <a:solidFill>
                <a:schemeClr val="tx1"/>
              </a:solidFill>
              <a:round/>
              <a:tailEnd type="triangle" w="med" len="med"/>
            </a:ln>
          </p:spPr>
          <p:txBody>
            <a:bodyPr/>
            <a:lstStyle/>
            <a:p>
              <a:endParaRPr lang="zh-CN" altLang="en-US"/>
            </a:p>
          </p:txBody>
        </p:sp>
        <p:sp>
          <p:nvSpPr>
            <p:cNvPr id="793667" name="Line 67"/>
            <p:cNvSpPr>
              <a:spLocks noChangeShapeType="1"/>
            </p:cNvSpPr>
            <p:nvPr/>
          </p:nvSpPr>
          <p:spPr bwMode="auto">
            <a:xfrm>
              <a:off x="3691" y="2222"/>
              <a:ext cx="671" cy="123"/>
            </a:xfrm>
            <a:prstGeom prst="line">
              <a:avLst/>
            </a:prstGeom>
            <a:noFill/>
            <a:ln w="28575">
              <a:solidFill>
                <a:schemeClr val="tx2"/>
              </a:solidFill>
              <a:round/>
              <a:tailEnd type="triangle" w="med" len="med"/>
            </a:ln>
          </p:spPr>
          <p:txBody>
            <a:bodyPr/>
            <a:lstStyle/>
            <a:p>
              <a:endParaRPr lang="zh-CN" altLang="en-US"/>
            </a:p>
          </p:txBody>
        </p:sp>
        <p:sp>
          <p:nvSpPr>
            <p:cNvPr id="793668" name="Line 68"/>
            <p:cNvSpPr>
              <a:spLocks noChangeShapeType="1"/>
            </p:cNvSpPr>
            <p:nvPr/>
          </p:nvSpPr>
          <p:spPr bwMode="auto">
            <a:xfrm>
              <a:off x="4530" y="2839"/>
              <a:ext cx="0" cy="247"/>
            </a:xfrm>
            <a:prstGeom prst="line">
              <a:avLst/>
            </a:prstGeom>
            <a:noFill/>
            <a:ln w="28575">
              <a:solidFill>
                <a:schemeClr val="tx2"/>
              </a:solidFill>
              <a:round/>
              <a:tailEnd type="triangle" w="med" len="med"/>
            </a:ln>
          </p:spPr>
          <p:txBody>
            <a:bodyPr/>
            <a:lstStyle/>
            <a:p>
              <a:endParaRPr lang="zh-CN" altLang="en-US"/>
            </a:p>
          </p:txBody>
        </p:sp>
        <p:sp>
          <p:nvSpPr>
            <p:cNvPr id="793669" name="Line 69"/>
            <p:cNvSpPr>
              <a:spLocks noChangeShapeType="1"/>
            </p:cNvSpPr>
            <p:nvPr/>
          </p:nvSpPr>
          <p:spPr bwMode="auto">
            <a:xfrm>
              <a:off x="2069" y="2469"/>
              <a:ext cx="559" cy="123"/>
            </a:xfrm>
            <a:prstGeom prst="line">
              <a:avLst/>
            </a:prstGeom>
            <a:noFill/>
            <a:ln w="28575">
              <a:solidFill>
                <a:schemeClr val="tx1"/>
              </a:solidFill>
              <a:round/>
              <a:tailEnd type="triangle" w="med" len="med"/>
            </a:ln>
          </p:spPr>
          <p:txBody>
            <a:bodyPr/>
            <a:lstStyle/>
            <a:p>
              <a:endParaRPr lang="zh-CN" altLang="en-US"/>
            </a:p>
          </p:txBody>
        </p:sp>
        <p:sp>
          <p:nvSpPr>
            <p:cNvPr id="793670" name="Line 70"/>
            <p:cNvSpPr>
              <a:spLocks noChangeShapeType="1"/>
            </p:cNvSpPr>
            <p:nvPr/>
          </p:nvSpPr>
          <p:spPr bwMode="auto">
            <a:xfrm>
              <a:off x="2293" y="4197"/>
              <a:ext cx="1454" cy="0"/>
            </a:xfrm>
            <a:prstGeom prst="line">
              <a:avLst/>
            </a:prstGeom>
            <a:noFill/>
            <a:ln w="28575">
              <a:solidFill>
                <a:schemeClr val="tx1"/>
              </a:solidFill>
              <a:round/>
              <a:tailEnd type="triangle" w="med" len="med"/>
            </a:ln>
          </p:spPr>
          <p:txBody>
            <a:bodyPr/>
            <a:lstStyle/>
            <a:p>
              <a:endParaRPr lang="zh-CN" altLang="en-US"/>
            </a:p>
          </p:txBody>
        </p:sp>
        <p:sp>
          <p:nvSpPr>
            <p:cNvPr id="793671" name="Line 71"/>
            <p:cNvSpPr>
              <a:spLocks noChangeShapeType="1"/>
            </p:cNvSpPr>
            <p:nvPr/>
          </p:nvSpPr>
          <p:spPr bwMode="auto">
            <a:xfrm>
              <a:off x="2852" y="3086"/>
              <a:ext cx="112" cy="123"/>
            </a:xfrm>
            <a:prstGeom prst="line">
              <a:avLst/>
            </a:prstGeom>
            <a:noFill/>
            <a:ln w="28575">
              <a:solidFill>
                <a:schemeClr val="tx1"/>
              </a:solidFill>
              <a:round/>
              <a:tailEnd type="triangle" w="med" len="med"/>
            </a:ln>
          </p:spPr>
          <p:txBody>
            <a:bodyPr/>
            <a:lstStyle/>
            <a:p>
              <a:endParaRPr lang="zh-CN" altLang="en-US"/>
            </a:p>
          </p:txBody>
        </p:sp>
        <p:sp>
          <p:nvSpPr>
            <p:cNvPr id="793672" name="Line 72"/>
            <p:cNvSpPr>
              <a:spLocks noChangeShapeType="1"/>
            </p:cNvSpPr>
            <p:nvPr/>
          </p:nvSpPr>
          <p:spPr bwMode="auto">
            <a:xfrm>
              <a:off x="3411" y="3579"/>
              <a:ext cx="336" cy="371"/>
            </a:xfrm>
            <a:prstGeom prst="line">
              <a:avLst/>
            </a:prstGeom>
            <a:noFill/>
            <a:ln w="28575">
              <a:solidFill>
                <a:schemeClr val="tx1"/>
              </a:solidFill>
              <a:round/>
              <a:tailEnd type="triangle" w="med" len="med"/>
            </a:ln>
          </p:spPr>
          <p:txBody>
            <a:bodyPr/>
            <a:lstStyle/>
            <a:p>
              <a:endParaRPr lang="zh-CN" altLang="en-US"/>
            </a:p>
          </p:txBody>
        </p:sp>
        <p:sp>
          <p:nvSpPr>
            <p:cNvPr id="793673" name="Line 73"/>
            <p:cNvSpPr>
              <a:spLocks noChangeShapeType="1"/>
            </p:cNvSpPr>
            <p:nvPr/>
          </p:nvSpPr>
          <p:spPr bwMode="auto">
            <a:xfrm flipH="1">
              <a:off x="4194" y="3579"/>
              <a:ext cx="336" cy="247"/>
            </a:xfrm>
            <a:prstGeom prst="line">
              <a:avLst/>
            </a:prstGeom>
            <a:noFill/>
            <a:ln w="28575">
              <a:solidFill>
                <a:schemeClr val="tx2"/>
              </a:solidFill>
              <a:round/>
              <a:tailEnd type="triangle" w="med" len="med"/>
            </a:ln>
          </p:spPr>
          <p:txBody>
            <a:bodyPr/>
            <a:lstStyle/>
            <a:p>
              <a:endParaRPr lang="zh-CN" altLang="en-US"/>
            </a:p>
          </p:txBody>
        </p:sp>
        <p:sp>
          <p:nvSpPr>
            <p:cNvPr id="793674" name="Line 74"/>
            <p:cNvSpPr>
              <a:spLocks noChangeShapeType="1"/>
            </p:cNvSpPr>
            <p:nvPr/>
          </p:nvSpPr>
          <p:spPr bwMode="auto">
            <a:xfrm>
              <a:off x="4530" y="4197"/>
              <a:ext cx="783" cy="123"/>
            </a:xfrm>
            <a:prstGeom prst="line">
              <a:avLst/>
            </a:prstGeom>
            <a:noFill/>
            <a:ln w="28575">
              <a:solidFill>
                <a:schemeClr val="tx2"/>
              </a:solidFill>
              <a:round/>
              <a:tailEnd type="triangle" w="med" len="med"/>
            </a:ln>
          </p:spPr>
          <p:txBody>
            <a:bodyPr/>
            <a:lstStyle/>
            <a:p>
              <a:endParaRPr lang="zh-CN" altLang="en-US"/>
            </a:p>
          </p:txBody>
        </p:sp>
        <p:sp>
          <p:nvSpPr>
            <p:cNvPr id="793675" name="Line 75"/>
            <p:cNvSpPr>
              <a:spLocks noChangeShapeType="1"/>
            </p:cNvSpPr>
            <p:nvPr/>
          </p:nvSpPr>
          <p:spPr bwMode="auto">
            <a:xfrm flipV="1">
              <a:off x="2400" y="624"/>
              <a:ext cx="192" cy="576"/>
            </a:xfrm>
            <a:prstGeom prst="line">
              <a:avLst/>
            </a:prstGeom>
            <a:noFill/>
            <a:ln w="28575">
              <a:solidFill>
                <a:schemeClr val="tx1"/>
              </a:solidFill>
              <a:round/>
              <a:tailEnd type="triangle" w="med" len="med"/>
            </a:ln>
            <a:effectLst/>
          </p:spPr>
          <p:txBody>
            <a:bodyPr wrap="none" anchor="ctr"/>
            <a:lstStyle/>
            <a:p>
              <a:endParaRPr lang="zh-CN" altLang="en-US"/>
            </a:p>
          </p:txBody>
        </p:sp>
        <p:sp>
          <p:nvSpPr>
            <p:cNvPr id="793676" name="Line 76"/>
            <p:cNvSpPr>
              <a:spLocks noChangeShapeType="1"/>
            </p:cNvSpPr>
            <p:nvPr/>
          </p:nvSpPr>
          <p:spPr bwMode="auto">
            <a:xfrm flipV="1">
              <a:off x="1344" y="144"/>
              <a:ext cx="0" cy="384"/>
            </a:xfrm>
            <a:prstGeom prst="line">
              <a:avLst/>
            </a:prstGeom>
            <a:noFill/>
            <a:ln w="28575">
              <a:solidFill>
                <a:schemeClr val="tx1"/>
              </a:solidFill>
              <a:round/>
              <a:tailEnd type="triangle" w="med" len="med"/>
            </a:ln>
            <a:effectLst/>
          </p:spPr>
          <p:txBody>
            <a:bodyPr wrap="none" anchor="ctr"/>
            <a:lstStyle/>
            <a:p>
              <a:endParaRPr lang="zh-CN" altLang="en-US"/>
            </a:p>
          </p:txBody>
        </p:sp>
        <p:grpSp>
          <p:nvGrpSpPr>
            <p:cNvPr id="793677" name="Group 77"/>
            <p:cNvGrpSpPr/>
            <p:nvPr/>
          </p:nvGrpSpPr>
          <p:grpSpPr bwMode="auto">
            <a:xfrm>
              <a:off x="432" y="0"/>
              <a:ext cx="1680" cy="1440"/>
              <a:chOff x="432" y="0"/>
              <a:chExt cx="1680" cy="1440"/>
            </a:xfrm>
          </p:grpSpPr>
          <p:sp>
            <p:nvSpPr>
              <p:cNvPr id="793678" name="Line 78"/>
              <p:cNvSpPr>
                <a:spLocks noChangeShapeType="1"/>
              </p:cNvSpPr>
              <p:nvPr/>
            </p:nvSpPr>
            <p:spPr bwMode="auto">
              <a:xfrm>
                <a:off x="1872" y="0"/>
                <a:ext cx="240" cy="672"/>
              </a:xfrm>
              <a:prstGeom prst="line">
                <a:avLst/>
              </a:prstGeom>
              <a:noFill/>
              <a:ln w="76200">
                <a:solidFill>
                  <a:srgbClr val="FF00FF"/>
                </a:solidFill>
                <a:prstDash val="dash"/>
                <a:round/>
              </a:ln>
              <a:effectLst/>
            </p:spPr>
            <p:txBody>
              <a:bodyPr wrap="none" anchor="ctr"/>
              <a:lstStyle/>
              <a:p>
                <a:endParaRPr lang="zh-CN" altLang="en-US"/>
              </a:p>
            </p:txBody>
          </p:sp>
          <p:sp>
            <p:nvSpPr>
              <p:cNvPr id="793679" name="Line 79"/>
              <p:cNvSpPr>
                <a:spLocks noChangeShapeType="1"/>
              </p:cNvSpPr>
              <p:nvPr/>
            </p:nvSpPr>
            <p:spPr bwMode="auto">
              <a:xfrm flipH="1">
                <a:off x="1344" y="672"/>
                <a:ext cx="768" cy="768"/>
              </a:xfrm>
              <a:prstGeom prst="line">
                <a:avLst/>
              </a:prstGeom>
              <a:noFill/>
              <a:ln w="76200">
                <a:solidFill>
                  <a:srgbClr val="FF00FF"/>
                </a:solidFill>
                <a:prstDash val="dash"/>
                <a:round/>
              </a:ln>
              <a:effectLst/>
            </p:spPr>
            <p:txBody>
              <a:bodyPr wrap="none" anchor="ctr"/>
              <a:lstStyle/>
              <a:p>
                <a:endParaRPr lang="zh-CN" altLang="en-US"/>
              </a:p>
            </p:txBody>
          </p:sp>
          <p:sp>
            <p:nvSpPr>
              <p:cNvPr id="793680" name="Line 80"/>
              <p:cNvSpPr>
                <a:spLocks noChangeShapeType="1"/>
              </p:cNvSpPr>
              <p:nvPr/>
            </p:nvSpPr>
            <p:spPr bwMode="auto">
              <a:xfrm flipH="1">
                <a:off x="432" y="1440"/>
                <a:ext cx="912" cy="0"/>
              </a:xfrm>
              <a:prstGeom prst="line">
                <a:avLst/>
              </a:prstGeom>
              <a:noFill/>
              <a:ln w="76200">
                <a:solidFill>
                  <a:srgbClr val="FF00FF"/>
                </a:solidFill>
                <a:prstDash val="dash"/>
                <a:round/>
              </a:ln>
              <a:effectLst/>
            </p:spPr>
            <p:txBody>
              <a:bodyPr wrap="none" anchor="ctr"/>
              <a:lstStyle/>
              <a:p>
                <a:endParaRPr lang="zh-CN" altLang="en-US"/>
              </a:p>
            </p:txBody>
          </p:sp>
        </p:grpSp>
        <p:sp>
          <p:nvSpPr>
            <p:cNvPr id="793681" name="Text Box 81"/>
            <p:cNvSpPr txBox="1">
              <a:spLocks noChangeArrowheads="1"/>
            </p:cNvSpPr>
            <p:nvPr/>
          </p:nvSpPr>
          <p:spPr bwMode="auto">
            <a:xfrm>
              <a:off x="192" y="672"/>
              <a:ext cx="310" cy="518"/>
            </a:xfrm>
            <a:prstGeom prst="rect">
              <a:avLst/>
            </a:prstGeom>
            <a:solidFill>
              <a:srgbClr val="0000FF"/>
            </a:solidFill>
            <a:ln w="9525">
              <a:noFill/>
              <a:miter lim="800000"/>
            </a:ln>
            <a:effectLst/>
          </p:spPr>
          <p:txBody>
            <a:bodyPr wrap="none">
              <a:spAutoFit/>
            </a:bodyPr>
            <a:lstStyle/>
            <a:p>
              <a:r>
                <a:rPr kumimoji="1" lang="zh-CN" altLang="en-US" sz="2400" b="1">
                  <a:solidFill>
                    <a:srgbClr val="FFFFFF"/>
                  </a:solidFill>
                  <a:latin typeface="Times New Roman" panose="02020603050405020304" pitchFamily="18" charset="0"/>
                  <a:ea typeface="黑体" panose="02010609060101010101" charset="-122"/>
                </a:rPr>
                <a:t>接</a:t>
              </a:r>
              <a:endParaRPr kumimoji="1" lang="zh-CN" altLang="en-US" sz="2400" b="1">
                <a:solidFill>
                  <a:srgbClr val="FFFFFF"/>
                </a:solidFill>
                <a:latin typeface="Times New Roman" panose="02020603050405020304" pitchFamily="18" charset="0"/>
                <a:ea typeface="黑体" panose="02010609060101010101" charset="-122"/>
              </a:endParaRPr>
            </a:p>
            <a:p>
              <a:r>
                <a:rPr kumimoji="1" lang="zh-CN" altLang="en-US" sz="2400" b="1">
                  <a:solidFill>
                    <a:srgbClr val="FFFFFF"/>
                  </a:solidFill>
                  <a:latin typeface="Times New Roman" panose="02020603050405020304" pitchFamily="18" charset="0"/>
                  <a:ea typeface="黑体" panose="02010609060101010101" charset="-122"/>
                </a:rPr>
                <a:t>收</a:t>
              </a:r>
              <a:endParaRPr kumimoji="1" lang="zh-CN" altLang="en-US" sz="2400" b="1">
                <a:solidFill>
                  <a:srgbClr val="FFFFFF"/>
                </a:solidFill>
                <a:latin typeface="Times New Roman" panose="02020603050405020304" pitchFamily="18" charset="0"/>
                <a:ea typeface="黑体" panose="02010609060101010101" charset="-122"/>
              </a:endParaRPr>
            </a:p>
          </p:txBody>
        </p:sp>
        <p:grpSp>
          <p:nvGrpSpPr>
            <p:cNvPr id="793682" name="Group 82"/>
            <p:cNvGrpSpPr/>
            <p:nvPr/>
          </p:nvGrpSpPr>
          <p:grpSpPr bwMode="auto">
            <a:xfrm>
              <a:off x="912" y="0"/>
              <a:ext cx="2544" cy="1968"/>
              <a:chOff x="912" y="0"/>
              <a:chExt cx="2544" cy="1968"/>
            </a:xfrm>
          </p:grpSpPr>
          <p:sp>
            <p:nvSpPr>
              <p:cNvPr id="793683" name="Line 83"/>
              <p:cNvSpPr>
                <a:spLocks noChangeShapeType="1"/>
              </p:cNvSpPr>
              <p:nvPr/>
            </p:nvSpPr>
            <p:spPr bwMode="auto">
              <a:xfrm>
                <a:off x="2016" y="0"/>
                <a:ext cx="336" cy="912"/>
              </a:xfrm>
              <a:prstGeom prst="line">
                <a:avLst/>
              </a:prstGeom>
              <a:noFill/>
              <a:ln w="76200">
                <a:solidFill>
                  <a:srgbClr val="FF00FF"/>
                </a:solidFill>
                <a:prstDash val="dash"/>
                <a:round/>
              </a:ln>
              <a:effectLst/>
            </p:spPr>
            <p:txBody>
              <a:bodyPr wrap="none" anchor="ctr"/>
              <a:lstStyle/>
              <a:p>
                <a:endParaRPr lang="zh-CN" altLang="en-US"/>
              </a:p>
            </p:txBody>
          </p:sp>
          <p:sp>
            <p:nvSpPr>
              <p:cNvPr id="793684" name="Line 84"/>
              <p:cNvSpPr>
                <a:spLocks noChangeShapeType="1"/>
              </p:cNvSpPr>
              <p:nvPr/>
            </p:nvSpPr>
            <p:spPr bwMode="auto">
              <a:xfrm>
                <a:off x="2352" y="912"/>
                <a:ext cx="1104" cy="720"/>
              </a:xfrm>
              <a:prstGeom prst="line">
                <a:avLst/>
              </a:prstGeom>
              <a:noFill/>
              <a:ln w="76200">
                <a:solidFill>
                  <a:srgbClr val="FF00FF"/>
                </a:solidFill>
                <a:prstDash val="dash"/>
                <a:round/>
              </a:ln>
              <a:effectLst/>
            </p:spPr>
            <p:txBody>
              <a:bodyPr wrap="none" anchor="ctr"/>
              <a:lstStyle/>
              <a:p>
                <a:endParaRPr lang="zh-CN" altLang="en-US"/>
              </a:p>
            </p:txBody>
          </p:sp>
          <p:sp>
            <p:nvSpPr>
              <p:cNvPr id="793685" name="Line 85"/>
              <p:cNvSpPr>
                <a:spLocks noChangeShapeType="1"/>
              </p:cNvSpPr>
              <p:nvPr/>
            </p:nvSpPr>
            <p:spPr bwMode="auto">
              <a:xfrm flipH="1">
                <a:off x="2256" y="1632"/>
                <a:ext cx="1152" cy="288"/>
              </a:xfrm>
              <a:prstGeom prst="line">
                <a:avLst/>
              </a:prstGeom>
              <a:noFill/>
              <a:ln w="76200">
                <a:solidFill>
                  <a:srgbClr val="FF00FF"/>
                </a:solidFill>
                <a:prstDash val="dash"/>
                <a:round/>
              </a:ln>
              <a:effectLst/>
            </p:spPr>
            <p:txBody>
              <a:bodyPr wrap="none" anchor="ctr"/>
              <a:lstStyle/>
              <a:p>
                <a:endParaRPr lang="zh-CN" altLang="en-US"/>
              </a:p>
            </p:txBody>
          </p:sp>
          <p:sp>
            <p:nvSpPr>
              <p:cNvPr id="793686" name="Line 86"/>
              <p:cNvSpPr>
                <a:spLocks noChangeShapeType="1"/>
              </p:cNvSpPr>
              <p:nvPr/>
            </p:nvSpPr>
            <p:spPr bwMode="auto">
              <a:xfrm flipH="1" flipV="1">
                <a:off x="1488" y="1680"/>
                <a:ext cx="768" cy="240"/>
              </a:xfrm>
              <a:prstGeom prst="line">
                <a:avLst/>
              </a:prstGeom>
              <a:noFill/>
              <a:ln w="76200">
                <a:solidFill>
                  <a:srgbClr val="FF00FF"/>
                </a:solidFill>
                <a:prstDash val="dash"/>
                <a:round/>
              </a:ln>
              <a:effectLst/>
            </p:spPr>
            <p:txBody>
              <a:bodyPr wrap="none" anchor="ctr"/>
              <a:lstStyle/>
              <a:p>
                <a:endParaRPr lang="zh-CN" altLang="en-US"/>
              </a:p>
            </p:txBody>
          </p:sp>
          <p:sp>
            <p:nvSpPr>
              <p:cNvPr id="793687" name="Line 87"/>
              <p:cNvSpPr>
                <a:spLocks noChangeShapeType="1"/>
              </p:cNvSpPr>
              <p:nvPr/>
            </p:nvSpPr>
            <p:spPr bwMode="auto">
              <a:xfrm flipH="1">
                <a:off x="912" y="1680"/>
                <a:ext cx="576" cy="288"/>
              </a:xfrm>
              <a:prstGeom prst="line">
                <a:avLst/>
              </a:prstGeom>
              <a:noFill/>
              <a:ln w="76200">
                <a:solidFill>
                  <a:srgbClr val="FF00FF"/>
                </a:solidFill>
                <a:prstDash val="dash"/>
                <a:round/>
              </a:ln>
              <a:effectLst/>
            </p:spPr>
            <p:txBody>
              <a:bodyPr wrap="none" anchor="ctr"/>
              <a:lstStyle/>
              <a:p>
                <a:endParaRPr lang="zh-CN" altLang="en-US"/>
              </a:p>
            </p:txBody>
          </p:sp>
        </p:grpSp>
        <p:sp>
          <p:nvSpPr>
            <p:cNvPr id="793688" name="Text Box 88"/>
            <p:cNvSpPr txBox="1">
              <a:spLocks noChangeArrowheads="1"/>
            </p:cNvSpPr>
            <p:nvPr/>
          </p:nvSpPr>
          <p:spPr bwMode="auto">
            <a:xfrm>
              <a:off x="1968" y="912"/>
              <a:ext cx="336" cy="978"/>
            </a:xfrm>
            <a:prstGeom prst="rect">
              <a:avLst/>
            </a:prstGeom>
            <a:solidFill>
              <a:srgbClr val="0000FF"/>
            </a:solidFill>
            <a:ln w="9525">
              <a:noFill/>
              <a:miter lim="800000"/>
            </a:ln>
            <a:effectLst/>
          </p:spPr>
          <p:txBody>
            <a:bodyPr>
              <a:spAutoFit/>
            </a:bodyPr>
            <a:lstStyle/>
            <a:p>
              <a:r>
                <a:rPr kumimoji="1" lang="zh-CN" altLang="en-US" sz="2400" b="1">
                  <a:solidFill>
                    <a:srgbClr val="FFFFFF"/>
                  </a:solidFill>
                  <a:latin typeface="Times New Roman" panose="02020603050405020304" pitchFamily="18" charset="0"/>
                  <a:ea typeface="黑体" panose="02010609060101010101" charset="-122"/>
                </a:rPr>
                <a:t>事务</a:t>
              </a:r>
              <a:endParaRPr kumimoji="1" lang="zh-CN" altLang="en-US" sz="2400" b="1">
                <a:solidFill>
                  <a:srgbClr val="FFFFFF"/>
                </a:solidFill>
                <a:latin typeface="Times New Roman" panose="02020603050405020304" pitchFamily="18" charset="0"/>
                <a:ea typeface="黑体" panose="02010609060101010101" charset="-122"/>
              </a:endParaRPr>
            </a:p>
            <a:p>
              <a:r>
                <a:rPr kumimoji="1" lang="zh-CN" altLang="en-US" sz="2400" b="1">
                  <a:solidFill>
                    <a:srgbClr val="FFFFFF"/>
                  </a:solidFill>
                  <a:latin typeface="Times New Roman" panose="02020603050405020304" pitchFamily="18" charset="0"/>
                  <a:ea typeface="黑体" panose="02010609060101010101" charset="-122"/>
                </a:rPr>
                <a:t>中心</a:t>
              </a:r>
              <a:endParaRPr kumimoji="1" lang="zh-CN" altLang="en-US" sz="2400" b="1">
                <a:solidFill>
                  <a:srgbClr val="FFFFFF"/>
                </a:solidFill>
                <a:latin typeface="Times New Roman" panose="02020603050405020304" pitchFamily="18" charset="0"/>
                <a:ea typeface="黑体" panose="02010609060101010101" charset="-122"/>
              </a:endParaRPr>
            </a:p>
          </p:txBody>
        </p:sp>
        <p:sp>
          <p:nvSpPr>
            <p:cNvPr id="793689" name="Text Box 89"/>
            <p:cNvSpPr txBox="1">
              <a:spLocks noChangeArrowheads="1"/>
            </p:cNvSpPr>
            <p:nvPr/>
          </p:nvSpPr>
          <p:spPr bwMode="auto">
            <a:xfrm>
              <a:off x="5030" y="2461"/>
              <a:ext cx="502" cy="288"/>
            </a:xfrm>
            <a:prstGeom prst="rect">
              <a:avLst/>
            </a:prstGeom>
            <a:solidFill>
              <a:srgbClr val="0000FF"/>
            </a:solidFill>
            <a:ln w="9525">
              <a:noFill/>
              <a:miter lim="800000"/>
            </a:ln>
            <a:effectLst/>
          </p:spPr>
          <p:txBody>
            <a:bodyPr wrap="none">
              <a:spAutoFit/>
            </a:bodyPr>
            <a:lstStyle/>
            <a:p>
              <a:r>
                <a:rPr kumimoji="1" lang="zh-CN" altLang="en-US" sz="2400" b="1">
                  <a:solidFill>
                    <a:srgbClr val="FFFFFF"/>
                  </a:solidFill>
                  <a:latin typeface="Times New Roman" panose="02020603050405020304" pitchFamily="18" charset="0"/>
                  <a:ea typeface="黑体" panose="02010609060101010101" charset="-122"/>
                </a:rPr>
                <a:t>通路</a:t>
              </a:r>
              <a:endParaRPr kumimoji="1" lang="zh-CN" altLang="en-US" sz="2400" b="1">
                <a:solidFill>
                  <a:srgbClr val="FFFFFF"/>
                </a:solidFill>
                <a:latin typeface="Times New Roman" panose="02020603050405020304" pitchFamily="18" charset="0"/>
                <a:ea typeface="黑体" panose="02010609060101010101" charset="-122"/>
              </a:endParaRPr>
            </a:p>
          </p:txBody>
        </p:sp>
      </p:grpSp>
      <p:sp>
        <p:nvSpPr>
          <p:cNvPr id="793690" name="Line 90"/>
          <p:cNvSpPr>
            <a:spLocks noChangeShapeType="1"/>
          </p:cNvSpPr>
          <p:nvPr/>
        </p:nvSpPr>
        <p:spPr bwMode="auto">
          <a:xfrm flipH="1">
            <a:off x="5029200" y="3352800"/>
            <a:ext cx="1981200" cy="1219200"/>
          </a:xfrm>
          <a:prstGeom prst="line">
            <a:avLst/>
          </a:prstGeom>
          <a:noFill/>
          <a:ln w="76200">
            <a:solidFill>
              <a:srgbClr val="00FF00"/>
            </a:solidFill>
            <a:prstDash val="dash"/>
            <a:round/>
          </a:ln>
          <a:effectLst/>
        </p:spPr>
        <p:txBody>
          <a:bodyPr wrap="none" anchor="ctr"/>
          <a:lstStyle/>
          <a:p>
            <a:endParaRPr lang="zh-CN" altLang="en-US"/>
          </a:p>
        </p:txBody>
      </p:sp>
      <p:sp>
        <p:nvSpPr>
          <p:cNvPr id="793691" name="Text Box 91"/>
          <p:cNvSpPr txBox="1">
            <a:spLocks noChangeArrowheads="1"/>
          </p:cNvSpPr>
          <p:nvPr/>
        </p:nvSpPr>
        <p:spPr bwMode="auto">
          <a:xfrm>
            <a:off x="5257800" y="3200400"/>
            <a:ext cx="796925" cy="457200"/>
          </a:xfrm>
          <a:prstGeom prst="rect">
            <a:avLst/>
          </a:prstGeom>
          <a:solidFill>
            <a:srgbClr val="00FF00"/>
          </a:solidFill>
          <a:ln w="9525">
            <a:noFill/>
            <a:miter lim="800000"/>
          </a:ln>
          <a:effectLst/>
        </p:spPr>
        <p:txBody>
          <a:bodyPr wrap="none">
            <a:spAutoFit/>
          </a:bodyPr>
          <a:lstStyle/>
          <a:p>
            <a:r>
              <a:rPr kumimoji="1" lang="zh-CN" altLang="en-US" sz="2400" b="1">
                <a:solidFill>
                  <a:srgbClr val="FF0000"/>
                </a:solidFill>
                <a:latin typeface="Times New Roman" panose="02020603050405020304" pitchFamily="18" charset="0"/>
                <a:ea typeface="黑体" panose="02010609060101010101" charset="-122"/>
              </a:rPr>
              <a:t>输入</a:t>
            </a:r>
            <a:endParaRPr kumimoji="1" lang="zh-CN" altLang="en-US" sz="2400" b="1">
              <a:solidFill>
                <a:srgbClr val="FF0000"/>
              </a:solidFill>
              <a:latin typeface="Times New Roman" panose="02020603050405020304" pitchFamily="18" charset="0"/>
              <a:ea typeface="黑体" panose="02010609060101010101" charset="-122"/>
            </a:endParaRPr>
          </a:p>
        </p:txBody>
      </p:sp>
      <p:sp>
        <p:nvSpPr>
          <p:cNvPr id="793692" name="Line 92"/>
          <p:cNvSpPr>
            <a:spLocks noChangeShapeType="1"/>
          </p:cNvSpPr>
          <p:nvPr/>
        </p:nvSpPr>
        <p:spPr bwMode="auto">
          <a:xfrm flipH="1">
            <a:off x="5943600" y="4419600"/>
            <a:ext cx="2133600" cy="838200"/>
          </a:xfrm>
          <a:prstGeom prst="line">
            <a:avLst/>
          </a:prstGeom>
          <a:noFill/>
          <a:ln w="76200">
            <a:solidFill>
              <a:srgbClr val="00FF00"/>
            </a:solidFill>
            <a:prstDash val="dash"/>
            <a:round/>
          </a:ln>
          <a:effectLst/>
        </p:spPr>
        <p:txBody>
          <a:bodyPr wrap="none" anchor="ctr"/>
          <a:lstStyle/>
          <a:p>
            <a:endParaRPr lang="zh-CN" altLang="en-US"/>
          </a:p>
        </p:txBody>
      </p:sp>
      <p:sp>
        <p:nvSpPr>
          <p:cNvPr id="793693" name="Text Box 93"/>
          <p:cNvSpPr txBox="1">
            <a:spLocks noChangeArrowheads="1"/>
          </p:cNvSpPr>
          <p:nvPr/>
        </p:nvSpPr>
        <p:spPr bwMode="auto">
          <a:xfrm>
            <a:off x="7832725" y="5659438"/>
            <a:ext cx="796925" cy="457200"/>
          </a:xfrm>
          <a:prstGeom prst="rect">
            <a:avLst/>
          </a:prstGeom>
          <a:solidFill>
            <a:srgbClr val="00FF00"/>
          </a:solidFill>
          <a:ln w="9525">
            <a:noFill/>
            <a:miter lim="800000"/>
          </a:ln>
          <a:effectLst/>
        </p:spPr>
        <p:txBody>
          <a:bodyPr wrap="none">
            <a:spAutoFit/>
          </a:bodyPr>
          <a:lstStyle/>
          <a:p>
            <a:r>
              <a:rPr kumimoji="1" lang="zh-CN" altLang="en-US" sz="2400" b="1">
                <a:solidFill>
                  <a:srgbClr val="FF0000"/>
                </a:solidFill>
                <a:latin typeface="Times New Roman" panose="02020603050405020304" pitchFamily="18" charset="0"/>
                <a:ea typeface="黑体" panose="02010609060101010101" charset="-122"/>
              </a:rPr>
              <a:t>输出</a:t>
            </a:r>
            <a:endParaRPr kumimoji="1" lang="zh-CN" altLang="en-US" sz="2400" b="1">
              <a:solidFill>
                <a:srgbClr val="FF0000"/>
              </a:solidFill>
              <a:latin typeface="Times New Roman" panose="02020603050405020304" pitchFamily="18" charset="0"/>
              <a:ea typeface="黑体" panose="02010609060101010101" charset="-122"/>
            </a:endParaRPr>
          </a:p>
        </p:txBody>
      </p:sp>
      <p:sp>
        <p:nvSpPr>
          <p:cNvPr id="793694" name="Text Box 94"/>
          <p:cNvSpPr txBox="1">
            <a:spLocks noChangeArrowheads="1"/>
          </p:cNvSpPr>
          <p:nvPr/>
        </p:nvSpPr>
        <p:spPr bwMode="auto">
          <a:xfrm>
            <a:off x="5241925" y="4364038"/>
            <a:ext cx="1409700" cy="457200"/>
          </a:xfrm>
          <a:prstGeom prst="rect">
            <a:avLst/>
          </a:prstGeom>
          <a:solidFill>
            <a:srgbClr val="00FF00"/>
          </a:solidFill>
          <a:ln w="9525">
            <a:noFill/>
            <a:miter lim="800000"/>
          </a:ln>
          <a:effectLst/>
        </p:spPr>
        <p:txBody>
          <a:bodyPr wrap="none">
            <a:spAutoFit/>
          </a:bodyPr>
          <a:lstStyle/>
          <a:p>
            <a:r>
              <a:rPr kumimoji="1" lang="zh-CN" altLang="en-US" sz="2400" b="1">
                <a:solidFill>
                  <a:srgbClr val="FF0000"/>
                </a:solidFill>
                <a:latin typeface="Times New Roman" panose="02020603050405020304" pitchFamily="18" charset="0"/>
                <a:ea typeface="黑体" panose="02010609060101010101" charset="-122"/>
              </a:rPr>
              <a:t>变换中心</a:t>
            </a:r>
            <a:endParaRPr kumimoji="1" lang="zh-CN" altLang="en-US" sz="2400" b="1">
              <a:solidFill>
                <a:srgbClr val="FF0000"/>
              </a:solidFill>
              <a:latin typeface="Times New Roman" panose="02020603050405020304" pitchFamily="18" charset="0"/>
              <a:ea typeface="黑体" panose="02010609060101010101" charset="-122"/>
            </a:endParaRP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9" fill="hold" grpId="0" nodeType="clickEffect">
                                  <p:stCondLst>
                                    <p:cond delay="0"/>
                                  </p:stCondLst>
                                  <p:childTnLst>
                                    <p:set>
                                      <p:cBhvr>
                                        <p:cTn id="6" dur="1" fill="hold">
                                          <p:stCondLst>
                                            <p:cond delay="0"/>
                                          </p:stCondLst>
                                        </p:cTn>
                                        <p:tgtEl>
                                          <p:spTgt spid="793690"/>
                                        </p:tgtEl>
                                        <p:attrNameLst>
                                          <p:attrName>style.visibility</p:attrName>
                                        </p:attrNameLst>
                                      </p:cBhvr>
                                      <p:to>
                                        <p:strVal val="visible"/>
                                      </p:to>
                                    </p:set>
                                    <p:anim calcmode="lin" valueType="num">
                                      <p:cBhvr additive="base">
                                        <p:cTn id="7" dur="1000" fill="hold"/>
                                        <p:tgtEl>
                                          <p:spTgt spid="793690"/>
                                        </p:tgtEl>
                                        <p:attrNameLst>
                                          <p:attrName>ppt_x</p:attrName>
                                        </p:attrNameLst>
                                      </p:cBhvr>
                                      <p:tavLst>
                                        <p:tav tm="0">
                                          <p:val>
                                            <p:strVal val="0-#ppt_w/2"/>
                                          </p:val>
                                        </p:tav>
                                        <p:tav tm="100000">
                                          <p:val>
                                            <p:strVal val="#ppt_x"/>
                                          </p:val>
                                        </p:tav>
                                      </p:tavLst>
                                    </p:anim>
                                    <p:anim calcmode="lin" valueType="num">
                                      <p:cBhvr additive="base">
                                        <p:cTn id="8" dur="1000" fill="hold"/>
                                        <p:tgtEl>
                                          <p:spTgt spid="793690"/>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9" fill="hold" grpId="0" nodeType="clickEffect">
                                  <p:stCondLst>
                                    <p:cond delay="0"/>
                                  </p:stCondLst>
                                  <p:childTnLst>
                                    <p:set>
                                      <p:cBhvr>
                                        <p:cTn id="12" dur="1" fill="hold">
                                          <p:stCondLst>
                                            <p:cond delay="0"/>
                                          </p:stCondLst>
                                        </p:cTn>
                                        <p:tgtEl>
                                          <p:spTgt spid="793691"/>
                                        </p:tgtEl>
                                        <p:attrNameLst>
                                          <p:attrName>style.visibility</p:attrName>
                                        </p:attrNameLst>
                                      </p:cBhvr>
                                      <p:to>
                                        <p:strVal val="visible"/>
                                      </p:to>
                                    </p:set>
                                    <p:anim calcmode="lin" valueType="num">
                                      <p:cBhvr additive="base">
                                        <p:cTn id="13" dur="1000" fill="hold"/>
                                        <p:tgtEl>
                                          <p:spTgt spid="793691"/>
                                        </p:tgtEl>
                                        <p:attrNameLst>
                                          <p:attrName>ppt_x</p:attrName>
                                        </p:attrNameLst>
                                      </p:cBhvr>
                                      <p:tavLst>
                                        <p:tav tm="0">
                                          <p:val>
                                            <p:strVal val="0-#ppt_w/2"/>
                                          </p:val>
                                        </p:tav>
                                        <p:tav tm="100000">
                                          <p:val>
                                            <p:strVal val="#ppt_x"/>
                                          </p:val>
                                        </p:tav>
                                      </p:tavLst>
                                    </p:anim>
                                    <p:anim calcmode="lin" valueType="num">
                                      <p:cBhvr additive="base">
                                        <p:cTn id="14" dur="1000" fill="hold"/>
                                        <p:tgtEl>
                                          <p:spTgt spid="793691"/>
                                        </p:tgtEl>
                                        <p:attrNameLst>
                                          <p:attrName>ppt_y</p:attrName>
                                        </p:attrNameLst>
                                      </p:cBhvr>
                                      <p:tavLst>
                                        <p:tav tm="0">
                                          <p:val>
                                            <p:strVal val="0-#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9" fill="hold" grpId="0" nodeType="clickEffect">
                                  <p:stCondLst>
                                    <p:cond delay="0"/>
                                  </p:stCondLst>
                                  <p:childTnLst>
                                    <p:set>
                                      <p:cBhvr>
                                        <p:cTn id="18" dur="1" fill="hold">
                                          <p:stCondLst>
                                            <p:cond delay="0"/>
                                          </p:stCondLst>
                                        </p:cTn>
                                        <p:tgtEl>
                                          <p:spTgt spid="793692"/>
                                        </p:tgtEl>
                                        <p:attrNameLst>
                                          <p:attrName>style.visibility</p:attrName>
                                        </p:attrNameLst>
                                      </p:cBhvr>
                                      <p:to>
                                        <p:strVal val="visible"/>
                                      </p:to>
                                    </p:set>
                                    <p:anim calcmode="lin" valueType="num">
                                      <p:cBhvr additive="base">
                                        <p:cTn id="19" dur="1000" fill="hold"/>
                                        <p:tgtEl>
                                          <p:spTgt spid="793692"/>
                                        </p:tgtEl>
                                        <p:attrNameLst>
                                          <p:attrName>ppt_x</p:attrName>
                                        </p:attrNameLst>
                                      </p:cBhvr>
                                      <p:tavLst>
                                        <p:tav tm="0">
                                          <p:val>
                                            <p:strVal val="0-#ppt_w/2"/>
                                          </p:val>
                                        </p:tav>
                                        <p:tav tm="100000">
                                          <p:val>
                                            <p:strVal val="#ppt_x"/>
                                          </p:val>
                                        </p:tav>
                                      </p:tavLst>
                                    </p:anim>
                                    <p:anim calcmode="lin" valueType="num">
                                      <p:cBhvr additive="base">
                                        <p:cTn id="20" dur="1000" fill="hold"/>
                                        <p:tgtEl>
                                          <p:spTgt spid="793692"/>
                                        </p:tgtEl>
                                        <p:attrNameLst>
                                          <p:attrName>ppt_y</p:attrName>
                                        </p:attrNameLst>
                                      </p:cBhvr>
                                      <p:tavLst>
                                        <p:tav tm="0">
                                          <p:val>
                                            <p:strVal val="0-#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9" fill="hold" grpId="0" nodeType="clickEffect">
                                  <p:stCondLst>
                                    <p:cond delay="0"/>
                                  </p:stCondLst>
                                  <p:childTnLst>
                                    <p:set>
                                      <p:cBhvr>
                                        <p:cTn id="24" dur="1" fill="hold">
                                          <p:stCondLst>
                                            <p:cond delay="0"/>
                                          </p:stCondLst>
                                        </p:cTn>
                                        <p:tgtEl>
                                          <p:spTgt spid="793693"/>
                                        </p:tgtEl>
                                        <p:attrNameLst>
                                          <p:attrName>style.visibility</p:attrName>
                                        </p:attrNameLst>
                                      </p:cBhvr>
                                      <p:to>
                                        <p:strVal val="visible"/>
                                      </p:to>
                                    </p:set>
                                    <p:anim calcmode="lin" valueType="num">
                                      <p:cBhvr additive="base">
                                        <p:cTn id="25" dur="1000" fill="hold"/>
                                        <p:tgtEl>
                                          <p:spTgt spid="793693"/>
                                        </p:tgtEl>
                                        <p:attrNameLst>
                                          <p:attrName>ppt_x</p:attrName>
                                        </p:attrNameLst>
                                      </p:cBhvr>
                                      <p:tavLst>
                                        <p:tav tm="0">
                                          <p:val>
                                            <p:strVal val="0-#ppt_w/2"/>
                                          </p:val>
                                        </p:tav>
                                        <p:tav tm="100000">
                                          <p:val>
                                            <p:strVal val="#ppt_x"/>
                                          </p:val>
                                        </p:tav>
                                      </p:tavLst>
                                    </p:anim>
                                    <p:anim calcmode="lin" valueType="num">
                                      <p:cBhvr additive="base">
                                        <p:cTn id="26" dur="1000" fill="hold"/>
                                        <p:tgtEl>
                                          <p:spTgt spid="793693"/>
                                        </p:tgtEl>
                                        <p:attrNameLst>
                                          <p:attrName>ppt_y</p:attrName>
                                        </p:attrNameLst>
                                      </p:cBhvr>
                                      <p:tavLst>
                                        <p:tav tm="0">
                                          <p:val>
                                            <p:strVal val="0-#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9" fill="hold" grpId="0" nodeType="clickEffect">
                                  <p:stCondLst>
                                    <p:cond delay="0"/>
                                  </p:stCondLst>
                                  <p:childTnLst>
                                    <p:set>
                                      <p:cBhvr>
                                        <p:cTn id="30" dur="1" fill="hold">
                                          <p:stCondLst>
                                            <p:cond delay="0"/>
                                          </p:stCondLst>
                                        </p:cTn>
                                        <p:tgtEl>
                                          <p:spTgt spid="793694"/>
                                        </p:tgtEl>
                                        <p:attrNameLst>
                                          <p:attrName>style.visibility</p:attrName>
                                        </p:attrNameLst>
                                      </p:cBhvr>
                                      <p:to>
                                        <p:strVal val="visible"/>
                                      </p:to>
                                    </p:set>
                                    <p:anim calcmode="lin" valueType="num">
                                      <p:cBhvr additive="base">
                                        <p:cTn id="31" dur="1000" fill="hold"/>
                                        <p:tgtEl>
                                          <p:spTgt spid="793694"/>
                                        </p:tgtEl>
                                        <p:attrNameLst>
                                          <p:attrName>ppt_x</p:attrName>
                                        </p:attrNameLst>
                                      </p:cBhvr>
                                      <p:tavLst>
                                        <p:tav tm="0">
                                          <p:val>
                                            <p:strVal val="0-#ppt_w/2"/>
                                          </p:val>
                                        </p:tav>
                                        <p:tav tm="100000">
                                          <p:val>
                                            <p:strVal val="#ppt_x"/>
                                          </p:val>
                                        </p:tav>
                                      </p:tavLst>
                                    </p:anim>
                                    <p:anim calcmode="lin" valueType="num">
                                      <p:cBhvr additive="base">
                                        <p:cTn id="32" dur="1000" fill="hold"/>
                                        <p:tgtEl>
                                          <p:spTgt spid="79369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3690" grpId="0" animBg="1"/>
      <p:bldP spid="793691" grpId="0" animBg="1" autoUpdateAnimBg="0"/>
      <p:bldP spid="793692" grpId="0" animBg="1"/>
      <p:bldP spid="793693" grpId="0" animBg="1" autoUpdateAnimBg="0"/>
      <p:bldP spid="793694" grpId="0" animBg="1" autoUpdateAnimBg="0"/>
    </p:bld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Rectangle 13"/>
          <p:cNvSpPr>
            <a:spLocks noGrp="1" noChangeArrowheads="1"/>
          </p:cNvSpPr>
          <p:nvPr>
            <p:ph type="dt" sz="quarter" idx="2"/>
          </p:nvPr>
        </p:nvSpPr>
        <p:spPr/>
        <p:txBody>
          <a:bodyPr/>
          <a:lstStyle/>
          <a:p>
            <a:fld id="{B9EAEB7B-F28D-48DE-BD2D-1FB04754D86F}" type="datetime1">
              <a:rPr lang="zh-CN" altLang="en-US"/>
            </a:fld>
            <a:endParaRPr lang="en-US" altLang="zh-CN"/>
          </a:p>
        </p:txBody>
      </p:sp>
      <p:sp>
        <p:nvSpPr>
          <p:cNvPr id="37" name="Rectangle 15"/>
          <p:cNvSpPr>
            <a:spLocks noGrp="1" noChangeArrowheads="1"/>
          </p:cNvSpPr>
          <p:nvPr>
            <p:ph type="sldNum" sz="quarter" idx="4"/>
          </p:nvPr>
        </p:nvSpPr>
        <p:spPr/>
        <p:txBody>
          <a:bodyPr/>
          <a:lstStyle/>
          <a:p>
            <a:fld id="{88A03C74-8617-42C6-85DA-B1077B66FA96}" type="slidenum">
              <a:rPr lang="en-US" altLang="zh-CN"/>
            </a:fld>
            <a:endParaRPr lang="en-US" altLang="zh-CN"/>
          </a:p>
        </p:txBody>
      </p:sp>
      <p:sp>
        <p:nvSpPr>
          <p:cNvPr id="795650" name="Text Box 2"/>
          <p:cNvSpPr txBox="1">
            <a:spLocks noChangeArrowheads="1"/>
          </p:cNvSpPr>
          <p:nvPr/>
        </p:nvSpPr>
        <p:spPr bwMode="auto">
          <a:xfrm>
            <a:off x="0" y="6278563"/>
            <a:ext cx="2632075" cy="579437"/>
          </a:xfrm>
          <a:prstGeom prst="rect">
            <a:avLst/>
          </a:prstGeom>
          <a:solidFill>
            <a:srgbClr val="FF0000"/>
          </a:solidFill>
          <a:ln w="9525">
            <a:noFill/>
            <a:miter lim="800000"/>
          </a:ln>
          <a:effectLst/>
        </p:spPr>
        <p:txBody>
          <a:bodyPr wrap="none">
            <a:spAutoFit/>
          </a:bodyPr>
          <a:lstStyle/>
          <a:p>
            <a:r>
              <a:rPr kumimoji="1" lang="zh-CN" altLang="en-US" sz="3200" b="1">
                <a:solidFill>
                  <a:srgbClr val="FFFFFF"/>
                </a:solidFill>
                <a:latin typeface="楷体_GB2312" pitchFamily="49" charset="-122"/>
                <a:ea typeface="楷体_GB2312" pitchFamily="49" charset="-122"/>
              </a:rPr>
              <a:t>雷达探测</a:t>
            </a:r>
            <a:r>
              <a:rPr kumimoji="1" lang="zh-CN" altLang="en-US" sz="3200" b="1">
                <a:solidFill>
                  <a:srgbClr val="FFFFFF"/>
                </a:solidFill>
                <a:latin typeface="Times New Roman" panose="02020603050405020304" pitchFamily="18" charset="0"/>
                <a:ea typeface="楷体_GB2312" pitchFamily="49" charset="-122"/>
              </a:rPr>
              <a:t>结构</a:t>
            </a:r>
            <a:endParaRPr kumimoji="1" lang="zh-CN" altLang="en-US" sz="3200" b="1">
              <a:solidFill>
                <a:srgbClr val="FFFFFF"/>
              </a:solidFill>
              <a:latin typeface="Times New Roman" panose="02020603050405020304" pitchFamily="18" charset="0"/>
              <a:ea typeface="楷体_GB2312" pitchFamily="49" charset="-122"/>
            </a:endParaRPr>
          </a:p>
        </p:txBody>
      </p:sp>
      <p:sp>
        <p:nvSpPr>
          <p:cNvPr id="795651" name="Rectangle 3"/>
          <p:cNvSpPr>
            <a:spLocks noChangeArrowheads="1"/>
          </p:cNvSpPr>
          <p:nvPr/>
        </p:nvSpPr>
        <p:spPr bwMode="auto">
          <a:xfrm>
            <a:off x="2166938" y="1968500"/>
            <a:ext cx="2413000" cy="652463"/>
          </a:xfrm>
          <a:prstGeom prst="rect">
            <a:avLst/>
          </a:prstGeom>
          <a:solidFill>
            <a:srgbClr val="009900"/>
          </a:solidFill>
          <a:ln w="38100">
            <a:solidFill>
              <a:schemeClr val="tx1"/>
            </a:solidFill>
            <a:miter lim="800000"/>
          </a:ln>
        </p:spPr>
        <p:txBody>
          <a:bodyPr/>
          <a:lstStyle/>
          <a:p>
            <a:pPr algn="ctr"/>
            <a:r>
              <a:rPr kumimoji="1" lang="zh-CN" altLang="en-US" sz="2400" b="1">
                <a:latin typeface="楷体_GB2312" pitchFamily="49" charset="-122"/>
                <a:ea typeface="楷体_GB2312" pitchFamily="49" charset="-122"/>
              </a:rPr>
              <a:t>雷达探测</a:t>
            </a:r>
            <a:endParaRPr kumimoji="1" lang="zh-CN" altLang="en-US" sz="2400" b="1">
              <a:latin typeface="楷体_GB2312" pitchFamily="49" charset="-122"/>
              <a:ea typeface="楷体_GB2312" pitchFamily="49" charset="-122"/>
            </a:endParaRPr>
          </a:p>
        </p:txBody>
      </p:sp>
      <p:sp>
        <p:nvSpPr>
          <p:cNvPr id="795652" name="Rectangle 4"/>
          <p:cNvSpPr>
            <a:spLocks noChangeArrowheads="1"/>
          </p:cNvSpPr>
          <p:nvPr/>
        </p:nvSpPr>
        <p:spPr bwMode="auto">
          <a:xfrm>
            <a:off x="236538" y="4249738"/>
            <a:ext cx="1930400" cy="977900"/>
          </a:xfrm>
          <a:prstGeom prst="rect">
            <a:avLst/>
          </a:prstGeom>
          <a:solidFill>
            <a:srgbClr val="009900"/>
          </a:solidFill>
          <a:ln w="38100">
            <a:solidFill>
              <a:schemeClr val="tx1"/>
            </a:solidFill>
            <a:miter lim="800000"/>
          </a:ln>
        </p:spPr>
        <p:txBody>
          <a:bodyPr/>
          <a:lstStyle/>
          <a:p>
            <a:pPr algn="ctr"/>
            <a:r>
              <a:rPr kumimoji="1" lang="en-US" altLang="zh-CN" sz="2400" b="1">
                <a:latin typeface="楷体_GB2312" pitchFamily="49" charset="-122"/>
                <a:ea typeface="楷体_GB2312" pitchFamily="49" charset="-122"/>
              </a:rPr>
              <a:t>X</a:t>
            </a:r>
            <a:r>
              <a:rPr kumimoji="1" lang="en-US" altLang="zh-CN" sz="2400" b="1">
                <a:latin typeface="Times New Roman" panose="02020603050405020304"/>
                <a:ea typeface="楷体_GB2312" pitchFamily="49" charset="-122"/>
              </a:rPr>
              <a:t>—</a:t>
            </a:r>
            <a:r>
              <a:rPr kumimoji="1" lang="en-US" altLang="zh-CN" sz="2400" b="1">
                <a:latin typeface="楷体_GB2312" pitchFamily="49" charset="-122"/>
                <a:ea typeface="楷体_GB2312" pitchFamily="49" charset="-122"/>
              </a:rPr>
              <a:t>K</a:t>
            </a:r>
            <a:endParaRPr kumimoji="1" lang="en-US" altLang="zh-CN" sz="2400" b="1">
              <a:latin typeface="楷体_GB2312" pitchFamily="49" charset="-122"/>
              <a:ea typeface="楷体_GB2312" pitchFamily="49" charset="-122"/>
            </a:endParaRPr>
          </a:p>
          <a:p>
            <a:pPr algn="ctr"/>
            <a:r>
              <a:rPr kumimoji="1" lang="zh-CN" altLang="en-US" sz="2400" b="1">
                <a:latin typeface="楷体_GB2312" pitchFamily="49" charset="-122"/>
                <a:ea typeface="楷体_GB2312" pitchFamily="49" charset="-122"/>
              </a:rPr>
              <a:t>频段监视</a:t>
            </a:r>
            <a:endParaRPr kumimoji="1" lang="zh-CN" altLang="en-US" sz="2400" b="1">
              <a:latin typeface="楷体_GB2312" pitchFamily="49" charset="-122"/>
              <a:ea typeface="楷体_GB2312" pitchFamily="49" charset="-122"/>
            </a:endParaRPr>
          </a:p>
        </p:txBody>
      </p:sp>
      <p:sp>
        <p:nvSpPr>
          <p:cNvPr id="795653" name="Rectangle 5"/>
          <p:cNvSpPr>
            <a:spLocks noChangeArrowheads="1"/>
          </p:cNvSpPr>
          <p:nvPr/>
        </p:nvSpPr>
        <p:spPr bwMode="auto">
          <a:xfrm>
            <a:off x="2971800" y="4249738"/>
            <a:ext cx="1930400" cy="652462"/>
          </a:xfrm>
          <a:prstGeom prst="rect">
            <a:avLst/>
          </a:prstGeom>
          <a:solidFill>
            <a:srgbClr val="009900"/>
          </a:solidFill>
          <a:ln w="38100">
            <a:solidFill>
              <a:schemeClr val="tx1"/>
            </a:solidFill>
            <a:miter lim="800000"/>
          </a:ln>
        </p:spPr>
        <p:txBody>
          <a:bodyPr/>
          <a:lstStyle/>
          <a:p>
            <a:pPr algn="ctr"/>
            <a:r>
              <a:rPr kumimoji="1" lang="zh-CN" altLang="en-US" sz="2400" b="1">
                <a:latin typeface="楷体_GB2312" pitchFamily="49" charset="-122"/>
                <a:ea typeface="楷体_GB2312" pitchFamily="49" charset="-122"/>
              </a:rPr>
              <a:t>距离计算</a:t>
            </a:r>
            <a:endParaRPr kumimoji="1" lang="zh-CN" altLang="en-US" sz="2400" b="1">
              <a:latin typeface="楷体_GB2312" pitchFamily="49" charset="-122"/>
              <a:ea typeface="楷体_GB2312" pitchFamily="49" charset="-122"/>
            </a:endParaRPr>
          </a:p>
        </p:txBody>
      </p:sp>
      <p:sp>
        <p:nvSpPr>
          <p:cNvPr id="795654" name="Rectangle 6"/>
          <p:cNvSpPr>
            <a:spLocks noChangeArrowheads="1"/>
          </p:cNvSpPr>
          <p:nvPr/>
        </p:nvSpPr>
        <p:spPr bwMode="auto">
          <a:xfrm>
            <a:off x="4556125" y="6205538"/>
            <a:ext cx="1768475" cy="652462"/>
          </a:xfrm>
          <a:prstGeom prst="rect">
            <a:avLst/>
          </a:prstGeom>
          <a:solidFill>
            <a:srgbClr val="009900"/>
          </a:solidFill>
          <a:ln w="38100">
            <a:solidFill>
              <a:schemeClr val="tx1"/>
            </a:solidFill>
            <a:miter lim="800000"/>
          </a:ln>
        </p:spPr>
        <p:txBody>
          <a:bodyPr/>
          <a:lstStyle/>
          <a:p>
            <a:pPr algn="ctr"/>
            <a:r>
              <a:rPr kumimoji="1" lang="zh-CN" altLang="en-US" sz="2400" b="1">
                <a:latin typeface="楷体_GB2312" pitchFamily="49" charset="-122"/>
                <a:ea typeface="楷体_GB2312" pitchFamily="49" charset="-122"/>
              </a:rPr>
              <a:t>显示提示</a:t>
            </a:r>
            <a:endParaRPr kumimoji="1" lang="zh-CN" altLang="en-US" sz="2400" b="1">
              <a:latin typeface="楷体_GB2312" pitchFamily="49" charset="-122"/>
              <a:ea typeface="楷体_GB2312" pitchFamily="49" charset="-122"/>
            </a:endParaRPr>
          </a:p>
        </p:txBody>
      </p:sp>
      <p:sp>
        <p:nvSpPr>
          <p:cNvPr id="795655" name="Rectangle 7"/>
          <p:cNvSpPr>
            <a:spLocks noChangeArrowheads="1"/>
          </p:cNvSpPr>
          <p:nvPr/>
        </p:nvSpPr>
        <p:spPr bwMode="auto">
          <a:xfrm>
            <a:off x="5224463" y="2946400"/>
            <a:ext cx="1285875" cy="652463"/>
          </a:xfrm>
          <a:prstGeom prst="rect">
            <a:avLst/>
          </a:prstGeom>
          <a:noFill/>
          <a:ln w="38100">
            <a:noFill/>
            <a:miter lim="800000"/>
          </a:ln>
        </p:spPr>
        <p:txBody>
          <a:bodyPr/>
          <a:lstStyle/>
          <a:p>
            <a:pPr algn="ctr"/>
            <a:r>
              <a:rPr kumimoji="1" lang="zh-CN" altLang="en-US" sz="2400" b="1">
                <a:solidFill>
                  <a:srgbClr val="FFFFFF"/>
                </a:solidFill>
                <a:latin typeface="楷体_GB2312" pitchFamily="49" charset="-122"/>
                <a:ea typeface="楷体_GB2312" pitchFamily="49" charset="-122"/>
              </a:rPr>
              <a:t>距离</a:t>
            </a:r>
            <a:endParaRPr kumimoji="1" lang="zh-CN" altLang="en-US" sz="2400" b="1">
              <a:solidFill>
                <a:srgbClr val="FFFFFF"/>
              </a:solidFill>
              <a:latin typeface="楷体_GB2312" pitchFamily="49" charset="-122"/>
              <a:ea typeface="楷体_GB2312" pitchFamily="49" charset="-122"/>
            </a:endParaRPr>
          </a:p>
        </p:txBody>
      </p:sp>
      <p:sp>
        <p:nvSpPr>
          <p:cNvPr id="795656" name="Rectangle 8"/>
          <p:cNvSpPr>
            <a:spLocks noChangeArrowheads="1"/>
          </p:cNvSpPr>
          <p:nvPr/>
        </p:nvSpPr>
        <p:spPr bwMode="auto">
          <a:xfrm>
            <a:off x="5707063" y="4249738"/>
            <a:ext cx="1930400" cy="652462"/>
          </a:xfrm>
          <a:prstGeom prst="rect">
            <a:avLst/>
          </a:prstGeom>
          <a:solidFill>
            <a:srgbClr val="009900"/>
          </a:solidFill>
          <a:ln w="38100">
            <a:solidFill>
              <a:schemeClr val="tx1"/>
            </a:solidFill>
            <a:miter lim="800000"/>
          </a:ln>
        </p:spPr>
        <p:txBody>
          <a:bodyPr/>
          <a:lstStyle/>
          <a:p>
            <a:pPr algn="ctr"/>
            <a:r>
              <a:rPr kumimoji="1" lang="zh-CN" altLang="en-US" sz="2400" b="1">
                <a:latin typeface="楷体_GB2312" pitchFamily="49" charset="-122"/>
                <a:ea typeface="楷体_GB2312" pitchFamily="49" charset="-122"/>
              </a:rPr>
              <a:t>显示</a:t>
            </a:r>
            <a:r>
              <a:rPr kumimoji="1" lang="en-US" altLang="zh-CN" sz="2400" b="1">
                <a:latin typeface="楷体_GB2312" pitchFamily="49" charset="-122"/>
                <a:ea typeface="楷体_GB2312" pitchFamily="49" charset="-122"/>
              </a:rPr>
              <a:t>/</a:t>
            </a:r>
            <a:r>
              <a:rPr kumimoji="1" lang="zh-CN" altLang="en-US" sz="2400" b="1">
                <a:latin typeface="楷体_GB2312" pitchFamily="49" charset="-122"/>
                <a:ea typeface="楷体_GB2312" pitchFamily="49" charset="-122"/>
              </a:rPr>
              <a:t>告警</a:t>
            </a:r>
            <a:endParaRPr kumimoji="1" lang="zh-CN" altLang="en-US" sz="2400" b="1">
              <a:latin typeface="楷体_GB2312" pitchFamily="49" charset="-122"/>
              <a:ea typeface="楷体_GB2312" pitchFamily="49" charset="-122"/>
            </a:endParaRPr>
          </a:p>
        </p:txBody>
      </p:sp>
      <p:sp>
        <p:nvSpPr>
          <p:cNvPr id="795657" name="Rectangle 9"/>
          <p:cNvSpPr>
            <a:spLocks noChangeArrowheads="1"/>
          </p:cNvSpPr>
          <p:nvPr/>
        </p:nvSpPr>
        <p:spPr bwMode="auto">
          <a:xfrm>
            <a:off x="3776663" y="3271838"/>
            <a:ext cx="1285875" cy="652462"/>
          </a:xfrm>
          <a:prstGeom prst="rect">
            <a:avLst/>
          </a:prstGeom>
          <a:noFill/>
          <a:ln w="38100">
            <a:noFill/>
            <a:miter lim="800000"/>
          </a:ln>
        </p:spPr>
        <p:txBody>
          <a:bodyPr/>
          <a:lstStyle/>
          <a:p>
            <a:pPr algn="ctr"/>
            <a:r>
              <a:rPr kumimoji="1" lang="zh-CN" altLang="en-US" sz="2400" b="1">
                <a:solidFill>
                  <a:srgbClr val="FFFFFF"/>
                </a:solidFill>
                <a:latin typeface="楷体_GB2312" pitchFamily="49" charset="-122"/>
                <a:ea typeface="楷体_GB2312" pitchFamily="49" charset="-122"/>
              </a:rPr>
              <a:t>距离</a:t>
            </a:r>
            <a:endParaRPr kumimoji="1" lang="zh-CN" altLang="en-US" sz="2400" b="1">
              <a:solidFill>
                <a:srgbClr val="FFFFFF"/>
              </a:solidFill>
              <a:latin typeface="楷体_GB2312" pitchFamily="49" charset="-122"/>
              <a:ea typeface="楷体_GB2312" pitchFamily="49" charset="-122"/>
            </a:endParaRPr>
          </a:p>
        </p:txBody>
      </p:sp>
      <p:sp>
        <p:nvSpPr>
          <p:cNvPr id="795658" name="Rectangle 10"/>
          <p:cNvSpPr>
            <a:spLocks noChangeArrowheads="1"/>
          </p:cNvSpPr>
          <p:nvPr/>
        </p:nvSpPr>
        <p:spPr bwMode="auto">
          <a:xfrm>
            <a:off x="3962400" y="5105400"/>
            <a:ext cx="1768475" cy="652463"/>
          </a:xfrm>
          <a:prstGeom prst="rect">
            <a:avLst/>
          </a:prstGeom>
          <a:noFill/>
          <a:ln w="38100">
            <a:noFill/>
            <a:miter lim="800000"/>
          </a:ln>
        </p:spPr>
        <p:txBody>
          <a:bodyPr/>
          <a:lstStyle/>
          <a:p>
            <a:pPr algn="ctr"/>
            <a:r>
              <a:rPr kumimoji="1" lang="zh-CN" altLang="en-US" sz="2400" b="1">
                <a:solidFill>
                  <a:srgbClr val="FFFFFF"/>
                </a:solidFill>
                <a:latin typeface="楷体_GB2312" pitchFamily="49" charset="-122"/>
                <a:ea typeface="楷体_GB2312" pitchFamily="49" charset="-122"/>
              </a:rPr>
              <a:t>正常距离</a:t>
            </a:r>
            <a:endParaRPr kumimoji="1" lang="zh-CN" altLang="en-US" sz="2400" b="1">
              <a:solidFill>
                <a:srgbClr val="FFFFFF"/>
              </a:solidFill>
              <a:latin typeface="楷体_GB2312" pitchFamily="49" charset="-122"/>
              <a:ea typeface="楷体_GB2312" pitchFamily="49" charset="-122"/>
            </a:endParaRPr>
          </a:p>
        </p:txBody>
      </p:sp>
      <p:sp>
        <p:nvSpPr>
          <p:cNvPr id="795659" name="Rectangle 11"/>
          <p:cNvSpPr>
            <a:spLocks noChangeArrowheads="1"/>
          </p:cNvSpPr>
          <p:nvPr/>
        </p:nvSpPr>
        <p:spPr bwMode="auto">
          <a:xfrm>
            <a:off x="1524000" y="990600"/>
            <a:ext cx="804863" cy="652463"/>
          </a:xfrm>
          <a:prstGeom prst="rect">
            <a:avLst/>
          </a:prstGeom>
          <a:noFill/>
          <a:ln w="38100">
            <a:noFill/>
            <a:miter lim="800000"/>
          </a:ln>
        </p:spPr>
        <p:txBody>
          <a:bodyPr/>
          <a:lstStyle/>
          <a:p>
            <a:pPr algn="ctr"/>
            <a:r>
              <a:rPr kumimoji="1" lang="en-US" altLang="zh-CN" sz="2400" b="1">
                <a:latin typeface="楷体_GB2312" pitchFamily="49" charset="-122"/>
                <a:ea typeface="楷体_GB2312" pitchFamily="49" charset="-122"/>
              </a:rPr>
              <a:t>#2</a:t>
            </a:r>
            <a:endParaRPr kumimoji="1" lang="en-US" altLang="zh-CN" sz="2400" b="1">
              <a:latin typeface="楷体_GB2312" pitchFamily="49" charset="-122"/>
              <a:ea typeface="楷体_GB2312" pitchFamily="49" charset="-122"/>
            </a:endParaRPr>
          </a:p>
        </p:txBody>
      </p:sp>
      <p:sp>
        <p:nvSpPr>
          <p:cNvPr id="795660" name="Rectangle 12"/>
          <p:cNvSpPr>
            <a:spLocks noChangeArrowheads="1"/>
          </p:cNvSpPr>
          <p:nvPr/>
        </p:nvSpPr>
        <p:spPr bwMode="auto">
          <a:xfrm>
            <a:off x="6992938" y="6205538"/>
            <a:ext cx="1770062" cy="652462"/>
          </a:xfrm>
          <a:prstGeom prst="rect">
            <a:avLst/>
          </a:prstGeom>
          <a:solidFill>
            <a:srgbClr val="009900"/>
          </a:solidFill>
          <a:ln w="38100">
            <a:solidFill>
              <a:schemeClr val="tx1"/>
            </a:solidFill>
            <a:miter lim="800000"/>
          </a:ln>
        </p:spPr>
        <p:txBody>
          <a:bodyPr/>
          <a:lstStyle/>
          <a:p>
            <a:pPr algn="ctr"/>
            <a:r>
              <a:rPr kumimoji="1" lang="zh-CN" altLang="en-US" sz="2400" b="1">
                <a:latin typeface="楷体_GB2312" pitchFamily="49" charset="-122"/>
                <a:ea typeface="楷体_GB2312" pitchFamily="49" charset="-122"/>
              </a:rPr>
              <a:t>告警响铃</a:t>
            </a:r>
            <a:endParaRPr kumimoji="1" lang="zh-CN" altLang="en-US" sz="2400" b="1">
              <a:latin typeface="楷体_GB2312" pitchFamily="49" charset="-122"/>
              <a:ea typeface="楷体_GB2312" pitchFamily="49" charset="-122"/>
            </a:endParaRPr>
          </a:p>
        </p:txBody>
      </p:sp>
      <p:sp>
        <p:nvSpPr>
          <p:cNvPr id="795661" name="Rectangle 13"/>
          <p:cNvSpPr>
            <a:spLocks noChangeArrowheads="1"/>
          </p:cNvSpPr>
          <p:nvPr/>
        </p:nvSpPr>
        <p:spPr bwMode="auto">
          <a:xfrm>
            <a:off x="76200" y="2946400"/>
            <a:ext cx="1770063" cy="652463"/>
          </a:xfrm>
          <a:prstGeom prst="rect">
            <a:avLst/>
          </a:prstGeom>
          <a:noFill/>
          <a:ln w="38100">
            <a:noFill/>
            <a:miter lim="800000"/>
          </a:ln>
        </p:spPr>
        <p:txBody>
          <a:bodyPr/>
          <a:lstStyle/>
          <a:p>
            <a:pPr algn="ctr"/>
            <a:r>
              <a:rPr kumimoji="1" lang="zh-CN" altLang="en-US" sz="2400" b="1">
                <a:solidFill>
                  <a:srgbClr val="FFFFFF"/>
                </a:solidFill>
                <a:latin typeface="楷体_GB2312" pitchFamily="49" charset="-122"/>
                <a:ea typeface="楷体_GB2312" pitchFamily="49" charset="-122"/>
              </a:rPr>
              <a:t>接收信号</a:t>
            </a:r>
            <a:endParaRPr kumimoji="1" lang="zh-CN" altLang="en-US" sz="2400" b="1">
              <a:solidFill>
                <a:srgbClr val="FFFFFF"/>
              </a:solidFill>
              <a:latin typeface="楷体_GB2312" pitchFamily="49" charset="-122"/>
              <a:ea typeface="楷体_GB2312" pitchFamily="49" charset="-122"/>
            </a:endParaRPr>
          </a:p>
        </p:txBody>
      </p:sp>
      <p:sp>
        <p:nvSpPr>
          <p:cNvPr id="795662" name="Rectangle 14"/>
          <p:cNvSpPr>
            <a:spLocks noChangeArrowheads="1"/>
          </p:cNvSpPr>
          <p:nvPr/>
        </p:nvSpPr>
        <p:spPr bwMode="auto">
          <a:xfrm>
            <a:off x="2166938" y="2946400"/>
            <a:ext cx="1287462" cy="977900"/>
          </a:xfrm>
          <a:prstGeom prst="rect">
            <a:avLst/>
          </a:prstGeom>
          <a:noFill/>
          <a:ln w="38100">
            <a:noFill/>
            <a:miter lim="800000"/>
          </a:ln>
        </p:spPr>
        <p:txBody>
          <a:bodyPr/>
          <a:lstStyle/>
          <a:p>
            <a:pPr algn="ctr"/>
            <a:r>
              <a:rPr kumimoji="1" lang="zh-CN" altLang="en-US" sz="2400" b="1">
                <a:solidFill>
                  <a:srgbClr val="FFFFFF"/>
                </a:solidFill>
                <a:latin typeface="楷体_GB2312" pitchFamily="49" charset="-122"/>
                <a:ea typeface="楷体_GB2312" pitchFamily="49" charset="-122"/>
              </a:rPr>
              <a:t>接收信号</a:t>
            </a:r>
            <a:endParaRPr kumimoji="1" lang="zh-CN" altLang="en-US" sz="2400" b="1">
              <a:solidFill>
                <a:srgbClr val="FFFFFF"/>
              </a:solidFill>
              <a:latin typeface="楷体_GB2312" pitchFamily="49" charset="-122"/>
              <a:ea typeface="楷体_GB2312" pitchFamily="49" charset="-122"/>
            </a:endParaRPr>
          </a:p>
        </p:txBody>
      </p:sp>
      <p:sp>
        <p:nvSpPr>
          <p:cNvPr id="795663" name="Line 15"/>
          <p:cNvSpPr>
            <a:spLocks noChangeShapeType="1"/>
          </p:cNvSpPr>
          <p:nvPr/>
        </p:nvSpPr>
        <p:spPr bwMode="auto">
          <a:xfrm flipH="1">
            <a:off x="3132138" y="990600"/>
            <a:ext cx="804862" cy="977900"/>
          </a:xfrm>
          <a:prstGeom prst="line">
            <a:avLst/>
          </a:prstGeom>
          <a:noFill/>
          <a:ln w="38100">
            <a:solidFill>
              <a:schemeClr val="tx1"/>
            </a:solidFill>
            <a:round/>
            <a:tailEnd type="triangle" w="med" len="med"/>
          </a:ln>
        </p:spPr>
        <p:txBody>
          <a:bodyPr/>
          <a:lstStyle/>
          <a:p>
            <a:endParaRPr lang="zh-CN" altLang="en-US"/>
          </a:p>
        </p:txBody>
      </p:sp>
      <p:sp>
        <p:nvSpPr>
          <p:cNvPr id="795664" name="Line 16"/>
          <p:cNvSpPr>
            <a:spLocks noChangeShapeType="1"/>
          </p:cNvSpPr>
          <p:nvPr/>
        </p:nvSpPr>
        <p:spPr bwMode="auto">
          <a:xfrm flipH="1">
            <a:off x="1201738" y="2620963"/>
            <a:ext cx="1447800" cy="1628775"/>
          </a:xfrm>
          <a:prstGeom prst="line">
            <a:avLst/>
          </a:prstGeom>
          <a:noFill/>
          <a:ln w="38100">
            <a:solidFill>
              <a:schemeClr val="tx1"/>
            </a:solidFill>
            <a:round/>
            <a:tailEnd type="triangle" w="med" len="med"/>
          </a:ln>
        </p:spPr>
        <p:txBody>
          <a:bodyPr/>
          <a:lstStyle/>
          <a:p>
            <a:endParaRPr lang="zh-CN" altLang="en-US"/>
          </a:p>
        </p:txBody>
      </p:sp>
      <p:sp>
        <p:nvSpPr>
          <p:cNvPr id="795665" name="Line 17"/>
          <p:cNvSpPr>
            <a:spLocks noChangeShapeType="1"/>
          </p:cNvSpPr>
          <p:nvPr/>
        </p:nvSpPr>
        <p:spPr bwMode="auto">
          <a:xfrm rot="360000" flipV="1">
            <a:off x="1543050" y="2946400"/>
            <a:ext cx="482600" cy="652463"/>
          </a:xfrm>
          <a:prstGeom prst="line">
            <a:avLst/>
          </a:prstGeom>
          <a:noFill/>
          <a:ln w="38100">
            <a:solidFill>
              <a:srgbClr val="FF6600"/>
            </a:solidFill>
            <a:round/>
            <a:tailEnd type="triangle" w="med" len="med"/>
          </a:ln>
        </p:spPr>
        <p:txBody>
          <a:bodyPr/>
          <a:lstStyle/>
          <a:p>
            <a:endParaRPr lang="zh-CN" altLang="en-US"/>
          </a:p>
        </p:txBody>
      </p:sp>
      <p:sp>
        <p:nvSpPr>
          <p:cNvPr id="795666" name="Line 18"/>
          <p:cNvSpPr>
            <a:spLocks noChangeShapeType="1"/>
          </p:cNvSpPr>
          <p:nvPr/>
        </p:nvSpPr>
        <p:spPr bwMode="auto">
          <a:xfrm>
            <a:off x="3454400" y="2620963"/>
            <a:ext cx="482600" cy="1628775"/>
          </a:xfrm>
          <a:prstGeom prst="line">
            <a:avLst/>
          </a:prstGeom>
          <a:noFill/>
          <a:ln w="38100">
            <a:solidFill>
              <a:schemeClr val="tx1"/>
            </a:solidFill>
            <a:round/>
            <a:tailEnd type="triangle" w="med" len="med"/>
          </a:ln>
        </p:spPr>
        <p:txBody>
          <a:bodyPr/>
          <a:lstStyle/>
          <a:p>
            <a:endParaRPr lang="zh-CN" altLang="en-US"/>
          </a:p>
        </p:txBody>
      </p:sp>
      <p:sp>
        <p:nvSpPr>
          <p:cNvPr id="795667" name="Line 19"/>
          <p:cNvSpPr>
            <a:spLocks noChangeShapeType="1"/>
          </p:cNvSpPr>
          <p:nvPr/>
        </p:nvSpPr>
        <p:spPr bwMode="auto">
          <a:xfrm rot="20640000" flipV="1">
            <a:off x="3852863" y="3067050"/>
            <a:ext cx="0" cy="650875"/>
          </a:xfrm>
          <a:prstGeom prst="line">
            <a:avLst/>
          </a:prstGeom>
          <a:noFill/>
          <a:ln w="38100">
            <a:solidFill>
              <a:srgbClr val="FF6600"/>
            </a:solidFill>
            <a:round/>
            <a:tailEnd type="triangle" w="med" len="med"/>
          </a:ln>
        </p:spPr>
        <p:txBody>
          <a:bodyPr/>
          <a:lstStyle/>
          <a:p>
            <a:endParaRPr lang="zh-CN" altLang="en-US"/>
          </a:p>
        </p:txBody>
      </p:sp>
      <p:sp>
        <p:nvSpPr>
          <p:cNvPr id="795668" name="Line 20"/>
          <p:cNvSpPr>
            <a:spLocks noChangeShapeType="1"/>
          </p:cNvSpPr>
          <p:nvPr/>
        </p:nvSpPr>
        <p:spPr bwMode="auto">
          <a:xfrm rot="20700000">
            <a:off x="3508375" y="3157538"/>
            <a:ext cx="0" cy="652462"/>
          </a:xfrm>
          <a:prstGeom prst="line">
            <a:avLst/>
          </a:prstGeom>
          <a:noFill/>
          <a:ln w="38100">
            <a:solidFill>
              <a:srgbClr val="FF6600"/>
            </a:solidFill>
            <a:round/>
            <a:tailEnd type="triangle" w="med" len="med"/>
          </a:ln>
        </p:spPr>
        <p:txBody>
          <a:bodyPr/>
          <a:lstStyle/>
          <a:p>
            <a:endParaRPr lang="zh-CN" altLang="en-US"/>
          </a:p>
        </p:txBody>
      </p:sp>
      <p:sp>
        <p:nvSpPr>
          <p:cNvPr id="795669" name="Line 21"/>
          <p:cNvSpPr>
            <a:spLocks noChangeShapeType="1"/>
          </p:cNvSpPr>
          <p:nvPr/>
        </p:nvSpPr>
        <p:spPr bwMode="auto">
          <a:xfrm>
            <a:off x="3937000" y="2620963"/>
            <a:ext cx="2895600" cy="1628775"/>
          </a:xfrm>
          <a:prstGeom prst="line">
            <a:avLst/>
          </a:prstGeom>
          <a:noFill/>
          <a:ln w="38100">
            <a:solidFill>
              <a:schemeClr val="tx1"/>
            </a:solidFill>
            <a:round/>
            <a:tailEnd type="triangle" w="med" len="med"/>
          </a:ln>
        </p:spPr>
        <p:txBody>
          <a:bodyPr/>
          <a:lstStyle/>
          <a:p>
            <a:endParaRPr lang="zh-CN" altLang="en-US"/>
          </a:p>
        </p:txBody>
      </p:sp>
      <p:sp>
        <p:nvSpPr>
          <p:cNvPr id="795670" name="Line 22"/>
          <p:cNvSpPr>
            <a:spLocks noChangeShapeType="1"/>
          </p:cNvSpPr>
          <p:nvPr/>
        </p:nvSpPr>
        <p:spPr bwMode="auto">
          <a:xfrm rot="20820000">
            <a:off x="5070475" y="2946400"/>
            <a:ext cx="804863" cy="652463"/>
          </a:xfrm>
          <a:prstGeom prst="line">
            <a:avLst/>
          </a:prstGeom>
          <a:noFill/>
          <a:ln w="38100">
            <a:solidFill>
              <a:srgbClr val="FF6600"/>
            </a:solidFill>
            <a:round/>
            <a:tailEnd type="triangle" w="med" len="med"/>
          </a:ln>
        </p:spPr>
        <p:txBody>
          <a:bodyPr/>
          <a:lstStyle/>
          <a:p>
            <a:endParaRPr lang="zh-CN" altLang="en-US"/>
          </a:p>
        </p:txBody>
      </p:sp>
      <p:sp>
        <p:nvSpPr>
          <p:cNvPr id="795671" name="Line 23"/>
          <p:cNvSpPr>
            <a:spLocks noChangeShapeType="1"/>
          </p:cNvSpPr>
          <p:nvPr/>
        </p:nvSpPr>
        <p:spPr bwMode="auto">
          <a:xfrm flipH="1">
            <a:off x="5410200" y="4902200"/>
            <a:ext cx="1100138" cy="1346200"/>
          </a:xfrm>
          <a:prstGeom prst="line">
            <a:avLst/>
          </a:prstGeom>
          <a:noFill/>
          <a:ln w="38100">
            <a:solidFill>
              <a:schemeClr val="tx1"/>
            </a:solidFill>
            <a:round/>
            <a:tailEnd type="triangle" w="med" len="med"/>
          </a:ln>
        </p:spPr>
        <p:txBody>
          <a:bodyPr/>
          <a:lstStyle/>
          <a:p>
            <a:endParaRPr lang="zh-CN" altLang="en-US"/>
          </a:p>
        </p:txBody>
      </p:sp>
      <p:sp>
        <p:nvSpPr>
          <p:cNvPr id="795672" name="Line 24"/>
          <p:cNvSpPr>
            <a:spLocks noChangeShapeType="1"/>
          </p:cNvSpPr>
          <p:nvPr/>
        </p:nvSpPr>
        <p:spPr bwMode="auto">
          <a:xfrm>
            <a:off x="6832600" y="4902200"/>
            <a:ext cx="965200" cy="1303338"/>
          </a:xfrm>
          <a:prstGeom prst="line">
            <a:avLst/>
          </a:prstGeom>
          <a:noFill/>
          <a:ln w="38100">
            <a:solidFill>
              <a:schemeClr val="tx1"/>
            </a:solidFill>
            <a:round/>
            <a:tailEnd type="triangle" w="med" len="med"/>
          </a:ln>
        </p:spPr>
        <p:txBody>
          <a:bodyPr/>
          <a:lstStyle/>
          <a:p>
            <a:endParaRPr lang="zh-CN" altLang="en-US"/>
          </a:p>
        </p:txBody>
      </p:sp>
      <p:sp>
        <p:nvSpPr>
          <p:cNvPr id="795673" name="Line 25"/>
          <p:cNvSpPr>
            <a:spLocks noChangeShapeType="1"/>
          </p:cNvSpPr>
          <p:nvPr/>
        </p:nvSpPr>
        <p:spPr bwMode="auto">
          <a:xfrm rot="600000" flipH="1">
            <a:off x="5481638" y="5276850"/>
            <a:ext cx="414337" cy="685800"/>
          </a:xfrm>
          <a:prstGeom prst="line">
            <a:avLst/>
          </a:prstGeom>
          <a:noFill/>
          <a:ln w="38100">
            <a:solidFill>
              <a:srgbClr val="FF6600"/>
            </a:solidFill>
            <a:round/>
            <a:tailEnd type="triangle" w="med" len="med"/>
          </a:ln>
        </p:spPr>
        <p:txBody>
          <a:bodyPr/>
          <a:lstStyle/>
          <a:p>
            <a:endParaRPr lang="zh-CN" altLang="en-US"/>
          </a:p>
        </p:txBody>
      </p:sp>
      <p:sp>
        <p:nvSpPr>
          <p:cNvPr id="795674" name="Line 26"/>
          <p:cNvSpPr>
            <a:spLocks noChangeShapeType="1"/>
          </p:cNvSpPr>
          <p:nvPr/>
        </p:nvSpPr>
        <p:spPr bwMode="auto">
          <a:xfrm rot="21480000">
            <a:off x="7292975" y="5227638"/>
            <a:ext cx="482600" cy="652462"/>
          </a:xfrm>
          <a:prstGeom prst="line">
            <a:avLst/>
          </a:prstGeom>
          <a:noFill/>
          <a:ln w="38100">
            <a:solidFill>
              <a:srgbClr val="FF6600"/>
            </a:solidFill>
            <a:round/>
            <a:tailEnd type="triangle" w="med" len="med"/>
          </a:ln>
        </p:spPr>
        <p:txBody>
          <a:bodyPr/>
          <a:lstStyle/>
          <a:p>
            <a:endParaRPr lang="zh-CN" altLang="en-US"/>
          </a:p>
        </p:txBody>
      </p:sp>
      <p:sp>
        <p:nvSpPr>
          <p:cNvPr id="795675" name="Rectangle 27"/>
          <p:cNvSpPr>
            <a:spLocks noChangeArrowheads="1"/>
          </p:cNvSpPr>
          <p:nvPr/>
        </p:nvSpPr>
        <p:spPr bwMode="auto">
          <a:xfrm rot="2700000">
            <a:off x="6629400" y="4876800"/>
            <a:ext cx="179388" cy="179388"/>
          </a:xfrm>
          <a:prstGeom prst="rect">
            <a:avLst/>
          </a:prstGeom>
          <a:solidFill>
            <a:schemeClr val="accent1"/>
          </a:solidFill>
          <a:ln w="9525">
            <a:solidFill>
              <a:schemeClr val="tx1"/>
            </a:solidFill>
            <a:miter lim="800000"/>
          </a:ln>
          <a:effectLst/>
        </p:spPr>
        <p:txBody>
          <a:bodyPr wrap="none" anchor="ctr"/>
          <a:lstStyle/>
          <a:p>
            <a:endParaRPr lang="zh-CN" altLang="en-US"/>
          </a:p>
        </p:txBody>
      </p:sp>
      <p:sp>
        <p:nvSpPr>
          <p:cNvPr id="795676" name="Rectangle 28"/>
          <p:cNvSpPr>
            <a:spLocks noChangeArrowheads="1"/>
          </p:cNvSpPr>
          <p:nvPr/>
        </p:nvSpPr>
        <p:spPr bwMode="auto">
          <a:xfrm>
            <a:off x="7315200" y="5029200"/>
            <a:ext cx="1768475" cy="652463"/>
          </a:xfrm>
          <a:prstGeom prst="rect">
            <a:avLst/>
          </a:prstGeom>
          <a:noFill/>
          <a:ln w="38100">
            <a:noFill/>
            <a:miter lim="800000"/>
          </a:ln>
        </p:spPr>
        <p:txBody>
          <a:bodyPr/>
          <a:lstStyle/>
          <a:p>
            <a:r>
              <a:rPr kumimoji="1" lang="zh-CN" altLang="en-US" sz="2400" b="1">
                <a:solidFill>
                  <a:srgbClr val="FFFFFF"/>
                </a:solidFill>
                <a:latin typeface="楷体_GB2312" pitchFamily="49" charset="-122"/>
                <a:ea typeface="楷体_GB2312" pitchFamily="49" charset="-122"/>
              </a:rPr>
              <a:t>超限距离</a:t>
            </a:r>
            <a:endParaRPr kumimoji="1" lang="zh-CN" altLang="en-US" sz="2400" b="1">
              <a:solidFill>
                <a:srgbClr val="FFFFFF"/>
              </a:solidFill>
              <a:latin typeface="楷体_GB2312" pitchFamily="49" charset="-122"/>
              <a:ea typeface="楷体_GB2312" pitchFamily="49" charset="-122"/>
            </a:endParaRPr>
          </a:p>
        </p:txBody>
      </p:sp>
      <p:sp>
        <p:nvSpPr>
          <p:cNvPr id="795677" name="Line 29"/>
          <p:cNvSpPr>
            <a:spLocks noChangeShapeType="1"/>
          </p:cNvSpPr>
          <p:nvPr/>
        </p:nvSpPr>
        <p:spPr bwMode="auto">
          <a:xfrm rot="360000" flipV="1">
            <a:off x="3048000" y="1066800"/>
            <a:ext cx="482600" cy="652463"/>
          </a:xfrm>
          <a:prstGeom prst="line">
            <a:avLst/>
          </a:prstGeom>
          <a:noFill/>
          <a:ln w="38100">
            <a:solidFill>
              <a:srgbClr val="FF6600"/>
            </a:solidFill>
            <a:round/>
            <a:headEnd type="triangle" w="med" len="med"/>
          </a:ln>
        </p:spPr>
        <p:txBody>
          <a:bodyPr/>
          <a:lstStyle/>
          <a:p>
            <a:endParaRPr lang="zh-CN" altLang="en-US"/>
          </a:p>
        </p:txBody>
      </p:sp>
      <p:sp>
        <p:nvSpPr>
          <p:cNvPr id="795678" name="Text Box 30"/>
          <p:cNvSpPr txBox="1">
            <a:spLocks noChangeArrowheads="1"/>
          </p:cNvSpPr>
          <p:nvPr/>
        </p:nvSpPr>
        <p:spPr bwMode="auto">
          <a:xfrm>
            <a:off x="2286000" y="914400"/>
            <a:ext cx="800100" cy="457200"/>
          </a:xfrm>
          <a:prstGeom prst="rect">
            <a:avLst/>
          </a:prstGeom>
          <a:noFill/>
          <a:ln w="9525">
            <a:noFill/>
            <a:miter lim="800000"/>
          </a:ln>
          <a:effectLst/>
        </p:spPr>
        <p:txBody>
          <a:bodyPr wrap="none">
            <a:spAutoFit/>
          </a:bodyPr>
          <a:lstStyle/>
          <a:p>
            <a:r>
              <a:rPr kumimoji="1" lang="zh-CN" altLang="en-US" sz="2400" b="1">
                <a:solidFill>
                  <a:srgbClr val="FFFFFF"/>
                </a:solidFill>
                <a:latin typeface="Times New Roman" panose="02020603050405020304" pitchFamily="18" charset="0"/>
                <a:ea typeface="楷体_GB2312" pitchFamily="49" charset="-122"/>
              </a:rPr>
              <a:t>键号</a:t>
            </a:r>
            <a:endParaRPr kumimoji="1" lang="zh-CN" altLang="en-US" sz="2400" b="1">
              <a:solidFill>
                <a:srgbClr val="FFFFFF"/>
              </a:solidFill>
              <a:latin typeface="Times New Roman" panose="02020603050405020304" pitchFamily="18" charset="0"/>
              <a:ea typeface="楷体_GB2312" pitchFamily="49" charset="-122"/>
            </a:endParaRPr>
          </a:p>
        </p:txBody>
      </p:sp>
      <p:graphicFrame>
        <p:nvGraphicFramePr>
          <p:cNvPr id="795679" name="Object 31"/>
          <p:cNvGraphicFramePr>
            <a:graphicFrameLocks noChangeAspect="1"/>
          </p:cNvGraphicFramePr>
          <p:nvPr/>
        </p:nvGraphicFramePr>
        <p:xfrm>
          <a:off x="4724400" y="228600"/>
          <a:ext cx="4648200" cy="2667000"/>
        </p:xfrm>
        <a:graphic>
          <a:graphicData uri="http://schemas.openxmlformats.org/presentationml/2006/ole">
            <mc:AlternateContent xmlns:mc="http://schemas.openxmlformats.org/markup-compatibility/2006">
              <mc:Choice xmlns:v="urn:schemas-microsoft-com:vml" Requires="v">
                <p:oleObj spid="_x0000_s795800" name="BMP 图象" r:id="rId1" imgW="2781300" imgH="2133600" progId="PBrush">
                  <p:embed/>
                </p:oleObj>
              </mc:Choice>
              <mc:Fallback>
                <p:oleObj name="BMP 图象" r:id="rId1" imgW="2781300" imgH="2133600" progId="PBrush">
                  <p:embed/>
                  <p:pic>
                    <p:nvPicPr>
                      <p:cNvPr id="0" name="Picture 3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24400" y="228600"/>
                        <a:ext cx="4648200" cy="2667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95680" name="Rectangle 32"/>
          <p:cNvSpPr>
            <a:spLocks noChangeArrowheads="1"/>
          </p:cNvSpPr>
          <p:nvPr/>
        </p:nvSpPr>
        <p:spPr bwMode="auto">
          <a:xfrm>
            <a:off x="457200" y="2133600"/>
            <a:ext cx="1103313" cy="457200"/>
          </a:xfrm>
          <a:prstGeom prst="rect">
            <a:avLst/>
          </a:prstGeom>
          <a:solidFill>
            <a:srgbClr val="0000FF"/>
          </a:solidFill>
          <a:ln w="9525" algn="ctr">
            <a:noFill/>
            <a:miter lim="800000"/>
          </a:ln>
          <a:effectLst/>
        </p:spPr>
        <p:txBody>
          <a:bodyPr wrap="none">
            <a:spAutoFit/>
          </a:bodyPr>
          <a:lstStyle/>
          <a:p>
            <a:r>
              <a:rPr kumimoji="1" lang="zh-CN" altLang="en-US" sz="2400" b="1">
                <a:solidFill>
                  <a:srgbClr val="FFFFFF"/>
                </a:solidFill>
                <a:latin typeface="Times New Roman" panose="02020603050405020304" pitchFamily="18" charset="0"/>
                <a:ea typeface="黑体" panose="02010609060101010101" charset="-122"/>
              </a:rPr>
              <a:t>事务层</a:t>
            </a:r>
            <a:endParaRPr kumimoji="1" lang="zh-CN" altLang="en-US" sz="2400" b="1">
              <a:solidFill>
                <a:srgbClr val="FFFFFF"/>
              </a:solidFill>
              <a:latin typeface="Times New Roman" panose="02020603050405020304" pitchFamily="18" charset="0"/>
              <a:ea typeface="黑体" panose="02010609060101010101" charset="-122"/>
            </a:endParaRPr>
          </a:p>
        </p:txBody>
      </p:sp>
      <p:sp>
        <p:nvSpPr>
          <p:cNvPr id="795681" name="Rectangle 33"/>
          <p:cNvSpPr>
            <a:spLocks noChangeArrowheads="1"/>
          </p:cNvSpPr>
          <p:nvPr/>
        </p:nvSpPr>
        <p:spPr bwMode="auto">
          <a:xfrm>
            <a:off x="8040688" y="5562600"/>
            <a:ext cx="1103312" cy="457200"/>
          </a:xfrm>
          <a:prstGeom prst="rect">
            <a:avLst/>
          </a:prstGeom>
          <a:solidFill>
            <a:srgbClr val="0000FF"/>
          </a:solidFill>
          <a:ln w="9525" algn="ctr">
            <a:noFill/>
            <a:miter lim="800000"/>
          </a:ln>
          <a:effectLst/>
        </p:spPr>
        <p:txBody>
          <a:bodyPr wrap="none">
            <a:spAutoFit/>
          </a:bodyPr>
          <a:lstStyle/>
          <a:p>
            <a:r>
              <a:rPr kumimoji="1" lang="zh-CN" altLang="en-US" sz="2400" b="1">
                <a:solidFill>
                  <a:srgbClr val="FFFFFF"/>
                </a:solidFill>
                <a:latin typeface="Times New Roman" panose="02020603050405020304" pitchFamily="18" charset="0"/>
                <a:ea typeface="黑体" panose="02010609060101010101" charset="-122"/>
              </a:rPr>
              <a:t>细节层</a:t>
            </a:r>
            <a:endParaRPr kumimoji="1" lang="zh-CN" altLang="en-US" sz="2400" b="1">
              <a:solidFill>
                <a:srgbClr val="FFFFFF"/>
              </a:solidFill>
              <a:latin typeface="Times New Roman" panose="02020603050405020304" pitchFamily="18" charset="0"/>
              <a:ea typeface="黑体" panose="02010609060101010101" charset="-122"/>
            </a:endParaRPr>
          </a:p>
        </p:txBody>
      </p:sp>
      <p:sp>
        <p:nvSpPr>
          <p:cNvPr id="795682" name="Rectangle 34"/>
          <p:cNvSpPr>
            <a:spLocks noChangeArrowheads="1"/>
          </p:cNvSpPr>
          <p:nvPr/>
        </p:nvSpPr>
        <p:spPr bwMode="auto">
          <a:xfrm>
            <a:off x="7772400" y="4343400"/>
            <a:ext cx="1103313" cy="457200"/>
          </a:xfrm>
          <a:prstGeom prst="rect">
            <a:avLst/>
          </a:prstGeom>
          <a:solidFill>
            <a:srgbClr val="0000FF"/>
          </a:solidFill>
          <a:ln w="9525" algn="ctr">
            <a:noFill/>
            <a:miter lim="800000"/>
          </a:ln>
          <a:effectLst/>
        </p:spPr>
        <p:txBody>
          <a:bodyPr wrap="none">
            <a:spAutoFit/>
          </a:bodyPr>
          <a:lstStyle/>
          <a:p>
            <a:r>
              <a:rPr kumimoji="1" lang="zh-CN" altLang="en-US" sz="2400" b="1">
                <a:solidFill>
                  <a:srgbClr val="FFFFFF"/>
                </a:solidFill>
                <a:latin typeface="Times New Roman" panose="02020603050405020304" pitchFamily="18" charset="0"/>
                <a:ea typeface="黑体" panose="02010609060101010101" charset="-122"/>
              </a:rPr>
              <a:t>操作层</a:t>
            </a:r>
            <a:endParaRPr kumimoji="1" lang="zh-CN" altLang="en-US" sz="2400" b="1">
              <a:solidFill>
                <a:srgbClr val="FFFFFF"/>
              </a:solidFill>
              <a:latin typeface="Times New Roman" panose="02020603050405020304" pitchFamily="18" charset="0"/>
              <a:ea typeface="黑体" panose="02010609060101010101" charset="-122"/>
            </a:endParaRP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95679"/>
                                        </p:tgtEl>
                                        <p:attrNameLst>
                                          <p:attrName>style.visibility</p:attrName>
                                        </p:attrNameLst>
                                      </p:cBhvr>
                                      <p:to>
                                        <p:strVal val="visible"/>
                                      </p:to>
                                    </p:set>
                                    <p:anim calcmode="lin" valueType="num">
                                      <p:cBhvr additive="base">
                                        <p:cTn id="7" dur="500" fill="hold"/>
                                        <p:tgtEl>
                                          <p:spTgt spid="795679"/>
                                        </p:tgtEl>
                                        <p:attrNameLst>
                                          <p:attrName>ppt_x</p:attrName>
                                        </p:attrNameLst>
                                      </p:cBhvr>
                                      <p:tavLst>
                                        <p:tav tm="0">
                                          <p:val>
                                            <p:strVal val="#ppt_x"/>
                                          </p:val>
                                        </p:tav>
                                        <p:tav tm="100000">
                                          <p:val>
                                            <p:strVal val="#ppt_x"/>
                                          </p:val>
                                        </p:tav>
                                      </p:tavLst>
                                    </p:anim>
                                    <p:anim calcmode="lin" valueType="num">
                                      <p:cBhvr additive="base">
                                        <p:cTn id="8" dur="500" fill="hold"/>
                                        <p:tgtEl>
                                          <p:spTgt spid="79567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95680"/>
                                        </p:tgtEl>
                                        <p:attrNameLst>
                                          <p:attrName>style.visibility</p:attrName>
                                        </p:attrNameLst>
                                      </p:cBhvr>
                                      <p:to>
                                        <p:strVal val="visible"/>
                                      </p:to>
                                    </p:set>
                                    <p:anim calcmode="lin" valueType="num">
                                      <p:cBhvr additive="base">
                                        <p:cTn id="13" dur="500" fill="hold"/>
                                        <p:tgtEl>
                                          <p:spTgt spid="795680"/>
                                        </p:tgtEl>
                                        <p:attrNameLst>
                                          <p:attrName>ppt_x</p:attrName>
                                        </p:attrNameLst>
                                      </p:cBhvr>
                                      <p:tavLst>
                                        <p:tav tm="0">
                                          <p:val>
                                            <p:strVal val="#ppt_x"/>
                                          </p:val>
                                        </p:tav>
                                        <p:tav tm="100000">
                                          <p:val>
                                            <p:strVal val="#ppt_x"/>
                                          </p:val>
                                        </p:tav>
                                      </p:tavLst>
                                    </p:anim>
                                    <p:anim calcmode="lin" valueType="num">
                                      <p:cBhvr additive="base">
                                        <p:cTn id="14" dur="500" fill="hold"/>
                                        <p:tgtEl>
                                          <p:spTgt spid="79568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95682"/>
                                        </p:tgtEl>
                                        <p:attrNameLst>
                                          <p:attrName>style.visibility</p:attrName>
                                        </p:attrNameLst>
                                      </p:cBhvr>
                                      <p:to>
                                        <p:strVal val="visible"/>
                                      </p:to>
                                    </p:set>
                                    <p:anim calcmode="lin" valueType="num">
                                      <p:cBhvr additive="base">
                                        <p:cTn id="19" dur="500" fill="hold"/>
                                        <p:tgtEl>
                                          <p:spTgt spid="795682"/>
                                        </p:tgtEl>
                                        <p:attrNameLst>
                                          <p:attrName>ppt_x</p:attrName>
                                        </p:attrNameLst>
                                      </p:cBhvr>
                                      <p:tavLst>
                                        <p:tav tm="0">
                                          <p:val>
                                            <p:strVal val="#ppt_x"/>
                                          </p:val>
                                        </p:tav>
                                        <p:tav tm="100000">
                                          <p:val>
                                            <p:strVal val="#ppt_x"/>
                                          </p:val>
                                        </p:tav>
                                      </p:tavLst>
                                    </p:anim>
                                    <p:anim calcmode="lin" valueType="num">
                                      <p:cBhvr additive="base">
                                        <p:cTn id="20" dur="500" fill="hold"/>
                                        <p:tgtEl>
                                          <p:spTgt spid="79568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95681"/>
                                        </p:tgtEl>
                                        <p:attrNameLst>
                                          <p:attrName>style.visibility</p:attrName>
                                        </p:attrNameLst>
                                      </p:cBhvr>
                                      <p:to>
                                        <p:strVal val="visible"/>
                                      </p:to>
                                    </p:set>
                                    <p:anim calcmode="lin" valueType="num">
                                      <p:cBhvr additive="base">
                                        <p:cTn id="25" dur="500" fill="hold"/>
                                        <p:tgtEl>
                                          <p:spTgt spid="795681"/>
                                        </p:tgtEl>
                                        <p:attrNameLst>
                                          <p:attrName>ppt_x</p:attrName>
                                        </p:attrNameLst>
                                      </p:cBhvr>
                                      <p:tavLst>
                                        <p:tav tm="0">
                                          <p:val>
                                            <p:strVal val="#ppt_x"/>
                                          </p:val>
                                        </p:tav>
                                        <p:tav tm="100000">
                                          <p:val>
                                            <p:strVal val="#ppt_x"/>
                                          </p:val>
                                        </p:tav>
                                      </p:tavLst>
                                    </p:anim>
                                    <p:anim calcmode="lin" valueType="num">
                                      <p:cBhvr additive="base">
                                        <p:cTn id="26" dur="500" fill="hold"/>
                                        <p:tgtEl>
                                          <p:spTgt spid="79568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5680" grpId="0" animBg="1"/>
      <p:bldP spid="795681" grpId="0" animBg="1"/>
      <p:bldP spid="795682" grpId="0" animBg="1"/>
    </p:bld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Rectangle 13"/>
          <p:cNvSpPr>
            <a:spLocks noGrp="1" noChangeArrowheads="1"/>
          </p:cNvSpPr>
          <p:nvPr>
            <p:ph type="dt" sz="quarter" idx="2"/>
          </p:nvPr>
        </p:nvSpPr>
        <p:spPr/>
        <p:txBody>
          <a:bodyPr/>
          <a:lstStyle/>
          <a:p>
            <a:fld id="{D6A52450-64E3-4739-8DA8-0A7D79DE233A}" type="datetime1">
              <a:rPr lang="zh-CN" altLang="en-US"/>
            </a:fld>
            <a:endParaRPr lang="en-US" altLang="zh-CN"/>
          </a:p>
        </p:txBody>
      </p:sp>
      <p:sp>
        <p:nvSpPr>
          <p:cNvPr id="98" name="Rectangle 15"/>
          <p:cNvSpPr>
            <a:spLocks noGrp="1" noChangeArrowheads="1"/>
          </p:cNvSpPr>
          <p:nvPr>
            <p:ph type="sldNum" sz="quarter" idx="4"/>
          </p:nvPr>
        </p:nvSpPr>
        <p:spPr/>
        <p:txBody>
          <a:bodyPr/>
          <a:lstStyle/>
          <a:p>
            <a:fld id="{8D8D97B3-2C4F-4CFF-A3DD-1D797320D7B6}" type="slidenum">
              <a:rPr lang="en-US" altLang="zh-CN"/>
            </a:fld>
            <a:endParaRPr lang="en-US" altLang="zh-CN"/>
          </a:p>
        </p:txBody>
      </p:sp>
      <p:grpSp>
        <p:nvGrpSpPr>
          <p:cNvPr id="796674" name="Group 2"/>
          <p:cNvGrpSpPr/>
          <p:nvPr/>
        </p:nvGrpSpPr>
        <p:grpSpPr bwMode="auto">
          <a:xfrm>
            <a:off x="0" y="0"/>
            <a:ext cx="9144000" cy="6858000"/>
            <a:chOff x="0" y="0"/>
            <a:chExt cx="5760" cy="4320"/>
          </a:xfrm>
        </p:grpSpPr>
        <p:sp>
          <p:nvSpPr>
            <p:cNvPr id="796675" name="Oval 3"/>
            <p:cNvSpPr>
              <a:spLocks noChangeArrowheads="1"/>
            </p:cNvSpPr>
            <p:nvPr/>
          </p:nvSpPr>
          <p:spPr bwMode="auto">
            <a:xfrm>
              <a:off x="671" y="494"/>
              <a:ext cx="1057" cy="491"/>
            </a:xfrm>
            <a:prstGeom prst="ellipse">
              <a:avLst/>
            </a:prstGeom>
            <a:solidFill>
              <a:srgbClr val="FFFFFF"/>
            </a:solidFill>
            <a:ln w="28575">
              <a:solidFill>
                <a:schemeClr val="tx1"/>
              </a:solidFill>
              <a:round/>
            </a:ln>
          </p:spPr>
          <p:txBody>
            <a:bodyPr/>
            <a:lstStyle/>
            <a:p>
              <a:pPr algn="ctr"/>
              <a:r>
                <a:rPr kumimoji="1" lang="zh-CN" altLang="en-US" sz="2000" b="1">
                  <a:solidFill>
                    <a:srgbClr val="0000FF"/>
                  </a:solidFill>
                  <a:latin typeface="Times New Roman" panose="02020603050405020304" pitchFamily="18" charset="0"/>
                  <a:ea typeface="仿宋_GB2312" pitchFamily="49" charset="-122"/>
                </a:rPr>
                <a:t>消除反跳有效检查</a:t>
              </a:r>
              <a:endParaRPr kumimoji="1" lang="zh-CN" altLang="en-US" sz="2000" b="1">
                <a:solidFill>
                  <a:srgbClr val="0000FF"/>
                </a:solidFill>
                <a:latin typeface="Times New Roman" panose="02020603050405020304" pitchFamily="18" charset="0"/>
                <a:ea typeface="仿宋_GB2312" pitchFamily="49" charset="-122"/>
              </a:endParaRPr>
            </a:p>
          </p:txBody>
        </p:sp>
        <p:sp>
          <p:nvSpPr>
            <p:cNvPr id="796676" name="Oval 4"/>
            <p:cNvSpPr>
              <a:spLocks noChangeArrowheads="1"/>
            </p:cNvSpPr>
            <p:nvPr/>
          </p:nvSpPr>
          <p:spPr bwMode="auto">
            <a:xfrm>
              <a:off x="1957" y="1234"/>
              <a:ext cx="906" cy="491"/>
            </a:xfrm>
            <a:prstGeom prst="ellipse">
              <a:avLst/>
            </a:prstGeom>
            <a:solidFill>
              <a:srgbClr val="FFFFFF"/>
            </a:solidFill>
            <a:ln w="28575">
              <a:solidFill>
                <a:schemeClr val="tx1"/>
              </a:solidFill>
              <a:round/>
            </a:ln>
          </p:spPr>
          <p:txBody>
            <a:bodyPr/>
            <a:lstStyle/>
            <a:p>
              <a:pPr algn="ctr"/>
              <a:r>
                <a:rPr kumimoji="1" lang="zh-CN" altLang="en-US" sz="2000" b="1">
                  <a:solidFill>
                    <a:srgbClr val="0000FF"/>
                  </a:solidFill>
                  <a:latin typeface="Times New Roman" panose="02020603050405020304" pitchFamily="18" charset="0"/>
                  <a:ea typeface="仿宋_GB2312" pitchFamily="49" charset="-122"/>
                </a:rPr>
                <a:t>功能键</a:t>
              </a:r>
              <a:endParaRPr kumimoji="1" lang="zh-CN" altLang="en-US" sz="2000" b="1">
                <a:solidFill>
                  <a:srgbClr val="0000FF"/>
                </a:solidFill>
                <a:latin typeface="Times New Roman" panose="02020603050405020304" pitchFamily="18" charset="0"/>
                <a:ea typeface="仿宋_GB2312" pitchFamily="49" charset="-122"/>
              </a:endParaRPr>
            </a:p>
            <a:p>
              <a:pPr algn="ctr"/>
              <a:r>
                <a:rPr kumimoji="1" lang="zh-CN" altLang="en-US" sz="2000" b="1">
                  <a:solidFill>
                    <a:srgbClr val="0000FF"/>
                  </a:solidFill>
                  <a:latin typeface="Times New Roman" panose="02020603050405020304" pitchFamily="18" charset="0"/>
                  <a:ea typeface="仿宋_GB2312" pitchFamily="49" charset="-122"/>
                </a:rPr>
                <a:t>动作</a:t>
              </a:r>
              <a:endParaRPr kumimoji="1" lang="zh-CN" altLang="en-US" sz="2000" b="1">
                <a:solidFill>
                  <a:srgbClr val="0000FF"/>
                </a:solidFill>
                <a:latin typeface="Times New Roman" panose="02020603050405020304" pitchFamily="18" charset="0"/>
                <a:ea typeface="仿宋_GB2312" pitchFamily="49" charset="-122"/>
              </a:endParaRPr>
            </a:p>
          </p:txBody>
        </p:sp>
        <p:sp>
          <p:nvSpPr>
            <p:cNvPr id="796677" name="Oval 5"/>
            <p:cNvSpPr>
              <a:spLocks noChangeArrowheads="1"/>
            </p:cNvSpPr>
            <p:nvPr/>
          </p:nvSpPr>
          <p:spPr bwMode="auto">
            <a:xfrm>
              <a:off x="3132" y="370"/>
              <a:ext cx="1284" cy="491"/>
            </a:xfrm>
            <a:prstGeom prst="ellipse">
              <a:avLst/>
            </a:prstGeom>
            <a:solidFill>
              <a:srgbClr val="FFFFFF"/>
            </a:solidFill>
            <a:ln w="28575">
              <a:solidFill>
                <a:schemeClr val="tx1"/>
              </a:solidFill>
              <a:round/>
            </a:ln>
          </p:spPr>
          <p:txBody>
            <a:bodyPr/>
            <a:lstStyle/>
            <a:p>
              <a:pPr algn="ctr"/>
              <a:r>
                <a:rPr kumimoji="1" lang="zh-CN" altLang="en-US" sz="2000" b="1">
                  <a:solidFill>
                    <a:srgbClr val="0000FF"/>
                  </a:solidFill>
                  <a:latin typeface="仿宋_GB2312" pitchFamily="49" charset="-122"/>
                  <a:ea typeface="仿宋_GB2312" pitchFamily="49" charset="-122"/>
                </a:rPr>
                <a:t>输入行程计算机数据</a:t>
              </a:r>
              <a:endParaRPr kumimoji="1" lang="zh-CN" altLang="en-US" sz="2000" b="1">
                <a:solidFill>
                  <a:srgbClr val="0000FF"/>
                </a:solidFill>
                <a:latin typeface="仿宋_GB2312" pitchFamily="49" charset="-122"/>
                <a:ea typeface="仿宋_GB2312" pitchFamily="49" charset="-122"/>
              </a:endParaRPr>
            </a:p>
          </p:txBody>
        </p:sp>
        <p:sp>
          <p:nvSpPr>
            <p:cNvPr id="796678" name="Oval 6"/>
            <p:cNvSpPr>
              <a:spLocks noChangeArrowheads="1"/>
            </p:cNvSpPr>
            <p:nvPr/>
          </p:nvSpPr>
          <p:spPr bwMode="auto">
            <a:xfrm>
              <a:off x="2125" y="123"/>
              <a:ext cx="906" cy="492"/>
            </a:xfrm>
            <a:prstGeom prst="ellipse">
              <a:avLst/>
            </a:prstGeom>
            <a:solidFill>
              <a:srgbClr val="FFFFFF"/>
            </a:solidFill>
            <a:ln w="28575">
              <a:solidFill>
                <a:schemeClr val="tx1"/>
              </a:solidFill>
              <a:round/>
            </a:ln>
          </p:spPr>
          <p:txBody>
            <a:bodyPr/>
            <a:lstStyle/>
            <a:p>
              <a:pPr algn="ctr"/>
              <a:r>
                <a:rPr kumimoji="1" lang="zh-CN" altLang="en-US" sz="2000" b="1">
                  <a:solidFill>
                    <a:srgbClr val="0000FF"/>
                  </a:solidFill>
                  <a:latin typeface="Times New Roman" panose="02020603050405020304" pitchFamily="18" charset="0"/>
                  <a:ea typeface="仿宋_GB2312" pitchFamily="49" charset="-122"/>
                </a:rPr>
                <a:t>作废上</a:t>
              </a:r>
              <a:endParaRPr kumimoji="1" lang="zh-CN" altLang="en-US" sz="2000" b="1">
                <a:solidFill>
                  <a:srgbClr val="0000FF"/>
                </a:solidFill>
                <a:latin typeface="Times New Roman" panose="02020603050405020304" pitchFamily="18" charset="0"/>
                <a:ea typeface="仿宋_GB2312" pitchFamily="49" charset="-122"/>
              </a:endParaRPr>
            </a:p>
            <a:p>
              <a:pPr algn="ctr"/>
              <a:r>
                <a:rPr kumimoji="1" lang="zh-CN" altLang="en-US" sz="2000" b="1">
                  <a:solidFill>
                    <a:srgbClr val="0000FF"/>
                  </a:solidFill>
                  <a:latin typeface="Times New Roman" panose="02020603050405020304" pitchFamily="18" charset="0"/>
                  <a:ea typeface="仿宋_GB2312" pitchFamily="49" charset="-122"/>
                </a:rPr>
                <a:t>次按键</a:t>
              </a:r>
              <a:endParaRPr kumimoji="1" lang="zh-CN" altLang="en-US" sz="2000" b="1">
                <a:solidFill>
                  <a:srgbClr val="0000FF"/>
                </a:solidFill>
                <a:latin typeface="Times New Roman" panose="02020603050405020304" pitchFamily="18" charset="0"/>
                <a:ea typeface="仿宋_GB2312" pitchFamily="49" charset="-122"/>
              </a:endParaRPr>
            </a:p>
          </p:txBody>
        </p:sp>
        <p:sp>
          <p:nvSpPr>
            <p:cNvPr id="796679" name="Oval 7"/>
            <p:cNvSpPr>
              <a:spLocks noChangeArrowheads="1"/>
            </p:cNvSpPr>
            <p:nvPr/>
          </p:nvSpPr>
          <p:spPr bwMode="auto">
            <a:xfrm>
              <a:off x="2852" y="3086"/>
              <a:ext cx="906" cy="491"/>
            </a:xfrm>
            <a:prstGeom prst="ellipse">
              <a:avLst/>
            </a:prstGeom>
            <a:solidFill>
              <a:srgbClr val="FFFFFF"/>
            </a:solidFill>
            <a:ln w="28575">
              <a:solidFill>
                <a:schemeClr val="tx1"/>
              </a:solidFill>
              <a:round/>
            </a:ln>
          </p:spPr>
          <p:txBody>
            <a:bodyPr/>
            <a:lstStyle/>
            <a:p>
              <a:pPr algn="ctr"/>
              <a:r>
                <a:rPr kumimoji="1" lang="zh-CN" altLang="en-US" sz="2000" b="1">
                  <a:solidFill>
                    <a:srgbClr val="FF3300"/>
                  </a:solidFill>
                  <a:latin typeface="Times New Roman" panose="02020603050405020304" pitchFamily="18" charset="0"/>
                  <a:ea typeface="仿宋_GB2312" pitchFamily="49" charset="-122"/>
                </a:rPr>
                <a:t>补救</a:t>
              </a:r>
              <a:endParaRPr kumimoji="1" lang="zh-CN" altLang="en-US" sz="2000" b="1">
                <a:solidFill>
                  <a:srgbClr val="FF3300"/>
                </a:solidFill>
                <a:latin typeface="Times New Roman" panose="02020603050405020304" pitchFamily="18" charset="0"/>
                <a:ea typeface="仿宋_GB2312" pitchFamily="49" charset="-122"/>
              </a:endParaRPr>
            </a:p>
            <a:p>
              <a:pPr algn="ctr"/>
              <a:r>
                <a:rPr kumimoji="1" lang="zh-CN" altLang="en-US" sz="2000" b="1">
                  <a:solidFill>
                    <a:srgbClr val="FF3300"/>
                  </a:solidFill>
                  <a:latin typeface="Times New Roman" panose="02020603050405020304" pitchFamily="18" charset="0"/>
                  <a:ea typeface="仿宋_GB2312" pitchFamily="49" charset="-122"/>
                </a:rPr>
                <a:t>操作</a:t>
              </a:r>
              <a:endParaRPr kumimoji="1" lang="zh-CN" altLang="en-US" sz="2000" b="1">
                <a:solidFill>
                  <a:srgbClr val="FF3300"/>
                </a:solidFill>
                <a:latin typeface="Times New Roman" panose="02020603050405020304" pitchFamily="18" charset="0"/>
                <a:ea typeface="仿宋_GB2312" pitchFamily="49" charset="-122"/>
              </a:endParaRPr>
            </a:p>
          </p:txBody>
        </p:sp>
        <p:sp>
          <p:nvSpPr>
            <p:cNvPr id="796680" name="Oval 8"/>
            <p:cNvSpPr>
              <a:spLocks noChangeArrowheads="1"/>
            </p:cNvSpPr>
            <p:nvPr/>
          </p:nvSpPr>
          <p:spPr bwMode="auto">
            <a:xfrm>
              <a:off x="3552" y="3826"/>
              <a:ext cx="1152" cy="491"/>
            </a:xfrm>
            <a:prstGeom prst="ellipse">
              <a:avLst/>
            </a:prstGeom>
            <a:solidFill>
              <a:srgbClr val="FFFFFF"/>
            </a:solidFill>
            <a:ln w="28575">
              <a:solidFill>
                <a:schemeClr val="tx1"/>
              </a:solidFill>
              <a:round/>
            </a:ln>
          </p:spPr>
          <p:txBody>
            <a:bodyPr/>
            <a:lstStyle/>
            <a:p>
              <a:pPr algn="ctr"/>
              <a:r>
                <a:rPr kumimoji="1" lang="zh-CN" altLang="en-US" sz="2000" b="1">
                  <a:solidFill>
                    <a:srgbClr val="FF3300"/>
                  </a:solidFill>
                  <a:latin typeface="Times New Roman" panose="02020603050405020304" pitchFamily="18" charset="0"/>
                  <a:ea typeface="仿宋_GB2312" pitchFamily="49" charset="-122"/>
                </a:rPr>
                <a:t>提示生成</a:t>
              </a:r>
              <a:endParaRPr kumimoji="1" lang="zh-CN" altLang="en-US" sz="2000" b="1">
                <a:solidFill>
                  <a:srgbClr val="FF3300"/>
                </a:solidFill>
                <a:latin typeface="Times New Roman" panose="02020603050405020304" pitchFamily="18" charset="0"/>
                <a:ea typeface="仿宋_GB2312" pitchFamily="49" charset="-122"/>
              </a:endParaRPr>
            </a:p>
            <a:p>
              <a:pPr algn="ctr"/>
              <a:r>
                <a:rPr kumimoji="1" lang="zh-CN" altLang="en-US" sz="2000" b="1">
                  <a:solidFill>
                    <a:srgbClr val="FF3300"/>
                  </a:solidFill>
                  <a:latin typeface="Times New Roman" panose="02020603050405020304" pitchFamily="18" charset="0"/>
                  <a:ea typeface="仿宋_GB2312" pitchFamily="49" charset="-122"/>
                </a:rPr>
                <a:t>与显示</a:t>
              </a:r>
              <a:endParaRPr kumimoji="1" lang="zh-CN" altLang="en-US" sz="2000" b="1">
                <a:solidFill>
                  <a:srgbClr val="FF3300"/>
                </a:solidFill>
                <a:latin typeface="Times New Roman" panose="02020603050405020304" pitchFamily="18" charset="0"/>
                <a:ea typeface="仿宋_GB2312" pitchFamily="49" charset="-122"/>
              </a:endParaRPr>
            </a:p>
          </p:txBody>
        </p:sp>
        <p:sp>
          <p:nvSpPr>
            <p:cNvPr id="796681" name="Oval 9"/>
            <p:cNvSpPr>
              <a:spLocks noChangeArrowheads="1"/>
            </p:cNvSpPr>
            <p:nvPr/>
          </p:nvSpPr>
          <p:spPr bwMode="auto">
            <a:xfrm>
              <a:off x="447" y="2222"/>
              <a:ext cx="1089" cy="491"/>
            </a:xfrm>
            <a:prstGeom prst="ellipse">
              <a:avLst/>
            </a:prstGeom>
            <a:solidFill>
              <a:srgbClr val="FFFFFF"/>
            </a:solidFill>
            <a:ln w="28575">
              <a:solidFill>
                <a:schemeClr val="tx1"/>
              </a:solidFill>
              <a:round/>
            </a:ln>
          </p:spPr>
          <p:txBody>
            <a:bodyPr/>
            <a:lstStyle/>
            <a:p>
              <a:pPr algn="ctr"/>
              <a:r>
                <a:rPr kumimoji="1" lang="zh-CN" altLang="en-US" sz="2000" b="1">
                  <a:solidFill>
                    <a:srgbClr val="FF3300"/>
                  </a:solidFill>
                  <a:latin typeface="Times New Roman" panose="02020603050405020304" pitchFamily="18" charset="0"/>
                  <a:ea typeface="仿宋_GB2312" pitchFamily="49" charset="-122"/>
                </a:rPr>
                <a:t>消除反跳有效检查</a:t>
              </a:r>
              <a:endParaRPr kumimoji="1" lang="zh-CN" altLang="en-US" sz="2000" b="1">
                <a:solidFill>
                  <a:srgbClr val="FF3300"/>
                </a:solidFill>
                <a:latin typeface="Times New Roman" panose="02020603050405020304" pitchFamily="18" charset="0"/>
                <a:ea typeface="仿宋_GB2312" pitchFamily="49" charset="-122"/>
              </a:endParaRPr>
            </a:p>
          </p:txBody>
        </p:sp>
        <p:sp>
          <p:nvSpPr>
            <p:cNvPr id="796682" name="Oval 10"/>
            <p:cNvSpPr>
              <a:spLocks noChangeArrowheads="1"/>
            </p:cNvSpPr>
            <p:nvPr/>
          </p:nvSpPr>
          <p:spPr bwMode="auto">
            <a:xfrm>
              <a:off x="2640" y="1975"/>
              <a:ext cx="1104" cy="521"/>
            </a:xfrm>
            <a:prstGeom prst="ellipse">
              <a:avLst/>
            </a:prstGeom>
            <a:solidFill>
              <a:srgbClr val="FFFFFF"/>
            </a:solidFill>
            <a:ln w="28575">
              <a:solidFill>
                <a:schemeClr val="tx1"/>
              </a:solidFill>
              <a:round/>
            </a:ln>
          </p:spPr>
          <p:txBody>
            <a:bodyPr/>
            <a:lstStyle/>
            <a:p>
              <a:pPr algn="ctr"/>
              <a:r>
                <a:rPr kumimoji="1" lang="en-US" altLang="zh-CN" sz="2000" b="1">
                  <a:solidFill>
                    <a:srgbClr val="0000FF"/>
                  </a:solidFill>
                  <a:latin typeface="Times New Roman" panose="02020603050405020304" pitchFamily="18" charset="0"/>
                  <a:ea typeface="仿宋_GB2312" pitchFamily="49" charset="-122"/>
                </a:rPr>
                <a:t>X—K</a:t>
              </a:r>
              <a:endParaRPr kumimoji="1" lang="en-US" altLang="zh-CN" sz="2000" b="1">
                <a:solidFill>
                  <a:srgbClr val="0000FF"/>
                </a:solidFill>
                <a:latin typeface="Times New Roman" panose="02020603050405020304" pitchFamily="18" charset="0"/>
                <a:ea typeface="仿宋_GB2312" pitchFamily="49" charset="-122"/>
              </a:endParaRPr>
            </a:p>
            <a:p>
              <a:pPr algn="ctr"/>
              <a:r>
                <a:rPr kumimoji="1" lang="zh-CN" altLang="en-US" sz="2000" b="1">
                  <a:solidFill>
                    <a:srgbClr val="0000FF"/>
                  </a:solidFill>
                  <a:latin typeface="Times New Roman" panose="02020603050405020304" pitchFamily="18" charset="0"/>
                  <a:ea typeface="仿宋_GB2312" pitchFamily="49" charset="-122"/>
                </a:rPr>
                <a:t>频段监视</a:t>
              </a:r>
              <a:endParaRPr kumimoji="1" lang="zh-CN" altLang="en-US" sz="2000" b="1">
                <a:solidFill>
                  <a:srgbClr val="0000FF"/>
                </a:solidFill>
                <a:latin typeface="Times New Roman" panose="02020603050405020304" pitchFamily="18" charset="0"/>
                <a:ea typeface="仿宋_GB2312" pitchFamily="49" charset="-122"/>
              </a:endParaRPr>
            </a:p>
          </p:txBody>
        </p:sp>
        <p:sp>
          <p:nvSpPr>
            <p:cNvPr id="796683" name="Oval 11"/>
            <p:cNvSpPr>
              <a:spLocks noChangeArrowheads="1"/>
            </p:cNvSpPr>
            <p:nvPr/>
          </p:nvSpPr>
          <p:spPr bwMode="auto">
            <a:xfrm>
              <a:off x="1566" y="1975"/>
              <a:ext cx="906" cy="491"/>
            </a:xfrm>
            <a:prstGeom prst="ellipse">
              <a:avLst/>
            </a:prstGeom>
            <a:solidFill>
              <a:srgbClr val="FFFFFF"/>
            </a:solidFill>
            <a:ln w="28575">
              <a:solidFill>
                <a:schemeClr val="tx1"/>
              </a:solidFill>
              <a:round/>
            </a:ln>
          </p:spPr>
          <p:txBody>
            <a:bodyPr/>
            <a:lstStyle/>
            <a:p>
              <a:pPr algn="ctr"/>
              <a:r>
                <a:rPr kumimoji="1" lang="zh-CN" altLang="en-US" sz="2000" b="1">
                  <a:solidFill>
                    <a:srgbClr val="FF3300"/>
                  </a:solidFill>
                  <a:latin typeface="Times New Roman" panose="02020603050405020304" pitchFamily="18" charset="0"/>
                  <a:ea typeface="仿宋_GB2312" pitchFamily="49" charset="-122"/>
                </a:rPr>
                <a:t>接收点</a:t>
              </a:r>
              <a:endParaRPr kumimoji="1" lang="zh-CN" altLang="en-US" sz="2000" b="1">
                <a:solidFill>
                  <a:srgbClr val="FF3300"/>
                </a:solidFill>
                <a:latin typeface="Times New Roman" panose="02020603050405020304" pitchFamily="18" charset="0"/>
                <a:ea typeface="仿宋_GB2312" pitchFamily="49" charset="-122"/>
              </a:endParaRPr>
            </a:p>
            <a:p>
              <a:pPr algn="ctr"/>
              <a:r>
                <a:rPr kumimoji="1" lang="zh-CN" altLang="en-US" sz="2000" b="1">
                  <a:solidFill>
                    <a:srgbClr val="FF3300"/>
                  </a:solidFill>
                  <a:latin typeface="Times New Roman" panose="02020603050405020304" pitchFamily="18" charset="0"/>
                  <a:ea typeface="仿宋_GB2312" pitchFamily="49" charset="-122"/>
                </a:rPr>
                <a:t>火数码</a:t>
              </a:r>
              <a:endParaRPr kumimoji="1" lang="zh-CN" altLang="en-US" sz="2000" b="1">
                <a:solidFill>
                  <a:srgbClr val="FF3300"/>
                </a:solidFill>
                <a:latin typeface="Times New Roman" panose="02020603050405020304" pitchFamily="18" charset="0"/>
                <a:ea typeface="仿宋_GB2312" pitchFamily="49" charset="-122"/>
              </a:endParaRPr>
            </a:p>
          </p:txBody>
        </p:sp>
        <p:sp>
          <p:nvSpPr>
            <p:cNvPr id="796684" name="Oval 12"/>
            <p:cNvSpPr>
              <a:spLocks noChangeArrowheads="1"/>
            </p:cNvSpPr>
            <p:nvPr/>
          </p:nvSpPr>
          <p:spPr bwMode="auto">
            <a:xfrm>
              <a:off x="1632" y="3703"/>
              <a:ext cx="1119" cy="491"/>
            </a:xfrm>
            <a:prstGeom prst="ellipse">
              <a:avLst/>
            </a:prstGeom>
            <a:solidFill>
              <a:srgbClr val="FFFFFF"/>
            </a:solidFill>
            <a:ln w="28575">
              <a:solidFill>
                <a:schemeClr val="tx1"/>
              </a:solidFill>
              <a:round/>
            </a:ln>
          </p:spPr>
          <p:txBody>
            <a:bodyPr/>
            <a:lstStyle/>
            <a:p>
              <a:pPr algn="ctr"/>
              <a:r>
                <a:rPr kumimoji="1" lang="zh-CN" altLang="en-US" sz="2000" b="1">
                  <a:solidFill>
                    <a:srgbClr val="FF3300"/>
                  </a:solidFill>
                  <a:latin typeface="Times New Roman" panose="02020603050405020304" pitchFamily="18" charset="0"/>
                  <a:ea typeface="仿宋_GB2312" pitchFamily="49" charset="-122"/>
                </a:rPr>
                <a:t>封锁点火器计时器</a:t>
              </a:r>
              <a:endParaRPr kumimoji="1" lang="zh-CN" altLang="en-US" sz="2000" b="1">
                <a:solidFill>
                  <a:srgbClr val="FF3300"/>
                </a:solidFill>
                <a:latin typeface="Times New Roman" panose="02020603050405020304" pitchFamily="18" charset="0"/>
                <a:ea typeface="仿宋_GB2312" pitchFamily="49" charset="-122"/>
              </a:endParaRPr>
            </a:p>
          </p:txBody>
        </p:sp>
        <p:sp>
          <p:nvSpPr>
            <p:cNvPr id="796685" name="Oval 13"/>
            <p:cNvSpPr>
              <a:spLocks noChangeArrowheads="1"/>
            </p:cNvSpPr>
            <p:nvPr/>
          </p:nvSpPr>
          <p:spPr bwMode="auto">
            <a:xfrm>
              <a:off x="3691" y="1605"/>
              <a:ext cx="906" cy="491"/>
            </a:xfrm>
            <a:prstGeom prst="ellipse">
              <a:avLst/>
            </a:prstGeom>
            <a:solidFill>
              <a:srgbClr val="FFFFFF"/>
            </a:solidFill>
            <a:ln w="28575">
              <a:solidFill>
                <a:schemeClr val="tx1"/>
              </a:solidFill>
              <a:round/>
            </a:ln>
          </p:spPr>
          <p:txBody>
            <a:bodyPr/>
            <a:lstStyle/>
            <a:p>
              <a:pPr algn="ctr"/>
              <a:r>
                <a:rPr kumimoji="1" lang="zh-CN" altLang="en-US" sz="2000" b="1">
                  <a:solidFill>
                    <a:srgbClr val="0000FF"/>
                  </a:solidFill>
                  <a:latin typeface="Times New Roman" panose="02020603050405020304" pitchFamily="18" charset="0"/>
                  <a:ea typeface="仿宋_GB2312" pitchFamily="49" charset="-122"/>
                </a:rPr>
                <a:t>取得发动机状态</a:t>
              </a:r>
              <a:endParaRPr kumimoji="1" lang="zh-CN" altLang="en-US" sz="2000" b="1">
                <a:solidFill>
                  <a:srgbClr val="0000FF"/>
                </a:solidFill>
                <a:latin typeface="Times New Roman" panose="02020603050405020304" pitchFamily="18" charset="0"/>
                <a:ea typeface="仿宋_GB2312" pitchFamily="49" charset="-122"/>
              </a:endParaRPr>
            </a:p>
          </p:txBody>
        </p:sp>
        <p:sp>
          <p:nvSpPr>
            <p:cNvPr id="796686" name="Oval 14"/>
            <p:cNvSpPr>
              <a:spLocks noChangeArrowheads="1"/>
            </p:cNvSpPr>
            <p:nvPr/>
          </p:nvSpPr>
          <p:spPr bwMode="auto">
            <a:xfrm>
              <a:off x="2237" y="2592"/>
              <a:ext cx="906" cy="491"/>
            </a:xfrm>
            <a:prstGeom prst="ellipse">
              <a:avLst/>
            </a:prstGeom>
            <a:solidFill>
              <a:srgbClr val="FFFFFF"/>
            </a:solidFill>
            <a:ln w="28575">
              <a:solidFill>
                <a:schemeClr val="tx1"/>
              </a:solidFill>
              <a:round/>
            </a:ln>
          </p:spPr>
          <p:txBody>
            <a:bodyPr/>
            <a:lstStyle/>
            <a:p>
              <a:pPr algn="ctr"/>
              <a:r>
                <a:rPr kumimoji="1" lang="zh-CN" altLang="en-US" sz="2000" b="1">
                  <a:solidFill>
                    <a:srgbClr val="FF3300"/>
                  </a:solidFill>
                  <a:latin typeface="Times New Roman" panose="02020603050405020304" pitchFamily="18" charset="0"/>
                  <a:ea typeface="仿宋_GB2312" pitchFamily="49" charset="-122"/>
                </a:rPr>
                <a:t>检查</a:t>
              </a:r>
              <a:endParaRPr kumimoji="1" lang="zh-CN" altLang="en-US" sz="2000" b="1">
                <a:solidFill>
                  <a:srgbClr val="FF3300"/>
                </a:solidFill>
                <a:latin typeface="Times New Roman" panose="02020603050405020304" pitchFamily="18" charset="0"/>
                <a:ea typeface="仿宋_GB2312" pitchFamily="49" charset="-122"/>
              </a:endParaRPr>
            </a:p>
            <a:p>
              <a:pPr algn="ctr"/>
              <a:r>
                <a:rPr kumimoji="1" lang="zh-CN" altLang="en-US" sz="2000" b="1">
                  <a:solidFill>
                    <a:srgbClr val="FF3300"/>
                  </a:solidFill>
                  <a:latin typeface="Times New Roman" panose="02020603050405020304" pitchFamily="18" charset="0"/>
                  <a:ea typeface="仿宋_GB2312" pitchFamily="49" charset="-122"/>
                </a:rPr>
                <a:t>数码</a:t>
              </a:r>
              <a:endParaRPr kumimoji="1" lang="zh-CN" altLang="en-US" sz="2000" b="1">
                <a:solidFill>
                  <a:srgbClr val="FF3300"/>
                </a:solidFill>
                <a:latin typeface="Times New Roman" panose="02020603050405020304" pitchFamily="18" charset="0"/>
                <a:ea typeface="仿宋_GB2312" pitchFamily="49" charset="-122"/>
              </a:endParaRPr>
            </a:p>
          </p:txBody>
        </p:sp>
        <p:sp>
          <p:nvSpPr>
            <p:cNvPr id="796687" name="Oval 15"/>
            <p:cNvSpPr>
              <a:spLocks noChangeArrowheads="1"/>
            </p:cNvSpPr>
            <p:nvPr/>
          </p:nvSpPr>
          <p:spPr bwMode="auto">
            <a:xfrm>
              <a:off x="4138" y="3086"/>
              <a:ext cx="906" cy="491"/>
            </a:xfrm>
            <a:prstGeom prst="ellipse">
              <a:avLst/>
            </a:prstGeom>
            <a:solidFill>
              <a:srgbClr val="FFFFFF"/>
            </a:solidFill>
            <a:ln w="28575">
              <a:solidFill>
                <a:schemeClr val="tx1"/>
              </a:solidFill>
              <a:round/>
            </a:ln>
          </p:spPr>
          <p:txBody>
            <a:bodyPr/>
            <a:lstStyle/>
            <a:p>
              <a:pPr algn="ctr"/>
              <a:r>
                <a:rPr kumimoji="1" lang="zh-CN" altLang="en-US" sz="2000" b="1">
                  <a:solidFill>
                    <a:srgbClr val="0000FF"/>
                  </a:solidFill>
                  <a:latin typeface="Times New Roman" panose="02020603050405020304" pitchFamily="18" charset="0"/>
                  <a:ea typeface="仿宋_GB2312" pitchFamily="49" charset="-122"/>
                </a:rPr>
                <a:t>显示与</a:t>
              </a:r>
              <a:endParaRPr kumimoji="1" lang="zh-CN" altLang="en-US" sz="2000" b="1">
                <a:solidFill>
                  <a:srgbClr val="0000FF"/>
                </a:solidFill>
                <a:latin typeface="Times New Roman" panose="02020603050405020304" pitchFamily="18" charset="0"/>
                <a:ea typeface="仿宋_GB2312" pitchFamily="49" charset="-122"/>
              </a:endParaRPr>
            </a:p>
            <a:p>
              <a:pPr algn="ctr"/>
              <a:r>
                <a:rPr kumimoji="1" lang="zh-CN" altLang="en-US" sz="2000" b="1">
                  <a:solidFill>
                    <a:srgbClr val="0000FF"/>
                  </a:solidFill>
                  <a:latin typeface="Times New Roman" panose="02020603050405020304" pitchFamily="18" charset="0"/>
                  <a:ea typeface="仿宋_GB2312" pitchFamily="49" charset="-122"/>
                </a:rPr>
                <a:t>告警</a:t>
              </a:r>
              <a:endParaRPr kumimoji="1" lang="zh-CN" altLang="en-US" sz="2000" b="1">
                <a:solidFill>
                  <a:srgbClr val="0000FF"/>
                </a:solidFill>
                <a:latin typeface="Times New Roman" panose="02020603050405020304" pitchFamily="18" charset="0"/>
                <a:ea typeface="仿宋_GB2312" pitchFamily="49" charset="-122"/>
              </a:endParaRPr>
            </a:p>
          </p:txBody>
        </p:sp>
        <p:sp>
          <p:nvSpPr>
            <p:cNvPr id="796688" name="Oval 16"/>
            <p:cNvSpPr>
              <a:spLocks noChangeArrowheads="1"/>
            </p:cNvSpPr>
            <p:nvPr/>
          </p:nvSpPr>
          <p:spPr bwMode="auto">
            <a:xfrm>
              <a:off x="4026" y="2345"/>
              <a:ext cx="906" cy="491"/>
            </a:xfrm>
            <a:prstGeom prst="ellipse">
              <a:avLst/>
            </a:prstGeom>
            <a:solidFill>
              <a:srgbClr val="FFFFFF"/>
            </a:solidFill>
            <a:ln w="28575">
              <a:solidFill>
                <a:schemeClr val="tx1"/>
              </a:solidFill>
              <a:round/>
            </a:ln>
          </p:spPr>
          <p:txBody>
            <a:bodyPr/>
            <a:lstStyle/>
            <a:p>
              <a:pPr algn="ctr"/>
              <a:r>
                <a:rPr kumimoji="1" lang="zh-CN" altLang="en-US" sz="2000" b="1">
                  <a:solidFill>
                    <a:srgbClr val="0000FF"/>
                  </a:solidFill>
                  <a:latin typeface="Times New Roman" panose="02020603050405020304" pitchFamily="18" charset="0"/>
                  <a:ea typeface="仿宋_GB2312" pitchFamily="49" charset="-122"/>
                </a:rPr>
                <a:t>距离</a:t>
              </a:r>
              <a:endParaRPr kumimoji="1" lang="zh-CN" altLang="en-US" sz="2000" b="1">
                <a:solidFill>
                  <a:srgbClr val="0000FF"/>
                </a:solidFill>
                <a:latin typeface="Times New Roman" panose="02020603050405020304" pitchFamily="18" charset="0"/>
                <a:ea typeface="仿宋_GB2312" pitchFamily="49" charset="-122"/>
              </a:endParaRPr>
            </a:p>
            <a:p>
              <a:pPr algn="ctr"/>
              <a:r>
                <a:rPr kumimoji="1" lang="zh-CN" altLang="en-US" sz="2000" b="1">
                  <a:solidFill>
                    <a:srgbClr val="0000FF"/>
                  </a:solidFill>
                  <a:latin typeface="Times New Roman" panose="02020603050405020304" pitchFamily="18" charset="0"/>
                  <a:ea typeface="仿宋_GB2312" pitchFamily="49" charset="-122"/>
                </a:rPr>
                <a:t>计算</a:t>
              </a:r>
              <a:endParaRPr kumimoji="1" lang="zh-CN" altLang="en-US" sz="2000" b="1">
                <a:solidFill>
                  <a:srgbClr val="0000FF"/>
                </a:solidFill>
                <a:latin typeface="Times New Roman" panose="02020603050405020304" pitchFamily="18" charset="0"/>
                <a:ea typeface="仿宋_GB2312" pitchFamily="49" charset="-122"/>
              </a:endParaRPr>
            </a:p>
          </p:txBody>
        </p:sp>
        <p:sp>
          <p:nvSpPr>
            <p:cNvPr id="796689" name="Oval 17"/>
            <p:cNvSpPr>
              <a:spLocks noChangeArrowheads="1"/>
            </p:cNvSpPr>
            <p:nvPr/>
          </p:nvSpPr>
          <p:spPr bwMode="auto">
            <a:xfrm>
              <a:off x="3579" y="987"/>
              <a:ext cx="1125" cy="492"/>
            </a:xfrm>
            <a:prstGeom prst="ellipse">
              <a:avLst/>
            </a:prstGeom>
            <a:solidFill>
              <a:srgbClr val="FFFFFF"/>
            </a:solidFill>
            <a:ln w="28575">
              <a:solidFill>
                <a:schemeClr val="tx1"/>
              </a:solidFill>
              <a:round/>
            </a:ln>
          </p:spPr>
          <p:txBody>
            <a:bodyPr/>
            <a:lstStyle/>
            <a:p>
              <a:pPr algn="ctr"/>
              <a:r>
                <a:rPr kumimoji="1" lang="zh-CN" altLang="en-US" sz="2000" b="1">
                  <a:solidFill>
                    <a:srgbClr val="0000FF"/>
                  </a:solidFill>
                  <a:latin typeface="Times New Roman" panose="02020603050405020304" pitchFamily="18" charset="0"/>
                  <a:ea typeface="仿宋_GB2312" pitchFamily="49" charset="-122"/>
                </a:rPr>
                <a:t>显示行程计算机</a:t>
              </a:r>
              <a:endParaRPr kumimoji="1" lang="zh-CN" altLang="en-US" sz="2000" b="1">
                <a:solidFill>
                  <a:srgbClr val="0000FF"/>
                </a:solidFill>
                <a:latin typeface="Times New Roman" panose="02020603050405020304" pitchFamily="18" charset="0"/>
                <a:ea typeface="仿宋_GB2312" pitchFamily="49" charset="-122"/>
              </a:endParaRPr>
            </a:p>
          </p:txBody>
        </p:sp>
        <p:sp>
          <p:nvSpPr>
            <p:cNvPr id="796690" name="Line 18"/>
            <p:cNvSpPr>
              <a:spLocks noChangeShapeType="1"/>
            </p:cNvSpPr>
            <p:nvPr/>
          </p:nvSpPr>
          <p:spPr bwMode="auto">
            <a:xfrm flipV="1">
              <a:off x="2964" y="123"/>
              <a:ext cx="727" cy="124"/>
            </a:xfrm>
            <a:prstGeom prst="line">
              <a:avLst/>
            </a:prstGeom>
            <a:noFill/>
            <a:ln w="28575">
              <a:solidFill>
                <a:schemeClr val="tx1"/>
              </a:solidFill>
              <a:round/>
              <a:tailEnd type="triangle" w="med" len="med"/>
            </a:ln>
          </p:spPr>
          <p:txBody>
            <a:bodyPr/>
            <a:lstStyle/>
            <a:p>
              <a:endParaRPr lang="zh-CN" altLang="en-US"/>
            </a:p>
          </p:txBody>
        </p:sp>
        <p:sp>
          <p:nvSpPr>
            <p:cNvPr id="796691" name="Line 19"/>
            <p:cNvSpPr>
              <a:spLocks noChangeShapeType="1"/>
            </p:cNvSpPr>
            <p:nvPr/>
          </p:nvSpPr>
          <p:spPr bwMode="auto">
            <a:xfrm>
              <a:off x="4530" y="1975"/>
              <a:ext cx="503" cy="247"/>
            </a:xfrm>
            <a:prstGeom prst="line">
              <a:avLst/>
            </a:prstGeom>
            <a:noFill/>
            <a:ln w="28575">
              <a:solidFill>
                <a:schemeClr val="tx1"/>
              </a:solidFill>
              <a:round/>
              <a:tailEnd type="triangle" w="med" len="med"/>
            </a:ln>
          </p:spPr>
          <p:txBody>
            <a:bodyPr/>
            <a:lstStyle/>
            <a:p>
              <a:endParaRPr lang="zh-CN" altLang="en-US"/>
            </a:p>
          </p:txBody>
        </p:sp>
        <p:sp>
          <p:nvSpPr>
            <p:cNvPr id="796692" name="Rectangle 20"/>
            <p:cNvSpPr>
              <a:spLocks noChangeArrowheads="1"/>
            </p:cNvSpPr>
            <p:nvPr/>
          </p:nvSpPr>
          <p:spPr bwMode="auto">
            <a:xfrm>
              <a:off x="56" y="370"/>
              <a:ext cx="712" cy="247"/>
            </a:xfrm>
            <a:prstGeom prst="rect">
              <a:avLst/>
            </a:prstGeom>
            <a:noFill/>
            <a:ln w="28575">
              <a:noFill/>
              <a:miter lim="800000"/>
            </a:ln>
          </p:spPr>
          <p:txBody>
            <a:bodyPr/>
            <a:lstStyle/>
            <a:p>
              <a:pPr algn="just">
                <a:lnSpc>
                  <a:spcPct val="90000"/>
                </a:lnSpc>
              </a:pPr>
              <a:r>
                <a:rPr kumimoji="1" lang="zh-CN" altLang="en-US" sz="1600" b="1">
                  <a:latin typeface="Times New Roman" panose="02020603050405020304" pitchFamily="18" charset="0"/>
                  <a:ea typeface="仿宋_GB2312" pitchFamily="49" charset="-122"/>
                </a:rPr>
                <a:t>按功能键</a:t>
              </a:r>
              <a:endParaRPr kumimoji="1" lang="zh-CN" altLang="en-US" sz="1600" b="1">
                <a:latin typeface="Times New Roman" panose="02020603050405020304" pitchFamily="18" charset="0"/>
                <a:ea typeface="仿宋_GB2312" pitchFamily="49" charset="-122"/>
              </a:endParaRPr>
            </a:p>
          </p:txBody>
        </p:sp>
        <p:sp>
          <p:nvSpPr>
            <p:cNvPr id="796693" name="Rectangle 21"/>
            <p:cNvSpPr>
              <a:spLocks noChangeArrowheads="1"/>
            </p:cNvSpPr>
            <p:nvPr/>
          </p:nvSpPr>
          <p:spPr bwMode="auto">
            <a:xfrm>
              <a:off x="1344" y="0"/>
              <a:ext cx="559" cy="371"/>
            </a:xfrm>
            <a:prstGeom prst="rect">
              <a:avLst/>
            </a:prstGeom>
            <a:noFill/>
            <a:ln w="28575">
              <a:noFill/>
              <a:miter lim="800000"/>
            </a:ln>
          </p:spPr>
          <p:txBody>
            <a:bodyPr/>
            <a:lstStyle/>
            <a:p>
              <a:pPr algn="ctr"/>
              <a:r>
                <a:rPr kumimoji="1" lang="en-US" altLang="zh-CN" sz="1600" b="1">
                  <a:latin typeface="Times New Roman" panose="02020603050405020304" pitchFamily="18" charset="0"/>
                  <a:ea typeface="仿宋_GB2312" pitchFamily="49" charset="-122"/>
                </a:rPr>
                <a:t>“</a:t>
              </a:r>
              <a:r>
                <a:rPr kumimoji="1" lang="zh-CN" altLang="en-US" sz="1600" b="1">
                  <a:latin typeface="Times New Roman" panose="02020603050405020304" pitchFamily="18" charset="0"/>
                  <a:ea typeface="仿宋_GB2312" pitchFamily="49" charset="-122"/>
                </a:rPr>
                <a:t>重试”</a:t>
              </a:r>
              <a:endParaRPr kumimoji="1" lang="zh-CN" altLang="en-US" sz="1600" b="1">
                <a:latin typeface="Times New Roman" panose="02020603050405020304" pitchFamily="18" charset="0"/>
                <a:ea typeface="仿宋_GB2312" pitchFamily="49" charset="-122"/>
              </a:endParaRPr>
            </a:p>
            <a:p>
              <a:pPr algn="ctr"/>
              <a:r>
                <a:rPr kumimoji="1" lang="zh-CN" altLang="en-US" sz="1600" b="1">
                  <a:latin typeface="Times New Roman" panose="02020603050405020304" pitchFamily="18" charset="0"/>
                  <a:ea typeface="仿宋_GB2312" pitchFamily="49" charset="-122"/>
                </a:rPr>
                <a:t>提示</a:t>
              </a:r>
              <a:endParaRPr kumimoji="1" lang="zh-CN" altLang="en-US" sz="1600" b="1">
                <a:latin typeface="Times New Roman" panose="02020603050405020304" pitchFamily="18" charset="0"/>
                <a:ea typeface="仿宋_GB2312" pitchFamily="49" charset="-122"/>
              </a:endParaRPr>
            </a:p>
          </p:txBody>
        </p:sp>
        <p:sp>
          <p:nvSpPr>
            <p:cNvPr id="796694" name="Line 22"/>
            <p:cNvSpPr>
              <a:spLocks noChangeShapeType="1"/>
            </p:cNvSpPr>
            <p:nvPr/>
          </p:nvSpPr>
          <p:spPr bwMode="auto">
            <a:xfrm>
              <a:off x="56" y="617"/>
              <a:ext cx="615" cy="124"/>
            </a:xfrm>
            <a:prstGeom prst="line">
              <a:avLst/>
            </a:prstGeom>
            <a:noFill/>
            <a:ln w="28575">
              <a:solidFill>
                <a:schemeClr val="tx1"/>
              </a:solidFill>
              <a:round/>
              <a:tailEnd type="triangle" w="med" len="med"/>
            </a:ln>
          </p:spPr>
          <p:txBody>
            <a:bodyPr/>
            <a:lstStyle/>
            <a:p>
              <a:endParaRPr lang="zh-CN" altLang="en-US"/>
            </a:p>
          </p:txBody>
        </p:sp>
        <p:sp>
          <p:nvSpPr>
            <p:cNvPr id="796695" name="Rectangle 23"/>
            <p:cNvSpPr>
              <a:spLocks noChangeArrowheads="1"/>
            </p:cNvSpPr>
            <p:nvPr/>
          </p:nvSpPr>
          <p:spPr bwMode="auto">
            <a:xfrm>
              <a:off x="3691" y="0"/>
              <a:ext cx="559" cy="370"/>
            </a:xfrm>
            <a:prstGeom prst="rect">
              <a:avLst/>
            </a:prstGeom>
            <a:noFill/>
            <a:ln w="28575">
              <a:noFill/>
              <a:miter lim="800000"/>
            </a:ln>
          </p:spPr>
          <p:txBody>
            <a:bodyPr/>
            <a:lstStyle/>
            <a:p>
              <a:pPr algn="ctr"/>
              <a:r>
                <a:rPr kumimoji="1" lang="en-US" altLang="zh-CN" sz="1600" b="1">
                  <a:latin typeface="Times New Roman" panose="02020603050405020304" pitchFamily="18" charset="0"/>
                  <a:ea typeface="仿宋_GB2312" pitchFamily="49" charset="-122"/>
                </a:rPr>
                <a:t>“</a:t>
              </a:r>
              <a:r>
                <a:rPr kumimoji="1" lang="zh-CN" altLang="en-US" sz="1600" b="1">
                  <a:latin typeface="Times New Roman" panose="02020603050405020304" pitchFamily="18" charset="0"/>
                  <a:ea typeface="仿宋_GB2312" pitchFamily="49" charset="-122"/>
                </a:rPr>
                <a:t>作废”</a:t>
              </a:r>
              <a:endParaRPr kumimoji="1" lang="zh-CN" altLang="en-US" sz="1600" b="1">
                <a:latin typeface="Times New Roman" panose="02020603050405020304" pitchFamily="18" charset="0"/>
                <a:ea typeface="仿宋_GB2312" pitchFamily="49" charset="-122"/>
              </a:endParaRPr>
            </a:p>
            <a:p>
              <a:pPr algn="ctr"/>
              <a:r>
                <a:rPr kumimoji="1" lang="zh-CN" altLang="en-US" sz="1600" b="1">
                  <a:latin typeface="Times New Roman" panose="02020603050405020304" pitchFamily="18" charset="0"/>
                  <a:ea typeface="仿宋_GB2312" pitchFamily="49" charset="-122"/>
                </a:rPr>
                <a:t>提示</a:t>
              </a:r>
              <a:endParaRPr kumimoji="1" lang="zh-CN" altLang="en-US" sz="1600" b="1">
                <a:latin typeface="Times New Roman" panose="02020603050405020304" pitchFamily="18" charset="0"/>
                <a:ea typeface="仿宋_GB2312" pitchFamily="49" charset="-122"/>
              </a:endParaRPr>
            </a:p>
          </p:txBody>
        </p:sp>
        <p:sp>
          <p:nvSpPr>
            <p:cNvPr id="796696" name="Rectangle 24"/>
            <p:cNvSpPr>
              <a:spLocks noChangeArrowheads="1"/>
            </p:cNvSpPr>
            <p:nvPr/>
          </p:nvSpPr>
          <p:spPr bwMode="auto">
            <a:xfrm>
              <a:off x="4800" y="480"/>
              <a:ext cx="671" cy="247"/>
            </a:xfrm>
            <a:prstGeom prst="rect">
              <a:avLst/>
            </a:prstGeom>
            <a:noFill/>
            <a:ln w="28575">
              <a:noFill/>
              <a:miter lim="800000"/>
            </a:ln>
          </p:spPr>
          <p:txBody>
            <a:bodyPr/>
            <a:lstStyle/>
            <a:p>
              <a:pPr algn="just"/>
              <a:r>
                <a:rPr kumimoji="1" lang="zh-CN" altLang="en-US" sz="1600" b="1">
                  <a:latin typeface="Times New Roman" panose="02020603050405020304" pitchFamily="18" charset="0"/>
                  <a:ea typeface="仿宋_GB2312" pitchFamily="49" charset="-122"/>
                </a:rPr>
                <a:t>行程数据</a:t>
              </a:r>
              <a:endParaRPr kumimoji="1" lang="zh-CN" altLang="en-US" sz="1600" b="1">
                <a:latin typeface="Times New Roman" panose="02020603050405020304" pitchFamily="18" charset="0"/>
                <a:ea typeface="仿宋_GB2312" pitchFamily="49" charset="-122"/>
              </a:endParaRPr>
            </a:p>
          </p:txBody>
        </p:sp>
        <p:sp>
          <p:nvSpPr>
            <p:cNvPr id="796697" name="Rectangle 25"/>
            <p:cNvSpPr>
              <a:spLocks noChangeArrowheads="1"/>
            </p:cNvSpPr>
            <p:nvPr/>
          </p:nvSpPr>
          <p:spPr bwMode="auto">
            <a:xfrm>
              <a:off x="4977" y="247"/>
              <a:ext cx="336" cy="247"/>
            </a:xfrm>
            <a:prstGeom prst="rect">
              <a:avLst/>
            </a:prstGeom>
            <a:noFill/>
            <a:ln w="28575">
              <a:noFill/>
              <a:miter lim="800000"/>
            </a:ln>
          </p:spPr>
          <p:txBody>
            <a:bodyPr/>
            <a:lstStyle/>
            <a:p>
              <a:pPr algn="just"/>
              <a:r>
                <a:rPr kumimoji="1" lang="en-US" altLang="zh-CN" sz="1600" b="1">
                  <a:latin typeface="Times New Roman" panose="02020603050405020304" pitchFamily="18" charset="0"/>
                </a:rPr>
                <a:t>….</a:t>
              </a:r>
              <a:endParaRPr kumimoji="1" lang="en-US" altLang="zh-CN" sz="1600" b="1">
                <a:latin typeface="Times New Roman" panose="02020603050405020304" pitchFamily="18" charset="0"/>
              </a:endParaRPr>
            </a:p>
          </p:txBody>
        </p:sp>
        <p:sp>
          <p:nvSpPr>
            <p:cNvPr id="796698" name="Rectangle 26"/>
            <p:cNvSpPr>
              <a:spLocks noChangeArrowheads="1"/>
            </p:cNvSpPr>
            <p:nvPr/>
          </p:nvSpPr>
          <p:spPr bwMode="auto">
            <a:xfrm>
              <a:off x="4944" y="1008"/>
              <a:ext cx="671" cy="247"/>
            </a:xfrm>
            <a:prstGeom prst="rect">
              <a:avLst/>
            </a:prstGeom>
            <a:noFill/>
            <a:ln w="28575">
              <a:noFill/>
              <a:miter lim="800000"/>
            </a:ln>
          </p:spPr>
          <p:txBody>
            <a:bodyPr/>
            <a:lstStyle/>
            <a:p>
              <a:pPr algn="just"/>
              <a:r>
                <a:rPr kumimoji="1" lang="zh-CN" altLang="en-US" sz="1600" b="1">
                  <a:latin typeface="Times New Roman" panose="02020603050405020304" pitchFamily="18" charset="0"/>
                  <a:ea typeface="仿宋_GB2312" pitchFamily="49" charset="-122"/>
                </a:rPr>
                <a:t>计算结果</a:t>
              </a:r>
              <a:endParaRPr kumimoji="1" lang="zh-CN" altLang="en-US" sz="1600" b="1">
                <a:latin typeface="Times New Roman" panose="02020603050405020304" pitchFamily="18" charset="0"/>
                <a:ea typeface="仿宋_GB2312" pitchFamily="49" charset="-122"/>
              </a:endParaRPr>
            </a:p>
          </p:txBody>
        </p:sp>
        <p:sp>
          <p:nvSpPr>
            <p:cNvPr id="796699" name="Rectangle 27"/>
            <p:cNvSpPr>
              <a:spLocks noChangeArrowheads="1"/>
            </p:cNvSpPr>
            <p:nvPr/>
          </p:nvSpPr>
          <p:spPr bwMode="auto">
            <a:xfrm>
              <a:off x="5033" y="1111"/>
              <a:ext cx="336" cy="247"/>
            </a:xfrm>
            <a:prstGeom prst="rect">
              <a:avLst/>
            </a:prstGeom>
            <a:noFill/>
            <a:ln w="28575">
              <a:noFill/>
              <a:miter lim="800000"/>
            </a:ln>
          </p:spPr>
          <p:txBody>
            <a:bodyPr/>
            <a:lstStyle/>
            <a:p>
              <a:pPr algn="just"/>
              <a:r>
                <a:rPr kumimoji="1" lang="en-US" altLang="zh-CN" sz="1600" b="1">
                  <a:latin typeface="Times New Roman" panose="02020603050405020304" pitchFamily="18" charset="0"/>
                </a:rPr>
                <a:t>….</a:t>
              </a:r>
              <a:endParaRPr kumimoji="1" lang="en-US" altLang="zh-CN" sz="1600" b="1">
                <a:latin typeface="Times New Roman" panose="02020603050405020304" pitchFamily="18" charset="0"/>
              </a:endParaRPr>
            </a:p>
          </p:txBody>
        </p:sp>
        <p:sp>
          <p:nvSpPr>
            <p:cNvPr id="796700" name="Rectangle 28"/>
            <p:cNvSpPr>
              <a:spLocks noChangeArrowheads="1"/>
            </p:cNvSpPr>
            <p:nvPr/>
          </p:nvSpPr>
          <p:spPr bwMode="auto">
            <a:xfrm>
              <a:off x="4697" y="1605"/>
              <a:ext cx="1063" cy="370"/>
            </a:xfrm>
            <a:prstGeom prst="rect">
              <a:avLst/>
            </a:prstGeom>
            <a:noFill/>
            <a:ln w="28575">
              <a:noFill/>
              <a:miter lim="800000"/>
            </a:ln>
          </p:spPr>
          <p:txBody>
            <a:bodyPr/>
            <a:lstStyle/>
            <a:p>
              <a:pPr algn="just"/>
              <a:r>
                <a:rPr kumimoji="1" lang="zh-CN" altLang="en-US" sz="1600" b="1">
                  <a:latin typeface="仿宋_GB2312" pitchFamily="49" charset="-122"/>
                  <a:ea typeface="仿宋_GB2312" pitchFamily="49" charset="-122"/>
                </a:rPr>
                <a:t>油压、温度</a:t>
              </a:r>
              <a:r>
                <a:rPr kumimoji="1" lang="en-US" altLang="zh-CN" sz="1600" b="1">
                  <a:latin typeface="Times New Roman" panose="02020603050405020304"/>
                  <a:ea typeface="仿宋_GB2312" pitchFamily="49" charset="-122"/>
                </a:rPr>
                <a:t>……</a:t>
              </a:r>
              <a:endParaRPr kumimoji="1" lang="en-US" altLang="zh-CN" sz="1600" b="1">
                <a:latin typeface="仿宋_GB2312" pitchFamily="49" charset="-122"/>
                <a:ea typeface="仿宋_GB2312" pitchFamily="49" charset="-122"/>
              </a:endParaRPr>
            </a:p>
          </p:txBody>
        </p:sp>
        <p:sp>
          <p:nvSpPr>
            <p:cNvPr id="796701" name="Rectangle 29"/>
            <p:cNvSpPr>
              <a:spLocks noChangeArrowheads="1"/>
            </p:cNvSpPr>
            <p:nvPr/>
          </p:nvSpPr>
          <p:spPr bwMode="auto">
            <a:xfrm>
              <a:off x="5089" y="2098"/>
              <a:ext cx="391" cy="247"/>
            </a:xfrm>
            <a:prstGeom prst="rect">
              <a:avLst/>
            </a:prstGeom>
            <a:noFill/>
            <a:ln w="28575">
              <a:noFill/>
              <a:miter lim="800000"/>
            </a:ln>
          </p:spPr>
          <p:txBody>
            <a:bodyPr/>
            <a:lstStyle/>
            <a:p>
              <a:pPr algn="just"/>
              <a:r>
                <a:rPr kumimoji="1" lang="en-US" altLang="zh-CN" sz="1600" b="1">
                  <a:latin typeface="Times New Roman" panose="02020603050405020304" pitchFamily="18" charset="0"/>
                </a:rPr>
                <a:t>….</a:t>
              </a:r>
              <a:endParaRPr kumimoji="1" lang="en-US" altLang="zh-CN" sz="1600" b="1">
                <a:latin typeface="Times New Roman" panose="02020603050405020304" pitchFamily="18" charset="0"/>
              </a:endParaRPr>
            </a:p>
          </p:txBody>
        </p:sp>
        <p:sp>
          <p:nvSpPr>
            <p:cNvPr id="796702" name="Line 30"/>
            <p:cNvSpPr>
              <a:spLocks noChangeShapeType="1"/>
            </p:cNvSpPr>
            <p:nvPr/>
          </p:nvSpPr>
          <p:spPr bwMode="auto">
            <a:xfrm>
              <a:off x="5033" y="3333"/>
              <a:ext cx="671" cy="0"/>
            </a:xfrm>
            <a:prstGeom prst="line">
              <a:avLst/>
            </a:prstGeom>
            <a:noFill/>
            <a:ln w="28575">
              <a:solidFill>
                <a:schemeClr val="tx1"/>
              </a:solidFill>
              <a:round/>
              <a:tailEnd type="triangle" w="med" len="med"/>
            </a:ln>
          </p:spPr>
          <p:txBody>
            <a:bodyPr/>
            <a:lstStyle/>
            <a:p>
              <a:endParaRPr lang="zh-CN" altLang="en-US"/>
            </a:p>
          </p:txBody>
        </p:sp>
        <p:sp>
          <p:nvSpPr>
            <p:cNvPr id="796703" name="Rectangle 31"/>
            <p:cNvSpPr>
              <a:spLocks noChangeArrowheads="1"/>
            </p:cNvSpPr>
            <p:nvPr/>
          </p:nvSpPr>
          <p:spPr bwMode="auto">
            <a:xfrm>
              <a:off x="5201" y="3456"/>
              <a:ext cx="447" cy="247"/>
            </a:xfrm>
            <a:prstGeom prst="rect">
              <a:avLst/>
            </a:prstGeom>
            <a:noFill/>
            <a:ln w="28575">
              <a:noFill/>
              <a:miter lim="800000"/>
            </a:ln>
          </p:spPr>
          <p:txBody>
            <a:bodyPr/>
            <a:lstStyle/>
            <a:p>
              <a:pPr algn="just"/>
              <a:r>
                <a:rPr kumimoji="1" lang="zh-CN" altLang="en-US" sz="1600" b="1">
                  <a:latin typeface="Times New Roman" panose="02020603050405020304" pitchFamily="18" charset="0"/>
                  <a:ea typeface="仿宋_GB2312" pitchFamily="49" charset="-122"/>
                </a:rPr>
                <a:t>告警</a:t>
              </a:r>
              <a:endParaRPr kumimoji="1" lang="zh-CN" altLang="en-US" sz="1600" b="1">
                <a:latin typeface="Times New Roman" panose="02020603050405020304" pitchFamily="18" charset="0"/>
                <a:ea typeface="仿宋_GB2312" pitchFamily="49" charset="-122"/>
              </a:endParaRPr>
            </a:p>
          </p:txBody>
        </p:sp>
        <p:sp>
          <p:nvSpPr>
            <p:cNvPr id="796704" name="Rectangle 32"/>
            <p:cNvSpPr>
              <a:spLocks noChangeArrowheads="1"/>
            </p:cNvSpPr>
            <p:nvPr/>
          </p:nvSpPr>
          <p:spPr bwMode="auto">
            <a:xfrm>
              <a:off x="4753" y="4073"/>
              <a:ext cx="560" cy="247"/>
            </a:xfrm>
            <a:prstGeom prst="rect">
              <a:avLst/>
            </a:prstGeom>
            <a:noFill/>
            <a:ln w="28575">
              <a:noFill/>
              <a:miter lim="800000"/>
            </a:ln>
          </p:spPr>
          <p:txBody>
            <a:bodyPr/>
            <a:lstStyle/>
            <a:p>
              <a:pPr algn="just"/>
              <a:r>
                <a:rPr kumimoji="1" lang="zh-CN" altLang="en-US" sz="1600" b="1">
                  <a:latin typeface="Times New Roman" panose="02020603050405020304" pitchFamily="18" charset="0"/>
                  <a:ea typeface="仿宋_GB2312" pitchFamily="49" charset="-122"/>
                </a:rPr>
                <a:t>提示</a:t>
              </a:r>
              <a:endParaRPr kumimoji="1" lang="zh-CN" altLang="en-US" sz="1600" b="1">
                <a:latin typeface="Times New Roman" panose="02020603050405020304" pitchFamily="18" charset="0"/>
                <a:ea typeface="仿宋_GB2312" pitchFamily="49" charset="-122"/>
              </a:endParaRPr>
            </a:p>
          </p:txBody>
        </p:sp>
        <p:sp>
          <p:nvSpPr>
            <p:cNvPr id="796705" name="Rectangle 33"/>
            <p:cNvSpPr>
              <a:spLocks noChangeArrowheads="1"/>
            </p:cNvSpPr>
            <p:nvPr/>
          </p:nvSpPr>
          <p:spPr bwMode="auto">
            <a:xfrm>
              <a:off x="3076" y="3703"/>
              <a:ext cx="559" cy="370"/>
            </a:xfrm>
            <a:prstGeom prst="rect">
              <a:avLst/>
            </a:prstGeom>
            <a:noFill/>
            <a:ln w="28575">
              <a:noFill/>
              <a:miter lim="800000"/>
            </a:ln>
          </p:spPr>
          <p:txBody>
            <a:bodyPr/>
            <a:lstStyle/>
            <a:p>
              <a:pPr algn="ctr"/>
              <a:r>
                <a:rPr kumimoji="1" lang="en-US" altLang="zh-CN" sz="1600" b="1">
                  <a:latin typeface="Times New Roman" panose="02020603050405020304" pitchFamily="18" charset="0"/>
                  <a:ea typeface="仿宋_GB2312" pitchFamily="49" charset="-122"/>
                </a:rPr>
                <a:t>“</a:t>
              </a:r>
              <a:r>
                <a:rPr kumimoji="1" lang="zh-CN" altLang="en-US" sz="1600" b="1">
                  <a:latin typeface="Times New Roman" panose="02020603050405020304" pitchFamily="18" charset="0"/>
                  <a:ea typeface="仿宋_GB2312" pitchFamily="49" charset="-122"/>
                </a:rPr>
                <a:t>重复”</a:t>
              </a:r>
              <a:endParaRPr kumimoji="1" lang="zh-CN" altLang="en-US" sz="1600" b="1">
                <a:latin typeface="Times New Roman" panose="02020603050405020304" pitchFamily="18" charset="0"/>
                <a:ea typeface="仿宋_GB2312" pitchFamily="49" charset="-122"/>
              </a:endParaRPr>
            </a:p>
            <a:p>
              <a:pPr algn="ctr"/>
              <a:r>
                <a:rPr kumimoji="1" lang="zh-CN" altLang="en-US" sz="1600" b="1">
                  <a:latin typeface="Times New Roman" panose="02020603050405020304" pitchFamily="18" charset="0"/>
                  <a:ea typeface="仿宋_GB2312" pitchFamily="49" charset="-122"/>
                </a:rPr>
                <a:t>提示</a:t>
              </a:r>
              <a:endParaRPr kumimoji="1" lang="zh-CN" altLang="en-US" sz="1600" b="1">
                <a:latin typeface="Times New Roman" panose="02020603050405020304" pitchFamily="18" charset="0"/>
                <a:ea typeface="仿宋_GB2312" pitchFamily="49" charset="-122"/>
              </a:endParaRPr>
            </a:p>
          </p:txBody>
        </p:sp>
        <p:sp>
          <p:nvSpPr>
            <p:cNvPr id="796706" name="Rectangle 34"/>
            <p:cNvSpPr>
              <a:spLocks noChangeArrowheads="1"/>
            </p:cNvSpPr>
            <p:nvPr/>
          </p:nvSpPr>
          <p:spPr bwMode="auto">
            <a:xfrm>
              <a:off x="1734" y="3209"/>
              <a:ext cx="559" cy="370"/>
            </a:xfrm>
            <a:prstGeom prst="rect">
              <a:avLst/>
            </a:prstGeom>
            <a:noFill/>
            <a:ln w="28575">
              <a:noFill/>
              <a:miter lim="800000"/>
            </a:ln>
          </p:spPr>
          <p:txBody>
            <a:bodyPr/>
            <a:lstStyle/>
            <a:p>
              <a:pPr algn="just"/>
              <a:r>
                <a:rPr kumimoji="1" lang="zh-CN" altLang="en-US" sz="1600" b="1">
                  <a:latin typeface="Times New Roman" panose="02020603050405020304" pitchFamily="18" charset="0"/>
                  <a:ea typeface="仿宋_GB2312" pitchFamily="49" charset="-122"/>
                </a:rPr>
                <a:t>重复次</a:t>
              </a:r>
              <a:endParaRPr kumimoji="1" lang="zh-CN" altLang="en-US" sz="1600" b="1">
                <a:latin typeface="Times New Roman" panose="02020603050405020304" pitchFamily="18" charset="0"/>
                <a:ea typeface="仿宋_GB2312" pitchFamily="49" charset="-122"/>
              </a:endParaRPr>
            </a:p>
            <a:p>
              <a:pPr algn="just"/>
              <a:r>
                <a:rPr kumimoji="1" lang="zh-CN" altLang="en-US" sz="1600" b="1">
                  <a:latin typeface="Times New Roman" panose="02020603050405020304" pitchFamily="18" charset="0"/>
                  <a:ea typeface="仿宋_GB2312" pitchFamily="49" charset="-122"/>
                </a:rPr>
                <a:t>数太多</a:t>
              </a:r>
              <a:endParaRPr kumimoji="1" lang="zh-CN" altLang="en-US" sz="1600" b="1">
                <a:latin typeface="Times New Roman" panose="02020603050405020304" pitchFamily="18" charset="0"/>
              </a:endParaRPr>
            </a:p>
          </p:txBody>
        </p:sp>
        <p:sp>
          <p:nvSpPr>
            <p:cNvPr id="796707" name="Rectangle 35"/>
            <p:cNvSpPr>
              <a:spLocks noChangeArrowheads="1"/>
            </p:cNvSpPr>
            <p:nvPr/>
          </p:nvSpPr>
          <p:spPr bwMode="auto">
            <a:xfrm>
              <a:off x="1007" y="3086"/>
              <a:ext cx="727" cy="247"/>
            </a:xfrm>
            <a:prstGeom prst="rect">
              <a:avLst/>
            </a:prstGeom>
            <a:noFill/>
            <a:ln w="28575">
              <a:noFill/>
              <a:miter lim="800000"/>
            </a:ln>
          </p:spPr>
          <p:txBody>
            <a:bodyPr/>
            <a:lstStyle/>
            <a:p>
              <a:pPr algn="just"/>
              <a:r>
                <a:rPr kumimoji="1" lang="zh-CN" altLang="en-US" sz="1600" b="1">
                  <a:latin typeface="Times New Roman" panose="02020603050405020304" pitchFamily="18" charset="0"/>
                  <a:ea typeface="仿宋_GB2312" pitchFamily="49" charset="-122"/>
                </a:rPr>
                <a:t>点火数码表</a:t>
              </a:r>
              <a:endParaRPr kumimoji="1" lang="zh-CN" altLang="en-US" sz="1600" b="1">
                <a:latin typeface="Times New Roman" panose="02020603050405020304" pitchFamily="18" charset="0"/>
                <a:ea typeface="仿宋_GB2312" pitchFamily="49" charset="-122"/>
              </a:endParaRPr>
            </a:p>
          </p:txBody>
        </p:sp>
        <p:sp>
          <p:nvSpPr>
            <p:cNvPr id="796708" name="Line 36"/>
            <p:cNvSpPr>
              <a:spLocks noChangeShapeType="1"/>
            </p:cNvSpPr>
            <p:nvPr/>
          </p:nvSpPr>
          <p:spPr bwMode="auto">
            <a:xfrm>
              <a:off x="1118" y="3086"/>
              <a:ext cx="839" cy="0"/>
            </a:xfrm>
            <a:prstGeom prst="line">
              <a:avLst/>
            </a:prstGeom>
            <a:noFill/>
            <a:ln w="28575">
              <a:solidFill>
                <a:schemeClr val="tx1"/>
              </a:solidFill>
              <a:round/>
            </a:ln>
          </p:spPr>
          <p:txBody>
            <a:bodyPr/>
            <a:lstStyle/>
            <a:p>
              <a:endParaRPr lang="zh-CN" altLang="en-US"/>
            </a:p>
          </p:txBody>
        </p:sp>
        <p:sp>
          <p:nvSpPr>
            <p:cNvPr id="796709" name="Line 37"/>
            <p:cNvSpPr>
              <a:spLocks noChangeShapeType="1"/>
            </p:cNvSpPr>
            <p:nvPr/>
          </p:nvSpPr>
          <p:spPr bwMode="auto">
            <a:xfrm>
              <a:off x="1118" y="2962"/>
              <a:ext cx="839" cy="0"/>
            </a:xfrm>
            <a:prstGeom prst="line">
              <a:avLst/>
            </a:prstGeom>
            <a:noFill/>
            <a:ln w="28575">
              <a:solidFill>
                <a:schemeClr val="tx1"/>
              </a:solidFill>
              <a:round/>
            </a:ln>
          </p:spPr>
          <p:txBody>
            <a:bodyPr/>
            <a:lstStyle/>
            <a:p>
              <a:endParaRPr lang="zh-CN" altLang="en-US"/>
            </a:p>
          </p:txBody>
        </p:sp>
        <p:sp>
          <p:nvSpPr>
            <p:cNvPr id="796710" name="Rectangle 38"/>
            <p:cNvSpPr>
              <a:spLocks noChangeArrowheads="1"/>
            </p:cNvSpPr>
            <p:nvPr/>
          </p:nvSpPr>
          <p:spPr bwMode="auto">
            <a:xfrm>
              <a:off x="1734" y="2592"/>
              <a:ext cx="391" cy="247"/>
            </a:xfrm>
            <a:prstGeom prst="rect">
              <a:avLst/>
            </a:prstGeom>
            <a:noFill/>
            <a:ln w="28575">
              <a:noFill/>
              <a:miter lim="800000"/>
            </a:ln>
          </p:spPr>
          <p:txBody>
            <a:bodyPr/>
            <a:lstStyle/>
            <a:p>
              <a:pPr algn="just"/>
              <a:r>
                <a:rPr kumimoji="1" lang="zh-CN" altLang="en-US" sz="1600" b="1">
                  <a:latin typeface="Times New Roman" panose="02020603050405020304" pitchFamily="18" charset="0"/>
                  <a:ea typeface="仿宋_GB2312" pitchFamily="49" charset="-122"/>
                </a:rPr>
                <a:t>数码</a:t>
              </a:r>
              <a:endParaRPr kumimoji="1" lang="zh-CN" altLang="en-US" sz="1600" b="1">
                <a:latin typeface="Times New Roman" panose="02020603050405020304" pitchFamily="18" charset="0"/>
                <a:ea typeface="仿宋_GB2312" pitchFamily="49" charset="-122"/>
              </a:endParaRPr>
            </a:p>
          </p:txBody>
        </p:sp>
        <p:sp>
          <p:nvSpPr>
            <p:cNvPr id="796711" name="Rectangle 39"/>
            <p:cNvSpPr>
              <a:spLocks noChangeArrowheads="1"/>
            </p:cNvSpPr>
            <p:nvPr/>
          </p:nvSpPr>
          <p:spPr bwMode="auto">
            <a:xfrm>
              <a:off x="895" y="3456"/>
              <a:ext cx="447" cy="370"/>
            </a:xfrm>
            <a:prstGeom prst="rect">
              <a:avLst/>
            </a:prstGeom>
            <a:noFill/>
            <a:ln w="28575">
              <a:noFill/>
              <a:miter lim="800000"/>
            </a:ln>
          </p:spPr>
          <p:txBody>
            <a:bodyPr/>
            <a:lstStyle/>
            <a:p>
              <a:pPr algn="just"/>
              <a:r>
                <a:rPr kumimoji="1" lang="zh-CN" altLang="en-US" sz="1600" b="1">
                  <a:latin typeface="Times New Roman" panose="02020603050405020304" pitchFamily="18" charset="0"/>
                  <a:ea typeface="仿宋_GB2312" pitchFamily="49" charset="-122"/>
                </a:rPr>
                <a:t>正确</a:t>
              </a:r>
              <a:endParaRPr kumimoji="1" lang="zh-CN" altLang="en-US" sz="1600" b="1">
                <a:latin typeface="Times New Roman" panose="02020603050405020304" pitchFamily="18" charset="0"/>
                <a:ea typeface="仿宋_GB2312" pitchFamily="49" charset="-122"/>
              </a:endParaRPr>
            </a:p>
            <a:p>
              <a:pPr algn="just"/>
              <a:r>
                <a:rPr kumimoji="1" lang="zh-CN" altLang="en-US" sz="1600" b="1">
                  <a:latin typeface="Times New Roman" panose="02020603050405020304" pitchFamily="18" charset="0"/>
                  <a:ea typeface="仿宋_GB2312" pitchFamily="49" charset="-122"/>
                </a:rPr>
                <a:t>数码</a:t>
              </a:r>
              <a:endParaRPr kumimoji="1" lang="zh-CN" altLang="en-US" sz="1600" b="1">
                <a:latin typeface="Times New Roman" panose="02020603050405020304" pitchFamily="18" charset="0"/>
              </a:endParaRPr>
            </a:p>
          </p:txBody>
        </p:sp>
        <p:sp>
          <p:nvSpPr>
            <p:cNvPr id="796712" name="Rectangle 40"/>
            <p:cNvSpPr>
              <a:spLocks noChangeArrowheads="1"/>
            </p:cNvSpPr>
            <p:nvPr/>
          </p:nvSpPr>
          <p:spPr bwMode="auto">
            <a:xfrm>
              <a:off x="2181" y="3086"/>
              <a:ext cx="559" cy="370"/>
            </a:xfrm>
            <a:prstGeom prst="rect">
              <a:avLst/>
            </a:prstGeom>
            <a:noFill/>
            <a:ln w="28575">
              <a:noFill/>
              <a:miter lim="800000"/>
            </a:ln>
          </p:spPr>
          <p:txBody>
            <a:bodyPr/>
            <a:lstStyle/>
            <a:p>
              <a:pPr algn="ctr"/>
              <a:r>
                <a:rPr kumimoji="1" lang="zh-CN" altLang="en-US" sz="1600" b="1">
                  <a:latin typeface="Times New Roman" panose="02020603050405020304" pitchFamily="18" charset="0"/>
                  <a:ea typeface="仿宋_GB2312" pitchFamily="49" charset="-122"/>
                </a:rPr>
                <a:t>不正确</a:t>
              </a:r>
              <a:endParaRPr kumimoji="1" lang="zh-CN" altLang="en-US" sz="1600" b="1">
                <a:latin typeface="Times New Roman" panose="02020603050405020304" pitchFamily="18" charset="0"/>
                <a:ea typeface="仿宋_GB2312" pitchFamily="49" charset="-122"/>
              </a:endParaRPr>
            </a:p>
            <a:p>
              <a:pPr algn="ctr"/>
              <a:r>
                <a:rPr kumimoji="1" lang="zh-CN" altLang="en-US" sz="1600" b="1">
                  <a:latin typeface="Times New Roman" panose="02020603050405020304" pitchFamily="18" charset="0"/>
                  <a:ea typeface="仿宋_GB2312" pitchFamily="49" charset="-122"/>
                </a:rPr>
                <a:t>数码</a:t>
              </a:r>
              <a:endParaRPr kumimoji="1" lang="zh-CN" altLang="en-US" sz="1600" b="1">
                <a:latin typeface="Times New Roman" panose="02020603050405020304" pitchFamily="18" charset="0"/>
              </a:endParaRPr>
            </a:p>
          </p:txBody>
        </p:sp>
        <p:sp>
          <p:nvSpPr>
            <p:cNvPr id="796713" name="Rectangle 41"/>
            <p:cNvSpPr>
              <a:spLocks noChangeArrowheads="1"/>
            </p:cNvSpPr>
            <p:nvPr/>
          </p:nvSpPr>
          <p:spPr bwMode="auto">
            <a:xfrm>
              <a:off x="4530" y="3579"/>
              <a:ext cx="447" cy="371"/>
            </a:xfrm>
            <a:prstGeom prst="rect">
              <a:avLst/>
            </a:prstGeom>
            <a:noFill/>
            <a:ln w="28575">
              <a:noFill/>
              <a:miter lim="800000"/>
            </a:ln>
          </p:spPr>
          <p:txBody>
            <a:bodyPr/>
            <a:lstStyle/>
            <a:p>
              <a:pPr algn="just"/>
              <a:r>
                <a:rPr kumimoji="1" lang="zh-CN" altLang="en-US" sz="1600" b="1">
                  <a:latin typeface="Times New Roman" panose="02020603050405020304" pitchFamily="18" charset="0"/>
                  <a:ea typeface="仿宋_GB2312" pitchFamily="49" charset="-122"/>
                </a:rPr>
                <a:t>距离</a:t>
              </a:r>
              <a:endParaRPr kumimoji="1" lang="zh-CN" altLang="en-US" sz="1600" b="1">
                <a:latin typeface="Times New Roman" panose="02020603050405020304" pitchFamily="18" charset="0"/>
                <a:ea typeface="仿宋_GB2312" pitchFamily="49" charset="-122"/>
              </a:endParaRPr>
            </a:p>
            <a:p>
              <a:pPr algn="just"/>
              <a:r>
                <a:rPr kumimoji="1" lang="zh-CN" altLang="en-US" sz="1600" b="1">
                  <a:latin typeface="Times New Roman" panose="02020603050405020304" pitchFamily="18" charset="0"/>
                  <a:ea typeface="仿宋_GB2312" pitchFamily="49" charset="-122"/>
                </a:rPr>
                <a:t>信息</a:t>
              </a:r>
              <a:endParaRPr kumimoji="1" lang="zh-CN" altLang="en-US" sz="1600" b="1">
                <a:latin typeface="Times New Roman" panose="02020603050405020304" pitchFamily="18" charset="0"/>
              </a:endParaRPr>
            </a:p>
          </p:txBody>
        </p:sp>
        <p:sp>
          <p:nvSpPr>
            <p:cNvPr id="796714" name="Rectangle 42"/>
            <p:cNvSpPr>
              <a:spLocks noChangeArrowheads="1"/>
            </p:cNvSpPr>
            <p:nvPr/>
          </p:nvSpPr>
          <p:spPr bwMode="auto">
            <a:xfrm>
              <a:off x="4809" y="2839"/>
              <a:ext cx="392" cy="247"/>
            </a:xfrm>
            <a:prstGeom prst="rect">
              <a:avLst/>
            </a:prstGeom>
            <a:noFill/>
            <a:ln w="28575">
              <a:noFill/>
              <a:miter lim="800000"/>
            </a:ln>
          </p:spPr>
          <p:txBody>
            <a:bodyPr/>
            <a:lstStyle/>
            <a:p>
              <a:pPr algn="just"/>
              <a:r>
                <a:rPr kumimoji="1" lang="zh-CN" altLang="en-US" sz="1600" b="1">
                  <a:latin typeface="Times New Roman" panose="02020603050405020304" pitchFamily="18" charset="0"/>
                  <a:ea typeface="仿宋_GB2312" pitchFamily="49" charset="-122"/>
                </a:rPr>
                <a:t>距离</a:t>
              </a:r>
              <a:endParaRPr kumimoji="1" lang="zh-CN" altLang="en-US" sz="1600" b="1">
                <a:latin typeface="Times New Roman" panose="02020603050405020304" pitchFamily="18" charset="0"/>
                <a:ea typeface="仿宋_GB2312" pitchFamily="49" charset="-122"/>
              </a:endParaRPr>
            </a:p>
          </p:txBody>
        </p:sp>
        <p:sp>
          <p:nvSpPr>
            <p:cNvPr id="796715" name="Rectangle 43"/>
            <p:cNvSpPr>
              <a:spLocks noChangeArrowheads="1"/>
            </p:cNvSpPr>
            <p:nvPr/>
          </p:nvSpPr>
          <p:spPr bwMode="auto">
            <a:xfrm>
              <a:off x="3579" y="2469"/>
              <a:ext cx="391" cy="370"/>
            </a:xfrm>
            <a:prstGeom prst="rect">
              <a:avLst/>
            </a:prstGeom>
            <a:noFill/>
            <a:ln w="28575">
              <a:noFill/>
              <a:miter lim="800000"/>
            </a:ln>
          </p:spPr>
          <p:txBody>
            <a:bodyPr/>
            <a:lstStyle/>
            <a:p>
              <a:pPr algn="just"/>
              <a:r>
                <a:rPr kumimoji="1" lang="zh-CN" altLang="en-US" sz="1600" b="1">
                  <a:latin typeface="Times New Roman" panose="02020603050405020304" pitchFamily="18" charset="0"/>
                  <a:ea typeface="仿宋_GB2312" pitchFamily="49" charset="-122"/>
                </a:rPr>
                <a:t>接收</a:t>
              </a:r>
              <a:endParaRPr kumimoji="1" lang="zh-CN" altLang="en-US" sz="1600" b="1">
                <a:latin typeface="Times New Roman" panose="02020603050405020304" pitchFamily="18" charset="0"/>
                <a:ea typeface="仿宋_GB2312" pitchFamily="49" charset="-122"/>
              </a:endParaRPr>
            </a:p>
            <a:p>
              <a:pPr algn="just"/>
              <a:r>
                <a:rPr kumimoji="1" lang="zh-CN" altLang="en-US" sz="1600" b="1">
                  <a:latin typeface="Times New Roman" panose="02020603050405020304" pitchFamily="18" charset="0"/>
                  <a:ea typeface="仿宋_GB2312" pitchFamily="49" charset="-122"/>
                </a:rPr>
                <a:t>信号</a:t>
              </a:r>
              <a:endParaRPr kumimoji="1" lang="zh-CN" altLang="en-US" sz="1600" b="1">
                <a:latin typeface="Times New Roman" panose="02020603050405020304" pitchFamily="18" charset="0"/>
              </a:endParaRPr>
            </a:p>
          </p:txBody>
        </p:sp>
        <p:sp>
          <p:nvSpPr>
            <p:cNvPr id="796716" name="Rectangle 44"/>
            <p:cNvSpPr>
              <a:spLocks noChangeArrowheads="1"/>
            </p:cNvSpPr>
            <p:nvPr/>
          </p:nvSpPr>
          <p:spPr bwMode="auto">
            <a:xfrm>
              <a:off x="1007" y="1975"/>
              <a:ext cx="391" cy="247"/>
            </a:xfrm>
            <a:prstGeom prst="rect">
              <a:avLst/>
            </a:prstGeom>
            <a:noFill/>
            <a:ln w="28575">
              <a:noFill/>
              <a:miter lim="800000"/>
            </a:ln>
          </p:spPr>
          <p:txBody>
            <a:bodyPr/>
            <a:lstStyle/>
            <a:p>
              <a:pPr algn="just"/>
              <a:r>
                <a:rPr kumimoji="1" lang="zh-CN" altLang="en-US" sz="1600" b="1">
                  <a:latin typeface="Times New Roman" panose="02020603050405020304" pitchFamily="18" charset="0"/>
                  <a:ea typeface="仿宋_GB2312" pitchFamily="49" charset="-122"/>
                </a:rPr>
                <a:t>数字</a:t>
              </a:r>
              <a:endParaRPr kumimoji="1" lang="zh-CN" altLang="en-US" sz="1600" b="1">
                <a:latin typeface="Times New Roman" panose="02020603050405020304" pitchFamily="18" charset="0"/>
                <a:ea typeface="仿宋_GB2312" pitchFamily="49" charset="-122"/>
              </a:endParaRPr>
            </a:p>
          </p:txBody>
        </p:sp>
        <p:sp>
          <p:nvSpPr>
            <p:cNvPr id="796717" name="Rectangle 45"/>
            <p:cNvSpPr>
              <a:spLocks noChangeArrowheads="1"/>
            </p:cNvSpPr>
            <p:nvPr/>
          </p:nvSpPr>
          <p:spPr bwMode="auto">
            <a:xfrm>
              <a:off x="224" y="2715"/>
              <a:ext cx="447" cy="371"/>
            </a:xfrm>
            <a:prstGeom prst="rect">
              <a:avLst/>
            </a:prstGeom>
            <a:noFill/>
            <a:ln w="28575">
              <a:noFill/>
              <a:miter lim="800000"/>
            </a:ln>
          </p:spPr>
          <p:txBody>
            <a:bodyPr/>
            <a:lstStyle/>
            <a:p>
              <a:pPr algn="just"/>
              <a:r>
                <a:rPr kumimoji="1" lang="zh-CN" altLang="en-US" sz="1600" b="1">
                  <a:latin typeface="Times New Roman" panose="02020603050405020304" pitchFamily="18" charset="0"/>
                  <a:ea typeface="仿宋_GB2312" pitchFamily="49" charset="-122"/>
                </a:rPr>
                <a:t>按数</a:t>
              </a:r>
              <a:endParaRPr kumimoji="1" lang="zh-CN" altLang="en-US" sz="1600" b="1">
                <a:latin typeface="Times New Roman" panose="02020603050405020304" pitchFamily="18" charset="0"/>
                <a:ea typeface="仿宋_GB2312" pitchFamily="49" charset="-122"/>
              </a:endParaRPr>
            </a:p>
            <a:p>
              <a:pPr algn="just"/>
              <a:r>
                <a:rPr kumimoji="1" lang="zh-CN" altLang="en-US" sz="1600" b="1">
                  <a:latin typeface="Times New Roman" panose="02020603050405020304" pitchFamily="18" charset="0"/>
                  <a:ea typeface="仿宋_GB2312" pitchFamily="49" charset="-122"/>
                </a:rPr>
                <a:t>字键</a:t>
              </a:r>
              <a:endParaRPr kumimoji="1" lang="zh-CN" altLang="en-US" sz="1600" b="1">
                <a:latin typeface="Times New Roman" panose="02020603050405020304" pitchFamily="18" charset="0"/>
                <a:ea typeface="仿宋_GB2312" pitchFamily="49" charset="-122"/>
              </a:endParaRPr>
            </a:p>
          </p:txBody>
        </p:sp>
        <p:sp>
          <p:nvSpPr>
            <p:cNvPr id="796718" name="Line 46"/>
            <p:cNvSpPr>
              <a:spLocks noChangeShapeType="1"/>
            </p:cNvSpPr>
            <p:nvPr/>
          </p:nvSpPr>
          <p:spPr bwMode="auto">
            <a:xfrm flipV="1">
              <a:off x="0" y="2469"/>
              <a:ext cx="447" cy="246"/>
            </a:xfrm>
            <a:prstGeom prst="line">
              <a:avLst/>
            </a:prstGeom>
            <a:noFill/>
            <a:ln w="28575">
              <a:solidFill>
                <a:srgbClr val="FF6600"/>
              </a:solidFill>
              <a:round/>
              <a:tailEnd type="triangle" w="med" len="med"/>
            </a:ln>
          </p:spPr>
          <p:txBody>
            <a:bodyPr/>
            <a:lstStyle/>
            <a:p>
              <a:endParaRPr lang="zh-CN" altLang="en-US"/>
            </a:p>
          </p:txBody>
        </p:sp>
        <p:sp>
          <p:nvSpPr>
            <p:cNvPr id="796719" name="Rectangle 47"/>
            <p:cNvSpPr>
              <a:spLocks noChangeArrowheads="1"/>
            </p:cNvSpPr>
            <p:nvPr/>
          </p:nvSpPr>
          <p:spPr bwMode="auto">
            <a:xfrm>
              <a:off x="1678" y="1605"/>
              <a:ext cx="335" cy="246"/>
            </a:xfrm>
            <a:prstGeom prst="rect">
              <a:avLst/>
            </a:prstGeom>
            <a:noFill/>
            <a:ln w="28575">
              <a:noFill/>
              <a:miter lim="800000"/>
            </a:ln>
          </p:spPr>
          <p:txBody>
            <a:bodyPr/>
            <a:lstStyle/>
            <a:p>
              <a:pPr algn="just"/>
              <a:r>
                <a:rPr kumimoji="1" lang="en-US" altLang="zh-CN" sz="1600" b="1">
                  <a:latin typeface="Times New Roman" panose="02020603050405020304" pitchFamily="18" charset="0"/>
                </a:rPr>
                <a:t>#1</a:t>
              </a:r>
              <a:endParaRPr kumimoji="1" lang="en-US" altLang="zh-CN" sz="1600" b="1">
                <a:latin typeface="Times New Roman" panose="02020603050405020304" pitchFamily="18" charset="0"/>
              </a:endParaRPr>
            </a:p>
          </p:txBody>
        </p:sp>
        <p:sp>
          <p:nvSpPr>
            <p:cNvPr id="796720" name="Line 48"/>
            <p:cNvSpPr>
              <a:spLocks noChangeShapeType="1"/>
            </p:cNvSpPr>
            <p:nvPr/>
          </p:nvSpPr>
          <p:spPr bwMode="auto">
            <a:xfrm flipH="1">
              <a:off x="2013" y="1728"/>
              <a:ext cx="224" cy="247"/>
            </a:xfrm>
            <a:prstGeom prst="line">
              <a:avLst/>
            </a:prstGeom>
            <a:noFill/>
            <a:ln w="28575">
              <a:solidFill>
                <a:srgbClr val="FF6600"/>
              </a:solidFill>
              <a:round/>
              <a:tailEnd type="triangle" w="med" len="med"/>
            </a:ln>
          </p:spPr>
          <p:txBody>
            <a:bodyPr/>
            <a:lstStyle/>
            <a:p>
              <a:endParaRPr lang="zh-CN" altLang="en-US"/>
            </a:p>
          </p:txBody>
        </p:sp>
        <p:sp>
          <p:nvSpPr>
            <p:cNvPr id="796721" name="Rectangle 49"/>
            <p:cNvSpPr>
              <a:spLocks noChangeArrowheads="1"/>
            </p:cNvSpPr>
            <p:nvPr/>
          </p:nvSpPr>
          <p:spPr bwMode="auto">
            <a:xfrm>
              <a:off x="2461" y="1728"/>
              <a:ext cx="335" cy="247"/>
            </a:xfrm>
            <a:prstGeom prst="rect">
              <a:avLst/>
            </a:prstGeom>
            <a:noFill/>
            <a:ln w="28575">
              <a:noFill/>
              <a:miter lim="800000"/>
            </a:ln>
          </p:spPr>
          <p:txBody>
            <a:bodyPr/>
            <a:lstStyle/>
            <a:p>
              <a:pPr algn="just"/>
              <a:r>
                <a:rPr kumimoji="1" lang="en-US" altLang="zh-CN" sz="1600" b="1">
                  <a:latin typeface="Times New Roman" panose="02020603050405020304" pitchFamily="18" charset="0"/>
                </a:rPr>
                <a:t>#2</a:t>
              </a:r>
              <a:endParaRPr kumimoji="1" lang="en-US" altLang="zh-CN" sz="1600" b="1">
                <a:latin typeface="Times New Roman" panose="02020603050405020304" pitchFamily="18" charset="0"/>
              </a:endParaRPr>
            </a:p>
          </p:txBody>
        </p:sp>
        <p:sp>
          <p:nvSpPr>
            <p:cNvPr id="796722" name="Rectangle 50"/>
            <p:cNvSpPr>
              <a:spLocks noChangeArrowheads="1"/>
            </p:cNvSpPr>
            <p:nvPr/>
          </p:nvSpPr>
          <p:spPr bwMode="auto">
            <a:xfrm>
              <a:off x="2964" y="1605"/>
              <a:ext cx="279" cy="246"/>
            </a:xfrm>
            <a:prstGeom prst="rect">
              <a:avLst/>
            </a:prstGeom>
            <a:noFill/>
            <a:ln w="28575">
              <a:noFill/>
              <a:miter lim="800000"/>
            </a:ln>
          </p:spPr>
          <p:txBody>
            <a:bodyPr/>
            <a:lstStyle/>
            <a:p>
              <a:pPr algn="just"/>
              <a:r>
                <a:rPr kumimoji="1" lang="en-US" altLang="zh-CN" sz="1600" b="1">
                  <a:latin typeface="Times New Roman" panose="02020603050405020304" pitchFamily="18" charset="0"/>
                </a:rPr>
                <a:t>#3</a:t>
              </a:r>
              <a:endParaRPr kumimoji="1" lang="en-US" altLang="zh-CN" sz="1600" b="1">
                <a:latin typeface="Times New Roman" panose="02020603050405020304" pitchFamily="18" charset="0"/>
              </a:endParaRPr>
            </a:p>
          </p:txBody>
        </p:sp>
        <p:sp>
          <p:nvSpPr>
            <p:cNvPr id="796723" name="Rectangle 51"/>
            <p:cNvSpPr>
              <a:spLocks noChangeArrowheads="1"/>
            </p:cNvSpPr>
            <p:nvPr/>
          </p:nvSpPr>
          <p:spPr bwMode="auto">
            <a:xfrm>
              <a:off x="3020" y="1358"/>
              <a:ext cx="335" cy="247"/>
            </a:xfrm>
            <a:prstGeom prst="rect">
              <a:avLst/>
            </a:prstGeom>
            <a:noFill/>
            <a:ln w="28575">
              <a:noFill/>
              <a:miter lim="800000"/>
            </a:ln>
          </p:spPr>
          <p:txBody>
            <a:bodyPr/>
            <a:lstStyle/>
            <a:p>
              <a:pPr algn="just"/>
              <a:r>
                <a:rPr kumimoji="1" lang="en-US" altLang="zh-CN" sz="1600" b="1">
                  <a:latin typeface="Times New Roman" panose="02020603050405020304" pitchFamily="18" charset="0"/>
                </a:rPr>
                <a:t>#4</a:t>
              </a:r>
              <a:endParaRPr kumimoji="1" lang="en-US" altLang="zh-CN" sz="1600" b="1">
                <a:latin typeface="Times New Roman" panose="02020603050405020304" pitchFamily="18" charset="0"/>
              </a:endParaRPr>
            </a:p>
          </p:txBody>
        </p:sp>
        <p:sp>
          <p:nvSpPr>
            <p:cNvPr id="796724" name="Line 52"/>
            <p:cNvSpPr>
              <a:spLocks noChangeShapeType="1"/>
            </p:cNvSpPr>
            <p:nvPr/>
          </p:nvSpPr>
          <p:spPr bwMode="auto">
            <a:xfrm>
              <a:off x="2852" y="1605"/>
              <a:ext cx="895" cy="123"/>
            </a:xfrm>
            <a:prstGeom prst="line">
              <a:avLst/>
            </a:prstGeom>
            <a:noFill/>
            <a:ln w="28575">
              <a:solidFill>
                <a:schemeClr val="tx1"/>
              </a:solidFill>
              <a:round/>
              <a:tailEnd type="triangle" w="med" len="med"/>
            </a:ln>
          </p:spPr>
          <p:txBody>
            <a:bodyPr/>
            <a:lstStyle/>
            <a:p>
              <a:endParaRPr lang="zh-CN" altLang="en-US"/>
            </a:p>
          </p:txBody>
        </p:sp>
        <p:sp>
          <p:nvSpPr>
            <p:cNvPr id="796725" name="Rectangle 53"/>
            <p:cNvSpPr>
              <a:spLocks noChangeArrowheads="1"/>
            </p:cNvSpPr>
            <p:nvPr/>
          </p:nvSpPr>
          <p:spPr bwMode="auto">
            <a:xfrm>
              <a:off x="2796" y="987"/>
              <a:ext cx="336" cy="247"/>
            </a:xfrm>
            <a:prstGeom prst="rect">
              <a:avLst/>
            </a:prstGeom>
            <a:noFill/>
            <a:ln w="28575">
              <a:noFill/>
              <a:miter lim="800000"/>
            </a:ln>
          </p:spPr>
          <p:txBody>
            <a:bodyPr/>
            <a:lstStyle/>
            <a:p>
              <a:pPr algn="just"/>
              <a:r>
                <a:rPr kumimoji="1" lang="en-US" altLang="zh-CN" sz="1600" b="1">
                  <a:latin typeface="Times New Roman" panose="02020603050405020304" pitchFamily="18" charset="0"/>
                </a:rPr>
                <a:t>#5</a:t>
              </a:r>
              <a:endParaRPr kumimoji="1" lang="en-US" altLang="zh-CN" sz="1600" b="1">
                <a:latin typeface="Times New Roman" panose="02020603050405020304" pitchFamily="18" charset="0"/>
              </a:endParaRPr>
            </a:p>
          </p:txBody>
        </p:sp>
        <p:sp>
          <p:nvSpPr>
            <p:cNvPr id="796726" name="Line 54"/>
            <p:cNvSpPr>
              <a:spLocks noChangeShapeType="1"/>
            </p:cNvSpPr>
            <p:nvPr/>
          </p:nvSpPr>
          <p:spPr bwMode="auto">
            <a:xfrm flipV="1">
              <a:off x="2852" y="1234"/>
              <a:ext cx="727" cy="247"/>
            </a:xfrm>
            <a:prstGeom prst="line">
              <a:avLst/>
            </a:prstGeom>
            <a:noFill/>
            <a:ln w="28575">
              <a:solidFill>
                <a:schemeClr val="tx1"/>
              </a:solidFill>
              <a:round/>
              <a:tailEnd type="triangle" w="med" len="med"/>
            </a:ln>
          </p:spPr>
          <p:txBody>
            <a:bodyPr/>
            <a:lstStyle/>
            <a:p>
              <a:endParaRPr lang="zh-CN" altLang="en-US"/>
            </a:p>
          </p:txBody>
        </p:sp>
        <p:sp>
          <p:nvSpPr>
            <p:cNvPr id="796727" name="Rectangle 55"/>
            <p:cNvSpPr>
              <a:spLocks noChangeArrowheads="1"/>
            </p:cNvSpPr>
            <p:nvPr/>
          </p:nvSpPr>
          <p:spPr bwMode="auto">
            <a:xfrm>
              <a:off x="2544" y="864"/>
              <a:ext cx="280" cy="247"/>
            </a:xfrm>
            <a:prstGeom prst="rect">
              <a:avLst/>
            </a:prstGeom>
            <a:noFill/>
            <a:ln w="28575">
              <a:noFill/>
              <a:miter lim="800000"/>
            </a:ln>
          </p:spPr>
          <p:txBody>
            <a:bodyPr/>
            <a:lstStyle/>
            <a:p>
              <a:pPr algn="just"/>
              <a:r>
                <a:rPr kumimoji="1" lang="en-US" altLang="zh-CN" sz="1600" b="1">
                  <a:latin typeface="Times New Roman" panose="02020603050405020304" pitchFamily="18" charset="0"/>
                </a:rPr>
                <a:t>#6</a:t>
              </a:r>
              <a:endParaRPr kumimoji="1" lang="en-US" altLang="zh-CN" sz="1600" b="1">
                <a:latin typeface="Times New Roman" panose="02020603050405020304" pitchFamily="18" charset="0"/>
              </a:endParaRPr>
            </a:p>
          </p:txBody>
        </p:sp>
        <p:sp>
          <p:nvSpPr>
            <p:cNvPr id="796728" name="Line 56"/>
            <p:cNvSpPr>
              <a:spLocks noChangeShapeType="1"/>
            </p:cNvSpPr>
            <p:nvPr/>
          </p:nvSpPr>
          <p:spPr bwMode="auto">
            <a:xfrm flipV="1">
              <a:off x="2628" y="741"/>
              <a:ext cx="615" cy="493"/>
            </a:xfrm>
            <a:prstGeom prst="line">
              <a:avLst/>
            </a:prstGeom>
            <a:noFill/>
            <a:ln w="28575">
              <a:solidFill>
                <a:schemeClr val="tx1"/>
              </a:solidFill>
              <a:round/>
              <a:tailEnd type="triangle" w="med" len="med"/>
            </a:ln>
          </p:spPr>
          <p:txBody>
            <a:bodyPr/>
            <a:lstStyle/>
            <a:p>
              <a:endParaRPr lang="zh-CN" altLang="en-US"/>
            </a:p>
          </p:txBody>
        </p:sp>
        <p:sp>
          <p:nvSpPr>
            <p:cNvPr id="796729" name="Line 57"/>
            <p:cNvSpPr>
              <a:spLocks noChangeShapeType="1"/>
            </p:cNvSpPr>
            <p:nvPr/>
          </p:nvSpPr>
          <p:spPr bwMode="auto">
            <a:xfrm flipV="1">
              <a:off x="4138" y="370"/>
              <a:ext cx="783" cy="247"/>
            </a:xfrm>
            <a:prstGeom prst="line">
              <a:avLst/>
            </a:prstGeom>
            <a:noFill/>
            <a:ln w="28575">
              <a:solidFill>
                <a:schemeClr val="tx1"/>
              </a:solidFill>
              <a:round/>
              <a:tailEnd type="triangle" w="med" len="med"/>
            </a:ln>
          </p:spPr>
          <p:txBody>
            <a:bodyPr/>
            <a:lstStyle/>
            <a:p>
              <a:endParaRPr lang="zh-CN" altLang="en-US"/>
            </a:p>
          </p:txBody>
        </p:sp>
        <p:sp>
          <p:nvSpPr>
            <p:cNvPr id="796730" name="Line 58"/>
            <p:cNvSpPr>
              <a:spLocks noChangeShapeType="1"/>
            </p:cNvSpPr>
            <p:nvPr/>
          </p:nvSpPr>
          <p:spPr bwMode="auto">
            <a:xfrm>
              <a:off x="4530" y="1234"/>
              <a:ext cx="503" cy="0"/>
            </a:xfrm>
            <a:prstGeom prst="line">
              <a:avLst/>
            </a:prstGeom>
            <a:noFill/>
            <a:ln w="28575">
              <a:solidFill>
                <a:schemeClr val="tx1"/>
              </a:solidFill>
              <a:round/>
              <a:tailEnd type="triangle" w="med" len="med"/>
            </a:ln>
          </p:spPr>
          <p:txBody>
            <a:bodyPr/>
            <a:lstStyle/>
            <a:p>
              <a:endParaRPr lang="zh-CN" altLang="en-US"/>
            </a:p>
          </p:txBody>
        </p:sp>
        <p:sp>
          <p:nvSpPr>
            <p:cNvPr id="796731" name="Line 59"/>
            <p:cNvSpPr>
              <a:spLocks noChangeShapeType="1"/>
            </p:cNvSpPr>
            <p:nvPr/>
          </p:nvSpPr>
          <p:spPr bwMode="auto">
            <a:xfrm>
              <a:off x="2628" y="1728"/>
              <a:ext cx="504" cy="247"/>
            </a:xfrm>
            <a:prstGeom prst="line">
              <a:avLst/>
            </a:prstGeom>
            <a:noFill/>
            <a:ln w="28575">
              <a:solidFill>
                <a:schemeClr val="tx1"/>
              </a:solidFill>
              <a:round/>
              <a:tailEnd type="triangle" w="med" len="med"/>
            </a:ln>
          </p:spPr>
          <p:txBody>
            <a:bodyPr/>
            <a:lstStyle/>
            <a:p>
              <a:endParaRPr lang="zh-CN" altLang="en-US"/>
            </a:p>
          </p:txBody>
        </p:sp>
        <p:sp>
          <p:nvSpPr>
            <p:cNvPr id="796732" name="Line 60"/>
            <p:cNvSpPr>
              <a:spLocks noChangeShapeType="1"/>
            </p:cNvSpPr>
            <p:nvPr/>
          </p:nvSpPr>
          <p:spPr bwMode="auto">
            <a:xfrm flipV="1">
              <a:off x="1454" y="2839"/>
              <a:ext cx="783" cy="123"/>
            </a:xfrm>
            <a:prstGeom prst="line">
              <a:avLst/>
            </a:prstGeom>
            <a:noFill/>
            <a:ln w="28575">
              <a:solidFill>
                <a:srgbClr val="FF6600"/>
              </a:solidFill>
              <a:round/>
              <a:tailEnd type="triangle" w="med" len="med"/>
            </a:ln>
          </p:spPr>
          <p:txBody>
            <a:bodyPr/>
            <a:lstStyle/>
            <a:p>
              <a:endParaRPr lang="zh-CN" altLang="en-US"/>
            </a:p>
          </p:txBody>
        </p:sp>
        <p:sp>
          <p:nvSpPr>
            <p:cNvPr id="796733" name="Line 61"/>
            <p:cNvSpPr>
              <a:spLocks noChangeShapeType="1"/>
            </p:cNvSpPr>
            <p:nvPr/>
          </p:nvSpPr>
          <p:spPr bwMode="auto">
            <a:xfrm flipH="1">
              <a:off x="1286" y="2962"/>
              <a:ext cx="1007" cy="617"/>
            </a:xfrm>
            <a:prstGeom prst="line">
              <a:avLst/>
            </a:prstGeom>
            <a:noFill/>
            <a:ln w="28575">
              <a:solidFill>
                <a:srgbClr val="FF3300"/>
              </a:solidFill>
              <a:round/>
              <a:tailEnd type="triangle" w="med" len="med"/>
            </a:ln>
          </p:spPr>
          <p:txBody>
            <a:bodyPr/>
            <a:lstStyle/>
            <a:p>
              <a:endParaRPr lang="zh-CN" altLang="en-US"/>
            </a:p>
          </p:txBody>
        </p:sp>
        <p:sp>
          <p:nvSpPr>
            <p:cNvPr id="796734" name="Line 62"/>
            <p:cNvSpPr>
              <a:spLocks noChangeShapeType="1"/>
            </p:cNvSpPr>
            <p:nvPr/>
          </p:nvSpPr>
          <p:spPr bwMode="auto">
            <a:xfrm flipH="1">
              <a:off x="2237" y="3456"/>
              <a:ext cx="671" cy="247"/>
            </a:xfrm>
            <a:prstGeom prst="line">
              <a:avLst/>
            </a:prstGeom>
            <a:noFill/>
            <a:ln w="28575">
              <a:solidFill>
                <a:srgbClr val="FF6600"/>
              </a:solidFill>
              <a:round/>
              <a:tailEnd type="triangle" w="med" len="med"/>
            </a:ln>
          </p:spPr>
          <p:txBody>
            <a:bodyPr/>
            <a:lstStyle/>
            <a:p>
              <a:endParaRPr lang="zh-CN" altLang="en-US"/>
            </a:p>
          </p:txBody>
        </p:sp>
        <p:sp>
          <p:nvSpPr>
            <p:cNvPr id="796735" name="Line 63"/>
            <p:cNvSpPr>
              <a:spLocks noChangeShapeType="1"/>
            </p:cNvSpPr>
            <p:nvPr/>
          </p:nvSpPr>
          <p:spPr bwMode="auto">
            <a:xfrm flipV="1">
              <a:off x="1007" y="2098"/>
              <a:ext cx="615" cy="124"/>
            </a:xfrm>
            <a:prstGeom prst="line">
              <a:avLst/>
            </a:prstGeom>
            <a:noFill/>
            <a:ln w="28575">
              <a:solidFill>
                <a:srgbClr val="FF6600"/>
              </a:solidFill>
              <a:round/>
              <a:tailEnd type="triangle" w="med" len="med"/>
            </a:ln>
          </p:spPr>
          <p:txBody>
            <a:bodyPr/>
            <a:lstStyle/>
            <a:p>
              <a:endParaRPr lang="zh-CN" altLang="en-US"/>
            </a:p>
          </p:txBody>
        </p:sp>
        <p:sp>
          <p:nvSpPr>
            <p:cNvPr id="796736" name="Rectangle 64"/>
            <p:cNvSpPr>
              <a:spLocks noChangeArrowheads="1"/>
            </p:cNvSpPr>
            <p:nvPr/>
          </p:nvSpPr>
          <p:spPr bwMode="auto">
            <a:xfrm>
              <a:off x="224" y="1728"/>
              <a:ext cx="894" cy="247"/>
            </a:xfrm>
            <a:prstGeom prst="rect">
              <a:avLst/>
            </a:prstGeom>
            <a:noFill/>
            <a:ln w="28575">
              <a:noFill/>
              <a:miter lim="800000"/>
            </a:ln>
          </p:spPr>
          <p:txBody>
            <a:bodyPr/>
            <a:lstStyle/>
            <a:p>
              <a:pPr algn="just"/>
              <a:r>
                <a:rPr kumimoji="1" lang="en-US" altLang="zh-CN" sz="1600" b="1">
                  <a:latin typeface="Times New Roman" panose="02020603050405020304" pitchFamily="18" charset="0"/>
                  <a:ea typeface="仿宋_GB2312" pitchFamily="49" charset="-122"/>
                </a:rPr>
                <a:t>“</a:t>
              </a:r>
              <a:r>
                <a:rPr kumimoji="1" lang="zh-CN" altLang="en-US" sz="1600" b="1">
                  <a:latin typeface="Times New Roman" panose="02020603050405020304" pitchFamily="18" charset="0"/>
                  <a:ea typeface="仿宋_GB2312" pitchFamily="49" charset="-122"/>
                </a:rPr>
                <a:t>重试”提示</a:t>
              </a:r>
              <a:endParaRPr kumimoji="1" lang="zh-CN" altLang="en-US" sz="1600" b="1">
                <a:latin typeface="Times New Roman" panose="02020603050405020304" pitchFamily="18" charset="0"/>
                <a:ea typeface="仿宋_GB2312" pitchFamily="49" charset="-122"/>
              </a:endParaRPr>
            </a:p>
          </p:txBody>
        </p:sp>
        <p:sp>
          <p:nvSpPr>
            <p:cNvPr id="796737" name="Line 65"/>
            <p:cNvSpPr>
              <a:spLocks noChangeShapeType="1"/>
            </p:cNvSpPr>
            <p:nvPr/>
          </p:nvSpPr>
          <p:spPr bwMode="auto">
            <a:xfrm flipV="1">
              <a:off x="839" y="1728"/>
              <a:ext cx="559" cy="494"/>
            </a:xfrm>
            <a:prstGeom prst="line">
              <a:avLst/>
            </a:prstGeom>
            <a:noFill/>
            <a:ln w="28575">
              <a:solidFill>
                <a:schemeClr val="tx1"/>
              </a:solidFill>
              <a:round/>
              <a:tailEnd type="triangle" w="med" len="med"/>
            </a:ln>
          </p:spPr>
          <p:txBody>
            <a:bodyPr/>
            <a:lstStyle/>
            <a:p>
              <a:endParaRPr lang="zh-CN" altLang="en-US"/>
            </a:p>
          </p:txBody>
        </p:sp>
        <p:sp>
          <p:nvSpPr>
            <p:cNvPr id="796738" name="Line 66"/>
            <p:cNvSpPr>
              <a:spLocks noChangeShapeType="1"/>
            </p:cNvSpPr>
            <p:nvPr/>
          </p:nvSpPr>
          <p:spPr bwMode="auto">
            <a:xfrm>
              <a:off x="1510" y="864"/>
              <a:ext cx="503" cy="494"/>
            </a:xfrm>
            <a:prstGeom prst="line">
              <a:avLst/>
            </a:prstGeom>
            <a:noFill/>
            <a:ln w="28575">
              <a:solidFill>
                <a:schemeClr val="tx1"/>
              </a:solidFill>
              <a:round/>
              <a:tailEnd type="triangle" w="med" len="med"/>
            </a:ln>
          </p:spPr>
          <p:txBody>
            <a:bodyPr/>
            <a:lstStyle/>
            <a:p>
              <a:endParaRPr lang="zh-CN" altLang="en-US"/>
            </a:p>
          </p:txBody>
        </p:sp>
        <p:sp>
          <p:nvSpPr>
            <p:cNvPr id="796739" name="Line 67"/>
            <p:cNvSpPr>
              <a:spLocks noChangeShapeType="1"/>
            </p:cNvSpPr>
            <p:nvPr/>
          </p:nvSpPr>
          <p:spPr bwMode="auto">
            <a:xfrm>
              <a:off x="3691" y="2222"/>
              <a:ext cx="671" cy="123"/>
            </a:xfrm>
            <a:prstGeom prst="line">
              <a:avLst/>
            </a:prstGeom>
            <a:noFill/>
            <a:ln w="28575">
              <a:solidFill>
                <a:schemeClr val="tx1"/>
              </a:solidFill>
              <a:round/>
              <a:tailEnd type="triangle" w="med" len="med"/>
            </a:ln>
          </p:spPr>
          <p:txBody>
            <a:bodyPr/>
            <a:lstStyle/>
            <a:p>
              <a:endParaRPr lang="zh-CN" altLang="en-US"/>
            </a:p>
          </p:txBody>
        </p:sp>
        <p:sp>
          <p:nvSpPr>
            <p:cNvPr id="796740" name="Line 68"/>
            <p:cNvSpPr>
              <a:spLocks noChangeShapeType="1"/>
            </p:cNvSpPr>
            <p:nvPr/>
          </p:nvSpPr>
          <p:spPr bwMode="auto">
            <a:xfrm>
              <a:off x="4530" y="2839"/>
              <a:ext cx="0" cy="247"/>
            </a:xfrm>
            <a:prstGeom prst="line">
              <a:avLst/>
            </a:prstGeom>
            <a:noFill/>
            <a:ln w="28575">
              <a:solidFill>
                <a:schemeClr val="tx1"/>
              </a:solidFill>
              <a:round/>
              <a:tailEnd type="triangle" w="med" len="med"/>
            </a:ln>
          </p:spPr>
          <p:txBody>
            <a:bodyPr/>
            <a:lstStyle/>
            <a:p>
              <a:endParaRPr lang="zh-CN" altLang="en-US"/>
            </a:p>
          </p:txBody>
        </p:sp>
        <p:sp>
          <p:nvSpPr>
            <p:cNvPr id="796741" name="Line 69"/>
            <p:cNvSpPr>
              <a:spLocks noChangeShapeType="1"/>
            </p:cNvSpPr>
            <p:nvPr/>
          </p:nvSpPr>
          <p:spPr bwMode="auto">
            <a:xfrm>
              <a:off x="2069" y="2469"/>
              <a:ext cx="559" cy="123"/>
            </a:xfrm>
            <a:prstGeom prst="line">
              <a:avLst/>
            </a:prstGeom>
            <a:noFill/>
            <a:ln w="28575">
              <a:solidFill>
                <a:srgbClr val="FF6600"/>
              </a:solidFill>
              <a:round/>
              <a:tailEnd type="triangle" w="med" len="med"/>
            </a:ln>
          </p:spPr>
          <p:txBody>
            <a:bodyPr/>
            <a:lstStyle/>
            <a:p>
              <a:endParaRPr lang="zh-CN" altLang="en-US"/>
            </a:p>
          </p:txBody>
        </p:sp>
        <p:sp>
          <p:nvSpPr>
            <p:cNvPr id="796742" name="Line 70"/>
            <p:cNvSpPr>
              <a:spLocks noChangeShapeType="1"/>
            </p:cNvSpPr>
            <p:nvPr/>
          </p:nvSpPr>
          <p:spPr bwMode="auto">
            <a:xfrm>
              <a:off x="2293" y="4197"/>
              <a:ext cx="1454" cy="0"/>
            </a:xfrm>
            <a:prstGeom prst="line">
              <a:avLst/>
            </a:prstGeom>
            <a:noFill/>
            <a:ln w="28575">
              <a:solidFill>
                <a:srgbClr val="FF6600"/>
              </a:solidFill>
              <a:round/>
              <a:tailEnd type="triangle" w="med" len="med"/>
            </a:ln>
          </p:spPr>
          <p:txBody>
            <a:bodyPr/>
            <a:lstStyle/>
            <a:p>
              <a:endParaRPr lang="zh-CN" altLang="en-US"/>
            </a:p>
          </p:txBody>
        </p:sp>
        <p:sp>
          <p:nvSpPr>
            <p:cNvPr id="796743" name="Line 71"/>
            <p:cNvSpPr>
              <a:spLocks noChangeShapeType="1"/>
            </p:cNvSpPr>
            <p:nvPr/>
          </p:nvSpPr>
          <p:spPr bwMode="auto">
            <a:xfrm>
              <a:off x="2852" y="3086"/>
              <a:ext cx="112" cy="123"/>
            </a:xfrm>
            <a:prstGeom prst="line">
              <a:avLst/>
            </a:prstGeom>
            <a:noFill/>
            <a:ln w="28575">
              <a:solidFill>
                <a:srgbClr val="FF6600"/>
              </a:solidFill>
              <a:round/>
              <a:tailEnd type="triangle" w="med" len="med"/>
            </a:ln>
          </p:spPr>
          <p:txBody>
            <a:bodyPr/>
            <a:lstStyle/>
            <a:p>
              <a:endParaRPr lang="zh-CN" altLang="en-US"/>
            </a:p>
          </p:txBody>
        </p:sp>
        <p:sp>
          <p:nvSpPr>
            <p:cNvPr id="796744" name="Line 72"/>
            <p:cNvSpPr>
              <a:spLocks noChangeShapeType="1"/>
            </p:cNvSpPr>
            <p:nvPr/>
          </p:nvSpPr>
          <p:spPr bwMode="auto">
            <a:xfrm>
              <a:off x="3411" y="3579"/>
              <a:ext cx="336" cy="371"/>
            </a:xfrm>
            <a:prstGeom prst="line">
              <a:avLst/>
            </a:prstGeom>
            <a:noFill/>
            <a:ln w="28575">
              <a:solidFill>
                <a:srgbClr val="FF6600"/>
              </a:solidFill>
              <a:round/>
              <a:tailEnd type="triangle" w="med" len="med"/>
            </a:ln>
          </p:spPr>
          <p:txBody>
            <a:bodyPr/>
            <a:lstStyle/>
            <a:p>
              <a:endParaRPr lang="zh-CN" altLang="en-US"/>
            </a:p>
          </p:txBody>
        </p:sp>
        <p:sp>
          <p:nvSpPr>
            <p:cNvPr id="796745" name="Line 73"/>
            <p:cNvSpPr>
              <a:spLocks noChangeShapeType="1"/>
            </p:cNvSpPr>
            <p:nvPr/>
          </p:nvSpPr>
          <p:spPr bwMode="auto">
            <a:xfrm flipH="1">
              <a:off x="4194" y="3579"/>
              <a:ext cx="336" cy="247"/>
            </a:xfrm>
            <a:prstGeom prst="line">
              <a:avLst/>
            </a:prstGeom>
            <a:noFill/>
            <a:ln w="28575">
              <a:solidFill>
                <a:schemeClr val="tx1"/>
              </a:solidFill>
              <a:round/>
              <a:tailEnd type="triangle" w="med" len="med"/>
            </a:ln>
          </p:spPr>
          <p:txBody>
            <a:bodyPr/>
            <a:lstStyle/>
            <a:p>
              <a:endParaRPr lang="zh-CN" altLang="en-US"/>
            </a:p>
          </p:txBody>
        </p:sp>
        <p:sp>
          <p:nvSpPr>
            <p:cNvPr id="796746" name="Line 74"/>
            <p:cNvSpPr>
              <a:spLocks noChangeShapeType="1"/>
            </p:cNvSpPr>
            <p:nvPr/>
          </p:nvSpPr>
          <p:spPr bwMode="auto">
            <a:xfrm>
              <a:off x="4530" y="4197"/>
              <a:ext cx="783" cy="123"/>
            </a:xfrm>
            <a:prstGeom prst="line">
              <a:avLst/>
            </a:prstGeom>
            <a:noFill/>
            <a:ln w="28575">
              <a:solidFill>
                <a:srgbClr val="FF6600"/>
              </a:solidFill>
              <a:round/>
              <a:tailEnd type="triangle" w="med" len="med"/>
            </a:ln>
          </p:spPr>
          <p:txBody>
            <a:bodyPr/>
            <a:lstStyle/>
            <a:p>
              <a:endParaRPr lang="zh-CN" altLang="en-US"/>
            </a:p>
          </p:txBody>
        </p:sp>
        <p:sp>
          <p:nvSpPr>
            <p:cNvPr id="796747" name="Line 75"/>
            <p:cNvSpPr>
              <a:spLocks noChangeShapeType="1"/>
            </p:cNvSpPr>
            <p:nvPr/>
          </p:nvSpPr>
          <p:spPr bwMode="auto">
            <a:xfrm flipV="1">
              <a:off x="2400" y="624"/>
              <a:ext cx="192" cy="576"/>
            </a:xfrm>
            <a:prstGeom prst="line">
              <a:avLst/>
            </a:prstGeom>
            <a:noFill/>
            <a:ln w="28575">
              <a:solidFill>
                <a:schemeClr val="tx1"/>
              </a:solidFill>
              <a:round/>
              <a:tailEnd type="triangle" w="med" len="med"/>
            </a:ln>
            <a:effectLst/>
          </p:spPr>
          <p:txBody>
            <a:bodyPr wrap="none" anchor="ctr"/>
            <a:lstStyle/>
            <a:p>
              <a:endParaRPr lang="zh-CN" altLang="en-US"/>
            </a:p>
          </p:txBody>
        </p:sp>
        <p:sp>
          <p:nvSpPr>
            <p:cNvPr id="796748" name="Line 76"/>
            <p:cNvSpPr>
              <a:spLocks noChangeShapeType="1"/>
            </p:cNvSpPr>
            <p:nvPr/>
          </p:nvSpPr>
          <p:spPr bwMode="auto">
            <a:xfrm flipV="1">
              <a:off x="1344" y="144"/>
              <a:ext cx="0" cy="384"/>
            </a:xfrm>
            <a:prstGeom prst="line">
              <a:avLst/>
            </a:prstGeom>
            <a:noFill/>
            <a:ln w="28575">
              <a:solidFill>
                <a:schemeClr val="tx1"/>
              </a:solidFill>
              <a:round/>
              <a:tailEnd type="triangle" w="med" len="med"/>
            </a:ln>
            <a:effectLst/>
          </p:spPr>
          <p:txBody>
            <a:bodyPr wrap="none" anchor="ctr"/>
            <a:lstStyle/>
            <a:p>
              <a:endParaRPr lang="zh-CN" altLang="en-US"/>
            </a:p>
          </p:txBody>
        </p:sp>
        <p:grpSp>
          <p:nvGrpSpPr>
            <p:cNvPr id="796749" name="Group 77"/>
            <p:cNvGrpSpPr/>
            <p:nvPr/>
          </p:nvGrpSpPr>
          <p:grpSpPr bwMode="auto">
            <a:xfrm>
              <a:off x="432" y="0"/>
              <a:ext cx="1680" cy="1440"/>
              <a:chOff x="432" y="0"/>
              <a:chExt cx="1680" cy="1440"/>
            </a:xfrm>
          </p:grpSpPr>
          <p:sp>
            <p:nvSpPr>
              <p:cNvPr id="796750" name="Line 78"/>
              <p:cNvSpPr>
                <a:spLocks noChangeShapeType="1"/>
              </p:cNvSpPr>
              <p:nvPr/>
            </p:nvSpPr>
            <p:spPr bwMode="auto">
              <a:xfrm>
                <a:off x="1872" y="0"/>
                <a:ext cx="240" cy="672"/>
              </a:xfrm>
              <a:prstGeom prst="line">
                <a:avLst/>
              </a:prstGeom>
              <a:noFill/>
              <a:ln w="76200">
                <a:solidFill>
                  <a:srgbClr val="FF00FF"/>
                </a:solidFill>
                <a:prstDash val="dash"/>
                <a:round/>
              </a:ln>
              <a:effectLst/>
            </p:spPr>
            <p:txBody>
              <a:bodyPr wrap="none" anchor="ctr"/>
              <a:lstStyle/>
              <a:p>
                <a:endParaRPr lang="zh-CN" altLang="en-US"/>
              </a:p>
            </p:txBody>
          </p:sp>
          <p:sp>
            <p:nvSpPr>
              <p:cNvPr id="796751" name="Line 79"/>
              <p:cNvSpPr>
                <a:spLocks noChangeShapeType="1"/>
              </p:cNvSpPr>
              <p:nvPr/>
            </p:nvSpPr>
            <p:spPr bwMode="auto">
              <a:xfrm flipH="1">
                <a:off x="1344" y="672"/>
                <a:ext cx="768" cy="768"/>
              </a:xfrm>
              <a:prstGeom prst="line">
                <a:avLst/>
              </a:prstGeom>
              <a:noFill/>
              <a:ln w="76200">
                <a:solidFill>
                  <a:srgbClr val="FF00FF"/>
                </a:solidFill>
                <a:prstDash val="dash"/>
                <a:round/>
              </a:ln>
              <a:effectLst/>
            </p:spPr>
            <p:txBody>
              <a:bodyPr wrap="none" anchor="ctr"/>
              <a:lstStyle/>
              <a:p>
                <a:endParaRPr lang="zh-CN" altLang="en-US"/>
              </a:p>
            </p:txBody>
          </p:sp>
          <p:sp>
            <p:nvSpPr>
              <p:cNvPr id="796752" name="Line 80"/>
              <p:cNvSpPr>
                <a:spLocks noChangeShapeType="1"/>
              </p:cNvSpPr>
              <p:nvPr/>
            </p:nvSpPr>
            <p:spPr bwMode="auto">
              <a:xfrm flipH="1">
                <a:off x="432" y="1440"/>
                <a:ext cx="912" cy="0"/>
              </a:xfrm>
              <a:prstGeom prst="line">
                <a:avLst/>
              </a:prstGeom>
              <a:noFill/>
              <a:ln w="76200">
                <a:solidFill>
                  <a:srgbClr val="FF00FF"/>
                </a:solidFill>
                <a:prstDash val="dash"/>
                <a:round/>
              </a:ln>
              <a:effectLst/>
            </p:spPr>
            <p:txBody>
              <a:bodyPr wrap="none" anchor="ctr"/>
              <a:lstStyle/>
              <a:p>
                <a:endParaRPr lang="zh-CN" altLang="en-US"/>
              </a:p>
            </p:txBody>
          </p:sp>
        </p:grpSp>
        <p:sp>
          <p:nvSpPr>
            <p:cNvPr id="796753" name="Text Box 81"/>
            <p:cNvSpPr txBox="1">
              <a:spLocks noChangeArrowheads="1"/>
            </p:cNvSpPr>
            <p:nvPr/>
          </p:nvSpPr>
          <p:spPr bwMode="auto">
            <a:xfrm>
              <a:off x="192" y="672"/>
              <a:ext cx="310" cy="518"/>
            </a:xfrm>
            <a:prstGeom prst="rect">
              <a:avLst/>
            </a:prstGeom>
            <a:solidFill>
              <a:srgbClr val="0000FF"/>
            </a:solidFill>
            <a:ln w="9525">
              <a:noFill/>
              <a:miter lim="800000"/>
            </a:ln>
            <a:effectLst/>
          </p:spPr>
          <p:txBody>
            <a:bodyPr wrap="none">
              <a:spAutoFit/>
            </a:bodyPr>
            <a:lstStyle/>
            <a:p>
              <a:r>
                <a:rPr kumimoji="1" lang="zh-CN" altLang="en-US" sz="2400" b="1">
                  <a:solidFill>
                    <a:srgbClr val="FFFFFF"/>
                  </a:solidFill>
                  <a:latin typeface="Times New Roman" panose="02020603050405020304" pitchFamily="18" charset="0"/>
                  <a:ea typeface="黑体" panose="02010609060101010101" charset="-122"/>
                </a:rPr>
                <a:t>接</a:t>
              </a:r>
              <a:endParaRPr kumimoji="1" lang="zh-CN" altLang="en-US" sz="2400" b="1">
                <a:solidFill>
                  <a:srgbClr val="FFFFFF"/>
                </a:solidFill>
                <a:latin typeface="Times New Roman" panose="02020603050405020304" pitchFamily="18" charset="0"/>
                <a:ea typeface="黑体" panose="02010609060101010101" charset="-122"/>
              </a:endParaRPr>
            </a:p>
            <a:p>
              <a:r>
                <a:rPr kumimoji="1" lang="zh-CN" altLang="en-US" sz="2400" b="1">
                  <a:solidFill>
                    <a:srgbClr val="FFFFFF"/>
                  </a:solidFill>
                  <a:latin typeface="Times New Roman" panose="02020603050405020304" pitchFamily="18" charset="0"/>
                  <a:ea typeface="黑体" panose="02010609060101010101" charset="-122"/>
                </a:rPr>
                <a:t>收</a:t>
              </a:r>
              <a:endParaRPr kumimoji="1" lang="zh-CN" altLang="en-US" sz="2400" b="1">
                <a:solidFill>
                  <a:srgbClr val="FFFFFF"/>
                </a:solidFill>
                <a:latin typeface="Times New Roman" panose="02020603050405020304" pitchFamily="18" charset="0"/>
                <a:ea typeface="黑体" panose="02010609060101010101" charset="-122"/>
              </a:endParaRPr>
            </a:p>
          </p:txBody>
        </p:sp>
        <p:grpSp>
          <p:nvGrpSpPr>
            <p:cNvPr id="796754" name="Group 82"/>
            <p:cNvGrpSpPr/>
            <p:nvPr/>
          </p:nvGrpSpPr>
          <p:grpSpPr bwMode="auto">
            <a:xfrm>
              <a:off x="912" y="0"/>
              <a:ext cx="2544" cy="1968"/>
              <a:chOff x="912" y="0"/>
              <a:chExt cx="2544" cy="1968"/>
            </a:xfrm>
          </p:grpSpPr>
          <p:sp>
            <p:nvSpPr>
              <p:cNvPr id="796755" name="Line 83"/>
              <p:cNvSpPr>
                <a:spLocks noChangeShapeType="1"/>
              </p:cNvSpPr>
              <p:nvPr/>
            </p:nvSpPr>
            <p:spPr bwMode="auto">
              <a:xfrm>
                <a:off x="2016" y="0"/>
                <a:ext cx="336" cy="912"/>
              </a:xfrm>
              <a:prstGeom prst="line">
                <a:avLst/>
              </a:prstGeom>
              <a:noFill/>
              <a:ln w="76200">
                <a:solidFill>
                  <a:srgbClr val="FF00FF"/>
                </a:solidFill>
                <a:prstDash val="dash"/>
                <a:round/>
              </a:ln>
              <a:effectLst/>
            </p:spPr>
            <p:txBody>
              <a:bodyPr wrap="none" anchor="ctr"/>
              <a:lstStyle/>
              <a:p>
                <a:endParaRPr lang="zh-CN" altLang="en-US"/>
              </a:p>
            </p:txBody>
          </p:sp>
          <p:sp>
            <p:nvSpPr>
              <p:cNvPr id="796756" name="Line 84"/>
              <p:cNvSpPr>
                <a:spLocks noChangeShapeType="1"/>
              </p:cNvSpPr>
              <p:nvPr/>
            </p:nvSpPr>
            <p:spPr bwMode="auto">
              <a:xfrm>
                <a:off x="2352" y="912"/>
                <a:ext cx="1104" cy="720"/>
              </a:xfrm>
              <a:prstGeom prst="line">
                <a:avLst/>
              </a:prstGeom>
              <a:noFill/>
              <a:ln w="76200">
                <a:solidFill>
                  <a:srgbClr val="FF00FF"/>
                </a:solidFill>
                <a:prstDash val="dash"/>
                <a:round/>
              </a:ln>
              <a:effectLst/>
            </p:spPr>
            <p:txBody>
              <a:bodyPr wrap="none" anchor="ctr"/>
              <a:lstStyle/>
              <a:p>
                <a:endParaRPr lang="zh-CN" altLang="en-US"/>
              </a:p>
            </p:txBody>
          </p:sp>
          <p:sp>
            <p:nvSpPr>
              <p:cNvPr id="796757" name="Line 85"/>
              <p:cNvSpPr>
                <a:spLocks noChangeShapeType="1"/>
              </p:cNvSpPr>
              <p:nvPr/>
            </p:nvSpPr>
            <p:spPr bwMode="auto">
              <a:xfrm flipH="1">
                <a:off x="2256" y="1632"/>
                <a:ext cx="1152" cy="288"/>
              </a:xfrm>
              <a:prstGeom prst="line">
                <a:avLst/>
              </a:prstGeom>
              <a:noFill/>
              <a:ln w="76200">
                <a:solidFill>
                  <a:srgbClr val="FF00FF"/>
                </a:solidFill>
                <a:prstDash val="dash"/>
                <a:round/>
              </a:ln>
              <a:effectLst/>
            </p:spPr>
            <p:txBody>
              <a:bodyPr wrap="none" anchor="ctr"/>
              <a:lstStyle/>
              <a:p>
                <a:endParaRPr lang="zh-CN" altLang="en-US"/>
              </a:p>
            </p:txBody>
          </p:sp>
          <p:sp>
            <p:nvSpPr>
              <p:cNvPr id="796758" name="Line 86"/>
              <p:cNvSpPr>
                <a:spLocks noChangeShapeType="1"/>
              </p:cNvSpPr>
              <p:nvPr/>
            </p:nvSpPr>
            <p:spPr bwMode="auto">
              <a:xfrm flipH="1" flipV="1">
                <a:off x="1488" y="1680"/>
                <a:ext cx="768" cy="240"/>
              </a:xfrm>
              <a:prstGeom prst="line">
                <a:avLst/>
              </a:prstGeom>
              <a:noFill/>
              <a:ln w="76200">
                <a:solidFill>
                  <a:srgbClr val="FF00FF"/>
                </a:solidFill>
                <a:prstDash val="dash"/>
                <a:round/>
              </a:ln>
              <a:effectLst/>
            </p:spPr>
            <p:txBody>
              <a:bodyPr wrap="none" anchor="ctr"/>
              <a:lstStyle/>
              <a:p>
                <a:endParaRPr lang="zh-CN" altLang="en-US"/>
              </a:p>
            </p:txBody>
          </p:sp>
          <p:sp>
            <p:nvSpPr>
              <p:cNvPr id="796759" name="Line 87"/>
              <p:cNvSpPr>
                <a:spLocks noChangeShapeType="1"/>
              </p:cNvSpPr>
              <p:nvPr/>
            </p:nvSpPr>
            <p:spPr bwMode="auto">
              <a:xfrm flipH="1">
                <a:off x="912" y="1680"/>
                <a:ext cx="576" cy="288"/>
              </a:xfrm>
              <a:prstGeom prst="line">
                <a:avLst/>
              </a:prstGeom>
              <a:noFill/>
              <a:ln w="76200">
                <a:solidFill>
                  <a:srgbClr val="FF00FF"/>
                </a:solidFill>
                <a:prstDash val="dash"/>
                <a:round/>
              </a:ln>
              <a:effectLst/>
            </p:spPr>
            <p:txBody>
              <a:bodyPr wrap="none" anchor="ctr"/>
              <a:lstStyle/>
              <a:p>
                <a:endParaRPr lang="zh-CN" altLang="en-US"/>
              </a:p>
            </p:txBody>
          </p:sp>
        </p:grpSp>
        <p:sp>
          <p:nvSpPr>
            <p:cNvPr id="796760" name="Text Box 88"/>
            <p:cNvSpPr txBox="1">
              <a:spLocks noChangeArrowheads="1"/>
            </p:cNvSpPr>
            <p:nvPr/>
          </p:nvSpPr>
          <p:spPr bwMode="auto">
            <a:xfrm>
              <a:off x="1968" y="912"/>
              <a:ext cx="336" cy="978"/>
            </a:xfrm>
            <a:prstGeom prst="rect">
              <a:avLst/>
            </a:prstGeom>
            <a:solidFill>
              <a:srgbClr val="0000FF"/>
            </a:solidFill>
            <a:ln w="9525">
              <a:noFill/>
              <a:miter lim="800000"/>
            </a:ln>
            <a:effectLst/>
          </p:spPr>
          <p:txBody>
            <a:bodyPr>
              <a:spAutoFit/>
            </a:bodyPr>
            <a:lstStyle/>
            <a:p>
              <a:r>
                <a:rPr kumimoji="1" lang="zh-CN" altLang="en-US" sz="2400" b="1">
                  <a:solidFill>
                    <a:srgbClr val="FFFFFF"/>
                  </a:solidFill>
                  <a:latin typeface="Times New Roman" panose="02020603050405020304" pitchFamily="18" charset="0"/>
                  <a:ea typeface="黑体" panose="02010609060101010101" charset="-122"/>
                </a:rPr>
                <a:t>事务</a:t>
              </a:r>
              <a:endParaRPr kumimoji="1" lang="zh-CN" altLang="en-US" sz="2400" b="1">
                <a:solidFill>
                  <a:srgbClr val="FFFFFF"/>
                </a:solidFill>
                <a:latin typeface="Times New Roman" panose="02020603050405020304" pitchFamily="18" charset="0"/>
                <a:ea typeface="黑体" panose="02010609060101010101" charset="-122"/>
              </a:endParaRPr>
            </a:p>
            <a:p>
              <a:r>
                <a:rPr kumimoji="1" lang="zh-CN" altLang="en-US" sz="2400" b="1">
                  <a:solidFill>
                    <a:srgbClr val="FFFFFF"/>
                  </a:solidFill>
                  <a:latin typeface="Times New Roman" panose="02020603050405020304" pitchFamily="18" charset="0"/>
                  <a:ea typeface="黑体" panose="02010609060101010101" charset="-122"/>
                </a:rPr>
                <a:t>中心</a:t>
              </a:r>
              <a:endParaRPr kumimoji="1" lang="zh-CN" altLang="en-US" sz="2400" b="1">
                <a:solidFill>
                  <a:srgbClr val="FFFFFF"/>
                </a:solidFill>
                <a:latin typeface="Times New Roman" panose="02020603050405020304" pitchFamily="18" charset="0"/>
                <a:ea typeface="黑体" panose="02010609060101010101" charset="-122"/>
              </a:endParaRPr>
            </a:p>
          </p:txBody>
        </p:sp>
        <p:sp>
          <p:nvSpPr>
            <p:cNvPr id="796761" name="Text Box 89"/>
            <p:cNvSpPr txBox="1">
              <a:spLocks noChangeArrowheads="1"/>
            </p:cNvSpPr>
            <p:nvPr/>
          </p:nvSpPr>
          <p:spPr bwMode="auto">
            <a:xfrm>
              <a:off x="5030" y="2461"/>
              <a:ext cx="502" cy="288"/>
            </a:xfrm>
            <a:prstGeom prst="rect">
              <a:avLst/>
            </a:prstGeom>
            <a:solidFill>
              <a:srgbClr val="0000FF"/>
            </a:solidFill>
            <a:ln w="9525">
              <a:noFill/>
              <a:miter lim="800000"/>
            </a:ln>
            <a:effectLst/>
          </p:spPr>
          <p:txBody>
            <a:bodyPr wrap="none">
              <a:spAutoFit/>
            </a:bodyPr>
            <a:lstStyle/>
            <a:p>
              <a:r>
                <a:rPr kumimoji="1" lang="zh-CN" altLang="en-US" sz="2400" b="1">
                  <a:solidFill>
                    <a:srgbClr val="FFFFFF"/>
                  </a:solidFill>
                  <a:latin typeface="Times New Roman" panose="02020603050405020304" pitchFamily="18" charset="0"/>
                  <a:ea typeface="黑体" panose="02010609060101010101" charset="-122"/>
                </a:rPr>
                <a:t>通路</a:t>
              </a:r>
              <a:endParaRPr kumimoji="1" lang="zh-CN" altLang="en-US" sz="2400" b="1">
                <a:solidFill>
                  <a:srgbClr val="FFFFFF"/>
                </a:solidFill>
                <a:latin typeface="Times New Roman" panose="02020603050405020304" pitchFamily="18" charset="0"/>
                <a:ea typeface="黑体" panose="02010609060101010101" charset="-122"/>
              </a:endParaRPr>
            </a:p>
          </p:txBody>
        </p:sp>
      </p:grpSp>
      <p:sp>
        <p:nvSpPr>
          <p:cNvPr id="796762" name="Line 90"/>
          <p:cNvSpPr>
            <a:spLocks noChangeShapeType="1"/>
          </p:cNvSpPr>
          <p:nvPr/>
        </p:nvSpPr>
        <p:spPr bwMode="auto">
          <a:xfrm flipH="1">
            <a:off x="2971800" y="3276600"/>
            <a:ext cx="1295400" cy="1295400"/>
          </a:xfrm>
          <a:prstGeom prst="line">
            <a:avLst/>
          </a:prstGeom>
          <a:noFill/>
          <a:ln w="76200">
            <a:solidFill>
              <a:srgbClr val="00FFFF"/>
            </a:solidFill>
            <a:prstDash val="dash"/>
            <a:round/>
          </a:ln>
          <a:effectLst/>
        </p:spPr>
        <p:txBody>
          <a:bodyPr wrap="none" anchor="ctr"/>
          <a:lstStyle/>
          <a:p>
            <a:endParaRPr lang="zh-CN" altLang="en-US"/>
          </a:p>
        </p:txBody>
      </p:sp>
      <p:sp>
        <p:nvSpPr>
          <p:cNvPr id="796763" name="Text Box 91"/>
          <p:cNvSpPr txBox="1">
            <a:spLocks noChangeArrowheads="1"/>
          </p:cNvSpPr>
          <p:nvPr/>
        </p:nvSpPr>
        <p:spPr bwMode="auto">
          <a:xfrm>
            <a:off x="2286000" y="3733800"/>
            <a:ext cx="800100" cy="457200"/>
          </a:xfrm>
          <a:prstGeom prst="rect">
            <a:avLst/>
          </a:prstGeom>
          <a:solidFill>
            <a:srgbClr val="00FFFF"/>
          </a:solidFill>
          <a:ln w="9525">
            <a:noFill/>
            <a:miter lim="800000"/>
          </a:ln>
          <a:effectLst/>
        </p:spPr>
        <p:txBody>
          <a:bodyPr wrap="none">
            <a:spAutoFit/>
          </a:bodyPr>
          <a:lstStyle/>
          <a:p>
            <a:r>
              <a:rPr kumimoji="1" lang="zh-CN" altLang="en-US" sz="2400" b="1">
                <a:solidFill>
                  <a:srgbClr val="FF3300"/>
                </a:solidFill>
                <a:latin typeface="Times New Roman" panose="02020603050405020304" pitchFamily="18" charset="0"/>
                <a:ea typeface="黑体" panose="02010609060101010101" charset="-122"/>
              </a:rPr>
              <a:t>输入</a:t>
            </a:r>
            <a:endParaRPr kumimoji="1" lang="zh-CN" altLang="en-US" sz="2400" b="1">
              <a:solidFill>
                <a:srgbClr val="FF3300"/>
              </a:solidFill>
              <a:latin typeface="Times New Roman" panose="02020603050405020304" pitchFamily="18" charset="0"/>
              <a:ea typeface="黑体" panose="02010609060101010101" charset="-122"/>
            </a:endParaRPr>
          </a:p>
        </p:txBody>
      </p:sp>
      <p:sp>
        <p:nvSpPr>
          <p:cNvPr id="796764" name="Line 92"/>
          <p:cNvSpPr>
            <a:spLocks noChangeShapeType="1"/>
          </p:cNvSpPr>
          <p:nvPr/>
        </p:nvSpPr>
        <p:spPr bwMode="auto">
          <a:xfrm flipH="1">
            <a:off x="3657600" y="4267200"/>
            <a:ext cx="1905000" cy="1447800"/>
          </a:xfrm>
          <a:prstGeom prst="line">
            <a:avLst/>
          </a:prstGeom>
          <a:noFill/>
          <a:ln w="76200">
            <a:solidFill>
              <a:srgbClr val="00FFFF"/>
            </a:solidFill>
            <a:prstDash val="dash"/>
            <a:round/>
          </a:ln>
          <a:effectLst/>
        </p:spPr>
        <p:txBody>
          <a:bodyPr wrap="none" anchor="ctr"/>
          <a:lstStyle/>
          <a:p>
            <a:endParaRPr lang="zh-CN" altLang="en-US"/>
          </a:p>
        </p:txBody>
      </p:sp>
      <p:sp>
        <p:nvSpPr>
          <p:cNvPr id="796765" name="Text Box 93"/>
          <p:cNvSpPr txBox="1">
            <a:spLocks noChangeArrowheads="1"/>
          </p:cNvSpPr>
          <p:nvPr/>
        </p:nvSpPr>
        <p:spPr bwMode="auto">
          <a:xfrm>
            <a:off x="5622925" y="5507038"/>
            <a:ext cx="800100" cy="457200"/>
          </a:xfrm>
          <a:prstGeom prst="rect">
            <a:avLst/>
          </a:prstGeom>
          <a:solidFill>
            <a:srgbClr val="00FFFF"/>
          </a:solidFill>
          <a:ln w="9525">
            <a:noFill/>
            <a:miter lim="800000"/>
          </a:ln>
          <a:effectLst/>
        </p:spPr>
        <p:txBody>
          <a:bodyPr wrap="none">
            <a:spAutoFit/>
          </a:bodyPr>
          <a:lstStyle/>
          <a:p>
            <a:r>
              <a:rPr kumimoji="1" lang="zh-CN" altLang="en-US" sz="2400" b="1">
                <a:solidFill>
                  <a:srgbClr val="FF3300"/>
                </a:solidFill>
                <a:latin typeface="Times New Roman" panose="02020603050405020304" pitchFamily="18" charset="0"/>
                <a:ea typeface="黑体" panose="02010609060101010101" charset="-122"/>
              </a:rPr>
              <a:t>输出</a:t>
            </a:r>
            <a:endParaRPr kumimoji="1" lang="zh-CN" altLang="en-US" sz="2400" b="1">
              <a:solidFill>
                <a:srgbClr val="FF3300"/>
              </a:solidFill>
              <a:latin typeface="Times New Roman" panose="02020603050405020304" pitchFamily="18" charset="0"/>
              <a:ea typeface="黑体" panose="02010609060101010101" charset="-122"/>
            </a:endParaRPr>
          </a:p>
        </p:txBody>
      </p:sp>
      <p:sp>
        <p:nvSpPr>
          <p:cNvPr id="796766" name="Text Box 94"/>
          <p:cNvSpPr txBox="1">
            <a:spLocks noChangeArrowheads="1"/>
          </p:cNvSpPr>
          <p:nvPr/>
        </p:nvSpPr>
        <p:spPr bwMode="auto">
          <a:xfrm>
            <a:off x="4114800" y="3810000"/>
            <a:ext cx="1416050" cy="457200"/>
          </a:xfrm>
          <a:prstGeom prst="rect">
            <a:avLst/>
          </a:prstGeom>
          <a:solidFill>
            <a:srgbClr val="00FFFF"/>
          </a:solidFill>
          <a:ln w="9525">
            <a:noFill/>
            <a:miter lim="800000"/>
          </a:ln>
          <a:effectLst/>
        </p:spPr>
        <p:txBody>
          <a:bodyPr wrap="none">
            <a:spAutoFit/>
          </a:bodyPr>
          <a:lstStyle/>
          <a:p>
            <a:r>
              <a:rPr kumimoji="1" lang="zh-CN" altLang="en-US" sz="2400" b="1">
                <a:solidFill>
                  <a:srgbClr val="FF3300"/>
                </a:solidFill>
                <a:latin typeface="Times New Roman" panose="02020603050405020304" pitchFamily="18" charset="0"/>
                <a:ea typeface="黑体" panose="02010609060101010101" charset="-122"/>
              </a:rPr>
              <a:t>变换中心</a:t>
            </a:r>
            <a:endParaRPr kumimoji="1" lang="zh-CN" altLang="en-US" sz="2400" b="1">
              <a:solidFill>
                <a:srgbClr val="FF3300"/>
              </a:solidFill>
              <a:latin typeface="Times New Roman" panose="02020603050405020304" pitchFamily="18" charset="0"/>
              <a:ea typeface="黑体" panose="02010609060101010101" charset="-122"/>
            </a:endParaRPr>
          </a:p>
        </p:txBody>
      </p:sp>
      <p:sp>
        <p:nvSpPr>
          <p:cNvPr id="796767" name="Line 95"/>
          <p:cNvSpPr>
            <a:spLocks noChangeShapeType="1"/>
          </p:cNvSpPr>
          <p:nvPr/>
        </p:nvSpPr>
        <p:spPr bwMode="auto">
          <a:xfrm flipH="1" flipV="1">
            <a:off x="2590800" y="5029200"/>
            <a:ext cx="1066800" cy="609600"/>
          </a:xfrm>
          <a:prstGeom prst="line">
            <a:avLst/>
          </a:prstGeom>
          <a:noFill/>
          <a:ln w="76200">
            <a:solidFill>
              <a:srgbClr val="00FFFF"/>
            </a:solidFill>
            <a:prstDash val="dash"/>
            <a:round/>
          </a:ln>
          <a:effectLst/>
        </p:spPr>
        <p:txBody>
          <a:bodyPr wrap="none" anchor="ctr"/>
          <a:lstStyle/>
          <a:p>
            <a:endParaRPr lang="zh-CN" altLang="en-US"/>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796762"/>
                                        </p:tgtEl>
                                        <p:attrNameLst>
                                          <p:attrName>style.visibility</p:attrName>
                                        </p:attrNameLst>
                                      </p:cBhvr>
                                      <p:to>
                                        <p:strVal val="visible"/>
                                      </p:to>
                                    </p:set>
                                    <p:anim calcmode="lin" valueType="num">
                                      <p:cBhvr additive="base">
                                        <p:cTn id="7" dur="1000" fill="hold"/>
                                        <p:tgtEl>
                                          <p:spTgt spid="796762"/>
                                        </p:tgtEl>
                                        <p:attrNameLst>
                                          <p:attrName>ppt_x</p:attrName>
                                        </p:attrNameLst>
                                      </p:cBhvr>
                                      <p:tavLst>
                                        <p:tav tm="0">
                                          <p:val>
                                            <p:strVal val="#ppt_x"/>
                                          </p:val>
                                        </p:tav>
                                        <p:tav tm="100000">
                                          <p:val>
                                            <p:strVal val="#ppt_x"/>
                                          </p:val>
                                        </p:tav>
                                      </p:tavLst>
                                    </p:anim>
                                    <p:anim calcmode="lin" valueType="num">
                                      <p:cBhvr additive="base">
                                        <p:cTn id="8" dur="1000" fill="hold"/>
                                        <p:tgtEl>
                                          <p:spTgt spid="796762"/>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1" fill="hold" grpId="0" nodeType="clickEffect">
                                  <p:stCondLst>
                                    <p:cond delay="0"/>
                                  </p:stCondLst>
                                  <p:childTnLst>
                                    <p:set>
                                      <p:cBhvr>
                                        <p:cTn id="12" dur="1" fill="hold">
                                          <p:stCondLst>
                                            <p:cond delay="0"/>
                                          </p:stCondLst>
                                        </p:cTn>
                                        <p:tgtEl>
                                          <p:spTgt spid="796763"/>
                                        </p:tgtEl>
                                        <p:attrNameLst>
                                          <p:attrName>style.visibility</p:attrName>
                                        </p:attrNameLst>
                                      </p:cBhvr>
                                      <p:to>
                                        <p:strVal val="visible"/>
                                      </p:to>
                                    </p:set>
                                    <p:anim calcmode="lin" valueType="num">
                                      <p:cBhvr additive="base">
                                        <p:cTn id="13" dur="1000" fill="hold"/>
                                        <p:tgtEl>
                                          <p:spTgt spid="796763"/>
                                        </p:tgtEl>
                                        <p:attrNameLst>
                                          <p:attrName>ppt_x</p:attrName>
                                        </p:attrNameLst>
                                      </p:cBhvr>
                                      <p:tavLst>
                                        <p:tav tm="0">
                                          <p:val>
                                            <p:strVal val="#ppt_x"/>
                                          </p:val>
                                        </p:tav>
                                        <p:tav tm="100000">
                                          <p:val>
                                            <p:strVal val="#ppt_x"/>
                                          </p:val>
                                        </p:tav>
                                      </p:tavLst>
                                    </p:anim>
                                    <p:anim calcmode="lin" valueType="num">
                                      <p:cBhvr additive="base">
                                        <p:cTn id="14" dur="1000" fill="hold"/>
                                        <p:tgtEl>
                                          <p:spTgt spid="796763"/>
                                        </p:tgtEl>
                                        <p:attrNameLst>
                                          <p:attrName>ppt_y</p:attrName>
                                        </p:attrNameLst>
                                      </p:cBhvr>
                                      <p:tavLst>
                                        <p:tav tm="0">
                                          <p:val>
                                            <p:strVal val="0-#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1" fill="hold" grpId="0" nodeType="clickEffect">
                                  <p:stCondLst>
                                    <p:cond delay="0"/>
                                  </p:stCondLst>
                                  <p:childTnLst>
                                    <p:set>
                                      <p:cBhvr>
                                        <p:cTn id="18" dur="1" fill="hold">
                                          <p:stCondLst>
                                            <p:cond delay="0"/>
                                          </p:stCondLst>
                                        </p:cTn>
                                        <p:tgtEl>
                                          <p:spTgt spid="796767"/>
                                        </p:tgtEl>
                                        <p:attrNameLst>
                                          <p:attrName>style.visibility</p:attrName>
                                        </p:attrNameLst>
                                      </p:cBhvr>
                                      <p:to>
                                        <p:strVal val="visible"/>
                                      </p:to>
                                    </p:set>
                                    <p:anim calcmode="lin" valueType="num">
                                      <p:cBhvr additive="base">
                                        <p:cTn id="19" dur="1000" fill="hold"/>
                                        <p:tgtEl>
                                          <p:spTgt spid="796767"/>
                                        </p:tgtEl>
                                        <p:attrNameLst>
                                          <p:attrName>ppt_x</p:attrName>
                                        </p:attrNameLst>
                                      </p:cBhvr>
                                      <p:tavLst>
                                        <p:tav tm="0">
                                          <p:val>
                                            <p:strVal val="#ppt_x"/>
                                          </p:val>
                                        </p:tav>
                                        <p:tav tm="100000">
                                          <p:val>
                                            <p:strVal val="#ppt_x"/>
                                          </p:val>
                                        </p:tav>
                                      </p:tavLst>
                                    </p:anim>
                                    <p:anim calcmode="lin" valueType="num">
                                      <p:cBhvr additive="base">
                                        <p:cTn id="20" dur="1000" fill="hold"/>
                                        <p:tgtEl>
                                          <p:spTgt spid="796767"/>
                                        </p:tgtEl>
                                        <p:attrNameLst>
                                          <p:attrName>ppt_y</p:attrName>
                                        </p:attrNameLst>
                                      </p:cBhvr>
                                      <p:tavLst>
                                        <p:tav tm="0">
                                          <p:val>
                                            <p:strVal val="0-#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1" fill="hold" grpId="0" nodeType="clickEffect">
                                  <p:stCondLst>
                                    <p:cond delay="0"/>
                                  </p:stCondLst>
                                  <p:childTnLst>
                                    <p:set>
                                      <p:cBhvr>
                                        <p:cTn id="24" dur="1" fill="hold">
                                          <p:stCondLst>
                                            <p:cond delay="0"/>
                                          </p:stCondLst>
                                        </p:cTn>
                                        <p:tgtEl>
                                          <p:spTgt spid="796764"/>
                                        </p:tgtEl>
                                        <p:attrNameLst>
                                          <p:attrName>style.visibility</p:attrName>
                                        </p:attrNameLst>
                                      </p:cBhvr>
                                      <p:to>
                                        <p:strVal val="visible"/>
                                      </p:to>
                                    </p:set>
                                    <p:anim calcmode="lin" valueType="num">
                                      <p:cBhvr additive="base">
                                        <p:cTn id="25" dur="1000" fill="hold"/>
                                        <p:tgtEl>
                                          <p:spTgt spid="796764"/>
                                        </p:tgtEl>
                                        <p:attrNameLst>
                                          <p:attrName>ppt_x</p:attrName>
                                        </p:attrNameLst>
                                      </p:cBhvr>
                                      <p:tavLst>
                                        <p:tav tm="0">
                                          <p:val>
                                            <p:strVal val="#ppt_x"/>
                                          </p:val>
                                        </p:tav>
                                        <p:tav tm="100000">
                                          <p:val>
                                            <p:strVal val="#ppt_x"/>
                                          </p:val>
                                        </p:tav>
                                      </p:tavLst>
                                    </p:anim>
                                    <p:anim calcmode="lin" valueType="num">
                                      <p:cBhvr additive="base">
                                        <p:cTn id="26" dur="1000" fill="hold"/>
                                        <p:tgtEl>
                                          <p:spTgt spid="796764"/>
                                        </p:tgtEl>
                                        <p:attrNameLst>
                                          <p:attrName>ppt_y</p:attrName>
                                        </p:attrNameLst>
                                      </p:cBhvr>
                                      <p:tavLst>
                                        <p:tav tm="0">
                                          <p:val>
                                            <p:strVal val="0-#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1" fill="hold" grpId="0" nodeType="clickEffect">
                                  <p:stCondLst>
                                    <p:cond delay="0"/>
                                  </p:stCondLst>
                                  <p:childTnLst>
                                    <p:set>
                                      <p:cBhvr>
                                        <p:cTn id="30" dur="1" fill="hold">
                                          <p:stCondLst>
                                            <p:cond delay="0"/>
                                          </p:stCondLst>
                                        </p:cTn>
                                        <p:tgtEl>
                                          <p:spTgt spid="796765"/>
                                        </p:tgtEl>
                                        <p:attrNameLst>
                                          <p:attrName>style.visibility</p:attrName>
                                        </p:attrNameLst>
                                      </p:cBhvr>
                                      <p:to>
                                        <p:strVal val="visible"/>
                                      </p:to>
                                    </p:set>
                                    <p:anim calcmode="lin" valueType="num">
                                      <p:cBhvr additive="base">
                                        <p:cTn id="31" dur="1000" fill="hold"/>
                                        <p:tgtEl>
                                          <p:spTgt spid="796765"/>
                                        </p:tgtEl>
                                        <p:attrNameLst>
                                          <p:attrName>ppt_x</p:attrName>
                                        </p:attrNameLst>
                                      </p:cBhvr>
                                      <p:tavLst>
                                        <p:tav tm="0">
                                          <p:val>
                                            <p:strVal val="#ppt_x"/>
                                          </p:val>
                                        </p:tav>
                                        <p:tav tm="100000">
                                          <p:val>
                                            <p:strVal val="#ppt_x"/>
                                          </p:val>
                                        </p:tav>
                                      </p:tavLst>
                                    </p:anim>
                                    <p:anim calcmode="lin" valueType="num">
                                      <p:cBhvr additive="base">
                                        <p:cTn id="32" dur="1000" fill="hold"/>
                                        <p:tgtEl>
                                          <p:spTgt spid="796765"/>
                                        </p:tgtEl>
                                        <p:attrNameLst>
                                          <p:attrName>ppt_y</p:attrName>
                                        </p:attrNameLst>
                                      </p:cBhvr>
                                      <p:tavLst>
                                        <p:tav tm="0">
                                          <p:val>
                                            <p:strVal val="0-#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15" presetClass="entr" presetSubtype="0" fill="hold" grpId="0" nodeType="clickEffect">
                                  <p:stCondLst>
                                    <p:cond delay="0"/>
                                  </p:stCondLst>
                                  <p:childTnLst>
                                    <p:set>
                                      <p:cBhvr>
                                        <p:cTn id="36" dur="1" fill="hold">
                                          <p:stCondLst>
                                            <p:cond delay="0"/>
                                          </p:stCondLst>
                                        </p:cTn>
                                        <p:tgtEl>
                                          <p:spTgt spid="796766"/>
                                        </p:tgtEl>
                                        <p:attrNameLst>
                                          <p:attrName>style.visibility</p:attrName>
                                        </p:attrNameLst>
                                      </p:cBhvr>
                                      <p:to>
                                        <p:strVal val="visible"/>
                                      </p:to>
                                    </p:set>
                                    <p:anim calcmode="lin" valueType="num">
                                      <p:cBhvr>
                                        <p:cTn id="37" dur="1000" fill="hold"/>
                                        <p:tgtEl>
                                          <p:spTgt spid="796766"/>
                                        </p:tgtEl>
                                        <p:attrNameLst>
                                          <p:attrName>ppt_w</p:attrName>
                                        </p:attrNameLst>
                                      </p:cBhvr>
                                      <p:tavLst>
                                        <p:tav tm="0">
                                          <p:val>
                                            <p:fltVal val="0"/>
                                          </p:val>
                                        </p:tav>
                                        <p:tav tm="100000">
                                          <p:val>
                                            <p:strVal val="#ppt_w"/>
                                          </p:val>
                                        </p:tav>
                                      </p:tavLst>
                                    </p:anim>
                                    <p:anim calcmode="lin" valueType="num">
                                      <p:cBhvr>
                                        <p:cTn id="38" dur="1000" fill="hold"/>
                                        <p:tgtEl>
                                          <p:spTgt spid="796766"/>
                                        </p:tgtEl>
                                        <p:attrNameLst>
                                          <p:attrName>ppt_h</p:attrName>
                                        </p:attrNameLst>
                                      </p:cBhvr>
                                      <p:tavLst>
                                        <p:tav tm="0">
                                          <p:val>
                                            <p:fltVal val="0"/>
                                          </p:val>
                                        </p:tav>
                                        <p:tav tm="100000">
                                          <p:val>
                                            <p:strVal val="#ppt_h"/>
                                          </p:val>
                                        </p:tav>
                                      </p:tavLst>
                                    </p:anim>
                                    <p:anim calcmode="lin" valueType="num">
                                      <p:cBhvr>
                                        <p:cTn id="39" dur="1000" fill="hold"/>
                                        <p:tgtEl>
                                          <p:spTgt spid="796766"/>
                                        </p:tgtEl>
                                        <p:attrNameLst>
                                          <p:attrName>ppt_x</p:attrName>
                                        </p:attrNameLst>
                                      </p:cBhvr>
                                      <p:tavLst>
                                        <p:tav tm="0" fmla="#ppt_x+(cos(-2*pi*(1-$))*-#ppt_x-sin(-2*pi*(1-$))*(1-#ppt_y))*(1-$)">
                                          <p:val>
                                            <p:fltVal val="0"/>
                                          </p:val>
                                        </p:tav>
                                        <p:tav tm="100000">
                                          <p:val>
                                            <p:fltVal val="1"/>
                                          </p:val>
                                        </p:tav>
                                      </p:tavLst>
                                    </p:anim>
                                    <p:anim calcmode="lin" valueType="num">
                                      <p:cBhvr>
                                        <p:cTn id="40" dur="1000" fill="hold"/>
                                        <p:tgtEl>
                                          <p:spTgt spid="796766"/>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6762" grpId="0" animBg="1"/>
      <p:bldP spid="796763" grpId="0" animBg="1" autoUpdateAnimBg="0"/>
      <p:bldP spid="796764" grpId="0" animBg="1"/>
      <p:bldP spid="796765" grpId="0" animBg="1" autoUpdateAnimBg="0"/>
      <p:bldP spid="796766" grpId="0" animBg="1" autoUpdateAnimBg="0"/>
      <p:bldP spid="796767" grpId="0" animBg="1"/>
    </p:bld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13"/>
          <p:cNvSpPr>
            <a:spLocks noGrp="1" noChangeArrowheads="1"/>
          </p:cNvSpPr>
          <p:nvPr>
            <p:ph type="dt" sz="quarter" idx="2"/>
          </p:nvPr>
        </p:nvSpPr>
        <p:spPr/>
        <p:txBody>
          <a:bodyPr/>
          <a:lstStyle/>
          <a:p>
            <a:fld id="{8ACB4106-ACAA-42F8-A850-81135C6C6661}" type="datetime1">
              <a:rPr lang="zh-CN" altLang="en-US"/>
            </a:fld>
            <a:endParaRPr lang="en-US" altLang="zh-CN"/>
          </a:p>
        </p:txBody>
      </p:sp>
      <p:sp>
        <p:nvSpPr>
          <p:cNvPr id="38" name="Rectangle 15"/>
          <p:cNvSpPr>
            <a:spLocks noGrp="1" noChangeArrowheads="1"/>
          </p:cNvSpPr>
          <p:nvPr>
            <p:ph type="sldNum" sz="quarter" idx="4"/>
          </p:nvPr>
        </p:nvSpPr>
        <p:spPr/>
        <p:txBody>
          <a:bodyPr/>
          <a:lstStyle/>
          <a:p>
            <a:fld id="{798B3468-0E09-49C5-9676-43F536A31D4A}" type="slidenum">
              <a:rPr lang="en-US" altLang="zh-CN"/>
            </a:fld>
            <a:endParaRPr lang="en-US" altLang="zh-CN"/>
          </a:p>
        </p:txBody>
      </p:sp>
      <p:sp>
        <p:nvSpPr>
          <p:cNvPr id="797698" name="Text Box 2"/>
          <p:cNvSpPr txBox="1">
            <a:spLocks noChangeArrowheads="1"/>
          </p:cNvSpPr>
          <p:nvPr/>
        </p:nvSpPr>
        <p:spPr bwMode="auto">
          <a:xfrm>
            <a:off x="0" y="6278563"/>
            <a:ext cx="3040063" cy="579437"/>
          </a:xfrm>
          <a:prstGeom prst="rect">
            <a:avLst/>
          </a:prstGeom>
          <a:solidFill>
            <a:srgbClr val="FF0000"/>
          </a:solidFill>
          <a:ln w="9525" algn="ctr">
            <a:noFill/>
            <a:miter lim="800000"/>
          </a:ln>
          <a:effectLst/>
        </p:spPr>
        <p:txBody>
          <a:bodyPr wrap="none">
            <a:spAutoFit/>
          </a:bodyPr>
          <a:lstStyle/>
          <a:p>
            <a:r>
              <a:rPr kumimoji="1" lang="zh-CN" altLang="en-US" sz="3200" b="1">
                <a:solidFill>
                  <a:srgbClr val="FFFFFF"/>
                </a:solidFill>
                <a:latin typeface="楷体_GB2312" pitchFamily="49" charset="-122"/>
                <a:ea typeface="楷体_GB2312" pitchFamily="49" charset="-122"/>
              </a:rPr>
              <a:t>点火码求值结构</a:t>
            </a:r>
            <a:endParaRPr kumimoji="1" lang="zh-CN" altLang="en-US" sz="3200" b="1">
              <a:solidFill>
                <a:srgbClr val="FFFFFF"/>
              </a:solidFill>
              <a:latin typeface="楷体_GB2312" pitchFamily="49" charset="-122"/>
              <a:ea typeface="楷体_GB2312" pitchFamily="49" charset="-122"/>
            </a:endParaRPr>
          </a:p>
        </p:txBody>
      </p:sp>
      <p:sp>
        <p:nvSpPr>
          <p:cNvPr id="797699" name="Rectangle 3"/>
          <p:cNvSpPr>
            <a:spLocks noChangeArrowheads="1"/>
          </p:cNvSpPr>
          <p:nvPr/>
        </p:nvSpPr>
        <p:spPr bwMode="auto">
          <a:xfrm>
            <a:off x="5219700" y="6386513"/>
            <a:ext cx="2160588" cy="471487"/>
          </a:xfrm>
          <a:prstGeom prst="rect">
            <a:avLst/>
          </a:prstGeom>
          <a:noFill/>
          <a:ln w="28575">
            <a:noFill/>
            <a:miter lim="800000"/>
          </a:ln>
        </p:spPr>
        <p:txBody>
          <a:bodyPr/>
          <a:lstStyle/>
          <a:p>
            <a:pPr algn="ctr"/>
            <a:r>
              <a:rPr kumimoji="1" lang="en-US" altLang="zh-CN" sz="2400" b="1">
                <a:solidFill>
                  <a:srgbClr val="FFFFFF"/>
                </a:solidFill>
                <a:latin typeface="Times New Roman" panose="02020603050405020304"/>
                <a:ea typeface="楷体_GB2312" pitchFamily="49" charset="-122"/>
              </a:rPr>
              <a:t>“</a:t>
            </a:r>
            <a:r>
              <a:rPr kumimoji="1" lang="zh-CN" altLang="en-US" sz="2400" b="1">
                <a:solidFill>
                  <a:srgbClr val="FFFFFF"/>
                </a:solidFill>
                <a:latin typeface="楷体_GB2312" pitchFamily="49" charset="-122"/>
                <a:ea typeface="楷体_GB2312" pitchFamily="49" charset="-122"/>
              </a:rPr>
              <a:t>封锁</a:t>
            </a:r>
            <a:r>
              <a:rPr kumimoji="1" lang="zh-CN" altLang="en-US" sz="2400" b="1">
                <a:solidFill>
                  <a:srgbClr val="FFFFFF"/>
                </a:solidFill>
                <a:latin typeface="Times New Roman" panose="02020603050405020304"/>
                <a:ea typeface="楷体_GB2312" pitchFamily="49" charset="-122"/>
              </a:rPr>
              <a:t>”</a:t>
            </a:r>
            <a:r>
              <a:rPr kumimoji="1" lang="zh-CN" altLang="en-US" sz="2400" b="1">
                <a:solidFill>
                  <a:srgbClr val="FFFFFF"/>
                </a:solidFill>
                <a:latin typeface="楷体_GB2312" pitchFamily="49" charset="-122"/>
                <a:ea typeface="楷体_GB2312" pitchFamily="49" charset="-122"/>
              </a:rPr>
              <a:t>提示</a:t>
            </a:r>
            <a:endParaRPr kumimoji="1" lang="zh-CN" altLang="en-US" sz="2400" b="1">
              <a:solidFill>
                <a:srgbClr val="FFFFFF"/>
              </a:solidFill>
              <a:latin typeface="楷体_GB2312" pitchFamily="49" charset="-122"/>
              <a:ea typeface="楷体_GB2312" pitchFamily="49" charset="-122"/>
            </a:endParaRPr>
          </a:p>
        </p:txBody>
      </p:sp>
      <p:sp>
        <p:nvSpPr>
          <p:cNvPr id="797700" name="Rectangle 4"/>
          <p:cNvSpPr>
            <a:spLocks noChangeArrowheads="1"/>
          </p:cNvSpPr>
          <p:nvPr/>
        </p:nvSpPr>
        <p:spPr bwMode="auto">
          <a:xfrm>
            <a:off x="6675438" y="4784725"/>
            <a:ext cx="1216025" cy="471488"/>
          </a:xfrm>
          <a:prstGeom prst="rect">
            <a:avLst/>
          </a:prstGeom>
          <a:noFill/>
          <a:ln w="28575">
            <a:noFill/>
            <a:miter lim="800000"/>
          </a:ln>
        </p:spPr>
        <p:txBody>
          <a:bodyPr/>
          <a:lstStyle/>
          <a:p>
            <a:pPr algn="ctr"/>
            <a:r>
              <a:rPr kumimoji="1" lang="zh-CN" altLang="en-US" sz="2400" b="1">
                <a:solidFill>
                  <a:srgbClr val="FFFFFF"/>
                </a:solidFill>
                <a:latin typeface="楷体_GB2312" pitchFamily="49" charset="-122"/>
                <a:ea typeface="楷体_GB2312" pitchFamily="49" charset="-122"/>
              </a:rPr>
              <a:t>封锁</a:t>
            </a:r>
            <a:endParaRPr kumimoji="1" lang="zh-CN" altLang="en-US" sz="2400" b="1">
              <a:solidFill>
                <a:srgbClr val="FFFFFF"/>
              </a:solidFill>
              <a:latin typeface="楷体_GB2312" pitchFamily="49" charset="-122"/>
              <a:ea typeface="楷体_GB2312" pitchFamily="49" charset="-122"/>
            </a:endParaRPr>
          </a:p>
        </p:txBody>
      </p:sp>
      <p:sp>
        <p:nvSpPr>
          <p:cNvPr id="797701" name="Rectangle 5"/>
          <p:cNvSpPr>
            <a:spLocks noChangeArrowheads="1"/>
          </p:cNvSpPr>
          <p:nvPr/>
        </p:nvSpPr>
        <p:spPr bwMode="auto">
          <a:xfrm>
            <a:off x="7107238" y="3089275"/>
            <a:ext cx="1620837" cy="471488"/>
          </a:xfrm>
          <a:prstGeom prst="rect">
            <a:avLst/>
          </a:prstGeom>
          <a:noFill/>
          <a:ln w="28575">
            <a:noFill/>
            <a:miter lim="800000"/>
          </a:ln>
        </p:spPr>
        <p:txBody>
          <a:bodyPr/>
          <a:lstStyle/>
          <a:p>
            <a:pPr algn="ctr"/>
            <a:r>
              <a:rPr kumimoji="1" lang="zh-CN" altLang="en-US" sz="2400" b="1">
                <a:solidFill>
                  <a:srgbClr val="FFFFFF"/>
                </a:solidFill>
                <a:latin typeface="楷体_GB2312" pitchFamily="49" charset="-122"/>
                <a:ea typeface="楷体_GB2312" pitchFamily="49" charset="-122"/>
              </a:rPr>
              <a:t>不正确码</a:t>
            </a:r>
            <a:endParaRPr kumimoji="1" lang="zh-CN" altLang="en-US" sz="2400" b="1">
              <a:solidFill>
                <a:srgbClr val="FFFFFF"/>
              </a:solidFill>
              <a:latin typeface="楷体_GB2312" pitchFamily="49" charset="-122"/>
              <a:ea typeface="楷体_GB2312" pitchFamily="49" charset="-122"/>
            </a:endParaRPr>
          </a:p>
        </p:txBody>
      </p:sp>
      <p:sp>
        <p:nvSpPr>
          <p:cNvPr id="797702" name="Rectangle 6"/>
          <p:cNvSpPr>
            <a:spLocks noChangeArrowheads="1"/>
          </p:cNvSpPr>
          <p:nvPr/>
        </p:nvSpPr>
        <p:spPr bwMode="auto">
          <a:xfrm>
            <a:off x="7242175" y="4267200"/>
            <a:ext cx="1892300" cy="471488"/>
          </a:xfrm>
          <a:prstGeom prst="rect">
            <a:avLst/>
          </a:prstGeom>
          <a:solidFill>
            <a:srgbClr val="009900"/>
          </a:solidFill>
          <a:ln w="28575">
            <a:solidFill>
              <a:schemeClr val="tx1"/>
            </a:solidFill>
            <a:miter lim="800000"/>
          </a:ln>
        </p:spPr>
        <p:txBody>
          <a:bodyPr/>
          <a:lstStyle/>
          <a:p>
            <a:pPr algn="ctr"/>
            <a:r>
              <a:rPr kumimoji="1" lang="zh-CN" altLang="en-US" sz="2400" b="1">
                <a:latin typeface="楷体_GB2312" pitchFamily="49" charset="-122"/>
                <a:ea typeface="楷体_GB2312" pitchFamily="49" charset="-122"/>
              </a:rPr>
              <a:t>补救操作</a:t>
            </a:r>
            <a:endParaRPr kumimoji="1" lang="zh-CN" altLang="en-US" sz="2400" b="1">
              <a:latin typeface="楷体_GB2312" pitchFamily="49" charset="-122"/>
              <a:ea typeface="楷体_GB2312" pitchFamily="49" charset="-122"/>
            </a:endParaRPr>
          </a:p>
        </p:txBody>
      </p:sp>
      <p:sp>
        <p:nvSpPr>
          <p:cNvPr id="797703" name="Rectangle 7"/>
          <p:cNvSpPr>
            <a:spLocks noChangeArrowheads="1"/>
          </p:cNvSpPr>
          <p:nvPr/>
        </p:nvSpPr>
        <p:spPr bwMode="auto">
          <a:xfrm>
            <a:off x="4811713" y="4267200"/>
            <a:ext cx="1755775" cy="471488"/>
          </a:xfrm>
          <a:prstGeom prst="rect">
            <a:avLst/>
          </a:prstGeom>
          <a:solidFill>
            <a:srgbClr val="009900"/>
          </a:solidFill>
          <a:ln w="28575">
            <a:solidFill>
              <a:schemeClr val="tx1"/>
            </a:solidFill>
            <a:miter lim="800000"/>
          </a:ln>
        </p:spPr>
        <p:txBody>
          <a:bodyPr/>
          <a:lstStyle/>
          <a:p>
            <a:pPr algn="ctr"/>
            <a:r>
              <a:rPr kumimoji="1" lang="zh-CN" altLang="en-US" sz="2400" b="1">
                <a:latin typeface="楷体_GB2312" pitchFamily="49" charset="-122"/>
                <a:ea typeface="楷体_GB2312" pitchFamily="49" charset="-122"/>
              </a:rPr>
              <a:t>检查点火码</a:t>
            </a:r>
            <a:endParaRPr kumimoji="1" lang="zh-CN" altLang="en-US" sz="2400" b="1">
              <a:latin typeface="楷体_GB2312" pitchFamily="49" charset="-122"/>
              <a:ea typeface="楷体_GB2312" pitchFamily="49" charset="-122"/>
            </a:endParaRPr>
          </a:p>
        </p:txBody>
      </p:sp>
      <p:sp>
        <p:nvSpPr>
          <p:cNvPr id="797704" name="Rectangle 8"/>
          <p:cNvSpPr>
            <a:spLocks noChangeArrowheads="1"/>
          </p:cNvSpPr>
          <p:nvPr/>
        </p:nvSpPr>
        <p:spPr bwMode="auto">
          <a:xfrm>
            <a:off x="2514600" y="4267200"/>
            <a:ext cx="1890713" cy="471488"/>
          </a:xfrm>
          <a:prstGeom prst="rect">
            <a:avLst/>
          </a:prstGeom>
          <a:solidFill>
            <a:srgbClr val="009900"/>
          </a:solidFill>
          <a:ln w="28575">
            <a:solidFill>
              <a:schemeClr val="tx1"/>
            </a:solidFill>
            <a:miter lim="800000"/>
          </a:ln>
        </p:spPr>
        <p:txBody>
          <a:bodyPr/>
          <a:lstStyle/>
          <a:p>
            <a:pPr algn="ctr"/>
            <a:r>
              <a:rPr kumimoji="1" lang="zh-CN" altLang="en-US" sz="2400" b="1">
                <a:latin typeface="楷体_GB2312" pitchFamily="49" charset="-122"/>
                <a:ea typeface="楷体_GB2312" pitchFamily="49" charset="-122"/>
              </a:rPr>
              <a:t>接收点火码</a:t>
            </a:r>
            <a:endParaRPr kumimoji="1" lang="zh-CN" altLang="en-US" sz="2400" b="1">
              <a:latin typeface="楷体_GB2312" pitchFamily="49" charset="-122"/>
              <a:ea typeface="楷体_GB2312" pitchFamily="49" charset="-122"/>
            </a:endParaRPr>
          </a:p>
        </p:txBody>
      </p:sp>
      <p:sp>
        <p:nvSpPr>
          <p:cNvPr id="797705" name="Rectangle 9"/>
          <p:cNvSpPr>
            <a:spLocks noChangeArrowheads="1"/>
          </p:cNvSpPr>
          <p:nvPr/>
        </p:nvSpPr>
        <p:spPr bwMode="auto">
          <a:xfrm>
            <a:off x="4405313" y="2617788"/>
            <a:ext cx="1890712" cy="471487"/>
          </a:xfrm>
          <a:prstGeom prst="rect">
            <a:avLst/>
          </a:prstGeom>
          <a:solidFill>
            <a:srgbClr val="009900"/>
          </a:solidFill>
          <a:ln w="28575">
            <a:solidFill>
              <a:schemeClr val="tx1"/>
            </a:solidFill>
            <a:miter lim="800000"/>
          </a:ln>
        </p:spPr>
        <p:txBody>
          <a:bodyPr/>
          <a:lstStyle/>
          <a:p>
            <a:pPr algn="ctr"/>
            <a:r>
              <a:rPr kumimoji="1" lang="zh-CN" altLang="en-US" sz="2400" b="1">
                <a:latin typeface="楷体_GB2312" pitchFamily="49" charset="-122"/>
                <a:ea typeface="楷体_GB2312" pitchFamily="49" charset="-122"/>
              </a:rPr>
              <a:t>点火码求值</a:t>
            </a:r>
            <a:endParaRPr kumimoji="1" lang="zh-CN" altLang="en-US" sz="2400" b="1">
              <a:latin typeface="楷体_GB2312" pitchFamily="49" charset="-122"/>
              <a:ea typeface="楷体_GB2312" pitchFamily="49" charset="-122"/>
            </a:endParaRPr>
          </a:p>
        </p:txBody>
      </p:sp>
      <p:sp>
        <p:nvSpPr>
          <p:cNvPr id="797706" name="Rectangle 10"/>
          <p:cNvSpPr>
            <a:spLocks noChangeArrowheads="1"/>
          </p:cNvSpPr>
          <p:nvPr/>
        </p:nvSpPr>
        <p:spPr bwMode="auto">
          <a:xfrm>
            <a:off x="5621338" y="3325813"/>
            <a:ext cx="1620837" cy="704850"/>
          </a:xfrm>
          <a:prstGeom prst="rect">
            <a:avLst/>
          </a:prstGeom>
          <a:noFill/>
          <a:ln w="28575">
            <a:noFill/>
            <a:miter lim="800000"/>
          </a:ln>
        </p:spPr>
        <p:txBody>
          <a:bodyPr/>
          <a:lstStyle/>
          <a:p>
            <a:pPr algn="ctr"/>
            <a:r>
              <a:rPr kumimoji="1" lang="zh-CN" altLang="en-US" sz="2400" b="1">
                <a:solidFill>
                  <a:srgbClr val="FFFFFF"/>
                </a:solidFill>
                <a:latin typeface="楷体_GB2312" pitchFamily="49" charset="-122"/>
                <a:ea typeface="楷体_GB2312" pitchFamily="49" charset="-122"/>
              </a:rPr>
              <a:t>正确码，</a:t>
            </a:r>
            <a:endParaRPr kumimoji="1" lang="zh-CN" altLang="en-US" sz="2400" b="1">
              <a:solidFill>
                <a:srgbClr val="FFFFFF"/>
              </a:solidFill>
              <a:latin typeface="楷体_GB2312" pitchFamily="49" charset="-122"/>
              <a:ea typeface="楷体_GB2312" pitchFamily="49" charset="-122"/>
            </a:endParaRPr>
          </a:p>
          <a:p>
            <a:pPr algn="ctr"/>
            <a:r>
              <a:rPr kumimoji="1" lang="zh-CN" altLang="en-US" sz="2400" b="1">
                <a:solidFill>
                  <a:srgbClr val="FFFFFF"/>
                </a:solidFill>
                <a:latin typeface="楷体_GB2312" pitchFamily="49" charset="-122"/>
                <a:ea typeface="楷体_GB2312" pitchFamily="49" charset="-122"/>
              </a:rPr>
              <a:t>不正确码</a:t>
            </a:r>
            <a:endParaRPr kumimoji="1" lang="zh-CN" altLang="en-US" sz="2400" b="1">
              <a:solidFill>
                <a:srgbClr val="FFFFFF"/>
              </a:solidFill>
              <a:latin typeface="楷体_GB2312" pitchFamily="49" charset="-122"/>
              <a:ea typeface="楷体_GB2312" pitchFamily="49" charset="-122"/>
            </a:endParaRPr>
          </a:p>
        </p:txBody>
      </p:sp>
      <p:sp>
        <p:nvSpPr>
          <p:cNvPr id="797707" name="Rectangle 11"/>
          <p:cNvSpPr>
            <a:spLocks noChangeArrowheads="1"/>
          </p:cNvSpPr>
          <p:nvPr/>
        </p:nvSpPr>
        <p:spPr bwMode="auto">
          <a:xfrm>
            <a:off x="4271963" y="3325813"/>
            <a:ext cx="944562" cy="469900"/>
          </a:xfrm>
          <a:prstGeom prst="rect">
            <a:avLst/>
          </a:prstGeom>
          <a:noFill/>
          <a:ln w="28575">
            <a:noFill/>
            <a:miter lim="800000"/>
          </a:ln>
        </p:spPr>
        <p:txBody>
          <a:bodyPr/>
          <a:lstStyle/>
          <a:p>
            <a:pPr algn="ctr"/>
            <a:r>
              <a:rPr kumimoji="1" lang="zh-CN" altLang="en-US" sz="2400" b="1">
                <a:solidFill>
                  <a:srgbClr val="FFFFFF"/>
                </a:solidFill>
                <a:latin typeface="楷体_GB2312" pitchFamily="49" charset="-122"/>
                <a:ea typeface="楷体_GB2312" pitchFamily="49" charset="-122"/>
              </a:rPr>
              <a:t>数码</a:t>
            </a:r>
            <a:endParaRPr kumimoji="1" lang="zh-CN" altLang="en-US" sz="2400" b="1">
              <a:solidFill>
                <a:srgbClr val="FFFFFF"/>
              </a:solidFill>
              <a:latin typeface="楷体_GB2312" pitchFamily="49" charset="-122"/>
              <a:ea typeface="楷体_GB2312" pitchFamily="49" charset="-122"/>
            </a:endParaRPr>
          </a:p>
        </p:txBody>
      </p:sp>
      <p:sp>
        <p:nvSpPr>
          <p:cNvPr id="797708" name="Rectangle 12"/>
          <p:cNvSpPr>
            <a:spLocks noChangeArrowheads="1"/>
          </p:cNvSpPr>
          <p:nvPr/>
        </p:nvSpPr>
        <p:spPr bwMode="auto">
          <a:xfrm>
            <a:off x="2784475" y="3325813"/>
            <a:ext cx="946150" cy="469900"/>
          </a:xfrm>
          <a:prstGeom prst="rect">
            <a:avLst/>
          </a:prstGeom>
          <a:noFill/>
          <a:ln w="28575">
            <a:noFill/>
            <a:miter lim="800000"/>
          </a:ln>
        </p:spPr>
        <p:txBody>
          <a:bodyPr/>
          <a:lstStyle/>
          <a:p>
            <a:pPr algn="ctr"/>
            <a:r>
              <a:rPr kumimoji="1" lang="zh-CN" altLang="en-US" sz="2400" b="1">
                <a:solidFill>
                  <a:srgbClr val="FFFFFF"/>
                </a:solidFill>
                <a:latin typeface="楷体_GB2312" pitchFamily="49" charset="-122"/>
                <a:ea typeface="楷体_GB2312" pitchFamily="49" charset="-122"/>
              </a:rPr>
              <a:t>数码</a:t>
            </a:r>
            <a:endParaRPr kumimoji="1" lang="zh-CN" altLang="en-US" sz="2400" b="1">
              <a:solidFill>
                <a:srgbClr val="FFFFFF"/>
              </a:solidFill>
              <a:latin typeface="楷体_GB2312" pitchFamily="49" charset="-122"/>
              <a:ea typeface="楷体_GB2312" pitchFamily="49" charset="-122"/>
            </a:endParaRPr>
          </a:p>
        </p:txBody>
      </p:sp>
      <p:sp>
        <p:nvSpPr>
          <p:cNvPr id="797709" name="Rectangle 13"/>
          <p:cNvSpPr>
            <a:spLocks noChangeArrowheads="1"/>
          </p:cNvSpPr>
          <p:nvPr/>
        </p:nvSpPr>
        <p:spPr bwMode="auto">
          <a:xfrm>
            <a:off x="2514600" y="5680075"/>
            <a:ext cx="1890713" cy="471488"/>
          </a:xfrm>
          <a:prstGeom prst="rect">
            <a:avLst/>
          </a:prstGeom>
          <a:solidFill>
            <a:srgbClr val="009900"/>
          </a:solidFill>
          <a:ln w="28575">
            <a:solidFill>
              <a:schemeClr val="tx1"/>
            </a:solidFill>
            <a:miter lim="800000"/>
          </a:ln>
        </p:spPr>
        <p:txBody>
          <a:bodyPr/>
          <a:lstStyle/>
          <a:p>
            <a:pPr algn="ctr"/>
            <a:r>
              <a:rPr kumimoji="1" lang="zh-CN" altLang="en-US" sz="2400" b="1">
                <a:latin typeface="楷体_GB2312" pitchFamily="49" charset="-122"/>
                <a:ea typeface="楷体_GB2312" pitchFamily="49" charset="-122"/>
              </a:rPr>
              <a:t>数字键读入</a:t>
            </a:r>
            <a:endParaRPr kumimoji="1" lang="zh-CN" altLang="en-US" sz="2400" b="1">
              <a:latin typeface="楷体_GB2312" pitchFamily="49" charset="-122"/>
              <a:ea typeface="楷体_GB2312" pitchFamily="49" charset="-122"/>
            </a:endParaRPr>
          </a:p>
        </p:txBody>
      </p:sp>
      <p:sp>
        <p:nvSpPr>
          <p:cNvPr id="797711" name="Rectangle 15"/>
          <p:cNvSpPr>
            <a:spLocks noChangeArrowheads="1"/>
          </p:cNvSpPr>
          <p:nvPr/>
        </p:nvSpPr>
        <p:spPr bwMode="auto">
          <a:xfrm>
            <a:off x="3902075" y="1806575"/>
            <a:ext cx="674688" cy="469900"/>
          </a:xfrm>
          <a:prstGeom prst="rect">
            <a:avLst/>
          </a:prstGeom>
          <a:noFill/>
          <a:ln w="28575">
            <a:noFill/>
            <a:miter lim="800000"/>
          </a:ln>
        </p:spPr>
        <p:txBody>
          <a:bodyPr/>
          <a:lstStyle/>
          <a:p>
            <a:pPr algn="ctr"/>
            <a:r>
              <a:rPr kumimoji="1" lang="en-US" altLang="zh-CN" sz="2400" b="1">
                <a:solidFill>
                  <a:srgbClr val="FFFFFF"/>
                </a:solidFill>
                <a:latin typeface="楷体_GB2312" pitchFamily="49" charset="-122"/>
                <a:ea typeface="楷体_GB2312" pitchFamily="49" charset="-122"/>
              </a:rPr>
              <a:t>#1</a:t>
            </a:r>
            <a:endParaRPr kumimoji="1" lang="en-US" altLang="zh-CN" sz="2400" b="1">
              <a:solidFill>
                <a:srgbClr val="FFFFFF"/>
              </a:solidFill>
              <a:latin typeface="楷体_GB2312" pitchFamily="49" charset="-122"/>
              <a:ea typeface="楷体_GB2312" pitchFamily="49" charset="-122"/>
            </a:endParaRPr>
          </a:p>
        </p:txBody>
      </p:sp>
      <p:sp>
        <p:nvSpPr>
          <p:cNvPr id="797712" name="Rectangle 16"/>
          <p:cNvSpPr>
            <a:spLocks noChangeArrowheads="1"/>
          </p:cNvSpPr>
          <p:nvPr/>
        </p:nvSpPr>
        <p:spPr bwMode="auto">
          <a:xfrm>
            <a:off x="7377113" y="6386513"/>
            <a:ext cx="1890712" cy="471487"/>
          </a:xfrm>
          <a:prstGeom prst="rect">
            <a:avLst/>
          </a:prstGeom>
          <a:solidFill>
            <a:srgbClr val="009900"/>
          </a:solidFill>
          <a:ln w="28575">
            <a:solidFill>
              <a:schemeClr val="tx1"/>
            </a:solidFill>
            <a:miter lim="800000"/>
          </a:ln>
        </p:spPr>
        <p:txBody>
          <a:bodyPr/>
          <a:lstStyle/>
          <a:p>
            <a:pPr algn="ctr"/>
            <a:r>
              <a:rPr kumimoji="1" lang="zh-CN" altLang="en-US" sz="2400" b="1">
                <a:latin typeface="楷体_GB2312" pitchFamily="49" charset="-122"/>
                <a:ea typeface="楷体_GB2312" pitchFamily="49" charset="-122"/>
              </a:rPr>
              <a:t>显示提示</a:t>
            </a:r>
            <a:endParaRPr kumimoji="1" lang="zh-CN" altLang="en-US" sz="2400" b="1">
              <a:latin typeface="楷体_GB2312" pitchFamily="49" charset="-122"/>
              <a:ea typeface="楷体_GB2312" pitchFamily="49" charset="-122"/>
            </a:endParaRPr>
          </a:p>
        </p:txBody>
      </p:sp>
      <p:sp>
        <p:nvSpPr>
          <p:cNvPr id="797713" name="Rectangle 17"/>
          <p:cNvSpPr>
            <a:spLocks noChangeArrowheads="1"/>
          </p:cNvSpPr>
          <p:nvPr/>
        </p:nvSpPr>
        <p:spPr bwMode="auto">
          <a:xfrm>
            <a:off x="6567488" y="5445125"/>
            <a:ext cx="1216025" cy="706438"/>
          </a:xfrm>
          <a:prstGeom prst="rect">
            <a:avLst/>
          </a:prstGeom>
          <a:solidFill>
            <a:srgbClr val="009900"/>
          </a:solidFill>
          <a:ln w="28575">
            <a:solidFill>
              <a:schemeClr val="tx1"/>
            </a:solidFill>
            <a:miter lim="800000"/>
          </a:ln>
        </p:spPr>
        <p:txBody>
          <a:bodyPr/>
          <a:lstStyle/>
          <a:p>
            <a:pPr algn="ctr"/>
            <a:r>
              <a:rPr kumimoji="1" lang="zh-CN" altLang="en-US" sz="2400" b="1">
                <a:latin typeface="楷体_GB2312" pitchFamily="49" charset="-122"/>
                <a:ea typeface="楷体_GB2312" pitchFamily="49" charset="-122"/>
              </a:rPr>
              <a:t>封锁</a:t>
            </a:r>
            <a:endParaRPr kumimoji="1" lang="zh-CN" altLang="en-US" sz="2400" b="1">
              <a:latin typeface="楷体_GB2312" pitchFamily="49" charset="-122"/>
              <a:ea typeface="楷体_GB2312" pitchFamily="49" charset="-122"/>
            </a:endParaRPr>
          </a:p>
          <a:p>
            <a:pPr algn="ctr"/>
            <a:r>
              <a:rPr kumimoji="1" lang="zh-CN" altLang="en-US" sz="2400" b="1">
                <a:latin typeface="楷体_GB2312" pitchFamily="49" charset="-122"/>
                <a:ea typeface="楷体_GB2312" pitchFamily="49" charset="-122"/>
              </a:rPr>
              <a:t>计时器</a:t>
            </a:r>
            <a:endParaRPr kumimoji="1" lang="zh-CN" altLang="en-US" sz="2400" b="1">
              <a:latin typeface="楷体_GB2312" pitchFamily="49" charset="-122"/>
              <a:ea typeface="楷体_GB2312" pitchFamily="49" charset="-122"/>
            </a:endParaRPr>
          </a:p>
        </p:txBody>
      </p:sp>
      <p:sp>
        <p:nvSpPr>
          <p:cNvPr id="797714" name="Line 18"/>
          <p:cNvSpPr>
            <a:spLocks noChangeShapeType="1"/>
          </p:cNvSpPr>
          <p:nvPr/>
        </p:nvSpPr>
        <p:spPr bwMode="auto">
          <a:xfrm flipH="1">
            <a:off x="5216525" y="1676400"/>
            <a:ext cx="946150" cy="941388"/>
          </a:xfrm>
          <a:prstGeom prst="line">
            <a:avLst/>
          </a:prstGeom>
          <a:noFill/>
          <a:ln w="28575">
            <a:solidFill>
              <a:schemeClr val="tx1"/>
            </a:solidFill>
            <a:round/>
            <a:tailEnd type="triangle" w="med" len="med"/>
          </a:ln>
        </p:spPr>
        <p:txBody>
          <a:bodyPr/>
          <a:lstStyle/>
          <a:p>
            <a:endParaRPr lang="zh-CN" altLang="en-US"/>
          </a:p>
        </p:txBody>
      </p:sp>
      <p:sp>
        <p:nvSpPr>
          <p:cNvPr id="797715" name="Line 19"/>
          <p:cNvSpPr>
            <a:spLocks noChangeShapeType="1"/>
          </p:cNvSpPr>
          <p:nvPr/>
        </p:nvSpPr>
        <p:spPr bwMode="auto">
          <a:xfrm flipH="1">
            <a:off x="7242175" y="4738688"/>
            <a:ext cx="946150" cy="706437"/>
          </a:xfrm>
          <a:prstGeom prst="line">
            <a:avLst/>
          </a:prstGeom>
          <a:noFill/>
          <a:ln w="28575">
            <a:solidFill>
              <a:schemeClr val="tx1"/>
            </a:solidFill>
            <a:round/>
            <a:tailEnd type="triangle" w="med" len="med"/>
          </a:ln>
        </p:spPr>
        <p:txBody>
          <a:bodyPr/>
          <a:lstStyle/>
          <a:p>
            <a:endParaRPr lang="zh-CN" altLang="en-US"/>
          </a:p>
        </p:txBody>
      </p:sp>
      <p:sp>
        <p:nvSpPr>
          <p:cNvPr id="797716" name="Line 20"/>
          <p:cNvSpPr>
            <a:spLocks noChangeShapeType="1"/>
          </p:cNvSpPr>
          <p:nvPr/>
        </p:nvSpPr>
        <p:spPr bwMode="auto">
          <a:xfrm>
            <a:off x="7242175" y="6151563"/>
            <a:ext cx="946150" cy="234950"/>
          </a:xfrm>
          <a:prstGeom prst="line">
            <a:avLst/>
          </a:prstGeom>
          <a:noFill/>
          <a:ln w="28575">
            <a:solidFill>
              <a:schemeClr val="tx1"/>
            </a:solidFill>
            <a:round/>
            <a:tailEnd type="triangle" w="med" len="med"/>
          </a:ln>
        </p:spPr>
        <p:txBody>
          <a:bodyPr/>
          <a:lstStyle/>
          <a:p>
            <a:endParaRPr lang="zh-CN" altLang="en-US"/>
          </a:p>
        </p:txBody>
      </p:sp>
      <p:sp>
        <p:nvSpPr>
          <p:cNvPr id="797717" name="Rectangle 21"/>
          <p:cNvSpPr>
            <a:spLocks noChangeArrowheads="1"/>
          </p:cNvSpPr>
          <p:nvPr/>
        </p:nvSpPr>
        <p:spPr bwMode="auto">
          <a:xfrm>
            <a:off x="8053388" y="5208588"/>
            <a:ext cx="1395412" cy="706437"/>
          </a:xfrm>
          <a:prstGeom prst="rect">
            <a:avLst/>
          </a:prstGeom>
          <a:noFill/>
          <a:ln w="28575">
            <a:noFill/>
            <a:miter lim="800000"/>
          </a:ln>
        </p:spPr>
        <p:txBody>
          <a:bodyPr/>
          <a:lstStyle/>
          <a:p>
            <a:pPr algn="ctr"/>
            <a:r>
              <a:rPr kumimoji="1" lang="en-US" altLang="zh-CN" sz="2400" b="1">
                <a:solidFill>
                  <a:srgbClr val="FFFFFF"/>
                </a:solidFill>
                <a:latin typeface="Times New Roman" panose="02020603050405020304"/>
                <a:ea typeface="楷体_GB2312" pitchFamily="49" charset="-122"/>
              </a:rPr>
              <a:t>“</a:t>
            </a:r>
            <a:r>
              <a:rPr kumimoji="1" lang="zh-CN" altLang="en-US" sz="2400" b="1">
                <a:solidFill>
                  <a:srgbClr val="FFFFFF"/>
                </a:solidFill>
                <a:latin typeface="楷体_GB2312" pitchFamily="49" charset="-122"/>
                <a:ea typeface="楷体_GB2312" pitchFamily="49" charset="-122"/>
              </a:rPr>
              <a:t>重复</a:t>
            </a:r>
            <a:r>
              <a:rPr kumimoji="1" lang="zh-CN" altLang="en-US" sz="2400" b="1">
                <a:solidFill>
                  <a:srgbClr val="FFFFFF"/>
                </a:solidFill>
                <a:latin typeface="Times New Roman" panose="02020603050405020304"/>
                <a:ea typeface="楷体_GB2312" pitchFamily="49" charset="-122"/>
              </a:rPr>
              <a:t>”</a:t>
            </a:r>
            <a:endParaRPr kumimoji="1" lang="zh-CN" altLang="en-US" sz="2400" b="1">
              <a:solidFill>
                <a:srgbClr val="FFFFFF"/>
              </a:solidFill>
              <a:latin typeface="楷体_GB2312" pitchFamily="49" charset="-122"/>
              <a:ea typeface="楷体_GB2312" pitchFamily="49" charset="-122"/>
            </a:endParaRPr>
          </a:p>
          <a:p>
            <a:pPr algn="ctr"/>
            <a:r>
              <a:rPr kumimoji="1" lang="zh-CN" altLang="en-US" sz="2400" b="1">
                <a:solidFill>
                  <a:srgbClr val="FFFFFF"/>
                </a:solidFill>
                <a:latin typeface="楷体_GB2312" pitchFamily="49" charset="-122"/>
                <a:ea typeface="楷体_GB2312" pitchFamily="49" charset="-122"/>
              </a:rPr>
              <a:t>提示</a:t>
            </a:r>
            <a:endParaRPr kumimoji="1" lang="zh-CN" altLang="en-US" sz="2400" b="1">
              <a:solidFill>
                <a:srgbClr val="FFFFFF"/>
              </a:solidFill>
              <a:latin typeface="楷体_GB2312" pitchFamily="49" charset="-122"/>
              <a:ea typeface="楷体_GB2312" pitchFamily="49" charset="-122"/>
            </a:endParaRPr>
          </a:p>
        </p:txBody>
      </p:sp>
      <p:sp>
        <p:nvSpPr>
          <p:cNvPr id="797718" name="Line 22"/>
          <p:cNvSpPr>
            <a:spLocks noChangeShapeType="1"/>
          </p:cNvSpPr>
          <p:nvPr/>
        </p:nvSpPr>
        <p:spPr bwMode="auto">
          <a:xfrm>
            <a:off x="8188325" y="4738688"/>
            <a:ext cx="0" cy="1647825"/>
          </a:xfrm>
          <a:prstGeom prst="line">
            <a:avLst/>
          </a:prstGeom>
          <a:noFill/>
          <a:ln w="28575">
            <a:solidFill>
              <a:schemeClr val="tx1"/>
            </a:solidFill>
            <a:round/>
            <a:tailEnd type="triangle" w="med" len="med"/>
          </a:ln>
        </p:spPr>
        <p:txBody>
          <a:bodyPr/>
          <a:lstStyle/>
          <a:p>
            <a:endParaRPr lang="zh-CN" altLang="en-US"/>
          </a:p>
        </p:txBody>
      </p:sp>
      <p:sp>
        <p:nvSpPr>
          <p:cNvPr id="797719" name="Rectangle 23"/>
          <p:cNvSpPr>
            <a:spLocks noChangeArrowheads="1"/>
          </p:cNvSpPr>
          <p:nvPr/>
        </p:nvSpPr>
        <p:spPr bwMode="auto">
          <a:xfrm>
            <a:off x="3325813" y="4973638"/>
            <a:ext cx="1079500" cy="471487"/>
          </a:xfrm>
          <a:prstGeom prst="rect">
            <a:avLst/>
          </a:prstGeom>
          <a:noFill/>
          <a:ln w="28575">
            <a:noFill/>
            <a:miter lim="800000"/>
          </a:ln>
        </p:spPr>
        <p:txBody>
          <a:bodyPr/>
          <a:lstStyle/>
          <a:p>
            <a:pPr algn="ctr"/>
            <a:r>
              <a:rPr kumimoji="1" lang="zh-CN" altLang="en-US" sz="2400" b="1">
                <a:solidFill>
                  <a:srgbClr val="FFFFFF"/>
                </a:solidFill>
                <a:latin typeface="楷体_GB2312" pitchFamily="49" charset="-122"/>
                <a:ea typeface="楷体_GB2312" pitchFamily="49" charset="-122"/>
              </a:rPr>
              <a:t>数字</a:t>
            </a:r>
            <a:endParaRPr kumimoji="1" lang="zh-CN" altLang="en-US" sz="2400" b="1">
              <a:solidFill>
                <a:srgbClr val="FFFFFF"/>
              </a:solidFill>
              <a:latin typeface="楷体_GB2312" pitchFamily="49" charset="-122"/>
              <a:ea typeface="楷体_GB2312" pitchFamily="49" charset="-122"/>
            </a:endParaRPr>
          </a:p>
        </p:txBody>
      </p:sp>
      <p:sp>
        <p:nvSpPr>
          <p:cNvPr id="797720" name="Line 24"/>
          <p:cNvSpPr>
            <a:spLocks noChangeShapeType="1"/>
          </p:cNvSpPr>
          <p:nvPr/>
        </p:nvSpPr>
        <p:spPr bwMode="auto">
          <a:xfrm>
            <a:off x="3325813" y="4738688"/>
            <a:ext cx="0" cy="941387"/>
          </a:xfrm>
          <a:prstGeom prst="line">
            <a:avLst/>
          </a:prstGeom>
          <a:noFill/>
          <a:ln w="28575">
            <a:solidFill>
              <a:schemeClr val="tx1"/>
            </a:solidFill>
            <a:round/>
            <a:tailEnd type="triangle" w="med" len="med"/>
          </a:ln>
        </p:spPr>
        <p:txBody>
          <a:bodyPr/>
          <a:lstStyle/>
          <a:p>
            <a:endParaRPr lang="zh-CN" altLang="en-US"/>
          </a:p>
        </p:txBody>
      </p:sp>
      <p:sp>
        <p:nvSpPr>
          <p:cNvPr id="797721" name="Line 25"/>
          <p:cNvSpPr>
            <a:spLocks noChangeShapeType="1"/>
          </p:cNvSpPr>
          <p:nvPr/>
        </p:nvSpPr>
        <p:spPr bwMode="auto">
          <a:xfrm flipV="1">
            <a:off x="3440113" y="4973638"/>
            <a:ext cx="0" cy="471487"/>
          </a:xfrm>
          <a:prstGeom prst="line">
            <a:avLst/>
          </a:prstGeom>
          <a:noFill/>
          <a:ln w="28575">
            <a:solidFill>
              <a:srgbClr val="FF6600"/>
            </a:solidFill>
            <a:round/>
            <a:tailEnd type="triangle" w="med" len="med"/>
          </a:ln>
        </p:spPr>
        <p:txBody>
          <a:bodyPr/>
          <a:lstStyle/>
          <a:p>
            <a:endParaRPr lang="zh-CN" altLang="en-US"/>
          </a:p>
        </p:txBody>
      </p:sp>
      <p:sp>
        <p:nvSpPr>
          <p:cNvPr id="797722" name="Line 26"/>
          <p:cNvSpPr>
            <a:spLocks noChangeShapeType="1"/>
          </p:cNvSpPr>
          <p:nvPr/>
        </p:nvSpPr>
        <p:spPr bwMode="auto">
          <a:xfrm flipH="1">
            <a:off x="3325813" y="3089275"/>
            <a:ext cx="1349375" cy="1177925"/>
          </a:xfrm>
          <a:prstGeom prst="line">
            <a:avLst/>
          </a:prstGeom>
          <a:noFill/>
          <a:ln w="28575">
            <a:solidFill>
              <a:schemeClr val="tx1"/>
            </a:solidFill>
            <a:round/>
            <a:tailEnd type="triangle" w="med" len="med"/>
          </a:ln>
        </p:spPr>
        <p:txBody>
          <a:bodyPr/>
          <a:lstStyle/>
          <a:p>
            <a:endParaRPr lang="zh-CN" altLang="en-US"/>
          </a:p>
        </p:txBody>
      </p:sp>
      <p:sp>
        <p:nvSpPr>
          <p:cNvPr id="797723" name="Line 27"/>
          <p:cNvSpPr>
            <a:spLocks noChangeShapeType="1"/>
          </p:cNvSpPr>
          <p:nvPr/>
        </p:nvSpPr>
        <p:spPr bwMode="auto">
          <a:xfrm rot="480000" flipV="1">
            <a:off x="3633788" y="3362325"/>
            <a:ext cx="404812" cy="469900"/>
          </a:xfrm>
          <a:prstGeom prst="line">
            <a:avLst/>
          </a:prstGeom>
          <a:noFill/>
          <a:ln w="28575">
            <a:solidFill>
              <a:srgbClr val="FF6600"/>
            </a:solidFill>
            <a:round/>
            <a:tailEnd type="triangle" w="med" len="med"/>
          </a:ln>
        </p:spPr>
        <p:txBody>
          <a:bodyPr/>
          <a:lstStyle/>
          <a:p>
            <a:endParaRPr lang="zh-CN" altLang="en-US"/>
          </a:p>
        </p:txBody>
      </p:sp>
      <p:sp>
        <p:nvSpPr>
          <p:cNvPr id="797724" name="Line 28"/>
          <p:cNvSpPr>
            <a:spLocks noChangeShapeType="1"/>
          </p:cNvSpPr>
          <p:nvPr/>
        </p:nvSpPr>
        <p:spPr bwMode="auto">
          <a:xfrm>
            <a:off x="5351463" y="3089275"/>
            <a:ext cx="269875" cy="1177925"/>
          </a:xfrm>
          <a:prstGeom prst="line">
            <a:avLst/>
          </a:prstGeom>
          <a:noFill/>
          <a:ln w="28575">
            <a:solidFill>
              <a:schemeClr val="tx1"/>
            </a:solidFill>
            <a:round/>
            <a:tailEnd type="triangle" w="med" len="med"/>
          </a:ln>
        </p:spPr>
        <p:txBody>
          <a:bodyPr/>
          <a:lstStyle/>
          <a:p>
            <a:endParaRPr lang="zh-CN" altLang="en-US"/>
          </a:p>
        </p:txBody>
      </p:sp>
      <p:sp>
        <p:nvSpPr>
          <p:cNvPr id="797725" name="Line 29"/>
          <p:cNvSpPr>
            <a:spLocks noChangeShapeType="1"/>
          </p:cNvSpPr>
          <p:nvPr/>
        </p:nvSpPr>
        <p:spPr bwMode="auto">
          <a:xfrm rot="20820000">
            <a:off x="5318125" y="3395663"/>
            <a:ext cx="0" cy="471487"/>
          </a:xfrm>
          <a:prstGeom prst="line">
            <a:avLst/>
          </a:prstGeom>
          <a:noFill/>
          <a:ln w="28575">
            <a:solidFill>
              <a:srgbClr val="FF6600"/>
            </a:solidFill>
            <a:round/>
            <a:tailEnd type="triangle" w="med" len="med"/>
          </a:ln>
        </p:spPr>
        <p:txBody>
          <a:bodyPr/>
          <a:lstStyle/>
          <a:p>
            <a:endParaRPr lang="zh-CN" altLang="en-US"/>
          </a:p>
        </p:txBody>
      </p:sp>
      <p:sp>
        <p:nvSpPr>
          <p:cNvPr id="797726" name="Line 30"/>
          <p:cNvSpPr>
            <a:spLocks noChangeShapeType="1"/>
          </p:cNvSpPr>
          <p:nvPr/>
        </p:nvSpPr>
        <p:spPr bwMode="auto">
          <a:xfrm rot="21540000" flipH="1" flipV="1">
            <a:off x="5570538" y="3325813"/>
            <a:ext cx="134937" cy="469900"/>
          </a:xfrm>
          <a:prstGeom prst="line">
            <a:avLst/>
          </a:prstGeom>
          <a:noFill/>
          <a:ln w="28575">
            <a:solidFill>
              <a:srgbClr val="FF6600"/>
            </a:solidFill>
            <a:round/>
            <a:tailEnd type="triangle" w="med" len="med"/>
          </a:ln>
        </p:spPr>
        <p:txBody>
          <a:bodyPr/>
          <a:lstStyle/>
          <a:p>
            <a:endParaRPr lang="zh-CN" altLang="en-US"/>
          </a:p>
        </p:txBody>
      </p:sp>
      <p:sp>
        <p:nvSpPr>
          <p:cNvPr id="797727" name="Line 31"/>
          <p:cNvSpPr>
            <a:spLocks noChangeShapeType="1"/>
          </p:cNvSpPr>
          <p:nvPr/>
        </p:nvSpPr>
        <p:spPr bwMode="auto">
          <a:xfrm>
            <a:off x="6026150" y="3089275"/>
            <a:ext cx="2432050" cy="1177925"/>
          </a:xfrm>
          <a:prstGeom prst="line">
            <a:avLst/>
          </a:prstGeom>
          <a:noFill/>
          <a:ln w="28575">
            <a:solidFill>
              <a:schemeClr val="tx1"/>
            </a:solidFill>
            <a:round/>
            <a:tailEnd type="triangle" w="med" len="med"/>
          </a:ln>
        </p:spPr>
        <p:txBody>
          <a:bodyPr/>
          <a:lstStyle/>
          <a:p>
            <a:endParaRPr lang="zh-CN" altLang="en-US"/>
          </a:p>
        </p:txBody>
      </p:sp>
      <p:sp>
        <p:nvSpPr>
          <p:cNvPr id="797728" name="Line 32"/>
          <p:cNvSpPr>
            <a:spLocks noChangeShapeType="1"/>
          </p:cNvSpPr>
          <p:nvPr/>
        </p:nvSpPr>
        <p:spPr bwMode="auto">
          <a:xfrm rot="360000">
            <a:off x="6726238" y="3325813"/>
            <a:ext cx="674687" cy="234950"/>
          </a:xfrm>
          <a:prstGeom prst="line">
            <a:avLst/>
          </a:prstGeom>
          <a:noFill/>
          <a:ln w="28575">
            <a:solidFill>
              <a:srgbClr val="FF6600"/>
            </a:solidFill>
            <a:round/>
            <a:tailEnd type="triangle" w="med" len="med"/>
          </a:ln>
        </p:spPr>
        <p:txBody>
          <a:bodyPr/>
          <a:lstStyle/>
          <a:p>
            <a:endParaRPr lang="zh-CN" altLang="en-US"/>
          </a:p>
        </p:txBody>
      </p:sp>
      <p:sp>
        <p:nvSpPr>
          <p:cNvPr id="797729" name="Rectangle 33"/>
          <p:cNvSpPr>
            <a:spLocks noChangeArrowheads="1"/>
          </p:cNvSpPr>
          <p:nvPr/>
        </p:nvSpPr>
        <p:spPr bwMode="auto">
          <a:xfrm rot="2700000">
            <a:off x="8066882" y="4650581"/>
            <a:ext cx="152400" cy="163513"/>
          </a:xfrm>
          <a:prstGeom prst="rect">
            <a:avLst/>
          </a:prstGeom>
          <a:solidFill>
            <a:schemeClr val="accent1"/>
          </a:solidFill>
          <a:ln w="9525">
            <a:solidFill>
              <a:schemeClr val="tx1"/>
            </a:solidFill>
            <a:miter lim="800000"/>
          </a:ln>
          <a:effectLst/>
        </p:spPr>
        <p:txBody>
          <a:bodyPr wrap="none" anchor="ctr"/>
          <a:lstStyle/>
          <a:p>
            <a:endParaRPr lang="zh-CN" altLang="en-US"/>
          </a:p>
        </p:txBody>
      </p:sp>
      <p:sp>
        <p:nvSpPr>
          <p:cNvPr id="797730" name="Line 34"/>
          <p:cNvSpPr>
            <a:spLocks noChangeShapeType="1"/>
          </p:cNvSpPr>
          <p:nvPr/>
        </p:nvSpPr>
        <p:spPr bwMode="auto">
          <a:xfrm rot="480000" flipV="1">
            <a:off x="5219700" y="1870075"/>
            <a:ext cx="403225" cy="471488"/>
          </a:xfrm>
          <a:prstGeom prst="line">
            <a:avLst/>
          </a:prstGeom>
          <a:noFill/>
          <a:ln w="28575">
            <a:solidFill>
              <a:srgbClr val="FF6600"/>
            </a:solidFill>
            <a:round/>
            <a:headEnd type="triangle" w="med" len="med"/>
          </a:ln>
        </p:spPr>
        <p:txBody>
          <a:bodyPr/>
          <a:lstStyle/>
          <a:p>
            <a:endParaRPr lang="zh-CN" altLang="en-US"/>
          </a:p>
        </p:txBody>
      </p:sp>
      <p:sp>
        <p:nvSpPr>
          <p:cNvPr id="797731" name="Text Box 35"/>
          <p:cNvSpPr txBox="1">
            <a:spLocks noChangeArrowheads="1"/>
          </p:cNvSpPr>
          <p:nvPr/>
        </p:nvSpPr>
        <p:spPr bwMode="auto">
          <a:xfrm>
            <a:off x="4594225" y="1676400"/>
            <a:ext cx="800100" cy="457200"/>
          </a:xfrm>
          <a:prstGeom prst="rect">
            <a:avLst/>
          </a:prstGeom>
          <a:noFill/>
          <a:ln w="9525">
            <a:noFill/>
            <a:miter lim="800000"/>
          </a:ln>
          <a:effectLst/>
        </p:spPr>
        <p:txBody>
          <a:bodyPr wrap="none">
            <a:spAutoFit/>
          </a:bodyPr>
          <a:lstStyle/>
          <a:p>
            <a:r>
              <a:rPr kumimoji="1" lang="zh-CN" altLang="en-US" sz="2400" b="1">
                <a:solidFill>
                  <a:srgbClr val="FFFFFF"/>
                </a:solidFill>
                <a:latin typeface="Times New Roman" panose="02020603050405020304" pitchFamily="18" charset="0"/>
                <a:ea typeface="楷体_GB2312" pitchFamily="49" charset="-122"/>
              </a:rPr>
              <a:t>键号</a:t>
            </a:r>
            <a:endParaRPr kumimoji="1" lang="zh-CN" altLang="en-US" sz="2400" b="1">
              <a:solidFill>
                <a:srgbClr val="FFFFFF"/>
              </a:solidFill>
              <a:latin typeface="Times New Roman" panose="02020603050405020304" pitchFamily="18" charset="0"/>
              <a:ea typeface="楷体_GB2312" pitchFamily="49" charset="-122"/>
            </a:endParaRPr>
          </a:p>
        </p:txBody>
      </p:sp>
      <p:graphicFrame>
        <p:nvGraphicFramePr>
          <p:cNvPr id="797732" name="Object 36"/>
          <p:cNvGraphicFramePr>
            <a:graphicFrameLocks noChangeAspect="1"/>
          </p:cNvGraphicFramePr>
          <p:nvPr/>
        </p:nvGraphicFramePr>
        <p:xfrm>
          <a:off x="122555" y="103505"/>
          <a:ext cx="6553200" cy="2514600"/>
        </p:xfrm>
        <a:graphic>
          <a:graphicData uri="http://schemas.openxmlformats.org/presentationml/2006/ole">
            <mc:AlternateContent xmlns:mc="http://schemas.openxmlformats.org/markup-compatibility/2006">
              <mc:Choice xmlns:v="urn:schemas-microsoft-com:vml" Requires="v">
                <p:oleObj spid="_x0000_s797853" name="BMP 图象" r:id="rId1" imgW="4314825" imgH="2038350" progId="PBrush">
                  <p:embed/>
                </p:oleObj>
              </mc:Choice>
              <mc:Fallback>
                <p:oleObj name="BMP 图象" r:id="rId1" imgW="4314825" imgH="2038350" progId="PBrush">
                  <p:embed/>
                  <p:pic>
                    <p:nvPicPr>
                      <p:cNvPr id="0" name="Picture 3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2555" y="103505"/>
                        <a:ext cx="6553200" cy="2514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97732"/>
                                        </p:tgtEl>
                                        <p:attrNameLst>
                                          <p:attrName>style.visibility</p:attrName>
                                        </p:attrNameLst>
                                      </p:cBhvr>
                                      <p:to>
                                        <p:strVal val="visible"/>
                                      </p:to>
                                    </p:set>
                                    <p:anim calcmode="lin" valueType="num">
                                      <p:cBhvr additive="base">
                                        <p:cTn id="7" dur="500" fill="hold"/>
                                        <p:tgtEl>
                                          <p:spTgt spid="797732"/>
                                        </p:tgtEl>
                                        <p:attrNameLst>
                                          <p:attrName>ppt_x</p:attrName>
                                        </p:attrNameLst>
                                      </p:cBhvr>
                                      <p:tavLst>
                                        <p:tav tm="0">
                                          <p:val>
                                            <p:strVal val="#ppt_x"/>
                                          </p:val>
                                        </p:tav>
                                        <p:tav tm="100000">
                                          <p:val>
                                            <p:strVal val="#ppt_x"/>
                                          </p:val>
                                        </p:tav>
                                      </p:tavLst>
                                    </p:anim>
                                    <p:anim calcmode="lin" valueType="num">
                                      <p:cBhvr additive="base">
                                        <p:cTn id="8" dur="500" fill="hold"/>
                                        <p:tgtEl>
                                          <p:spTgt spid="79773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Rectangle 13"/>
          <p:cNvSpPr>
            <a:spLocks noGrp="1" noChangeArrowheads="1"/>
          </p:cNvSpPr>
          <p:nvPr>
            <p:ph type="dt" sz="quarter" idx="2"/>
          </p:nvPr>
        </p:nvSpPr>
        <p:spPr/>
        <p:txBody>
          <a:bodyPr/>
          <a:lstStyle/>
          <a:p>
            <a:fld id="{8FED4E64-3F6E-45E5-9E54-01B078F20780}" type="datetime1">
              <a:rPr lang="zh-CN" altLang="en-US"/>
            </a:fld>
            <a:endParaRPr lang="en-US" altLang="zh-CN"/>
          </a:p>
        </p:txBody>
      </p:sp>
      <p:sp>
        <p:nvSpPr>
          <p:cNvPr id="47" name="Rectangle 15"/>
          <p:cNvSpPr>
            <a:spLocks noGrp="1" noChangeArrowheads="1"/>
          </p:cNvSpPr>
          <p:nvPr>
            <p:ph type="sldNum" sz="quarter" idx="4"/>
          </p:nvPr>
        </p:nvSpPr>
        <p:spPr/>
        <p:txBody>
          <a:bodyPr/>
          <a:lstStyle/>
          <a:p>
            <a:fld id="{24864F32-F780-44F6-BE4C-CDC755BDBE6B}" type="slidenum">
              <a:rPr lang="en-US" altLang="zh-CN"/>
            </a:fld>
            <a:endParaRPr lang="en-US" altLang="zh-CN"/>
          </a:p>
        </p:txBody>
      </p:sp>
      <p:sp>
        <p:nvSpPr>
          <p:cNvPr id="798722" name="Rectangle 2"/>
          <p:cNvSpPr>
            <a:spLocks noChangeArrowheads="1"/>
          </p:cNvSpPr>
          <p:nvPr/>
        </p:nvSpPr>
        <p:spPr bwMode="auto">
          <a:xfrm>
            <a:off x="2209800" y="838200"/>
            <a:ext cx="2667000" cy="481013"/>
          </a:xfrm>
          <a:prstGeom prst="rect">
            <a:avLst/>
          </a:prstGeom>
          <a:solidFill>
            <a:srgbClr val="009900"/>
          </a:solidFill>
          <a:ln w="38100">
            <a:solidFill>
              <a:schemeClr val="tx1"/>
            </a:solidFill>
            <a:miter lim="800000"/>
          </a:ln>
        </p:spPr>
        <p:txBody>
          <a:bodyPr/>
          <a:lstStyle/>
          <a:p>
            <a:r>
              <a:rPr kumimoji="1" lang="zh-CN" altLang="en-US" sz="2000" b="1">
                <a:latin typeface="Times New Roman" panose="02020603050405020304" pitchFamily="18" charset="0"/>
                <a:ea typeface="楷体_GB2312" pitchFamily="49" charset="-122"/>
              </a:rPr>
              <a:t>汽车仪表板</a:t>
            </a:r>
            <a:r>
              <a:rPr kumimoji="1" lang="zh-CN" altLang="en-US" sz="2000" b="1">
                <a:latin typeface="楷体_GB2312" pitchFamily="49" charset="-122"/>
                <a:ea typeface="楷体_GB2312" pitchFamily="49" charset="-122"/>
              </a:rPr>
              <a:t>控制系统</a:t>
            </a:r>
            <a:endParaRPr kumimoji="1" lang="zh-CN" altLang="en-US" sz="2000" b="1">
              <a:latin typeface="楷体_GB2312" pitchFamily="49" charset="-122"/>
              <a:ea typeface="楷体_GB2312" pitchFamily="49" charset="-122"/>
            </a:endParaRPr>
          </a:p>
        </p:txBody>
      </p:sp>
      <p:sp>
        <p:nvSpPr>
          <p:cNvPr id="798723" name="Rectangle 3"/>
          <p:cNvSpPr>
            <a:spLocks noChangeArrowheads="1"/>
          </p:cNvSpPr>
          <p:nvPr/>
        </p:nvSpPr>
        <p:spPr bwMode="auto">
          <a:xfrm>
            <a:off x="1371600" y="1801813"/>
            <a:ext cx="1096963" cy="481012"/>
          </a:xfrm>
          <a:prstGeom prst="rect">
            <a:avLst/>
          </a:prstGeom>
          <a:solidFill>
            <a:srgbClr val="009900"/>
          </a:solidFill>
          <a:ln w="38100">
            <a:solidFill>
              <a:schemeClr val="tx1"/>
            </a:solidFill>
            <a:miter lim="800000"/>
          </a:ln>
        </p:spPr>
        <p:txBody>
          <a:bodyPr/>
          <a:lstStyle/>
          <a:p>
            <a:pPr algn="ctr"/>
            <a:r>
              <a:rPr kumimoji="1" lang="zh-CN" altLang="en-US" sz="2000" b="1">
                <a:latin typeface="楷体_GB2312" pitchFamily="49" charset="-122"/>
                <a:ea typeface="楷体_GB2312" pitchFamily="49" charset="-122"/>
              </a:rPr>
              <a:t>读键板</a:t>
            </a:r>
            <a:endParaRPr kumimoji="1" lang="zh-CN" altLang="en-US" sz="2000" b="1">
              <a:latin typeface="楷体_GB2312" pitchFamily="49" charset="-122"/>
              <a:ea typeface="楷体_GB2312" pitchFamily="49" charset="-122"/>
            </a:endParaRPr>
          </a:p>
        </p:txBody>
      </p:sp>
      <p:sp>
        <p:nvSpPr>
          <p:cNvPr id="798724" name="Rectangle 4"/>
          <p:cNvSpPr>
            <a:spLocks noChangeArrowheads="1"/>
          </p:cNvSpPr>
          <p:nvPr/>
        </p:nvSpPr>
        <p:spPr bwMode="auto">
          <a:xfrm>
            <a:off x="3932238" y="1801813"/>
            <a:ext cx="1782762" cy="481012"/>
          </a:xfrm>
          <a:prstGeom prst="rect">
            <a:avLst/>
          </a:prstGeom>
          <a:solidFill>
            <a:srgbClr val="009900"/>
          </a:solidFill>
          <a:ln w="38100">
            <a:solidFill>
              <a:schemeClr val="tx1"/>
            </a:solidFill>
            <a:miter lim="800000"/>
          </a:ln>
        </p:spPr>
        <p:txBody>
          <a:bodyPr/>
          <a:lstStyle/>
          <a:p>
            <a:pPr algn="ctr"/>
            <a:r>
              <a:rPr kumimoji="1" lang="zh-CN" altLang="en-US" sz="2000" b="1">
                <a:latin typeface="楷体_GB2312" pitchFamily="49" charset="-122"/>
                <a:ea typeface="楷体_GB2312" pitchFamily="49" charset="-122"/>
              </a:rPr>
              <a:t>启动键板功能</a:t>
            </a:r>
            <a:endParaRPr kumimoji="1" lang="zh-CN" altLang="en-US" sz="2000" b="1">
              <a:latin typeface="楷体_GB2312" pitchFamily="49" charset="-122"/>
              <a:ea typeface="楷体_GB2312" pitchFamily="49" charset="-122"/>
            </a:endParaRPr>
          </a:p>
        </p:txBody>
      </p:sp>
      <p:sp>
        <p:nvSpPr>
          <p:cNvPr id="798725" name="Rectangle 5"/>
          <p:cNvSpPr>
            <a:spLocks noChangeArrowheads="1"/>
          </p:cNvSpPr>
          <p:nvPr/>
        </p:nvSpPr>
        <p:spPr bwMode="auto">
          <a:xfrm>
            <a:off x="0" y="4210050"/>
            <a:ext cx="1600200" cy="481013"/>
          </a:xfrm>
          <a:prstGeom prst="rect">
            <a:avLst/>
          </a:prstGeom>
          <a:solidFill>
            <a:srgbClr val="009900"/>
          </a:solidFill>
          <a:ln w="38100">
            <a:solidFill>
              <a:schemeClr val="tx1"/>
            </a:solidFill>
            <a:miter lim="800000"/>
          </a:ln>
        </p:spPr>
        <p:txBody>
          <a:bodyPr/>
          <a:lstStyle/>
          <a:p>
            <a:r>
              <a:rPr kumimoji="1" lang="zh-CN" altLang="en-US" sz="2000" b="1">
                <a:latin typeface="楷体_GB2312" pitchFamily="49" charset="-122"/>
                <a:ea typeface="楷体_GB2312" pitchFamily="49" charset="-122"/>
              </a:rPr>
              <a:t>接收点火码</a:t>
            </a:r>
            <a:endParaRPr kumimoji="1" lang="zh-CN" altLang="en-US" sz="2000" b="1">
              <a:latin typeface="楷体_GB2312" pitchFamily="49" charset="-122"/>
              <a:ea typeface="楷体_GB2312" pitchFamily="49" charset="-122"/>
            </a:endParaRPr>
          </a:p>
        </p:txBody>
      </p:sp>
      <p:sp>
        <p:nvSpPr>
          <p:cNvPr id="798726" name="Rectangle 6"/>
          <p:cNvSpPr>
            <a:spLocks noChangeArrowheads="1"/>
          </p:cNvSpPr>
          <p:nvPr/>
        </p:nvSpPr>
        <p:spPr bwMode="auto">
          <a:xfrm>
            <a:off x="1676400" y="4191000"/>
            <a:ext cx="1524000" cy="481013"/>
          </a:xfrm>
          <a:prstGeom prst="rect">
            <a:avLst/>
          </a:prstGeom>
          <a:solidFill>
            <a:srgbClr val="009900"/>
          </a:solidFill>
          <a:ln w="38100">
            <a:solidFill>
              <a:schemeClr val="tx1"/>
            </a:solidFill>
            <a:miter lim="800000"/>
          </a:ln>
        </p:spPr>
        <p:txBody>
          <a:bodyPr/>
          <a:lstStyle/>
          <a:p>
            <a:r>
              <a:rPr kumimoji="1" lang="zh-CN" altLang="en-US" sz="2000" b="1">
                <a:latin typeface="楷体_GB2312" pitchFamily="49" charset="-122"/>
                <a:ea typeface="楷体_GB2312" pitchFamily="49" charset="-122"/>
              </a:rPr>
              <a:t>检查点火码</a:t>
            </a:r>
            <a:endParaRPr kumimoji="1" lang="zh-CN" altLang="en-US" sz="2000" b="1">
              <a:latin typeface="楷体_GB2312" pitchFamily="49" charset="-122"/>
              <a:ea typeface="楷体_GB2312" pitchFamily="49" charset="-122"/>
            </a:endParaRPr>
          </a:p>
        </p:txBody>
      </p:sp>
      <p:sp>
        <p:nvSpPr>
          <p:cNvPr id="798727" name="Rectangle 7"/>
          <p:cNvSpPr>
            <a:spLocks noChangeArrowheads="1"/>
          </p:cNvSpPr>
          <p:nvPr/>
        </p:nvSpPr>
        <p:spPr bwMode="auto">
          <a:xfrm>
            <a:off x="3276600" y="4191000"/>
            <a:ext cx="1295400" cy="481013"/>
          </a:xfrm>
          <a:prstGeom prst="rect">
            <a:avLst/>
          </a:prstGeom>
          <a:solidFill>
            <a:srgbClr val="009900"/>
          </a:solidFill>
          <a:ln w="38100">
            <a:solidFill>
              <a:schemeClr val="tx1"/>
            </a:solidFill>
            <a:miter lim="800000"/>
          </a:ln>
        </p:spPr>
        <p:txBody>
          <a:bodyPr/>
          <a:lstStyle/>
          <a:p>
            <a:pPr algn="ctr"/>
            <a:r>
              <a:rPr kumimoji="1" lang="zh-CN" altLang="en-US" sz="2000" b="1">
                <a:latin typeface="楷体_GB2312" pitchFamily="49" charset="-122"/>
                <a:ea typeface="楷体_GB2312" pitchFamily="49" charset="-122"/>
              </a:rPr>
              <a:t>错误处理</a:t>
            </a:r>
            <a:endParaRPr kumimoji="1" lang="zh-CN" altLang="en-US" sz="2000" b="1">
              <a:latin typeface="楷体_GB2312" pitchFamily="49" charset="-122"/>
              <a:ea typeface="楷体_GB2312" pitchFamily="49" charset="-122"/>
            </a:endParaRPr>
          </a:p>
        </p:txBody>
      </p:sp>
      <p:sp>
        <p:nvSpPr>
          <p:cNvPr id="798728" name="Rectangle 8"/>
          <p:cNvSpPr>
            <a:spLocks noChangeArrowheads="1"/>
          </p:cNvSpPr>
          <p:nvPr/>
        </p:nvSpPr>
        <p:spPr bwMode="auto">
          <a:xfrm>
            <a:off x="6492875" y="3005138"/>
            <a:ext cx="822325" cy="481012"/>
          </a:xfrm>
          <a:prstGeom prst="rect">
            <a:avLst/>
          </a:prstGeom>
          <a:noFill/>
          <a:ln w="38100">
            <a:noFill/>
            <a:miter lim="800000"/>
          </a:ln>
        </p:spPr>
        <p:txBody>
          <a:bodyPr/>
          <a:lstStyle/>
          <a:p>
            <a:pPr algn="ctr"/>
            <a:r>
              <a:rPr kumimoji="1" lang="en-US" altLang="zh-CN" sz="2000" b="1">
                <a:latin typeface="Times New Roman" panose="02020603050405020304"/>
                <a:ea typeface="楷体_GB2312" pitchFamily="49" charset="-122"/>
              </a:rPr>
              <a:t>……</a:t>
            </a:r>
            <a:endParaRPr kumimoji="1" lang="en-US" altLang="zh-CN" sz="2000" b="1">
              <a:latin typeface="楷体_GB2312" pitchFamily="49" charset="-122"/>
              <a:ea typeface="楷体_GB2312" pitchFamily="49" charset="-122"/>
            </a:endParaRPr>
          </a:p>
        </p:txBody>
      </p:sp>
      <p:sp>
        <p:nvSpPr>
          <p:cNvPr id="798729" name="Rectangle 9"/>
          <p:cNvSpPr>
            <a:spLocks noChangeArrowheads="1"/>
          </p:cNvSpPr>
          <p:nvPr/>
        </p:nvSpPr>
        <p:spPr bwMode="auto">
          <a:xfrm>
            <a:off x="365125" y="3005138"/>
            <a:ext cx="1692275" cy="481012"/>
          </a:xfrm>
          <a:prstGeom prst="rect">
            <a:avLst/>
          </a:prstGeom>
          <a:solidFill>
            <a:srgbClr val="009900"/>
          </a:solidFill>
          <a:ln w="38100">
            <a:solidFill>
              <a:schemeClr val="tx1"/>
            </a:solidFill>
            <a:miter lim="800000"/>
          </a:ln>
        </p:spPr>
        <p:txBody>
          <a:bodyPr/>
          <a:lstStyle/>
          <a:p>
            <a:pPr algn="ctr"/>
            <a:r>
              <a:rPr kumimoji="1" lang="zh-CN" altLang="en-US" sz="2000" b="1">
                <a:latin typeface="楷体_GB2312" pitchFamily="49" charset="-122"/>
                <a:ea typeface="楷体_GB2312" pitchFamily="49" charset="-122"/>
              </a:rPr>
              <a:t>点火码求值</a:t>
            </a:r>
            <a:endParaRPr kumimoji="1" lang="zh-CN" altLang="en-US" sz="2000" b="1">
              <a:latin typeface="楷体_GB2312" pitchFamily="49" charset="-122"/>
              <a:ea typeface="楷体_GB2312" pitchFamily="49" charset="-122"/>
            </a:endParaRPr>
          </a:p>
        </p:txBody>
      </p:sp>
      <p:sp>
        <p:nvSpPr>
          <p:cNvPr id="798730" name="Rectangle 10"/>
          <p:cNvSpPr>
            <a:spLocks noChangeArrowheads="1"/>
          </p:cNvSpPr>
          <p:nvPr/>
        </p:nvSpPr>
        <p:spPr bwMode="auto">
          <a:xfrm>
            <a:off x="3505200" y="3005138"/>
            <a:ext cx="1249363" cy="481012"/>
          </a:xfrm>
          <a:prstGeom prst="rect">
            <a:avLst/>
          </a:prstGeom>
          <a:solidFill>
            <a:srgbClr val="009900"/>
          </a:solidFill>
          <a:ln w="38100">
            <a:solidFill>
              <a:schemeClr val="tx1"/>
            </a:solidFill>
            <a:miter lim="800000"/>
          </a:ln>
        </p:spPr>
        <p:txBody>
          <a:bodyPr/>
          <a:lstStyle/>
          <a:p>
            <a:r>
              <a:rPr kumimoji="1" lang="zh-CN" altLang="en-US" sz="2000" b="1">
                <a:latin typeface="楷体_GB2312" pitchFamily="49" charset="-122"/>
                <a:ea typeface="楷体_GB2312" pitchFamily="49" charset="-122"/>
              </a:rPr>
              <a:t>雷达探测</a:t>
            </a:r>
            <a:endParaRPr kumimoji="1" lang="zh-CN" altLang="en-US" sz="2000" b="1">
              <a:latin typeface="楷体_GB2312" pitchFamily="49" charset="-122"/>
              <a:ea typeface="楷体_GB2312" pitchFamily="49" charset="-122"/>
            </a:endParaRPr>
          </a:p>
        </p:txBody>
      </p:sp>
      <p:sp>
        <p:nvSpPr>
          <p:cNvPr id="798731" name="Rectangle 11"/>
          <p:cNvSpPr>
            <a:spLocks noChangeArrowheads="1"/>
          </p:cNvSpPr>
          <p:nvPr/>
        </p:nvSpPr>
        <p:spPr bwMode="auto">
          <a:xfrm>
            <a:off x="7620000" y="4210050"/>
            <a:ext cx="1431925" cy="481013"/>
          </a:xfrm>
          <a:prstGeom prst="rect">
            <a:avLst/>
          </a:prstGeom>
          <a:solidFill>
            <a:srgbClr val="009900"/>
          </a:solidFill>
          <a:ln w="38100">
            <a:solidFill>
              <a:schemeClr val="tx1"/>
            </a:solidFill>
            <a:miter lim="800000"/>
          </a:ln>
        </p:spPr>
        <p:txBody>
          <a:bodyPr/>
          <a:lstStyle/>
          <a:p>
            <a:pPr algn="ctr"/>
            <a:r>
              <a:rPr kumimoji="1" lang="zh-CN" altLang="en-US" sz="2000" b="1">
                <a:latin typeface="楷体_GB2312" pitchFamily="49" charset="-122"/>
                <a:ea typeface="楷体_GB2312" pitchFamily="49" charset="-122"/>
              </a:rPr>
              <a:t>显示</a:t>
            </a:r>
            <a:r>
              <a:rPr kumimoji="1" lang="en-US" altLang="zh-CN" sz="2000" b="1">
                <a:latin typeface="楷体_GB2312" pitchFamily="49" charset="-122"/>
                <a:ea typeface="楷体_GB2312" pitchFamily="49" charset="-122"/>
              </a:rPr>
              <a:t>/</a:t>
            </a:r>
            <a:r>
              <a:rPr kumimoji="1" lang="zh-CN" altLang="en-US" sz="2000" b="1">
                <a:latin typeface="楷体_GB2312" pitchFamily="49" charset="-122"/>
                <a:ea typeface="楷体_GB2312" pitchFamily="49" charset="-122"/>
              </a:rPr>
              <a:t>告警</a:t>
            </a:r>
            <a:endParaRPr kumimoji="1" lang="zh-CN" altLang="en-US" sz="2000" b="1">
              <a:latin typeface="楷体_GB2312" pitchFamily="49" charset="-122"/>
              <a:ea typeface="楷体_GB2312" pitchFamily="49" charset="-122"/>
            </a:endParaRPr>
          </a:p>
        </p:txBody>
      </p:sp>
      <p:sp>
        <p:nvSpPr>
          <p:cNvPr id="798732" name="Rectangle 12"/>
          <p:cNvSpPr>
            <a:spLocks noChangeArrowheads="1"/>
          </p:cNvSpPr>
          <p:nvPr/>
        </p:nvSpPr>
        <p:spPr bwMode="auto">
          <a:xfrm>
            <a:off x="4724400" y="4191000"/>
            <a:ext cx="1325563" cy="722313"/>
          </a:xfrm>
          <a:prstGeom prst="rect">
            <a:avLst/>
          </a:prstGeom>
          <a:solidFill>
            <a:srgbClr val="009900"/>
          </a:solidFill>
          <a:ln w="38100">
            <a:solidFill>
              <a:schemeClr val="tx1"/>
            </a:solidFill>
            <a:miter lim="800000"/>
          </a:ln>
        </p:spPr>
        <p:txBody>
          <a:bodyPr/>
          <a:lstStyle/>
          <a:p>
            <a:r>
              <a:rPr kumimoji="1" lang="en-US" altLang="zh-CN" sz="2000" b="1">
                <a:latin typeface="楷体_GB2312" pitchFamily="49" charset="-122"/>
                <a:ea typeface="楷体_GB2312" pitchFamily="49" charset="-122"/>
              </a:rPr>
              <a:t>X</a:t>
            </a:r>
            <a:r>
              <a:rPr kumimoji="1" lang="en-US" altLang="zh-CN" sz="2000" b="1">
                <a:latin typeface="Times New Roman" panose="02020603050405020304"/>
                <a:ea typeface="楷体_GB2312" pitchFamily="49" charset="-122"/>
              </a:rPr>
              <a:t>—</a:t>
            </a:r>
            <a:r>
              <a:rPr kumimoji="1" lang="en-US" altLang="zh-CN" sz="2000" b="1">
                <a:latin typeface="楷体_GB2312" pitchFamily="49" charset="-122"/>
                <a:ea typeface="楷体_GB2312" pitchFamily="49" charset="-122"/>
              </a:rPr>
              <a:t>K</a:t>
            </a:r>
            <a:endParaRPr kumimoji="1" lang="en-US" altLang="zh-CN" sz="2000" b="1">
              <a:latin typeface="楷体_GB2312" pitchFamily="49" charset="-122"/>
              <a:ea typeface="楷体_GB2312" pitchFamily="49" charset="-122"/>
            </a:endParaRPr>
          </a:p>
          <a:p>
            <a:pPr algn="ctr"/>
            <a:r>
              <a:rPr kumimoji="1" lang="zh-CN" altLang="en-US" sz="2000" b="1">
                <a:latin typeface="楷体_GB2312" pitchFamily="49" charset="-122"/>
                <a:ea typeface="楷体_GB2312" pitchFamily="49" charset="-122"/>
              </a:rPr>
              <a:t>频段监视</a:t>
            </a:r>
            <a:endParaRPr kumimoji="1" lang="zh-CN" altLang="en-US" sz="2000" b="1">
              <a:latin typeface="楷体_GB2312" pitchFamily="49" charset="-122"/>
              <a:ea typeface="楷体_GB2312" pitchFamily="49" charset="-122"/>
            </a:endParaRPr>
          </a:p>
        </p:txBody>
      </p:sp>
      <p:sp>
        <p:nvSpPr>
          <p:cNvPr id="798733" name="Rectangle 13"/>
          <p:cNvSpPr>
            <a:spLocks noChangeArrowheads="1"/>
          </p:cNvSpPr>
          <p:nvPr/>
        </p:nvSpPr>
        <p:spPr bwMode="auto">
          <a:xfrm>
            <a:off x="6172200" y="4210050"/>
            <a:ext cx="1325563" cy="481013"/>
          </a:xfrm>
          <a:prstGeom prst="rect">
            <a:avLst/>
          </a:prstGeom>
          <a:solidFill>
            <a:srgbClr val="009900"/>
          </a:solidFill>
          <a:ln w="38100">
            <a:solidFill>
              <a:schemeClr val="tx1"/>
            </a:solidFill>
            <a:miter lim="800000"/>
          </a:ln>
        </p:spPr>
        <p:txBody>
          <a:bodyPr/>
          <a:lstStyle/>
          <a:p>
            <a:pPr algn="ctr"/>
            <a:r>
              <a:rPr kumimoji="1" lang="zh-CN" altLang="en-US" sz="2000" b="1">
                <a:latin typeface="楷体_GB2312" pitchFamily="49" charset="-122"/>
                <a:ea typeface="楷体_GB2312" pitchFamily="49" charset="-122"/>
              </a:rPr>
              <a:t>距离计算</a:t>
            </a:r>
            <a:endParaRPr kumimoji="1" lang="zh-CN" altLang="en-US" sz="2000" b="1">
              <a:latin typeface="楷体_GB2312" pitchFamily="49" charset="-122"/>
              <a:ea typeface="楷体_GB2312" pitchFamily="49" charset="-122"/>
            </a:endParaRPr>
          </a:p>
        </p:txBody>
      </p:sp>
      <p:sp>
        <p:nvSpPr>
          <p:cNvPr id="798734" name="Rectangle 14"/>
          <p:cNvSpPr>
            <a:spLocks noChangeArrowheads="1"/>
          </p:cNvSpPr>
          <p:nvPr/>
        </p:nvSpPr>
        <p:spPr bwMode="auto">
          <a:xfrm>
            <a:off x="7407275" y="3005138"/>
            <a:ext cx="1279525" cy="481012"/>
          </a:xfrm>
          <a:prstGeom prst="rect">
            <a:avLst/>
          </a:prstGeom>
          <a:solidFill>
            <a:srgbClr val="009900"/>
          </a:solidFill>
          <a:ln w="38100">
            <a:solidFill>
              <a:schemeClr val="tx1"/>
            </a:solidFill>
            <a:miter lim="800000"/>
          </a:ln>
        </p:spPr>
        <p:txBody>
          <a:bodyPr/>
          <a:lstStyle/>
          <a:p>
            <a:r>
              <a:rPr kumimoji="1" lang="zh-CN" altLang="en-US" sz="2000" b="1">
                <a:latin typeface="楷体_GB2312" pitchFamily="49" charset="-122"/>
                <a:ea typeface="楷体_GB2312" pitchFamily="49" charset="-122"/>
              </a:rPr>
              <a:t>作废按键</a:t>
            </a:r>
            <a:endParaRPr kumimoji="1" lang="zh-CN" altLang="en-US" sz="2000" b="1">
              <a:latin typeface="楷体_GB2312" pitchFamily="49" charset="-122"/>
              <a:ea typeface="楷体_GB2312" pitchFamily="49" charset="-122"/>
            </a:endParaRPr>
          </a:p>
        </p:txBody>
      </p:sp>
      <p:sp>
        <p:nvSpPr>
          <p:cNvPr id="798735" name="Rectangle 15"/>
          <p:cNvSpPr>
            <a:spLocks noChangeArrowheads="1"/>
          </p:cNvSpPr>
          <p:nvPr/>
        </p:nvSpPr>
        <p:spPr bwMode="auto">
          <a:xfrm>
            <a:off x="0" y="5172075"/>
            <a:ext cx="1676400" cy="482600"/>
          </a:xfrm>
          <a:prstGeom prst="rect">
            <a:avLst/>
          </a:prstGeom>
          <a:solidFill>
            <a:srgbClr val="009900"/>
          </a:solidFill>
          <a:ln w="38100">
            <a:solidFill>
              <a:schemeClr val="tx1"/>
            </a:solidFill>
            <a:miter lim="800000"/>
          </a:ln>
        </p:spPr>
        <p:txBody>
          <a:bodyPr/>
          <a:lstStyle/>
          <a:p>
            <a:pPr algn="ctr"/>
            <a:r>
              <a:rPr kumimoji="1" lang="zh-CN" altLang="en-US" sz="2000" b="1">
                <a:latin typeface="楷体_GB2312" pitchFamily="49" charset="-122"/>
                <a:ea typeface="楷体_GB2312" pitchFamily="49" charset="-122"/>
              </a:rPr>
              <a:t>数字键读入</a:t>
            </a:r>
            <a:endParaRPr kumimoji="1" lang="zh-CN" altLang="en-US" sz="2000" b="1">
              <a:latin typeface="楷体_GB2312" pitchFamily="49" charset="-122"/>
              <a:ea typeface="楷体_GB2312" pitchFamily="49" charset="-122"/>
            </a:endParaRPr>
          </a:p>
        </p:txBody>
      </p:sp>
      <p:sp>
        <p:nvSpPr>
          <p:cNvPr id="798736" name="Rectangle 16"/>
          <p:cNvSpPr>
            <a:spLocks noChangeArrowheads="1"/>
          </p:cNvSpPr>
          <p:nvPr/>
        </p:nvSpPr>
        <p:spPr bwMode="auto">
          <a:xfrm>
            <a:off x="2971800" y="5172075"/>
            <a:ext cx="1676400" cy="482600"/>
          </a:xfrm>
          <a:prstGeom prst="rect">
            <a:avLst/>
          </a:prstGeom>
          <a:solidFill>
            <a:srgbClr val="009900"/>
          </a:solidFill>
          <a:ln w="38100">
            <a:solidFill>
              <a:schemeClr val="tx1"/>
            </a:solidFill>
            <a:miter lim="800000"/>
          </a:ln>
        </p:spPr>
        <p:txBody>
          <a:bodyPr/>
          <a:lstStyle/>
          <a:p>
            <a:pPr algn="ctr"/>
            <a:r>
              <a:rPr kumimoji="1" lang="zh-CN" altLang="en-US" sz="2000" b="1">
                <a:latin typeface="楷体_GB2312" pitchFamily="49" charset="-122"/>
                <a:ea typeface="楷体_GB2312" pitchFamily="49" charset="-122"/>
              </a:rPr>
              <a:t>封锁计时器</a:t>
            </a:r>
            <a:endParaRPr kumimoji="1" lang="zh-CN" altLang="en-US" sz="2000" b="1">
              <a:latin typeface="楷体_GB2312" pitchFamily="49" charset="-122"/>
              <a:ea typeface="楷体_GB2312" pitchFamily="49" charset="-122"/>
            </a:endParaRPr>
          </a:p>
        </p:txBody>
      </p:sp>
      <p:sp>
        <p:nvSpPr>
          <p:cNvPr id="798737" name="Rectangle 17"/>
          <p:cNvSpPr>
            <a:spLocks noChangeArrowheads="1"/>
          </p:cNvSpPr>
          <p:nvPr/>
        </p:nvSpPr>
        <p:spPr bwMode="auto">
          <a:xfrm>
            <a:off x="7696200" y="5413375"/>
            <a:ext cx="1447800" cy="481013"/>
          </a:xfrm>
          <a:prstGeom prst="rect">
            <a:avLst/>
          </a:prstGeom>
          <a:solidFill>
            <a:srgbClr val="009900"/>
          </a:solidFill>
          <a:ln w="38100">
            <a:solidFill>
              <a:schemeClr val="tx1"/>
            </a:solidFill>
            <a:miter lim="800000"/>
          </a:ln>
        </p:spPr>
        <p:txBody>
          <a:bodyPr/>
          <a:lstStyle/>
          <a:p>
            <a:pPr algn="ctr"/>
            <a:r>
              <a:rPr kumimoji="1" lang="zh-CN" altLang="en-US" sz="2000" b="1">
                <a:latin typeface="楷体_GB2312" pitchFamily="49" charset="-122"/>
                <a:ea typeface="楷体_GB2312" pitchFamily="49" charset="-122"/>
              </a:rPr>
              <a:t>告警铃声</a:t>
            </a:r>
            <a:endParaRPr kumimoji="1" lang="zh-CN" altLang="en-US" sz="2000" b="1">
              <a:latin typeface="楷体_GB2312" pitchFamily="49" charset="-122"/>
              <a:ea typeface="楷体_GB2312" pitchFamily="49" charset="-122"/>
            </a:endParaRPr>
          </a:p>
        </p:txBody>
      </p:sp>
      <p:sp>
        <p:nvSpPr>
          <p:cNvPr id="798738" name="Rectangle 18"/>
          <p:cNvSpPr>
            <a:spLocks noChangeArrowheads="1"/>
          </p:cNvSpPr>
          <p:nvPr/>
        </p:nvSpPr>
        <p:spPr bwMode="auto">
          <a:xfrm>
            <a:off x="5851525" y="6376988"/>
            <a:ext cx="1463675" cy="481012"/>
          </a:xfrm>
          <a:prstGeom prst="rect">
            <a:avLst/>
          </a:prstGeom>
          <a:solidFill>
            <a:srgbClr val="FF0000"/>
          </a:solidFill>
          <a:ln w="38100">
            <a:solidFill>
              <a:schemeClr val="tx1"/>
            </a:solidFill>
            <a:miter lim="800000"/>
          </a:ln>
        </p:spPr>
        <p:txBody>
          <a:bodyPr/>
          <a:lstStyle/>
          <a:p>
            <a:pPr algn="ctr"/>
            <a:r>
              <a:rPr kumimoji="1" lang="zh-CN" altLang="en-US" sz="2000" b="1">
                <a:latin typeface="楷体_GB2312" pitchFamily="49" charset="-122"/>
                <a:ea typeface="楷体_GB2312" pitchFamily="49" charset="-122"/>
              </a:rPr>
              <a:t>显示提示</a:t>
            </a:r>
            <a:endParaRPr kumimoji="1" lang="zh-CN" altLang="en-US" sz="2000" b="1">
              <a:latin typeface="楷体_GB2312" pitchFamily="49" charset="-122"/>
              <a:ea typeface="楷体_GB2312" pitchFamily="49" charset="-122"/>
            </a:endParaRPr>
          </a:p>
        </p:txBody>
      </p:sp>
      <p:sp>
        <p:nvSpPr>
          <p:cNvPr id="798739" name="Rectangle 19"/>
          <p:cNvSpPr>
            <a:spLocks noChangeArrowheads="1"/>
          </p:cNvSpPr>
          <p:nvPr/>
        </p:nvSpPr>
        <p:spPr bwMode="auto">
          <a:xfrm>
            <a:off x="5029200" y="3005138"/>
            <a:ext cx="1524000" cy="481012"/>
          </a:xfrm>
          <a:prstGeom prst="rect">
            <a:avLst/>
          </a:prstGeom>
          <a:solidFill>
            <a:srgbClr val="009900"/>
          </a:solidFill>
          <a:ln w="38100">
            <a:solidFill>
              <a:schemeClr val="tx1"/>
            </a:solidFill>
            <a:miter lim="800000"/>
          </a:ln>
        </p:spPr>
        <p:txBody>
          <a:bodyPr/>
          <a:lstStyle/>
          <a:p>
            <a:pPr algn="ctr"/>
            <a:r>
              <a:rPr kumimoji="1" lang="zh-CN" altLang="en-US" sz="2000" b="1">
                <a:latin typeface="楷体_GB2312" pitchFamily="49" charset="-122"/>
                <a:ea typeface="楷体_GB2312" pitchFamily="49" charset="-122"/>
              </a:rPr>
              <a:t>发动机状态</a:t>
            </a:r>
            <a:endParaRPr kumimoji="1" lang="zh-CN" altLang="en-US" sz="2000" b="1">
              <a:latin typeface="楷体_GB2312" pitchFamily="49" charset="-122"/>
              <a:ea typeface="楷体_GB2312" pitchFamily="49" charset="-122"/>
            </a:endParaRPr>
          </a:p>
        </p:txBody>
      </p:sp>
      <p:sp>
        <p:nvSpPr>
          <p:cNvPr id="798740" name="Line 20"/>
          <p:cNvSpPr>
            <a:spLocks noChangeShapeType="1"/>
          </p:cNvSpPr>
          <p:nvPr/>
        </p:nvSpPr>
        <p:spPr bwMode="auto">
          <a:xfrm flipH="1">
            <a:off x="2011363" y="1319213"/>
            <a:ext cx="1189037" cy="482600"/>
          </a:xfrm>
          <a:prstGeom prst="line">
            <a:avLst/>
          </a:prstGeom>
          <a:noFill/>
          <a:ln w="38100">
            <a:solidFill>
              <a:schemeClr val="tx1"/>
            </a:solidFill>
            <a:round/>
            <a:tailEnd type="triangle" w="med" len="med"/>
          </a:ln>
        </p:spPr>
        <p:txBody>
          <a:bodyPr/>
          <a:lstStyle/>
          <a:p>
            <a:endParaRPr lang="zh-CN" altLang="en-US"/>
          </a:p>
        </p:txBody>
      </p:sp>
      <p:sp>
        <p:nvSpPr>
          <p:cNvPr id="798741" name="Line 21"/>
          <p:cNvSpPr>
            <a:spLocks noChangeShapeType="1"/>
          </p:cNvSpPr>
          <p:nvPr/>
        </p:nvSpPr>
        <p:spPr bwMode="auto">
          <a:xfrm>
            <a:off x="3475038" y="1319213"/>
            <a:ext cx="1189037" cy="482600"/>
          </a:xfrm>
          <a:prstGeom prst="line">
            <a:avLst/>
          </a:prstGeom>
          <a:noFill/>
          <a:ln w="38100">
            <a:solidFill>
              <a:schemeClr val="tx1"/>
            </a:solidFill>
            <a:round/>
            <a:tailEnd type="triangle" w="med" len="med"/>
          </a:ln>
        </p:spPr>
        <p:txBody>
          <a:bodyPr/>
          <a:lstStyle/>
          <a:p>
            <a:endParaRPr lang="zh-CN" altLang="en-US"/>
          </a:p>
        </p:txBody>
      </p:sp>
      <p:sp>
        <p:nvSpPr>
          <p:cNvPr id="798742" name="Line 22"/>
          <p:cNvSpPr>
            <a:spLocks noChangeShapeType="1"/>
          </p:cNvSpPr>
          <p:nvPr/>
        </p:nvSpPr>
        <p:spPr bwMode="auto">
          <a:xfrm flipH="1">
            <a:off x="914400" y="2282825"/>
            <a:ext cx="3749675" cy="722313"/>
          </a:xfrm>
          <a:prstGeom prst="line">
            <a:avLst/>
          </a:prstGeom>
          <a:noFill/>
          <a:ln w="38100">
            <a:solidFill>
              <a:schemeClr val="tx1"/>
            </a:solidFill>
            <a:round/>
            <a:tailEnd type="triangle" w="med" len="med"/>
          </a:ln>
        </p:spPr>
        <p:txBody>
          <a:bodyPr/>
          <a:lstStyle/>
          <a:p>
            <a:endParaRPr lang="zh-CN" altLang="en-US"/>
          </a:p>
        </p:txBody>
      </p:sp>
      <p:sp>
        <p:nvSpPr>
          <p:cNvPr id="798743" name="Line 23"/>
          <p:cNvSpPr>
            <a:spLocks noChangeShapeType="1"/>
          </p:cNvSpPr>
          <p:nvPr/>
        </p:nvSpPr>
        <p:spPr bwMode="auto">
          <a:xfrm flipH="1">
            <a:off x="4206875" y="2282825"/>
            <a:ext cx="457200" cy="722313"/>
          </a:xfrm>
          <a:prstGeom prst="line">
            <a:avLst/>
          </a:prstGeom>
          <a:noFill/>
          <a:ln w="38100">
            <a:solidFill>
              <a:schemeClr val="tx1"/>
            </a:solidFill>
            <a:round/>
            <a:tailEnd type="triangle" w="med" len="med"/>
          </a:ln>
        </p:spPr>
        <p:txBody>
          <a:bodyPr/>
          <a:lstStyle/>
          <a:p>
            <a:endParaRPr lang="zh-CN" altLang="en-US"/>
          </a:p>
        </p:txBody>
      </p:sp>
      <p:sp>
        <p:nvSpPr>
          <p:cNvPr id="798744" name="Line 24"/>
          <p:cNvSpPr>
            <a:spLocks noChangeShapeType="1"/>
          </p:cNvSpPr>
          <p:nvPr/>
        </p:nvSpPr>
        <p:spPr bwMode="auto">
          <a:xfrm>
            <a:off x="4664075" y="2282825"/>
            <a:ext cx="1004888" cy="722313"/>
          </a:xfrm>
          <a:prstGeom prst="line">
            <a:avLst/>
          </a:prstGeom>
          <a:noFill/>
          <a:ln w="38100">
            <a:solidFill>
              <a:schemeClr val="tx1"/>
            </a:solidFill>
            <a:round/>
            <a:tailEnd type="triangle" w="med" len="med"/>
          </a:ln>
        </p:spPr>
        <p:txBody>
          <a:bodyPr/>
          <a:lstStyle/>
          <a:p>
            <a:endParaRPr lang="zh-CN" altLang="en-US"/>
          </a:p>
        </p:txBody>
      </p:sp>
      <p:sp>
        <p:nvSpPr>
          <p:cNvPr id="798745" name="Line 25"/>
          <p:cNvSpPr>
            <a:spLocks noChangeShapeType="1"/>
          </p:cNvSpPr>
          <p:nvPr/>
        </p:nvSpPr>
        <p:spPr bwMode="auto">
          <a:xfrm>
            <a:off x="4664075" y="2282825"/>
            <a:ext cx="3290888" cy="722313"/>
          </a:xfrm>
          <a:prstGeom prst="line">
            <a:avLst/>
          </a:prstGeom>
          <a:noFill/>
          <a:ln w="38100">
            <a:solidFill>
              <a:schemeClr val="tx1"/>
            </a:solidFill>
            <a:round/>
            <a:tailEnd type="triangle" w="med" len="med"/>
          </a:ln>
        </p:spPr>
        <p:txBody>
          <a:bodyPr/>
          <a:lstStyle/>
          <a:p>
            <a:endParaRPr lang="zh-CN" altLang="en-US"/>
          </a:p>
        </p:txBody>
      </p:sp>
      <p:sp>
        <p:nvSpPr>
          <p:cNvPr id="798746" name="Line 26"/>
          <p:cNvSpPr>
            <a:spLocks noChangeShapeType="1"/>
          </p:cNvSpPr>
          <p:nvPr/>
        </p:nvSpPr>
        <p:spPr bwMode="auto">
          <a:xfrm flipH="1">
            <a:off x="549275" y="3486150"/>
            <a:ext cx="457200" cy="723900"/>
          </a:xfrm>
          <a:prstGeom prst="line">
            <a:avLst/>
          </a:prstGeom>
          <a:noFill/>
          <a:ln w="38100">
            <a:solidFill>
              <a:schemeClr val="tx1"/>
            </a:solidFill>
            <a:round/>
            <a:tailEnd type="triangle" w="med" len="med"/>
          </a:ln>
        </p:spPr>
        <p:txBody>
          <a:bodyPr/>
          <a:lstStyle/>
          <a:p>
            <a:endParaRPr lang="zh-CN" altLang="en-US"/>
          </a:p>
        </p:txBody>
      </p:sp>
      <p:sp>
        <p:nvSpPr>
          <p:cNvPr id="798747" name="Line 27"/>
          <p:cNvSpPr>
            <a:spLocks noChangeShapeType="1"/>
          </p:cNvSpPr>
          <p:nvPr/>
        </p:nvSpPr>
        <p:spPr bwMode="auto">
          <a:xfrm>
            <a:off x="1006475" y="3486150"/>
            <a:ext cx="1187450" cy="723900"/>
          </a:xfrm>
          <a:prstGeom prst="line">
            <a:avLst/>
          </a:prstGeom>
          <a:noFill/>
          <a:ln w="38100">
            <a:solidFill>
              <a:schemeClr val="tx1"/>
            </a:solidFill>
            <a:round/>
            <a:tailEnd type="triangle" w="med" len="med"/>
          </a:ln>
        </p:spPr>
        <p:txBody>
          <a:bodyPr/>
          <a:lstStyle/>
          <a:p>
            <a:endParaRPr lang="zh-CN" altLang="en-US"/>
          </a:p>
        </p:txBody>
      </p:sp>
      <p:sp>
        <p:nvSpPr>
          <p:cNvPr id="798748" name="Line 28"/>
          <p:cNvSpPr>
            <a:spLocks noChangeShapeType="1"/>
          </p:cNvSpPr>
          <p:nvPr/>
        </p:nvSpPr>
        <p:spPr bwMode="auto">
          <a:xfrm>
            <a:off x="1066800" y="3505200"/>
            <a:ext cx="2833688" cy="723900"/>
          </a:xfrm>
          <a:prstGeom prst="line">
            <a:avLst/>
          </a:prstGeom>
          <a:noFill/>
          <a:ln w="38100">
            <a:solidFill>
              <a:schemeClr val="tx1"/>
            </a:solidFill>
            <a:round/>
            <a:tailEnd type="triangle" w="med" len="med"/>
          </a:ln>
        </p:spPr>
        <p:txBody>
          <a:bodyPr/>
          <a:lstStyle/>
          <a:p>
            <a:endParaRPr lang="zh-CN" altLang="en-US"/>
          </a:p>
        </p:txBody>
      </p:sp>
      <p:sp>
        <p:nvSpPr>
          <p:cNvPr id="798749" name="Line 29"/>
          <p:cNvSpPr>
            <a:spLocks noChangeShapeType="1"/>
          </p:cNvSpPr>
          <p:nvPr/>
        </p:nvSpPr>
        <p:spPr bwMode="auto">
          <a:xfrm>
            <a:off x="4206875" y="3486150"/>
            <a:ext cx="1187450" cy="723900"/>
          </a:xfrm>
          <a:prstGeom prst="line">
            <a:avLst/>
          </a:prstGeom>
          <a:noFill/>
          <a:ln w="38100">
            <a:solidFill>
              <a:schemeClr val="tx1"/>
            </a:solidFill>
            <a:round/>
            <a:tailEnd type="triangle" w="med" len="med"/>
          </a:ln>
        </p:spPr>
        <p:txBody>
          <a:bodyPr/>
          <a:lstStyle/>
          <a:p>
            <a:endParaRPr lang="zh-CN" altLang="en-US"/>
          </a:p>
        </p:txBody>
      </p:sp>
      <p:sp>
        <p:nvSpPr>
          <p:cNvPr id="798750" name="Line 30"/>
          <p:cNvSpPr>
            <a:spLocks noChangeShapeType="1"/>
          </p:cNvSpPr>
          <p:nvPr/>
        </p:nvSpPr>
        <p:spPr bwMode="auto">
          <a:xfrm>
            <a:off x="4206875" y="3486150"/>
            <a:ext cx="2743200" cy="723900"/>
          </a:xfrm>
          <a:prstGeom prst="line">
            <a:avLst/>
          </a:prstGeom>
          <a:noFill/>
          <a:ln w="38100">
            <a:solidFill>
              <a:schemeClr val="tx1"/>
            </a:solidFill>
            <a:round/>
            <a:tailEnd type="triangle" w="med" len="med"/>
          </a:ln>
        </p:spPr>
        <p:txBody>
          <a:bodyPr/>
          <a:lstStyle/>
          <a:p>
            <a:endParaRPr lang="zh-CN" altLang="en-US"/>
          </a:p>
        </p:txBody>
      </p:sp>
      <p:sp>
        <p:nvSpPr>
          <p:cNvPr id="798751" name="Line 31"/>
          <p:cNvSpPr>
            <a:spLocks noChangeShapeType="1"/>
          </p:cNvSpPr>
          <p:nvPr/>
        </p:nvSpPr>
        <p:spPr bwMode="auto">
          <a:xfrm>
            <a:off x="4297363" y="3486150"/>
            <a:ext cx="4206875" cy="723900"/>
          </a:xfrm>
          <a:prstGeom prst="line">
            <a:avLst/>
          </a:prstGeom>
          <a:noFill/>
          <a:ln w="38100">
            <a:solidFill>
              <a:schemeClr val="tx1"/>
            </a:solidFill>
            <a:round/>
            <a:tailEnd type="triangle" w="med" len="med"/>
          </a:ln>
        </p:spPr>
        <p:txBody>
          <a:bodyPr/>
          <a:lstStyle/>
          <a:p>
            <a:endParaRPr lang="zh-CN" altLang="en-US"/>
          </a:p>
        </p:txBody>
      </p:sp>
      <p:sp>
        <p:nvSpPr>
          <p:cNvPr id="798752" name="Line 32"/>
          <p:cNvSpPr>
            <a:spLocks noChangeShapeType="1"/>
          </p:cNvSpPr>
          <p:nvPr/>
        </p:nvSpPr>
        <p:spPr bwMode="auto">
          <a:xfrm>
            <a:off x="639763" y="4691063"/>
            <a:ext cx="0" cy="481012"/>
          </a:xfrm>
          <a:prstGeom prst="line">
            <a:avLst/>
          </a:prstGeom>
          <a:noFill/>
          <a:ln w="38100">
            <a:solidFill>
              <a:schemeClr val="tx1"/>
            </a:solidFill>
            <a:round/>
            <a:tailEnd type="triangle" w="med" len="med"/>
          </a:ln>
        </p:spPr>
        <p:txBody>
          <a:bodyPr/>
          <a:lstStyle/>
          <a:p>
            <a:endParaRPr lang="zh-CN" altLang="en-US"/>
          </a:p>
        </p:txBody>
      </p:sp>
      <p:sp>
        <p:nvSpPr>
          <p:cNvPr id="798753" name="Line 33"/>
          <p:cNvSpPr>
            <a:spLocks noChangeShapeType="1"/>
          </p:cNvSpPr>
          <p:nvPr/>
        </p:nvSpPr>
        <p:spPr bwMode="auto">
          <a:xfrm>
            <a:off x="3840163" y="4691063"/>
            <a:ext cx="0" cy="481012"/>
          </a:xfrm>
          <a:prstGeom prst="line">
            <a:avLst/>
          </a:prstGeom>
          <a:noFill/>
          <a:ln w="38100">
            <a:solidFill>
              <a:schemeClr val="tx1"/>
            </a:solidFill>
            <a:round/>
            <a:tailEnd type="triangle" w="med" len="med"/>
          </a:ln>
        </p:spPr>
        <p:txBody>
          <a:bodyPr/>
          <a:lstStyle/>
          <a:p>
            <a:endParaRPr lang="zh-CN" altLang="en-US"/>
          </a:p>
        </p:txBody>
      </p:sp>
      <p:sp>
        <p:nvSpPr>
          <p:cNvPr id="798754" name="Line 34"/>
          <p:cNvSpPr>
            <a:spLocks noChangeShapeType="1"/>
          </p:cNvSpPr>
          <p:nvPr/>
        </p:nvSpPr>
        <p:spPr bwMode="auto">
          <a:xfrm>
            <a:off x="3932238" y="5654675"/>
            <a:ext cx="2376487" cy="722313"/>
          </a:xfrm>
          <a:prstGeom prst="line">
            <a:avLst/>
          </a:prstGeom>
          <a:noFill/>
          <a:ln w="38100">
            <a:solidFill>
              <a:schemeClr val="tx1"/>
            </a:solidFill>
            <a:round/>
            <a:tailEnd type="triangle" w="med" len="med"/>
          </a:ln>
        </p:spPr>
        <p:txBody>
          <a:bodyPr/>
          <a:lstStyle/>
          <a:p>
            <a:endParaRPr lang="zh-CN" altLang="en-US"/>
          </a:p>
        </p:txBody>
      </p:sp>
      <p:sp>
        <p:nvSpPr>
          <p:cNvPr id="798755" name="Line 35"/>
          <p:cNvSpPr>
            <a:spLocks noChangeShapeType="1"/>
          </p:cNvSpPr>
          <p:nvPr/>
        </p:nvSpPr>
        <p:spPr bwMode="auto">
          <a:xfrm>
            <a:off x="3840163" y="4691063"/>
            <a:ext cx="2652712" cy="1685925"/>
          </a:xfrm>
          <a:prstGeom prst="line">
            <a:avLst/>
          </a:prstGeom>
          <a:noFill/>
          <a:ln w="38100">
            <a:solidFill>
              <a:schemeClr val="tx1"/>
            </a:solidFill>
            <a:round/>
            <a:tailEnd type="triangle" w="med" len="med"/>
          </a:ln>
        </p:spPr>
        <p:txBody>
          <a:bodyPr/>
          <a:lstStyle/>
          <a:p>
            <a:endParaRPr lang="zh-CN" altLang="en-US"/>
          </a:p>
        </p:txBody>
      </p:sp>
      <p:sp>
        <p:nvSpPr>
          <p:cNvPr id="798756" name="Line 36"/>
          <p:cNvSpPr>
            <a:spLocks noChangeShapeType="1"/>
          </p:cNvSpPr>
          <p:nvPr/>
        </p:nvSpPr>
        <p:spPr bwMode="auto">
          <a:xfrm>
            <a:off x="8504238" y="4691063"/>
            <a:ext cx="0" cy="722312"/>
          </a:xfrm>
          <a:prstGeom prst="line">
            <a:avLst/>
          </a:prstGeom>
          <a:noFill/>
          <a:ln w="38100">
            <a:solidFill>
              <a:schemeClr val="tx1"/>
            </a:solidFill>
            <a:round/>
            <a:tailEnd type="triangle" w="med" len="med"/>
          </a:ln>
        </p:spPr>
        <p:txBody>
          <a:bodyPr/>
          <a:lstStyle/>
          <a:p>
            <a:endParaRPr lang="zh-CN" altLang="en-US"/>
          </a:p>
        </p:txBody>
      </p:sp>
      <p:sp>
        <p:nvSpPr>
          <p:cNvPr id="798757" name="Line 37"/>
          <p:cNvSpPr>
            <a:spLocks noChangeShapeType="1"/>
          </p:cNvSpPr>
          <p:nvPr/>
        </p:nvSpPr>
        <p:spPr bwMode="auto">
          <a:xfrm flipH="1">
            <a:off x="6400800" y="4691063"/>
            <a:ext cx="2103438" cy="1685925"/>
          </a:xfrm>
          <a:prstGeom prst="line">
            <a:avLst/>
          </a:prstGeom>
          <a:noFill/>
          <a:ln w="38100">
            <a:solidFill>
              <a:schemeClr val="tx1"/>
            </a:solidFill>
            <a:round/>
            <a:tailEnd type="triangle" w="med" len="med"/>
          </a:ln>
        </p:spPr>
        <p:txBody>
          <a:bodyPr/>
          <a:lstStyle/>
          <a:p>
            <a:endParaRPr lang="zh-CN" altLang="en-US"/>
          </a:p>
        </p:txBody>
      </p:sp>
      <p:sp>
        <p:nvSpPr>
          <p:cNvPr id="798758" name="Rectangle 38"/>
          <p:cNvSpPr>
            <a:spLocks noChangeArrowheads="1"/>
          </p:cNvSpPr>
          <p:nvPr/>
        </p:nvSpPr>
        <p:spPr bwMode="auto">
          <a:xfrm rot="2700000">
            <a:off x="4572000" y="2209800"/>
            <a:ext cx="179388" cy="179388"/>
          </a:xfrm>
          <a:prstGeom prst="rect">
            <a:avLst/>
          </a:prstGeom>
          <a:solidFill>
            <a:schemeClr val="accent1"/>
          </a:solidFill>
          <a:ln w="9525">
            <a:solidFill>
              <a:schemeClr val="tx1"/>
            </a:solidFill>
            <a:miter lim="800000"/>
          </a:ln>
          <a:effectLst/>
        </p:spPr>
        <p:txBody>
          <a:bodyPr wrap="none" anchor="ctr"/>
          <a:lstStyle/>
          <a:p>
            <a:endParaRPr lang="zh-CN" altLang="en-US"/>
          </a:p>
        </p:txBody>
      </p:sp>
      <p:sp>
        <p:nvSpPr>
          <p:cNvPr id="798759" name="Rectangle 39"/>
          <p:cNvSpPr>
            <a:spLocks noChangeArrowheads="1"/>
          </p:cNvSpPr>
          <p:nvPr/>
        </p:nvSpPr>
        <p:spPr bwMode="auto">
          <a:xfrm rot="2700000">
            <a:off x="8382000" y="4648200"/>
            <a:ext cx="179388" cy="179388"/>
          </a:xfrm>
          <a:prstGeom prst="rect">
            <a:avLst/>
          </a:prstGeom>
          <a:solidFill>
            <a:schemeClr val="accent1"/>
          </a:solidFill>
          <a:ln w="9525">
            <a:solidFill>
              <a:schemeClr val="tx1"/>
            </a:solidFill>
            <a:miter lim="800000"/>
          </a:ln>
          <a:effectLst/>
        </p:spPr>
        <p:txBody>
          <a:bodyPr wrap="none" anchor="ctr"/>
          <a:lstStyle/>
          <a:p>
            <a:endParaRPr lang="zh-CN" altLang="en-US"/>
          </a:p>
        </p:txBody>
      </p:sp>
      <p:sp>
        <p:nvSpPr>
          <p:cNvPr id="798760" name="Rectangle 40"/>
          <p:cNvSpPr>
            <a:spLocks noChangeArrowheads="1"/>
          </p:cNvSpPr>
          <p:nvPr/>
        </p:nvSpPr>
        <p:spPr bwMode="auto">
          <a:xfrm rot="2700000">
            <a:off x="3733800" y="4572000"/>
            <a:ext cx="179388" cy="179388"/>
          </a:xfrm>
          <a:prstGeom prst="rect">
            <a:avLst/>
          </a:prstGeom>
          <a:solidFill>
            <a:schemeClr val="accent1"/>
          </a:solidFill>
          <a:ln w="9525">
            <a:solidFill>
              <a:schemeClr val="tx1"/>
            </a:solidFill>
            <a:miter lim="800000"/>
          </a:ln>
          <a:effectLst/>
        </p:spPr>
        <p:txBody>
          <a:bodyPr wrap="none" anchor="ctr"/>
          <a:lstStyle/>
          <a:p>
            <a:endParaRPr lang="zh-CN" altLang="en-US"/>
          </a:p>
        </p:txBody>
      </p:sp>
      <p:sp>
        <p:nvSpPr>
          <p:cNvPr id="798761" name="Text Box 41"/>
          <p:cNvSpPr txBox="1">
            <a:spLocks noChangeArrowheads="1"/>
          </p:cNvSpPr>
          <p:nvPr/>
        </p:nvSpPr>
        <p:spPr bwMode="auto">
          <a:xfrm>
            <a:off x="288925" y="120650"/>
            <a:ext cx="6632575" cy="641350"/>
          </a:xfrm>
          <a:prstGeom prst="rect">
            <a:avLst/>
          </a:prstGeom>
          <a:noFill/>
          <a:ln w="9525">
            <a:noFill/>
            <a:miter lim="800000"/>
          </a:ln>
          <a:effectLst/>
        </p:spPr>
        <p:txBody>
          <a:bodyPr wrap="none">
            <a:spAutoFit/>
          </a:bodyPr>
          <a:lstStyle/>
          <a:p>
            <a:r>
              <a:rPr kumimoji="1" lang="zh-CN" altLang="en-US" sz="3600" b="1">
                <a:solidFill>
                  <a:schemeClr val="tx2"/>
                </a:solidFill>
                <a:latin typeface="Times New Roman" panose="02020603050405020304" pitchFamily="18" charset="0"/>
                <a:ea typeface="楷体_GB2312" pitchFamily="49" charset="-122"/>
              </a:rPr>
              <a:t>汽车仪表板</a:t>
            </a:r>
            <a:r>
              <a:rPr kumimoji="1" lang="zh-CN" altLang="en-US" sz="3600" b="1">
                <a:solidFill>
                  <a:schemeClr val="tx2"/>
                </a:solidFill>
                <a:latin typeface="楷体_GB2312" pitchFamily="49" charset="-122"/>
                <a:ea typeface="楷体_GB2312" pitchFamily="49" charset="-122"/>
              </a:rPr>
              <a:t>控制系统软件结构</a:t>
            </a:r>
            <a:r>
              <a:rPr kumimoji="1" lang="en-US" altLang="zh-CN" sz="3600" b="1">
                <a:solidFill>
                  <a:schemeClr val="tx2"/>
                </a:solidFill>
                <a:latin typeface="楷体_GB2312" pitchFamily="49" charset="-122"/>
                <a:ea typeface="楷体_GB2312" pitchFamily="49" charset="-122"/>
              </a:rPr>
              <a:t>SC</a:t>
            </a:r>
            <a:endParaRPr kumimoji="1" lang="en-US" altLang="zh-CN" sz="3600" b="1">
              <a:solidFill>
                <a:schemeClr val="tx2"/>
              </a:solidFill>
              <a:latin typeface="楷体_GB2312" pitchFamily="49" charset="-122"/>
              <a:ea typeface="楷体_GB2312" pitchFamily="49" charset="-122"/>
            </a:endParaRPr>
          </a:p>
        </p:txBody>
      </p:sp>
      <p:sp>
        <p:nvSpPr>
          <p:cNvPr id="798763" name="Rectangle 43"/>
          <p:cNvSpPr>
            <a:spLocks noChangeArrowheads="1"/>
          </p:cNvSpPr>
          <p:nvPr/>
        </p:nvSpPr>
        <p:spPr bwMode="auto">
          <a:xfrm>
            <a:off x="8040688" y="2438400"/>
            <a:ext cx="1103312" cy="457200"/>
          </a:xfrm>
          <a:prstGeom prst="rect">
            <a:avLst/>
          </a:prstGeom>
          <a:solidFill>
            <a:srgbClr val="0000FF"/>
          </a:solidFill>
          <a:ln w="9525" algn="ctr">
            <a:noFill/>
            <a:miter lim="800000"/>
          </a:ln>
          <a:effectLst/>
        </p:spPr>
        <p:txBody>
          <a:bodyPr wrap="none">
            <a:spAutoFit/>
          </a:bodyPr>
          <a:lstStyle/>
          <a:p>
            <a:r>
              <a:rPr kumimoji="1" lang="zh-CN" altLang="en-US" sz="2400" b="1">
                <a:solidFill>
                  <a:srgbClr val="FFFFFF"/>
                </a:solidFill>
                <a:latin typeface="Times New Roman" panose="02020603050405020304" pitchFamily="18" charset="0"/>
                <a:ea typeface="黑体" panose="02010609060101010101" charset="-122"/>
              </a:rPr>
              <a:t>事务层</a:t>
            </a:r>
            <a:endParaRPr kumimoji="1" lang="zh-CN" altLang="en-US" sz="2400" b="1">
              <a:solidFill>
                <a:srgbClr val="FFFFFF"/>
              </a:solidFill>
              <a:latin typeface="Times New Roman" panose="02020603050405020304" pitchFamily="18" charset="0"/>
              <a:ea typeface="黑体" panose="02010609060101010101" charset="-122"/>
            </a:endParaRPr>
          </a:p>
        </p:txBody>
      </p:sp>
      <p:sp>
        <p:nvSpPr>
          <p:cNvPr id="798764" name="Rectangle 44"/>
          <p:cNvSpPr>
            <a:spLocks noChangeArrowheads="1"/>
          </p:cNvSpPr>
          <p:nvPr/>
        </p:nvSpPr>
        <p:spPr bwMode="auto">
          <a:xfrm>
            <a:off x="3886200" y="6019800"/>
            <a:ext cx="1103313" cy="457200"/>
          </a:xfrm>
          <a:prstGeom prst="rect">
            <a:avLst/>
          </a:prstGeom>
          <a:solidFill>
            <a:srgbClr val="0000FF"/>
          </a:solidFill>
          <a:ln w="9525" algn="ctr">
            <a:noFill/>
            <a:miter lim="800000"/>
          </a:ln>
          <a:effectLst/>
        </p:spPr>
        <p:txBody>
          <a:bodyPr wrap="none">
            <a:spAutoFit/>
          </a:bodyPr>
          <a:lstStyle/>
          <a:p>
            <a:r>
              <a:rPr kumimoji="1" lang="zh-CN" altLang="en-US" sz="2400" b="1">
                <a:solidFill>
                  <a:srgbClr val="FFFFFF"/>
                </a:solidFill>
                <a:latin typeface="Times New Roman" panose="02020603050405020304" pitchFamily="18" charset="0"/>
                <a:ea typeface="黑体" panose="02010609060101010101" charset="-122"/>
              </a:rPr>
              <a:t>细节层</a:t>
            </a:r>
            <a:endParaRPr kumimoji="1" lang="zh-CN" altLang="en-US" sz="2400" b="1">
              <a:solidFill>
                <a:srgbClr val="FFFFFF"/>
              </a:solidFill>
              <a:latin typeface="Times New Roman" panose="02020603050405020304" pitchFamily="18" charset="0"/>
              <a:ea typeface="黑体" panose="02010609060101010101" charset="-122"/>
            </a:endParaRPr>
          </a:p>
        </p:txBody>
      </p:sp>
      <p:sp>
        <p:nvSpPr>
          <p:cNvPr id="798765" name="Rectangle 45"/>
          <p:cNvSpPr>
            <a:spLocks noChangeArrowheads="1"/>
          </p:cNvSpPr>
          <p:nvPr/>
        </p:nvSpPr>
        <p:spPr bwMode="auto">
          <a:xfrm>
            <a:off x="8040688" y="3733800"/>
            <a:ext cx="1103312" cy="457200"/>
          </a:xfrm>
          <a:prstGeom prst="rect">
            <a:avLst/>
          </a:prstGeom>
          <a:solidFill>
            <a:srgbClr val="0000FF"/>
          </a:solidFill>
          <a:ln w="9525" algn="ctr">
            <a:noFill/>
            <a:miter lim="800000"/>
          </a:ln>
          <a:effectLst/>
        </p:spPr>
        <p:txBody>
          <a:bodyPr wrap="none">
            <a:spAutoFit/>
          </a:bodyPr>
          <a:lstStyle/>
          <a:p>
            <a:r>
              <a:rPr kumimoji="1" lang="zh-CN" altLang="en-US" sz="2400" b="1">
                <a:solidFill>
                  <a:srgbClr val="FFFFFF"/>
                </a:solidFill>
                <a:latin typeface="Times New Roman" panose="02020603050405020304" pitchFamily="18" charset="0"/>
                <a:ea typeface="黑体" panose="02010609060101010101" charset="-122"/>
              </a:rPr>
              <a:t>操作层</a:t>
            </a:r>
            <a:endParaRPr kumimoji="1" lang="zh-CN" altLang="en-US" sz="2400" b="1">
              <a:solidFill>
                <a:srgbClr val="FFFFFF"/>
              </a:solidFill>
              <a:latin typeface="Times New Roman" panose="02020603050405020304" pitchFamily="18" charset="0"/>
              <a:ea typeface="黑体" panose="02010609060101010101" charset="-122"/>
            </a:endParaRP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98763"/>
                                        </p:tgtEl>
                                        <p:attrNameLst>
                                          <p:attrName>style.visibility</p:attrName>
                                        </p:attrNameLst>
                                      </p:cBhvr>
                                      <p:to>
                                        <p:strVal val="visible"/>
                                      </p:to>
                                    </p:set>
                                    <p:anim calcmode="lin" valueType="num">
                                      <p:cBhvr additive="base">
                                        <p:cTn id="7" dur="500" fill="hold"/>
                                        <p:tgtEl>
                                          <p:spTgt spid="798763"/>
                                        </p:tgtEl>
                                        <p:attrNameLst>
                                          <p:attrName>ppt_x</p:attrName>
                                        </p:attrNameLst>
                                      </p:cBhvr>
                                      <p:tavLst>
                                        <p:tav tm="0">
                                          <p:val>
                                            <p:strVal val="#ppt_x"/>
                                          </p:val>
                                        </p:tav>
                                        <p:tav tm="100000">
                                          <p:val>
                                            <p:strVal val="#ppt_x"/>
                                          </p:val>
                                        </p:tav>
                                      </p:tavLst>
                                    </p:anim>
                                    <p:anim calcmode="lin" valueType="num">
                                      <p:cBhvr additive="base">
                                        <p:cTn id="8" dur="500" fill="hold"/>
                                        <p:tgtEl>
                                          <p:spTgt spid="79876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98765"/>
                                        </p:tgtEl>
                                        <p:attrNameLst>
                                          <p:attrName>style.visibility</p:attrName>
                                        </p:attrNameLst>
                                      </p:cBhvr>
                                      <p:to>
                                        <p:strVal val="visible"/>
                                      </p:to>
                                    </p:set>
                                    <p:anim calcmode="lin" valueType="num">
                                      <p:cBhvr additive="base">
                                        <p:cTn id="13" dur="500" fill="hold"/>
                                        <p:tgtEl>
                                          <p:spTgt spid="798765"/>
                                        </p:tgtEl>
                                        <p:attrNameLst>
                                          <p:attrName>ppt_x</p:attrName>
                                        </p:attrNameLst>
                                      </p:cBhvr>
                                      <p:tavLst>
                                        <p:tav tm="0">
                                          <p:val>
                                            <p:strVal val="#ppt_x"/>
                                          </p:val>
                                        </p:tav>
                                        <p:tav tm="100000">
                                          <p:val>
                                            <p:strVal val="#ppt_x"/>
                                          </p:val>
                                        </p:tav>
                                      </p:tavLst>
                                    </p:anim>
                                    <p:anim calcmode="lin" valueType="num">
                                      <p:cBhvr additive="base">
                                        <p:cTn id="14" dur="500" fill="hold"/>
                                        <p:tgtEl>
                                          <p:spTgt spid="79876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98764"/>
                                        </p:tgtEl>
                                        <p:attrNameLst>
                                          <p:attrName>style.visibility</p:attrName>
                                        </p:attrNameLst>
                                      </p:cBhvr>
                                      <p:to>
                                        <p:strVal val="visible"/>
                                      </p:to>
                                    </p:set>
                                    <p:anim calcmode="lin" valueType="num">
                                      <p:cBhvr additive="base">
                                        <p:cTn id="19" dur="500" fill="hold"/>
                                        <p:tgtEl>
                                          <p:spTgt spid="798764"/>
                                        </p:tgtEl>
                                        <p:attrNameLst>
                                          <p:attrName>ppt_x</p:attrName>
                                        </p:attrNameLst>
                                      </p:cBhvr>
                                      <p:tavLst>
                                        <p:tav tm="0">
                                          <p:val>
                                            <p:strVal val="#ppt_x"/>
                                          </p:val>
                                        </p:tav>
                                        <p:tav tm="100000">
                                          <p:val>
                                            <p:strVal val="#ppt_x"/>
                                          </p:val>
                                        </p:tav>
                                      </p:tavLst>
                                    </p:anim>
                                    <p:anim calcmode="lin" valueType="num">
                                      <p:cBhvr additive="base">
                                        <p:cTn id="20" dur="500" fill="hold"/>
                                        <p:tgtEl>
                                          <p:spTgt spid="79876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763" grpId="0" animBg="1"/>
      <p:bldP spid="798764" grpId="0" animBg="1"/>
      <p:bldP spid="798765" grpId="0" animBg="1"/>
    </p:bld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3"/>
          <p:cNvSpPr>
            <a:spLocks noGrp="1" noChangeArrowheads="1"/>
          </p:cNvSpPr>
          <p:nvPr>
            <p:ph type="dt" sz="quarter" idx="2"/>
          </p:nvPr>
        </p:nvSpPr>
        <p:spPr/>
        <p:txBody>
          <a:bodyPr/>
          <a:lstStyle/>
          <a:p>
            <a:fld id="{C466EB2B-7D3C-4C6B-AFEA-805C155178FD}" type="datetime1">
              <a:rPr lang="zh-CN" altLang="en-US"/>
            </a:fld>
            <a:endParaRPr lang="en-US" altLang="zh-CN"/>
          </a:p>
        </p:txBody>
      </p:sp>
      <p:sp>
        <p:nvSpPr>
          <p:cNvPr id="6" name="Rectangle 15"/>
          <p:cNvSpPr>
            <a:spLocks noGrp="1" noChangeArrowheads="1"/>
          </p:cNvSpPr>
          <p:nvPr>
            <p:ph type="sldNum" sz="quarter" idx="4"/>
          </p:nvPr>
        </p:nvSpPr>
        <p:spPr/>
        <p:txBody>
          <a:bodyPr/>
          <a:lstStyle/>
          <a:p>
            <a:fld id="{F1292D24-D850-47D1-9263-3D419E18AA6C}" type="slidenum">
              <a:rPr lang="en-US" altLang="zh-CN"/>
            </a:fld>
            <a:endParaRPr lang="en-US" altLang="zh-CN"/>
          </a:p>
        </p:txBody>
      </p:sp>
      <p:sp>
        <p:nvSpPr>
          <p:cNvPr id="886786" name="Rectangle 2"/>
          <p:cNvSpPr>
            <a:spLocks noGrp="1" noChangeArrowheads="1"/>
          </p:cNvSpPr>
          <p:nvPr>
            <p:ph type="subTitle" idx="1"/>
          </p:nvPr>
        </p:nvSpPr>
        <p:spPr>
          <a:xfrm>
            <a:off x="228600" y="228600"/>
            <a:ext cx="8686800" cy="6477000"/>
          </a:xfrm>
          <a:solidFill>
            <a:srgbClr val="0000FF"/>
          </a:solidFill>
        </p:spPr>
        <p:txBody>
          <a:bodyPr/>
          <a:lstStyle/>
          <a:p>
            <a:pPr algn="l"/>
            <a:r>
              <a:rPr lang="en-US" altLang="zh-CN" sz="3600" b="0"/>
              <a:t>(</a:t>
            </a:r>
            <a:r>
              <a:rPr lang="zh-CN" altLang="en-US" sz="3600" b="0"/>
              <a:t>二</a:t>
            </a:r>
            <a:r>
              <a:rPr lang="en-US" altLang="zh-CN" sz="3600" b="0"/>
              <a:t>)  </a:t>
            </a:r>
            <a:r>
              <a:rPr lang="zh-CN" altLang="en-US" sz="3600" b="0"/>
              <a:t>指导思想：自顶向下，逐步求精。 </a:t>
            </a:r>
            <a:endParaRPr lang="zh-CN" altLang="en-US" sz="3600" b="0"/>
          </a:p>
          <a:p>
            <a:pPr algn="l"/>
            <a:r>
              <a:rPr lang="en-US" altLang="zh-CN" sz="3600" b="0"/>
              <a:t>(</a:t>
            </a:r>
            <a:r>
              <a:rPr lang="zh-CN" altLang="en-US" sz="3600" b="0"/>
              <a:t>三</a:t>
            </a:r>
            <a:r>
              <a:rPr lang="en-US" altLang="zh-CN" sz="3600" b="0"/>
              <a:t>)</a:t>
            </a:r>
            <a:endParaRPr lang="en-US" altLang="zh-CN" sz="3600" b="0">
              <a:solidFill>
                <a:srgbClr val="FFFF99"/>
              </a:solidFill>
            </a:endParaRPr>
          </a:p>
        </p:txBody>
      </p:sp>
      <p:sp>
        <p:nvSpPr>
          <p:cNvPr id="886787" name="Text Box 3"/>
          <p:cNvSpPr txBox="1">
            <a:spLocks noChangeArrowheads="1"/>
          </p:cNvSpPr>
          <p:nvPr/>
        </p:nvSpPr>
        <p:spPr bwMode="auto">
          <a:xfrm>
            <a:off x="304800" y="914400"/>
            <a:ext cx="7593745" cy="2308324"/>
          </a:xfrm>
          <a:prstGeom prst="rect">
            <a:avLst/>
          </a:prstGeom>
          <a:noFill/>
          <a:ln w="9525">
            <a:noFill/>
            <a:miter lim="800000"/>
          </a:ln>
          <a:effectLst/>
        </p:spPr>
        <p:txBody>
          <a:bodyPr wrap="none">
            <a:spAutoFit/>
          </a:bodyPr>
          <a:lstStyle/>
          <a:p>
            <a:pPr lvl="2"/>
            <a:r>
              <a:rPr kumimoji="1" lang="zh-CN" altLang="en-US" sz="3600" dirty="0">
                <a:solidFill>
                  <a:srgbClr val="FFFFFF"/>
                </a:solidFill>
                <a:latin typeface="+mn-ea"/>
                <a:ea typeface="+mn-ea"/>
              </a:rPr>
              <a:t>什么是事务： </a:t>
            </a:r>
            <a:endParaRPr kumimoji="1" lang="zh-CN" altLang="en-US" sz="3600" dirty="0">
              <a:solidFill>
                <a:srgbClr val="FFFFFF"/>
              </a:solidFill>
              <a:latin typeface="+mn-ea"/>
              <a:ea typeface="+mn-ea"/>
            </a:endParaRPr>
          </a:p>
          <a:p>
            <a:pPr lvl="2"/>
            <a:endParaRPr kumimoji="1" lang="zh-CN" altLang="en-US" sz="3600" dirty="0">
              <a:solidFill>
                <a:srgbClr val="FFFFFF"/>
              </a:solidFill>
              <a:latin typeface="+mn-ea"/>
              <a:ea typeface="+mn-ea"/>
            </a:endParaRPr>
          </a:p>
          <a:p>
            <a:pPr lvl="2"/>
            <a:r>
              <a:rPr kumimoji="1" lang="zh-CN" altLang="en-US" sz="3600" dirty="0" smtClean="0">
                <a:solidFill>
                  <a:srgbClr val="FFFFFF"/>
                </a:solidFill>
                <a:latin typeface="+mn-ea"/>
                <a:ea typeface="+mn-ea"/>
              </a:rPr>
              <a:t>  引起</a:t>
            </a:r>
            <a:r>
              <a:rPr kumimoji="1" lang="zh-CN" altLang="en-US" sz="3600" dirty="0">
                <a:solidFill>
                  <a:srgbClr val="FFFFFF"/>
                </a:solidFill>
                <a:latin typeface="+mn-ea"/>
                <a:ea typeface="+mn-ea"/>
              </a:rPr>
              <a:t>或触发某一动作的数据。</a:t>
            </a:r>
            <a:endParaRPr kumimoji="1" lang="zh-CN" altLang="en-US" sz="3600" dirty="0">
              <a:solidFill>
                <a:srgbClr val="FFFFFF"/>
              </a:solidFill>
              <a:latin typeface="+mn-ea"/>
              <a:ea typeface="+mn-ea"/>
            </a:endParaRPr>
          </a:p>
          <a:p>
            <a:pPr lvl="2"/>
            <a:r>
              <a:rPr kumimoji="1" lang="zh-CN" altLang="en-US" sz="3600" b="1" dirty="0">
                <a:solidFill>
                  <a:srgbClr val="FFFF00"/>
                </a:solidFill>
                <a:latin typeface="+mn-ea"/>
                <a:ea typeface="+mn-ea"/>
              </a:rPr>
              <a:t>（控制信号、事件或状态变化）</a:t>
            </a:r>
            <a:endParaRPr kumimoji="1" lang="zh-CN" altLang="en-US" sz="3600" b="1" dirty="0">
              <a:solidFill>
                <a:srgbClr val="FFFF00"/>
              </a:solidFill>
              <a:latin typeface="+mn-ea"/>
              <a:ea typeface="+mn-ea"/>
            </a:endParaRP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886787">
                                            <p:txEl>
                                              <p:pRg st="0" end="0"/>
                                            </p:txEl>
                                          </p:spTgt>
                                        </p:tgtEl>
                                        <p:attrNameLst>
                                          <p:attrName>style.visibility</p:attrName>
                                        </p:attrNameLst>
                                      </p:cBhvr>
                                      <p:to>
                                        <p:strVal val="visible"/>
                                      </p:to>
                                    </p:set>
                                    <p:animEffect transition="in" filter="box(out)">
                                      <p:cBhvr>
                                        <p:cTn id="7" dur="500"/>
                                        <p:tgtEl>
                                          <p:spTgt spid="886787">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1" name="CAMERA.WAV"/>
                                        </p:tgtEl>
                                      </p:cMediaNode>
                                    </p:audio>
                                  </p:subTnLst>
                                </p:cTn>
                              </p:par>
                              <p:par>
                                <p:cTn id="8" presetID="4" presetClass="entr" presetSubtype="32" fill="hold" grpId="0" nodeType="withEffect">
                                  <p:stCondLst>
                                    <p:cond delay="0"/>
                                  </p:stCondLst>
                                  <p:childTnLst>
                                    <p:set>
                                      <p:cBhvr>
                                        <p:cTn id="9" dur="1" fill="hold">
                                          <p:stCondLst>
                                            <p:cond delay="0"/>
                                          </p:stCondLst>
                                        </p:cTn>
                                        <p:tgtEl>
                                          <p:spTgt spid="886787">
                                            <p:txEl>
                                              <p:pRg st="2" end="2"/>
                                            </p:txEl>
                                          </p:spTgt>
                                        </p:tgtEl>
                                        <p:attrNameLst>
                                          <p:attrName>style.visibility</p:attrName>
                                        </p:attrNameLst>
                                      </p:cBhvr>
                                      <p:to>
                                        <p:strVal val="visible"/>
                                      </p:to>
                                    </p:set>
                                    <p:animEffect transition="in" filter="box(out)">
                                      <p:cBhvr>
                                        <p:cTn id="10" dur="500"/>
                                        <p:tgtEl>
                                          <p:spTgt spid="886787">
                                            <p:txEl>
                                              <p:pRg st="2" end="2"/>
                                            </p:txEl>
                                          </p:spTgt>
                                        </p:tgtEl>
                                      </p:cBhvr>
                                    </p:animEffect>
                                  </p:childTnLst>
                                  <p:subTnLst>
                                    <p:audio>
                                      <p:cMediaNode>
                                        <p:cTn display="0" masterRel="sameClick">
                                          <p:stCondLst>
                                            <p:cond evt="begin" delay="0">
                                              <p:tn val="8"/>
                                            </p:cond>
                                          </p:stCondLst>
                                          <p:endCondLst>
                                            <p:cond evt="onStopAudio" delay="0">
                                              <p:tgtEl>
                                                <p:sldTgt/>
                                              </p:tgtEl>
                                            </p:cond>
                                          </p:endCondLst>
                                        </p:cTn>
                                        <p:tgtEl>
                                          <p:sndTgt r:embed="rId1" name="CAMERA.WAV"/>
                                        </p:tgtEl>
                                      </p:cMediaNode>
                                    </p:audio>
                                  </p:subTnLst>
                                </p:cTn>
                              </p:par>
                              <p:par>
                                <p:cTn id="11" presetID="4" presetClass="entr" presetSubtype="32" fill="hold" grpId="0" nodeType="withEffect">
                                  <p:stCondLst>
                                    <p:cond delay="0"/>
                                  </p:stCondLst>
                                  <p:childTnLst>
                                    <p:set>
                                      <p:cBhvr>
                                        <p:cTn id="12" dur="1" fill="hold">
                                          <p:stCondLst>
                                            <p:cond delay="0"/>
                                          </p:stCondLst>
                                        </p:cTn>
                                        <p:tgtEl>
                                          <p:spTgt spid="886787">
                                            <p:txEl>
                                              <p:pRg st="3" end="3"/>
                                            </p:txEl>
                                          </p:spTgt>
                                        </p:tgtEl>
                                        <p:attrNameLst>
                                          <p:attrName>style.visibility</p:attrName>
                                        </p:attrNameLst>
                                      </p:cBhvr>
                                      <p:to>
                                        <p:strVal val="visible"/>
                                      </p:to>
                                    </p:set>
                                    <p:animEffect transition="in" filter="box(out)">
                                      <p:cBhvr>
                                        <p:cTn id="13" dur="500"/>
                                        <p:tgtEl>
                                          <p:spTgt spid="886787">
                                            <p:txEl>
                                              <p:pRg st="3" end="3"/>
                                            </p:txEl>
                                          </p:spTgt>
                                        </p:tgtEl>
                                      </p:cBhvr>
                                    </p:animEffect>
                                  </p:childTnLst>
                                  <p:subTnLst>
                                    <p:audio>
                                      <p:cMediaNode>
                                        <p:cTn display="0" masterRel="sameClick">
                                          <p:stCondLst>
                                            <p:cond evt="begin" delay="0">
                                              <p:tn val="11"/>
                                            </p:cond>
                                          </p:stCondLst>
                                          <p:endCondLst>
                                            <p:cond evt="onStopAudio" delay="0">
                                              <p:tgtEl>
                                                <p:sldTgt/>
                                              </p:tgtEl>
                                            </p:cond>
                                          </p:endCondLst>
                                        </p:cTn>
                                        <p:tgtEl>
                                          <p:sndTgt r:embed="rId1"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6787" grpId="0" autoUpdateAnimBg="0" build="p"/>
    </p:bld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Rectangle 13"/>
          <p:cNvSpPr>
            <a:spLocks noGrp="1" noChangeArrowheads="1"/>
          </p:cNvSpPr>
          <p:nvPr>
            <p:ph type="dt" sz="quarter" idx="2"/>
          </p:nvPr>
        </p:nvSpPr>
        <p:spPr/>
        <p:txBody>
          <a:bodyPr/>
          <a:lstStyle/>
          <a:p>
            <a:fld id="{DD7AB806-0814-4EB4-886A-EB0674D848BE}" type="datetime1">
              <a:rPr lang="zh-CN" altLang="en-US"/>
            </a:fld>
            <a:endParaRPr lang="en-US" altLang="zh-CN"/>
          </a:p>
        </p:txBody>
      </p:sp>
      <p:sp>
        <p:nvSpPr>
          <p:cNvPr id="45" name="Rectangle 15"/>
          <p:cNvSpPr>
            <a:spLocks noGrp="1" noChangeArrowheads="1"/>
          </p:cNvSpPr>
          <p:nvPr>
            <p:ph type="sldNum" sz="quarter" idx="4"/>
          </p:nvPr>
        </p:nvSpPr>
        <p:spPr/>
        <p:txBody>
          <a:bodyPr/>
          <a:lstStyle/>
          <a:p>
            <a:fld id="{A3778047-5E29-46FF-AFAF-0E1D2F101902}" type="slidenum">
              <a:rPr lang="en-US" altLang="zh-CN"/>
            </a:fld>
            <a:endParaRPr lang="en-US" altLang="zh-CN"/>
          </a:p>
        </p:txBody>
      </p:sp>
      <p:sp>
        <p:nvSpPr>
          <p:cNvPr id="888834" name="Rectangle 2"/>
          <p:cNvSpPr>
            <a:spLocks noChangeArrowheads="1"/>
          </p:cNvSpPr>
          <p:nvPr/>
        </p:nvSpPr>
        <p:spPr bwMode="auto">
          <a:xfrm>
            <a:off x="2209800" y="838200"/>
            <a:ext cx="2667000" cy="481013"/>
          </a:xfrm>
          <a:prstGeom prst="rect">
            <a:avLst/>
          </a:prstGeom>
          <a:solidFill>
            <a:srgbClr val="009900"/>
          </a:solidFill>
          <a:ln w="38100">
            <a:solidFill>
              <a:schemeClr val="tx1"/>
            </a:solidFill>
            <a:miter lim="800000"/>
          </a:ln>
        </p:spPr>
        <p:txBody>
          <a:bodyPr/>
          <a:lstStyle/>
          <a:p>
            <a:r>
              <a:rPr kumimoji="1" lang="zh-CN" altLang="en-US" sz="2000" b="1">
                <a:latin typeface="Times New Roman" panose="02020603050405020304" pitchFamily="18" charset="0"/>
                <a:ea typeface="楷体_GB2312" pitchFamily="49" charset="-122"/>
              </a:rPr>
              <a:t>汽车仪表板</a:t>
            </a:r>
            <a:r>
              <a:rPr kumimoji="1" lang="zh-CN" altLang="en-US" sz="2000" b="1">
                <a:latin typeface="楷体_GB2312" pitchFamily="49" charset="-122"/>
                <a:ea typeface="楷体_GB2312" pitchFamily="49" charset="-122"/>
              </a:rPr>
              <a:t>控制系统</a:t>
            </a:r>
            <a:endParaRPr kumimoji="1" lang="zh-CN" altLang="en-US" sz="2000" b="1">
              <a:latin typeface="楷体_GB2312" pitchFamily="49" charset="-122"/>
              <a:ea typeface="楷体_GB2312" pitchFamily="49" charset="-122"/>
            </a:endParaRPr>
          </a:p>
        </p:txBody>
      </p:sp>
      <p:sp>
        <p:nvSpPr>
          <p:cNvPr id="888835" name="Rectangle 3"/>
          <p:cNvSpPr>
            <a:spLocks noChangeArrowheads="1"/>
          </p:cNvSpPr>
          <p:nvPr/>
        </p:nvSpPr>
        <p:spPr bwMode="auto">
          <a:xfrm>
            <a:off x="1371600" y="1801813"/>
            <a:ext cx="1096963" cy="481012"/>
          </a:xfrm>
          <a:prstGeom prst="rect">
            <a:avLst/>
          </a:prstGeom>
          <a:solidFill>
            <a:srgbClr val="009900"/>
          </a:solidFill>
          <a:ln w="38100">
            <a:solidFill>
              <a:schemeClr val="tx1"/>
            </a:solidFill>
            <a:miter lim="800000"/>
          </a:ln>
        </p:spPr>
        <p:txBody>
          <a:bodyPr/>
          <a:lstStyle/>
          <a:p>
            <a:pPr algn="ctr"/>
            <a:r>
              <a:rPr kumimoji="1" lang="zh-CN" altLang="en-US" sz="2000" b="1">
                <a:latin typeface="楷体_GB2312" pitchFamily="49" charset="-122"/>
                <a:ea typeface="楷体_GB2312" pitchFamily="49" charset="-122"/>
              </a:rPr>
              <a:t>读键板</a:t>
            </a:r>
            <a:endParaRPr kumimoji="1" lang="zh-CN" altLang="en-US" sz="2000" b="1">
              <a:latin typeface="楷体_GB2312" pitchFamily="49" charset="-122"/>
              <a:ea typeface="楷体_GB2312" pitchFamily="49" charset="-122"/>
            </a:endParaRPr>
          </a:p>
        </p:txBody>
      </p:sp>
      <p:sp>
        <p:nvSpPr>
          <p:cNvPr id="888836" name="Rectangle 4"/>
          <p:cNvSpPr>
            <a:spLocks noChangeArrowheads="1"/>
          </p:cNvSpPr>
          <p:nvPr/>
        </p:nvSpPr>
        <p:spPr bwMode="auto">
          <a:xfrm>
            <a:off x="3932238" y="1801813"/>
            <a:ext cx="1782762" cy="481012"/>
          </a:xfrm>
          <a:prstGeom prst="rect">
            <a:avLst/>
          </a:prstGeom>
          <a:solidFill>
            <a:srgbClr val="009900"/>
          </a:solidFill>
          <a:ln w="38100">
            <a:solidFill>
              <a:schemeClr val="tx1"/>
            </a:solidFill>
            <a:miter lim="800000"/>
          </a:ln>
        </p:spPr>
        <p:txBody>
          <a:bodyPr/>
          <a:lstStyle/>
          <a:p>
            <a:pPr algn="ctr"/>
            <a:r>
              <a:rPr kumimoji="1" lang="zh-CN" altLang="en-US" sz="2000" b="1">
                <a:latin typeface="楷体_GB2312" pitchFamily="49" charset="-122"/>
                <a:ea typeface="楷体_GB2312" pitchFamily="49" charset="-122"/>
              </a:rPr>
              <a:t>启动键板功能</a:t>
            </a:r>
            <a:endParaRPr kumimoji="1" lang="zh-CN" altLang="en-US" sz="2000" b="1">
              <a:latin typeface="楷体_GB2312" pitchFamily="49" charset="-122"/>
              <a:ea typeface="楷体_GB2312" pitchFamily="49" charset="-122"/>
            </a:endParaRPr>
          </a:p>
        </p:txBody>
      </p:sp>
      <p:sp>
        <p:nvSpPr>
          <p:cNvPr id="888837" name="Rectangle 5"/>
          <p:cNvSpPr>
            <a:spLocks noChangeArrowheads="1"/>
          </p:cNvSpPr>
          <p:nvPr/>
        </p:nvSpPr>
        <p:spPr bwMode="auto">
          <a:xfrm>
            <a:off x="0" y="4210050"/>
            <a:ext cx="1600200" cy="481013"/>
          </a:xfrm>
          <a:prstGeom prst="rect">
            <a:avLst/>
          </a:prstGeom>
          <a:solidFill>
            <a:srgbClr val="009900"/>
          </a:solidFill>
          <a:ln w="38100">
            <a:solidFill>
              <a:schemeClr val="tx1"/>
            </a:solidFill>
            <a:miter lim="800000"/>
          </a:ln>
        </p:spPr>
        <p:txBody>
          <a:bodyPr/>
          <a:lstStyle/>
          <a:p>
            <a:r>
              <a:rPr kumimoji="1" lang="zh-CN" altLang="en-US" sz="2000" b="1">
                <a:latin typeface="楷体_GB2312" pitchFamily="49" charset="-122"/>
                <a:ea typeface="楷体_GB2312" pitchFamily="49" charset="-122"/>
              </a:rPr>
              <a:t>接收点火码</a:t>
            </a:r>
            <a:endParaRPr kumimoji="1" lang="zh-CN" altLang="en-US" sz="2000" b="1">
              <a:latin typeface="楷体_GB2312" pitchFamily="49" charset="-122"/>
              <a:ea typeface="楷体_GB2312" pitchFamily="49" charset="-122"/>
            </a:endParaRPr>
          </a:p>
        </p:txBody>
      </p:sp>
      <p:sp>
        <p:nvSpPr>
          <p:cNvPr id="888838" name="Rectangle 6"/>
          <p:cNvSpPr>
            <a:spLocks noChangeArrowheads="1"/>
          </p:cNvSpPr>
          <p:nvPr/>
        </p:nvSpPr>
        <p:spPr bwMode="auto">
          <a:xfrm>
            <a:off x="1676400" y="4191000"/>
            <a:ext cx="1524000" cy="481013"/>
          </a:xfrm>
          <a:prstGeom prst="rect">
            <a:avLst/>
          </a:prstGeom>
          <a:solidFill>
            <a:srgbClr val="009900"/>
          </a:solidFill>
          <a:ln w="38100">
            <a:solidFill>
              <a:schemeClr val="tx1"/>
            </a:solidFill>
            <a:miter lim="800000"/>
          </a:ln>
        </p:spPr>
        <p:txBody>
          <a:bodyPr/>
          <a:lstStyle/>
          <a:p>
            <a:r>
              <a:rPr kumimoji="1" lang="zh-CN" altLang="en-US" sz="2000" b="1">
                <a:latin typeface="楷体_GB2312" pitchFamily="49" charset="-122"/>
                <a:ea typeface="楷体_GB2312" pitchFamily="49" charset="-122"/>
              </a:rPr>
              <a:t>检查点火码</a:t>
            </a:r>
            <a:endParaRPr kumimoji="1" lang="zh-CN" altLang="en-US" sz="2000" b="1">
              <a:latin typeface="楷体_GB2312" pitchFamily="49" charset="-122"/>
              <a:ea typeface="楷体_GB2312" pitchFamily="49" charset="-122"/>
            </a:endParaRPr>
          </a:p>
        </p:txBody>
      </p:sp>
      <p:sp>
        <p:nvSpPr>
          <p:cNvPr id="888839" name="Rectangle 7"/>
          <p:cNvSpPr>
            <a:spLocks noChangeArrowheads="1"/>
          </p:cNvSpPr>
          <p:nvPr/>
        </p:nvSpPr>
        <p:spPr bwMode="auto">
          <a:xfrm>
            <a:off x="3276600" y="4191000"/>
            <a:ext cx="1295400" cy="481013"/>
          </a:xfrm>
          <a:prstGeom prst="rect">
            <a:avLst/>
          </a:prstGeom>
          <a:solidFill>
            <a:srgbClr val="009900"/>
          </a:solidFill>
          <a:ln w="38100">
            <a:solidFill>
              <a:schemeClr val="tx1"/>
            </a:solidFill>
            <a:miter lim="800000"/>
          </a:ln>
        </p:spPr>
        <p:txBody>
          <a:bodyPr/>
          <a:lstStyle/>
          <a:p>
            <a:pPr algn="ctr"/>
            <a:r>
              <a:rPr kumimoji="1" lang="zh-CN" altLang="en-US" sz="2000" b="1">
                <a:latin typeface="楷体_GB2312" pitchFamily="49" charset="-122"/>
                <a:ea typeface="楷体_GB2312" pitchFamily="49" charset="-122"/>
              </a:rPr>
              <a:t>错误处理</a:t>
            </a:r>
            <a:endParaRPr kumimoji="1" lang="zh-CN" altLang="en-US" sz="2000" b="1">
              <a:latin typeface="楷体_GB2312" pitchFamily="49" charset="-122"/>
              <a:ea typeface="楷体_GB2312" pitchFamily="49" charset="-122"/>
            </a:endParaRPr>
          </a:p>
        </p:txBody>
      </p:sp>
      <p:sp>
        <p:nvSpPr>
          <p:cNvPr id="888840" name="Rectangle 8"/>
          <p:cNvSpPr>
            <a:spLocks noChangeArrowheads="1"/>
          </p:cNvSpPr>
          <p:nvPr/>
        </p:nvSpPr>
        <p:spPr bwMode="auto">
          <a:xfrm>
            <a:off x="6492875" y="3005138"/>
            <a:ext cx="822325" cy="481012"/>
          </a:xfrm>
          <a:prstGeom prst="rect">
            <a:avLst/>
          </a:prstGeom>
          <a:noFill/>
          <a:ln w="38100">
            <a:noFill/>
            <a:miter lim="800000"/>
          </a:ln>
        </p:spPr>
        <p:txBody>
          <a:bodyPr/>
          <a:lstStyle/>
          <a:p>
            <a:pPr algn="ctr"/>
            <a:r>
              <a:rPr kumimoji="1" lang="en-US" altLang="zh-CN" sz="2000" b="1">
                <a:latin typeface="Times New Roman" panose="02020603050405020304"/>
                <a:ea typeface="楷体_GB2312" pitchFamily="49" charset="-122"/>
              </a:rPr>
              <a:t>……</a:t>
            </a:r>
            <a:endParaRPr kumimoji="1" lang="en-US" altLang="zh-CN" sz="2000" b="1">
              <a:latin typeface="楷体_GB2312" pitchFamily="49" charset="-122"/>
              <a:ea typeface="楷体_GB2312" pitchFamily="49" charset="-122"/>
            </a:endParaRPr>
          </a:p>
        </p:txBody>
      </p:sp>
      <p:sp>
        <p:nvSpPr>
          <p:cNvPr id="888841" name="Rectangle 9"/>
          <p:cNvSpPr>
            <a:spLocks noChangeArrowheads="1"/>
          </p:cNvSpPr>
          <p:nvPr/>
        </p:nvSpPr>
        <p:spPr bwMode="auto">
          <a:xfrm>
            <a:off x="365125" y="3005138"/>
            <a:ext cx="1692275" cy="481012"/>
          </a:xfrm>
          <a:prstGeom prst="rect">
            <a:avLst/>
          </a:prstGeom>
          <a:solidFill>
            <a:srgbClr val="009900"/>
          </a:solidFill>
          <a:ln w="38100">
            <a:solidFill>
              <a:schemeClr val="tx1"/>
            </a:solidFill>
            <a:miter lim="800000"/>
          </a:ln>
        </p:spPr>
        <p:txBody>
          <a:bodyPr/>
          <a:lstStyle/>
          <a:p>
            <a:pPr algn="ctr"/>
            <a:r>
              <a:rPr kumimoji="1" lang="zh-CN" altLang="en-US" sz="2000" b="1">
                <a:latin typeface="楷体_GB2312" pitchFamily="49" charset="-122"/>
                <a:ea typeface="楷体_GB2312" pitchFamily="49" charset="-122"/>
              </a:rPr>
              <a:t>点火码求值</a:t>
            </a:r>
            <a:endParaRPr kumimoji="1" lang="zh-CN" altLang="en-US" sz="2000" b="1">
              <a:latin typeface="楷体_GB2312" pitchFamily="49" charset="-122"/>
              <a:ea typeface="楷体_GB2312" pitchFamily="49" charset="-122"/>
            </a:endParaRPr>
          </a:p>
        </p:txBody>
      </p:sp>
      <p:sp>
        <p:nvSpPr>
          <p:cNvPr id="888842" name="Rectangle 10"/>
          <p:cNvSpPr>
            <a:spLocks noChangeArrowheads="1"/>
          </p:cNvSpPr>
          <p:nvPr/>
        </p:nvSpPr>
        <p:spPr bwMode="auto">
          <a:xfrm>
            <a:off x="3505200" y="3005138"/>
            <a:ext cx="1249363" cy="481012"/>
          </a:xfrm>
          <a:prstGeom prst="rect">
            <a:avLst/>
          </a:prstGeom>
          <a:solidFill>
            <a:srgbClr val="009900"/>
          </a:solidFill>
          <a:ln w="38100">
            <a:solidFill>
              <a:schemeClr val="tx1"/>
            </a:solidFill>
            <a:miter lim="800000"/>
          </a:ln>
        </p:spPr>
        <p:txBody>
          <a:bodyPr/>
          <a:lstStyle/>
          <a:p>
            <a:r>
              <a:rPr kumimoji="1" lang="zh-CN" altLang="en-US" sz="2000" b="1">
                <a:latin typeface="楷体_GB2312" pitchFamily="49" charset="-122"/>
                <a:ea typeface="楷体_GB2312" pitchFamily="49" charset="-122"/>
              </a:rPr>
              <a:t>雷达探测</a:t>
            </a:r>
            <a:endParaRPr kumimoji="1" lang="zh-CN" altLang="en-US" sz="2000" b="1">
              <a:latin typeface="楷体_GB2312" pitchFamily="49" charset="-122"/>
              <a:ea typeface="楷体_GB2312" pitchFamily="49" charset="-122"/>
            </a:endParaRPr>
          </a:p>
        </p:txBody>
      </p:sp>
      <p:sp>
        <p:nvSpPr>
          <p:cNvPr id="888843" name="Rectangle 11"/>
          <p:cNvSpPr>
            <a:spLocks noChangeArrowheads="1"/>
          </p:cNvSpPr>
          <p:nvPr/>
        </p:nvSpPr>
        <p:spPr bwMode="auto">
          <a:xfrm>
            <a:off x="7620000" y="4210050"/>
            <a:ext cx="1431925" cy="481013"/>
          </a:xfrm>
          <a:prstGeom prst="rect">
            <a:avLst/>
          </a:prstGeom>
          <a:solidFill>
            <a:srgbClr val="009900"/>
          </a:solidFill>
          <a:ln w="38100">
            <a:solidFill>
              <a:schemeClr val="tx1"/>
            </a:solidFill>
            <a:miter lim="800000"/>
          </a:ln>
        </p:spPr>
        <p:txBody>
          <a:bodyPr/>
          <a:lstStyle/>
          <a:p>
            <a:pPr algn="ctr"/>
            <a:r>
              <a:rPr kumimoji="1" lang="zh-CN" altLang="en-US" sz="2000" b="1">
                <a:latin typeface="楷体_GB2312" pitchFamily="49" charset="-122"/>
                <a:ea typeface="楷体_GB2312" pitchFamily="49" charset="-122"/>
              </a:rPr>
              <a:t>显示</a:t>
            </a:r>
            <a:r>
              <a:rPr kumimoji="1" lang="en-US" altLang="zh-CN" sz="2000" b="1">
                <a:latin typeface="楷体_GB2312" pitchFamily="49" charset="-122"/>
                <a:ea typeface="楷体_GB2312" pitchFamily="49" charset="-122"/>
              </a:rPr>
              <a:t>/</a:t>
            </a:r>
            <a:r>
              <a:rPr kumimoji="1" lang="zh-CN" altLang="en-US" sz="2000" b="1">
                <a:latin typeface="楷体_GB2312" pitchFamily="49" charset="-122"/>
                <a:ea typeface="楷体_GB2312" pitchFamily="49" charset="-122"/>
              </a:rPr>
              <a:t>告警</a:t>
            </a:r>
            <a:endParaRPr kumimoji="1" lang="zh-CN" altLang="en-US" sz="2000" b="1">
              <a:latin typeface="楷体_GB2312" pitchFamily="49" charset="-122"/>
              <a:ea typeface="楷体_GB2312" pitchFamily="49" charset="-122"/>
            </a:endParaRPr>
          </a:p>
        </p:txBody>
      </p:sp>
      <p:sp>
        <p:nvSpPr>
          <p:cNvPr id="888844" name="Rectangle 12"/>
          <p:cNvSpPr>
            <a:spLocks noChangeArrowheads="1"/>
          </p:cNvSpPr>
          <p:nvPr/>
        </p:nvSpPr>
        <p:spPr bwMode="auto">
          <a:xfrm>
            <a:off x="4724400" y="4191000"/>
            <a:ext cx="1325563" cy="722313"/>
          </a:xfrm>
          <a:prstGeom prst="rect">
            <a:avLst/>
          </a:prstGeom>
          <a:solidFill>
            <a:srgbClr val="009900"/>
          </a:solidFill>
          <a:ln w="38100">
            <a:solidFill>
              <a:schemeClr val="tx1"/>
            </a:solidFill>
            <a:miter lim="800000"/>
          </a:ln>
        </p:spPr>
        <p:txBody>
          <a:bodyPr/>
          <a:lstStyle/>
          <a:p>
            <a:r>
              <a:rPr kumimoji="1" lang="en-US" altLang="zh-CN" sz="2000" b="1">
                <a:latin typeface="楷体_GB2312" pitchFamily="49" charset="-122"/>
                <a:ea typeface="楷体_GB2312" pitchFamily="49" charset="-122"/>
              </a:rPr>
              <a:t>X</a:t>
            </a:r>
            <a:r>
              <a:rPr kumimoji="1" lang="en-US" altLang="zh-CN" sz="2000" b="1">
                <a:latin typeface="Times New Roman" panose="02020603050405020304"/>
                <a:ea typeface="楷体_GB2312" pitchFamily="49" charset="-122"/>
              </a:rPr>
              <a:t>—</a:t>
            </a:r>
            <a:r>
              <a:rPr kumimoji="1" lang="en-US" altLang="zh-CN" sz="2000" b="1">
                <a:latin typeface="楷体_GB2312" pitchFamily="49" charset="-122"/>
                <a:ea typeface="楷体_GB2312" pitchFamily="49" charset="-122"/>
              </a:rPr>
              <a:t>K</a:t>
            </a:r>
            <a:endParaRPr kumimoji="1" lang="en-US" altLang="zh-CN" sz="2000" b="1">
              <a:latin typeface="楷体_GB2312" pitchFamily="49" charset="-122"/>
              <a:ea typeface="楷体_GB2312" pitchFamily="49" charset="-122"/>
            </a:endParaRPr>
          </a:p>
          <a:p>
            <a:pPr algn="ctr"/>
            <a:r>
              <a:rPr kumimoji="1" lang="zh-CN" altLang="en-US" sz="2000" b="1">
                <a:latin typeface="楷体_GB2312" pitchFamily="49" charset="-122"/>
                <a:ea typeface="楷体_GB2312" pitchFamily="49" charset="-122"/>
              </a:rPr>
              <a:t>频段监视</a:t>
            </a:r>
            <a:endParaRPr kumimoji="1" lang="zh-CN" altLang="en-US" sz="2000" b="1">
              <a:latin typeface="楷体_GB2312" pitchFamily="49" charset="-122"/>
              <a:ea typeface="楷体_GB2312" pitchFamily="49" charset="-122"/>
            </a:endParaRPr>
          </a:p>
        </p:txBody>
      </p:sp>
      <p:sp>
        <p:nvSpPr>
          <p:cNvPr id="888845" name="Rectangle 13"/>
          <p:cNvSpPr>
            <a:spLocks noChangeArrowheads="1"/>
          </p:cNvSpPr>
          <p:nvPr/>
        </p:nvSpPr>
        <p:spPr bwMode="auto">
          <a:xfrm>
            <a:off x="6172200" y="4210050"/>
            <a:ext cx="1325563" cy="481013"/>
          </a:xfrm>
          <a:prstGeom prst="rect">
            <a:avLst/>
          </a:prstGeom>
          <a:solidFill>
            <a:srgbClr val="009900"/>
          </a:solidFill>
          <a:ln w="38100">
            <a:solidFill>
              <a:schemeClr val="tx1"/>
            </a:solidFill>
            <a:miter lim="800000"/>
          </a:ln>
        </p:spPr>
        <p:txBody>
          <a:bodyPr/>
          <a:lstStyle/>
          <a:p>
            <a:pPr algn="ctr"/>
            <a:r>
              <a:rPr kumimoji="1" lang="zh-CN" altLang="en-US" sz="2000" b="1">
                <a:latin typeface="楷体_GB2312" pitchFamily="49" charset="-122"/>
                <a:ea typeface="楷体_GB2312" pitchFamily="49" charset="-122"/>
              </a:rPr>
              <a:t>距离计算</a:t>
            </a:r>
            <a:endParaRPr kumimoji="1" lang="zh-CN" altLang="en-US" sz="2000" b="1">
              <a:latin typeface="楷体_GB2312" pitchFamily="49" charset="-122"/>
              <a:ea typeface="楷体_GB2312" pitchFamily="49" charset="-122"/>
            </a:endParaRPr>
          </a:p>
        </p:txBody>
      </p:sp>
      <p:sp>
        <p:nvSpPr>
          <p:cNvPr id="888846" name="Rectangle 14"/>
          <p:cNvSpPr>
            <a:spLocks noChangeArrowheads="1"/>
          </p:cNvSpPr>
          <p:nvPr/>
        </p:nvSpPr>
        <p:spPr bwMode="auto">
          <a:xfrm>
            <a:off x="7407275" y="3005138"/>
            <a:ext cx="1279525" cy="481012"/>
          </a:xfrm>
          <a:prstGeom prst="rect">
            <a:avLst/>
          </a:prstGeom>
          <a:solidFill>
            <a:srgbClr val="009900"/>
          </a:solidFill>
          <a:ln w="38100">
            <a:solidFill>
              <a:schemeClr val="tx1"/>
            </a:solidFill>
            <a:miter lim="800000"/>
          </a:ln>
        </p:spPr>
        <p:txBody>
          <a:bodyPr/>
          <a:lstStyle/>
          <a:p>
            <a:r>
              <a:rPr kumimoji="1" lang="zh-CN" altLang="en-US" sz="2000" b="1">
                <a:latin typeface="楷体_GB2312" pitchFamily="49" charset="-122"/>
                <a:ea typeface="楷体_GB2312" pitchFamily="49" charset="-122"/>
              </a:rPr>
              <a:t>作废按键</a:t>
            </a:r>
            <a:endParaRPr kumimoji="1" lang="zh-CN" altLang="en-US" sz="2000" b="1">
              <a:latin typeface="楷体_GB2312" pitchFamily="49" charset="-122"/>
              <a:ea typeface="楷体_GB2312" pitchFamily="49" charset="-122"/>
            </a:endParaRPr>
          </a:p>
        </p:txBody>
      </p:sp>
      <p:sp>
        <p:nvSpPr>
          <p:cNvPr id="888847" name="Rectangle 15"/>
          <p:cNvSpPr>
            <a:spLocks noChangeArrowheads="1"/>
          </p:cNvSpPr>
          <p:nvPr/>
        </p:nvSpPr>
        <p:spPr bwMode="auto">
          <a:xfrm>
            <a:off x="0" y="5172075"/>
            <a:ext cx="1676400" cy="482600"/>
          </a:xfrm>
          <a:prstGeom prst="rect">
            <a:avLst/>
          </a:prstGeom>
          <a:solidFill>
            <a:srgbClr val="009900"/>
          </a:solidFill>
          <a:ln w="38100">
            <a:solidFill>
              <a:schemeClr val="tx1"/>
            </a:solidFill>
            <a:miter lim="800000"/>
          </a:ln>
        </p:spPr>
        <p:txBody>
          <a:bodyPr/>
          <a:lstStyle/>
          <a:p>
            <a:pPr algn="ctr"/>
            <a:r>
              <a:rPr kumimoji="1" lang="zh-CN" altLang="en-US" sz="2000" b="1">
                <a:latin typeface="楷体_GB2312" pitchFamily="49" charset="-122"/>
                <a:ea typeface="楷体_GB2312" pitchFamily="49" charset="-122"/>
              </a:rPr>
              <a:t>数字键读入</a:t>
            </a:r>
            <a:endParaRPr kumimoji="1" lang="zh-CN" altLang="en-US" sz="2000" b="1">
              <a:latin typeface="楷体_GB2312" pitchFamily="49" charset="-122"/>
              <a:ea typeface="楷体_GB2312" pitchFamily="49" charset="-122"/>
            </a:endParaRPr>
          </a:p>
        </p:txBody>
      </p:sp>
      <p:sp>
        <p:nvSpPr>
          <p:cNvPr id="888848" name="Rectangle 16"/>
          <p:cNvSpPr>
            <a:spLocks noChangeArrowheads="1"/>
          </p:cNvSpPr>
          <p:nvPr/>
        </p:nvSpPr>
        <p:spPr bwMode="auto">
          <a:xfrm>
            <a:off x="2971800" y="5172075"/>
            <a:ext cx="1676400" cy="482600"/>
          </a:xfrm>
          <a:prstGeom prst="rect">
            <a:avLst/>
          </a:prstGeom>
          <a:solidFill>
            <a:srgbClr val="009900"/>
          </a:solidFill>
          <a:ln w="38100">
            <a:solidFill>
              <a:schemeClr val="tx1"/>
            </a:solidFill>
            <a:miter lim="800000"/>
          </a:ln>
        </p:spPr>
        <p:txBody>
          <a:bodyPr/>
          <a:lstStyle/>
          <a:p>
            <a:pPr algn="ctr"/>
            <a:r>
              <a:rPr kumimoji="1" lang="zh-CN" altLang="en-US" sz="2000" b="1">
                <a:latin typeface="楷体_GB2312" pitchFamily="49" charset="-122"/>
                <a:ea typeface="楷体_GB2312" pitchFamily="49" charset="-122"/>
              </a:rPr>
              <a:t>封锁计时器</a:t>
            </a:r>
            <a:endParaRPr kumimoji="1" lang="zh-CN" altLang="en-US" sz="2000" b="1">
              <a:latin typeface="楷体_GB2312" pitchFamily="49" charset="-122"/>
              <a:ea typeface="楷体_GB2312" pitchFamily="49" charset="-122"/>
            </a:endParaRPr>
          </a:p>
        </p:txBody>
      </p:sp>
      <p:sp>
        <p:nvSpPr>
          <p:cNvPr id="888849" name="Rectangle 17"/>
          <p:cNvSpPr>
            <a:spLocks noChangeArrowheads="1"/>
          </p:cNvSpPr>
          <p:nvPr/>
        </p:nvSpPr>
        <p:spPr bwMode="auto">
          <a:xfrm>
            <a:off x="7696200" y="5413375"/>
            <a:ext cx="1447800" cy="481013"/>
          </a:xfrm>
          <a:prstGeom prst="rect">
            <a:avLst/>
          </a:prstGeom>
          <a:solidFill>
            <a:srgbClr val="009900"/>
          </a:solidFill>
          <a:ln w="38100">
            <a:solidFill>
              <a:schemeClr val="tx1"/>
            </a:solidFill>
            <a:miter lim="800000"/>
          </a:ln>
        </p:spPr>
        <p:txBody>
          <a:bodyPr/>
          <a:lstStyle/>
          <a:p>
            <a:pPr algn="ctr"/>
            <a:r>
              <a:rPr kumimoji="1" lang="zh-CN" altLang="en-US" sz="2000" b="1">
                <a:latin typeface="楷体_GB2312" pitchFamily="49" charset="-122"/>
                <a:ea typeface="楷体_GB2312" pitchFamily="49" charset="-122"/>
              </a:rPr>
              <a:t>告警铃声</a:t>
            </a:r>
            <a:endParaRPr kumimoji="1" lang="zh-CN" altLang="en-US" sz="2000" b="1">
              <a:latin typeface="楷体_GB2312" pitchFamily="49" charset="-122"/>
              <a:ea typeface="楷体_GB2312" pitchFamily="49" charset="-122"/>
            </a:endParaRPr>
          </a:p>
        </p:txBody>
      </p:sp>
      <p:sp>
        <p:nvSpPr>
          <p:cNvPr id="888850" name="Rectangle 18"/>
          <p:cNvSpPr>
            <a:spLocks noChangeArrowheads="1"/>
          </p:cNvSpPr>
          <p:nvPr/>
        </p:nvSpPr>
        <p:spPr bwMode="auto">
          <a:xfrm>
            <a:off x="5851525" y="6376988"/>
            <a:ext cx="1463675" cy="481012"/>
          </a:xfrm>
          <a:prstGeom prst="rect">
            <a:avLst/>
          </a:prstGeom>
          <a:solidFill>
            <a:srgbClr val="009900"/>
          </a:solidFill>
          <a:ln w="38100">
            <a:solidFill>
              <a:schemeClr val="tx1"/>
            </a:solidFill>
            <a:miter lim="800000"/>
          </a:ln>
        </p:spPr>
        <p:txBody>
          <a:bodyPr/>
          <a:lstStyle/>
          <a:p>
            <a:pPr algn="ctr"/>
            <a:r>
              <a:rPr kumimoji="1" lang="zh-CN" altLang="en-US" sz="2000" b="1">
                <a:latin typeface="楷体_GB2312" pitchFamily="49" charset="-122"/>
                <a:ea typeface="楷体_GB2312" pitchFamily="49" charset="-122"/>
              </a:rPr>
              <a:t>显示提示</a:t>
            </a:r>
            <a:endParaRPr kumimoji="1" lang="zh-CN" altLang="en-US" sz="2000" b="1">
              <a:latin typeface="楷体_GB2312" pitchFamily="49" charset="-122"/>
              <a:ea typeface="楷体_GB2312" pitchFamily="49" charset="-122"/>
            </a:endParaRPr>
          </a:p>
        </p:txBody>
      </p:sp>
      <p:sp>
        <p:nvSpPr>
          <p:cNvPr id="888851" name="Rectangle 19"/>
          <p:cNvSpPr>
            <a:spLocks noChangeArrowheads="1"/>
          </p:cNvSpPr>
          <p:nvPr/>
        </p:nvSpPr>
        <p:spPr bwMode="auto">
          <a:xfrm>
            <a:off x="5029200" y="3005138"/>
            <a:ext cx="1524000" cy="481012"/>
          </a:xfrm>
          <a:prstGeom prst="rect">
            <a:avLst/>
          </a:prstGeom>
          <a:solidFill>
            <a:srgbClr val="009900"/>
          </a:solidFill>
          <a:ln w="38100">
            <a:solidFill>
              <a:schemeClr val="tx1"/>
            </a:solidFill>
            <a:miter lim="800000"/>
          </a:ln>
        </p:spPr>
        <p:txBody>
          <a:bodyPr/>
          <a:lstStyle/>
          <a:p>
            <a:pPr algn="ctr"/>
            <a:r>
              <a:rPr kumimoji="1" lang="zh-CN" altLang="en-US" sz="2000" b="1">
                <a:latin typeface="楷体_GB2312" pitchFamily="49" charset="-122"/>
                <a:ea typeface="楷体_GB2312" pitchFamily="49" charset="-122"/>
              </a:rPr>
              <a:t>发动机状态</a:t>
            </a:r>
            <a:endParaRPr kumimoji="1" lang="zh-CN" altLang="en-US" sz="2000" b="1">
              <a:latin typeface="楷体_GB2312" pitchFamily="49" charset="-122"/>
              <a:ea typeface="楷体_GB2312" pitchFamily="49" charset="-122"/>
            </a:endParaRPr>
          </a:p>
        </p:txBody>
      </p:sp>
      <p:sp>
        <p:nvSpPr>
          <p:cNvPr id="888852" name="Line 20"/>
          <p:cNvSpPr>
            <a:spLocks noChangeShapeType="1"/>
          </p:cNvSpPr>
          <p:nvPr/>
        </p:nvSpPr>
        <p:spPr bwMode="auto">
          <a:xfrm flipH="1">
            <a:off x="2011363" y="1319213"/>
            <a:ext cx="1189037" cy="482600"/>
          </a:xfrm>
          <a:prstGeom prst="line">
            <a:avLst/>
          </a:prstGeom>
          <a:noFill/>
          <a:ln w="38100">
            <a:solidFill>
              <a:schemeClr val="tx1"/>
            </a:solidFill>
            <a:round/>
            <a:tailEnd type="triangle" w="med" len="med"/>
          </a:ln>
        </p:spPr>
        <p:txBody>
          <a:bodyPr/>
          <a:lstStyle/>
          <a:p>
            <a:endParaRPr lang="zh-CN" altLang="en-US"/>
          </a:p>
        </p:txBody>
      </p:sp>
      <p:sp>
        <p:nvSpPr>
          <p:cNvPr id="888853" name="Line 21"/>
          <p:cNvSpPr>
            <a:spLocks noChangeShapeType="1"/>
          </p:cNvSpPr>
          <p:nvPr/>
        </p:nvSpPr>
        <p:spPr bwMode="auto">
          <a:xfrm>
            <a:off x="3475038" y="1319213"/>
            <a:ext cx="1189037" cy="482600"/>
          </a:xfrm>
          <a:prstGeom prst="line">
            <a:avLst/>
          </a:prstGeom>
          <a:noFill/>
          <a:ln w="38100">
            <a:solidFill>
              <a:schemeClr val="tx1"/>
            </a:solidFill>
            <a:round/>
            <a:tailEnd type="triangle" w="med" len="med"/>
          </a:ln>
        </p:spPr>
        <p:txBody>
          <a:bodyPr/>
          <a:lstStyle/>
          <a:p>
            <a:endParaRPr lang="zh-CN" altLang="en-US"/>
          </a:p>
        </p:txBody>
      </p:sp>
      <p:sp>
        <p:nvSpPr>
          <p:cNvPr id="888854" name="Line 22"/>
          <p:cNvSpPr>
            <a:spLocks noChangeShapeType="1"/>
          </p:cNvSpPr>
          <p:nvPr/>
        </p:nvSpPr>
        <p:spPr bwMode="auto">
          <a:xfrm flipH="1">
            <a:off x="914400" y="2282825"/>
            <a:ext cx="3749675" cy="722313"/>
          </a:xfrm>
          <a:prstGeom prst="line">
            <a:avLst/>
          </a:prstGeom>
          <a:noFill/>
          <a:ln w="38100">
            <a:solidFill>
              <a:schemeClr val="tx1"/>
            </a:solidFill>
            <a:round/>
            <a:tailEnd type="triangle" w="med" len="med"/>
          </a:ln>
        </p:spPr>
        <p:txBody>
          <a:bodyPr/>
          <a:lstStyle/>
          <a:p>
            <a:endParaRPr lang="zh-CN" altLang="en-US"/>
          </a:p>
        </p:txBody>
      </p:sp>
      <p:sp>
        <p:nvSpPr>
          <p:cNvPr id="888855" name="Line 23"/>
          <p:cNvSpPr>
            <a:spLocks noChangeShapeType="1"/>
          </p:cNvSpPr>
          <p:nvPr/>
        </p:nvSpPr>
        <p:spPr bwMode="auto">
          <a:xfrm flipH="1">
            <a:off x="4206875" y="2282825"/>
            <a:ext cx="457200" cy="722313"/>
          </a:xfrm>
          <a:prstGeom prst="line">
            <a:avLst/>
          </a:prstGeom>
          <a:noFill/>
          <a:ln w="38100">
            <a:solidFill>
              <a:schemeClr val="tx1"/>
            </a:solidFill>
            <a:round/>
            <a:tailEnd type="triangle" w="med" len="med"/>
          </a:ln>
        </p:spPr>
        <p:txBody>
          <a:bodyPr/>
          <a:lstStyle/>
          <a:p>
            <a:endParaRPr lang="zh-CN" altLang="en-US"/>
          </a:p>
        </p:txBody>
      </p:sp>
      <p:sp>
        <p:nvSpPr>
          <p:cNvPr id="888856" name="Line 24"/>
          <p:cNvSpPr>
            <a:spLocks noChangeShapeType="1"/>
          </p:cNvSpPr>
          <p:nvPr/>
        </p:nvSpPr>
        <p:spPr bwMode="auto">
          <a:xfrm>
            <a:off x="4664075" y="2282825"/>
            <a:ext cx="1004888" cy="722313"/>
          </a:xfrm>
          <a:prstGeom prst="line">
            <a:avLst/>
          </a:prstGeom>
          <a:noFill/>
          <a:ln w="38100">
            <a:solidFill>
              <a:schemeClr val="tx1"/>
            </a:solidFill>
            <a:round/>
            <a:tailEnd type="triangle" w="med" len="med"/>
          </a:ln>
        </p:spPr>
        <p:txBody>
          <a:bodyPr/>
          <a:lstStyle/>
          <a:p>
            <a:endParaRPr lang="zh-CN" altLang="en-US"/>
          </a:p>
        </p:txBody>
      </p:sp>
      <p:sp>
        <p:nvSpPr>
          <p:cNvPr id="888857" name="Line 25"/>
          <p:cNvSpPr>
            <a:spLocks noChangeShapeType="1"/>
          </p:cNvSpPr>
          <p:nvPr/>
        </p:nvSpPr>
        <p:spPr bwMode="auto">
          <a:xfrm>
            <a:off x="4664075" y="2282825"/>
            <a:ext cx="3290888" cy="722313"/>
          </a:xfrm>
          <a:prstGeom prst="line">
            <a:avLst/>
          </a:prstGeom>
          <a:noFill/>
          <a:ln w="38100">
            <a:solidFill>
              <a:schemeClr val="tx1"/>
            </a:solidFill>
            <a:round/>
            <a:tailEnd type="triangle" w="med" len="med"/>
          </a:ln>
        </p:spPr>
        <p:txBody>
          <a:bodyPr/>
          <a:lstStyle/>
          <a:p>
            <a:endParaRPr lang="zh-CN" altLang="en-US"/>
          </a:p>
        </p:txBody>
      </p:sp>
      <p:sp>
        <p:nvSpPr>
          <p:cNvPr id="888858" name="Line 26"/>
          <p:cNvSpPr>
            <a:spLocks noChangeShapeType="1"/>
          </p:cNvSpPr>
          <p:nvPr/>
        </p:nvSpPr>
        <p:spPr bwMode="auto">
          <a:xfrm flipH="1">
            <a:off x="549275" y="3486150"/>
            <a:ext cx="457200" cy="723900"/>
          </a:xfrm>
          <a:prstGeom prst="line">
            <a:avLst/>
          </a:prstGeom>
          <a:noFill/>
          <a:ln w="38100">
            <a:solidFill>
              <a:schemeClr val="tx1"/>
            </a:solidFill>
            <a:round/>
            <a:tailEnd type="triangle" w="med" len="med"/>
          </a:ln>
        </p:spPr>
        <p:txBody>
          <a:bodyPr/>
          <a:lstStyle/>
          <a:p>
            <a:endParaRPr lang="zh-CN" altLang="en-US"/>
          </a:p>
        </p:txBody>
      </p:sp>
      <p:sp>
        <p:nvSpPr>
          <p:cNvPr id="888859" name="Line 27"/>
          <p:cNvSpPr>
            <a:spLocks noChangeShapeType="1"/>
          </p:cNvSpPr>
          <p:nvPr/>
        </p:nvSpPr>
        <p:spPr bwMode="auto">
          <a:xfrm>
            <a:off x="1006475" y="3486150"/>
            <a:ext cx="1187450" cy="723900"/>
          </a:xfrm>
          <a:prstGeom prst="line">
            <a:avLst/>
          </a:prstGeom>
          <a:noFill/>
          <a:ln w="38100">
            <a:solidFill>
              <a:schemeClr val="tx1"/>
            </a:solidFill>
            <a:round/>
            <a:tailEnd type="triangle" w="med" len="med"/>
          </a:ln>
        </p:spPr>
        <p:txBody>
          <a:bodyPr/>
          <a:lstStyle/>
          <a:p>
            <a:endParaRPr lang="zh-CN" altLang="en-US"/>
          </a:p>
        </p:txBody>
      </p:sp>
      <p:sp>
        <p:nvSpPr>
          <p:cNvPr id="888860" name="Line 28"/>
          <p:cNvSpPr>
            <a:spLocks noChangeShapeType="1"/>
          </p:cNvSpPr>
          <p:nvPr/>
        </p:nvSpPr>
        <p:spPr bwMode="auto">
          <a:xfrm>
            <a:off x="1066800" y="3505200"/>
            <a:ext cx="2833688" cy="723900"/>
          </a:xfrm>
          <a:prstGeom prst="line">
            <a:avLst/>
          </a:prstGeom>
          <a:noFill/>
          <a:ln w="38100">
            <a:solidFill>
              <a:schemeClr val="tx1"/>
            </a:solidFill>
            <a:round/>
            <a:tailEnd type="triangle" w="med" len="med"/>
          </a:ln>
        </p:spPr>
        <p:txBody>
          <a:bodyPr/>
          <a:lstStyle/>
          <a:p>
            <a:endParaRPr lang="zh-CN" altLang="en-US"/>
          </a:p>
        </p:txBody>
      </p:sp>
      <p:sp>
        <p:nvSpPr>
          <p:cNvPr id="888861" name="Line 29"/>
          <p:cNvSpPr>
            <a:spLocks noChangeShapeType="1"/>
          </p:cNvSpPr>
          <p:nvPr/>
        </p:nvSpPr>
        <p:spPr bwMode="auto">
          <a:xfrm>
            <a:off x="4206875" y="3486150"/>
            <a:ext cx="1187450" cy="723900"/>
          </a:xfrm>
          <a:prstGeom prst="line">
            <a:avLst/>
          </a:prstGeom>
          <a:noFill/>
          <a:ln w="38100">
            <a:solidFill>
              <a:schemeClr val="tx1"/>
            </a:solidFill>
            <a:round/>
            <a:tailEnd type="triangle" w="med" len="med"/>
          </a:ln>
        </p:spPr>
        <p:txBody>
          <a:bodyPr/>
          <a:lstStyle/>
          <a:p>
            <a:endParaRPr lang="zh-CN" altLang="en-US"/>
          </a:p>
        </p:txBody>
      </p:sp>
      <p:sp>
        <p:nvSpPr>
          <p:cNvPr id="888862" name="Line 30"/>
          <p:cNvSpPr>
            <a:spLocks noChangeShapeType="1"/>
          </p:cNvSpPr>
          <p:nvPr/>
        </p:nvSpPr>
        <p:spPr bwMode="auto">
          <a:xfrm>
            <a:off x="4206875" y="3486150"/>
            <a:ext cx="2743200" cy="723900"/>
          </a:xfrm>
          <a:prstGeom prst="line">
            <a:avLst/>
          </a:prstGeom>
          <a:noFill/>
          <a:ln w="38100">
            <a:solidFill>
              <a:schemeClr val="tx1"/>
            </a:solidFill>
            <a:round/>
            <a:tailEnd type="triangle" w="med" len="med"/>
          </a:ln>
        </p:spPr>
        <p:txBody>
          <a:bodyPr/>
          <a:lstStyle/>
          <a:p>
            <a:endParaRPr lang="zh-CN" altLang="en-US"/>
          </a:p>
        </p:txBody>
      </p:sp>
      <p:sp>
        <p:nvSpPr>
          <p:cNvPr id="888863" name="Line 31"/>
          <p:cNvSpPr>
            <a:spLocks noChangeShapeType="1"/>
          </p:cNvSpPr>
          <p:nvPr/>
        </p:nvSpPr>
        <p:spPr bwMode="auto">
          <a:xfrm>
            <a:off x="4297363" y="3486150"/>
            <a:ext cx="4206875" cy="723900"/>
          </a:xfrm>
          <a:prstGeom prst="line">
            <a:avLst/>
          </a:prstGeom>
          <a:noFill/>
          <a:ln w="38100">
            <a:solidFill>
              <a:schemeClr val="tx1"/>
            </a:solidFill>
            <a:round/>
            <a:tailEnd type="triangle" w="med" len="med"/>
          </a:ln>
        </p:spPr>
        <p:txBody>
          <a:bodyPr/>
          <a:lstStyle/>
          <a:p>
            <a:endParaRPr lang="zh-CN" altLang="en-US"/>
          </a:p>
        </p:txBody>
      </p:sp>
      <p:sp>
        <p:nvSpPr>
          <p:cNvPr id="888864" name="Line 32"/>
          <p:cNvSpPr>
            <a:spLocks noChangeShapeType="1"/>
          </p:cNvSpPr>
          <p:nvPr/>
        </p:nvSpPr>
        <p:spPr bwMode="auto">
          <a:xfrm>
            <a:off x="639763" y="4691063"/>
            <a:ext cx="0" cy="481012"/>
          </a:xfrm>
          <a:prstGeom prst="line">
            <a:avLst/>
          </a:prstGeom>
          <a:noFill/>
          <a:ln w="38100">
            <a:solidFill>
              <a:schemeClr val="tx1"/>
            </a:solidFill>
            <a:round/>
            <a:tailEnd type="triangle" w="med" len="med"/>
          </a:ln>
        </p:spPr>
        <p:txBody>
          <a:bodyPr/>
          <a:lstStyle/>
          <a:p>
            <a:endParaRPr lang="zh-CN" altLang="en-US"/>
          </a:p>
        </p:txBody>
      </p:sp>
      <p:sp>
        <p:nvSpPr>
          <p:cNvPr id="888865" name="Line 33"/>
          <p:cNvSpPr>
            <a:spLocks noChangeShapeType="1"/>
          </p:cNvSpPr>
          <p:nvPr/>
        </p:nvSpPr>
        <p:spPr bwMode="auto">
          <a:xfrm>
            <a:off x="3840163" y="4691063"/>
            <a:ext cx="0" cy="481012"/>
          </a:xfrm>
          <a:prstGeom prst="line">
            <a:avLst/>
          </a:prstGeom>
          <a:noFill/>
          <a:ln w="38100">
            <a:solidFill>
              <a:schemeClr val="tx1"/>
            </a:solidFill>
            <a:round/>
            <a:tailEnd type="triangle" w="med" len="med"/>
          </a:ln>
        </p:spPr>
        <p:txBody>
          <a:bodyPr/>
          <a:lstStyle/>
          <a:p>
            <a:endParaRPr lang="zh-CN" altLang="en-US"/>
          </a:p>
        </p:txBody>
      </p:sp>
      <p:sp>
        <p:nvSpPr>
          <p:cNvPr id="888866" name="Line 34"/>
          <p:cNvSpPr>
            <a:spLocks noChangeShapeType="1"/>
          </p:cNvSpPr>
          <p:nvPr/>
        </p:nvSpPr>
        <p:spPr bwMode="auto">
          <a:xfrm>
            <a:off x="3932238" y="5654675"/>
            <a:ext cx="2376487" cy="722313"/>
          </a:xfrm>
          <a:prstGeom prst="line">
            <a:avLst/>
          </a:prstGeom>
          <a:noFill/>
          <a:ln w="38100">
            <a:solidFill>
              <a:schemeClr val="tx1"/>
            </a:solidFill>
            <a:round/>
            <a:tailEnd type="triangle" w="med" len="med"/>
          </a:ln>
        </p:spPr>
        <p:txBody>
          <a:bodyPr/>
          <a:lstStyle/>
          <a:p>
            <a:endParaRPr lang="zh-CN" altLang="en-US"/>
          </a:p>
        </p:txBody>
      </p:sp>
      <p:sp>
        <p:nvSpPr>
          <p:cNvPr id="888867" name="Line 35"/>
          <p:cNvSpPr>
            <a:spLocks noChangeShapeType="1"/>
          </p:cNvSpPr>
          <p:nvPr/>
        </p:nvSpPr>
        <p:spPr bwMode="auto">
          <a:xfrm>
            <a:off x="3840163" y="4691063"/>
            <a:ext cx="2652712" cy="1685925"/>
          </a:xfrm>
          <a:prstGeom prst="line">
            <a:avLst/>
          </a:prstGeom>
          <a:noFill/>
          <a:ln w="38100">
            <a:solidFill>
              <a:schemeClr val="tx1"/>
            </a:solidFill>
            <a:round/>
            <a:tailEnd type="triangle" w="med" len="med"/>
          </a:ln>
        </p:spPr>
        <p:txBody>
          <a:bodyPr/>
          <a:lstStyle/>
          <a:p>
            <a:endParaRPr lang="zh-CN" altLang="en-US"/>
          </a:p>
        </p:txBody>
      </p:sp>
      <p:sp>
        <p:nvSpPr>
          <p:cNvPr id="888868" name="Line 36"/>
          <p:cNvSpPr>
            <a:spLocks noChangeShapeType="1"/>
          </p:cNvSpPr>
          <p:nvPr/>
        </p:nvSpPr>
        <p:spPr bwMode="auto">
          <a:xfrm>
            <a:off x="8504238" y="4691063"/>
            <a:ext cx="0" cy="722312"/>
          </a:xfrm>
          <a:prstGeom prst="line">
            <a:avLst/>
          </a:prstGeom>
          <a:noFill/>
          <a:ln w="38100">
            <a:solidFill>
              <a:schemeClr val="tx1"/>
            </a:solidFill>
            <a:round/>
            <a:tailEnd type="triangle" w="med" len="med"/>
          </a:ln>
        </p:spPr>
        <p:txBody>
          <a:bodyPr/>
          <a:lstStyle/>
          <a:p>
            <a:endParaRPr lang="zh-CN" altLang="en-US"/>
          </a:p>
        </p:txBody>
      </p:sp>
      <p:sp>
        <p:nvSpPr>
          <p:cNvPr id="888869" name="Line 37"/>
          <p:cNvSpPr>
            <a:spLocks noChangeShapeType="1"/>
          </p:cNvSpPr>
          <p:nvPr/>
        </p:nvSpPr>
        <p:spPr bwMode="auto">
          <a:xfrm flipH="1">
            <a:off x="6400800" y="4691063"/>
            <a:ext cx="2103438" cy="1685925"/>
          </a:xfrm>
          <a:prstGeom prst="line">
            <a:avLst/>
          </a:prstGeom>
          <a:noFill/>
          <a:ln w="38100">
            <a:solidFill>
              <a:schemeClr val="tx1"/>
            </a:solidFill>
            <a:round/>
            <a:tailEnd type="triangle" w="med" len="med"/>
          </a:ln>
        </p:spPr>
        <p:txBody>
          <a:bodyPr/>
          <a:lstStyle/>
          <a:p>
            <a:endParaRPr lang="zh-CN" altLang="en-US"/>
          </a:p>
        </p:txBody>
      </p:sp>
      <p:sp>
        <p:nvSpPr>
          <p:cNvPr id="888870" name="Rectangle 38"/>
          <p:cNvSpPr>
            <a:spLocks noChangeArrowheads="1"/>
          </p:cNvSpPr>
          <p:nvPr/>
        </p:nvSpPr>
        <p:spPr bwMode="auto">
          <a:xfrm rot="2700000">
            <a:off x="4572000" y="2209800"/>
            <a:ext cx="179388" cy="179388"/>
          </a:xfrm>
          <a:prstGeom prst="rect">
            <a:avLst/>
          </a:prstGeom>
          <a:solidFill>
            <a:schemeClr val="accent1"/>
          </a:solidFill>
          <a:ln w="9525">
            <a:solidFill>
              <a:schemeClr val="tx1"/>
            </a:solidFill>
            <a:miter lim="800000"/>
          </a:ln>
          <a:effectLst/>
        </p:spPr>
        <p:txBody>
          <a:bodyPr wrap="none" anchor="ctr"/>
          <a:lstStyle/>
          <a:p>
            <a:endParaRPr lang="zh-CN" altLang="en-US"/>
          </a:p>
        </p:txBody>
      </p:sp>
      <p:sp>
        <p:nvSpPr>
          <p:cNvPr id="888871" name="Rectangle 39"/>
          <p:cNvSpPr>
            <a:spLocks noChangeArrowheads="1"/>
          </p:cNvSpPr>
          <p:nvPr/>
        </p:nvSpPr>
        <p:spPr bwMode="auto">
          <a:xfrm rot="2700000">
            <a:off x="8382000" y="4648200"/>
            <a:ext cx="179388" cy="179388"/>
          </a:xfrm>
          <a:prstGeom prst="rect">
            <a:avLst/>
          </a:prstGeom>
          <a:solidFill>
            <a:schemeClr val="accent1"/>
          </a:solidFill>
          <a:ln w="9525">
            <a:solidFill>
              <a:schemeClr val="tx1"/>
            </a:solidFill>
            <a:miter lim="800000"/>
          </a:ln>
          <a:effectLst/>
        </p:spPr>
        <p:txBody>
          <a:bodyPr wrap="none" anchor="ctr"/>
          <a:lstStyle/>
          <a:p>
            <a:endParaRPr lang="zh-CN" altLang="en-US"/>
          </a:p>
        </p:txBody>
      </p:sp>
      <p:sp>
        <p:nvSpPr>
          <p:cNvPr id="888872" name="Rectangle 40"/>
          <p:cNvSpPr>
            <a:spLocks noChangeArrowheads="1"/>
          </p:cNvSpPr>
          <p:nvPr/>
        </p:nvSpPr>
        <p:spPr bwMode="auto">
          <a:xfrm rot="2700000">
            <a:off x="3733800" y="4572000"/>
            <a:ext cx="179388" cy="179388"/>
          </a:xfrm>
          <a:prstGeom prst="rect">
            <a:avLst/>
          </a:prstGeom>
          <a:solidFill>
            <a:schemeClr val="accent1"/>
          </a:solidFill>
          <a:ln w="9525">
            <a:solidFill>
              <a:schemeClr val="tx1"/>
            </a:solidFill>
            <a:miter lim="800000"/>
          </a:ln>
          <a:effectLst/>
        </p:spPr>
        <p:txBody>
          <a:bodyPr wrap="none" anchor="ctr"/>
          <a:lstStyle/>
          <a:p>
            <a:endParaRPr lang="zh-CN" altLang="en-US"/>
          </a:p>
        </p:txBody>
      </p:sp>
      <p:sp>
        <p:nvSpPr>
          <p:cNvPr id="888873" name="Text Box 41"/>
          <p:cNvSpPr txBox="1">
            <a:spLocks noChangeArrowheads="1"/>
          </p:cNvSpPr>
          <p:nvPr/>
        </p:nvSpPr>
        <p:spPr bwMode="auto">
          <a:xfrm>
            <a:off x="288925" y="120650"/>
            <a:ext cx="6632575" cy="641350"/>
          </a:xfrm>
          <a:prstGeom prst="rect">
            <a:avLst/>
          </a:prstGeom>
          <a:noFill/>
          <a:ln w="9525">
            <a:noFill/>
            <a:miter lim="800000"/>
          </a:ln>
          <a:effectLst/>
        </p:spPr>
        <p:txBody>
          <a:bodyPr wrap="none">
            <a:spAutoFit/>
          </a:bodyPr>
          <a:lstStyle/>
          <a:p>
            <a:r>
              <a:rPr kumimoji="1" lang="zh-CN" altLang="en-US" sz="3600" b="1">
                <a:solidFill>
                  <a:schemeClr val="tx2"/>
                </a:solidFill>
                <a:latin typeface="Times New Roman" panose="02020603050405020304" pitchFamily="18" charset="0"/>
                <a:ea typeface="楷体_GB2312" pitchFamily="49" charset="-122"/>
              </a:rPr>
              <a:t>汽车仪表板</a:t>
            </a:r>
            <a:r>
              <a:rPr kumimoji="1" lang="zh-CN" altLang="en-US" sz="3600" b="1">
                <a:solidFill>
                  <a:schemeClr val="tx2"/>
                </a:solidFill>
                <a:latin typeface="楷体_GB2312" pitchFamily="49" charset="-122"/>
                <a:ea typeface="楷体_GB2312" pitchFamily="49" charset="-122"/>
              </a:rPr>
              <a:t>控制系统软件结构</a:t>
            </a:r>
            <a:r>
              <a:rPr kumimoji="1" lang="en-US" altLang="zh-CN" sz="3600" b="1">
                <a:solidFill>
                  <a:schemeClr val="tx2"/>
                </a:solidFill>
                <a:latin typeface="楷体_GB2312" pitchFamily="49" charset="-122"/>
                <a:ea typeface="楷体_GB2312" pitchFamily="49" charset="-122"/>
              </a:rPr>
              <a:t>SC</a:t>
            </a:r>
            <a:endParaRPr kumimoji="1" lang="en-US" altLang="zh-CN" sz="3600" b="1">
              <a:solidFill>
                <a:schemeClr val="tx2"/>
              </a:solidFill>
              <a:latin typeface="楷体_GB2312" pitchFamily="49" charset="-122"/>
              <a:ea typeface="楷体_GB2312" pitchFamily="49" charset="-122"/>
            </a:endParaRPr>
          </a:p>
        </p:txBody>
      </p:sp>
      <p:sp>
        <p:nvSpPr>
          <p:cNvPr id="888874" name="Oval 42"/>
          <p:cNvSpPr>
            <a:spLocks noChangeArrowheads="1"/>
          </p:cNvSpPr>
          <p:nvPr/>
        </p:nvSpPr>
        <p:spPr bwMode="auto">
          <a:xfrm>
            <a:off x="1905000" y="0"/>
            <a:ext cx="4800600" cy="2514600"/>
          </a:xfrm>
          <a:prstGeom prst="ellipse">
            <a:avLst/>
          </a:prstGeom>
          <a:noFill/>
          <a:ln w="50800" algn="ctr">
            <a:solidFill>
              <a:srgbClr val="FF0000"/>
            </a:solidFill>
            <a:round/>
          </a:ln>
          <a:effectLst/>
        </p:spPr>
        <p:txBody>
          <a:bodyPr anchor="ctr">
            <a:spAutoFit/>
          </a:bodyPr>
          <a:lstStyle/>
          <a:p>
            <a:endParaRPr lang="zh-CN" altLang="en-US"/>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88874"/>
                                        </p:tgtEl>
                                        <p:attrNameLst>
                                          <p:attrName>style.visibility</p:attrName>
                                        </p:attrNameLst>
                                      </p:cBhvr>
                                      <p:to>
                                        <p:strVal val="visible"/>
                                      </p:to>
                                    </p:set>
                                    <p:anim calcmode="lin" valueType="num">
                                      <p:cBhvr additive="base">
                                        <p:cTn id="7" dur="500" fill="hold"/>
                                        <p:tgtEl>
                                          <p:spTgt spid="888874"/>
                                        </p:tgtEl>
                                        <p:attrNameLst>
                                          <p:attrName>ppt_x</p:attrName>
                                        </p:attrNameLst>
                                      </p:cBhvr>
                                      <p:tavLst>
                                        <p:tav tm="0">
                                          <p:val>
                                            <p:strVal val="#ppt_x"/>
                                          </p:val>
                                        </p:tav>
                                        <p:tav tm="100000">
                                          <p:val>
                                            <p:strVal val="#ppt_x"/>
                                          </p:val>
                                        </p:tav>
                                      </p:tavLst>
                                    </p:anim>
                                    <p:anim calcmode="lin" valueType="num">
                                      <p:cBhvr additive="base">
                                        <p:cTn id="8" dur="500" fill="hold"/>
                                        <p:tgtEl>
                                          <p:spTgt spid="88887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8874" grpId="0" animBg="1"/>
    </p:bld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Rectangle 13"/>
          <p:cNvSpPr>
            <a:spLocks noGrp="1" noChangeArrowheads="1"/>
          </p:cNvSpPr>
          <p:nvPr>
            <p:ph type="dt" sz="quarter" idx="2"/>
          </p:nvPr>
        </p:nvSpPr>
        <p:spPr/>
        <p:txBody>
          <a:bodyPr/>
          <a:lstStyle/>
          <a:p>
            <a:fld id="{2A677FFF-4D1C-49CE-8DCD-D662789ACF3E}" type="datetime1">
              <a:rPr lang="zh-CN" altLang="en-US"/>
            </a:fld>
            <a:endParaRPr lang="en-US" altLang="zh-CN"/>
          </a:p>
        </p:txBody>
      </p:sp>
      <p:sp>
        <p:nvSpPr>
          <p:cNvPr id="42" name="Rectangle 15"/>
          <p:cNvSpPr>
            <a:spLocks noGrp="1" noChangeArrowheads="1"/>
          </p:cNvSpPr>
          <p:nvPr>
            <p:ph type="sldNum" sz="quarter" idx="4"/>
          </p:nvPr>
        </p:nvSpPr>
        <p:spPr/>
        <p:txBody>
          <a:bodyPr/>
          <a:lstStyle/>
          <a:p>
            <a:fld id="{ED51270C-7761-47BF-B89A-74CD701571CC}" type="slidenum">
              <a:rPr lang="en-US" altLang="zh-CN"/>
            </a:fld>
            <a:endParaRPr lang="en-US" altLang="zh-CN"/>
          </a:p>
        </p:txBody>
      </p:sp>
      <p:sp>
        <p:nvSpPr>
          <p:cNvPr id="841730" name="Rectangle 2"/>
          <p:cNvSpPr>
            <a:spLocks noChangeArrowheads="1"/>
          </p:cNvSpPr>
          <p:nvPr/>
        </p:nvSpPr>
        <p:spPr bwMode="auto">
          <a:xfrm>
            <a:off x="2971800" y="838200"/>
            <a:ext cx="2667000" cy="481013"/>
          </a:xfrm>
          <a:prstGeom prst="rect">
            <a:avLst/>
          </a:prstGeom>
          <a:solidFill>
            <a:srgbClr val="FF3300"/>
          </a:solidFill>
          <a:ln w="38100">
            <a:solidFill>
              <a:schemeClr val="tx1"/>
            </a:solidFill>
            <a:miter lim="800000"/>
          </a:ln>
        </p:spPr>
        <p:txBody>
          <a:bodyPr/>
          <a:lstStyle/>
          <a:p>
            <a:r>
              <a:rPr kumimoji="1" lang="zh-CN" altLang="en-US" sz="2000" b="1">
                <a:latin typeface="Times New Roman" panose="02020603050405020304" pitchFamily="18" charset="0"/>
                <a:ea typeface="楷体_GB2312" pitchFamily="49" charset="-122"/>
              </a:rPr>
              <a:t>汽车仪表板</a:t>
            </a:r>
            <a:r>
              <a:rPr kumimoji="1" lang="zh-CN" altLang="en-US" sz="2000" b="1">
                <a:latin typeface="楷体_GB2312" pitchFamily="49" charset="-122"/>
                <a:ea typeface="楷体_GB2312" pitchFamily="49" charset="-122"/>
              </a:rPr>
              <a:t>控制系统</a:t>
            </a:r>
            <a:endParaRPr kumimoji="1" lang="zh-CN" altLang="en-US" sz="2000" b="1">
              <a:latin typeface="楷体_GB2312" pitchFamily="49" charset="-122"/>
              <a:ea typeface="楷体_GB2312" pitchFamily="49" charset="-122"/>
            </a:endParaRPr>
          </a:p>
        </p:txBody>
      </p:sp>
      <p:sp>
        <p:nvSpPr>
          <p:cNvPr id="841731" name="Rectangle 3"/>
          <p:cNvSpPr>
            <a:spLocks noChangeArrowheads="1"/>
          </p:cNvSpPr>
          <p:nvPr/>
        </p:nvSpPr>
        <p:spPr bwMode="auto">
          <a:xfrm>
            <a:off x="1371600" y="1801813"/>
            <a:ext cx="1096963" cy="481012"/>
          </a:xfrm>
          <a:prstGeom prst="rect">
            <a:avLst/>
          </a:prstGeom>
          <a:solidFill>
            <a:srgbClr val="FF3300"/>
          </a:solidFill>
          <a:ln w="38100">
            <a:solidFill>
              <a:schemeClr val="tx1"/>
            </a:solidFill>
            <a:miter lim="800000"/>
          </a:ln>
        </p:spPr>
        <p:txBody>
          <a:bodyPr/>
          <a:lstStyle/>
          <a:p>
            <a:pPr algn="ctr"/>
            <a:r>
              <a:rPr kumimoji="1" lang="zh-CN" altLang="en-US" sz="2000" b="1">
                <a:latin typeface="楷体_GB2312" pitchFamily="49" charset="-122"/>
                <a:ea typeface="楷体_GB2312" pitchFamily="49" charset="-122"/>
              </a:rPr>
              <a:t>读键板</a:t>
            </a:r>
            <a:endParaRPr kumimoji="1" lang="zh-CN" altLang="en-US" sz="2000" b="1">
              <a:latin typeface="楷体_GB2312" pitchFamily="49" charset="-122"/>
              <a:ea typeface="楷体_GB2312" pitchFamily="49" charset="-122"/>
            </a:endParaRPr>
          </a:p>
        </p:txBody>
      </p:sp>
      <p:sp>
        <p:nvSpPr>
          <p:cNvPr id="841732" name="Rectangle 4"/>
          <p:cNvSpPr>
            <a:spLocks noChangeArrowheads="1"/>
          </p:cNvSpPr>
          <p:nvPr/>
        </p:nvSpPr>
        <p:spPr bwMode="auto">
          <a:xfrm>
            <a:off x="0" y="4210050"/>
            <a:ext cx="1600200" cy="481013"/>
          </a:xfrm>
          <a:prstGeom prst="rect">
            <a:avLst/>
          </a:prstGeom>
          <a:solidFill>
            <a:srgbClr val="FF3300"/>
          </a:solidFill>
          <a:ln w="38100">
            <a:solidFill>
              <a:schemeClr val="tx1"/>
            </a:solidFill>
            <a:miter lim="800000"/>
          </a:ln>
        </p:spPr>
        <p:txBody>
          <a:bodyPr/>
          <a:lstStyle/>
          <a:p>
            <a:r>
              <a:rPr kumimoji="1" lang="zh-CN" altLang="en-US" sz="2000" b="1">
                <a:latin typeface="楷体_GB2312" pitchFamily="49" charset="-122"/>
                <a:ea typeface="楷体_GB2312" pitchFamily="49" charset="-122"/>
              </a:rPr>
              <a:t>接收点火码</a:t>
            </a:r>
            <a:endParaRPr kumimoji="1" lang="zh-CN" altLang="en-US" sz="2000" b="1">
              <a:latin typeface="楷体_GB2312" pitchFamily="49" charset="-122"/>
              <a:ea typeface="楷体_GB2312" pitchFamily="49" charset="-122"/>
            </a:endParaRPr>
          </a:p>
        </p:txBody>
      </p:sp>
      <p:sp>
        <p:nvSpPr>
          <p:cNvPr id="841733" name="Rectangle 5"/>
          <p:cNvSpPr>
            <a:spLocks noChangeArrowheads="1"/>
          </p:cNvSpPr>
          <p:nvPr/>
        </p:nvSpPr>
        <p:spPr bwMode="auto">
          <a:xfrm>
            <a:off x="1676400" y="4191000"/>
            <a:ext cx="1524000" cy="481013"/>
          </a:xfrm>
          <a:prstGeom prst="rect">
            <a:avLst/>
          </a:prstGeom>
          <a:solidFill>
            <a:srgbClr val="FF3300"/>
          </a:solidFill>
          <a:ln w="38100">
            <a:solidFill>
              <a:schemeClr val="tx1"/>
            </a:solidFill>
            <a:miter lim="800000"/>
          </a:ln>
        </p:spPr>
        <p:txBody>
          <a:bodyPr/>
          <a:lstStyle/>
          <a:p>
            <a:r>
              <a:rPr kumimoji="1" lang="zh-CN" altLang="en-US" sz="2000" b="1">
                <a:latin typeface="楷体_GB2312" pitchFamily="49" charset="-122"/>
                <a:ea typeface="楷体_GB2312" pitchFamily="49" charset="-122"/>
              </a:rPr>
              <a:t>检查点火码</a:t>
            </a:r>
            <a:endParaRPr kumimoji="1" lang="zh-CN" altLang="en-US" sz="2000" b="1">
              <a:latin typeface="楷体_GB2312" pitchFamily="49" charset="-122"/>
              <a:ea typeface="楷体_GB2312" pitchFamily="49" charset="-122"/>
            </a:endParaRPr>
          </a:p>
        </p:txBody>
      </p:sp>
      <p:sp>
        <p:nvSpPr>
          <p:cNvPr id="841734" name="Rectangle 6"/>
          <p:cNvSpPr>
            <a:spLocks noChangeArrowheads="1"/>
          </p:cNvSpPr>
          <p:nvPr/>
        </p:nvSpPr>
        <p:spPr bwMode="auto">
          <a:xfrm>
            <a:off x="3276600" y="4191000"/>
            <a:ext cx="1295400" cy="481013"/>
          </a:xfrm>
          <a:prstGeom prst="rect">
            <a:avLst/>
          </a:prstGeom>
          <a:solidFill>
            <a:srgbClr val="FF3300"/>
          </a:solidFill>
          <a:ln w="38100">
            <a:solidFill>
              <a:schemeClr val="tx1"/>
            </a:solidFill>
            <a:miter lim="800000"/>
          </a:ln>
        </p:spPr>
        <p:txBody>
          <a:bodyPr/>
          <a:lstStyle/>
          <a:p>
            <a:pPr algn="ctr"/>
            <a:r>
              <a:rPr kumimoji="1" lang="zh-CN" altLang="en-US" sz="2000" b="1">
                <a:latin typeface="楷体_GB2312" pitchFamily="49" charset="-122"/>
                <a:ea typeface="楷体_GB2312" pitchFamily="49" charset="-122"/>
              </a:rPr>
              <a:t>错误处理</a:t>
            </a:r>
            <a:endParaRPr kumimoji="1" lang="zh-CN" altLang="en-US" sz="2000" b="1">
              <a:latin typeface="楷体_GB2312" pitchFamily="49" charset="-122"/>
              <a:ea typeface="楷体_GB2312" pitchFamily="49" charset="-122"/>
            </a:endParaRPr>
          </a:p>
        </p:txBody>
      </p:sp>
      <p:sp>
        <p:nvSpPr>
          <p:cNvPr id="841735" name="Rectangle 7"/>
          <p:cNvSpPr>
            <a:spLocks noChangeArrowheads="1"/>
          </p:cNvSpPr>
          <p:nvPr/>
        </p:nvSpPr>
        <p:spPr bwMode="auto">
          <a:xfrm>
            <a:off x="6492875" y="3005138"/>
            <a:ext cx="822325" cy="481012"/>
          </a:xfrm>
          <a:prstGeom prst="rect">
            <a:avLst/>
          </a:prstGeom>
          <a:noFill/>
          <a:ln w="38100">
            <a:noFill/>
            <a:miter lim="800000"/>
          </a:ln>
        </p:spPr>
        <p:txBody>
          <a:bodyPr/>
          <a:lstStyle/>
          <a:p>
            <a:pPr algn="ctr"/>
            <a:r>
              <a:rPr kumimoji="1" lang="en-US" altLang="zh-CN" sz="2000" b="1">
                <a:latin typeface="Times New Roman" panose="02020603050405020304"/>
                <a:ea typeface="楷体_GB2312" pitchFamily="49" charset="-122"/>
              </a:rPr>
              <a:t>……</a:t>
            </a:r>
            <a:endParaRPr kumimoji="1" lang="en-US" altLang="zh-CN" sz="2000" b="1">
              <a:latin typeface="楷体_GB2312" pitchFamily="49" charset="-122"/>
              <a:ea typeface="楷体_GB2312" pitchFamily="49" charset="-122"/>
            </a:endParaRPr>
          </a:p>
        </p:txBody>
      </p:sp>
      <p:sp>
        <p:nvSpPr>
          <p:cNvPr id="841736" name="Rectangle 8"/>
          <p:cNvSpPr>
            <a:spLocks noChangeArrowheads="1"/>
          </p:cNvSpPr>
          <p:nvPr/>
        </p:nvSpPr>
        <p:spPr bwMode="auto">
          <a:xfrm>
            <a:off x="365125" y="3005138"/>
            <a:ext cx="1692275" cy="481012"/>
          </a:xfrm>
          <a:prstGeom prst="rect">
            <a:avLst/>
          </a:prstGeom>
          <a:solidFill>
            <a:srgbClr val="FF3300"/>
          </a:solidFill>
          <a:ln w="38100">
            <a:solidFill>
              <a:schemeClr val="tx1"/>
            </a:solidFill>
            <a:miter lim="800000"/>
          </a:ln>
        </p:spPr>
        <p:txBody>
          <a:bodyPr/>
          <a:lstStyle/>
          <a:p>
            <a:pPr algn="ctr"/>
            <a:r>
              <a:rPr kumimoji="1" lang="zh-CN" altLang="en-US" sz="2000" b="1">
                <a:latin typeface="楷体_GB2312" pitchFamily="49" charset="-122"/>
                <a:ea typeface="楷体_GB2312" pitchFamily="49" charset="-122"/>
              </a:rPr>
              <a:t>点火码求值</a:t>
            </a:r>
            <a:endParaRPr kumimoji="1" lang="zh-CN" altLang="en-US" sz="2000" b="1">
              <a:latin typeface="楷体_GB2312" pitchFamily="49" charset="-122"/>
              <a:ea typeface="楷体_GB2312" pitchFamily="49" charset="-122"/>
            </a:endParaRPr>
          </a:p>
        </p:txBody>
      </p:sp>
      <p:sp>
        <p:nvSpPr>
          <p:cNvPr id="841737" name="Rectangle 9"/>
          <p:cNvSpPr>
            <a:spLocks noChangeArrowheads="1"/>
          </p:cNvSpPr>
          <p:nvPr/>
        </p:nvSpPr>
        <p:spPr bwMode="auto">
          <a:xfrm>
            <a:off x="3505200" y="3005138"/>
            <a:ext cx="1249363" cy="481012"/>
          </a:xfrm>
          <a:prstGeom prst="rect">
            <a:avLst/>
          </a:prstGeom>
          <a:solidFill>
            <a:srgbClr val="FF3300"/>
          </a:solidFill>
          <a:ln w="38100">
            <a:solidFill>
              <a:schemeClr val="tx1"/>
            </a:solidFill>
            <a:miter lim="800000"/>
          </a:ln>
        </p:spPr>
        <p:txBody>
          <a:bodyPr/>
          <a:lstStyle/>
          <a:p>
            <a:r>
              <a:rPr kumimoji="1" lang="zh-CN" altLang="en-US" sz="2000" b="1">
                <a:latin typeface="楷体_GB2312" pitchFamily="49" charset="-122"/>
                <a:ea typeface="楷体_GB2312" pitchFamily="49" charset="-122"/>
              </a:rPr>
              <a:t>雷达探测</a:t>
            </a:r>
            <a:endParaRPr kumimoji="1" lang="zh-CN" altLang="en-US" sz="2000" b="1">
              <a:latin typeface="楷体_GB2312" pitchFamily="49" charset="-122"/>
              <a:ea typeface="楷体_GB2312" pitchFamily="49" charset="-122"/>
            </a:endParaRPr>
          </a:p>
        </p:txBody>
      </p:sp>
      <p:sp>
        <p:nvSpPr>
          <p:cNvPr id="841738" name="Rectangle 10"/>
          <p:cNvSpPr>
            <a:spLocks noChangeArrowheads="1"/>
          </p:cNvSpPr>
          <p:nvPr/>
        </p:nvSpPr>
        <p:spPr bwMode="auto">
          <a:xfrm>
            <a:off x="7620000" y="4210050"/>
            <a:ext cx="1431925" cy="481013"/>
          </a:xfrm>
          <a:prstGeom prst="rect">
            <a:avLst/>
          </a:prstGeom>
          <a:solidFill>
            <a:srgbClr val="FF3300"/>
          </a:solidFill>
          <a:ln w="38100">
            <a:solidFill>
              <a:schemeClr val="tx1"/>
            </a:solidFill>
            <a:miter lim="800000"/>
          </a:ln>
        </p:spPr>
        <p:txBody>
          <a:bodyPr/>
          <a:lstStyle/>
          <a:p>
            <a:pPr algn="ctr"/>
            <a:r>
              <a:rPr kumimoji="1" lang="zh-CN" altLang="en-US" sz="2000" b="1">
                <a:latin typeface="楷体_GB2312" pitchFamily="49" charset="-122"/>
                <a:ea typeface="楷体_GB2312" pitchFamily="49" charset="-122"/>
              </a:rPr>
              <a:t>显示</a:t>
            </a:r>
            <a:r>
              <a:rPr kumimoji="1" lang="en-US" altLang="zh-CN" sz="2000" b="1">
                <a:latin typeface="楷体_GB2312" pitchFamily="49" charset="-122"/>
                <a:ea typeface="楷体_GB2312" pitchFamily="49" charset="-122"/>
              </a:rPr>
              <a:t>/</a:t>
            </a:r>
            <a:r>
              <a:rPr kumimoji="1" lang="zh-CN" altLang="en-US" sz="2000" b="1">
                <a:latin typeface="楷体_GB2312" pitchFamily="49" charset="-122"/>
                <a:ea typeface="楷体_GB2312" pitchFamily="49" charset="-122"/>
              </a:rPr>
              <a:t>告警</a:t>
            </a:r>
            <a:endParaRPr kumimoji="1" lang="zh-CN" altLang="en-US" sz="2000" b="1">
              <a:latin typeface="楷体_GB2312" pitchFamily="49" charset="-122"/>
              <a:ea typeface="楷体_GB2312" pitchFamily="49" charset="-122"/>
            </a:endParaRPr>
          </a:p>
        </p:txBody>
      </p:sp>
      <p:sp>
        <p:nvSpPr>
          <p:cNvPr id="841739" name="Rectangle 11"/>
          <p:cNvSpPr>
            <a:spLocks noChangeArrowheads="1"/>
          </p:cNvSpPr>
          <p:nvPr/>
        </p:nvSpPr>
        <p:spPr bwMode="auto">
          <a:xfrm>
            <a:off x="4724400" y="4191000"/>
            <a:ext cx="1325563" cy="722313"/>
          </a:xfrm>
          <a:prstGeom prst="rect">
            <a:avLst/>
          </a:prstGeom>
          <a:solidFill>
            <a:srgbClr val="FF3300"/>
          </a:solidFill>
          <a:ln w="38100">
            <a:solidFill>
              <a:schemeClr val="tx1"/>
            </a:solidFill>
            <a:miter lim="800000"/>
          </a:ln>
        </p:spPr>
        <p:txBody>
          <a:bodyPr/>
          <a:lstStyle/>
          <a:p>
            <a:r>
              <a:rPr kumimoji="1" lang="en-US" altLang="zh-CN" sz="2000" b="1">
                <a:latin typeface="楷体_GB2312" pitchFamily="49" charset="-122"/>
                <a:ea typeface="楷体_GB2312" pitchFamily="49" charset="-122"/>
              </a:rPr>
              <a:t>X</a:t>
            </a:r>
            <a:r>
              <a:rPr kumimoji="1" lang="en-US" altLang="zh-CN" sz="2000" b="1">
                <a:latin typeface="Times New Roman" panose="02020603050405020304"/>
                <a:ea typeface="楷体_GB2312" pitchFamily="49" charset="-122"/>
              </a:rPr>
              <a:t>—</a:t>
            </a:r>
            <a:r>
              <a:rPr kumimoji="1" lang="en-US" altLang="zh-CN" sz="2000" b="1">
                <a:latin typeface="楷体_GB2312" pitchFamily="49" charset="-122"/>
                <a:ea typeface="楷体_GB2312" pitchFamily="49" charset="-122"/>
              </a:rPr>
              <a:t>K</a:t>
            </a:r>
            <a:endParaRPr kumimoji="1" lang="en-US" altLang="zh-CN" sz="2000" b="1">
              <a:latin typeface="楷体_GB2312" pitchFamily="49" charset="-122"/>
              <a:ea typeface="楷体_GB2312" pitchFamily="49" charset="-122"/>
            </a:endParaRPr>
          </a:p>
          <a:p>
            <a:pPr algn="ctr"/>
            <a:r>
              <a:rPr kumimoji="1" lang="zh-CN" altLang="en-US" sz="2000" b="1">
                <a:latin typeface="楷体_GB2312" pitchFamily="49" charset="-122"/>
                <a:ea typeface="楷体_GB2312" pitchFamily="49" charset="-122"/>
              </a:rPr>
              <a:t>频段监视</a:t>
            </a:r>
            <a:endParaRPr kumimoji="1" lang="zh-CN" altLang="en-US" sz="2000" b="1">
              <a:latin typeface="楷体_GB2312" pitchFamily="49" charset="-122"/>
              <a:ea typeface="楷体_GB2312" pitchFamily="49" charset="-122"/>
            </a:endParaRPr>
          </a:p>
        </p:txBody>
      </p:sp>
      <p:sp>
        <p:nvSpPr>
          <p:cNvPr id="841740" name="Rectangle 12"/>
          <p:cNvSpPr>
            <a:spLocks noChangeArrowheads="1"/>
          </p:cNvSpPr>
          <p:nvPr/>
        </p:nvSpPr>
        <p:spPr bwMode="auto">
          <a:xfrm>
            <a:off x="6172200" y="4210050"/>
            <a:ext cx="1325563" cy="481013"/>
          </a:xfrm>
          <a:prstGeom prst="rect">
            <a:avLst/>
          </a:prstGeom>
          <a:solidFill>
            <a:srgbClr val="FF3300"/>
          </a:solidFill>
          <a:ln w="38100">
            <a:solidFill>
              <a:schemeClr val="tx1"/>
            </a:solidFill>
            <a:miter lim="800000"/>
          </a:ln>
        </p:spPr>
        <p:txBody>
          <a:bodyPr/>
          <a:lstStyle/>
          <a:p>
            <a:pPr algn="ctr"/>
            <a:r>
              <a:rPr kumimoji="1" lang="zh-CN" altLang="en-US" sz="2000" b="1">
                <a:latin typeface="楷体_GB2312" pitchFamily="49" charset="-122"/>
                <a:ea typeface="楷体_GB2312" pitchFamily="49" charset="-122"/>
              </a:rPr>
              <a:t>距离计算</a:t>
            </a:r>
            <a:endParaRPr kumimoji="1" lang="zh-CN" altLang="en-US" sz="2000" b="1">
              <a:latin typeface="楷体_GB2312" pitchFamily="49" charset="-122"/>
              <a:ea typeface="楷体_GB2312" pitchFamily="49" charset="-122"/>
            </a:endParaRPr>
          </a:p>
        </p:txBody>
      </p:sp>
      <p:sp>
        <p:nvSpPr>
          <p:cNvPr id="841741" name="Rectangle 13"/>
          <p:cNvSpPr>
            <a:spLocks noChangeArrowheads="1"/>
          </p:cNvSpPr>
          <p:nvPr/>
        </p:nvSpPr>
        <p:spPr bwMode="auto">
          <a:xfrm>
            <a:off x="7407275" y="3005138"/>
            <a:ext cx="1279525" cy="481012"/>
          </a:xfrm>
          <a:prstGeom prst="rect">
            <a:avLst/>
          </a:prstGeom>
          <a:solidFill>
            <a:srgbClr val="FF3300"/>
          </a:solidFill>
          <a:ln w="38100">
            <a:solidFill>
              <a:schemeClr val="tx1"/>
            </a:solidFill>
            <a:miter lim="800000"/>
          </a:ln>
        </p:spPr>
        <p:txBody>
          <a:bodyPr/>
          <a:lstStyle/>
          <a:p>
            <a:r>
              <a:rPr kumimoji="1" lang="zh-CN" altLang="en-US" sz="2000" b="1">
                <a:latin typeface="楷体_GB2312" pitchFamily="49" charset="-122"/>
                <a:ea typeface="楷体_GB2312" pitchFamily="49" charset="-122"/>
              </a:rPr>
              <a:t>作废按键</a:t>
            </a:r>
            <a:endParaRPr kumimoji="1" lang="zh-CN" altLang="en-US" sz="2000" b="1">
              <a:latin typeface="楷体_GB2312" pitchFamily="49" charset="-122"/>
              <a:ea typeface="楷体_GB2312" pitchFamily="49" charset="-122"/>
            </a:endParaRPr>
          </a:p>
        </p:txBody>
      </p:sp>
      <p:sp>
        <p:nvSpPr>
          <p:cNvPr id="841742" name="Rectangle 14"/>
          <p:cNvSpPr>
            <a:spLocks noChangeArrowheads="1"/>
          </p:cNvSpPr>
          <p:nvPr/>
        </p:nvSpPr>
        <p:spPr bwMode="auto">
          <a:xfrm>
            <a:off x="0" y="5172075"/>
            <a:ext cx="1676400" cy="482600"/>
          </a:xfrm>
          <a:prstGeom prst="rect">
            <a:avLst/>
          </a:prstGeom>
          <a:solidFill>
            <a:srgbClr val="FF3300"/>
          </a:solidFill>
          <a:ln w="38100">
            <a:solidFill>
              <a:schemeClr val="tx1"/>
            </a:solidFill>
            <a:miter lim="800000"/>
          </a:ln>
        </p:spPr>
        <p:txBody>
          <a:bodyPr/>
          <a:lstStyle/>
          <a:p>
            <a:pPr algn="ctr"/>
            <a:r>
              <a:rPr kumimoji="1" lang="zh-CN" altLang="en-US" sz="2000" b="1">
                <a:latin typeface="楷体_GB2312" pitchFamily="49" charset="-122"/>
                <a:ea typeface="楷体_GB2312" pitchFamily="49" charset="-122"/>
              </a:rPr>
              <a:t>数字键读入</a:t>
            </a:r>
            <a:endParaRPr kumimoji="1" lang="zh-CN" altLang="en-US" sz="2000" b="1">
              <a:latin typeface="楷体_GB2312" pitchFamily="49" charset="-122"/>
              <a:ea typeface="楷体_GB2312" pitchFamily="49" charset="-122"/>
            </a:endParaRPr>
          </a:p>
        </p:txBody>
      </p:sp>
      <p:sp>
        <p:nvSpPr>
          <p:cNvPr id="841743" name="Rectangle 15"/>
          <p:cNvSpPr>
            <a:spLocks noChangeArrowheads="1"/>
          </p:cNvSpPr>
          <p:nvPr/>
        </p:nvSpPr>
        <p:spPr bwMode="auto">
          <a:xfrm>
            <a:off x="2971800" y="5172075"/>
            <a:ext cx="1676400" cy="482600"/>
          </a:xfrm>
          <a:prstGeom prst="rect">
            <a:avLst/>
          </a:prstGeom>
          <a:solidFill>
            <a:srgbClr val="FF3300"/>
          </a:solidFill>
          <a:ln w="38100">
            <a:solidFill>
              <a:schemeClr val="tx1"/>
            </a:solidFill>
            <a:miter lim="800000"/>
          </a:ln>
        </p:spPr>
        <p:txBody>
          <a:bodyPr/>
          <a:lstStyle/>
          <a:p>
            <a:pPr algn="ctr"/>
            <a:r>
              <a:rPr kumimoji="1" lang="zh-CN" altLang="en-US" sz="2000" b="1">
                <a:latin typeface="楷体_GB2312" pitchFamily="49" charset="-122"/>
                <a:ea typeface="楷体_GB2312" pitchFamily="49" charset="-122"/>
              </a:rPr>
              <a:t>封锁计时器</a:t>
            </a:r>
            <a:endParaRPr kumimoji="1" lang="zh-CN" altLang="en-US" sz="2000" b="1">
              <a:latin typeface="楷体_GB2312" pitchFamily="49" charset="-122"/>
              <a:ea typeface="楷体_GB2312" pitchFamily="49" charset="-122"/>
            </a:endParaRPr>
          </a:p>
        </p:txBody>
      </p:sp>
      <p:sp>
        <p:nvSpPr>
          <p:cNvPr id="841744" name="Rectangle 16"/>
          <p:cNvSpPr>
            <a:spLocks noChangeArrowheads="1"/>
          </p:cNvSpPr>
          <p:nvPr/>
        </p:nvSpPr>
        <p:spPr bwMode="auto">
          <a:xfrm>
            <a:off x="7696200" y="5413375"/>
            <a:ext cx="1447800" cy="481013"/>
          </a:xfrm>
          <a:prstGeom prst="rect">
            <a:avLst/>
          </a:prstGeom>
          <a:solidFill>
            <a:srgbClr val="FF3300"/>
          </a:solidFill>
          <a:ln w="38100">
            <a:solidFill>
              <a:schemeClr val="tx1"/>
            </a:solidFill>
            <a:miter lim="800000"/>
          </a:ln>
        </p:spPr>
        <p:txBody>
          <a:bodyPr/>
          <a:lstStyle/>
          <a:p>
            <a:pPr algn="ctr"/>
            <a:r>
              <a:rPr kumimoji="1" lang="zh-CN" altLang="en-US" sz="2000" b="1">
                <a:latin typeface="楷体_GB2312" pitchFamily="49" charset="-122"/>
                <a:ea typeface="楷体_GB2312" pitchFamily="49" charset="-122"/>
              </a:rPr>
              <a:t>告警铃声</a:t>
            </a:r>
            <a:endParaRPr kumimoji="1" lang="zh-CN" altLang="en-US" sz="2000" b="1">
              <a:latin typeface="楷体_GB2312" pitchFamily="49" charset="-122"/>
              <a:ea typeface="楷体_GB2312" pitchFamily="49" charset="-122"/>
            </a:endParaRPr>
          </a:p>
        </p:txBody>
      </p:sp>
      <p:sp>
        <p:nvSpPr>
          <p:cNvPr id="841745" name="Rectangle 17"/>
          <p:cNvSpPr>
            <a:spLocks noChangeArrowheads="1"/>
          </p:cNvSpPr>
          <p:nvPr/>
        </p:nvSpPr>
        <p:spPr bwMode="auto">
          <a:xfrm>
            <a:off x="5851525" y="6376988"/>
            <a:ext cx="1463675" cy="481012"/>
          </a:xfrm>
          <a:prstGeom prst="rect">
            <a:avLst/>
          </a:prstGeom>
          <a:solidFill>
            <a:srgbClr val="FF3300"/>
          </a:solidFill>
          <a:ln w="38100">
            <a:solidFill>
              <a:schemeClr val="tx1"/>
            </a:solidFill>
            <a:miter lim="800000"/>
          </a:ln>
        </p:spPr>
        <p:txBody>
          <a:bodyPr/>
          <a:lstStyle/>
          <a:p>
            <a:pPr algn="ctr"/>
            <a:r>
              <a:rPr kumimoji="1" lang="zh-CN" altLang="en-US" sz="2000" b="1">
                <a:latin typeface="楷体_GB2312" pitchFamily="49" charset="-122"/>
                <a:ea typeface="楷体_GB2312" pitchFamily="49" charset="-122"/>
              </a:rPr>
              <a:t>显示提示</a:t>
            </a:r>
            <a:endParaRPr kumimoji="1" lang="zh-CN" altLang="en-US" sz="2000" b="1">
              <a:latin typeface="楷体_GB2312" pitchFamily="49" charset="-122"/>
              <a:ea typeface="楷体_GB2312" pitchFamily="49" charset="-122"/>
            </a:endParaRPr>
          </a:p>
        </p:txBody>
      </p:sp>
      <p:sp>
        <p:nvSpPr>
          <p:cNvPr id="841746" name="Rectangle 18"/>
          <p:cNvSpPr>
            <a:spLocks noChangeArrowheads="1"/>
          </p:cNvSpPr>
          <p:nvPr/>
        </p:nvSpPr>
        <p:spPr bwMode="auto">
          <a:xfrm>
            <a:off x="5029200" y="3005138"/>
            <a:ext cx="1524000" cy="481012"/>
          </a:xfrm>
          <a:prstGeom prst="rect">
            <a:avLst/>
          </a:prstGeom>
          <a:solidFill>
            <a:srgbClr val="FF3300"/>
          </a:solidFill>
          <a:ln w="38100">
            <a:solidFill>
              <a:schemeClr val="tx1"/>
            </a:solidFill>
            <a:miter lim="800000"/>
          </a:ln>
        </p:spPr>
        <p:txBody>
          <a:bodyPr/>
          <a:lstStyle/>
          <a:p>
            <a:pPr algn="ctr"/>
            <a:r>
              <a:rPr kumimoji="1" lang="zh-CN" altLang="en-US" sz="2000" b="1">
                <a:latin typeface="楷体_GB2312" pitchFamily="49" charset="-122"/>
                <a:ea typeface="楷体_GB2312" pitchFamily="49" charset="-122"/>
              </a:rPr>
              <a:t>发动机状态</a:t>
            </a:r>
            <a:endParaRPr kumimoji="1" lang="zh-CN" altLang="en-US" sz="2000" b="1">
              <a:latin typeface="楷体_GB2312" pitchFamily="49" charset="-122"/>
              <a:ea typeface="楷体_GB2312" pitchFamily="49" charset="-122"/>
            </a:endParaRPr>
          </a:p>
        </p:txBody>
      </p:sp>
      <p:sp>
        <p:nvSpPr>
          <p:cNvPr id="841747" name="Line 19"/>
          <p:cNvSpPr>
            <a:spLocks noChangeShapeType="1"/>
          </p:cNvSpPr>
          <p:nvPr/>
        </p:nvSpPr>
        <p:spPr bwMode="auto">
          <a:xfrm flipH="1">
            <a:off x="2011363" y="1295400"/>
            <a:ext cx="2103437" cy="506413"/>
          </a:xfrm>
          <a:prstGeom prst="line">
            <a:avLst/>
          </a:prstGeom>
          <a:noFill/>
          <a:ln w="38100">
            <a:solidFill>
              <a:schemeClr val="tx1"/>
            </a:solidFill>
            <a:round/>
            <a:tailEnd type="triangle" w="med" len="med"/>
          </a:ln>
        </p:spPr>
        <p:txBody>
          <a:bodyPr/>
          <a:lstStyle/>
          <a:p>
            <a:endParaRPr lang="zh-CN" altLang="en-US"/>
          </a:p>
        </p:txBody>
      </p:sp>
      <p:sp>
        <p:nvSpPr>
          <p:cNvPr id="841748" name="Line 20"/>
          <p:cNvSpPr>
            <a:spLocks noChangeShapeType="1"/>
          </p:cNvSpPr>
          <p:nvPr/>
        </p:nvSpPr>
        <p:spPr bwMode="auto">
          <a:xfrm flipH="1">
            <a:off x="914400" y="1371600"/>
            <a:ext cx="3733800" cy="1633538"/>
          </a:xfrm>
          <a:prstGeom prst="line">
            <a:avLst/>
          </a:prstGeom>
          <a:noFill/>
          <a:ln w="38100">
            <a:solidFill>
              <a:schemeClr val="tx1"/>
            </a:solidFill>
            <a:round/>
            <a:tailEnd type="triangle" w="med" len="med"/>
          </a:ln>
        </p:spPr>
        <p:txBody>
          <a:bodyPr/>
          <a:lstStyle/>
          <a:p>
            <a:endParaRPr lang="zh-CN" altLang="en-US"/>
          </a:p>
        </p:txBody>
      </p:sp>
      <p:sp>
        <p:nvSpPr>
          <p:cNvPr id="841749" name="Line 21"/>
          <p:cNvSpPr>
            <a:spLocks noChangeShapeType="1"/>
          </p:cNvSpPr>
          <p:nvPr/>
        </p:nvSpPr>
        <p:spPr bwMode="auto">
          <a:xfrm flipH="1">
            <a:off x="4206875" y="1219200"/>
            <a:ext cx="517525" cy="1785938"/>
          </a:xfrm>
          <a:prstGeom prst="line">
            <a:avLst/>
          </a:prstGeom>
          <a:noFill/>
          <a:ln w="38100">
            <a:solidFill>
              <a:schemeClr val="tx1"/>
            </a:solidFill>
            <a:round/>
            <a:tailEnd type="triangle" w="med" len="med"/>
          </a:ln>
        </p:spPr>
        <p:txBody>
          <a:bodyPr/>
          <a:lstStyle/>
          <a:p>
            <a:endParaRPr lang="zh-CN" altLang="en-US"/>
          </a:p>
        </p:txBody>
      </p:sp>
      <p:sp>
        <p:nvSpPr>
          <p:cNvPr id="841750" name="Line 22"/>
          <p:cNvSpPr>
            <a:spLocks noChangeShapeType="1"/>
          </p:cNvSpPr>
          <p:nvPr/>
        </p:nvSpPr>
        <p:spPr bwMode="auto">
          <a:xfrm>
            <a:off x="4648200" y="1295400"/>
            <a:ext cx="1020763" cy="1709738"/>
          </a:xfrm>
          <a:prstGeom prst="line">
            <a:avLst/>
          </a:prstGeom>
          <a:noFill/>
          <a:ln w="38100">
            <a:solidFill>
              <a:schemeClr val="tx1"/>
            </a:solidFill>
            <a:round/>
            <a:tailEnd type="triangle" w="med" len="med"/>
          </a:ln>
        </p:spPr>
        <p:txBody>
          <a:bodyPr/>
          <a:lstStyle/>
          <a:p>
            <a:endParaRPr lang="zh-CN" altLang="en-US"/>
          </a:p>
        </p:txBody>
      </p:sp>
      <p:sp>
        <p:nvSpPr>
          <p:cNvPr id="841751" name="Line 23"/>
          <p:cNvSpPr>
            <a:spLocks noChangeShapeType="1"/>
          </p:cNvSpPr>
          <p:nvPr/>
        </p:nvSpPr>
        <p:spPr bwMode="auto">
          <a:xfrm>
            <a:off x="4724400" y="1371600"/>
            <a:ext cx="3230563" cy="1633538"/>
          </a:xfrm>
          <a:prstGeom prst="line">
            <a:avLst/>
          </a:prstGeom>
          <a:noFill/>
          <a:ln w="38100">
            <a:solidFill>
              <a:schemeClr val="tx1"/>
            </a:solidFill>
            <a:round/>
            <a:tailEnd type="triangle" w="med" len="med"/>
          </a:ln>
        </p:spPr>
        <p:txBody>
          <a:bodyPr/>
          <a:lstStyle/>
          <a:p>
            <a:endParaRPr lang="zh-CN" altLang="en-US"/>
          </a:p>
        </p:txBody>
      </p:sp>
      <p:sp>
        <p:nvSpPr>
          <p:cNvPr id="841752" name="Line 24"/>
          <p:cNvSpPr>
            <a:spLocks noChangeShapeType="1"/>
          </p:cNvSpPr>
          <p:nvPr/>
        </p:nvSpPr>
        <p:spPr bwMode="auto">
          <a:xfrm flipH="1">
            <a:off x="549275" y="3486150"/>
            <a:ext cx="457200" cy="723900"/>
          </a:xfrm>
          <a:prstGeom prst="line">
            <a:avLst/>
          </a:prstGeom>
          <a:noFill/>
          <a:ln w="38100">
            <a:solidFill>
              <a:schemeClr val="tx1"/>
            </a:solidFill>
            <a:round/>
            <a:tailEnd type="triangle" w="med" len="med"/>
          </a:ln>
        </p:spPr>
        <p:txBody>
          <a:bodyPr/>
          <a:lstStyle/>
          <a:p>
            <a:endParaRPr lang="zh-CN" altLang="en-US"/>
          </a:p>
        </p:txBody>
      </p:sp>
      <p:sp>
        <p:nvSpPr>
          <p:cNvPr id="841753" name="Line 25"/>
          <p:cNvSpPr>
            <a:spLocks noChangeShapeType="1"/>
          </p:cNvSpPr>
          <p:nvPr/>
        </p:nvSpPr>
        <p:spPr bwMode="auto">
          <a:xfrm>
            <a:off x="1006475" y="3486150"/>
            <a:ext cx="1187450" cy="723900"/>
          </a:xfrm>
          <a:prstGeom prst="line">
            <a:avLst/>
          </a:prstGeom>
          <a:noFill/>
          <a:ln w="38100">
            <a:solidFill>
              <a:schemeClr val="tx1"/>
            </a:solidFill>
            <a:round/>
            <a:tailEnd type="triangle" w="med" len="med"/>
          </a:ln>
        </p:spPr>
        <p:txBody>
          <a:bodyPr/>
          <a:lstStyle/>
          <a:p>
            <a:endParaRPr lang="zh-CN" altLang="en-US"/>
          </a:p>
        </p:txBody>
      </p:sp>
      <p:sp>
        <p:nvSpPr>
          <p:cNvPr id="841754" name="Line 26"/>
          <p:cNvSpPr>
            <a:spLocks noChangeShapeType="1"/>
          </p:cNvSpPr>
          <p:nvPr/>
        </p:nvSpPr>
        <p:spPr bwMode="auto">
          <a:xfrm>
            <a:off x="1066800" y="3505200"/>
            <a:ext cx="2833688" cy="723900"/>
          </a:xfrm>
          <a:prstGeom prst="line">
            <a:avLst/>
          </a:prstGeom>
          <a:noFill/>
          <a:ln w="38100">
            <a:solidFill>
              <a:schemeClr val="tx1"/>
            </a:solidFill>
            <a:round/>
            <a:tailEnd type="triangle" w="med" len="med"/>
          </a:ln>
        </p:spPr>
        <p:txBody>
          <a:bodyPr/>
          <a:lstStyle/>
          <a:p>
            <a:endParaRPr lang="zh-CN" altLang="en-US"/>
          </a:p>
        </p:txBody>
      </p:sp>
      <p:sp>
        <p:nvSpPr>
          <p:cNvPr id="841755" name="Line 27"/>
          <p:cNvSpPr>
            <a:spLocks noChangeShapeType="1"/>
          </p:cNvSpPr>
          <p:nvPr/>
        </p:nvSpPr>
        <p:spPr bwMode="auto">
          <a:xfrm>
            <a:off x="4206875" y="3486150"/>
            <a:ext cx="1187450" cy="723900"/>
          </a:xfrm>
          <a:prstGeom prst="line">
            <a:avLst/>
          </a:prstGeom>
          <a:noFill/>
          <a:ln w="38100">
            <a:solidFill>
              <a:schemeClr val="tx1"/>
            </a:solidFill>
            <a:round/>
            <a:tailEnd type="triangle" w="med" len="med"/>
          </a:ln>
        </p:spPr>
        <p:txBody>
          <a:bodyPr/>
          <a:lstStyle/>
          <a:p>
            <a:endParaRPr lang="zh-CN" altLang="en-US"/>
          </a:p>
        </p:txBody>
      </p:sp>
      <p:sp>
        <p:nvSpPr>
          <p:cNvPr id="841756" name="Line 28"/>
          <p:cNvSpPr>
            <a:spLocks noChangeShapeType="1"/>
          </p:cNvSpPr>
          <p:nvPr/>
        </p:nvSpPr>
        <p:spPr bwMode="auto">
          <a:xfrm>
            <a:off x="4206875" y="3486150"/>
            <a:ext cx="2743200" cy="723900"/>
          </a:xfrm>
          <a:prstGeom prst="line">
            <a:avLst/>
          </a:prstGeom>
          <a:noFill/>
          <a:ln w="38100">
            <a:solidFill>
              <a:schemeClr val="tx1"/>
            </a:solidFill>
            <a:round/>
            <a:tailEnd type="triangle" w="med" len="med"/>
          </a:ln>
        </p:spPr>
        <p:txBody>
          <a:bodyPr/>
          <a:lstStyle/>
          <a:p>
            <a:endParaRPr lang="zh-CN" altLang="en-US"/>
          </a:p>
        </p:txBody>
      </p:sp>
      <p:sp>
        <p:nvSpPr>
          <p:cNvPr id="841757" name="Line 29"/>
          <p:cNvSpPr>
            <a:spLocks noChangeShapeType="1"/>
          </p:cNvSpPr>
          <p:nvPr/>
        </p:nvSpPr>
        <p:spPr bwMode="auto">
          <a:xfrm>
            <a:off x="4297363" y="3486150"/>
            <a:ext cx="4206875" cy="723900"/>
          </a:xfrm>
          <a:prstGeom prst="line">
            <a:avLst/>
          </a:prstGeom>
          <a:noFill/>
          <a:ln w="38100">
            <a:solidFill>
              <a:schemeClr val="tx1"/>
            </a:solidFill>
            <a:round/>
            <a:tailEnd type="triangle" w="med" len="med"/>
          </a:ln>
        </p:spPr>
        <p:txBody>
          <a:bodyPr/>
          <a:lstStyle/>
          <a:p>
            <a:endParaRPr lang="zh-CN" altLang="en-US"/>
          </a:p>
        </p:txBody>
      </p:sp>
      <p:sp>
        <p:nvSpPr>
          <p:cNvPr id="841758" name="Line 30"/>
          <p:cNvSpPr>
            <a:spLocks noChangeShapeType="1"/>
          </p:cNvSpPr>
          <p:nvPr/>
        </p:nvSpPr>
        <p:spPr bwMode="auto">
          <a:xfrm>
            <a:off x="639763" y="4691063"/>
            <a:ext cx="0" cy="481012"/>
          </a:xfrm>
          <a:prstGeom prst="line">
            <a:avLst/>
          </a:prstGeom>
          <a:noFill/>
          <a:ln w="38100">
            <a:solidFill>
              <a:schemeClr val="tx1"/>
            </a:solidFill>
            <a:round/>
            <a:tailEnd type="triangle" w="med" len="med"/>
          </a:ln>
        </p:spPr>
        <p:txBody>
          <a:bodyPr/>
          <a:lstStyle/>
          <a:p>
            <a:endParaRPr lang="zh-CN" altLang="en-US"/>
          </a:p>
        </p:txBody>
      </p:sp>
      <p:sp>
        <p:nvSpPr>
          <p:cNvPr id="841759" name="Line 31"/>
          <p:cNvSpPr>
            <a:spLocks noChangeShapeType="1"/>
          </p:cNvSpPr>
          <p:nvPr/>
        </p:nvSpPr>
        <p:spPr bwMode="auto">
          <a:xfrm>
            <a:off x="3840163" y="4691063"/>
            <a:ext cx="0" cy="481012"/>
          </a:xfrm>
          <a:prstGeom prst="line">
            <a:avLst/>
          </a:prstGeom>
          <a:noFill/>
          <a:ln w="38100">
            <a:solidFill>
              <a:schemeClr val="tx1"/>
            </a:solidFill>
            <a:round/>
            <a:tailEnd type="triangle" w="med" len="med"/>
          </a:ln>
        </p:spPr>
        <p:txBody>
          <a:bodyPr/>
          <a:lstStyle/>
          <a:p>
            <a:endParaRPr lang="zh-CN" altLang="en-US"/>
          </a:p>
        </p:txBody>
      </p:sp>
      <p:sp>
        <p:nvSpPr>
          <p:cNvPr id="841760" name="Line 32"/>
          <p:cNvSpPr>
            <a:spLocks noChangeShapeType="1"/>
          </p:cNvSpPr>
          <p:nvPr/>
        </p:nvSpPr>
        <p:spPr bwMode="auto">
          <a:xfrm>
            <a:off x="3932238" y="5654675"/>
            <a:ext cx="2376487" cy="722313"/>
          </a:xfrm>
          <a:prstGeom prst="line">
            <a:avLst/>
          </a:prstGeom>
          <a:noFill/>
          <a:ln w="38100">
            <a:solidFill>
              <a:schemeClr val="tx1"/>
            </a:solidFill>
            <a:round/>
            <a:tailEnd type="triangle" w="med" len="med"/>
          </a:ln>
        </p:spPr>
        <p:txBody>
          <a:bodyPr/>
          <a:lstStyle/>
          <a:p>
            <a:endParaRPr lang="zh-CN" altLang="en-US"/>
          </a:p>
        </p:txBody>
      </p:sp>
      <p:sp>
        <p:nvSpPr>
          <p:cNvPr id="841761" name="Line 33"/>
          <p:cNvSpPr>
            <a:spLocks noChangeShapeType="1"/>
          </p:cNvSpPr>
          <p:nvPr/>
        </p:nvSpPr>
        <p:spPr bwMode="auto">
          <a:xfrm>
            <a:off x="3840163" y="4691063"/>
            <a:ext cx="2652712" cy="1685925"/>
          </a:xfrm>
          <a:prstGeom prst="line">
            <a:avLst/>
          </a:prstGeom>
          <a:noFill/>
          <a:ln w="38100">
            <a:solidFill>
              <a:schemeClr val="tx1"/>
            </a:solidFill>
            <a:round/>
            <a:tailEnd type="triangle" w="med" len="med"/>
          </a:ln>
        </p:spPr>
        <p:txBody>
          <a:bodyPr/>
          <a:lstStyle/>
          <a:p>
            <a:endParaRPr lang="zh-CN" altLang="en-US"/>
          </a:p>
        </p:txBody>
      </p:sp>
      <p:sp>
        <p:nvSpPr>
          <p:cNvPr id="841762" name="Line 34"/>
          <p:cNvSpPr>
            <a:spLocks noChangeShapeType="1"/>
          </p:cNvSpPr>
          <p:nvPr/>
        </p:nvSpPr>
        <p:spPr bwMode="auto">
          <a:xfrm>
            <a:off x="8504238" y="4691063"/>
            <a:ext cx="0" cy="722312"/>
          </a:xfrm>
          <a:prstGeom prst="line">
            <a:avLst/>
          </a:prstGeom>
          <a:noFill/>
          <a:ln w="38100">
            <a:solidFill>
              <a:schemeClr val="tx1"/>
            </a:solidFill>
            <a:round/>
            <a:tailEnd type="triangle" w="med" len="med"/>
          </a:ln>
        </p:spPr>
        <p:txBody>
          <a:bodyPr/>
          <a:lstStyle/>
          <a:p>
            <a:endParaRPr lang="zh-CN" altLang="en-US"/>
          </a:p>
        </p:txBody>
      </p:sp>
      <p:sp>
        <p:nvSpPr>
          <p:cNvPr id="841763" name="Line 35"/>
          <p:cNvSpPr>
            <a:spLocks noChangeShapeType="1"/>
          </p:cNvSpPr>
          <p:nvPr/>
        </p:nvSpPr>
        <p:spPr bwMode="auto">
          <a:xfrm flipH="1">
            <a:off x="6400800" y="4691063"/>
            <a:ext cx="2103438" cy="1685925"/>
          </a:xfrm>
          <a:prstGeom prst="line">
            <a:avLst/>
          </a:prstGeom>
          <a:noFill/>
          <a:ln w="38100">
            <a:solidFill>
              <a:schemeClr val="tx1"/>
            </a:solidFill>
            <a:round/>
            <a:tailEnd type="triangle" w="med" len="med"/>
          </a:ln>
        </p:spPr>
        <p:txBody>
          <a:bodyPr/>
          <a:lstStyle/>
          <a:p>
            <a:endParaRPr lang="zh-CN" altLang="en-US"/>
          </a:p>
        </p:txBody>
      </p:sp>
      <p:sp>
        <p:nvSpPr>
          <p:cNvPr id="841764" name="Rectangle 36"/>
          <p:cNvSpPr>
            <a:spLocks noChangeArrowheads="1"/>
          </p:cNvSpPr>
          <p:nvPr/>
        </p:nvSpPr>
        <p:spPr bwMode="auto">
          <a:xfrm rot="2700000">
            <a:off x="4572000" y="1219200"/>
            <a:ext cx="179388" cy="179388"/>
          </a:xfrm>
          <a:prstGeom prst="rect">
            <a:avLst/>
          </a:prstGeom>
          <a:solidFill>
            <a:srgbClr val="0000FF"/>
          </a:solidFill>
          <a:ln w="9525">
            <a:solidFill>
              <a:schemeClr val="tx1"/>
            </a:solidFill>
            <a:miter lim="800000"/>
          </a:ln>
          <a:effectLst/>
        </p:spPr>
        <p:txBody>
          <a:bodyPr wrap="none" anchor="ctr"/>
          <a:lstStyle/>
          <a:p>
            <a:endParaRPr lang="zh-CN" altLang="en-US"/>
          </a:p>
        </p:txBody>
      </p:sp>
      <p:sp>
        <p:nvSpPr>
          <p:cNvPr id="841765" name="Rectangle 37"/>
          <p:cNvSpPr>
            <a:spLocks noChangeArrowheads="1"/>
          </p:cNvSpPr>
          <p:nvPr/>
        </p:nvSpPr>
        <p:spPr bwMode="auto">
          <a:xfrm rot="2700000">
            <a:off x="8382000" y="4648200"/>
            <a:ext cx="179388" cy="179388"/>
          </a:xfrm>
          <a:prstGeom prst="rect">
            <a:avLst/>
          </a:prstGeom>
          <a:solidFill>
            <a:srgbClr val="0000FF"/>
          </a:solidFill>
          <a:ln w="9525">
            <a:solidFill>
              <a:schemeClr val="tx1"/>
            </a:solidFill>
            <a:miter lim="800000"/>
          </a:ln>
          <a:effectLst/>
        </p:spPr>
        <p:txBody>
          <a:bodyPr wrap="none" anchor="ctr"/>
          <a:lstStyle/>
          <a:p>
            <a:endParaRPr lang="zh-CN" altLang="en-US"/>
          </a:p>
        </p:txBody>
      </p:sp>
      <p:sp>
        <p:nvSpPr>
          <p:cNvPr id="841766" name="Rectangle 38"/>
          <p:cNvSpPr>
            <a:spLocks noChangeArrowheads="1"/>
          </p:cNvSpPr>
          <p:nvPr/>
        </p:nvSpPr>
        <p:spPr bwMode="auto">
          <a:xfrm rot="2700000">
            <a:off x="3733800" y="4572000"/>
            <a:ext cx="179388" cy="179388"/>
          </a:xfrm>
          <a:prstGeom prst="rect">
            <a:avLst/>
          </a:prstGeom>
          <a:solidFill>
            <a:srgbClr val="0000FF"/>
          </a:solidFill>
          <a:ln w="9525">
            <a:solidFill>
              <a:schemeClr val="tx1"/>
            </a:solidFill>
            <a:miter lim="800000"/>
          </a:ln>
          <a:effectLst/>
        </p:spPr>
        <p:txBody>
          <a:bodyPr wrap="none" anchor="ctr"/>
          <a:lstStyle/>
          <a:p>
            <a:endParaRPr lang="zh-CN" altLang="en-US"/>
          </a:p>
        </p:txBody>
      </p:sp>
      <p:sp>
        <p:nvSpPr>
          <p:cNvPr id="841767" name="Text Box 39"/>
          <p:cNvSpPr txBox="1">
            <a:spLocks noChangeArrowheads="1"/>
          </p:cNvSpPr>
          <p:nvPr/>
        </p:nvSpPr>
        <p:spPr bwMode="auto">
          <a:xfrm>
            <a:off x="288925" y="120650"/>
            <a:ext cx="6169025" cy="641350"/>
          </a:xfrm>
          <a:prstGeom prst="rect">
            <a:avLst/>
          </a:prstGeom>
          <a:noFill/>
          <a:ln w="9525">
            <a:noFill/>
            <a:miter lim="800000"/>
          </a:ln>
          <a:effectLst/>
        </p:spPr>
        <p:txBody>
          <a:bodyPr wrap="none">
            <a:spAutoFit/>
          </a:bodyPr>
          <a:lstStyle/>
          <a:p>
            <a:r>
              <a:rPr kumimoji="1" lang="zh-CN" altLang="en-US" sz="3600" b="1">
                <a:solidFill>
                  <a:srgbClr val="FF3300"/>
                </a:solidFill>
                <a:latin typeface="Times New Roman" panose="02020603050405020304" pitchFamily="18" charset="0"/>
                <a:ea typeface="楷体_GB2312" pitchFamily="49" charset="-122"/>
              </a:rPr>
              <a:t>汽车仪表板</a:t>
            </a:r>
            <a:r>
              <a:rPr kumimoji="1" lang="zh-CN" altLang="en-US" sz="3600" b="1">
                <a:solidFill>
                  <a:srgbClr val="FF3300"/>
                </a:solidFill>
                <a:latin typeface="楷体_GB2312" pitchFamily="49" charset="-122"/>
                <a:ea typeface="楷体_GB2312" pitchFamily="49" charset="-122"/>
              </a:rPr>
              <a:t>控制系统软件结构</a:t>
            </a:r>
            <a:endParaRPr kumimoji="1" lang="zh-CN" altLang="en-US" sz="3600" b="1">
              <a:solidFill>
                <a:srgbClr val="FF3300"/>
              </a:solidFill>
              <a:latin typeface="楷体_GB2312" pitchFamily="49" charset="-122"/>
              <a:ea typeface="楷体_GB2312" pitchFamily="49" charset="-122"/>
            </a:endParaRPr>
          </a:p>
        </p:txBody>
      </p:sp>
    </p:spTree>
  </p:cSld>
  <p:clrMapOvr>
    <a:masterClrMapping/>
  </p:clrMapOvr>
  <p:transition>
    <p:zoom/>
  </p:transition>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Rectangle 13"/>
          <p:cNvSpPr>
            <a:spLocks noGrp="1" noChangeArrowheads="1"/>
          </p:cNvSpPr>
          <p:nvPr>
            <p:ph type="dt" sz="quarter" idx="2"/>
          </p:nvPr>
        </p:nvSpPr>
        <p:spPr/>
        <p:txBody>
          <a:bodyPr/>
          <a:lstStyle/>
          <a:p>
            <a:fld id="{FC39DE42-7F2F-4E2F-A2C9-A781E0F93D7A}" type="datetime1">
              <a:rPr lang="zh-CN" altLang="en-US"/>
            </a:fld>
            <a:endParaRPr lang="en-US" altLang="zh-CN" dirty="0"/>
          </a:p>
        </p:txBody>
      </p:sp>
      <p:sp>
        <p:nvSpPr>
          <p:cNvPr id="92" name="Rectangle 15"/>
          <p:cNvSpPr>
            <a:spLocks noGrp="1" noChangeArrowheads="1"/>
          </p:cNvSpPr>
          <p:nvPr>
            <p:ph type="sldNum" sz="quarter" idx="4"/>
          </p:nvPr>
        </p:nvSpPr>
        <p:spPr/>
        <p:txBody>
          <a:bodyPr/>
          <a:lstStyle/>
          <a:p>
            <a:fld id="{6A2197A7-76A2-4618-839B-B62691C7529E}" type="slidenum">
              <a:rPr lang="en-US" altLang="zh-CN"/>
            </a:fld>
            <a:endParaRPr lang="en-US" altLang="zh-CN"/>
          </a:p>
        </p:txBody>
      </p:sp>
      <p:grpSp>
        <p:nvGrpSpPr>
          <p:cNvPr id="799746" name="Group 2"/>
          <p:cNvGrpSpPr/>
          <p:nvPr/>
        </p:nvGrpSpPr>
        <p:grpSpPr bwMode="auto">
          <a:xfrm>
            <a:off x="0" y="0"/>
            <a:ext cx="9144000" cy="6858000"/>
            <a:chOff x="0" y="0"/>
            <a:chExt cx="5760" cy="4320"/>
          </a:xfrm>
        </p:grpSpPr>
        <p:sp>
          <p:nvSpPr>
            <p:cNvPr id="799747" name="Oval 3"/>
            <p:cNvSpPr>
              <a:spLocks noChangeArrowheads="1"/>
            </p:cNvSpPr>
            <p:nvPr/>
          </p:nvSpPr>
          <p:spPr bwMode="auto">
            <a:xfrm>
              <a:off x="671" y="494"/>
              <a:ext cx="1057" cy="491"/>
            </a:xfrm>
            <a:prstGeom prst="ellipse">
              <a:avLst/>
            </a:prstGeom>
            <a:solidFill>
              <a:srgbClr val="FFFFFF"/>
            </a:solidFill>
            <a:ln w="28575">
              <a:solidFill>
                <a:schemeClr val="tx1"/>
              </a:solidFill>
              <a:round/>
            </a:ln>
          </p:spPr>
          <p:txBody>
            <a:bodyPr/>
            <a:lstStyle/>
            <a:p>
              <a:pPr algn="ctr"/>
              <a:r>
                <a:rPr kumimoji="1" lang="zh-CN" altLang="en-US" sz="2000" b="1">
                  <a:solidFill>
                    <a:srgbClr val="0000FF"/>
                  </a:solidFill>
                  <a:latin typeface="Times New Roman" panose="02020603050405020304" pitchFamily="18" charset="0"/>
                  <a:ea typeface="仿宋_GB2312" pitchFamily="49" charset="-122"/>
                </a:rPr>
                <a:t>消除反跳有效检查</a:t>
              </a:r>
              <a:endParaRPr kumimoji="1" lang="zh-CN" altLang="en-US" sz="2000" b="1">
                <a:solidFill>
                  <a:srgbClr val="0000FF"/>
                </a:solidFill>
                <a:latin typeface="Times New Roman" panose="02020603050405020304" pitchFamily="18" charset="0"/>
                <a:ea typeface="仿宋_GB2312" pitchFamily="49" charset="-122"/>
              </a:endParaRPr>
            </a:p>
          </p:txBody>
        </p:sp>
        <p:sp>
          <p:nvSpPr>
            <p:cNvPr id="799748" name="Oval 4"/>
            <p:cNvSpPr>
              <a:spLocks noChangeArrowheads="1"/>
            </p:cNvSpPr>
            <p:nvPr/>
          </p:nvSpPr>
          <p:spPr bwMode="auto">
            <a:xfrm>
              <a:off x="1957" y="1234"/>
              <a:ext cx="906" cy="491"/>
            </a:xfrm>
            <a:prstGeom prst="ellipse">
              <a:avLst/>
            </a:prstGeom>
            <a:solidFill>
              <a:srgbClr val="FFFFFF"/>
            </a:solidFill>
            <a:ln w="28575">
              <a:solidFill>
                <a:schemeClr val="tx1"/>
              </a:solidFill>
              <a:round/>
            </a:ln>
          </p:spPr>
          <p:txBody>
            <a:bodyPr/>
            <a:lstStyle/>
            <a:p>
              <a:pPr algn="ctr"/>
              <a:r>
                <a:rPr kumimoji="1" lang="zh-CN" altLang="en-US" sz="2000" b="1">
                  <a:solidFill>
                    <a:srgbClr val="0000FF"/>
                  </a:solidFill>
                  <a:latin typeface="Times New Roman" panose="02020603050405020304" pitchFamily="18" charset="0"/>
                  <a:ea typeface="仿宋_GB2312" pitchFamily="49" charset="-122"/>
                </a:rPr>
                <a:t>功能键</a:t>
              </a:r>
              <a:endParaRPr kumimoji="1" lang="zh-CN" altLang="en-US" sz="2000" b="1">
                <a:solidFill>
                  <a:srgbClr val="0000FF"/>
                </a:solidFill>
                <a:latin typeface="Times New Roman" panose="02020603050405020304" pitchFamily="18" charset="0"/>
                <a:ea typeface="仿宋_GB2312" pitchFamily="49" charset="-122"/>
              </a:endParaRPr>
            </a:p>
            <a:p>
              <a:pPr algn="ctr"/>
              <a:r>
                <a:rPr kumimoji="1" lang="zh-CN" altLang="en-US" sz="2000" b="1">
                  <a:solidFill>
                    <a:srgbClr val="0000FF"/>
                  </a:solidFill>
                  <a:latin typeface="Times New Roman" panose="02020603050405020304" pitchFamily="18" charset="0"/>
                  <a:ea typeface="仿宋_GB2312" pitchFamily="49" charset="-122"/>
                </a:rPr>
                <a:t>动作</a:t>
              </a:r>
              <a:endParaRPr kumimoji="1" lang="zh-CN" altLang="en-US" sz="2000" b="1">
                <a:solidFill>
                  <a:srgbClr val="0000FF"/>
                </a:solidFill>
                <a:latin typeface="Times New Roman" panose="02020603050405020304" pitchFamily="18" charset="0"/>
                <a:ea typeface="仿宋_GB2312" pitchFamily="49" charset="-122"/>
              </a:endParaRPr>
            </a:p>
          </p:txBody>
        </p:sp>
        <p:sp>
          <p:nvSpPr>
            <p:cNvPr id="799749" name="Oval 5"/>
            <p:cNvSpPr>
              <a:spLocks noChangeArrowheads="1"/>
            </p:cNvSpPr>
            <p:nvPr/>
          </p:nvSpPr>
          <p:spPr bwMode="auto">
            <a:xfrm>
              <a:off x="3132" y="370"/>
              <a:ext cx="1284" cy="491"/>
            </a:xfrm>
            <a:prstGeom prst="ellipse">
              <a:avLst/>
            </a:prstGeom>
            <a:solidFill>
              <a:srgbClr val="FFFFFF"/>
            </a:solidFill>
            <a:ln w="28575">
              <a:solidFill>
                <a:schemeClr val="tx1"/>
              </a:solidFill>
              <a:round/>
            </a:ln>
          </p:spPr>
          <p:txBody>
            <a:bodyPr/>
            <a:lstStyle/>
            <a:p>
              <a:pPr algn="ctr"/>
              <a:r>
                <a:rPr kumimoji="1" lang="zh-CN" altLang="en-US" sz="2000" b="1">
                  <a:solidFill>
                    <a:srgbClr val="0000FF"/>
                  </a:solidFill>
                  <a:latin typeface="仿宋_GB2312" pitchFamily="49" charset="-122"/>
                  <a:ea typeface="仿宋_GB2312" pitchFamily="49" charset="-122"/>
                </a:rPr>
                <a:t>输入行程计算机数据</a:t>
              </a:r>
              <a:endParaRPr kumimoji="1" lang="zh-CN" altLang="en-US" sz="2000" b="1">
                <a:solidFill>
                  <a:srgbClr val="0000FF"/>
                </a:solidFill>
                <a:latin typeface="仿宋_GB2312" pitchFamily="49" charset="-122"/>
                <a:ea typeface="仿宋_GB2312" pitchFamily="49" charset="-122"/>
              </a:endParaRPr>
            </a:p>
          </p:txBody>
        </p:sp>
        <p:sp>
          <p:nvSpPr>
            <p:cNvPr id="799750" name="Oval 6"/>
            <p:cNvSpPr>
              <a:spLocks noChangeArrowheads="1"/>
            </p:cNvSpPr>
            <p:nvPr/>
          </p:nvSpPr>
          <p:spPr bwMode="auto">
            <a:xfrm>
              <a:off x="2125" y="123"/>
              <a:ext cx="906" cy="492"/>
            </a:xfrm>
            <a:prstGeom prst="ellipse">
              <a:avLst/>
            </a:prstGeom>
            <a:solidFill>
              <a:srgbClr val="FFFFFF"/>
            </a:solidFill>
            <a:ln w="28575">
              <a:solidFill>
                <a:schemeClr val="tx1"/>
              </a:solidFill>
              <a:round/>
            </a:ln>
          </p:spPr>
          <p:txBody>
            <a:bodyPr/>
            <a:lstStyle/>
            <a:p>
              <a:pPr algn="ctr"/>
              <a:r>
                <a:rPr kumimoji="1" lang="zh-CN" altLang="en-US" sz="2000" b="1">
                  <a:solidFill>
                    <a:srgbClr val="0000FF"/>
                  </a:solidFill>
                  <a:latin typeface="Times New Roman" panose="02020603050405020304" pitchFamily="18" charset="0"/>
                  <a:ea typeface="仿宋_GB2312" pitchFamily="49" charset="-122"/>
                </a:rPr>
                <a:t>作废上</a:t>
              </a:r>
              <a:endParaRPr kumimoji="1" lang="zh-CN" altLang="en-US" sz="2000" b="1">
                <a:solidFill>
                  <a:srgbClr val="0000FF"/>
                </a:solidFill>
                <a:latin typeface="Times New Roman" panose="02020603050405020304" pitchFamily="18" charset="0"/>
                <a:ea typeface="仿宋_GB2312" pitchFamily="49" charset="-122"/>
              </a:endParaRPr>
            </a:p>
            <a:p>
              <a:pPr algn="ctr"/>
              <a:r>
                <a:rPr kumimoji="1" lang="zh-CN" altLang="en-US" sz="2000" b="1">
                  <a:solidFill>
                    <a:srgbClr val="0000FF"/>
                  </a:solidFill>
                  <a:latin typeface="Times New Roman" panose="02020603050405020304" pitchFamily="18" charset="0"/>
                  <a:ea typeface="仿宋_GB2312" pitchFamily="49" charset="-122"/>
                </a:rPr>
                <a:t>次按键</a:t>
              </a:r>
              <a:endParaRPr kumimoji="1" lang="zh-CN" altLang="en-US" sz="2000" b="1">
                <a:solidFill>
                  <a:srgbClr val="0000FF"/>
                </a:solidFill>
                <a:latin typeface="Times New Roman" panose="02020603050405020304" pitchFamily="18" charset="0"/>
                <a:ea typeface="仿宋_GB2312" pitchFamily="49" charset="-122"/>
              </a:endParaRPr>
            </a:p>
          </p:txBody>
        </p:sp>
        <p:sp>
          <p:nvSpPr>
            <p:cNvPr id="799751" name="Oval 7"/>
            <p:cNvSpPr>
              <a:spLocks noChangeArrowheads="1"/>
            </p:cNvSpPr>
            <p:nvPr/>
          </p:nvSpPr>
          <p:spPr bwMode="auto">
            <a:xfrm>
              <a:off x="2852" y="3086"/>
              <a:ext cx="906" cy="491"/>
            </a:xfrm>
            <a:prstGeom prst="ellipse">
              <a:avLst/>
            </a:prstGeom>
            <a:solidFill>
              <a:srgbClr val="FFFFFF"/>
            </a:solidFill>
            <a:ln w="28575">
              <a:solidFill>
                <a:schemeClr val="tx1"/>
              </a:solidFill>
              <a:round/>
            </a:ln>
          </p:spPr>
          <p:txBody>
            <a:bodyPr/>
            <a:lstStyle/>
            <a:p>
              <a:pPr algn="ctr"/>
              <a:r>
                <a:rPr kumimoji="1" lang="zh-CN" altLang="en-US" sz="2000" b="1">
                  <a:solidFill>
                    <a:srgbClr val="0000FF"/>
                  </a:solidFill>
                  <a:latin typeface="Times New Roman" panose="02020603050405020304" pitchFamily="18" charset="0"/>
                  <a:ea typeface="仿宋_GB2312" pitchFamily="49" charset="-122"/>
                </a:rPr>
                <a:t>补救</a:t>
              </a:r>
              <a:endParaRPr kumimoji="1" lang="zh-CN" altLang="en-US" sz="2000" b="1">
                <a:solidFill>
                  <a:srgbClr val="0000FF"/>
                </a:solidFill>
                <a:latin typeface="Times New Roman" panose="02020603050405020304" pitchFamily="18" charset="0"/>
                <a:ea typeface="仿宋_GB2312" pitchFamily="49" charset="-122"/>
              </a:endParaRPr>
            </a:p>
            <a:p>
              <a:pPr algn="ctr"/>
              <a:r>
                <a:rPr kumimoji="1" lang="zh-CN" altLang="en-US" sz="2000" b="1">
                  <a:solidFill>
                    <a:srgbClr val="0000FF"/>
                  </a:solidFill>
                  <a:latin typeface="Times New Roman" panose="02020603050405020304" pitchFamily="18" charset="0"/>
                  <a:ea typeface="仿宋_GB2312" pitchFamily="49" charset="-122"/>
                </a:rPr>
                <a:t>操作</a:t>
              </a:r>
              <a:endParaRPr kumimoji="1" lang="zh-CN" altLang="en-US" sz="2000" b="1">
                <a:solidFill>
                  <a:srgbClr val="0000FF"/>
                </a:solidFill>
                <a:latin typeface="Times New Roman" panose="02020603050405020304" pitchFamily="18" charset="0"/>
                <a:ea typeface="仿宋_GB2312" pitchFamily="49" charset="-122"/>
              </a:endParaRPr>
            </a:p>
          </p:txBody>
        </p:sp>
        <p:sp>
          <p:nvSpPr>
            <p:cNvPr id="799752" name="Oval 8"/>
            <p:cNvSpPr>
              <a:spLocks noChangeArrowheads="1"/>
            </p:cNvSpPr>
            <p:nvPr/>
          </p:nvSpPr>
          <p:spPr bwMode="auto">
            <a:xfrm>
              <a:off x="3552" y="3826"/>
              <a:ext cx="1152" cy="491"/>
            </a:xfrm>
            <a:prstGeom prst="ellipse">
              <a:avLst/>
            </a:prstGeom>
            <a:solidFill>
              <a:srgbClr val="FFFFFF"/>
            </a:solidFill>
            <a:ln w="28575">
              <a:solidFill>
                <a:schemeClr val="tx1"/>
              </a:solidFill>
              <a:round/>
            </a:ln>
          </p:spPr>
          <p:txBody>
            <a:bodyPr/>
            <a:lstStyle/>
            <a:p>
              <a:pPr algn="ctr"/>
              <a:r>
                <a:rPr kumimoji="1" lang="zh-CN" altLang="en-US" sz="2000" b="1">
                  <a:solidFill>
                    <a:srgbClr val="0000FF"/>
                  </a:solidFill>
                  <a:latin typeface="Times New Roman" panose="02020603050405020304" pitchFamily="18" charset="0"/>
                  <a:ea typeface="仿宋_GB2312" pitchFamily="49" charset="-122"/>
                </a:rPr>
                <a:t>提示生成</a:t>
              </a:r>
              <a:endParaRPr kumimoji="1" lang="zh-CN" altLang="en-US" sz="2000" b="1">
                <a:solidFill>
                  <a:srgbClr val="0000FF"/>
                </a:solidFill>
                <a:latin typeface="Times New Roman" panose="02020603050405020304" pitchFamily="18" charset="0"/>
                <a:ea typeface="仿宋_GB2312" pitchFamily="49" charset="-122"/>
              </a:endParaRPr>
            </a:p>
            <a:p>
              <a:pPr algn="ctr"/>
              <a:r>
                <a:rPr kumimoji="1" lang="zh-CN" altLang="en-US" sz="2000" b="1">
                  <a:solidFill>
                    <a:srgbClr val="0000FF"/>
                  </a:solidFill>
                  <a:latin typeface="Times New Roman" panose="02020603050405020304" pitchFamily="18" charset="0"/>
                  <a:ea typeface="仿宋_GB2312" pitchFamily="49" charset="-122"/>
                </a:rPr>
                <a:t>与显示</a:t>
              </a:r>
              <a:endParaRPr kumimoji="1" lang="zh-CN" altLang="en-US" sz="2000" b="1">
                <a:solidFill>
                  <a:srgbClr val="0000FF"/>
                </a:solidFill>
                <a:latin typeface="Times New Roman" panose="02020603050405020304" pitchFamily="18" charset="0"/>
                <a:ea typeface="仿宋_GB2312" pitchFamily="49" charset="-122"/>
              </a:endParaRPr>
            </a:p>
          </p:txBody>
        </p:sp>
        <p:sp>
          <p:nvSpPr>
            <p:cNvPr id="799753" name="Oval 9"/>
            <p:cNvSpPr>
              <a:spLocks noChangeArrowheads="1"/>
            </p:cNvSpPr>
            <p:nvPr/>
          </p:nvSpPr>
          <p:spPr bwMode="auto">
            <a:xfrm>
              <a:off x="447" y="2222"/>
              <a:ext cx="1089" cy="491"/>
            </a:xfrm>
            <a:prstGeom prst="ellipse">
              <a:avLst/>
            </a:prstGeom>
            <a:solidFill>
              <a:srgbClr val="FFFFFF"/>
            </a:solidFill>
            <a:ln w="28575">
              <a:solidFill>
                <a:schemeClr val="tx1"/>
              </a:solidFill>
              <a:round/>
            </a:ln>
          </p:spPr>
          <p:txBody>
            <a:bodyPr/>
            <a:lstStyle/>
            <a:p>
              <a:pPr algn="ctr"/>
              <a:r>
                <a:rPr kumimoji="1" lang="zh-CN" altLang="en-US" sz="2000" b="1">
                  <a:solidFill>
                    <a:srgbClr val="0000FF"/>
                  </a:solidFill>
                  <a:latin typeface="Times New Roman" panose="02020603050405020304" pitchFamily="18" charset="0"/>
                  <a:ea typeface="仿宋_GB2312" pitchFamily="49" charset="-122"/>
                </a:rPr>
                <a:t>消除反跳有效检查</a:t>
              </a:r>
              <a:endParaRPr kumimoji="1" lang="zh-CN" altLang="en-US" sz="2000" b="1">
                <a:solidFill>
                  <a:srgbClr val="0000FF"/>
                </a:solidFill>
                <a:latin typeface="Times New Roman" panose="02020603050405020304" pitchFamily="18" charset="0"/>
                <a:ea typeface="仿宋_GB2312" pitchFamily="49" charset="-122"/>
              </a:endParaRPr>
            </a:p>
          </p:txBody>
        </p:sp>
        <p:sp>
          <p:nvSpPr>
            <p:cNvPr id="799754" name="Oval 10"/>
            <p:cNvSpPr>
              <a:spLocks noChangeArrowheads="1"/>
            </p:cNvSpPr>
            <p:nvPr/>
          </p:nvSpPr>
          <p:spPr bwMode="auto">
            <a:xfrm>
              <a:off x="2640" y="1975"/>
              <a:ext cx="1104" cy="521"/>
            </a:xfrm>
            <a:prstGeom prst="ellipse">
              <a:avLst/>
            </a:prstGeom>
            <a:solidFill>
              <a:srgbClr val="FFFFFF"/>
            </a:solidFill>
            <a:ln w="28575">
              <a:solidFill>
                <a:schemeClr val="tx1"/>
              </a:solidFill>
              <a:round/>
            </a:ln>
          </p:spPr>
          <p:txBody>
            <a:bodyPr/>
            <a:lstStyle/>
            <a:p>
              <a:pPr algn="ctr"/>
              <a:r>
                <a:rPr kumimoji="1" lang="en-US" altLang="zh-CN" sz="2000" b="1">
                  <a:solidFill>
                    <a:srgbClr val="0000FF"/>
                  </a:solidFill>
                  <a:latin typeface="Times New Roman" panose="02020603050405020304" pitchFamily="18" charset="0"/>
                  <a:ea typeface="仿宋_GB2312" pitchFamily="49" charset="-122"/>
                </a:rPr>
                <a:t>X—K</a:t>
              </a:r>
              <a:endParaRPr kumimoji="1" lang="en-US" altLang="zh-CN" sz="2000" b="1">
                <a:solidFill>
                  <a:srgbClr val="0000FF"/>
                </a:solidFill>
                <a:latin typeface="Times New Roman" panose="02020603050405020304" pitchFamily="18" charset="0"/>
                <a:ea typeface="仿宋_GB2312" pitchFamily="49" charset="-122"/>
              </a:endParaRPr>
            </a:p>
            <a:p>
              <a:pPr algn="ctr"/>
              <a:r>
                <a:rPr kumimoji="1" lang="zh-CN" altLang="en-US" sz="2000" b="1">
                  <a:solidFill>
                    <a:srgbClr val="0000FF"/>
                  </a:solidFill>
                  <a:latin typeface="Times New Roman" panose="02020603050405020304" pitchFamily="18" charset="0"/>
                  <a:ea typeface="仿宋_GB2312" pitchFamily="49" charset="-122"/>
                </a:rPr>
                <a:t>频段监视</a:t>
              </a:r>
              <a:endParaRPr kumimoji="1" lang="zh-CN" altLang="en-US" sz="2000" b="1">
                <a:solidFill>
                  <a:srgbClr val="0000FF"/>
                </a:solidFill>
                <a:latin typeface="Times New Roman" panose="02020603050405020304" pitchFamily="18" charset="0"/>
                <a:ea typeface="仿宋_GB2312" pitchFamily="49" charset="-122"/>
              </a:endParaRPr>
            </a:p>
          </p:txBody>
        </p:sp>
        <p:sp>
          <p:nvSpPr>
            <p:cNvPr id="799755" name="Oval 11"/>
            <p:cNvSpPr>
              <a:spLocks noChangeArrowheads="1"/>
            </p:cNvSpPr>
            <p:nvPr/>
          </p:nvSpPr>
          <p:spPr bwMode="auto">
            <a:xfrm>
              <a:off x="1566" y="1975"/>
              <a:ext cx="906" cy="491"/>
            </a:xfrm>
            <a:prstGeom prst="ellipse">
              <a:avLst/>
            </a:prstGeom>
            <a:solidFill>
              <a:srgbClr val="FFFFFF"/>
            </a:solidFill>
            <a:ln w="28575">
              <a:solidFill>
                <a:schemeClr val="tx1"/>
              </a:solidFill>
              <a:round/>
            </a:ln>
          </p:spPr>
          <p:txBody>
            <a:bodyPr/>
            <a:lstStyle/>
            <a:p>
              <a:pPr algn="ctr"/>
              <a:r>
                <a:rPr kumimoji="1" lang="zh-CN" altLang="en-US" sz="2000" b="1">
                  <a:solidFill>
                    <a:srgbClr val="0000FF"/>
                  </a:solidFill>
                  <a:latin typeface="Times New Roman" panose="02020603050405020304" pitchFamily="18" charset="0"/>
                  <a:ea typeface="仿宋_GB2312" pitchFamily="49" charset="-122"/>
                </a:rPr>
                <a:t>接收点</a:t>
              </a:r>
              <a:endParaRPr kumimoji="1" lang="zh-CN" altLang="en-US" sz="2000" b="1">
                <a:solidFill>
                  <a:srgbClr val="0000FF"/>
                </a:solidFill>
                <a:latin typeface="Times New Roman" panose="02020603050405020304" pitchFamily="18" charset="0"/>
                <a:ea typeface="仿宋_GB2312" pitchFamily="49" charset="-122"/>
              </a:endParaRPr>
            </a:p>
            <a:p>
              <a:pPr algn="ctr"/>
              <a:r>
                <a:rPr kumimoji="1" lang="zh-CN" altLang="en-US" sz="2000" b="1">
                  <a:solidFill>
                    <a:srgbClr val="0000FF"/>
                  </a:solidFill>
                  <a:latin typeface="Times New Roman" panose="02020603050405020304" pitchFamily="18" charset="0"/>
                  <a:ea typeface="仿宋_GB2312" pitchFamily="49" charset="-122"/>
                </a:rPr>
                <a:t>火数码</a:t>
              </a:r>
              <a:endParaRPr kumimoji="1" lang="zh-CN" altLang="en-US" sz="2000" b="1">
                <a:solidFill>
                  <a:srgbClr val="0000FF"/>
                </a:solidFill>
                <a:latin typeface="Times New Roman" panose="02020603050405020304" pitchFamily="18" charset="0"/>
                <a:ea typeface="仿宋_GB2312" pitchFamily="49" charset="-122"/>
              </a:endParaRPr>
            </a:p>
          </p:txBody>
        </p:sp>
        <p:sp>
          <p:nvSpPr>
            <p:cNvPr id="799756" name="Oval 12"/>
            <p:cNvSpPr>
              <a:spLocks noChangeArrowheads="1"/>
            </p:cNvSpPr>
            <p:nvPr/>
          </p:nvSpPr>
          <p:spPr bwMode="auto">
            <a:xfrm>
              <a:off x="1632" y="3703"/>
              <a:ext cx="1119" cy="491"/>
            </a:xfrm>
            <a:prstGeom prst="ellipse">
              <a:avLst/>
            </a:prstGeom>
            <a:solidFill>
              <a:srgbClr val="FFFFFF"/>
            </a:solidFill>
            <a:ln w="28575">
              <a:solidFill>
                <a:schemeClr val="tx1"/>
              </a:solidFill>
              <a:round/>
            </a:ln>
          </p:spPr>
          <p:txBody>
            <a:bodyPr/>
            <a:lstStyle/>
            <a:p>
              <a:pPr algn="ctr"/>
              <a:r>
                <a:rPr kumimoji="1" lang="zh-CN" altLang="en-US" sz="2000" b="1">
                  <a:solidFill>
                    <a:srgbClr val="0000FF"/>
                  </a:solidFill>
                  <a:latin typeface="Times New Roman" panose="02020603050405020304" pitchFamily="18" charset="0"/>
                  <a:ea typeface="仿宋_GB2312" pitchFamily="49" charset="-122"/>
                </a:rPr>
                <a:t>封锁点火器计时器</a:t>
              </a:r>
              <a:endParaRPr kumimoji="1" lang="zh-CN" altLang="en-US" sz="2000" b="1">
                <a:solidFill>
                  <a:srgbClr val="0000FF"/>
                </a:solidFill>
                <a:latin typeface="Times New Roman" panose="02020603050405020304" pitchFamily="18" charset="0"/>
                <a:ea typeface="仿宋_GB2312" pitchFamily="49" charset="-122"/>
              </a:endParaRPr>
            </a:p>
          </p:txBody>
        </p:sp>
        <p:sp>
          <p:nvSpPr>
            <p:cNvPr id="799757" name="Oval 13"/>
            <p:cNvSpPr>
              <a:spLocks noChangeArrowheads="1"/>
            </p:cNvSpPr>
            <p:nvPr/>
          </p:nvSpPr>
          <p:spPr bwMode="auto">
            <a:xfrm>
              <a:off x="3691" y="1605"/>
              <a:ext cx="906" cy="491"/>
            </a:xfrm>
            <a:prstGeom prst="ellipse">
              <a:avLst/>
            </a:prstGeom>
            <a:solidFill>
              <a:srgbClr val="FFFFFF"/>
            </a:solidFill>
            <a:ln w="28575">
              <a:solidFill>
                <a:schemeClr val="tx1"/>
              </a:solidFill>
              <a:round/>
            </a:ln>
          </p:spPr>
          <p:txBody>
            <a:bodyPr/>
            <a:lstStyle/>
            <a:p>
              <a:pPr algn="ctr"/>
              <a:r>
                <a:rPr kumimoji="1" lang="zh-CN" altLang="en-US" sz="2000" b="1">
                  <a:solidFill>
                    <a:srgbClr val="0000FF"/>
                  </a:solidFill>
                  <a:latin typeface="Times New Roman" panose="02020603050405020304" pitchFamily="18" charset="0"/>
                  <a:ea typeface="仿宋_GB2312" pitchFamily="49" charset="-122"/>
                </a:rPr>
                <a:t>取得发动机状态</a:t>
              </a:r>
              <a:endParaRPr kumimoji="1" lang="zh-CN" altLang="en-US" sz="2000" b="1">
                <a:solidFill>
                  <a:srgbClr val="0000FF"/>
                </a:solidFill>
                <a:latin typeface="Times New Roman" panose="02020603050405020304" pitchFamily="18" charset="0"/>
                <a:ea typeface="仿宋_GB2312" pitchFamily="49" charset="-122"/>
              </a:endParaRPr>
            </a:p>
          </p:txBody>
        </p:sp>
        <p:sp>
          <p:nvSpPr>
            <p:cNvPr id="799758" name="Oval 14"/>
            <p:cNvSpPr>
              <a:spLocks noChangeArrowheads="1"/>
            </p:cNvSpPr>
            <p:nvPr/>
          </p:nvSpPr>
          <p:spPr bwMode="auto">
            <a:xfrm>
              <a:off x="2237" y="2592"/>
              <a:ext cx="906" cy="491"/>
            </a:xfrm>
            <a:prstGeom prst="ellipse">
              <a:avLst/>
            </a:prstGeom>
            <a:solidFill>
              <a:srgbClr val="FFFFFF"/>
            </a:solidFill>
            <a:ln w="28575">
              <a:solidFill>
                <a:schemeClr val="tx1"/>
              </a:solidFill>
              <a:round/>
            </a:ln>
          </p:spPr>
          <p:txBody>
            <a:bodyPr/>
            <a:lstStyle/>
            <a:p>
              <a:pPr algn="ctr"/>
              <a:r>
                <a:rPr kumimoji="1" lang="zh-CN" altLang="en-US" sz="2000" b="1">
                  <a:solidFill>
                    <a:srgbClr val="0000FF"/>
                  </a:solidFill>
                  <a:latin typeface="Times New Roman" panose="02020603050405020304" pitchFamily="18" charset="0"/>
                  <a:ea typeface="仿宋_GB2312" pitchFamily="49" charset="-122"/>
                </a:rPr>
                <a:t>检查</a:t>
              </a:r>
              <a:endParaRPr kumimoji="1" lang="zh-CN" altLang="en-US" sz="2000" b="1">
                <a:solidFill>
                  <a:srgbClr val="0000FF"/>
                </a:solidFill>
                <a:latin typeface="Times New Roman" panose="02020603050405020304" pitchFamily="18" charset="0"/>
                <a:ea typeface="仿宋_GB2312" pitchFamily="49" charset="-122"/>
              </a:endParaRPr>
            </a:p>
            <a:p>
              <a:pPr algn="ctr"/>
              <a:r>
                <a:rPr kumimoji="1" lang="zh-CN" altLang="en-US" sz="2000" b="1">
                  <a:solidFill>
                    <a:srgbClr val="0000FF"/>
                  </a:solidFill>
                  <a:latin typeface="Times New Roman" panose="02020603050405020304" pitchFamily="18" charset="0"/>
                  <a:ea typeface="仿宋_GB2312" pitchFamily="49" charset="-122"/>
                </a:rPr>
                <a:t>数码</a:t>
              </a:r>
              <a:endParaRPr kumimoji="1" lang="zh-CN" altLang="en-US" sz="2000" b="1">
                <a:solidFill>
                  <a:srgbClr val="0000FF"/>
                </a:solidFill>
                <a:latin typeface="Times New Roman" panose="02020603050405020304" pitchFamily="18" charset="0"/>
                <a:ea typeface="仿宋_GB2312" pitchFamily="49" charset="-122"/>
              </a:endParaRPr>
            </a:p>
          </p:txBody>
        </p:sp>
        <p:sp>
          <p:nvSpPr>
            <p:cNvPr id="799759" name="Oval 15"/>
            <p:cNvSpPr>
              <a:spLocks noChangeArrowheads="1"/>
            </p:cNvSpPr>
            <p:nvPr/>
          </p:nvSpPr>
          <p:spPr bwMode="auto">
            <a:xfrm>
              <a:off x="4138" y="3086"/>
              <a:ext cx="906" cy="491"/>
            </a:xfrm>
            <a:prstGeom prst="ellipse">
              <a:avLst/>
            </a:prstGeom>
            <a:solidFill>
              <a:srgbClr val="FFFFFF"/>
            </a:solidFill>
            <a:ln w="28575">
              <a:solidFill>
                <a:schemeClr val="tx1"/>
              </a:solidFill>
              <a:round/>
            </a:ln>
          </p:spPr>
          <p:txBody>
            <a:bodyPr/>
            <a:lstStyle/>
            <a:p>
              <a:pPr algn="ctr"/>
              <a:r>
                <a:rPr kumimoji="1" lang="zh-CN" altLang="en-US" sz="2000" b="1">
                  <a:solidFill>
                    <a:srgbClr val="0000FF"/>
                  </a:solidFill>
                  <a:latin typeface="Times New Roman" panose="02020603050405020304" pitchFamily="18" charset="0"/>
                  <a:ea typeface="仿宋_GB2312" pitchFamily="49" charset="-122"/>
                </a:rPr>
                <a:t>显示与</a:t>
              </a:r>
              <a:endParaRPr kumimoji="1" lang="zh-CN" altLang="en-US" sz="2000" b="1">
                <a:solidFill>
                  <a:srgbClr val="0000FF"/>
                </a:solidFill>
                <a:latin typeface="Times New Roman" panose="02020603050405020304" pitchFamily="18" charset="0"/>
                <a:ea typeface="仿宋_GB2312" pitchFamily="49" charset="-122"/>
              </a:endParaRPr>
            </a:p>
            <a:p>
              <a:pPr algn="ctr"/>
              <a:r>
                <a:rPr kumimoji="1" lang="zh-CN" altLang="en-US" sz="2000" b="1">
                  <a:solidFill>
                    <a:srgbClr val="0000FF"/>
                  </a:solidFill>
                  <a:latin typeface="Times New Roman" panose="02020603050405020304" pitchFamily="18" charset="0"/>
                  <a:ea typeface="仿宋_GB2312" pitchFamily="49" charset="-122"/>
                </a:rPr>
                <a:t>告警</a:t>
              </a:r>
              <a:endParaRPr kumimoji="1" lang="zh-CN" altLang="en-US" sz="2000" b="1">
                <a:solidFill>
                  <a:srgbClr val="0000FF"/>
                </a:solidFill>
                <a:latin typeface="Times New Roman" panose="02020603050405020304" pitchFamily="18" charset="0"/>
                <a:ea typeface="仿宋_GB2312" pitchFamily="49" charset="-122"/>
              </a:endParaRPr>
            </a:p>
          </p:txBody>
        </p:sp>
        <p:sp>
          <p:nvSpPr>
            <p:cNvPr id="799760" name="Oval 16"/>
            <p:cNvSpPr>
              <a:spLocks noChangeArrowheads="1"/>
            </p:cNvSpPr>
            <p:nvPr/>
          </p:nvSpPr>
          <p:spPr bwMode="auto">
            <a:xfrm>
              <a:off x="4026" y="2345"/>
              <a:ext cx="906" cy="491"/>
            </a:xfrm>
            <a:prstGeom prst="ellipse">
              <a:avLst/>
            </a:prstGeom>
            <a:solidFill>
              <a:srgbClr val="FFFFFF"/>
            </a:solidFill>
            <a:ln w="28575">
              <a:solidFill>
                <a:schemeClr val="tx1"/>
              </a:solidFill>
              <a:round/>
            </a:ln>
          </p:spPr>
          <p:txBody>
            <a:bodyPr/>
            <a:lstStyle/>
            <a:p>
              <a:pPr algn="ctr"/>
              <a:r>
                <a:rPr kumimoji="1" lang="zh-CN" altLang="en-US" sz="2000" b="1">
                  <a:solidFill>
                    <a:srgbClr val="0000FF"/>
                  </a:solidFill>
                  <a:latin typeface="Times New Roman" panose="02020603050405020304" pitchFamily="18" charset="0"/>
                  <a:ea typeface="仿宋_GB2312" pitchFamily="49" charset="-122"/>
                </a:rPr>
                <a:t>距离</a:t>
              </a:r>
              <a:endParaRPr kumimoji="1" lang="zh-CN" altLang="en-US" sz="2000" b="1">
                <a:solidFill>
                  <a:srgbClr val="0000FF"/>
                </a:solidFill>
                <a:latin typeface="Times New Roman" panose="02020603050405020304" pitchFamily="18" charset="0"/>
                <a:ea typeface="仿宋_GB2312" pitchFamily="49" charset="-122"/>
              </a:endParaRPr>
            </a:p>
            <a:p>
              <a:pPr algn="ctr"/>
              <a:r>
                <a:rPr kumimoji="1" lang="zh-CN" altLang="en-US" sz="2000" b="1">
                  <a:solidFill>
                    <a:srgbClr val="0000FF"/>
                  </a:solidFill>
                  <a:latin typeface="Times New Roman" panose="02020603050405020304" pitchFamily="18" charset="0"/>
                  <a:ea typeface="仿宋_GB2312" pitchFamily="49" charset="-122"/>
                </a:rPr>
                <a:t>计算</a:t>
              </a:r>
              <a:endParaRPr kumimoji="1" lang="zh-CN" altLang="en-US" sz="2000" b="1">
                <a:solidFill>
                  <a:srgbClr val="0000FF"/>
                </a:solidFill>
                <a:latin typeface="Times New Roman" panose="02020603050405020304" pitchFamily="18" charset="0"/>
                <a:ea typeface="仿宋_GB2312" pitchFamily="49" charset="-122"/>
              </a:endParaRPr>
            </a:p>
          </p:txBody>
        </p:sp>
        <p:sp>
          <p:nvSpPr>
            <p:cNvPr id="799761" name="Oval 17"/>
            <p:cNvSpPr>
              <a:spLocks noChangeArrowheads="1"/>
            </p:cNvSpPr>
            <p:nvPr/>
          </p:nvSpPr>
          <p:spPr bwMode="auto">
            <a:xfrm>
              <a:off x="3579" y="987"/>
              <a:ext cx="1125" cy="492"/>
            </a:xfrm>
            <a:prstGeom prst="ellipse">
              <a:avLst/>
            </a:prstGeom>
            <a:solidFill>
              <a:srgbClr val="FFFFFF"/>
            </a:solidFill>
            <a:ln w="28575">
              <a:solidFill>
                <a:schemeClr val="tx1"/>
              </a:solidFill>
              <a:round/>
            </a:ln>
          </p:spPr>
          <p:txBody>
            <a:bodyPr/>
            <a:lstStyle/>
            <a:p>
              <a:pPr algn="ctr"/>
              <a:r>
                <a:rPr kumimoji="1" lang="zh-CN" altLang="en-US" sz="2000" b="1">
                  <a:solidFill>
                    <a:srgbClr val="0000FF"/>
                  </a:solidFill>
                  <a:latin typeface="Times New Roman" panose="02020603050405020304" pitchFamily="18" charset="0"/>
                  <a:ea typeface="仿宋_GB2312" pitchFamily="49" charset="-122"/>
                </a:rPr>
                <a:t>显示行程计算机</a:t>
              </a:r>
              <a:endParaRPr kumimoji="1" lang="zh-CN" altLang="en-US" sz="2000" b="1">
                <a:solidFill>
                  <a:srgbClr val="0000FF"/>
                </a:solidFill>
                <a:latin typeface="Times New Roman" panose="02020603050405020304" pitchFamily="18" charset="0"/>
                <a:ea typeface="仿宋_GB2312" pitchFamily="49" charset="-122"/>
              </a:endParaRPr>
            </a:p>
          </p:txBody>
        </p:sp>
        <p:sp>
          <p:nvSpPr>
            <p:cNvPr id="799762" name="Line 18"/>
            <p:cNvSpPr>
              <a:spLocks noChangeShapeType="1"/>
            </p:cNvSpPr>
            <p:nvPr/>
          </p:nvSpPr>
          <p:spPr bwMode="auto">
            <a:xfrm flipV="1">
              <a:off x="2964" y="123"/>
              <a:ext cx="727" cy="124"/>
            </a:xfrm>
            <a:prstGeom prst="line">
              <a:avLst/>
            </a:prstGeom>
            <a:noFill/>
            <a:ln w="28575">
              <a:solidFill>
                <a:schemeClr val="tx1"/>
              </a:solidFill>
              <a:round/>
              <a:tailEnd type="triangle" w="med" len="med"/>
            </a:ln>
          </p:spPr>
          <p:txBody>
            <a:bodyPr/>
            <a:lstStyle/>
            <a:p>
              <a:endParaRPr lang="zh-CN" altLang="en-US"/>
            </a:p>
          </p:txBody>
        </p:sp>
        <p:sp>
          <p:nvSpPr>
            <p:cNvPr id="799763" name="Line 19"/>
            <p:cNvSpPr>
              <a:spLocks noChangeShapeType="1"/>
            </p:cNvSpPr>
            <p:nvPr/>
          </p:nvSpPr>
          <p:spPr bwMode="auto">
            <a:xfrm>
              <a:off x="4530" y="1975"/>
              <a:ext cx="503" cy="247"/>
            </a:xfrm>
            <a:prstGeom prst="line">
              <a:avLst/>
            </a:prstGeom>
            <a:noFill/>
            <a:ln w="28575">
              <a:solidFill>
                <a:schemeClr val="tx1"/>
              </a:solidFill>
              <a:round/>
              <a:tailEnd type="triangle" w="med" len="med"/>
            </a:ln>
          </p:spPr>
          <p:txBody>
            <a:bodyPr/>
            <a:lstStyle/>
            <a:p>
              <a:endParaRPr lang="zh-CN" altLang="en-US"/>
            </a:p>
          </p:txBody>
        </p:sp>
        <p:sp>
          <p:nvSpPr>
            <p:cNvPr id="799764" name="Rectangle 20"/>
            <p:cNvSpPr>
              <a:spLocks noChangeArrowheads="1"/>
            </p:cNvSpPr>
            <p:nvPr/>
          </p:nvSpPr>
          <p:spPr bwMode="auto">
            <a:xfrm>
              <a:off x="56" y="370"/>
              <a:ext cx="712" cy="247"/>
            </a:xfrm>
            <a:prstGeom prst="rect">
              <a:avLst/>
            </a:prstGeom>
            <a:noFill/>
            <a:ln w="28575">
              <a:noFill/>
              <a:miter lim="800000"/>
            </a:ln>
          </p:spPr>
          <p:txBody>
            <a:bodyPr/>
            <a:lstStyle/>
            <a:p>
              <a:pPr algn="just">
                <a:lnSpc>
                  <a:spcPct val="90000"/>
                </a:lnSpc>
              </a:pPr>
              <a:r>
                <a:rPr kumimoji="1" lang="zh-CN" altLang="en-US" sz="1600" b="1">
                  <a:latin typeface="Times New Roman" panose="02020603050405020304" pitchFamily="18" charset="0"/>
                  <a:ea typeface="仿宋_GB2312" pitchFamily="49" charset="-122"/>
                </a:rPr>
                <a:t>按功能键</a:t>
              </a:r>
              <a:endParaRPr kumimoji="1" lang="zh-CN" altLang="en-US" sz="1600" b="1">
                <a:latin typeface="Times New Roman" panose="02020603050405020304" pitchFamily="18" charset="0"/>
                <a:ea typeface="仿宋_GB2312" pitchFamily="49" charset="-122"/>
              </a:endParaRPr>
            </a:p>
          </p:txBody>
        </p:sp>
        <p:sp>
          <p:nvSpPr>
            <p:cNvPr id="799765" name="Rectangle 21"/>
            <p:cNvSpPr>
              <a:spLocks noChangeArrowheads="1"/>
            </p:cNvSpPr>
            <p:nvPr/>
          </p:nvSpPr>
          <p:spPr bwMode="auto">
            <a:xfrm>
              <a:off x="1344" y="0"/>
              <a:ext cx="559" cy="371"/>
            </a:xfrm>
            <a:prstGeom prst="rect">
              <a:avLst/>
            </a:prstGeom>
            <a:noFill/>
            <a:ln w="28575">
              <a:noFill/>
              <a:miter lim="800000"/>
            </a:ln>
          </p:spPr>
          <p:txBody>
            <a:bodyPr/>
            <a:lstStyle/>
            <a:p>
              <a:pPr algn="ctr"/>
              <a:r>
                <a:rPr kumimoji="1" lang="en-US" altLang="zh-CN" sz="1600" b="1">
                  <a:latin typeface="Times New Roman" panose="02020603050405020304" pitchFamily="18" charset="0"/>
                  <a:ea typeface="仿宋_GB2312" pitchFamily="49" charset="-122"/>
                </a:rPr>
                <a:t>“</a:t>
              </a:r>
              <a:r>
                <a:rPr kumimoji="1" lang="zh-CN" altLang="en-US" sz="1600" b="1">
                  <a:latin typeface="Times New Roman" panose="02020603050405020304" pitchFamily="18" charset="0"/>
                  <a:ea typeface="仿宋_GB2312" pitchFamily="49" charset="-122"/>
                </a:rPr>
                <a:t>重试”</a:t>
              </a:r>
              <a:endParaRPr kumimoji="1" lang="zh-CN" altLang="en-US" sz="1600" b="1">
                <a:latin typeface="Times New Roman" panose="02020603050405020304" pitchFamily="18" charset="0"/>
                <a:ea typeface="仿宋_GB2312" pitchFamily="49" charset="-122"/>
              </a:endParaRPr>
            </a:p>
            <a:p>
              <a:pPr algn="ctr"/>
              <a:r>
                <a:rPr kumimoji="1" lang="zh-CN" altLang="en-US" sz="1600" b="1">
                  <a:latin typeface="Times New Roman" panose="02020603050405020304" pitchFamily="18" charset="0"/>
                  <a:ea typeface="仿宋_GB2312" pitchFamily="49" charset="-122"/>
                </a:rPr>
                <a:t>提示</a:t>
              </a:r>
              <a:endParaRPr kumimoji="1" lang="zh-CN" altLang="en-US" sz="1600" b="1">
                <a:latin typeface="Times New Roman" panose="02020603050405020304" pitchFamily="18" charset="0"/>
                <a:ea typeface="仿宋_GB2312" pitchFamily="49" charset="-122"/>
              </a:endParaRPr>
            </a:p>
          </p:txBody>
        </p:sp>
        <p:sp>
          <p:nvSpPr>
            <p:cNvPr id="799766" name="Line 22"/>
            <p:cNvSpPr>
              <a:spLocks noChangeShapeType="1"/>
            </p:cNvSpPr>
            <p:nvPr/>
          </p:nvSpPr>
          <p:spPr bwMode="auto">
            <a:xfrm>
              <a:off x="56" y="617"/>
              <a:ext cx="615" cy="124"/>
            </a:xfrm>
            <a:prstGeom prst="line">
              <a:avLst/>
            </a:prstGeom>
            <a:noFill/>
            <a:ln w="28575">
              <a:solidFill>
                <a:schemeClr val="tx1"/>
              </a:solidFill>
              <a:round/>
              <a:tailEnd type="triangle" w="med" len="med"/>
            </a:ln>
          </p:spPr>
          <p:txBody>
            <a:bodyPr/>
            <a:lstStyle/>
            <a:p>
              <a:endParaRPr lang="zh-CN" altLang="en-US"/>
            </a:p>
          </p:txBody>
        </p:sp>
        <p:sp>
          <p:nvSpPr>
            <p:cNvPr id="799767" name="Rectangle 23"/>
            <p:cNvSpPr>
              <a:spLocks noChangeArrowheads="1"/>
            </p:cNvSpPr>
            <p:nvPr/>
          </p:nvSpPr>
          <p:spPr bwMode="auto">
            <a:xfrm>
              <a:off x="3691" y="0"/>
              <a:ext cx="559" cy="370"/>
            </a:xfrm>
            <a:prstGeom prst="rect">
              <a:avLst/>
            </a:prstGeom>
            <a:noFill/>
            <a:ln w="28575">
              <a:noFill/>
              <a:miter lim="800000"/>
            </a:ln>
          </p:spPr>
          <p:txBody>
            <a:bodyPr/>
            <a:lstStyle/>
            <a:p>
              <a:pPr algn="ctr"/>
              <a:r>
                <a:rPr kumimoji="1" lang="en-US" altLang="zh-CN" sz="1600" b="1">
                  <a:latin typeface="Times New Roman" panose="02020603050405020304" pitchFamily="18" charset="0"/>
                  <a:ea typeface="仿宋_GB2312" pitchFamily="49" charset="-122"/>
                </a:rPr>
                <a:t>“</a:t>
              </a:r>
              <a:r>
                <a:rPr kumimoji="1" lang="zh-CN" altLang="en-US" sz="1600" b="1">
                  <a:latin typeface="Times New Roman" panose="02020603050405020304" pitchFamily="18" charset="0"/>
                  <a:ea typeface="仿宋_GB2312" pitchFamily="49" charset="-122"/>
                </a:rPr>
                <a:t>作废”</a:t>
              </a:r>
              <a:endParaRPr kumimoji="1" lang="zh-CN" altLang="en-US" sz="1600" b="1">
                <a:latin typeface="Times New Roman" panose="02020603050405020304" pitchFamily="18" charset="0"/>
                <a:ea typeface="仿宋_GB2312" pitchFamily="49" charset="-122"/>
              </a:endParaRPr>
            </a:p>
            <a:p>
              <a:pPr algn="ctr"/>
              <a:r>
                <a:rPr kumimoji="1" lang="zh-CN" altLang="en-US" sz="1600" b="1">
                  <a:latin typeface="Times New Roman" panose="02020603050405020304" pitchFamily="18" charset="0"/>
                  <a:ea typeface="仿宋_GB2312" pitchFamily="49" charset="-122"/>
                </a:rPr>
                <a:t>提示</a:t>
              </a:r>
              <a:endParaRPr kumimoji="1" lang="zh-CN" altLang="en-US" sz="1600" b="1">
                <a:latin typeface="Times New Roman" panose="02020603050405020304" pitchFamily="18" charset="0"/>
                <a:ea typeface="仿宋_GB2312" pitchFamily="49" charset="-122"/>
              </a:endParaRPr>
            </a:p>
          </p:txBody>
        </p:sp>
        <p:sp>
          <p:nvSpPr>
            <p:cNvPr id="799768" name="Rectangle 24"/>
            <p:cNvSpPr>
              <a:spLocks noChangeArrowheads="1"/>
            </p:cNvSpPr>
            <p:nvPr/>
          </p:nvSpPr>
          <p:spPr bwMode="auto">
            <a:xfrm>
              <a:off x="4800" y="480"/>
              <a:ext cx="671" cy="247"/>
            </a:xfrm>
            <a:prstGeom prst="rect">
              <a:avLst/>
            </a:prstGeom>
            <a:noFill/>
            <a:ln w="28575">
              <a:noFill/>
              <a:miter lim="800000"/>
            </a:ln>
          </p:spPr>
          <p:txBody>
            <a:bodyPr/>
            <a:lstStyle/>
            <a:p>
              <a:pPr algn="just"/>
              <a:r>
                <a:rPr kumimoji="1" lang="zh-CN" altLang="en-US" sz="1600" b="1">
                  <a:latin typeface="Times New Roman" panose="02020603050405020304" pitchFamily="18" charset="0"/>
                  <a:ea typeface="仿宋_GB2312" pitchFamily="49" charset="-122"/>
                </a:rPr>
                <a:t>行程数据</a:t>
              </a:r>
              <a:endParaRPr kumimoji="1" lang="zh-CN" altLang="en-US" sz="1600" b="1">
                <a:latin typeface="Times New Roman" panose="02020603050405020304" pitchFamily="18" charset="0"/>
                <a:ea typeface="仿宋_GB2312" pitchFamily="49" charset="-122"/>
              </a:endParaRPr>
            </a:p>
          </p:txBody>
        </p:sp>
        <p:sp>
          <p:nvSpPr>
            <p:cNvPr id="799769" name="Rectangle 25"/>
            <p:cNvSpPr>
              <a:spLocks noChangeArrowheads="1"/>
            </p:cNvSpPr>
            <p:nvPr/>
          </p:nvSpPr>
          <p:spPr bwMode="auto">
            <a:xfrm>
              <a:off x="4977" y="247"/>
              <a:ext cx="336" cy="247"/>
            </a:xfrm>
            <a:prstGeom prst="rect">
              <a:avLst/>
            </a:prstGeom>
            <a:noFill/>
            <a:ln w="28575">
              <a:noFill/>
              <a:miter lim="800000"/>
            </a:ln>
          </p:spPr>
          <p:txBody>
            <a:bodyPr/>
            <a:lstStyle/>
            <a:p>
              <a:pPr algn="just"/>
              <a:r>
                <a:rPr kumimoji="1" lang="en-US" altLang="zh-CN" sz="1600" b="1">
                  <a:latin typeface="Times New Roman" panose="02020603050405020304" pitchFamily="18" charset="0"/>
                </a:rPr>
                <a:t>….</a:t>
              </a:r>
              <a:endParaRPr kumimoji="1" lang="en-US" altLang="zh-CN" sz="1600" b="1">
                <a:latin typeface="Times New Roman" panose="02020603050405020304" pitchFamily="18" charset="0"/>
              </a:endParaRPr>
            </a:p>
          </p:txBody>
        </p:sp>
        <p:sp>
          <p:nvSpPr>
            <p:cNvPr id="799770" name="Rectangle 26"/>
            <p:cNvSpPr>
              <a:spLocks noChangeArrowheads="1"/>
            </p:cNvSpPr>
            <p:nvPr/>
          </p:nvSpPr>
          <p:spPr bwMode="auto">
            <a:xfrm>
              <a:off x="4944" y="1008"/>
              <a:ext cx="671" cy="247"/>
            </a:xfrm>
            <a:prstGeom prst="rect">
              <a:avLst/>
            </a:prstGeom>
            <a:noFill/>
            <a:ln w="28575">
              <a:noFill/>
              <a:miter lim="800000"/>
            </a:ln>
          </p:spPr>
          <p:txBody>
            <a:bodyPr/>
            <a:lstStyle/>
            <a:p>
              <a:pPr algn="just"/>
              <a:r>
                <a:rPr kumimoji="1" lang="zh-CN" altLang="en-US" sz="1600" b="1">
                  <a:latin typeface="Times New Roman" panose="02020603050405020304" pitchFamily="18" charset="0"/>
                  <a:ea typeface="仿宋_GB2312" pitchFamily="49" charset="-122"/>
                </a:rPr>
                <a:t>计算结果</a:t>
              </a:r>
              <a:endParaRPr kumimoji="1" lang="zh-CN" altLang="en-US" sz="1600" b="1">
                <a:latin typeface="Times New Roman" panose="02020603050405020304" pitchFamily="18" charset="0"/>
                <a:ea typeface="仿宋_GB2312" pitchFamily="49" charset="-122"/>
              </a:endParaRPr>
            </a:p>
          </p:txBody>
        </p:sp>
        <p:sp>
          <p:nvSpPr>
            <p:cNvPr id="799771" name="Rectangle 27"/>
            <p:cNvSpPr>
              <a:spLocks noChangeArrowheads="1"/>
            </p:cNvSpPr>
            <p:nvPr/>
          </p:nvSpPr>
          <p:spPr bwMode="auto">
            <a:xfrm>
              <a:off x="5033" y="1111"/>
              <a:ext cx="336" cy="247"/>
            </a:xfrm>
            <a:prstGeom prst="rect">
              <a:avLst/>
            </a:prstGeom>
            <a:noFill/>
            <a:ln w="28575">
              <a:noFill/>
              <a:miter lim="800000"/>
            </a:ln>
          </p:spPr>
          <p:txBody>
            <a:bodyPr/>
            <a:lstStyle/>
            <a:p>
              <a:pPr algn="just"/>
              <a:r>
                <a:rPr kumimoji="1" lang="en-US" altLang="zh-CN" sz="1600" b="1">
                  <a:latin typeface="Times New Roman" panose="02020603050405020304" pitchFamily="18" charset="0"/>
                </a:rPr>
                <a:t>….</a:t>
              </a:r>
              <a:endParaRPr kumimoji="1" lang="en-US" altLang="zh-CN" sz="1600" b="1">
                <a:latin typeface="Times New Roman" panose="02020603050405020304" pitchFamily="18" charset="0"/>
              </a:endParaRPr>
            </a:p>
          </p:txBody>
        </p:sp>
        <p:sp>
          <p:nvSpPr>
            <p:cNvPr id="799772" name="Rectangle 28"/>
            <p:cNvSpPr>
              <a:spLocks noChangeArrowheads="1"/>
            </p:cNvSpPr>
            <p:nvPr/>
          </p:nvSpPr>
          <p:spPr bwMode="auto">
            <a:xfrm>
              <a:off x="4697" y="1605"/>
              <a:ext cx="1063" cy="370"/>
            </a:xfrm>
            <a:prstGeom prst="rect">
              <a:avLst/>
            </a:prstGeom>
            <a:noFill/>
            <a:ln w="28575">
              <a:noFill/>
              <a:miter lim="800000"/>
            </a:ln>
          </p:spPr>
          <p:txBody>
            <a:bodyPr/>
            <a:lstStyle/>
            <a:p>
              <a:pPr algn="just"/>
              <a:r>
                <a:rPr kumimoji="1" lang="zh-CN" altLang="en-US" sz="1600" b="1">
                  <a:latin typeface="仿宋_GB2312" pitchFamily="49" charset="-122"/>
                  <a:ea typeface="仿宋_GB2312" pitchFamily="49" charset="-122"/>
                </a:rPr>
                <a:t>油压、温度</a:t>
              </a:r>
              <a:r>
                <a:rPr kumimoji="1" lang="en-US" altLang="zh-CN" sz="1600" b="1">
                  <a:latin typeface="Times New Roman" panose="02020603050405020304"/>
                  <a:ea typeface="仿宋_GB2312" pitchFamily="49" charset="-122"/>
                </a:rPr>
                <a:t>……</a:t>
              </a:r>
              <a:endParaRPr kumimoji="1" lang="en-US" altLang="zh-CN" sz="1600" b="1">
                <a:latin typeface="仿宋_GB2312" pitchFamily="49" charset="-122"/>
                <a:ea typeface="仿宋_GB2312" pitchFamily="49" charset="-122"/>
              </a:endParaRPr>
            </a:p>
          </p:txBody>
        </p:sp>
        <p:sp>
          <p:nvSpPr>
            <p:cNvPr id="799773" name="Rectangle 29"/>
            <p:cNvSpPr>
              <a:spLocks noChangeArrowheads="1"/>
            </p:cNvSpPr>
            <p:nvPr/>
          </p:nvSpPr>
          <p:spPr bwMode="auto">
            <a:xfrm>
              <a:off x="5089" y="2098"/>
              <a:ext cx="391" cy="247"/>
            </a:xfrm>
            <a:prstGeom prst="rect">
              <a:avLst/>
            </a:prstGeom>
            <a:noFill/>
            <a:ln w="28575">
              <a:noFill/>
              <a:miter lim="800000"/>
            </a:ln>
          </p:spPr>
          <p:txBody>
            <a:bodyPr/>
            <a:lstStyle/>
            <a:p>
              <a:pPr algn="just"/>
              <a:r>
                <a:rPr kumimoji="1" lang="en-US" altLang="zh-CN" sz="1600" b="1">
                  <a:latin typeface="Times New Roman" panose="02020603050405020304" pitchFamily="18" charset="0"/>
                </a:rPr>
                <a:t>….</a:t>
              </a:r>
              <a:endParaRPr kumimoji="1" lang="en-US" altLang="zh-CN" sz="1600" b="1">
                <a:latin typeface="Times New Roman" panose="02020603050405020304" pitchFamily="18" charset="0"/>
              </a:endParaRPr>
            </a:p>
          </p:txBody>
        </p:sp>
        <p:sp>
          <p:nvSpPr>
            <p:cNvPr id="799774" name="Line 30"/>
            <p:cNvSpPr>
              <a:spLocks noChangeShapeType="1"/>
            </p:cNvSpPr>
            <p:nvPr/>
          </p:nvSpPr>
          <p:spPr bwMode="auto">
            <a:xfrm>
              <a:off x="5033" y="3333"/>
              <a:ext cx="671" cy="0"/>
            </a:xfrm>
            <a:prstGeom prst="line">
              <a:avLst/>
            </a:prstGeom>
            <a:noFill/>
            <a:ln w="28575">
              <a:solidFill>
                <a:schemeClr val="tx1"/>
              </a:solidFill>
              <a:round/>
              <a:tailEnd type="triangle" w="med" len="med"/>
            </a:ln>
          </p:spPr>
          <p:txBody>
            <a:bodyPr/>
            <a:lstStyle/>
            <a:p>
              <a:endParaRPr lang="zh-CN" altLang="en-US"/>
            </a:p>
          </p:txBody>
        </p:sp>
        <p:sp>
          <p:nvSpPr>
            <p:cNvPr id="799775" name="Rectangle 31"/>
            <p:cNvSpPr>
              <a:spLocks noChangeArrowheads="1"/>
            </p:cNvSpPr>
            <p:nvPr/>
          </p:nvSpPr>
          <p:spPr bwMode="auto">
            <a:xfrm>
              <a:off x="5201" y="3456"/>
              <a:ext cx="447" cy="247"/>
            </a:xfrm>
            <a:prstGeom prst="rect">
              <a:avLst/>
            </a:prstGeom>
            <a:noFill/>
            <a:ln w="28575">
              <a:noFill/>
              <a:miter lim="800000"/>
            </a:ln>
          </p:spPr>
          <p:txBody>
            <a:bodyPr/>
            <a:lstStyle/>
            <a:p>
              <a:pPr algn="just"/>
              <a:r>
                <a:rPr kumimoji="1" lang="zh-CN" altLang="en-US" sz="1600" b="1">
                  <a:latin typeface="Times New Roman" panose="02020603050405020304" pitchFamily="18" charset="0"/>
                  <a:ea typeface="仿宋_GB2312" pitchFamily="49" charset="-122"/>
                </a:rPr>
                <a:t>告警</a:t>
              </a:r>
              <a:endParaRPr kumimoji="1" lang="zh-CN" altLang="en-US" sz="1600" b="1">
                <a:latin typeface="Times New Roman" panose="02020603050405020304" pitchFamily="18" charset="0"/>
                <a:ea typeface="仿宋_GB2312" pitchFamily="49" charset="-122"/>
              </a:endParaRPr>
            </a:p>
          </p:txBody>
        </p:sp>
        <p:sp>
          <p:nvSpPr>
            <p:cNvPr id="799776" name="Rectangle 32"/>
            <p:cNvSpPr>
              <a:spLocks noChangeArrowheads="1"/>
            </p:cNvSpPr>
            <p:nvPr/>
          </p:nvSpPr>
          <p:spPr bwMode="auto">
            <a:xfrm>
              <a:off x="4753" y="4073"/>
              <a:ext cx="560" cy="247"/>
            </a:xfrm>
            <a:prstGeom prst="rect">
              <a:avLst/>
            </a:prstGeom>
            <a:noFill/>
            <a:ln w="28575">
              <a:noFill/>
              <a:miter lim="800000"/>
            </a:ln>
          </p:spPr>
          <p:txBody>
            <a:bodyPr/>
            <a:lstStyle/>
            <a:p>
              <a:pPr algn="just"/>
              <a:r>
                <a:rPr kumimoji="1" lang="zh-CN" altLang="en-US" sz="1600" b="1">
                  <a:latin typeface="Times New Roman" panose="02020603050405020304" pitchFamily="18" charset="0"/>
                  <a:ea typeface="仿宋_GB2312" pitchFamily="49" charset="-122"/>
                </a:rPr>
                <a:t>提示</a:t>
              </a:r>
              <a:endParaRPr kumimoji="1" lang="zh-CN" altLang="en-US" sz="1600" b="1">
                <a:latin typeface="Times New Roman" panose="02020603050405020304" pitchFamily="18" charset="0"/>
                <a:ea typeface="仿宋_GB2312" pitchFamily="49" charset="-122"/>
              </a:endParaRPr>
            </a:p>
          </p:txBody>
        </p:sp>
        <p:sp>
          <p:nvSpPr>
            <p:cNvPr id="799777" name="Rectangle 33"/>
            <p:cNvSpPr>
              <a:spLocks noChangeArrowheads="1"/>
            </p:cNvSpPr>
            <p:nvPr/>
          </p:nvSpPr>
          <p:spPr bwMode="auto">
            <a:xfrm>
              <a:off x="3076" y="3703"/>
              <a:ext cx="559" cy="370"/>
            </a:xfrm>
            <a:prstGeom prst="rect">
              <a:avLst/>
            </a:prstGeom>
            <a:noFill/>
            <a:ln w="28575">
              <a:noFill/>
              <a:miter lim="800000"/>
            </a:ln>
          </p:spPr>
          <p:txBody>
            <a:bodyPr/>
            <a:lstStyle/>
            <a:p>
              <a:pPr algn="ctr"/>
              <a:r>
                <a:rPr kumimoji="1" lang="en-US" altLang="zh-CN" sz="1600" b="1">
                  <a:latin typeface="Times New Roman" panose="02020603050405020304" pitchFamily="18" charset="0"/>
                  <a:ea typeface="仿宋_GB2312" pitchFamily="49" charset="-122"/>
                </a:rPr>
                <a:t>“</a:t>
              </a:r>
              <a:r>
                <a:rPr kumimoji="1" lang="zh-CN" altLang="en-US" sz="1600" b="1">
                  <a:latin typeface="Times New Roman" panose="02020603050405020304" pitchFamily="18" charset="0"/>
                  <a:ea typeface="仿宋_GB2312" pitchFamily="49" charset="-122"/>
                </a:rPr>
                <a:t>重复”</a:t>
              </a:r>
              <a:endParaRPr kumimoji="1" lang="zh-CN" altLang="en-US" sz="1600" b="1">
                <a:latin typeface="Times New Roman" panose="02020603050405020304" pitchFamily="18" charset="0"/>
                <a:ea typeface="仿宋_GB2312" pitchFamily="49" charset="-122"/>
              </a:endParaRPr>
            </a:p>
            <a:p>
              <a:pPr algn="ctr"/>
              <a:r>
                <a:rPr kumimoji="1" lang="zh-CN" altLang="en-US" sz="1600" b="1">
                  <a:latin typeface="Times New Roman" panose="02020603050405020304" pitchFamily="18" charset="0"/>
                  <a:ea typeface="仿宋_GB2312" pitchFamily="49" charset="-122"/>
                </a:rPr>
                <a:t>提示</a:t>
              </a:r>
              <a:endParaRPr kumimoji="1" lang="zh-CN" altLang="en-US" sz="1600" b="1">
                <a:latin typeface="Times New Roman" panose="02020603050405020304" pitchFamily="18" charset="0"/>
                <a:ea typeface="仿宋_GB2312" pitchFamily="49" charset="-122"/>
              </a:endParaRPr>
            </a:p>
          </p:txBody>
        </p:sp>
        <p:sp>
          <p:nvSpPr>
            <p:cNvPr id="799778" name="Rectangle 34"/>
            <p:cNvSpPr>
              <a:spLocks noChangeArrowheads="1"/>
            </p:cNvSpPr>
            <p:nvPr/>
          </p:nvSpPr>
          <p:spPr bwMode="auto">
            <a:xfrm>
              <a:off x="1734" y="3209"/>
              <a:ext cx="559" cy="370"/>
            </a:xfrm>
            <a:prstGeom prst="rect">
              <a:avLst/>
            </a:prstGeom>
            <a:noFill/>
            <a:ln w="28575">
              <a:noFill/>
              <a:miter lim="800000"/>
            </a:ln>
          </p:spPr>
          <p:txBody>
            <a:bodyPr/>
            <a:lstStyle/>
            <a:p>
              <a:pPr algn="just"/>
              <a:r>
                <a:rPr kumimoji="1" lang="zh-CN" altLang="en-US" sz="1600" b="1">
                  <a:latin typeface="Times New Roman" panose="02020603050405020304" pitchFamily="18" charset="0"/>
                  <a:ea typeface="仿宋_GB2312" pitchFamily="49" charset="-122"/>
                </a:rPr>
                <a:t>重复次</a:t>
              </a:r>
              <a:endParaRPr kumimoji="1" lang="zh-CN" altLang="en-US" sz="1600" b="1">
                <a:latin typeface="Times New Roman" panose="02020603050405020304" pitchFamily="18" charset="0"/>
                <a:ea typeface="仿宋_GB2312" pitchFamily="49" charset="-122"/>
              </a:endParaRPr>
            </a:p>
            <a:p>
              <a:pPr algn="just"/>
              <a:r>
                <a:rPr kumimoji="1" lang="zh-CN" altLang="en-US" sz="1600" b="1">
                  <a:latin typeface="Times New Roman" panose="02020603050405020304" pitchFamily="18" charset="0"/>
                  <a:ea typeface="仿宋_GB2312" pitchFamily="49" charset="-122"/>
                </a:rPr>
                <a:t>数太多</a:t>
              </a:r>
              <a:endParaRPr kumimoji="1" lang="zh-CN" altLang="en-US" sz="1600" b="1">
                <a:latin typeface="Times New Roman" panose="02020603050405020304" pitchFamily="18" charset="0"/>
              </a:endParaRPr>
            </a:p>
          </p:txBody>
        </p:sp>
        <p:sp>
          <p:nvSpPr>
            <p:cNvPr id="799779" name="Rectangle 35"/>
            <p:cNvSpPr>
              <a:spLocks noChangeArrowheads="1"/>
            </p:cNvSpPr>
            <p:nvPr/>
          </p:nvSpPr>
          <p:spPr bwMode="auto">
            <a:xfrm>
              <a:off x="1007" y="3086"/>
              <a:ext cx="727" cy="247"/>
            </a:xfrm>
            <a:prstGeom prst="rect">
              <a:avLst/>
            </a:prstGeom>
            <a:noFill/>
            <a:ln w="28575">
              <a:noFill/>
              <a:miter lim="800000"/>
            </a:ln>
          </p:spPr>
          <p:txBody>
            <a:bodyPr/>
            <a:lstStyle/>
            <a:p>
              <a:pPr algn="just"/>
              <a:r>
                <a:rPr kumimoji="1" lang="zh-CN" altLang="en-US" sz="1600" b="1">
                  <a:latin typeface="Times New Roman" panose="02020603050405020304" pitchFamily="18" charset="0"/>
                  <a:ea typeface="仿宋_GB2312" pitchFamily="49" charset="-122"/>
                </a:rPr>
                <a:t>点火数码表</a:t>
              </a:r>
              <a:endParaRPr kumimoji="1" lang="zh-CN" altLang="en-US" sz="1600" b="1">
                <a:latin typeface="Times New Roman" panose="02020603050405020304" pitchFamily="18" charset="0"/>
                <a:ea typeface="仿宋_GB2312" pitchFamily="49" charset="-122"/>
              </a:endParaRPr>
            </a:p>
          </p:txBody>
        </p:sp>
        <p:sp>
          <p:nvSpPr>
            <p:cNvPr id="799780" name="Line 36"/>
            <p:cNvSpPr>
              <a:spLocks noChangeShapeType="1"/>
            </p:cNvSpPr>
            <p:nvPr/>
          </p:nvSpPr>
          <p:spPr bwMode="auto">
            <a:xfrm>
              <a:off x="1118" y="3086"/>
              <a:ext cx="839" cy="0"/>
            </a:xfrm>
            <a:prstGeom prst="line">
              <a:avLst/>
            </a:prstGeom>
            <a:noFill/>
            <a:ln w="28575">
              <a:solidFill>
                <a:schemeClr val="tx1"/>
              </a:solidFill>
              <a:round/>
            </a:ln>
          </p:spPr>
          <p:txBody>
            <a:bodyPr/>
            <a:lstStyle/>
            <a:p>
              <a:endParaRPr lang="zh-CN" altLang="en-US"/>
            </a:p>
          </p:txBody>
        </p:sp>
        <p:sp>
          <p:nvSpPr>
            <p:cNvPr id="799781" name="Line 37"/>
            <p:cNvSpPr>
              <a:spLocks noChangeShapeType="1"/>
            </p:cNvSpPr>
            <p:nvPr/>
          </p:nvSpPr>
          <p:spPr bwMode="auto">
            <a:xfrm>
              <a:off x="1118" y="2962"/>
              <a:ext cx="839" cy="0"/>
            </a:xfrm>
            <a:prstGeom prst="line">
              <a:avLst/>
            </a:prstGeom>
            <a:noFill/>
            <a:ln w="28575">
              <a:solidFill>
                <a:schemeClr val="tx1"/>
              </a:solidFill>
              <a:round/>
            </a:ln>
          </p:spPr>
          <p:txBody>
            <a:bodyPr/>
            <a:lstStyle/>
            <a:p>
              <a:endParaRPr lang="zh-CN" altLang="en-US"/>
            </a:p>
          </p:txBody>
        </p:sp>
        <p:sp>
          <p:nvSpPr>
            <p:cNvPr id="799782" name="Rectangle 38"/>
            <p:cNvSpPr>
              <a:spLocks noChangeArrowheads="1"/>
            </p:cNvSpPr>
            <p:nvPr/>
          </p:nvSpPr>
          <p:spPr bwMode="auto">
            <a:xfrm>
              <a:off x="1734" y="2592"/>
              <a:ext cx="391" cy="247"/>
            </a:xfrm>
            <a:prstGeom prst="rect">
              <a:avLst/>
            </a:prstGeom>
            <a:noFill/>
            <a:ln w="28575">
              <a:noFill/>
              <a:miter lim="800000"/>
            </a:ln>
          </p:spPr>
          <p:txBody>
            <a:bodyPr/>
            <a:lstStyle/>
            <a:p>
              <a:pPr algn="just"/>
              <a:r>
                <a:rPr kumimoji="1" lang="zh-CN" altLang="en-US" sz="1600" b="1">
                  <a:latin typeface="Times New Roman" panose="02020603050405020304" pitchFamily="18" charset="0"/>
                  <a:ea typeface="仿宋_GB2312" pitchFamily="49" charset="-122"/>
                </a:rPr>
                <a:t>数码</a:t>
              </a:r>
              <a:endParaRPr kumimoji="1" lang="zh-CN" altLang="en-US" sz="1600" b="1">
                <a:latin typeface="Times New Roman" panose="02020603050405020304" pitchFamily="18" charset="0"/>
                <a:ea typeface="仿宋_GB2312" pitchFamily="49" charset="-122"/>
              </a:endParaRPr>
            </a:p>
          </p:txBody>
        </p:sp>
        <p:sp>
          <p:nvSpPr>
            <p:cNvPr id="799783" name="Rectangle 39"/>
            <p:cNvSpPr>
              <a:spLocks noChangeArrowheads="1"/>
            </p:cNvSpPr>
            <p:nvPr/>
          </p:nvSpPr>
          <p:spPr bwMode="auto">
            <a:xfrm>
              <a:off x="895" y="3456"/>
              <a:ext cx="447" cy="370"/>
            </a:xfrm>
            <a:prstGeom prst="rect">
              <a:avLst/>
            </a:prstGeom>
            <a:noFill/>
            <a:ln w="28575">
              <a:noFill/>
              <a:miter lim="800000"/>
            </a:ln>
          </p:spPr>
          <p:txBody>
            <a:bodyPr/>
            <a:lstStyle/>
            <a:p>
              <a:pPr algn="just"/>
              <a:r>
                <a:rPr kumimoji="1" lang="zh-CN" altLang="en-US" sz="1600" b="1" dirty="0">
                  <a:latin typeface="Times New Roman" panose="02020603050405020304" pitchFamily="18" charset="0"/>
                  <a:ea typeface="仿宋_GB2312" pitchFamily="49" charset="-122"/>
                </a:rPr>
                <a:t>正确</a:t>
              </a:r>
              <a:endParaRPr kumimoji="1" lang="zh-CN" altLang="en-US" sz="1600" b="1" dirty="0">
                <a:latin typeface="Times New Roman" panose="02020603050405020304" pitchFamily="18" charset="0"/>
                <a:ea typeface="仿宋_GB2312" pitchFamily="49" charset="-122"/>
              </a:endParaRPr>
            </a:p>
            <a:p>
              <a:pPr algn="just"/>
              <a:r>
                <a:rPr kumimoji="1" lang="zh-CN" altLang="en-US" sz="1600" b="1" dirty="0">
                  <a:latin typeface="Times New Roman" panose="02020603050405020304" pitchFamily="18" charset="0"/>
                  <a:ea typeface="仿宋_GB2312" pitchFamily="49" charset="-122"/>
                </a:rPr>
                <a:t>数码</a:t>
              </a:r>
              <a:endParaRPr kumimoji="1" lang="zh-CN" altLang="en-US" sz="1600" b="1" dirty="0">
                <a:latin typeface="Times New Roman" panose="02020603050405020304" pitchFamily="18" charset="0"/>
              </a:endParaRPr>
            </a:p>
          </p:txBody>
        </p:sp>
        <p:sp>
          <p:nvSpPr>
            <p:cNvPr id="799784" name="Rectangle 40"/>
            <p:cNvSpPr>
              <a:spLocks noChangeArrowheads="1"/>
            </p:cNvSpPr>
            <p:nvPr/>
          </p:nvSpPr>
          <p:spPr bwMode="auto">
            <a:xfrm>
              <a:off x="2181" y="3086"/>
              <a:ext cx="559" cy="370"/>
            </a:xfrm>
            <a:prstGeom prst="rect">
              <a:avLst/>
            </a:prstGeom>
            <a:noFill/>
            <a:ln w="28575">
              <a:noFill/>
              <a:miter lim="800000"/>
            </a:ln>
          </p:spPr>
          <p:txBody>
            <a:bodyPr/>
            <a:lstStyle/>
            <a:p>
              <a:pPr algn="ctr"/>
              <a:r>
                <a:rPr kumimoji="1" lang="zh-CN" altLang="en-US" sz="1600" b="1">
                  <a:latin typeface="Times New Roman" panose="02020603050405020304" pitchFamily="18" charset="0"/>
                  <a:ea typeface="仿宋_GB2312" pitchFamily="49" charset="-122"/>
                </a:rPr>
                <a:t>不正确</a:t>
              </a:r>
              <a:endParaRPr kumimoji="1" lang="zh-CN" altLang="en-US" sz="1600" b="1">
                <a:latin typeface="Times New Roman" panose="02020603050405020304" pitchFamily="18" charset="0"/>
                <a:ea typeface="仿宋_GB2312" pitchFamily="49" charset="-122"/>
              </a:endParaRPr>
            </a:p>
            <a:p>
              <a:pPr algn="ctr"/>
              <a:r>
                <a:rPr kumimoji="1" lang="zh-CN" altLang="en-US" sz="1600" b="1">
                  <a:latin typeface="Times New Roman" panose="02020603050405020304" pitchFamily="18" charset="0"/>
                  <a:ea typeface="仿宋_GB2312" pitchFamily="49" charset="-122"/>
                </a:rPr>
                <a:t>数码</a:t>
              </a:r>
              <a:endParaRPr kumimoji="1" lang="zh-CN" altLang="en-US" sz="1600" b="1">
                <a:latin typeface="Times New Roman" panose="02020603050405020304" pitchFamily="18" charset="0"/>
              </a:endParaRPr>
            </a:p>
          </p:txBody>
        </p:sp>
        <p:sp>
          <p:nvSpPr>
            <p:cNvPr id="799785" name="Rectangle 41"/>
            <p:cNvSpPr>
              <a:spLocks noChangeArrowheads="1"/>
            </p:cNvSpPr>
            <p:nvPr/>
          </p:nvSpPr>
          <p:spPr bwMode="auto">
            <a:xfrm>
              <a:off x="4530" y="3579"/>
              <a:ext cx="447" cy="371"/>
            </a:xfrm>
            <a:prstGeom prst="rect">
              <a:avLst/>
            </a:prstGeom>
            <a:noFill/>
            <a:ln w="28575">
              <a:noFill/>
              <a:miter lim="800000"/>
            </a:ln>
          </p:spPr>
          <p:txBody>
            <a:bodyPr/>
            <a:lstStyle/>
            <a:p>
              <a:pPr algn="just"/>
              <a:r>
                <a:rPr kumimoji="1" lang="zh-CN" altLang="en-US" sz="1600" b="1">
                  <a:latin typeface="Times New Roman" panose="02020603050405020304" pitchFamily="18" charset="0"/>
                  <a:ea typeface="仿宋_GB2312" pitchFamily="49" charset="-122"/>
                </a:rPr>
                <a:t>距离</a:t>
              </a:r>
              <a:endParaRPr kumimoji="1" lang="zh-CN" altLang="en-US" sz="1600" b="1">
                <a:latin typeface="Times New Roman" panose="02020603050405020304" pitchFamily="18" charset="0"/>
                <a:ea typeface="仿宋_GB2312" pitchFamily="49" charset="-122"/>
              </a:endParaRPr>
            </a:p>
            <a:p>
              <a:pPr algn="just"/>
              <a:r>
                <a:rPr kumimoji="1" lang="zh-CN" altLang="en-US" sz="1600" b="1">
                  <a:latin typeface="Times New Roman" panose="02020603050405020304" pitchFamily="18" charset="0"/>
                  <a:ea typeface="仿宋_GB2312" pitchFamily="49" charset="-122"/>
                </a:rPr>
                <a:t>信息</a:t>
              </a:r>
              <a:endParaRPr kumimoji="1" lang="zh-CN" altLang="en-US" sz="1600" b="1">
                <a:latin typeface="Times New Roman" panose="02020603050405020304" pitchFamily="18" charset="0"/>
              </a:endParaRPr>
            </a:p>
          </p:txBody>
        </p:sp>
        <p:sp>
          <p:nvSpPr>
            <p:cNvPr id="799786" name="Rectangle 42"/>
            <p:cNvSpPr>
              <a:spLocks noChangeArrowheads="1"/>
            </p:cNvSpPr>
            <p:nvPr/>
          </p:nvSpPr>
          <p:spPr bwMode="auto">
            <a:xfrm>
              <a:off x="4809" y="2839"/>
              <a:ext cx="392" cy="247"/>
            </a:xfrm>
            <a:prstGeom prst="rect">
              <a:avLst/>
            </a:prstGeom>
            <a:noFill/>
            <a:ln w="28575">
              <a:noFill/>
              <a:miter lim="800000"/>
            </a:ln>
          </p:spPr>
          <p:txBody>
            <a:bodyPr/>
            <a:lstStyle/>
            <a:p>
              <a:pPr algn="just"/>
              <a:r>
                <a:rPr kumimoji="1" lang="zh-CN" altLang="en-US" sz="1600" b="1">
                  <a:latin typeface="Times New Roman" panose="02020603050405020304" pitchFamily="18" charset="0"/>
                  <a:ea typeface="仿宋_GB2312" pitchFamily="49" charset="-122"/>
                </a:rPr>
                <a:t>距离</a:t>
              </a:r>
              <a:endParaRPr kumimoji="1" lang="zh-CN" altLang="en-US" sz="1600" b="1">
                <a:latin typeface="Times New Roman" panose="02020603050405020304" pitchFamily="18" charset="0"/>
                <a:ea typeface="仿宋_GB2312" pitchFamily="49" charset="-122"/>
              </a:endParaRPr>
            </a:p>
          </p:txBody>
        </p:sp>
        <p:sp>
          <p:nvSpPr>
            <p:cNvPr id="799787" name="Rectangle 43"/>
            <p:cNvSpPr>
              <a:spLocks noChangeArrowheads="1"/>
            </p:cNvSpPr>
            <p:nvPr/>
          </p:nvSpPr>
          <p:spPr bwMode="auto">
            <a:xfrm>
              <a:off x="3579" y="2469"/>
              <a:ext cx="391" cy="370"/>
            </a:xfrm>
            <a:prstGeom prst="rect">
              <a:avLst/>
            </a:prstGeom>
            <a:noFill/>
            <a:ln w="28575">
              <a:noFill/>
              <a:miter lim="800000"/>
            </a:ln>
          </p:spPr>
          <p:txBody>
            <a:bodyPr/>
            <a:lstStyle/>
            <a:p>
              <a:pPr algn="just"/>
              <a:r>
                <a:rPr kumimoji="1" lang="zh-CN" altLang="en-US" sz="1600" b="1">
                  <a:latin typeface="Times New Roman" panose="02020603050405020304" pitchFamily="18" charset="0"/>
                  <a:ea typeface="仿宋_GB2312" pitchFamily="49" charset="-122"/>
                </a:rPr>
                <a:t>接收</a:t>
              </a:r>
              <a:endParaRPr kumimoji="1" lang="zh-CN" altLang="en-US" sz="1600" b="1">
                <a:latin typeface="Times New Roman" panose="02020603050405020304" pitchFamily="18" charset="0"/>
                <a:ea typeface="仿宋_GB2312" pitchFamily="49" charset="-122"/>
              </a:endParaRPr>
            </a:p>
            <a:p>
              <a:pPr algn="just"/>
              <a:r>
                <a:rPr kumimoji="1" lang="zh-CN" altLang="en-US" sz="1600" b="1">
                  <a:latin typeface="Times New Roman" panose="02020603050405020304" pitchFamily="18" charset="0"/>
                  <a:ea typeface="仿宋_GB2312" pitchFamily="49" charset="-122"/>
                </a:rPr>
                <a:t>信号</a:t>
              </a:r>
              <a:endParaRPr kumimoji="1" lang="zh-CN" altLang="en-US" sz="1600" b="1">
                <a:latin typeface="Times New Roman" panose="02020603050405020304" pitchFamily="18" charset="0"/>
              </a:endParaRPr>
            </a:p>
          </p:txBody>
        </p:sp>
        <p:sp>
          <p:nvSpPr>
            <p:cNvPr id="799788" name="Rectangle 44"/>
            <p:cNvSpPr>
              <a:spLocks noChangeArrowheads="1"/>
            </p:cNvSpPr>
            <p:nvPr/>
          </p:nvSpPr>
          <p:spPr bwMode="auto">
            <a:xfrm>
              <a:off x="1007" y="1975"/>
              <a:ext cx="391" cy="247"/>
            </a:xfrm>
            <a:prstGeom prst="rect">
              <a:avLst/>
            </a:prstGeom>
            <a:noFill/>
            <a:ln w="28575">
              <a:noFill/>
              <a:miter lim="800000"/>
            </a:ln>
          </p:spPr>
          <p:txBody>
            <a:bodyPr/>
            <a:lstStyle/>
            <a:p>
              <a:pPr algn="just"/>
              <a:r>
                <a:rPr kumimoji="1" lang="zh-CN" altLang="en-US" sz="1600" b="1">
                  <a:latin typeface="Times New Roman" panose="02020603050405020304" pitchFamily="18" charset="0"/>
                  <a:ea typeface="仿宋_GB2312" pitchFamily="49" charset="-122"/>
                </a:rPr>
                <a:t>数字</a:t>
              </a:r>
              <a:endParaRPr kumimoji="1" lang="zh-CN" altLang="en-US" sz="1600" b="1">
                <a:latin typeface="Times New Roman" panose="02020603050405020304" pitchFamily="18" charset="0"/>
                <a:ea typeface="仿宋_GB2312" pitchFamily="49" charset="-122"/>
              </a:endParaRPr>
            </a:p>
          </p:txBody>
        </p:sp>
        <p:sp>
          <p:nvSpPr>
            <p:cNvPr id="799789" name="Rectangle 45"/>
            <p:cNvSpPr>
              <a:spLocks noChangeArrowheads="1"/>
            </p:cNvSpPr>
            <p:nvPr/>
          </p:nvSpPr>
          <p:spPr bwMode="auto">
            <a:xfrm>
              <a:off x="224" y="2715"/>
              <a:ext cx="447" cy="371"/>
            </a:xfrm>
            <a:prstGeom prst="rect">
              <a:avLst/>
            </a:prstGeom>
            <a:noFill/>
            <a:ln w="28575">
              <a:noFill/>
              <a:miter lim="800000"/>
            </a:ln>
          </p:spPr>
          <p:txBody>
            <a:bodyPr/>
            <a:lstStyle/>
            <a:p>
              <a:pPr algn="just"/>
              <a:r>
                <a:rPr kumimoji="1" lang="zh-CN" altLang="en-US" sz="1600" b="1">
                  <a:latin typeface="Times New Roman" panose="02020603050405020304" pitchFamily="18" charset="0"/>
                  <a:ea typeface="仿宋_GB2312" pitchFamily="49" charset="-122"/>
                </a:rPr>
                <a:t>按数</a:t>
              </a:r>
              <a:endParaRPr kumimoji="1" lang="zh-CN" altLang="en-US" sz="1600" b="1">
                <a:latin typeface="Times New Roman" panose="02020603050405020304" pitchFamily="18" charset="0"/>
                <a:ea typeface="仿宋_GB2312" pitchFamily="49" charset="-122"/>
              </a:endParaRPr>
            </a:p>
            <a:p>
              <a:pPr algn="just"/>
              <a:r>
                <a:rPr kumimoji="1" lang="zh-CN" altLang="en-US" sz="1600" b="1">
                  <a:latin typeface="Times New Roman" panose="02020603050405020304" pitchFamily="18" charset="0"/>
                  <a:ea typeface="仿宋_GB2312" pitchFamily="49" charset="-122"/>
                </a:rPr>
                <a:t>字键</a:t>
              </a:r>
              <a:endParaRPr kumimoji="1" lang="zh-CN" altLang="en-US" sz="1600" b="1">
                <a:latin typeface="Times New Roman" panose="02020603050405020304" pitchFamily="18" charset="0"/>
                <a:ea typeface="仿宋_GB2312" pitchFamily="49" charset="-122"/>
              </a:endParaRPr>
            </a:p>
          </p:txBody>
        </p:sp>
        <p:sp>
          <p:nvSpPr>
            <p:cNvPr id="799790" name="Line 46"/>
            <p:cNvSpPr>
              <a:spLocks noChangeShapeType="1"/>
            </p:cNvSpPr>
            <p:nvPr/>
          </p:nvSpPr>
          <p:spPr bwMode="auto">
            <a:xfrm flipV="1">
              <a:off x="0" y="2469"/>
              <a:ext cx="447" cy="246"/>
            </a:xfrm>
            <a:prstGeom prst="line">
              <a:avLst/>
            </a:prstGeom>
            <a:noFill/>
            <a:ln w="28575">
              <a:solidFill>
                <a:schemeClr val="tx1"/>
              </a:solidFill>
              <a:round/>
              <a:tailEnd type="triangle" w="med" len="med"/>
            </a:ln>
          </p:spPr>
          <p:txBody>
            <a:bodyPr/>
            <a:lstStyle/>
            <a:p>
              <a:endParaRPr lang="zh-CN" altLang="en-US"/>
            </a:p>
          </p:txBody>
        </p:sp>
        <p:sp>
          <p:nvSpPr>
            <p:cNvPr id="799791" name="Rectangle 47"/>
            <p:cNvSpPr>
              <a:spLocks noChangeArrowheads="1"/>
            </p:cNvSpPr>
            <p:nvPr/>
          </p:nvSpPr>
          <p:spPr bwMode="auto">
            <a:xfrm>
              <a:off x="1678" y="1605"/>
              <a:ext cx="335" cy="246"/>
            </a:xfrm>
            <a:prstGeom prst="rect">
              <a:avLst/>
            </a:prstGeom>
            <a:noFill/>
            <a:ln w="28575">
              <a:noFill/>
              <a:miter lim="800000"/>
            </a:ln>
          </p:spPr>
          <p:txBody>
            <a:bodyPr/>
            <a:lstStyle/>
            <a:p>
              <a:pPr algn="just"/>
              <a:r>
                <a:rPr kumimoji="1" lang="en-US" altLang="zh-CN" sz="1600" b="1">
                  <a:latin typeface="Times New Roman" panose="02020603050405020304" pitchFamily="18" charset="0"/>
                </a:rPr>
                <a:t>#1</a:t>
              </a:r>
              <a:endParaRPr kumimoji="1" lang="en-US" altLang="zh-CN" sz="1600" b="1">
                <a:latin typeface="Times New Roman" panose="02020603050405020304" pitchFamily="18" charset="0"/>
              </a:endParaRPr>
            </a:p>
          </p:txBody>
        </p:sp>
        <p:sp>
          <p:nvSpPr>
            <p:cNvPr id="799792" name="Line 48"/>
            <p:cNvSpPr>
              <a:spLocks noChangeShapeType="1"/>
            </p:cNvSpPr>
            <p:nvPr/>
          </p:nvSpPr>
          <p:spPr bwMode="auto">
            <a:xfrm flipH="1">
              <a:off x="2013" y="1728"/>
              <a:ext cx="224" cy="247"/>
            </a:xfrm>
            <a:prstGeom prst="line">
              <a:avLst/>
            </a:prstGeom>
            <a:noFill/>
            <a:ln w="28575">
              <a:solidFill>
                <a:schemeClr val="tx1"/>
              </a:solidFill>
              <a:round/>
              <a:tailEnd type="triangle" w="med" len="med"/>
            </a:ln>
          </p:spPr>
          <p:txBody>
            <a:bodyPr/>
            <a:lstStyle/>
            <a:p>
              <a:endParaRPr lang="zh-CN" altLang="en-US"/>
            </a:p>
          </p:txBody>
        </p:sp>
        <p:sp>
          <p:nvSpPr>
            <p:cNvPr id="799793" name="Rectangle 49"/>
            <p:cNvSpPr>
              <a:spLocks noChangeArrowheads="1"/>
            </p:cNvSpPr>
            <p:nvPr/>
          </p:nvSpPr>
          <p:spPr bwMode="auto">
            <a:xfrm>
              <a:off x="2461" y="1728"/>
              <a:ext cx="335" cy="247"/>
            </a:xfrm>
            <a:prstGeom prst="rect">
              <a:avLst/>
            </a:prstGeom>
            <a:noFill/>
            <a:ln w="28575">
              <a:noFill/>
              <a:miter lim="800000"/>
            </a:ln>
          </p:spPr>
          <p:txBody>
            <a:bodyPr/>
            <a:lstStyle/>
            <a:p>
              <a:pPr algn="just"/>
              <a:r>
                <a:rPr kumimoji="1" lang="en-US" altLang="zh-CN" sz="1600" b="1">
                  <a:latin typeface="Times New Roman" panose="02020603050405020304" pitchFamily="18" charset="0"/>
                </a:rPr>
                <a:t>#2</a:t>
              </a:r>
              <a:endParaRPr kumimoji="1" lang="en-US" altLang="zh-CN" sz="1600" b="1">
                <a:latin typeface="Times New Roman" panose="02020603050405020304" pitchFamily="18" charset="0"/>
              </a:endParaRPr>
            </a:p>
          </p:txBody>
        </p:sp>
        <p:sp>
          <p:nvSpPr>
            <p:cNvPr id="799794" name="Rectangle 50"/>
            <p:cNvSpPr>
              <a:spLocks noChangeArrowheads="1"/>
            </p:cNvSpPr>
            <p:nvPr/>
          </p:nvSpPr>
          <p:spPr bwMode="auto">
            <a:xfrm>
              <a:off x="2964" y="1605"/>
              <a:ext cx="279" cy="246"/>
            </a:xfrm>
            <a:prstGeom prst="rect">
              <a:avLst/>
            </a:prstGeom>
            <a:noFill/>
            <a:ln w="28575">
              <a:noFill/>
              <a:miter lim="800000"/>
            </a:ln>
          </p:spPr>
          <p:txBody>
            <a:bodyPr/>
            <a:lstStyle/>
            <a:p>
              <a:pPr algn="just"/>
              <a:r>
                <a:rPr kumimoji="1" lang="en-US" altLang="zh-CN" sz="1600" b="1">
                  <a:latin typeface="Times New Roman" panose="02020603050405020304" pitchFamily="18" charset="0"/>
                </a:rPr>
                <a:t>#3</a:t>
              </a:r>
              <a:endParaRPr kumimoji="1" lang="en-US" altLang="zh-CN" sz="1600" b="1">
                <a:latin typeface="Times New Roman" panose="02020603050405020304" pitchFamily="18" charset="0"/>
              </a:endParaRPr>
            </a:p>
          </p:txBody>
        </p:sp>
        <p:sp>
          <p:nvSpPr>
            <p:cNvPr id="799795" name="Rectangle 51"/>
            <p:cNvSpPr>
              <a:spLocks noChangeArrowheads="1"/>
            </p:cNvSpPr>
            <p:nvPr/>
          </p:nvSpPr>
          <p:spPr bwMode="auto">
            <a:xfrm>
              <a:off x="3020" y="1358"/>
              <a:ext cx="335" cy="247"/>
            </a:xfrm>
            <a:prstGeom prst="rect">
              <a:avLst/>
            </a:prstGeom>
            <a:noFill/>
            <a:ln w="28575">
              <a:noFill/>
              <a:miter lim="800000"/>
            </a:ln>
          </p:spPr>
          <p:txBody>
            <a:bodyPr/>
            <a:lstStyle/>
            <a:p>
              <a:pPr algn="just"/>
              <a:r>
                <a:rPr kumimoji="1" lang="en-US" altLang="zh-CN" sz="1600" b="1">
                  <a:latin typeface="Times New Roman" panose="02020603050405020304" pitchFamily="18" charset="0"/>
                </a:rPr>
                <a:t>#4</a:t>
              </a:r>
              <a:endParaRPr kumimoji="1" lang="en-US" altLang="zh-CN" sz="1600" b="1">
                <a:latin typeface="Times New Roman" panose="02020603050405020304" pitchFamily="18" charset="0"/>
              </a:endParaRPr>
            </a:p>
          </p:txBody>
        </p:sp>
        <p:sp>
          <p:nvSpPr>
            <p:cNvPr id="799796" name="Line 52"/>
            <p:cNvSpPr>
              <a:spLocks noChangeShapeType="1"/>
            </p:cNvSpPr>
            <p:nvPr/>
          </p:nvSpPr>
          <p:spPr bwMode="auto">
            <a:xfrm>
              <a:off x="2852" y="1605"/>
              <a:ext cx="895" cy="123"/>
            </a:xfrm>
            <a:prstGeom prst="line">
              <a:avLst/>
            </a:prstGeom>
            <a:noFill/>
            <a:ln w="28575">
              <a:solidFill>
                <a:schemeClr val="tx1"/>
              </a:solidFill>
              <a:round/>
              <a:tailEnd type="triangle" w="med" len="med"/>
            </a:ln>
          </p:spPr>
          <p:txBody>
            <a:bodyPr/>
            <a:lstStyle/>
            <a:p>
              <a:endParaRPr lang="zh-CN" altLang="en-US"/>
            </a:p>
          </p:txBody>
        </p:sp>
        <p:sp>
          <p:nvSpPr>
            <p:cNvPr id="799797" name="Rectangle 53"/>
            <p:cNvSpPr>
              <a:spLocks noChangeArrowheads="1"/>
            </p:cNvSpPr>
            <p:nvPr/>
          </p:nvSpPr>
          <p:spPr bwMode="auto">
            <a:xfrm>
              <a:off x="2796" y="987"/>
              <a:ext cx="336" cy="247"/>
            </a:xfrm>
            <a:prstGeom prst="rect">
              <a:avLst/>
            </a:prstGeom>
            <a:noFill/>
            <a:ln w="28575">
              <a:noFill/>
              <a:miter lim="800000"/>
            </a:ln>
          </p:spPr>
          <p:txBody>
            <a:bodyPr/>
            <a:lstStyle/>
            <a:p>
              <a:pPr algn="just"/>
              <a:r>
                <a:rPr kumimoji="1" lang="en-US" altLang="zh-CN" sz="1600" b="1">
                  <a:latin typeface="Times New Roman" panose="02020603050405020304" pitchFamily="18" charset="0"/>
                </a:rPr>
                <a:t>#5</a:t>
              </a:r>
              <a:endParaRPr kumimoji="1" lang="en-US" altLang="zh-CN" sz="1600" b="1">
                <a:latin typeface="Times New Roman" panose="02020603050405020304" pitchFamily="18" charset="0"/>
              </a:endParaRPr>
            </a:p>
          </p:txBody>
        </p:sp>
        <p:sp>
          <p:nvSpPr>
            <p:cNvPr id="799798" name="Line 54"/>
            <p:cNvSpPr>
              <a:spLocks noChangeShapeType="1"/>
            </p:cNvSpPr>
            <p:nvPr/>
          </p:nvSpPr>
          <p:spPr bwMode="auto">
            <a:xfrm flipV="1">
              <a:off x="2852" y="1234"/>
              <a:ext cx="727" cy="247"/>
            </a:xfrm>
            <a:prstGeom prst="line">
              <a:avLst/>
            </a:prstGeom>
            <a:noFill/>
            <a:ln w="28575">
              <a:solidFill>
                <a:schemeClr val="tx1"/>
              </a:solidFill>
              <a:round/>
              <a:tailEnd type="triangle" w="med" len="med"/>
            </a:ln>
          </p:spPr>
          <p:txBody>
            <a:bodyPr/>
            <a:lstStyle/>
            <a:p>
              <a:endParaRPr lang="zh-CN" altLang="en-US"/>
            </a:p>
          </p:txBody>
        </p:sp>
        <p:sp>
          <p:nvSpPr>
            <p:cNvPr id="799799" name="Rectangle 55"/>
            <p:cNvSpPr>
              <a:spLocks noChangeArrowheads="1"/>
            </p:cNvSpPr>
            <p:nvPr/>
          </p:nvSpPr>
          <p:spPr bwMode="auto">
            <a:xfrm>
              <a:off x="2544" y="864"/>
              <a:ext cx="280" cy="247"/>
            </a:xfrm>
            <a:prstGeom prst="rect">
              <a:avLst/>
            </a:prstGeom>
            <a:noFill/>
            <a:ln w="28575">
              <a:noFill/>
              <a:miter lim="800000"/>
            </a:ln>
          </p:spPr>
          <p:txBody>
            <a:bodyPr/>
            <a:lstStyle/>
            <a:p>
              <a:pPr algn="just"/>
              <a:r>
                <a:rPr kumimoji="1" lang="en-US" altLang="zh-CN" sz="1600" b="1">
                  <a:latin typeface="Times New Roman" panose="02020603050405020304" pitchFamily="18" charset="0"/>
                </a:rPr>
                <a:t>#6</a:t>
              </a:r>
              <a:endParaRPr kumimoji="1" lang="en-US" altLang="zh-CN" sz="1600" b="1">
                <a:latin typeface="Times New Roman" panose="02020603050405020304" pitchFamily="18" charset="0"/>
              </a:endParaRPr>
            </a:p>
          </p:txBody>
        </p:sp>
        <p:sp>
          <p:nvSpPr>
            <p:cNvPr id="799800" name="Line 56"/>
            <p:cNvSpPr>
              <a:spLocks noChangeShapeType="1"/>
            </p:cNvSpPr>
            <p:nvPr/>
          </p:nvSpPr>
          <p:spPr bwMode="auto">
            <a:xfrm flipV="1">
              <a:off x="2628" y="741"/>
              <a:ext cx="615" cy="493"/>
            </a:xfrm>
            <a:prstGeom prst="line">
              <a:avLst/>
            </a:prstGeom>
            <a:noFill/>
            <a:ln w="28575">
              <a:solidFill>
                <a:schemeClr val="tx1"/>
              </a:solidFill>
              <a:round/>
              <a:tailEnd type="triangle" w="med" len="med"/>
            </a:ln>
          </p:spPr>
          <p:txBody>
            <a:bodyPr/>
            <a:lstStyle/>
            <a:p>
              <a:endParaRPr lang="zh-CN" altLang="en-US"/>
            </a:p>
          </p:txBody>
        </p:sp>
        <p:sp>
          <p:nvSpPr>
            <p:cNvPr id="799801" name="Line 57"/>
            <p:cNvSpPr>
              <a:spLocks noChangeShapeType="1"/>
            </p:cNvSpPr>
            <p:nvPr/>
          </p:nvSpPr>
          <p:spPr bwMode="auto">
            <a:xfrm flipV="1">
              <a:off x="4138" y="370"/>
              <a:ext cx="783" cy="247"/>
            </a:xfrm>
            <a:prstGeom prst="line">
              <a:avLst/>
            </a:prstGeom>
            <a:noFill/>
            <a:ln w="28575">
              <a:solidFill>
                <a:schemeClr val="tx1"/>
              </a:solidFill>
              <a:round/>
              <a:tailEnd type="triangle" w="med" len="med"/>
            </a:ln>
          </p:spPr>
          <p:txBody>
            <a:bodyPr/>
            <a:lstStyle/>
            <a:p>
              <a:endParaRPr lang="zh-CN" altLang="en-US"/>
            </a:p>
          </p:txBody>
        </p:sp>
        <p:sp>
          <p:nvSpPr>
            <p:cNvPr id="799802" name="Line 58"/>
            <p:cNvSpPr>
              <a:spLocks noChangeShapeType="1"/>
            </p:cNvSpPr>
            <p:nvPr/>
          </p:nvSpPr>
          <p:spPr bwMode="auto">
            <a:xfrm>
              <a:off x="4530" y="1234"/>
              <a:ext cx="503" cy="0"/>
            </a:xfrm>
            <a:prstGeom prst="line">
              <a:avLst/>
            </a:prstGeom>
            <a:noFill/>
            <a:ln w="28575">
              <a:solidFill>
                <a:schemeClr val="tx1"/>
              </a:solidFill>
              <a:round/>
              <a:tailEnd type="triangle" w="med" len="med"/>
            </a:ln>
          </p:spPr>
          <p:txBody>
            <a:bodyPr/>
            <a:lstStyle/>
            <a:p>
              <a:endParaRPr lang="zh-CN" altLang="en-US"/>
            </a:p>
          </p:txBody>
        </p:sp>
        <p:sp>
          <p:nvSpPr>
            <p:cNvPr id="799803" name="Line 59"/>
            <p:cNvSpPr>
              <a:spLocks noChangeShapeType="1"/>
            </p:cNvSpPr>
            <p:nvPr/>
          </p:nvSpPr>
          <p:spPr bwMode="auto">
            <a:xfrm>
              <a:off x="2628" y="1728"/>
              <a:ext cx="504" cy="247"/>
            </a:xfrm>
            <a:prstGeom prst="line">
              <a:avLst/>
            </a:prstGeom>
            <a:noFill/>
            <a:ln w="28575">
              <a:solidFill>
                <a:schemeClr val="tx1"/>
              </a:solidFill>
              <a:round/>
              <a:tailEnd type="triangle" w="med" len="med"/>
            </a:ln>
          </p:spPr>
          <p:txBody>
            <a:bodyPr/>
            <a:lstStyle/>
            <a:p>
              <a:endParaRPr lang="zh-CN" altLang="en-US"/>
            </a:p>
          </p:txBody>
        </p:sp>
        <p:sp>
          <p:nvSpPr>
            <p:cNvPr id="799804" name="Line 60"/>
            <p:cNvSpPr>
              <a:spLocks noChangeShapeType="1"/>
            </p:cNvSpPr>
            <p:nvPr/>
          </p:nvSpPr>
          <p:spPr bwMode="auto">
            <a:xfrm flipV="1">
              <a:off x="1454" y="2839"/>
              <a:ext cx="783" cy="123"/>
            </a:xfrm>
            <a:prstGeom prst="line">
              <a:avLst/>
            </a:prstGeom>
            <a:noFill/>
            <a:ln w="28575">
              <a:solidFill>
                <a:schemeClr val="tx1"/>
              </a:solidFill>
              <a:round/>
              <a:tailEnd type="triangle" w="med" len="med"/>
            </a:ln>
          </p:spPr>
          <p:txBody>
            <a:bodyPr/>
            <a:lstStyle/>
            <a:p>
              <a:endParaRPr lang="zh-CN" altLang="en-US"/>
            </a:p>
          </p:txBody>
        </p:sp>
        <p:sp>
          <p:nvSpPr>
            <p:cNvPr id="799805" name="Line 61"/>
            <p:cNvSpPr>
              <a:spLocks noChangeShapeType="1"/>
            </p:cNvSpPr>
            <p:nvPr/>
          </p:nvSpPr>
          <p:spPr bwMode="auto">
            <a:xfrm flipH="1">
              <a:off x="1286" y="2962"/>
              <a:ext cx="1007" cy="617"/>
            </a:xfrm>
            <a:prstGeom prst="line">
              <a:avLst/>
            </a:prstGeom>
            <a:noFill/>
            <a:ln w="28575">
              <a:solidFill>
                <a:schemeClr val="tx1"/>
              </a:solidFill>
              <a:round/>
              <a:tailEnd type="triangle" w="med" len="med"/>
            </a:ln>
          </p:spPr>
          <p:txBody>
            <a:bodyPr/>
            <a:lstStyle/>
            <a:p>
              <a:endParaRPr lang="zh-CN" altLang="en-US"/>
            </a:p>
          </p:txBody>
        </p:sp>
        <p:sp>
          <p:nvSpPr>
            <p:cNvPr id="799806" name="Line 62"/>
            <p:cNvSpPr>
              <a:spLocks noChangeShapeType="1"/>
            </p:cNvSpPr>
            <p:nvPr/>
          </p:nvSpPr>
          <p:spPr bwMode="auto">
            <a:xfrm flipH="1">
              <a:off x="2237" y="3456"/>
              <a:ext cx="671" cy="247"/>
            </a:xfrm>
            <a:prstGeom prst="line">
              <a:avLst/>
            </a:prstGeom>
            <a:noFill/>
            <a:ln w="28575">
              <a:solidFill>
                <a:schemeClr val="tx1"/>
              </a:solidFill>
              <a:round/>
              <a:tailEnd type="triangle" w="med" len="med"/>
            </a:ln>
          </p:spPr>
          <p:txBody>
            <a:bodyPr/>
            <a:lstStyle/>
            <a:p>
              <a:endParaRPr lang="zh-CN" altLang="en-US"/>
            </a:p>
          </p:txBody>
        </p:sp>
        <p:sp>
          <p:nvSpPr>
            <p:cNvPr id="799807" name="Line 63"/>
            <p:cNvSpPr>
              <a:spLocks noChangeShapeType="1"/>
            </p:cNvSpPr>
            <p:nvPr/>
          </p:nvSpPr>
          <p:spPr bwMode="auto">
            <a:xfrm flipV="1">
              <a:off x="1007" y="2098"/>
              <a:ext cx="615" cy="124"/>
            </a:xfrm>
            <a:prstGeom prst="line">
              <a:avLst/>
            </a:prstGeom>
            <a:noFill/>
            <a:ln w="28575">
              <a:solidFill>
                <a:schemeClr val="tx1"/>
              </a:solidFill>
              <a:round/>
              <a:tailEnd type="triangle" w="med" len="med"/>
            </a:ln>
          </p:spPr>
          <p:txBody>
            <a:bodyPr/>
            <a:lstStyle/>
            <a:p>
              <a:endParaRPr lang="zh-CN" altLang="en-US"/>
            </a:p>
          </p:txBody>
        </p:sp>
        <p:sp>
          <p:nvSpPr>
            <p:cNvPr id="799808" name="Rectangle 64"/>
            <p:cNvSpPr>
              <a:spLocks noChangeArrowheads="1"/>
            </p:cNvSpPr>
            <p:nvPr/>
          </p:nvSpPr>
          <p:spPr bwMode="auto">
            <a:xfrm>
              <a:off x="224" y="1728"/>
              <a:ext cx="894" cy="247"/>
            </a:xfrm>
            <a:prstGeom prst="rect">
              <a:avLst/>
            </a:prstGeom>
            <a:noFill/>
            <a:ln w="28575">
              <a:noFill/>
              <a:miter lim="800000"/>
            </a:ln>
          </p:spPr>
          <p:txBody>
            <a:bodyPr/>
            <a:lstStyle/>
            <a:p>
              <a:pPr algn="just"/>
              <a:r>
                <a:rPr kumimoji="1" lang="en-US" altLang="zh-CN" sz="1600" b="1">
                  <a:latin typeface="Times New Roman" panose="02020603050405020304" pitchFamily="18" charset="0"/>
                  <a:ea typeface="仿宋_GB2312" pitchFamily="49" charset="-122"/>
                </a:rPr>
                <a:t>“</a:t>
              </a:r>
              <a:r>
                <a:rPr kumimoji="1" lang="zh-CN" altLang="en-US" sz="1600" b="1">
                  <a:latin typeface="Times New Roman" panose="02020603050405020304" pitchFamily="18" charset="0"/>
                  <a:ea typeface="仿宋_GB2312" pitchFamily="49" charset="-122"/>
                </a:rPr>
                <a:t>重试”提示</a:t>
              </a:r>
              <a:endParaRPr kumimoji="1" lang="zh-CN" altLang="en-US" sz="1600" b="1">
                <a:latin typeface="Times New Roman" panose="02020603050405020304" pitchFamily="18" charset="0"/>
                <a:ea typeface="仿宋_GB2312" pitchFamily="49" charset="-122"/>
              </a:endParaRPr>
            </a:p>
          </p:txBody>
        </p:sp>
        <p:sp>
          <p:nvSpPr>
            <p:cNvPr id="799809" name="Line 65"/>
            <p:cNvSpPr>
              <a:spLocks noChangeShapeType="1"/>
            </p:cNvSpPr>
            <p:nvPr/>
          </p:nvSpPr>
          <p:spPr bwMode="auto">
            <a:xfrm flipV="1">
              <a:off x="839" y="1728"/>
              <a:ext cx="559" cy="494"/>
            </a:xfrm>
            <a:prstGeom prst="line">
              <a:avLst/>
            </a:prstGeom>
            <a:noFill/>
            <a:ln w="28575">
              <a:solidFill>
                <a:schemeClr val="tx1"/>
              </a:solidFill>
              <a:round/>
              <a:tailEnd type="triangle" w="med" len="med"/>
            </a:ln>
          </p:spPr>
          <p:txBody>
            <a:bodyPr/>
            <a:lstStyle/>
            <a:p>
              <a:endParaRPr lang="zh-CN" altLang="en-US"/>
            </a:p>
          </p:txBody>
        </p:sp>
        <p:sp>
          <p:nvSpPr>
            <p:cNvPr id="799810" name="Line 66"/>
            <p:cNvSpPr>
              <a:spLocks noChangeShapeType="1"/>
            </p:cNvSpPr>
            <p:nvPr/>
          </p:nvSpPr>
          <p:spPr bwMode="auto">
            <a:xfrm>
              <a:off x="1510" y="864"/>
              <a:ext cx="503" cy="494"/>
            </a:xfrm>
            <a:prstGeom prst="line">
              <a:avLst/>
            </a:prstGeom>
            <a:noFill/>
            <a:ln w="28575">
              <a:solidFill>
                <a:schemeClr val="tx1"/>
              </a:solidFill>
              <a:round/>
              <a:tailEnd type="triangle" w="med" len="med"/>
            </a:ln>
          </p:spPr>
          <p:txBody>
            <a:bodyPr/>
            <a:lstStyle/>
            <a:p>
              <a:endParaRPr lang="zh-CN" altLang="en-US"/>
            </a:p>
          </p:txBody>
        </p:sp>
        <p:sp>
          <p:nvSpPr>
            <p:cNvPr id="799811" name="Line 67"/>
            <p:cNvSpPr>
              <a:spLocks noChangeShapeType="1"/>
            </p:cNvSpPr>
            <p:nvPr/>
          </p:nvSpPr>
          <p:spPr bwMode="auto">
            <a:xfrm>
              <a:off x="3691" y="2222"/>
              <a:ext cx="671" cy="123"/>
            </a:xfrm>
            <a:prstGeom prst="line">
              <a:avLst/>
            </a:prstGeom>
            <a:noFill/>
            <a:ln w="28575">
              <a:solidFill>
                <a:schemeClr val="tx1"/>
              </a:solidFill>
              <a:round/>
              <a:tailEnd type="triangle" w="med" len="med"/>
            </a:ln>
          </p:spPr>
          <p:txBody>
            <a:bodyPr/>
            <a:lstStyle/>
            <a:p>
              <a:endParaRPr lang="zh-CN" altLang="en-US"/>
            </a:p>
          </p:txBody>
        </p:sp>
        <p:sp>
          <p:nvSpPr>
            <p:cNvPr id="799812" name="Line 68"/>
            <p:cNvSpPr>
              <a:spLocks noChangeShapeType="1"/>
            </p:cNvSpPr>
            <p:nvPr/>
          </p:nvSpPr>
          <p:spPr bwMode="auto">
            <a:xfrm>
              <a:off x="4530" y="2839"/>
              <a:ext cx="0" cy="247"/>
            </a:xfrm>
            <a:prstGeom prst="line">
              <a:avLst/>
            </a:prstGeom>
            <a:noFill/>
            <a:ln w="28575">
              <a:solidFill>
                <a:schemeClr val="tx1"/>
              </a:solidFill>
              <a:round/>
              <a:tailEnd type="triangle" w="med" len="med"/>
            </a:ln>
          </p:spPr>
          <p:txBody>
            <a:bodyPr/>
            <a:lstStyle/>
            <a:p>
              <a:endParaRPr lang="zh-CN" altLang="en-US"/>
            </a:p>
          </p:txBody>
        </p:sp>
        <p:sp>
          <p:nvSpPr>
            <p:cNvPr id="799813" name="Line 69"/>
            <p:cNvSpPr>
              <a:spLocks noChangeShapeType="1"/>
            </p:cNvSpPr>
            <p:nvPr/>
          </p:nvSpPr>
          <p:spPr bwMode="auto">
            <a:xfrm>
              <a:off x="2069" y="2469"/>
              <a:ext cx="559" cy="123"/>
            </a:xfrm>
            <a:prstGeom prst="line">
              <a:avLst/>
            </a:prstGeom>
            <a:noFill/>
            <a:ln w="28575">
              <a:solidFill>
                <a:schemeClr val="tx1"/>
              </a:solidFill>
              <a:round/>
              <a:tailEnd type="triangle" w="med" len="med"/>
            </a:ln>
          </p:spPr>
          <p:txBody>
            <a:bodyPr/>
            <a:lstStyle/>
            <a:p>
              <a:endParaRPr lang="zh-CN" altLang="en-US"/>
            </a:p>
          </p:txBody>
        </p:sp>
        <p:sp>
          <p:nvSpPr>
            <p:cNvPr id="799814" name="Line 70"/>
            <p:cNvSpPr>
              <a:spLocks noChangeShapeType="1"/>
            </p:cNvSpPr>
            <p:nvPr/>
          </p:nvSpPr>
          <p:spPr bwMode="auto">
            <a:xfrm>
              <a:off x="2293" y="4197"/>
              <a:ext cx="1454" cy="0"/>
            </a:xfrm>
            <a:prstGeom prst="line">
              <a:avLst/>
            </a:prstGeom>
            <a:noFill/>
            <a:ln w="28575">
              <a:solidFill>
                <a:schemeClr val="tx1"/>
              </a:solidFill>
              <a:round/>
              <a:tailEnd type="triangle" w="med" len="med"/>
            </a:ln>
          </p:spPr>
          <p:txBody>
            <a:bodyPr/>
            <a:lstStyle/>
            <a:p>
              <a:endParaRPr lang="zh-CN" altLang="en-US"/>
            </a:p>
          </p:txBody>
        </p:sp>
        <p:sp>
          <p:nvSpPr>
            <p:cNvPr id="799815" name="Line 71"/>
            <p:cNvSpPr>
              <a:spLocks noChangeShapeType="1"/>
            </p:cNvSpPr>
            <p:nvPr/>
          </p:nvSpPr>
          <p:spPr bwMode="auto">
            <a:xfrm>
              <a:off x="2852" y="3086"/>
              <a:ext cx="112" cy="123"/>
            </a:xfrm>
            <a:prstGeom prst="line">
              <a:avLst/>
            </a:prstGeom>
            <a:noFill/>
            <a:ln w="28575">
              <a:solidFill>
                <a:schemeClr val="tx1"/>
              </a:solidFill>
              <a:round/>
              <a:tailEnd type="triangle" w="med" len="med"/>
            </a:ln>
          </p:spPr>
          <p:txBody>
            <a:bodyPr/>
            <a:lstStyle/>
            <a:p>
              <a:endParaRPr lang="zh-CN" altLang="en-US"/>
            </a:p>
          </p:txBody>
        </p:sp>
        <p:sp>
          <p:nvSpPr>
            <p:cNvPr id="799816" name="Line 72"/>
            <p:cNvSpPr>
              <a:spLocks noChangeShapeType="1"/>
            </p:cNvSpPr>
            <p:nvPr/>
          </p:nvSpPr>
          <p:spPr bwMode="auto">
            <a:xfrm>
              <a:off x="3411" y="3579"/>
              <a:ext cx="336" cy="371"/>
            </a:xfrm>
            <a:prstGeom prst="line">
              <a:avLst/>
            </a:prstGeom>
            <a:noFill/>
            <a:ln w="28575">
              <a:solidFill>
                <a:schemeClr val="tx1"/>
              </a:solidFill>
              <a:round/>
              <a:tailEnd type="triangle" w="med" len="med"/>
            </a:ln>
          </p:spPr>
          <p:txBody>
            <a:bodyPr/>
            <a:lstStyle/>
            <a:p>
              <a:endParaRPr lang="zh-CN" altLang="en-US"/>
            </a:p>
          </p:txBody>
        </p:sp>
        <p:sp>
          <p:nvSpPr>
            <p:cNvPr id="799817" name="Line 73"/>
            <p:cNvSpPr>
              <a:spLocks noChangeShapeType="1"/>
            </p:cNvSpPr>
            <p:nvPr/>
          </p:nvSpPr>
          <p:spPr bwMode="auto">
            <a:xfrm flipH="1">
              <a:off x="4194" y="3579"/>
              <a:ext cx="336" cy="247"/>
            </a:xfrm>
            <a:prstGeom prst="line">
              <a:avLst/>
            </a:prstGeom>
            <a:noFill/>
            <a:ln w="28575">
              <a:solidFill>
                <a:schemeClr val="tx1"/>
              </a:solidFill>
              <a:round/>
              <a:tailEnd type="triangle" w="med" len="med"/>
            </a:ln>
          </p:spPr>
          <p:txBody>
            <a:bodyPr/>
            <a:lstStyle/>
            <a:p>
              <a:endParaRPr lang="zh-CN" altLang="en-US"/>
            </a:p>
          </p:txBody>
        </p:sp>
        <p:sp>
          <p:nvSpPr>
            <p:cNvPr id="799818" name="Line 74"/>
            <p:cNvSpPr>
              <a:spLocks noChangeShapeType="1"/>
            </p:cNvSpPr>
            <p:nvPr/>
          </p:nvSpPr>
          <p:spPr bwMode="auto">
            <a:xfrm>
              <a:off x="4530" y="4197"/>
              <a:ext cx="783" cy="123"/>
            </a:xfrm>
            <a:prstGeom prst="line">
              <a:avLst/>
            </a:prstGeom>
            <a:noFill/>
            <a:ln w="28575">
              <a:solidFill>
                <a:schemeClr val="tx1"/>
              </a:solidFill>
              <a:round/>
              <a:tailEnd type="triangle" w="med" len="med"/>
            </a:ln>
          </p:spPr>
          <p:txBody>
            <a:bodyPr/>
            <a:lstStyle/>
            <a:p>
              <a:endParaRPr lang="zh-CN" altLang="en-US"/>
            </a:p>
          </p:txBody>
        </p:sp>
        <p:sp>
          <p:nvSpPr>
            <p:cNvPr id="799819" name="Line 75"/>
            <p:cNvSpPr>
              <a:spLocks noChangeShapeType="1"/>
            </p:cNvSpPr>
            <p:nvPr/>
          </p:nvSpPr>
          <p:spPr bwMode="auto">
            <a:xfrm flipV="1">
              <a:off x="2400" y="624"/>
              <a:ext cx="192" cy="576"/>
            </a:xfrm>
            <a:prstGeom prst="line">
              <a:avLst/>
            </a:prstGeom>
            <a:noFill/>
            <a:ln w="28575">
              <a:solidFill>
                <a:schemeClr val="tx1"/>
              </a:solidFill>
              <a:round/>
              <a:tailEnd type="triangle" w="med" len="med"/>
            </a:ln>
            <a:effectLst/>
          </p:spPr>
          <p:txBody>
            <a:bodyPr wrap="none" anchor="ctr"/>
            <a:lstStyle/>
            <a:p>
              <a:endParaRPr lang="zh-CN" altLang="en-US"/>
            </a:p>
          </p:txBody>
        </p:sp>
        <p:sp>
          <p:nvSpPr>
            <p:cNvPr id="799820" name="Line 76"/>
            <p:cNvSpPr>
              <a:spLocks noChangeShapeType="1"/>
            </p:cNvSpPr>
            <p:nvPr/>
          </p:nvSpPr>
          <p:spPr bwMode="auto">
            <a:xfrm flipV="1">
              <a:off x="1344" y="144"/>
              <a:ext cx="0" cy="384"/>
            </a:xfrm>
            <a:prstGeom prst="line">
              <a:avLst/>
            </a:prstGeom>
            <a:noFill/>
            <a:ln w="28575">
              <a:solidFill>
                <a:schemeClr val="tx1"/>
              </a:solidFill>
              <a:round/>
              <a:tailEnd type="triangle" w="med" len="med"/>
            </a:ln>
            <a:effectLst/>
          </p:spPr>
          <p:txBody>
            <a:bodyPr wrap="none" anchor="ctr"/>
            <a:lstStyle/>
            <a:p>
              <a:endParaRPr lang="zh-CN" altLang="en-US"/>
            </a:p>
          </p:txBody>
        </p:sp>
      </p:grpSp>
      <p:grpSp>
        <p:nvGrpSpPr>
          <p:cNvPr id="799821" name="Group 77"/>
          <p:cNvGrpSpPr/>
          <p:nvPr/>
        </p:nvGrpSpPr>
        <p:grpSpPr bwMode="auto">
          <a:xfrm>
            <a:off x="685800" y="0"/>
            <a:ext cx="2667000" cy="2286000"/>
            <a:chOff x="432" y="0"/>
            <a:chExt cx="1680" cy="1440"/>
          </a:xfrm>
        </p:grpSpPr>
        <p:sp>
          <p:nvSpPr>
            <p:cNvPr id="799822" name="Line 78"/>
            <p:cNvSpPr>
              <a:spLocks noChangeShapeType="1"/>
            </p:cNvSpPr>
            <p:nvPr/>
          </p:nvSpPr>
          <p:spPr bwMode="auto">
            <a:xfrm>
              <a:off x="1872" y="0"/>
              <a:ext cx="240" cy="672"/>
            </a:xfrm>
            <a:prstGeom prst="line">
              <a:avLst/>
            </a:prstGeom>
            <a:noFill/>
            <a:ln w="76200">
              <a:solidFill>
                <a:srgbClr val="FF00FF"/>
              </a:solidFill>
              <a:prstDash val="dash"/>
              <a:round/>
            </a:ln>
            <a:effectLst/>
          </p:spPr>
          <p:txBody>
            <a:bodyPr wrap="none" anchor="ctr"/>
            <a:lstStyle/>
            <a:p>
              <a:endParaRPr lang="zh-CN" altLang="en-US"/>
            </a:p>
          </p:txBody>
        </p:sp>
        <p:sp>
          <p:nvSpPr>
            <p:cNvPr id="799823" name="Line 79"/>
            <p:cNvSpPr>
              <a:spLocks noChangeShapeType="1"/>
            </p:cNvSpPr>
            <p:nvPr/>
          </p:nvSpPr>
          <p:spPr bwMode="auto">
            <a:xfrm flipH="1">
              <a:off x="1344" y="672"/>
              <a:ext cx="768" cy="768"/>
            </a:xfrm>
            <a:prstGeom prst="line">
              <a:avLst/>
            </a:prstGeom>
            <a:noFill/>
            <a:ln w="76200">
              <a:solidFill>
                <a:srgbClr val="FF00FF"/>
              </a:solidFill>
              <a:prstDash val="dash"/>
              <a:round/>
            </a:ln>
            <a:effectLst/>
          </p:spPr>
          <p:txBody>
            <a:bodyPr wrap="none" anchor="ctr"/>
            <a:lstStyle/>
            <a:p>
              <a:endParaRPr lang="zh-CN" altLang="en-US"/>
            </a:p>
          </p:txBody>
        </p:sp>
        <p:sp>
          <p:nvSpPr>
            <p:cNvPr id="799824" name="Line 80"/>
            <p:cNvSpPr>
              <a:spLocks noChangeShapeType="1"/>
            </p:cNvSpPr>
            <p:nvPr/>
          </p:nvSpPr>
          <p:spPr bwMode="auto">
            <a:xfrm flipH="1">
              <a:off x="432" y="1440"/>
              <a:ext cx="912" cy="0"/>
            </a:xfrm>
            <a:prstGeom prst="line">
              <a:avLst/>
            </a:prstGeom>
            <a:noFill/>
            <a:ln w="76200">
              <a:solidFill>
                <a:srgbClr val="FF00FF"/>
              </a:solidFill>
              <a:prstDash val="dash"/>
              <a:round/>
            </a:ln>
            <a:effectLst/>
          </p:spPr>
          <p:txBody>
            <a:bodyPr wrap="none" anchor="ctr"/>
            <a:lstStyle/>
            <a:p>
              <a:endParaRPr lang="zh-CN" altLang="en-US"/>
            </a:p>
          </p:txBody>
        </p:sp>
      </p:grpSp>
      <p:sp>
        <p:nvSpPr>
          <p:cNvPr id="799825" name="Text Box 81"/>
          <p:cNvSpPr txBox="1">
            <a:spLocks noChangeArrowheads="1"/>
          </p:cNvSpPr>
          <p:nvPr/>
        </p:nvSpPr>
        <p:spPr bwMode="auto">
          <a:xfrm>
            <a:off x="304800" y="1066800"/>
            <a:ext cx="492125" cy="822325"/>
          </a:xfrm>
          <a:prstGeom prst="rect">
            <a:avLst/>
          </a:prstGeom>
          <a:solidFill>
            <a:srgbClr val="0000FF"/>
          </a:solidFill>
          <a:ln w="9525">
            <a:noFill/>
            <a:miter lim="800000"/>
          </a:ln>
          <a:effectLst/>
        </p:spPr>
        <p:txBody>
          <a:bodyPr wrap="none">
            <a:spAutoFit/>
          </a:bodyPr>
          <a:lstStyle/>
          <a:p>
            <a:r>
              <a:rPr kumimoji="1" lang="zh-CN" altLang="en-US" sz="2400" b="1">
                <a:solidFill>
                  <a:srgbClr val="FFFFFF"/>
                </a:solidFill>
                <a:latin typeface="Times New Roman" panose="02020603050405020304" pitchFamily="18" charset="0"/>
                <a:ea typeface="黑体" panose="02010609060101010101" charset="-122"/>
              </a:rPr>
              <a:t>接</a:t>
            </a:r>
            <a:endParaRPr kumimoji="1" lang="zh-CN" altLang="en-US" sz="2400" b="1">
              <a:solidFill>
                <a:srgbClr val="FFFFFF"/>
              </a:solidFill>
              <a:latin typeface="Times New Roman" panose="02020603050405020304" pitchFamily="18" charset="0"/>
              <a:ea typeface="黑体" panose="02010609060101010101" charset="-122"/>
            </a:endParaRPr>
          </a:p>
          <a:p>
            <a:r>
              <a:rPr kumimoji="1" lang="zh-CN" altLang="en-US" sz="2400" b="1">
                <a:solidFill>
                  <a:srgbClr val="FFFFFF"/>
                </a:solidFill>
                <a:latin typeface="Times New Roman" panose="02020603050405020304" pitchFamily="18" charset="0"/>
                <a:ea typeface="黑体" panose="02010609060101010101" charset="-122"/>
              </a:rPr>
              <a:t>收</a:t>
            </a:r>
            <a:endParaRPr kumimoji="1" lang="zh-CN" altLang="en-US" sz="2400" b="1">
              <a:solidFill>
                <a:srgbClr val="FFFFFF"/>
              </a:solidFill>
              <a:latin typeface="Times New Roman" panose="02020603050405020304" pitchFamily="18" charset="0"/>
              <a:ea typeface="黑体" panose="02010609060101010101" charset="-122"/>
            </a:endParaRPr>
          </a:p>
        </p:txBody>
      </p:sp>
      <p:grpSp>
        <p:nvGrpSpPr>
          <p:cNvPr id="799826" name="Group 82"/>
          <p:cNvGrpSpPr/>
          <p:nvPr/>
        </p:nvGrpSpPr>
        <p:grpSpPr bwMode="auto">
          <a:xfrm>
            <a:off x="1447800" y="0"/>
            <a:ext cx="4038600" cy="3124200"/>
            <a:chOff x="912" y="0"/>
            <a:chExt cx="2544" cy="1968"/>
          </a:xfrm>
        </p:grpSpPr>
        <p:sp>
          <p:nvSpPr>
            <p:cNvPr id="799827" name="Line 83"/>
            <p:cNvSpPr>
              <a:spLocks noChangeShapeType="1"/>
            </p:cNvSpPr>
            <p:nvPr/>
          </p:nvSpPr>
          <p:spPr bwMode="auto">
            <a:xfrm>
              <a:off x="2016" y="0"/>
              <a:ext cx="336" cy="912"/>
            </a:xfrm>
            <a:prstGeom prst="line">
              <a:avLst/>
            </a:prstGeom>
            <a:noFill/>
            <a:ln w="76200">
              <a:solidFill>
                <a:srgbClr val="FF00FF"/>
              </a:solidFill>
              <a:prstDash val="dash"/>
              <a:round/>
            </a:ln>
            <a:effectLst/>
          </p:spPr>
          <p:txBody>
            <a:bodyPr wrap="none" anchor="ctr"/>
            <a:lstStyle/>
            <a:p>
              <a:endParaRPr lang="zh-CN" altLang="en-US"/>
            </a:p>
          </p:txBody>
        </p:sp>
        <p:sp>
          <p:nvSpPr>
            <p:cNvPr id="799828" name="Line 84"/>
            <p:cNvSpPr>
              <a:spLocks noChangeShapeType="1"/>
            </p:cNvSpPr>
            <p:nvPr/>
          </p:nvSpPr>
          <p:spPr bwMode="auto">
            <a:xfrm>
              <a:off x="2352" y="912"/>
              <a:ext cx="1104" cy="720"/>
            </a:xfrm>
            <a:prstGeom prst="line">
              <a:avLst/>
            </a:prstGeom>
            <a:noFill/>
            <a:ln w="76200">
              <a:solidFill>
                <a:srgbClr val="FF00FF"/>
              </a:solidFill>
              <a:prstDash val="dash"/>
              <a:round/>
            </a:ln>
            <a:effectLst/>
          </p:spPr>
          <p:txBody>
            <a:bodyPr wrap="none" anchor="ctr"/>
            <a:lstStyle/>
            <a:p>
              <a:endParaRPr lang="zh-CN" altLang="en-US"/>
            </a:p>
          </p:txBody>
        </p:sp>
        <p:sp>
          <p:nvSpPr>
            <p:cNvPr id="799829" name="Line 85"/>
            <p:cNvSpPr>
              <a:spLocks noChangeShapeType="1"/>
            </p:cNvSpPr>
            <p:nvPr/>
          </p:nvSpPr>
          <p:spPr bwMode="auto">
            <a:xfrm flipH="1">
              <a:off x="2256" y="1632"/>
              <a:ext cx="1152" cy="288"/>
            </a:xfrm>
            <a:prstGeom prst="line">
              <a:avLst/>
            </a:prstGeom>
            <a:noFill/>
            <a:ln w="76200">
              <a:solidFill>
                <a:srgbClr val="FF00FF"/>
              </a:solidFill>
              <a:prstDash val="dash"/>
              <a:round/>
            </a:ln>
            <a:effectLst/>
          </p:spPr>
          <p:txBody>
            <a:bodyPr wrap="none" anchor="ctr"/>
            <a:lstStyle/>
            <a:p>
              <a:endParaRPr lang="zh-CN" altLang="en-US"/>
            </a:p>
          </p:txBody>
        </p:sp>
        <p:sp>
          <p:nvSpPr>
            <p:cNvPr id="799830" name="Line 86"/>
            <p:cNvSpPr>
              <a:spLocks noChangeShapeType="1"/>
            </p:cNvSpPr>
            <p:nvPr/>
          </p:nvSpPr>
          <p:spPr bwMode="auto">
            <a:xfrm flipH="1" flipV="1">
              <a:off x="1488" y="1680"/>
              <a:ext cx="768" cy="240"/>
            </a:xfrm>
            <a:prstGeom prst="line">
              <a:avLst/>
            </a:prstGeom>
            <a:noFill/>
            <a:ln w="76200">
              <a:solidFill>
                <a:srgbClr val="FF00FF"/>
              </a:solidFill>
              <a:prstDash val="dash"/>
              <a:round/>
            </a:ln>
            <a:effectLst/>
          </p:spPr>
          <p:txBody>
            <a:bodyPr wrap="none" anchor="ctr"/>
            <a:lstStyle/>
            <a:p>
              <a:endParaRPr lang="zh-CN" altLang="en-US"/>
            </a:p>
          </p:txBody>
        </p:sp>
        <p:sp>
          <p:nvSpPr>
            <p:cNvPr id="799831" name="Line 87"/>
            <p:cNvSpPr>
              <a:spLocks noChangeShapeType="1"/>
            </p:cNvSpPr>
            <p:nvPr/>
          </p:nvSpPr>
          <p:spPr bwMode="auto">
            <a:xfrm flipH="1">
              <a:off x="912" y="1680"/>
              <a:ext cx="576" cy="288"/>
            </a:xfrm>
            <a:prstGeom prst="line">
              <a:avLst/>
            </a:prstGeom>
            <a:noFill/>
            <a:ln w="76200">
              <a:solidFill>
                <a:srgbClr val="FF00FF"/>
              </a:solidFill>
              <a:prstDash val="dash"/>
              <a:round/>
            </a:ln>
            <a:effectLst/>
          </p:spPr>
          <p:txBody>
            <a:bodyPr wrap="none" anchor="ctr"/>
            <a:lstStyle/>
            <a:p>
              <a:endParaRPr lang="zh-CN" altLang="en-US"/>
            </a:p>
          </p:txBody>
        </p:sp>
      </p:grpSp>
      <p:sp>
        <p:nvSpPr>
          <p:cNvPr id="799832" name="Text Box 88"/>
          <p:cNvSpPr txBox="1">
            <a:spLocks noChangeArrowheads="1"/>
          </p:cNvSpPr>
          <p:nvPr/>
        </p:nvSpPr>
        <p:spPr bwMode="auto">
          <a:xfrm>
            <a:off x="3124200" y="1447800"/>
            <a:ext cx="533400" cy="1552575"/>
          </a:xfrm>
          <a:prstGeom prst="rect">
            <a:avLst/>
          </a:prstGeom>
          <a:solidFill>
            <a:srgbClr val="0000FF"/>
          </a:solidFill>
          <a:ln w="9525">
            <a:noFill/>
            <a:miter lim="800000"/>
          </a:ln>
          <a:effectLst/>
        </p:spPr>
        <p:txBody>
          <a:bodyPr>
            <a:spAutoFit/>
          </a:bodyPr>
          <a:lstStyle/>
          <a:p>
            <a:r>
              <a:rPr kumimoji="1" lang="zh-CN" altLang="en-US" sz="2400" b="1">
                <a:solidFill>
                  <a:srgbClr val="FFFFFF"/>
                </a:solidFill>
                <a:latin typeface="Times New Roman" panose="02020603050405020304" pitchFamily="18" charset="0"/>
                <a:ea typeface="黑体" panose="02010609060101010101" charset="-122"/>
              </a:rPr>
              <a:t>事务</a:t>
            </a:r>
            <a:endParaRPr kumimoji="1" lang="zh-CN" altLang="en-US" sz="2400" b="1">
              <a:solidFill>
                <a:srgbClr val="FFFFFF"/>
              </a:solidFill>
              <a:latin typeface="Times New Roman" panose="02020603050405020304" pitchFamily="18" charset="0"/>
              <a:ea typeface="黑体" panose="02010609060101010101" charset="-122"/>
            </a:endParaRPr>
          </a:p>
          <a:p>
            <a:r>
              <a:rPr kumimoji="1" lang="zh-CN" altLang="en-US" sz="2400" b="1">
                <a:solidFill>
                  <a:srgbClr val="FFFFFF"/>
                </a:solidFill>
                <a:latin typeface="Times New Roman" panose="02020603050405020304" pitchFamily="18" charset="0"/>
                <a:ea typeface="黑体" panose="02010609060101010101" charset="-122"/>
              </a:rPr>
              <a:t>中心</a:t>
            </a:r>
            <a:endParaRPr kumimoji="1" lang="zh-CN" altLang="en-US" sz="2400" b="1">
              <a:solidFill>
                <a:srgbClr val="FFFFFF"/>
              </a:solidFill>
              <a:latin typeface="Times New Roman" panose="02020603050405020304" pitchFamily="18" charset="0"/>
              <a:ea typeface="黑体" panose="02010609060101010101" charset="-122"/>
            </a:endParaRPr>
          </a:p>
        </p:txBody>
      </p:sp>
      <p:sp>
        <p:nvSpPr>
          <p:cNvPr id="799833" name="Text Box 89"/>
          <p:cNvSpPr txBox="1">
            <a:spLocks noChangeArrowheads="1"/>
          </p:cNvSpPr>
          <p:nvPr/>
        </p:nvSpPr>
        <p:spPr bwMode="auto">
          <a:xfrm>
            <a:off x="7985125" y="3906838"/>
            <a:ext cx="796925" cy="457200"/>
          </a:xfrm>
          <a:prstGeom prst="rect">
            <a:avLst/>
          </a:prstGeom>
          <a:solidFill>
            <a:srgbClr val="0000FF"/>
          </a:solidFill>
          <a:ln w="9525">
            <a:noFill/>
            <a:miter lim="800000"/>
          </a:ln>
          <a:effectLst/>
        </p:spPr>
        <p:txBody>
          <a:bodyPr wrap="none">
            <a:spAutoFit/>
          </a:bodyPr>
          <a:lstStyle/>
          <a:p>
            <a:r>
              <a:rPr kumimoji="1" lang="zh-CN" altLang="en-US" sz="2400" b="1">
                <a:solidFill>
                  <a:srgbClr val="FFFFFF"/>
                </a:solidFill>
                <a:latin typeface="Times New Roman" panose="02020603050405020304" pitchFamily="18" charset="0"/>
                <a:ea typeface="黑体" panose="02010609060101010101" charset="-122"/>
              </a:rPr>
              <a:t>通路</a:t>
            </a:r>
            <a:endParaRPr kumimoji="1" lang="zh-CN" altLang="en-US" sz="2400" b="1">
              <a:solidFill>
                <a:srgbClr val="FFFFFF"/>
              </a:solidFill>
              <a:latin typeface="Times New Roman" panose="02020603050405020304" pitchFamily="18" charset="0"/>
              <a:ea typeface="黑体" panose="02010609060101010101" charset="-122"/>
            </a:endParaRP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799821"/>
                                        </p:tgtEl>
                                        <p:attrNameLst>
                                          <p:attrName>style.visibility</p:attrName>
                                        </p:attrNameLst>
                                      </p:cBhvr>
                                      <p:to>
                                        <p:strVal val="visible"/>
                                      </p:to>
                                    </p:set>
                                    <p:anim calcmode="lin" valueType="num">
                                      <p:cBhvr additive="base">
                                        <p:cTn id="7" dur="500" fill="hold"/>
                                        <p:tgtEl>
                                          <p:spTgt spid="799821"/>
                                        </p:tgtEl>
                                        <p:attrNameLst>
                                          <p:attrName>ppt_x</p:attrName>
                                        </p:attrNameLst>
                                      </p:cBhvr>
                                      <p:tavLst>
                                        <p:tav tm="0">
                                          <p:val>
                                            <p:strVal val="0-#ppt_w/2"/>
                                          </p:val>
                                        </p:tav>
                                        <p:tav tm="100000">
                                          <p:val>
                                            <p:strVal val="#ppt_x"/>
                                          </p:val>
                                        </p:tav>
                                      </p:tavLst>
                                    </p:anim>
                                    <p:anim calcmode="lin" valueType="num">
                                      <p:cBhvr additive="base">
                                        <p:cTn id="8" dur="500" fill="hold"/>
                                        <p:tgtEl>
                                          <p:spTgt spid="799821"/>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99825"/>
                                        </p:tgtEl>
                                        <p:attrNameLst>
                                          <p:attrName>style.visibility</p:attrName>
                                        </p:attrNameLst>
                                      </p:cBhvr>
                                      <p:to>
                                        <p:strVal val="visible"/>
                                      </p:to>
                                    </p:set>
                                    <p:anim calcmode="lin" valueType="num">
                                      <p:cBhvr additive="base">
                                        <p:cTn id="13" dur="500" fill="hold"/>
                                        <p:tgtEl>
                                          <p:spTgt spid="799825"/>
                                        </p:tgtEl>
                                        <p:attrNameLst>
                                          <p:attrName>ppt_x</p:attrName>
                                        </p:attrNameLst>
                                      </p:cBhvr>
                                      <p:tavLst>
                                        <p:tav tm="0">
                                          <p:val>
                                            <p:strVal val="0-#ppt_w/2"/>
                                          </p:val>
                                        </p:tav>
                                        <p:tav tm="100000">
                                          <p:val>
                                            <p:strVal val="#ppt_x"/>
                                          </p:val>
                                        </p:tav>
                                      </p:tavLst>
                                    </p:anim>
                                    <p:anim calcmode="lin" valueType="num">
                                      <p:cBhvr additive="base">
                                        <p:cTn id="14" dur="500" fill="hold"/>
                                        <p:tgtEl>
                                          <p:spTgt spid="799825"/>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799826"/>
                                        </p:tgtEl>
                                        <p:attrNameLst>
                                          <p:attrName>style.visibility</p:attrName>
                                        </p:attrNameLst>
                                      </p:cBhvr>
                                      <p:to>
                                        <p:strVal val="visible"/>
                                      </p:to>
                                    </p:set>
                                    <p:anim calcmode="lin" valueType="num">
                                      <p:cBhvr additive="base">
                                        <p:cTn id="19" dur="500" fill="hold"/>
                                        <p:tgtEl>
                                          <p:spTgt spid="799826"/>
                                        </p:tgtEl>
                                        <p:attrNameLst>
                                          <p:attrName>ppt_x</p:attrName>
                                        </p:attrNameLst>
                                      </p:cBhvr>
                                      <p:tavLst>
                                        <p:tav tm="0">
                                          <p:val>
                                            <p:strVal val="0-#ppt_w/2"/>
                                          </p:val>
                                        </p:tav>
                                        <p:tav tm="100000">
                                          <p:val>
                                            <p:strVal val="#ppt_x"/>
                                          </p:val>
                                        </p:tav>
                                      </p:tavLst>
                                    </p:anim>
                                    <p:anim calcmode="lin" valueType="num">
                                      <p:cBhvr additive="base">
                                        <p:cTn id="20" dur="500" fill="hold"/>
                                        <p:tgtEl>
                                          <p:spTgt spid="799826"/>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799832"/>
                                        </p:tgtEl>
                                        <p:attrNameLst>
                                          <p:attrName>style.visibility</p:attrName>
                                        </p:attrNameLst>
                                      </p:cBhvr>
                                      <p:to>
                                        <p:strVal val="visible"/>
                                      </p:to>
                                    </p:set>
                                    <p:anim calcmode="lin" valueType="num">
                                      <p:cBhvr additive="base">
                                        <p:cTn id="25" dur="500" fill="hold"/>
                                        <p:tgtEl>
                                          <p:spTgt spid="799832"/>
                                        </p:tgtEl>
                                        <p:attrNameLst>
                                          <p:attrName>ppt_x</p:attrName>
                                        </p:attrNameLst>
                                      </p:cBhvr>
                                      <p:tavLst>
                                        <p:tav tm="0">
                                          <p:val>
                                            <p:strVal val="0-#ppt_w/2"/>
                                          </p:val>
                                        </p:tav>
                                        <p:tav tm="100000">
                                          <p:val>
                                            <p:strVal val="#ppt_x"/>
                                          </p:val>
                                        </p:tav>
                                      </p:tavLst>
                                    </p:anim>
                                    <p:anim calcmode="lin" valueType="num">
                                      <p:cBhvr additive="base">
                                        <p:cTn id="26" dur="500" fill="hold"/>
                                        <p:tgtEl>
                                          <p:spTgt spid="799832"/>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799833"/>
                                        </p:tgtEl>
                                        <p:attrNameLst>
                                          <p:attrName>style.visibility</p:attrName>
                                        </p:attrNameLst>
                                      </p:cBhvr>
                                      <p:to>
                                        <p:strVal val="visible"/>
                                      </p:to>
                                    </p:set>
                                    <p:anim calcmode="lin" valueType="num">
                                      <p:cBhvr additive="base">
                                        <p:cTn id="31" dur="500" fill="hold"/>
                                        <p:tgtEl>
                                          <p:spTgt spid="799833"/>
                                        </p:tgtEl>
                                        <p:attrNameLst>
                                          <p:attrName>ppt_x</p:attrName>
                                        </p:attrNameLst>
                                      </p:cBhvr>
                                      <p:tavLst>
                                        <p:tav tm="0">
                                          <p:val>
                                            <p:strVal val="0-#ppt_w/2"/>
                                          </p:val>
                                        </p:tav>
                                        <p:tav tm="100000">
                                          <p:val>
                                            <p:strVal val="#ppt_x"/>
                                          </p:val>
                                        </p:tav>
                                      </p:tavLst>
                                    </p:anim>
                                    <p:anim calcmode="lin" valueType="num">
                                      <p:cBhvr additive="base">
                                        <p:cTn id="32" dur="500" fill="hold"/>
                                        <p:tgtEl>
                                          <p:spTgt spid="79983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9825" grpId="0" animBg="1" autoUpdateAnimBg="0"/>
      <p:bldP spid="799832" grpId="0" animBg="1" autoUpdateAnimBg="0"/>
      <p:bldP spid="799833" grpId="0" animBg="1"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86D92444-AB1C-4AD5-B7D3-4297806CB44C}" type="datetime1">
              <a:rPr lang="zh-CN" altLang="en-US"/>
            </a:fld>
            <a:endParaRPr lang="en-US" altLang="zh-CN"/>
          </a:p>
        </p:txBody>
      </p:sp>
      <p:sp>
        <p:nvSpPr>
          <p:cNvPr id="5" name="灯片编号占位符 4"/>
          <p:cNvSpPr>
            <a:spLocks noGrp="1"/>
          </p:cNvSpPr>
          <p:nvPr>
            <p:ph type="sldNum" sz="quarter" idx="11"/>
          </p:nvPr>
        </p:nvSpPr>
        <p:spPr/>
        <p:txBody>
          <a:bodyPr/>
          <a:lstStyle/>
          <a:p>
            <a:fld id="{2B45B019-7EC1-44BA-A036-5494E75047F9}" type="slidenum">
              <a:rPr lang="en-US" altLang="zh-CN"/>
            </a:fld>
            <a:endParaRPr lang="en-US" altLang="zh-CN"/>
          </a:p>
        </p:txBody>
      </p:sp>
      <p:sp>
        <p:nvSpPr>
          <p:cNvPr id="634882" name="Rectangle 2"/>
          <p:cNvSpPr>
            <a:spLocks noGrp="1" noChangeArrowheads="1"/>
          </p:cNvSpPr>
          <p:nvPr>
            <p:ph type="title"/>
          </p:nvPr>
        </p:nvSpPr>
        <p:spPr/>
        <p:txBody>
          <a:bodyPr/>
          <a:lstStyle/>
          <a:p>
            <a:r>
              <a:rPr lang="en-US" altLang="zh-CN">
                <a:ea typeface="华文中宋" panose="02010600040101010101" pitchFamily="2" charset="-122"/>
              </a:rPr>
              <a:t>4.2.2 </a:t>
            </a:r>
            <a:r>
              <a:rPr lang="zh-CN" altLang="en-US">
                <a:ea typeface="华文中宋" panose="02010600040101010101" pitchFamily="2" charset="-122"/>
              </a:rPr>
              <a:t>软件结构风格</a:t>
            </a:r>
            <a:endParaRPr lang="zh-CN" altLang="en-US">
              <a:ea typeface="华文中宋" panose="02010600040101010101" pitchFamily="2" charset="-122"/>
            </a:endParaRPr>
          </a:p>
        </p:txBody>
      </p:sp>
      <p:sp>
        <p:nvSpPr>
          <p:cNvPr id="634883" name="Rectangle 3"/>
          <p:cNvSpPr>
            <a:spLocks noGrp="1" noChangeArrowheads="1"/>
          </p:cNvSpPr>
          <p:nvPr>
            <p:ph type="body" idx="1"/>
          </p:nvPr>
        </p:nvSpPr>
        <p:spPr/>
        <p:txBody>
          <a:bodyPr/>
          <a:lstStyle/>
          <a:p>
            <a:r>
              <a:rPr lang="zh-CN" altLang="en-US">
                <a:solidFill>
                  <a:srgbClr val="CC0000"/>
                </a:solidFill>
              </a:rPr>
              <a:t>软件结构风格</a:t>
            </a:r>
            <a:endParaRPr lang="zh-CN" altLang="en-US">
              <a:solidFill>
                <a:srgbClr val="0000FF"/>
              </a:solidFill>
            </a:endParaRPr>
          </a:p>
          <a:p>
            <a:pPr lvl="1"/>
            <a:r>
              <a:rPr lang="zh-CN" altLang="en-US">
                <a:solidFill>
                  <a:srgbClr val="0000FF"/>
                </a:solidFill>
              </a:rPr>
              <a:t>软件的模块结构，模块的组织情况</a:t>
            </a:r>
            <a:endParaRPr lang="zh-CN" altLang="en-US">
              <a:solidFill>
                <a:srgbClr val="0000FF"/>
              </a:solidFill>
            </a:endParaRPr>
          </a:p>
          <a:p>
            <a:r>
              <a:rPr lang="zh-CN" altLang="en-US">
                <a:solidFill>
                  <a:srgbClr val="CC0000"/>
                </a:solidFill>
              </a:rPr>
              <a:t>软件结构风格的</a:t>
            </a:r>
            <a:r>
              <a:rPr lang="zh-CN" altLang="en-US">
                <a:solidFill>
                  <a:srgbClr val="0000FF"/>
                </a:solidFill>
              </a:rPr>
              <a:t>总体要求</a:t>
            </a:r>
            <a:r>
              <a:rPr lang="en-US" altLang="zh-CN">
                <a:solidFill>
                  <a:srgbClr val="CC0000"/>
                </a:solidFill>
              </a:rPr>
              <a:t>——</a:t>
            </a:r>
            <a:r>
              <a:rPr lang="zh-CN" altLang="en-US">
                <a:solidFill>
                  <a:srgbClr val="CC0000"/>
                </a:solidFill>
              </a:rPr>
              <a:t>独立性高</a:t>
            </a:r>
            <a:endParaRPr lang="zh-CN" altLang="en-US">
              <a:solidFill>
                <a:srgbClr val="CC0000"/>
              </a:solidFill>
            </a:endParaRPr>
          </a:p>
          <a:p>
            <a:pPr lvl="1"/>
            <a:r>
              <a:rPr lang="zh-CN" altLang="en-US">
                <a:solidFill>
                  <a:schemeClr val="tx2"/>
                </a:solidFill>
              </a:rPr>
              <a:t>一个模块的功能</a:t>
            </a:r>
            <a:r>
              <a:rPr lang="zh-CN" altLang="en-US">
                <a:solidFill>
                  <a:srgbClr val="FF0000"/>
                </a:solidFill>
              </a:rPr>
              <a:t>不是同其它模块紧密地联系在一起。</a:t>
            </a:r>
            <a:endParaRPr lang="zh-CN" altLang="en-US">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634883">
                                            <p:txEl>
                                              <p:pRg st="0" end="0"/>
                                            </p:txEl>
                                          </p:spTgt>
                                        </p:tgtEl>
                                        <p:attrNameLst>
                                          <p:attrName>style.visibility</p:attrName>
                                        </p:attrNameLst>
                                      </p:cBhvr>
                                      <p:to>
                                        <p:strVal val="visible"/>
                                      </p:to>
                                    </p:set>
                                    <p:animEffect transition="in" filter="strips(downRight)">
                                      <p:cBhvr>
                                        <p:cTn id="7" dur="500"/>
                                        <p:tgtEl>
                                          <p:spTgt spid="63488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634883">
                                            <p:txEl>
                                              <p:pRg st="1" end="1"/>
                                            </p:txEl>
                                          </p:spTgt>
                                        </p:tgtEl>
                                        <p:attrNameLst>
                                          <p:attrName>style.visibility</p:attrName>
                                        </p:attrNameLst>
                                      </p:cBhvr>
                                      <p:to>
                                        <p:strVal val="visible"/>
                                      </p:to>
                                    </p:set>
                                    <p:animEffect transition="in" filter="strips(downRight)">
                                      <p:cBhvr>
                                        <p:cTn id="12" dur="500"/>
                                        <p:tgtEl>
                                          <p:spTgt spid="63488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634883">
                                            <p:txEl>
                                              <p:pRg st="2" end="2"/>
                                            </p:txEl>
                                          </p:spTgt>
                                        </p:tgtEl>
                                        <p:attrNameLst>
                                          <p:attrName>style.visibility</p:attrName>
                                        </p:attrNameLst>
                                      </p:cBhvr>
                                      <p:to>
                                        <p:strVal val="visible"/>
                                      </p:to>
                                    </p:set>
                                    <p:animEffect transition="in" filter="strips(downRight)">
                                      <p:cBhvr>
                                        <p:cTn id="17" dur="500"/>
                                        <p:tgtEl>
                                          <p:spTgt spid="634883">
                                            <p:txEl>
                                              <p:pRg st="2" end="2"/>
                                            </p:txEl>
                                          </p:spTgt>
                                        </p:tgtEl>
                                      </p:cBhvr>
                                    </p:animEffect>
                                  </p:childTnLst>
                                </p:cTn>
                              </p:par>
                              <p:par>
                                <p:cTn id="18" presetID="18" presetClass="entr" presetSubtype="6" fill="hold" grpId="0" nodeType="withEffect">
                                  <p:stCondLst>
                                    <p:cond delay="0"/>
                                  </p:stCondLst>
                                  <p:childTnLst>
                                    <p:set>
                                      <p:cBhvr>
                                        <p:cTn id="19" dur="1" fill="hold">
                                          <p:stCondLst>
                                            <p:cond delay="0"/>
                                          </p:stCondLst>
                                        </p:cTn>
                                        <p:tgtEl>
                                          <p:spTgt spid="634883">
                                            <p:txEl>
                                              <p:pRg st="3" end="3"/>
                                            </p:txEl>
                                          </p:spTgt>
                                        </p:tgtEl>
                                        <p:attrNameLst>
                                          <p:attrName>style.visibility</p:attrName>
                                        </p:attrNameLst>
                                      </p:cBhvr>
                                      <p:to>
                                        <p:strVal val="visible"/>
                                      </p:to>
                                    </p:set>
                                    <p:animEffect transition="in" filter="strips(downRight)">
                                      <p:cBhvr>
                                        <p:cTn id="20" dur="500"/>
                                        <p:tgtEl>
                                          <p:spTgt spid="63488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883" grpId="0" uiExpand="1" build="p"/>
    </p:bld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Rectangle 13"/>
          <p:cNvSpPr>
            <a:spLocks noGrp="1" noChangeArrowheads="1"/>
          </p:cNvSpPr>
          <p:nvPr>
            <p:ph type="dt" sz="quarter" idx="2"/>
          </p:nvPr>
        </p:nvSpPr>
        <p:spPr/>
        <p:txBody>
          <a:bodyPr/>
          <a:lstStyle/>
          <a:p>
            <a:fld id="{5CD17F0A-27E9-4759-AC26-15428ADA1757}" type="datetime1">
              <a:rPr lang="zh-CN" altLang="en-US"/>
            </a:fld>
            <a:endParaRPr lang="en-US" altLang="zh-CN"/>
          </a:p>
        </p:txBody>
      </p:sp>
      <p:sp>
        <p:nvSpPr>
          <p:cNvPr id="43" name="Rectangle 15"/>
          <p:cNvSpPr>
            <a:spLocks noGrp="1" noChangeArrowheads="1"/>
          </p:cNvSpPr>
          <p:nvPr>
            <p:ph type="sldNum" sz="quarter" idx="4"/>
          </p:nvPr>
        </p:nvSpPr>
        <p:spPr/>
        <p:txBody>
          <a:bodyPr/>
          <a:lstStyle/>
          <a:p>
            <a:fld id="{32E01EF7-893F-4BA1-911D-13ADF8FF294E}" type="slidenum">
              <a:rPr lang="en-US" altLang="zh-CN"/>
            </a:fld>
            <a:endParaRPr lang="en-US" altLang="zh-CN"/>
          </a:p>
        </p:txBody>
      </p:sp>
      <p:sp>
        <p:nvSpPr>
          <p:cNvPr id="800770" name="Rectangle 2"/>
          <p:cNvSpPr>
            <a:spLocks noChangeArrowheads="1"/>
          </p:cNvSpPr>
          <p:nvPr/>
        </p:nvSpPr>
        <p:spPr bwMode="auto">
          <a:xfrm>
            <a:off x="2971800" y="838200"/>
            <a:ext cx="2667000" cy="481013"/>
          </a:xfrm>
          <a:prstGeom prst="rect">
            <a:avLst/>
          </a:prstGeom>
          <a:solidFill>
            <a:srgbClr val="FF3300"/>
          </a:solidFill>
          <a:ln w="38100">
            <a:solidFill>
              <a:schemeClr val="tx1"/>
            </a:solidFill>
            <a:miter lim="800000"/>
          </a:ln>
        </p:spPr>
        <p:txBody>
          <a:bodyPr/>
          <a:lstStyle/>
          <a:p>
            <a:r>
              <a:rPr kumimoji="1" lang="zh-CN" altLang="en-US" sz="2000" b="1">
                <a:latin typeface="Times New Roman" panose="02020603050405020304" pitchFamily="18" charset="0"/>
                <a:ea typeface="楷体_GB2312" pitchFamily="49" charset="-122"/>
              </a:rPr>
              <a:t>汽车仪表板</a:t>
            </a:r>
            <a:r>
              <a:rPr kumimoji="1" lang="zh-CN" altLang="en-US" sz="2000" b="1">
                <a:latin typeface="楷体_GB2312" pitchFamily="49" charset="-122"/>
                <a:ea typeface="楷体_GB2312" pitchFamily="49" charset="-122"/>
              </a:rPr>
              <a:t>控制系统</a:t>
            </a:r>
            <a:endParaRPr kumimoji="1" lang="zh-CN" altLang="en-US" sz="2000" b="1">
              <a:latin typeface="楷体_GB2312" pitchFamily="49" charset="-122"/>
              <a:ea typeface="楷体_GB2312" pitchFamily="49" charset="-122"/>
            </a:endParaRPr>
          </a:p>
        </p:txBody>
      </p:sp>
      <p:sp>
        <p:nvSpPr>
          <p:cNvPr id="800771" name="Rectangle 3"/>
          <p:cNvSpPr>
            <a:spLocks noChangeArrowheads="1"/>
          </p:cNvSpPr>
          <p:nvPr/>
        </p:nvSpPr>
        <p:spPr bwMode="auto">
          <a:xfrm>
            <a:off x="1371600" y="1801813"/>
            <a:ext cx="1096963" cy="481012"/>
          </a:xfrm>
          <a:prstGeom prst="rect">
            <a:avLst/>
          </a:prstGeom>
          <a:solidFill>
            <a:srgbClr val="FF3300"/>
          </a:solidFill>
          <a:ln w="38100">
            <a:solidFill>
              <a:schemeClr val="tx1"/>
            </a:solidFill>
            <a:miter lim="800000"/>
          </a:ln>
        </p:spPr>
        <p:txBody>
          <a:bodyPr/>
          <a:lstStyle/>
          <a:p>
            <a:pPr algn="ctr"/>
            <a:r>
              <a:rPr kumimoji="1" lang="zh-CN" altLang="en-US" sz="2000" b="1">
                <a:latin typeface="楷体_GB2312" pitchFamily="49" charset="-122"/>
                <a:ea typeface="楷体_GB2312" pitchFamily="49" charset="-122"/>
              </a:rPr>
              <a:t>读键板</a:t>
            </a:r>
            <a:endParaRPr kumimoji="1" lang="zh-CN" altLang="en-US" sz="2000" b="1">
              <a:latin typeface="楷体_GB2312" pitchFamily="49" charset="-122"/>
              <a:ea typeface="楷体_GB2312" pitchFamily="49" charset="-122"/>
            </a:endParaRPr>
          </a:p>
        </p:txBody>
      </p:sp>
      <p:sp>
        <p:nvSpPr>
          <p:cNvPr id="800772" name="Rectangle 4"/>
          <p:cNvSpPr>
            <a:spLocks noChangeArrowheads="1"/>
          </p:cNvSpPr>
          <p:nvPr/>
        </p:nvSpPr>
        <p:spPr bwMode="auto">
          <a:xfrm>
            <a:off x="0" y="4210050"/>
            <a:ext cx="1600200" cy="481013"/>
          </a:xfrm>
          <a:prstGeom prst="rect">
            <a:avLst/>
          </a:prstGeom>
          <a:solidFill>
            <a:srgbClr val="FF3300"/>
          </a:solidFill>
          <a:ln w="38100">
            <a:solidFill>
              <a:schemeClr val="tx1"/>
            </a:solidFill>
            <a:miter lim="800000"/>
          </a:ln>
        </p:spPr>
        <p:txBody>
          <a:bodyPr/>
          <a:lstStyle/>
          <a:p>
            <a:r>
              <a:rPr kumimoji="1" lang="zh-CN" altLang="en-US" sz="2000" b="1">
                <a:latin typeface="楷体_GB2312" pitchFamily="49" charset="-122"/>
                <a:ea typeface="楷体_GB2312" pitchFamily="49" charset="-122"/>
              </a:rPr>
              <a:t>接收点火码</a:t>
            </a:r>
            <a:endParaRPr kumimoji="1" lang="zh-CN" altLang="en-US" sz="2000" b="1">
              <a:latin typeface="楷体_GB2312" pitchFamily="49" charset="-122"/>
              <a:ea typeface="楷体_GB2312" pitchFamily="49" charset="-122"/>
            </a:endParaRPr>
          </a:p>
        </p:txBody>
      </p:sp>
      <p:sp>
        <p:nvSpPr>
          <p:cNvPr id="800773" name="Rectangle 5"/>
          <p:cNvSpPr>
            <a:spLocks noChangeArrowheads="1"/>
          </p:cNvSpPr>
          <p:nvPr/>
        </p:nvSpPr>
        <p:spPr bwMode="auto">
          <a:xfrm>
            <a:off x="1676400" y="4191000"/>
            <a:ext cx="1524000" cy="481013"/>
          </a:xfrm>
          <a:prstGeom prst="rect">
            <a:avLst/>
          </a:prstGeom>
          <a:solidFill>
            <a:srgbClr val="FF3300"/>
          </a:solidFill>
          <a:ln w="38100">
            <a:solidFill>
              <a:schemeClr val="tx1"/>
            </a:solidFill>
            <a:miter lim="800000"/>
          </a:ln>
        </p:spPr>
        <p:txBody>
          <a:bodyPr/>
          <a:lstStyle/>
          <a:p>
            <a:r>
              <a:rPr kumimoji="1" lang="zh-CN" altLang="en-US" sz="2000" b="1">
                <a:latin typeface="楷体_GB2312" pitchFamily="49" charset="-122"/>
                <a:ea typeface="楷体_GB2312" pitchFamily="49" charset="-122"/>
              </a:rPr>
              <a:t>检查点火码</a:t>
            </a:r>
            <a:endParaRPr kumimoji="1" lang="zh-CN" altLang="en-US" sz="2000" b="1">
              <a:latin typeface="楷体_GB2312" pitchFamily="49" charset="-122"/>
              <a:ea typeface="楷体_GB2312" pitchFamily="49" charset="-122"/>
            </a:endParaRPr>
          </a:p>
        </p:txBody>
      </p:sp>
      <p:sp>
        <p:nvSpPr>
          <p:cNvPr id="800774" name="Rectangle 6"/>
          <p:cNvSpPr>
            <a:spLocks noChangeArrowheads="1"/>
          </p:cNvSpPr>
          <p:nvPr/>
        </p:nvSpPr>
        <p:spPr bwMode="auto">
          <a:xfrm>
            <a:off x="3276600" y="4191000"/>
            <a:ext cx="1295400" cy="481013"/>
          </a:xfrm>
          <a:prstGeom prst="rect">
            <a:avLst/>
          </a:prstGeom>
          <a:solidFill>
            <a:srgbClr val="FF3300"/>
          </a:solidFill>
          <a:ln w="38100">
            <a:solidFill>
              <a:schemeClr val="tx1"/>
            </a:solidFill>
            <a:miter lim="800000"/>
          </a:ln>
        </p:spPr>
        <p:txBody>
          <a:bodyPr/>
          <a:lstStyle/>
          <a:p>
            <a:pPr algn="ctr"/>
            <a:r>
              <a:rPr kumimoji="1" lang="zh-CN" altLang="en-US" sz="2000" b="1">
                <a:latin typeface="楷体_GB2312" pitchFamily="49" charset="-122"/>
                <a:ea typeface="楷体_GB2312" pitchFamily="49" charset="-122"/>
              </a:rPr>
              <a:t>错误处理</a:t>
            </a:r>
            <a:endParaRPr kumimoji="1" lang="zh-CN" altLang="en-US" sz="2000" b="1">
              <a:latin typeface="楷体_GB2312" pitchFamily="49" charset="-122"/>
              <a:ea typeface="楷体_GB2312" pitchFamily="49" charset="-122"/>
            </a:endParaRPr>
          </a:p>
        </p:txBody>
      </p:sp>
      <p:sp>
        <p:nvSpPr>
          <p:cNvPr id="800775" name="Rectangle 7"/>
          <p:cNvSpPr>
            <a:spLocks noChangeArrowheads="1"/>
          </p:cNvSpPr>
          <p:nvPr/>
        </p:nvSpPr>
        <p:spPr bwMode="auto">
          <a:xfrm>
            <a:off x="6492875" y="3005138"/>
            <a:ext cx="822325" cy="481012"/>
          </a:xfrm>
          <a:prstGeom prst="rect">
            <a:avLst/>
          </a:prstGeom>
          <a:noFill/>
          <a:ln w="38100">
            <a:noFill/>
            <a:miter lim="800000"/>
          </a:ln>
        </p:spPr>
        <p:txBody>
          <a:bodyPr/>
          <a:lstStyle/>
          <a:p>
            <a:pPr algn="ctr"/>
            <a:r>
              <a:rPr kumimoji="1" lang="en-US" altLang="zh-CN" sz="2000" b="1">
                <a:latin typeface="Times New Roman" panose="02020603050405020304"/>
                <a:ea typeface="楷体_GB2312" pitchFamily="49" charset="-122"/>
              </a:rPr>
              <a:t>……</a:t>
            </a:r>
            <a:endParaRPr kumimoji="1" lang="en-US" altLang="zh-CN" sz="2000" b="1">
              <a:latin typeface="楷体_GB2312" pitchFamily="49" charset="-122"/>
              <a:ea typeface="楷体_GB2312" pitchFamily="49" charset="-122"/>
            </a:endParaRPr>
          </a:p>
        </p:txBody>
      </p:sp>
      <p:sp>
        <p:nvSpPr>
          <p:cNvPr id="800776" name="Rectangle 8"/>
          <p:cNvSpPr>
            <a:spLocks noChangeArrowheads="1"/>
          </p:cNvSpPr>
          <p:nvPr/>
        </p:nvSpPr>
        <p:spPr bwMode="auto">
          <a:xfrm>
            <a:off x="365125" y="3005138"/>
            <a:ext cx="1692275" cy="481012"/>
          </a:xfrm>
          <a:prstGeom prst="rect">
            <a:avLst/>
          </a:prstGeom>
          <a:solidFill>
            <a:srgbClr val="FF3300"/>
          </a:solidFill>
          <a:ln w="38100">
            <a:solidFill>
              <a:schemeClr val="tx1"/>
            </a:solidFill>
            <a:miter lim="800000"/>
          </a:ln>
        </p:spPr>
        <p:txBody>
          <a:bodyPr/>
          <a:lstStyle/>
          <a:p>
            <a:pPr algn="ctr"/>
            <a:r>
              <a:rPr kumimoji="1" lang="zh-CN" altLang="en-US" sz="2000" b="1">
                <a:latin typeface="楷体_GB2312" pitchFamily="49" charset="-122"/>
                <a:ea typeface="楷体_GB2312" pitchFamily="49" charset="-122"/>
              </a:rPr>
              <a:t>点火码求值</a:t>
            </a:r>
            <a:endParaRPr kumimoji="1" lang="zh-CN" altLang="en-US" sz="2000" b="1">
              <a:latin typeface="楷体_GB2312" pitchFamily="49" charset="-122"/>
              <a:ea typeface="楷体_GB2312" pitchFamily="49" charset="-122"/>
            </a:endParaRPr>
          </a:p>
        </p:txBody>
      </p:sp>
      <p:sp>
        <p:nvSpPr>
          <p:cNvPr id="800777" name="Rectangle 9"/>
          <p:cNvSpPr>
            <a:spLocks noChangeArrowheads="1"/>
          </p:cNvSpPr>
          <p:nvPr/>
        </p:nvSpPr>
        <p:spPr bwMode="auto">
          <a:xfrm>
            <a:off x="3505200" y="3005138"/>
            <a:ext cx="1249363" cy="481012"/>
          </a:xfrm>
          <a:prstGeom prst="rect">
            <a:avLst/>
          </a:prstGeom>
          <a:solidFill>
            <a:srgbClr val="FF3300"/>
          </a:solidFill>
          <a:ln w="38100">
            <a:solidFill>
              <a:schemeClr val="tx1"/>
            </a:solidFill>
            <a:miter lim="800000"/>
          </a:ln>
        </p:spPr>
        <p:txBody>
          <a:bodyPr/>
          <a:lstStyle/>
          <a:p>
            <a:r>
              <a:rPr kumimoji="1" lang="zh-CN" altLang="en-US" sz="2000" b="1">
                <a:latin typeface="楷体_GB2312" pitchFamily="49" charset="-122"/>
                <a:ea typeface="楷体_GB2312" pitchFamily="49" charset="-122"/>
              </a:rPr>
              <a:t>雷达探测</a:t>
            </a:r>
            <a:endParaRPr kumimoji="1" lang="zh-CN" altLang="en-US" sz="2000" b="1">
              <a:latin typeface="楷体_GB2312" pitchFamily="49" charset="-122"/>
              <a:ea typeface="楷体_GB2312" pitchFamily="49" charset="-122"/>
            </a:endParaRPr>
          </a:p>
        </p:txBody>
      </p:sp>
      <p:sp>
        <p:nvSpPr>
          <p:cNvPr id="800778" name="Rectangle 10"/>
          <p:cNvSpPr>
            <a:spLocks noChangeArrowheads="1"/>
          </p:cNvSpPr>
          <p:nvPr/>
        </p:nvSpPr>
        <p:spPr bwMode="auto">
          <a:xfrm>
            <a:off x="7620000" y="4210050"/>
            <a:ext cx="1431925" cy="481013"/>
          </a:xfrm>
          <a:prstGeom prst="rect">
            <a:avLst/>
          </a:prstGeom>
          <a:solidFill>
            <a:srgbClr val="FF3300"/>
          </a:solidFill>
          <a:ln w="38100">
            <a:solidFill>
              <a:schemeClr val="tx1"/>
            </a:solidFill>
            <a:miter lim="800000"/>
          </a:ln>
        </p:spPr>
        <p:txBody>
          <a:bodyPr/>
          <a:lstStyle/>
          <a:p>
            <a:pPr algn="ctr"/>
            <a:r>
              <a:rPr kumimoji="1" lang="zh-CN" altLang="en-US" sz="2000" b="1">
                <a:latin typeface="楷体_GB2312" pitchFamily="49" charset="-122"/>
                <a:ea typeface="楷体_GB2312" pitchFamily="49" charset="-122"/>
              </a:rPr>
              <a:t>显示</a:t>
            </a:r>
            <a:r>
              <a:rPr kumimoji="1" lang="en-US" altLang="zh-CN" sz="2000" b="1">
                <a:latin typeface="楷体_GB2312" pitchFamily="49" charset="-122"/>
                <a:ea typeface="楷体_GB2312" pitchFamily="49" charset="-122"/>
              </a:rPr>
              <a:t>/</a:t>
            </a:r>
            <a:r>
              <a:rPr kumimoji="1" lang="zh-CN" altLang="en-US" sz="2000" b="1">
                <a:latin typeface="楷体_GB2312" pitchFamily="49" charset="-122"/>
                <a:ea typeface="楷体_GB2312" pitchFamily="49" charset="-122"/>
              </a:rPr>
              <a:t>告警</a:t>
            </a:r>
            <a:endParaRPr kumimoji="1" lang="zh-CN" altLang="en-US" sz="2000" b="1">
              <a:latin typeface="楷体_GB2312" pitchFamily="49" charset="-122"/>
              <a:ea typeface="楷体_GB2312" pitchFamily="49" charset="-122"/>
            </a:endParaRPr>
          </a:p>
        </p:txBody>
      </p:sp>
      <p:sp>
        <p:nvSpPr>
          <p:cNvPr id="800779" name="Rectangle 11"/>
          <p:cNvSpPr>
            <a:spLocks noChangeArrowheads="1"/>
          </p:cNvSpPr>
          <p:nvPr/>
        </p:nvSpPr>
        <p:spPr bwMode="auto">
          <a:xfrm>
            <a:off x="4724400" y="4191000"/>
            <a:ext cx="1325563" cy="722313"/>
          </a:xfrm>
          <a:prstGeom prst="rect">
            <a:avLst/>
          </a:prstGeom>
          <a:solidFill>
            <a:srgbClr val="FF3300"/>
          </a:solidFill>
          <a:ln w="38100">
            <a:solidFill>
              <a:schemeClr val="tx1"/>
            </a:solidFill>
            <a:miter lim="800000"/>
          </a:ln>
        </p:spPr>
        <p:txBody>
          <a:bodyPr/>
          <a:lstStyle/>
          <a:p>
            <a:r>
              <a:rPr kumimoji="1" lang="en-US" altLang="zh-CN" sz="2000" b="1">
                <a:latin typeface="楷体_GB2312" pitchFamily="49" charset="-122"/>
                <a:ea typeface="楷体_GB2312" pitchFamily="49" charset="-122"/>
              </a:rPr>
              <a:t>X</a:t>
            </a:r>
            <a:r>
              <a:rPr kumimoji="1" lang="en-US" altLang="zh-CN" sz="2000" b="1">
                <a:latin typeface="Times New Roman" panose="02020603050405020304"/>
                <a:ea typeface="楷体_GB2312" pitchFamily="49" charset="-122"/>
              </a:rPr>
              <a:t>—</a:t>
            </a:r>
            <a:r>
              <a:rPr kumimoji="1" lang="en-US" altLang="zh-CN" sz="2000" b="1">
                <a:latin typeface="楷体_GB2312" pitchFamily="49" charset="-122"/>
                <a:ea typeface="楷体_GB2312" pitchFamily="49" charset="-122"/>
              </a:rPr>
              <a:t>K</a:t>
            </a:r>
            <a:endParaRPr kumimoji="1" lang="en-US" altLang="zh-CN" sz="2000" b="1">
              <a:latin typeface="楷体_GB2312" pitchFamily="49" charset="-122"/>
              <a:ea typeface="楷体_GB2312" pitchFamily="49" charset="-122"/>
            </a:endParaRPr>
          </a:p>
          <a:p>
            <a:pPr algn="ctr"/>
            <a:r>
              <a:rPr kumimoji="1" lang="zh-CN" altLang="en-US" sz="2000" b="1">
                <a:latin typeface="楷体_GB2312" pitchFamily="49" charset="-122"/>
                <a:ea typeface="楷体_GB2312" pitchFamily="49" charset="-122"/>
              </a:rPr>
              <a:t>频段监视</a:t>
            </a:r>
            <a:endParaRPr kumimoji="1" lang="zh-CN" altLang="en-US" sz="2000" b="1">
              <a:latin typeface="楷体_GB2312" pitchFamily="49" charset="-122"/>
              <a:ea typeface="楷体_GB2312" pitchFamily="49" charset="-122"/>
            </a:endParaRPr>
          </a:p>
        </p:txBody>
      </p:sp>
      <p:sp>
        <p:nvSpPr>
          <p:cNvPr id="800780" name="Rectangle 12"/>
          <p:cNvSpPr>
            <a:spLocks noChangeArrowheads="1"/>
          </p:cNvSpPr>
          <p:nvPr/>
        </p:nvSpPr>
        <p:spPr bwMode="auto">
          <a:xfrm>
            <a:off x="6172200" y="4210050"/>
            <a:ext cx="1325563" cy="481013"/>
          </a:xfrm>
          <a:prstGeom prst="rect">
            <a:avLst/>
          </a:prstGeom>
          <a:solidFill>
            <a:srgbClr val="FF3300"/>
          </a:solidFill>
          <a:ln w="38100">
            <a:solidFill>
              <a:schemeClr val="tx1"/>
            </a:solidFill>
            <a:miter lim="800000"/>
          </a:ln>
        </p:spPr>
        <p:txBody>
          <a:bodyPr/>
          <a:lstStyle/>
          <a:p>
            <a:pPr algn="ctr"/>
            <a:r>
              <a:rPr kumimoji="1" lang="zh-CN" altLang="en-US" sz="2000" b="1">
                <a:latin typeface="楷体_GB2312" pitchFamily="49" charset="-122"/>
                <a:ea typeface="楷体_GB2312" pitchFamily="49" charset="-122"/>
              </a:rPr>
              <a:t>距离计算</a:t>
            </a:r>
            <a:endParaRPr kumimoji="1" lang="zh-CN" altLang="en-US" sz="2000" b="1">
              <a:latin typeface="楷体_GB2312" pitchFamily="49" charset="-122"/>
              <a:ea typeface="楷体_GB2312" pitchFamily="49" charset="-122"/>
            </a:endParaRPr>
          </a:p>
        </p:txBody>
      </p:sp>
      <p:sp>
        <p:nvSpPr>
          <p:cNvPr id="800781" name="Rectangle 13"/>
          <p:cNvSpPr>
            <a:spLocks noChangeArrowheads="1"/>
          </p:cNvSpPr>
          <p:nvPr/>
        </p:nvSpPr>
        <p:spPr bwMode="auto">
          <a:xfrm>
            <a:off x="7407275" y="3005138"/>
            <a:ext cx="1279525" cy="481012"/>
          </a:xfrm>
          <a:prstGeom prst="rect">
            <a:avLst/>
          </a:prstGeom>
          <a:solidFill>
            <a:srgbClr val="FF3300"/>
          </a:solidFill>
          <a:ln w="38100">
            <a:solidFill>
              <a:schemeClr val="tx1"/>
            </a:solidFill>
            <a:miter lim="800000"/>
          </a:ln>
        </p:spPr>
        <p:txBody>
          <a:bodyPr/>
          <a:lstStyle/>
          <a:p>
            <a:r>
              <a:rPr kumimoji="1" lang="zh-CN" altLang="en-US" sz="2000" b="1">
                <a:latin typeface="楷体_GB2312" pitchFamily="49" charset="-122"/>
                <a:ea typeface="楷体_GB2312" pitchFamily="49" charset="-122"/>
              </a:rPr>
              <a:t>作废按键</a:t>
            </a:r>
            <a:endParaRPr kumimoji="1" lang="zh-CN" altLang="en-US" sz="2000" b="1">
              <a:latin typeface="楷体_GB2312" pitchFamily="49" charset="-122"/>
              <a:ea typeface="楷体_GB2312" pitchFamily="49" charset="-122"/>
            </a:endParaRPr>
          </a:p>
        </p:txBody>
      </p:sp>
      <p:sp>
        <p:nvSpPr>
          <p:cNvPr id="800782" name="Rectangle 14"/>
          <p:cNvSpPr>
            <a:spLocks noChangeArrowheads="1"/>
          </p:cNvSpPr>
          <p:nvPr/>
        </p:nvSpPr>
        <p:spPr bwMode="auto">
          <a:xfrm>
            <a:off x="0" y="5172075"/>
            <a:ext cx="1676400" cy="482600"/>
          </a:xfrm>
          <a:prstGeom prst="rect">
            <a:avLst/>
          </a:prstGeom>
          <a:solidFill>
            <a:srgbClr val="FF3300"/>
          </a:solidFill>
          <a:ln w="38100">
            <a:solidFill>
              <a:schemeClr val="tx1"/>
            </a:solidFill>
            <a:miter lim="800000"/>
          </a:ln>
        </p:spPr>
        <p:txBody>
          <a:bodyPr/>
          <a:lstStyle/>
          <a:p>
            <a:pPr algn="ctr"/>
            <a:r>
              <a:rPr kumimoji="1" lang="zh-CN" altLang="en-US" sz="2000" b="1">
                <a:latin typeface="楷体_GB2312" pitchFamily="49" charset="-122"/>
                <a:ea typeface="楷体_GB2312" pitchFamily="49" charset="-122"/>
              </a:rPr>
              <a:t>数字键读入</a:t>
            </a:r>
            <a:endParaRPr kumimoji="1" lang="zh-CN" altLang="en-US" sz="2000" b="1">
              <a:latin typeface="楷体_GB2312" pitchFamily="49" charset="-122"/>
              <a:ea typeface="楷体_GB2312" pitchFamily="49" charset="-122"/>
            </a:endParaRPr>
          </a:p>
        </p:txBody>
      </p:sp>
      <p:sp>
        <p:nvSpPr>
          <p:cNvPr id="800783" name="Rectangle 15"/>
          <p:cNvSpPr>
            <a:spLocks noChangeArrowheads="1"/>
          </p:cNvSpPr>
          <p:nvPr/>
        </p:nvSpPr>
        <p:spPr bwMode="auto">
          <a:xfrm>
            <a:off x="2971800" y="5172075"/>
            <a:ext cx="1676400" cy="482600"/>
          </a:xfrm>
          <a:prstGeom prst="rect">
            <a:avLst/>
          </a:prstGeom>
          <a:solidFill>
            <a:srgbClr val="FF3300"/>
          </a:solidFill>
          <a:ln w="38100">
            <a:solidFill>
              <a:schemeClr val="tx1"/>
            </a:solidFill>
            <a:miter lim="800000"/>
          </a:ln>
        </p:spPr>
        <p:txBody>
          <a:bodyPr/>
          <a:lstStyle/>
          <a:p>
            <a:pPr algn="ctr"/>
            <a:r>
              <a:rPr kumimoji="1" lang="zh-CN" altLang="en-US" sz="2000" b="1">
                <a:latin typeface="楷体_GB2312" pitchFamily="49" charset="-122"/>
                <a:ea typeface="楷体_GB2312" pitchFamily="49" charset="-122"/>
              </a:rPr>
              <a:t>封锁计时器</a:t>
            </a:r>
            <a:endParaRPr kumimoji="1" lang="zh-CN" altLang="en-US" sz="2000" b="1">
              <a:latin typeface="楷体_GB2312" pitchFamily="49" charset="-122"/>
              <a:ea typeface="楷体_GB2312" pitchFamily="49" charset="-122"/>
            </a:endParaRPr>
          </a:p>
        </p:txBody>
      </p:sp>
      <p:sp>
        <p:nvSpPr>
          <p:cNvPr id="800784" name="Rectangle 16"/>
          <p:cNvSpPr>
            <a:spLocks noChangeArrowheads="1"/>
          </p:cNvSpPr>
          <p:nvPr/>
        </p:nvSpPr>
        <p:spPr bwMode="auto">
          <a:xfrm>
            <a:off x="7696200" y="5413375"/>
            <a:ext cx="1447800" cy="481013"/>
          </a:xfrm>
          <a:prstGeom prst="rect">
            <a:avLst/>
          </a:prstGeom>
          <a:solidFill>
            <a:srgbClr val="FF3300"/>
          </a:solidFill>
          <a:ln w="38100">
            <a:solidFill>
              <a:schemeClr val="tx1"/>
            </a:solidFill>
            <a:miter lim="800000"/>
          </a:ln>
        </p:spPr>
        <p:txBody>
          <a:bodyPr/>
          <a:lstStyle/>
          <a:p>
            <a:pPr algn="ctr"/>
            <a:r>
              <a:rPr kumimoji="1" lang="zh-CN" altLang="en-US" sz="2000" b="1">
                <a:latin typeface="楷体_GB2312" pitchFamily="49" charset="-122"/>
                <a:ea typeface="楷体_GB2312" pitchFamily="49" charset="-122"/>
              </a:rPr>
              <a:t>告警铃声</a:t>
            </a:r>
            <a:endParaRPr kumimoji="1" lang="zh-CN" altLang="en-US" sz="2000" b="1">
              <a:latin typeface="楷体_GB2312" pitchFamily="49" charset="-122"/>
              <a:ea typeface="楷体_GB2312" pitchFamily="49" charset="-122"/>
            </a:endParaRPr>
          </a:p>
        </p:txBody>
      </p:sp>
      <p:sp>
        <p:nvSpPr>
          <p:cNvPr id="800785" name="Rectangle 17"/>
          <p:cNvSpPr>
            <a:spLocks noChangeArrowheads="1"/>
          </p:cNvSpPr>
          <p:nvPr/>
        </p:nvSpPr>
        <p:spPr bwMode="auto">
          <a:xfrm>
            <a:off x="5851525" y="6376988"/>
            <a:ext cx="1463675" cy="481012"/>
          </a:xfrm>
          <a:prstGeom prst="rect">
            <a:avLst/>
          </a:prstGeom>
          <a:solidFill>
            <a:srgbClr val="FF3300"/>
          </a:solidFill>
          <a:ln w="38100">
            <a:solidFill>
              <a:schemeClr val="tx1"/>
            </a:solidFill>
            <a:miter lim="800000"/>
          </a:ln>
        </p:spPr>
        <p:txBody>
          <a:bodyPr/>
          <a:lstStyle/>
          <a:p>
            <a:pPr algn="ctr"/>
            <a:r>
              <a:rPr kumimoji="1" lang="zh-CN" altLang="en-US" sz="2000" b="1">
                <a:latin typeface="楷体_GB2312" pitchFamily="49" charset="-122"/>
                <a:ea typeface="楷体_GB2312" pitchFamily="49" charset="-122"/>
              </a:rPr>
              <a:t>显示提示</a:t>
            </a:r>
            <a:endParaRPr kumimoji="1" lang="zh-CN" altLang="en-US" sz="2000" b="1">
              <a:latin typeface="楷体_GB2312" pitchFamily="49" charset="-122"/>
              <a:ea typeface="楷体_GB2312" pitchFamily="49" charset="-122"/>
            </a:endParaRPr>
          </a:p>
        </p:txBody>
      </p:sp>
      <p:sp>
        <p:nvSpPr>
          <p:cNvPr id="800786" name="Rectangle 18"/>
          <p:cNvSpPr>
            <a:spLocks noChangeArrowheads="1"/>
          </p:cNvSpPr>
          <p:nvPr/>
        </p:nvSpPr>
        <p:spPr bwMode="auto">
          <a:xfrm>
            <a:off x="5029200" y="3005138"/>
            <a:ext cx="1524000" cy="481012"/>
          </a:xfrm>
          <a:prstGeom prst="rect">
            <a:avLst/>
          </a:prstGeom>
          <a:solidFill>
            <a:srgbClr val="FF3300"/>
          </a:solidFill>
          <a:ln w="38100">
            <a:solidFill>
              <a:schemeClr val="tx1"/>
            </a:solidFill>
            <a:miter lim="800000"/>
          </a:ln>
        </p:spPr>
        <p:txBody>
          <a:bodyPr/>
          <a:lstStyle/>
          <a:p>
            <a:pPr algn="ctr"/>
            <a:r>
              <a:rPr kumimoji="1" lang="zh-CN" altLang="en-US" sz="2000" b="1">
                <a:latin typeface="楷体_GB2312" pitchFamily="49" charset="-122"/>
                <a:ea typeface="楷体_GB2312" pitchFamily="49" charset="-122"/>
              </a:rPr>
              <a:t>发动机状态</a:t>
            </a:r>
            <a:endParaRPr kumimoji="1" lang="zh-CN" altLang="en-US" sz="2000" b="1">
              <a:latin typeface="楷体_GB2312" pitchFamily="49" charset="-122"/>
              <a:ea typeface="楷体_GB2312" pitchFamily="49" charset="-122"/>
            </a:endParaRPr>
          </a:p>
        </p:txBody>
      </p:sp>
      <p:sp>
        <p:nvSpPr>
          <p:cNvPr id="800787" name="Line 19"/>
          <p:cNvSpPr>
            <a:spLocks noChangeShapeType="1"/>
          </p:cNvSpPr>
          <p:nvPr/>
        </p:nvSpPr>
        <p:spPr bwMode="auto">
          <a:xfrm flipH="1">
            <a:off x="2011363" y="1295400"/>
            <a:ext cx="2103437" cy="506413"/>
          </a:xfrm>
          <a:prstGeom prst="line">
            <a:avLst/>
          </a:prstGeom>
          <a:noFill/>
          <a:ln w="38100">
            <a:solidFill>
              <a:schemeClr val="tx1"/>
            </a:solidFill>
            <a:round/>
            <a:tailEnd type="triangle" w="med" len="med"/>
          </a:ln>
        </p:spPr>
        <p:txBody>
          <a:bodyPr/>
          <a:lstStyle/>
          <a:p>
            <a:endParaRPr lang="zh-CN" altLang="en-US"/>
          </a:p>
        </p:txBody>
      </p:sp>
      <p:sp>
        <p:nvSpPr>
          <p:cNvPr id="800788" name="Line 20"/>
          <p:cNvSpPr>
            <a:spLocks noChangeShapeType="1"/>
          </p:cNvSpPr>
          <p:nvPr/>
        </p:nvSpPr>
        <p:spPr bwMode="auto">
          <a:xfrm flipH="1">
            <a:off x="914400" y="1371600"/>
            <a:ext cx="3733800" cy="1633538"/>
          </a:xfrm>
          <a:prstGeom prst="line">
            <a:avLst/>
          </a:prstGeom>
          <a:noFill/>
          <a:ln w="38100">
            <a:solidFill>
              <a:schemeClr val="tx1"/>
            </a:solidFill>
            <a:round/>
            <a:tailEnd type="triangle" w="med" len="med"/>
          </a:ln>
        </p:spPr>
        <p:txBody>
          <a:bodyPr/>
          <a:lstStyle/>
          <a:p>
            <a:endParaRPr lang="zh-CN" altLang="en-US"/>
          </a:p>
        </p:txBody>
      </p:sp>
      <p:sp>
        <p:nvSpPr>
          <p:cNvPr id="800789" name="Line 21"/>
          <p:cNvSpPr>
            <a:spLocks noChangeShapeType="1"/>
          </p:cNvSpPr>
          <p:nvPr/>
        </p:nvSpPr>
        <p:spPr bwMode="auto">
          <a:xfrm flipH="1">
            <a:off x="4206875" y="1219200"/>
            <a:ext cx="517525" cy="1785938"/>
          </a:xfrm>
          <a:prstGeom prst="line">
            <a:avLst/>
          </a:prstGeom>
          <a:noFill/>
          <a:ln w="38100">
            <a:solidFill>
              <a:schemeClr val="tx1"/>
            </a:solidFill>
            <a:round/>
            <a:tailEnd type="triangle" w="med" len="med"/>
          </a:ln>
        </p:spPr>
        <p:txBody>
          <a:bodyPr/>
          <a:lstStyle/>
          <a:p>
            <a:endParaRPr lang="zh-CN" altLang="en-US"/>
          </a:p>
        </p:txBody>
      </p:sp>
      <p:sp>
        <p:nvSpPr>
          <p:cNvPr id="800790" name="Line 22"/>
          <p:cNvSpPr>
            <a:spLocks noChangeShapeType="1"/>
          </p:cNvSpPr>
          <p:nvPr/>
        </p:nvSpPr>
        <p:spPr bwMode="auto">
          <a:xfrm>
            <a:off x="4648200" y="1295400"/>
            <a:ext cx="1020763" cy="1709738"/>
          </a:xfrm>
          <a:prstGeom prst="line">
            <a:avLst/>
          </a:prstGeom>
          <a:noFill/>
          <a:ln w="38100">
            <a:solidFill>
              <a:schemeClr val="tx1"/>
            </a:solidFill>
            <a:round/>
            <a:tailEnd type="triangle" w="med" len="med"/>
          </a:ln>
        </p:spPr>
        <p:txBody>
          <a:bodyPr/>
          <a:lstStyle/>
          <a:p>
            <a:endParaRPr lang="zh-CN" altLang="en-US"/>
          </a:p>
        </p:txBody>
      </p:sp>
      <p:sp>
        <p:nvSpPr>
          <p:cNvPr id="800791" name="Line 23"/>
          <p:cNvSpPr>
            <a:spLocks noChangeShapeType="1"/>
          </p:cNvSpPr>
          <p:nvPr/>
        </p:nvSpPr>
        <p:spPr bwMode="auto">
          <a:xfrm>
            <a:off x="4724400" y="1371600"/>
            <a:ext cx="3230563" cy="1633538"/>
          </a:xfrm>
          <a:prstGeom prst="line">
            <a:avLst/>
          </a:prstGeom>
          <a:noFill/>
          <a:ln w="38100">
            <a:solidFill>
              <a:schemeClr val="tx1"/>
            </a:solidFill>
            <a:round/>
            <a:tailEnd type="triangle" w="med" len="med"/>
          </a:ln>
        </p:spPr>
        <p:txBody>
          <a:bodyPr/>
          <a:lstStyle/>
          <a:p>
            <a:endParaRPr lang="zh-CN" altLang="en-US"/>
          </a:p>
        </p:txBody>
      </p:sp>
      <p:sp>
        <p:nvSpPr>
          <p:cNvPr id="800792" name="Line 24"/>
          <p:cNvSpPr>
            <a:spLocks noChangeShapeType="1"/>
          </p:cNvSpPr>
          <p:nvPr/>
        </p:nvSpPr>
        <p:spPr bwMode="auto">
          <a:xfrm flipH="1">
            <a:off x="549275" y="3486150"/>
            <a:ext cx="457200" cy="723900"/>
          </a:xfrm>
          <a:prstGeom prst="line">
            <a:avLst/>
          </a:prstGeom>
          <a:noFill/>
          <a:ln w="38100">
            <a:solidFill>
              <a:schemeClr val="tx1"/>
            </a:solidFill>
            <a:round/>
            <a:tailEnd type="triangle" w="med" len="med"/>
          </a:ln>
        </p:spPr>
        <p:txBody>
          <a:bodyPr/>
          <a:lstStyle/>
          <a:p>
            <a:endParaRPr lang="zh-CN" altLang="en-US"/>
          </a:p>
        </p:txBody>
      </p:sp>
      <p:sp>
        <p:nvSpPr>
          <p:cNvPr id="800793" name="Line 25"/>
          <p:cNvSpPr>
            <a:spLocks noChangeShapeType="1"/>
          </p:cNvSpPr>
          <p:nvPr/>
        </p:nvSpPr>
        <p:spPr bwMode="auto">
          <a:xfrm>
            <a:off x="1006475" y="3486150"/>
            <a:ext cx="1187450" cy="723900"/>
          </a:xfrm>
          <a:prstGeom prst="line">
            <a:avLst/>
          </a:prstGeom>
          <a:noFill/>
          <a:ln w="38100">
            <a:solidFill>
              <a:schemeClr val="tx1"/>
            </a:solidFill>
            <a:round/>
            <a:tailEnd type="triangle" w="med" len="med"/>
          </a:ln>
        </p:spPr>
        <p:txBody>
          <a:bodyPr/>
          <a:lstStyle/>
          <a:p>
            <a:endParaRPr lang="zh-CN" altLang="en-US"/>
          </a:p>
        </p:txBody>
      </p:sp>
      <p:sp>
        <p:nvSpPr>
          <p:cNvPr id="800794" name="Line 26"/>
          <p:cNvSpPr>
            <a:spLocks noChangeShapeType="1"/>
          </p:cNvSpPr>
          <p:nvPr/>
        </p:nvSpPr>
        <p:spPr bwMode="auto">
          <a:xfrm>
            <a:off x="1066800" y="3505200"/>
            <a:ext cx="2833688" cy="723900"/>
          </a:xfrm>
          <a:prstGeom prst="line">
            <a:avLst/>
          </a:prstGeom>
          <a:noFill/>
          <a:ln w="38100">
            <a:solidFill>
              <a:schemeClr val="tx1"/>
            </a:solidFill>
            <a:round/>
            <a:tailEnd type="triangle" w="med" len="med"/>
          </a:ln>
        </p:spPr>
        <p:txBody>
          <a:bodyPr/>
          <a:lstStyle/>
          <a:p>
            <a:endParaRPr lang="zh-CN" altLang="en-US"/>
          </a:p>
        </p:txBody>
      </p:sp>
      <p:sp>
        <p:nvSpPr>
          <p:cNvPr id="800795" name="Line 27"/>
          <p:cNvSpPr>
            <a:spLocks noChangeShapeType="1"/>
          </p:cNvSpPr>
          <p:nvPr/>
        </p:nvSpPr>
        <p:spPr bwMode="auto">
          <a:xfrm>
            <a:off x="4206875" y="3486150"/>
            <a:ext cx="1187450" cy="723900"/>
          </a:xfrm>
          <a:prstGeom prst="line">
            <a:avLst/>
          </a:prstGeom>
          <a:noFill/>
          <a:ln w="38100">
            <a:solidFill>
              <a:schemeClr val="tx1"/>
            </a:solidFill>
            <a:round/>
            <a:tailEnd type="triangle" w="med" len="med"/>
          </a:ln>
        </p:spPr>
        <p:txBody>
          <a:bodyPr/>
          <a:lstStyle/>
          <a:p>
            <a:endParaRPr lang="zh-CN" altLang="en-US"/>
          </a:p>
        </p:txBody>
      </p:sp>
      <p:sp>
        <p:nvSpPr>
          <p:cNvPr id="800796" name="Line 28"/>
          <p:cNvSpPr>
            <a:spLocks noChangeShapeType="1"/>
          </p:cNvSpPr>
          <p:nvPr/>
        </p:nvSpPr>
        <p:spPr bwMode="auto">
          <a:xfrm>
            <a:off x="4206875" y="3486150"/>
            <a:ext cx="2743200" cy="723900"/>
          </a:xfrm>
          <a:prstGeom prst="line">
            <a:avLst/>
          </a:prstGeom>
          <a:noFill/>
          <a:ln w="38100">
            <a:solidFill>
              <a:schemeClr val="tx1"/>
            </a:solidFill>
            <a:round/>
            <a:tailEnd type="triangle" w="med" len="med"/>
          </a:ln>
        </p:spPr>
        <p:txBody>
          <a:bodyPr/>
          <a:lstStyle/>
          <a:p>
            <a:endParaRPr lang="zh-CN" altLang="en-US"/>
          </a:p>
        </p:txBody>
      </p:sp>
      <p:sp>
        <p:nvSpPr>
          <p:cNvPr id="800797" name="Line 29"/>
          <p:cNvSpPr>
            <a:spLocks noChangeShapeType="1"/>
          </p:cNvSpPr>
          <p:nvPr/>
        </p:nvSpPr>
        <p:spPr bwMode="auto">
          <a:xfrm>
            <a:off x="4297363" y="3486150"/>
            <a:ext cx="4206875" cy="723900"/>
          </a:xfrm>
          <a:prstGeom prst="line">
            <a:avLst/>
          </a:prstGeom>
          <a:noFill/>
          <a:ln w="38100">
            <a:solidFill>
              <a:schemeClr val="tx1"/>
            </a:solidFill>
            <a:round/>
            <a:tailEnd type="triangle" w="med" len="med"/>
          </a:ln>
        </p:spPr>
        <p:txBody>
          <a:bodyPr/>
          <a:lstStyle/>
          <a:p>
            <a:endParaRPr lang="zh-CN" altLang="en-US"/>
          </a:p>
        </p:txBody>
      </p:sp>
      <p:sp>
        <p:nvSpPr>
          <p:cNvPr id="800798" name="Line 30"/>
          <p:cNvSpPr>
            <a:spLocks noChangeShapeType="1"/>
          </p:cNvSpPr>
          <p:nvPr/>
        </p:nvSpPr>
        <p:spPr bwMode="auto">
          <a:xfrm>
            <a:off x="639763" y="4691063"/>
            <a:ext cx="0" cy="481012"/>
          </a:xfrm>
          <a:prstGeom prst="line">
            <a:avLst/>
          </a:prstGeom>
          <a:noFill/>
          <a:ln w="38100">
            <a:solidFill>
              <a:schemeClr val="tx1"/>
            </a:solidFill>
            <a:round/>
            <a:tailEnd type="triangle" w="med" len="med"/>
          </a:ln>
        </p:spPr>
        <p:txBody>
          <a:bodyPr/>
          <a:lstStyle/>
          <a:p>
            <a:endParaRPr lang="zh-CN" altLang="en-US"/>
          </a:p>
        </p:txBody>
      </p:sp>
      <p:sp>
        <p:nvSpPr>
          <p:cNvPr id="800799" name="Line 31"/>
          <p:cNvSpPr>
            <a:spLocks noChangeShapeType="1"/>
          </p:cNvSpPr>
          <p:nvPr/>
        </p:nvSpPr>
        <p:spPr bwMode="auto">
          <a:xfrm>
            <a:off x="3840163" y="4691063"/>
            <a:ext cx="0" cy="481012"/>
          </a:xfrm>
          <a:prstGeom prst="line">
            <a:avLst/>
          </a:prstGeom>
          <a:noFill/>
          <a:ln w="38100">
            <a:solidFill>
              <a:schemeClr val="tx1"/>
            </a:solidFill>
            <a:round/>
            <a:tailEnd type="triangle" w="med" len="med"/>
          </a:ln>
        </p:spPr>
        <p:txBody>
          <a:bodyPr/>
          <a:lstStyle/>
          <a:p>
            <a:endParaRPr lang="zh-CN" altLang="en-US"/>
          </a:p>
        </p:txBody>
      </p:sp>
      <p:sp>
        <p:nvSpPr>
          <p:cNvPr id="800800" name="Line 32"/>
          <p:cNvSpPr>
            <a:spLocks noChangeShapeType="1"/>
          </p:cNvSpPr>
          <p:nvPr/>
        </p:nvSpPr>
        <p:spPr bwMode="auto">
          <a:xfrm>
            <a:off x="3932238" y="5654675"/>
            <a:ext cx="2376487" cy="722313"/>
          </a:xfrm>
          <a:prstGeom prst="line">
            <a:avLst/>
          </a:prstGeom>
          <a:noFill/>
          <a:ln w="38100">
            <a:solidFill>
              <a:schemeClr val="tx1"/>
            </a:solidFill>
            <a:round/>
            <a:tailEnd type="triangle" w="med" len="med"/>
          </a:ln>
        </p:spPr>
        <p:txBody>
          <a:bodyPr/>
          <a:lstStyle/>
          <a:p>
            <a:endParaRPr lang="zh-CN" altLang="en-US"/>
          </a:p>
        </p:txBody>
      </p:sp>
      <p:sp>
        <p:nvSpPr>
          <p:cNvPr id="800801" name="Line 33"/>
          <p:cNvSpPr>
            <a:spLocks noChangeShapeType="1"/>
          </p:cNvSpPr>
          <p:nvPr/>
        </p:nvSpPr>
        <p:spPr bwMode="auto">
          <a:xfrm>
            <a:off x="3840163" y="4691063"/>
            <a:ext cx="2652712" cy="1685925"/>
          </a:xfrm>
          <a:prstGeom prst="line">
            <a:avLst/>
          </a:prstGeom>
          <a:noFill/>
          <a:ln w="38100">
            <a:solidFill>
              <a:schemeClr val="tx1"/>
            </a:solidFill>
            <a:round/>
            <a:tailEnd type="triangle" w="med" len="med"/>
          </a:ln>
        </p:spPr>
        <p:txBody>
          <a:bodyPr/>
          <a:lstStyle/>
          <a:p>
            <a:endParaRPr lang="zh-CN" altLang="en-US"/>
          </a:p>
        </p:txBody>
      </p:sp>
      <p:sp>
        <p:nvSpPr>
          <p:cNvPr id="800802" name="Line 34"/>
          <p:cNvSpPr>
            <a:spLocks noChangeShapeType="1"/>
          </p:cNvSpPr>
          <p:nvPr/>
        </p:nvSpPr>
        <p:spPr bwMode="auto">
          <a:xfrm>
            <a:off x="8504238" y="4691063"/>
            <a:ext cx="0" cy="722312"/>
          </a:xfrm>
          <a:prstGeom prst="line">
            <a:avLst/>
          </a:prstGeom>
          <a:noFill/>
          <a:ln w="38100">
            <a:solidFill>
              <a:schemeClr val="tx1"/>
            </a:solidFill>
            <a:round/>
            <a:tailEnd type="triangle" w="med" len="med"/>
          </a:ln>
        </p:spPr>
        <p:txBody>
          <a:bodyPr/>
          <a:lstStyle/>
          <a:p>
            <a:endParaRPr lang="zh-CN" altLang="en-US"/>
          </a:p>
        </p:txBody>
      </p:sp>
      <p:sp>
        <p:nvSpPr>
          <p:cNvPr id="800803" name="Line 35"/>
          <p:cNvSpPr>
            <a:spLocks noChangeShapeType="1"/>
          </p:cNvSpPr>
          <p:nvPr/>
        </p:nvSpPr>
        <p:spPr bwMode="auto">
          <a:xfrm flipH="1">
            <a:off x="6400800" y="4691063"/>
            <a:ext cx="2103438" cy="1685925"/>
          </a:xfrm>
          <a:prstGeom prst="line">
            <a:avLst/>
          </a:prstGeom>
          <a:noFill/>
          <a:ln w="38100">
            <a:solidFill>
              <a:schemeClr val="tx1"/>
            </a:solidFill>
            <a:round/>
            <a:tailEnd type="triangle" w="med" len="med"/>
          </a:ln>
        </p:spPr>
        <p:txBody>
          <a:bodyPr/>
          <a:lstStyle/>
          <a:p>
            <a:endParaRPr lang="zh-CN" altLang="en-US"/>
          </a:p>
        </p:txBody>
      </p:sp>
      <p:sp>
        <p:nvSpPr>
          <p:cNvPr id="800804" name="Rectangle 36"/>
          <p:cNvSpPr>
            <a:spLocks noChangeArrowheads="1"/>
          </p:cNvSpPr>
          <p:nvPr/>
        </p:nvSpPr>
        <p:spPr bwMode="auto">
          <a:xfrm rot="2700000">
            <a:off x="4572000" y="1219200"/>
            <a:ext cx="179388" cy="179388"/>
          </a:xfrm>
          <a:prstGeom prst="rect">
            <a:avLst/>
          </a:prstGeom>
          <a:solidFill>
            <a:srgbClr val="0000FF"/>
          </a:solidFill>
          <a:ln w="9525">
            <a:solidFill>
              <a:schemeClr val="tx1"/>
            </a:solidFill>
            <a:miter lim="800000"/>
          </a:ln>
          <a:effectLst/>
        </p:spPr>
        <p:txBody>
          <a:bodyPr wrap="none" anchor="ctr"/>
          <a:lstStyle/>
          <a:p>
            <a:endParaRPr lang="zh-CN" altLang="en-US"/>
          </a:p>
        </p:txBody>
      </p:sp>
      <p:sp>
        <p:nvSpPr>
          <p:cNvPr id="800805" name="Rectangle 37"/>
          <p:cNvSpPr>
            <a:spLocks noChangeArrowheads="1"/>
          </p:cNvSpPr>
          <p:nvPr/>
        </p:nvSpPr>
        <p:spPr bwMode="auto">
          <a:xfrm rot="2700000">
            <a:off x="8382000" y="4648200"/>
            <a:ext cx="179388" cy="179388"/>
          </a:xfrm>
          <a:prstGeom prst="rect">
            <a:avLst/>
          </a:prstGeom>
          <a:solidFill>
            <a:srgbClr val="0000FF"/>
          </a:solidFill>
          <a:ln w="9525">
            <a:solidFill>
              <a:schemeClr val="tx1"/>
            </a:solidFill>
            <a:miter lim="800000"/>
          </a:ln>
          <a:effectLst/>
        </p:spPr>
        <p:txBody>
          <a:bodyPr wrap="none" anchor="ctr"/>
          <a:lstStyle/>
          <a:p>
            <a:endParaRPr lang="zh-CN" altLang="en-US"/>
          </a:p>
        </p:txBody>
      </p:sp>
      <p:sp>
        <p:nvSpPr>
          <p:cNvPr id="800806" name="Rectangle 38"/>
          <p:cNvSpPr>
            <a:spLocks noChangeArrowheads="1"/>
          </p:cNvSpPr>
          <p:nvPr/>
        </p:nvSpPr>
        <p:spPr bwMode="auto">
          <a:xfrm rot="2700000">
            <a:off x="3733800" y="4572000"/>
            <a:ext cx="179388" cy="179388"/>
          </a:xfrm>
          <a:prstGeom prst="rect">
            <a:avLst/>
          </a:prstGeom>
          <a:solidFill>
            <a:srgbClr val="0000FF"/>
          </a:solidFill>
          <a:ln w="9525">
            <a:solidFill>
              <a:schemeClr val="tx1"/>
            </a:solidFill>
            <a:miter lim="800000"/>
          </a:ln>
          <a:effectLst/>
        </p:spPr>
        <p:txBody>
          <a:bodyPr wrap="none" anchor="ctr"/>
          <a:lstStyle/>
          <a:p>
            <a:endParaRPr lang="zh-CN" altLang="en-US"/>
          </a:p>
        </p:txBody>
      </p:sp>
      <p:sp>
        <p:nvSpPr>
          <p:cNvPr id="800807" name="Text Box 39"/>
          <p:cNvSpPr txBox="1">
            <a:spLocks noChangeArrowheads="1"/>
          </p:cNvSpPr>
          <p:nvPr/>
        </p:nvSpPr>
        <p:spPr bwMode="auto">
          <a:xfrm>
            <a:off x="288925" y="120650"/>
            <a:ext cx="6169025" cy="641350"/>
          </a:xfrm>
          <a:prstGeom prst="rect">
            <a:avLst/>
          </a:prstGeom>
          <a:noFill/>
          <a:ln w="9525">
            <a:noFill/>
            <a:miter lim="800000"/>
          </a:ln>
          <a:effectLst/>
        </p:spPr>
        <p:txBody>
          <a:bodyPr wrap="none">
            <a:spAutoFit/>
          </a:bodyPr>
          <a:lstStyle/>
          <a:p>
            <a:r>
              <a:rPr kumimoji="1" lang="zh-CN" altLang="en-US" sz="3600" b="1">
                <a:solidFill>
                  <a:srgbClr val="FF3300"/>
                </a:solidFill>
                <a:latin typeface="Times New Roman" panose="02020603050405020304" pitchFamily="18" charset="0"/>
                <a:ea typeface="楷体_GB2312" pitchFamily="49" charset="-122"/>
              </a:rPr>
              <a:t>汽车仪表板</a:t>
            </a:r>
            <a:r>
              <a:rPr kumimoji="1" lang="zh-CN" altLang="en-US" sz="3600" b="1">
                <a:solidFill>
                  <a:srgbClr val="FF3300"/>
                </a:solidFill>
                <a:latin typeface="楷体_GB2312" pitchFamily="49" charset="-122"/>
                <a:ea typeface="楷体_GB2312" pitchFamily="49" charset="-122"/>
              </a:rPr>
              <a:t>控制系统软件结构</a:t>
            </a:r>
            <a:endParaRPr kumimoji="1" lang="zh-CN" altLang="en-US" sz="3600" b="1">
              <a:solidFill>
                <a:srgbClr val="FF3300"/>
              </a:solidFill>
              <a:latin typeface="楷体_GB2312" pitchFamily="49" charset="-122"/>
              <a:ea typeface="楷体_GB2312" pitchFamily="49" charset="-122"/>
            </a:endParaRPr>
          </a:p>
        </p:txBody>
      </p:sp>
      <p:sp>
        <p:nvSpPr>
          <p:cNvPr id="800808" name="Text Box 40"/>
          <p:cNvSpPr txBox="1">
            <a:spLocks noChangeArrowheads="1"/>
          </p:cNvSpPr>
          <p:nvPr/>
        </p:nvSpPr>
        <p:spPr bwMode="auto">
          <a:xfrm>
            <a:off x="5715000" y="685800"/>
            <a:ext cx="3429000" cy="822325"/>
          </a:xfrm>
          <a:prstGeom prst="rect">
            <a:avLst/>
          </a:prstGeom>
          <a:noFill/>
          <a:ln w="9525">
            <a:noFill/>
            <a:miter lim="800000"/>
          </a:ln>
          <a:effectLst/>
        </p:spPr>
        <p:txBody>
          <a:bodyPr>
            <a:spAutoFit/>
          </a:bodyPr>
          <a:lstStyle/>
          <a:p>
            <a:pPr algn="ctr"/>
            <a:r>
              <a:rPr kumimoji="1" lang="zh-CN" altLang="en-US" sz="2400" b="1">
                <a:solidFill>
                  <a:srgbClr val="FFFFFF"/>
                </a:solidFill>
                <a:latin typeface="Times New Roman" panose="02020603050405020304" pitchFamily="18" charset="0"/>
              </a:rPr>
              <a:t>上层事务型</a:t>
            </a:r>
            <a:endParaRPr kumimoji="1" lang="zh-CN" altLang="en-US" sz="2400" b="1">
              <a:solidFill>
                <a:srgbClr val="FFFFFF"/>
              </a:solidFill>
              <a:latin typeface="Times New Roman" panose="02020603050405020304" pitchFamily="18" charset="0"/>
            </a:endParaRPr>
          </a:p>
          <a:p>
            <a:pPr algn="ctr"/>
            <a:r>
              <a:rPr kumimoji="1" lang="zh-CN" altLang="en-US" sz="2400" b="1">
                <a:solidFill>
                  <a:srgbClr val="FFFFFF"/>
                </a:solidFill>
                <a:latin typeface="Times New Roman" panose="02020603050405020304" pitchFamily="18" charset="0"/>
              </a:rPr>
              <a:t>下层变换型</a:t>
            </a:r>
            <a:endParaRPr kumimoji="1" lang="zh-CN" altLang="en-US" sz="2400" b="1">
              <a:solidFill>
                <a:srgbClr val="FFFFFF"/>
              </a:solidFill>
              <a:latin typeface="Times New Roman" panose="02020603050405020304" pitchFamily="18" charset="0"/>
            </a:endParaRP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800808">
                                            <p:txEl>
                                              <p:pRg st="0" end="0"/>
                                            </p:txEl>
                                          </p:spTgt>
                                        </p:tgtEl>
                                        <p:attrNameLst>
                                          <p:attrName>style.visibility</p:attrName>
                                        </p:attrNameLst>
                                      </p:cBhvr>
                                      <p:to>
                                        <p:strVal val="visible"/>
                                      </p:to>
                                    </p:set>
                                    <p:animEffect transition="in" filter="box(out)">
                                      <p:cBhvr>
                                        <p:cTn id="7" dur="1000"/>
                                        <p:tgtEl>
                                          <p:spTgt spid="800808">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1" name="CAMERA.WAV"/>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800808">
                                            <p:txEl>
                                              <p:pRg st="1" end="1"/>
                                            </p:txEl>
                                          </p:spTgt>
                                        </p:tgtEl>
                                        <p:attrNameLst>
                                          <p:attrName>style.visibility</p:attrName>
                                        </p:attrNameLst>
                                      </p:cBhvr>
                                      <p:to>
                                        <p:strVal val="visible"/>
                                      </p:to>
                                    </p:set>
                                    <p:animEffect transition="in" filter="box(out)">
                                      <p:cBhvr>
                                        <p:cTn id="12" dur="1000"/>
                                        <p:tgtEl>
                                          <p:spTgt spid="800808">
                                            <p:txEl>
                                              <p:pRg st="1" end="1"/>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1"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0808" grpId="0" autoUpdateAnimBg="0" build="p"/>
    </p:bld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日期占位符 3"/>
          <p:cNvSpPr>
            <a:spLocks noGrp="1"/>
          </p:cNvSpPr>
          <p:nvPr>
            <p:ph type="dt" sz="half" idx="10"/>
          </p:nvPr>
        </p:nvSpPr>
        <p:spPr/>
        <p:txBody>
          <a:bodyPr/>
          <a:lstStyle/>
          <a:p>
            <a:fld id="{AFC38168-C3F4-4D59-BB6B-307BDC414750}" type="datetime1">
              <a:rPr lang="zh-CN" altLang="en-US"/>
            </a:fld>
            <a:endParaRPr lang="en-US" altLang="zh-CN"/>
          </a:p>
        </p:txBody>
      </p:sp>
      <p:sp>
        <p:nvSpPr>
          <p:cNvPr id="87" name="灯片编号占位符 5"/>
          <p:cNvSpPr>
            <a:spLocks noGrp="1"/>
          </p:cNvSpPr>
          <p:nvPr>
            <p:ph type="sldNum" sz="quarter" idx="12"/>
          </p:nvPr>
        </p:nvSpPr>
        <p:spPr/>
        <p:txBody>
          <a:bodyPr/>
          <a:lstStyle/>
          <a:p>
            <a:fld id="{0F160DBC-CEB2-478D-B761-E46CE63E361E}" type="slidenum">
              <a:rPr lang="en-US" altLang="zh-CN"/>
            </a:fld>
            <a:endParaRPr lang="en-US" altLang="zh-CN"/>
          </a:p>
        </p:txBody>
      </p:sp>
      <p:sp>
        <p:nvSpPr>
          <p:cNvPr id="801794" name="Rectangle 2"/>
          <p:cNvSpPr>
            <a:spLocks noGrp="1" noChangeArrowheads="1"/>
          </p:cNvSpPr>
          <p:nvPr>
            <p:ph type="body" idx="1"/>
          </p:nvPr>
        </p:nvSpPr>
        <p:spPr>
          <a:xfrm>
            <a:off x="684213" y="333375"/>
            <a:ext cx="7772400" cy="574675"/>
          </a:xfrm>
        </p:spPr>
        <p:txBody>
          <a:bodyPr/>
          <a:lstStyle/>
          <a:p>
            <a:pPr>
              <a:lnSpc>
                <a:spcPct val="90000"/>
              </a:lnSpc>
              <a:buFontTx/>
              <a:buNone/>
            </a:pPr>
            <a:r>
              <a:rPr lang="zh-CN" altLang="en-US"/>
              <a:t>例</a:t>
            </a:r>
            <a:r>
              <a:rPr lang="en-US" altLang="zh-CN"/>
              <a:t>3</a:t>
            </a:r>
            <a:r>
              <a:rPr lang="zh-CN" altLang="en-US"/>
              <a:t>、教材购销系统的结构化设计</a:t>
            </a:r>
            <a:endParaRPr lang="zh-CN" altLang="en-US"/>
          </a:p>
        </p:txBody>
      </p:sp>
      <p:sp>
        <p:nvSpPr>
          <p:cNvPr id="801795" name="Rectangle 3"/>
          <p:cNvSpPr>
            <a:spLocks noChangeArrowheads="1"/>
          </p:cNvSpPr>
          <p:nvPr/>
        </p:nvSpPr>
        <p:spPr bwMode="auto">
          <a:xfrm>
            <a:off x="0" y="908050"/>
            <a:ext cx="9144000" cy="5949950"/>
          </a:xfrm>
          <a:prstGeom prst="rect">
            <a:avLst/>
          </a:prstGeom>
          <a:solidFill>
            <a:srgbClr val="CCFFFF"/>
          </a:solidFill>
          <a:ln w="9525">
            <a:solidFill>
              <a:srgbClr val="0000FF"/>
            </a:solidFill>
            <a:miter lim="800000"/>
          </a:ln>
          <a:effectLst/>
        </p:spPr>
        <p:txBody>
          <a:bodyPr wrap="none" anchor="ctr"/>
          <a:lstStyle/>
          <a:p>
            <a:endParaRPr lang="zh-CN" altLang="en-US"/>
          </a:p>
        </p:txBody>
      </p:sp>
      <p:sp>
        <p:nvSpPr>
          <p:cNvPr id="801796" name="Rectangle 4"/>
          <p:cNvSpPr>
            <a:spLocks noChangeArrowheads="1"/>
          </p:cNvSpPr>
          <p:nvPr/>
        </p:nvSpPr>
        <p:spPr bwMode="auto">
          <a:xfrm>
            <a:off x="5051425" y="3419475"/>
            <a:ext cx="508000" cy="304800"/>
          </a:xfrm>
          <a:prstGeom prst="rect">
            <a:avLst/>
          </a:prstGeom>
          <a:noFill/>
          <a:ln w="9525">
            <a:noFill/>
            <a:miter lim="800000"/>
          </a:ln>
        </p:spPr>
        <p:txBody>
          <a:bodyPr wrap="none" lIns="0" tIns="0" rIns="0" bIns="0">
            <a:spAutoFit/>
          </a:bodyPr>
          <a:lstStyle/>
          <a:p>
            <a:pPr eaLnBrk="0" hangingPunct="0"/>
            <a:r>
              <a:rPr kumimoji="1" lang="zh-CN" altLang="en-US" sz="2000">
                <a:solidFill>
                  <a:srgbClr val="000000"/>
                </a:solidFill>
                <a:latin typeface="宋体" panose="02010600030101010101" pitchFamily="2" charset="-122"/>
              </a:rPr>
              <a:t>补售</a:t>
            </a:r>
            <a:endParaRPr kumimoji="1" lang="zh-CN" altLang="en-US" sz="2000">
              <a:latin typeface="Times New Roman" panose="02020603050405020304" pitchFamily="18" charset="0"/>
            </a:endParaRPr>
          </a:p>
        </p:txBody>
      </p:sp>
      <p:sp>
        <p:nvSpPr>
          <p:cNvPr id="801797" name="Rectangle 5"/>
          <p:cNvSpPr>
            <a:spLocks noChangeArrowheads="1"/>
          </p:cNvSpPr>
          <p:nvPr/>
        </p:nvSpPr>
        <p:spPr bwMode="auto">
          <a:xfrm>
            <a:off x="5051425" y="3640138"/>
            <a:ext cx="508000" cy="304800"/>
          </a:xfrm>
          <a:prstGeom prst="rect">
            <a:avLst/>
          </a:prstGeom>
          <a:noFill/>
          <a:ln w="9525">
            <a:noFill/>
            <a:miter lim="800000"/>
          </a:ln>
        </p:spPr>
        <p:txBody>
          <a:bodyPr wrap="none" lIns="0" tIns="0" rIns="0" bIns="0">
            <a:spAutoFit/>
          </a:bodyPr>
          <a:lstStyle/>
          <a:p>
            <a:pPr eaLnBrk="0" hangingPunct="0"/>
            <a:r>
              <a:rPr kumimoji="1" lang="zh-CN" altLang="en-US" sz="2000">
                <a:solidFill>
                  <a:srgbClr val="000000"/>
                </a:solidFill>
                <a:latin typeface="宋体" panose="02010600030101010101" pitchFamily="2" charset="-122"/>
              </a:rPr>
              <a:t>书单</a:t>
            </a:r>
            <a:endParaRPr kumimoji="1" lang="zh-CN" altLang="en-US" sz="2000">
              <a:latin typeface="Times New Roman" panose="02020603050405020304" pitchFamily="18" charset="0"/>
            </a:endParaRPr>
          </a:p>
        </p:txBody>
      </p:sp>
      <p:sp>
        <p:nvSpPr>
          <p:cNvPr id="801798" name="Rectangle 6"/>
          <p:cNvSpPr>
            <a:spLocks noChangeArrowheads="1"/>
          </p:cNvSpPr>
          <p:nvPr/>
        </p:nvSpPr>
        <p:spPr bwMode="auto">
          <a:xfrm>
            <a:off x="6029325" y="3568700"/>
            <a:ext cx="1016000" cy="304800"/>
          </a:xfrm>
          <a:prstGeom prst="rect">
            <a:avLst/>
          </a:prstGeom>
          <a:noFill/>
          <a:ln w="9525">
            <a:noFill/>
            <a:miter lim="800000"/>
          </a:ln>
        </p:spPr>
        <p:txBody>
          <a:bodyPr wrap="none" lIns="0" tIns="0" rIns="0" bIns="0">
            <a:spAutoFit/>
          </a:bodyPr>
          <a:lstStyle/>
          <a:p>
            <a:pPr eaLnBrk="0" hangingPunct="0"/>
            <a:r>
              <a:rPr kumimoji="1" lang="zh-CN" altLang="en-US" sz="2000">
                <a:solidFill>
                  <a:srgbClr val="000000"/>
                </a:solidFill>
                <a:latin typeface="宋体" panose="02010600030101010101" pitchFamily="2" charset="-122"/>
              </a:rPr>
              <a:t>暂缺书单</a:t>
            </a:r>
            <a:endParaRPr kumimoji="1" lang="zh-CN" altLang="en-US" sz="2000">
              <a:latin typeface="Times New Roman" panose="02020603050405020304" pitchFamily="18" charset="0"/>
            </a:endParaRPr>
          </a:p>
        </p:txBody>
      </p:sp>
      <p:sp>
        <p:nvSpPr>
          <p:cNvPr id="801799" name="Freeform 7"/>
          <p:cNvSpPr/>
          <p:nvPr/>
        </p:nvSpPr>
        <p:spPr bwMode="auto">
          <a:xfrm>
            <a:off x="2036763" y="4327525"/>
            <a:ext cx="1258887" cy="1246188"/>
          </a:xfrm>
          <a:custGeom>
            <a:avLst/>
            <a:gdLst/>
            <a:ahLst/>
            <a:cxnLst>
              <a:cxn ang="0">
                <a:pos x="793" y="391"/>
              </a:cxn>
              <a:cxn ang="0">
                <a:pos x="787" y="325"/>
              </a:cxn>
              <a:cxn ang="0">
                <a:pos x="768" y="258"/>
              </a:cxn>
              <a:cxn ang="0">
                <a:pos x="739" y="196"/>
              </a:cxn>
              <a:cxn ang="0">
                <a:pos x="698" y="140"/>
              </a:cxn>
              <a:cxn ang="0">
                <a:pos x="650" y="91"/>
              </a:cxn>
              <a:cxn ang="0">
                <a:pos x="593" y="53"/>
              </a:cxn>
              <a:cxn ang="0">
                <a:pos x="530" y="25"/>
              </a:cxn>
              <a:cxn ang="0">
                <a:pos x="463" y="4"/>
              </a:cxn>
              <a:cxn ang="0">
                <a:pos x="397" y="0"/>
              </a:cxn>
              <a:cxn ang="0">
                <a:pos x="327" y="4"/>
              </a:cxn>
              <a:cxn ang="0">
                <a:pos x="260" y="25"/>
              </a:cxn>
              <a:cxn ang="0">
                <a:pos x="197" y="53"/>
              </a:cxn>
              <a:cxn ang="0">
                <a:pos x="140" y="91"/>
              </a:cxn>
              <a:cxn ang="0">
                <a:pos x="92" y="140"/>
              </a:cxn>
              <a:cxn ang="0">
                <a:pos x="51" y="196"/>
              </a:cxn>
              <a:cxn ang="0">
                <a:pos x="23" y="258"/>
              </a:cxn>
              <a:cxn ang="0">
                <a:pos x="7" y="325"/>
              </a:cxn>
              <a:cxn ang="0">
                <a:pos x="0" y="391"/>
              </a:cxn>
              <a:cxn ang="0">
                <a:pos x="7" y="461"/>
              </a:cxn>
              <a:cxn ang="0">
                <a:pos x="23" y="527"/>
              </a:cxn>
              <a:cxn ang="0">
                <a:pos x="51" y="590"/>
              </a:cxn>
              <a:cxn ang="0">
                <a:pos x="92" y="646"/>
              </a:cxn>
              <a:cxn ang="0">
                <a:pos x="140" y="691"/>
              </a:cxn>
              <a:cxn ang="0">
                <a:pos x="197" y="733"/>
              </a:cxn>
              <a:cxn ang="0">
                <a:pos x="260" y="761"/>
              </a:cxn>
              <a:cxn ang="0">
                <a:pos x="327" y="778"/>
              </a:cxn>
              <a:cxn ang="0">
                <a:pos x="397" y="785"/>
              </a:cxn>
              <a:cxn ang="0">
                <a:pos x="463" y="778"/>
              </a:cxn>
              <a:cxn ang="0">
                <a:pos x="530" y="761"/>
              </a:cxn>
              <a:cxn ang="0">
                <a:pos x="593" y="733"/>
              </a:cxn>
              <a:cxn ang="0">
                <a:pos x="650" y="691"/>
              </a:cxn>
              <a:cxn ang="0">
                <a:pos x="698" y="646"/>
              </a:cxn>
              <a:cxn ang="0">
                <a:pos x="739" y="590"/>
              </a:cxn>
              <a:cxn ang="0">
                <a:pos x="768" y="527"/>
              </a:cxn>
              <a:cxn ang="0">
                <a:pos x="787" y="461"/>
              </a:cxn>
              <a:cxn ang="0">
                <a:pos x="793" y="391"/>
              </a:cxn>
            </a:cxnLst>
            <a:rect l="0" t="0" r="r" b="b"/>
            <a:pathLst>
              <a:path w="793" h="785">
                <a:moveTo>
                  <a:pt x="793" y="391"/>
                </a:moveTo>
                <a:lnTo>
                  <a:pt x="787" y="325"/>
                </a:lnTo>
                <a:lnTo>
                  <a:pt x="768" y="258"/>
                </a:lnTo>
                <a:lnTo>
                  <a:pt x="739" y="196"/>
                </a:lnTo>
                <a:lnTo>
                  <a:pt x="698" y="140"/>
                </a:lnTo>
                <a:lnTo>
                  <a:pt x="650" y="91"/>
                </a:lnTo>
                <a:lnTo>
                  <a:pt x="593" y="53"/>
                </a:lnTo>
                <a:lnTo>
                  <a:pt x="530" y="25"/>
                </a:lnTo>
                <a:lnTo>
                  <a:pt x="463" y="4"/>
                </a:lnTo>
                <a:lnTo>
                  <a:pt x="397" y="0"/>
                </a:lnTo>
                <a:lnTo>
                  <a:pt x="327" y="4"/>
                </a:lnTo>
                <a:lnTo>
                  <a:pt x="260" y="25"/>
                </a:lnTo>
                <a:lnTo>
                  <a:pt x="197" y="53"/>
                </a:lnTo>
                <a:lnTo>
                  <a:pt x="140" y="91"/>
                </a:lnTo>
                <a:lnTo>
                  <a:pt x="92" y="140"/>
                </a:lnTo>
                <a:lnTo>
                  <a:pt x="51" y="196"/>
                </a:lnTo>
                <a:lnTo>
                  <a:pt x="23" y="258"/>
                </a:lnTo>
                <a:lnTo>
                  <a:pt x="7" y="325"/>
                </a:lnTo>
                <a:lnTo>
                  <a:pt x="0" y="391"/>
                </a:lnTo>
                <a:lnTo>
                  <a:pt x="7" y="461"/>
                </a:lnTo>
                <a:lnTo>
                  <a:pt x="23" y="527"/>
                </a:lnTo>
                <a:lnTo>
                  <a:pt x="51" y="590"/>
                </a:lnTo>
                <a:lnTo>
                  <a:pt x="92" y="646"/>
                </a:lnTo>
                <a:lnTo>
                  <a:pt x="140" y="691"/>
                </a:lnTo>
                <a:lnTo>
                  <a:pt x="197" y="733"/>
                </a:lnTo>
                <a:lnTo>
                  <a:pt x="260" y="761"/>
                </a:lnTo>
                <a:lnTo>
                  <a:pt x="327" y="778"/>
                </a:lnTo>
                <a:lnTo>
                  <a:pt x="397" y="785"/>
                </a:lnTo>
                <a:lnTo>
                  <a:pt x="463" y="778"/>
                </a:lnTo>
                <a:lnTo>
                  <a:pt x="530" y="761"/>
                </a:lnTo>
                <a:lnTo>
                  <a:pt x="593" y="733"/>
                </a:lnTo>
                <a:lnTo>
                  <a:pt x="650" y="691"/>
                </a:lnTo>
                <a:lnTo>
                  <a:pt x="698" y="646"/>
                </a:lnTo>
                <a:lnTo>
                  <a:pt x="739" y="590"/>
                </a:lnTo>
                <a:lnTo>
                  <a:pt x="768" y="527"/>
                </a:lnTo>
                <a:lnTo>
                  <a:pt x="787" y="461"/>
                </a:lnTo>
                <a:lnTo>
                  <a:pt x="793" y="391"/>
                </a:lnTo>
                <a:close/>
              </a:path>
            </a:pathLst>
          </a:custGeom>
          <a:solidFill>
            <a:srgbClr val="FFFFFF"/>
          </a:solidFill>
          <a:ln w="9525">
            <a:solidFill>
              <a:srgbClr val="000000"/>
            </a:solidFill>
            <a:prstDash val="solid"/>
            <a:round/>
          </a:ln>
        </p:spPr>
        <p:txBody>
          <a:bodyPr/>
          <a:lstStyle/>
          <a:p>
            <a:endParaRPr lang="zh-CN" altLang="en-US"/>
          </a:p>
        </p:txBody>
      </p:sp>
      <p:sp>
        <p:nvSpPr>
          <p:cNvPr id="801800" name="Freeform 8"/>
          <p:cNvSpPr/>
          <p:nvPr/>
        </p:nvSpPr>
        <p:spPr bwMode="auto">
          <a:xfrm>
            <a:off x="4051300" y="4327525"/>
            <a:ext cx="1257300" cy="1246188"/>
          </a:xfrm>
          <a:custGeom>
            <a:avLst/>
            <a:gdLst/>
            <a:ahLst/>
            <a:cxnLst>
              <a:cxn ang="0">
                <a:pos x="792" y="391"/>
              </a:cxn>
              <a:cxn ang="0">
                <a:pos x="786" y="325"/>
              </a:cxn>
              <a:cxn ang="0">
                <a:pos x="767" y="258"/>
              </a:cxn>
              <a:cxn ang="0">
                <a:pos x="738" y="196"/>
              </a:cxn>
              <a:cxn ang="0">
                <a:pos x="700" y="140"/>
              </a:cxn>
              <a:cxn ang="0">
                <a:pos x="650" y="91"/>
              </a:cxn>
              <a:cxn ang="0">
                <a:pos x="592" y="53"/>
              </a:cxn>
              <a:cxn ang="0">
                <a:pos x="532" y="25"/>
              </a:cxn>
              <a:cxn ang="0">
                <a:pos x="462" y="4"/>
              </a:cxn>
              <a:cxn ang="0">
                <a:pos x="396" y="0"/>
              </a:cxn>
              <a:cxn ang="0">
                <a:pos x="326" y="4"/>
              </a:cxn>
              <a:cxn ang="0">
                <a:pos x="260" y="25"/>
              </a:cxn>
              <a:cxn ang="0">
                <a:pos x="196" y="53"/>
              </a:cxn>
              <a:cxn ang="0">
                <a:pos x="139" y="91"/>
              </a:cxn>
              <a:cxn ang="0">
                <a:pos x="92" y="140"/>
              </a:cxn>
              <a:cxn ang="0">
                <a:pos x="50" y="196"/>
              </a:cxn>
              <a:cxn ang="0">
                <a:pos x="22" y="258"/>
              </a:cxn>
              <a:cxn ang="0">
                <a:pos x="6" y="325"/>
              </a:cxn>
              <a:cxn ang="0">
                <a:pos x="0" y="391"/>
              </a:cxn>
              <a:cxn ang="0">
                <a:pos x="6" y="461"/>
              </a:cxn>
              <a:cxn ang="0">
                <a:pos x="22" y="527"/>
              </a:cxn>
              <a:cxn ang="0">
                <a:pos x="50" y="590"/>
              </a:cxn>
              <a:cxn ang="0">
                <a:pos x="92" y="646"/>
              </a:cxn>
              <a:cxn ang="0">
                <a:pos x="139" y="691"/>
              </a:cxn>
              <a:cxn ang="0">
                <a:pos x="196" y="733"/>
              </a:cxn>
              <a:cxn ang="0">
                <a:pos x="260" y="761"/>
              </a:cxn>
              <a:cxn ang="0">
                <a:pos x="326" y="778"/>
              </a:cxn>
              <a:cxn ang="0">
                <a:pos x="396" y="785"/>
              </a:cxn>
              <a:cxn ang="0">
                <a:pos x="462" y="778"/>
              </a:cxn>
              <a:cxn ang="0">
                <a:pos x="532" y="761"/>
              </a:cxn>
              <a:cxn ang="0">
                <a:pos x="592" y="733"/>
              </a:cxn>
              <a:cxn ang="0">
                <a:pos x="650" y="691"/>
              </a:cxn>
              <a:cxn ang="0">
                <a:pos x="700" y="646"/>
              </a:cxn>
              <a:cxn ang="0">
                <a:pos x="738" y="590"/>
              </a:cxn>
              <a:cxn ang="0">
                <a:pos x="767" y="527"/>
              </a:cxn>
              <a:cxn ang="0">
                <a:pos x="786" y="461"/>
              </a:cxn>
              <a:cxn ang="0">
                <a:pos x="792" y="391"/>
              </a:cxn>
            </a:cxnLst>
            <a:rect l="0" t="0" r="r" b="b"/>
            <a:pathLst>
              <a:path w="792" h="785">
                <a:moveTo>
                  <a:pt x="792" y="391"/>
                </a:moveTo>
                <a:lnTo>
                  <a:pt x="786" y="325"/>
                </a:lnTo>
                <a:lnTo>
                  <a:pt x="767" y="258"/>
                </a:lnTo>
                <a:lnTo>
                  <a:pt x="738" y="196"/>
                </a:lnTo>
                <a:lnTo>
                  <a:pt x="700" y="140"/>
                </a:lnTo>
                <a:lnTo>
                  <a:pt x="650" y="91"/>
                </a:lnTo>
                <a:lnTo>
                  <a:pt x="592" y="53"/>
                </a:lnTo>
                <a:lnTo>
                  <a:pt x="532" y="25"/>
                </a:lnTo>
                <a:lnTo>
                  <a:pt x="462" y="4"/>
                </a:lnTo>
                <a:lnTo>
                  <a:pt x="396" y="0"/>
                </a:lnTo>
                <a:lnTo>
                  <a:pt x="326" y="4"/>
                </a:lnTo>
                <a:lnTo>
                  <a:pt x="260" y="25"/>
                </a:lnTo>
                <a:lnTo>
                  <a:pt x="196" y="53"/>
                </a:lnTo>
                <a:lnTo>
                  <a:pt x="139" y="91"/>
                </a:lnTo>
                <a:lnTo>
                  <a:pt x="92" y="140"/>
                </a:lnTo>
                <a:lnTo>
                  <a:pt x="50" y="196"/>
                </a:lnTo>
                <a:lnTo>
                  <a:pt x="22" y="258"/>
                </a:lnTo>
                <a:lnTo>
                  <a:pt x="6" y="325"/>
                </a:lnTo>
                <a:lnTo>
                  <a:pt x="0" y="391"/>
                </a:lnTo>
                <a:lnTo>
                  <a:pt x="6" y="461"/>
                </a:lnTo>
                <a:lnTo>
                  <a:pt x="22" y="527"/>
                </a:lnTo>
                <a:lnTo>
                  <a:pt x="50" y="590"/>
                </a:lnTo>
                <a:lnTo>
                  <a:pt x="92" y="646"/>
                </a:lnTo>
                <a:lnTo>
                  <a:pt x="139" y="691"/>
                </a:lnTo>
                <a:lnTo>
                  <a:pt x="196" y="733"/>
                </a:lnTo>
                <a:lnTo>
                  <a:pt x="260" y="761"/>
                </a:lnTo>
                <a:lnTo>
                  <a:pt x="326" y="778"/>
                </a:lnTo>
                <a:lnTo>
                  <a:pt x="396" y="785"/>
                </a:lnTo>
                <a:lnTo>
                  <a:pt x="462" y="778"/>
                </a:lnTo>
                <a:lnTo>
                  <a:pt x="532" y="761"/>
                </a:lnTo>
                <a:lnTo>
                  <a:pt x="592" y="733"/>
                </a:lnTo>
                <a:lnTo>
                  <a:pt x="650" y="691"/>
                </a:lnTo>
                <a:lnTo>
                  <a:pt x="700" y="646"/>
                </a:lnTo>
                <a:lnTo>
                  <a:pt x="738" y="590"/>
                </a:lnTo>
                <a:lnTo>
                  <a:pt x="767" y="527"/>
                </a:lnTo>
                <a:lnTo>
                  <a:pt x="786" y="461"/>
                </a:lnTo>
                <a:lnTo>
                  <a:pt x="792" y="391"/>
                </a:lnTo>
                <a:close/>
              </a:path>
            </a:pathLst>
          </a:custGeom>
          <a:solidFill>
            <a:srgbClr val="FFFFFF"/>
          </a:solidFill>
          <a:ln w="9525">
            <a:solidFill>
              <a:srgbClr val="000000"/>
            </a:solidFill>
            <a:prstDash val="solid"/>
            <a:round/>
          </a:ln>
        </p:spPr>
        <p:txBody>
          <a:bodyPr/>
          <a:lstStyle/>
          <a:p>
            <a:endParaRPr lang="zh-CN" altLang="en-US"/>
          </a:p>
        </p:txBody>
      </p:sp>
      <p:sp>
        <p:nvSpPr>
          <p:cNvPr id="801801" name="Line 9"/>
          <p:cNvSpPr>
            <a:spLocks noChangeShapeType="1"/>
          </p:cNvSpPr>
          <p:nvPr/>
        </p:nvSpPr>
        <p:spPr bwMode="auto">
          <a:xfrm>
            <a:off x="3355975" y="4948238"/>
            <a:ext cx="628650" cy="1587"/>
          </a:xfrm>
          <a:prstGeom prst="line">
            <a:avLst/>
          </a:prstGeom>
          <a:noFill/>
          <a:ln w="28575">
            <a:solidFill>
              <a:srgbClr val="000000"/>
            </a:solidFill>
            <a:round/>
            <a:tailEnd type="stealth" w="lg" len="lg"/>
          </a:ln>
        </p:spPr>
        <p:txBody>
          <a:bodyPr/>
          <a:lstStyle/>
          <a:p>
            <a:endParaRPr lang="zh-CN" altLang="en-US"/>
          </a:p>
        </p:txBody>
      </p:sp>
      <p:sp>
        <p:nvSpPr>
          <p:cNvPr id="801802" name="Line 10"/>
          <p:cNvSpPr>
            <a:spLocks noChangeShapeType="1"/>
          </p:cNvSpPr>
          <p:nvPr/>
        </p:nvSpPr>
        <p:spPr bwMode="auto">
          <a:xfrm flipV="1">
            <a:off x="5308600" y="4941888"/>
            <a:ext cx="847725" cy="6350"/>
          </a:xfrm>
          <a:prstGeom prst="line">
            <a:avLst/>
          </a:prstGeom>
          <a:noFill/>
          <a:ln w="28575">
            <a:solidFill>
              <a:srgbClr val="000000"/>
            </a:solidFill>
            <a:round/>
            <a:tailEnd type="stealth" w="lg" len="lg"/>
          </a:ln>
        </p:spPr>
        <p:txBody>
          <a:bodyPr/>
          <a:lstStyle/>
          <a:p>
            <a:endParaRPr lang="zh-CN" altLang="en-US"/>
          </a:p>
        </p:txBody>
      </p:sp>
      <p:sp>
        <p:nvSpPr>
          <p:cNvPr id="801803" name="Rectangle 11"/>
          <p:cNvSpPr>
            <a:spLocks noChangeArrowheads="1"/>
          </p:cNvSpPr>
          <p:nvPr/>
        </p:nvSpPr>
        <p:spPr bwMode="auto">
          <a:xfrm>
            <a:off x="7362825" y="4606925"/>
            <a:ext cx="762000" cy="304800"/>
          </a:xfrm>
          <a:prstGeom prst="rect">
            <a:avLst/>
          </a:prstGeom>
          <a:noFill/>
          <a:ln w="9525">
            <a:noFill/>
            <a:miter lim="800000"/>
          </a:ln>
        </p:spPr>
        <p:txBody>
          <a:bodyPr wrap="none" lIns="0" tIns="0" rIns="0" bIns="0">
            <a:spAutoFit/>
          </a:bodyPr>
          <a:lstStyle/>
          <a:p>
            <a:pPr eaLnBrk="0" hangingPunct="0"/>
            <a:r>
              <a:rPr kumimoji="1" lang="zh-CN" altLang="en-US" sz="2000">
                <a:solidFill>
                  <a:srgbClr val="000000"/>
                </a:solidFill>
                <a:latin typeface="宋体" panose="02010600030101010101" pitchFamily="2" charset="-122"/>
              </a:rPr>
              <a:t>领书单</a:t>
            </a:r>
            <a:endParaRPr kumimoji="1" lang="zh-CN" altLang="en-US" sz="2000">
              <a:latin typeface="Times New Roman" panose="02020603050405020304" pitchFamily="18" charset="0"/>
            </a:endParaRPr>
          </a:p>
        </p:txBody>
      </p:sp>
      <p:sp>
        <p:nvSpPr>
          <p:cNvPr id="801804" name="Rectangle 12"/>
          <p:cNvSpPr>
            <a:spLocks noChangeArrowheads="1"/>
          </p:cNvSpPr>
          <p:nvPr/>
        </p:nvSpPr>
        <p:spPr bwMode="auto">
          <a:xfrm>
            <a:off x="5462588" y="4618038"/>
            <a:ext cx="508000" cy="304800"/>
          </a:xfrm>
          <a:prstGeom prst="rect">
            <a:avLst/>
          </a:prstGeom>
          <a:noFill/>
          <a:ln w="9525">
            <a:noFill/>
            <a:miter lim="800000"/>
          </a:ln>
        </p:spPr>
        <p:txBody>
          <a:bodyPr wrap="none" lIns="0" tIns="0" rIns="0" bIns="0">
            <a:spAutoFit/>
          </a:bodyPr>
          <a:lstStyle/>
          <a:p>
            <a:pPr eaLnBrk="0" hangingPunct="0"/>
            <a:r>
              <a:rPr kumimoji="1" lang="zh-CN" altLang="en-US" sz="2000">
                <a:solidFill>
                  <a:srgbClr val="000000"/>
                </a:solidFill>
                <a:latin typeface="宋体" panose="02010600030101010101" pitchFamily="2" charset="-122"/>
              </a:rPr>
              <a:t>发票</a:t>
            </a:r>
            <a:endParaRPr kumimoji="1" lang="zh-CN" altLang="en-US" sz="2000">
              <a:latin typeface="Times New Roman" panose="02020603050405020304" pitchFamily="18" charset="0"/>
            </a:endParaRPr>
          </a:p>
        </p:txBody>
      </p:sp>
      <p:sp>
        <p:nvSpPr>
          <p:cNvPr id="801805" name="Rectangle 13"/>
          <p:cNvSpPr>
            <a:spLocks noChangeArrowheads="1"/>
          </p:cNvSpPr>
          <p:nvPr/>
        </p:nvSpPr>
        <p:spPr bwMode="auto">
          <a:xfrm>
            <a:off x="1458913" y="5291138"/>
            <a:ext cx="762000" cy="304800"/>
          </a:xfrm>
          <a:prstGeom prst="rect">
            <a:avLst/>
          </a:prstGeom>
          <a:noFill/>
          <a:ln w="9525">
            <a:noFill/>
            <a:miter lim="800000"/>
          </a:ln>
        </p:spPr>
        <p:txBody>
          <a:bodyPr wrap="none" lIns="0" tIns="0" rIns="0" bIns="0">
            <a:spAutoFit/>
          </a:bodyPr>
          <a:lstStyle/>
          <a:p>
            <a:pPr eaLnBrk="0" hangingPunct="0"/>
            <a:r>
              <a:rPr kumimoji="1" lang="zh-CN" altLang="en-US" sz="2000">
                <a:solidFill>
                  <a:srgbClr val="000000"/>
                </a:solidFill>
                <a:latin typeface="宋体" panose="02010600030101010101" pitchFamily="2" charset="-122"/>
              </a:rPr>
              <a:t>购书单</a:t>
            </a:r>
            <a:endParaRPr kumimoji="1" lang="zh-CN" altLang="en-US" sz="2000">
              <a:latin typeface="Times New Roman" panose="02020603050405020304" pitchFamily="18" charset="0"/>
            </a:endParaRPr>
          </a:p>
        </p:txBody>
      </p:sp>
      <p:sp>
        <p:nvSpPr>
          <p:cNvPr id="801806" name="Rectangle 14"/>
          <p:cNvSpPr>
            <a:spLocks noChangeArrowheads="1"/>
          </p:cNvSpPr>
          <p:nvPr/>
        </p:nvSpPr>
        <p:spPr bwMode="auto">
          <a:xfrm>
            <a:off x="1419225" y="4197350"/>
            <a:ext cx="1016000" cy="304800"/>
          </a:xfrm>
          <a:prstGeom prst="rect">
            <a:avLst/>
          </a:prstGeom>
          <a:noFill/>
          <a:ln w="9525">
            <a:noFill/>
            <a:miter lim="800000"/>
          </a:ln>
        </p:spPr>
        <p:txBody>
          <a:bodyPr wrap="none" lIns="0" tIns="0" rIns="0" bIns="0">
            <a:spAutoFit/>
          </a:bodyPr>
          <a:lstStyle/>
          <a:p>
            <a:pPr eaLnBrk="0" hangingPunct="0"/>
            <a:r>
              <a:rPr kumimoji="1" lang="zh-CN" altLang="en-US" sz="2000">
                <a:solidFill>
                  <a:srgbClr val="000000"/>
                </a:solidFill>
                <a:latin typeface="宋体" panose="02010600030101010101" pitchFamily="2" charset="-122"/>
              </a:rPr>
              <a:t>无效书单</a:t>
            </a:r>
            <a:endParaRPr kumimoji="1" lang="zh-CN" altLang="en-US" sz="2000">
              <a:latin typeface="Times New Roman" panose="02020603050405020304" pitchFamily="18" charset="0"/>
            </a:endParaRPr>
          </a:p>
        </p:txBody>
      </p:sp>
      <p:sp>
        <p:nvSpPr>
          <p:cNvPr id="801807" name="Line 15"/>
          <p:cNvSpPr>
            <a:spLocks noChangeShapeType="1"/>
          </p:cNvSpPr>
          <p:nvPr/>
        </p:nvSpPr>
        <p:spPr bwMode="auto">
          <a:xfrm>
            <a:off x="4413250" y="6748463"/>
            <a:ext cx="1700213" cy="1587"/>
          </a:xfrm>
          <a:prstGeom prst="line">
            <a:avLst/>
          </a:prstGeom>
          <a:noFill/>
          <a:ln w="9525">
            <a:solidFill>
              <a:srgbClr val="000000"/>
            </a:solidFill>
            <a:round/>
          </a:ln>
        </p:spPr>
        <p:txBody>
          <a:bodyPr/>
          <a:lstStyle/>
          <a:p>
            <a:endParaRPr lang="zh-CN" altLang="en-US"/>
          </a:p>
        </p:txBody>
      </p:sp>
      <p:sp>
        <p:nvSpPr>
          <p:cNvPr id="801808" name="Line 16"/>
          <p:cNvSpPr>
            <a:spLocks noChangeShapeType="1"/>
          </p:cNvSpPr>
          <p:nvPr/>
        </p:nvSpPr>
        <p:spPr bwMode="auto">
          <a:xfrm>
            <a:off x="4413250" y="6332538"/>
            <a:ext cx="1700213" cy="1587"/>
          </a:xfrm>
          <a:prstGeom prst="line">
            <a:avLst/>
          </a:prstGeom>
          <a:noFill/>
          <a:ln w="9525">
            <a:solidFill>
              <a:srgbClr val="000000"/>
            </a:solidFill>
            <a:round/>
          </a:ln>
        </p:spPr>
        <p:txBody>
          <a:bodyPr/>
          <a:lstStyle/>
          <a:p>
            <a:endParaRPr lang="zh-CN" altLang="en-US"/>
          </a:p>
        </p:txBody>
      </p:sp>
      <p:sp>
        <p:nvSpPr>
          <p:cNvPr id="801809" name="Rectangle 17"/>
          <p:cNvSpPr>
            <a:spLocks noChangeArrowheads="1"/>
          </p:cNvSpPr>
          <p:nvPr/>
        </p:nvSpPr>
        <p:spPr bwMode="auto">
          <a:xfrm>
            <a:off x="4735513" y="6459538"/>
            <a:ext cx="1524000" cy="304800"/>
          </a:xfrm>
          <a:prstGeom prst="rect">
            <a:avLst/>
          </a:prstGeom>
          <a:noFill/>
          <a:ln w="9525">
            <a:noFill/>
            <a:miter lim="800000"/>
          </a:ln>
        </p:spPr>
        <p:txBody>
          <a:bodyPr wrap="none" lIns="0" tIns="0" rIns="0" bIns="0">
            <a:spAutoFit/>
          </a:bodyPr>
          <a:lstStyle/>
          <a:p>
            <a:pPr eaLnBrk="0" hangingPunct="0"/>
            <a:r>
              <a:rPr kumimoji="1" lang="en-US" altLang="zh-CN" sz="2000">
                <a:solidFill>
                  <a:srgbClr val="000000"/>
                </a:solidFill>
                <a:latin typeface="宋体" panose="02010600030101010101" pitchFamily="2" charset="-122"/>
              </a:rPr>
              <a:t>F4</a:t>
            </a:r>
            <a:r>
              <a:rPr kumimoji="1" lang="zh-CN" altLang="en-US" sz="2000">
                <a:solidFill>
                  <a:srgbClr val="000000"/>
                </a:solidFill>
                <a:latin typeface="宋体" panose="02010600030101010101" pitchFamily="2" charset="-122"/>
              </a:rPr>
              <a:t>售书登记表</a:t>
            </a:r>
            <a:endParaRPr kumimoji="1" lang="zh-CN" altLang="en-US" sz="2000">
              <a:latin typeface="Times New Roman" panose="02020603050405020304" pitchFamily="18" charset="0"/>
            </a:endParaRPr>
          </a:p>
        </p:txBody>
      </p:sp>
      <p:sp>
        <p:nvSpPr>
          <p:cNvPr id="801810" name="Line 18"/>
          <p:cNvSpPr>
            <a:spLocks noChangeShapeType="1"/>
          </p:cNvSpPr>
          <p:nvPr/>
        </p:nvSpPr>
        <p:spPr bwMode="auto">
          <a:xfrm>
            <a:off x="3170238" y="5424488"/>
            <a:ext cx="1887537" cy="908050"/>
          </a:xfrm>
          <a:prstGeom prst="line">
            <a:avLst/>
          </a:prstGeom>
          <a:noFill/>
          <a:ln w="28575">
            <a:solidFill>
              <a:srgbClr val="000000"/>
            </a:solidFill>
            <a:round/>
            <a:headEnd type="stealth" w="lg" len="lg"/>
          </a:ln>
        </p:spPr>
        <p:txBody>
          <a:bodyPr/>
          <a:lstStyle/>
          <a:p>
            <a:endParaRPr lang="zh-CN" altLang="en-US"/>
          </a:p>
        </p:txBody>
      </p:sp>
      <p:sp>
        <p:nvSpPr>
          <p:cNvPr id="801811" name="Line 19"/>
          <p:cNvSpPr>
            <a:spLocks noChangeShapeType="1"/>
          </p:cNvSpPr>
          <p:nvPr/>
        </p:nvSpPr>
        <p:spPr bwMode="auto">
          <a:xfrm flipH="1">
            <a:off x="5661025" y="5084763"/>
            <a:ext cx="711200" cy="1239837"/>
          </a:xfrm>
          <a:prstGeom prst="line">
            <a:avLst/>
          </a:prstGeom>
          <a:noFill/>
          <a:ln w="28575">
            <a:solidFill>
              <a:srgbClr val="000000"/>
            </a:solidFill>
            <a:round/>
            <a:tailEnd type="stealth" w="lg" len="lg"/>
          </a:ln>
        </p:spPr>
        <p:txBody>
          <a:bodyPr/>
          <a:lstStyle/>
          <a:p>
            <a:endParaRPr lang="zh-CN" altLang="en-US"/>
          </a:p>
        </p:txBody>
      </p:sp>
      <p:sp>
        <p:nvSpPr>
          <p:cNvPr id="801812" name="Line 20"/>
          <p:cNvSpPr>
            <a:spLocks noChangeShapeType="1"/>
          </p:cNvSpPr>
          <p:nvPr/>
        </p:nvSpPr>
        <p:spPr bwMode="auto">
          <a:xfrm>
            <a:off x="2692400" y="5646738"/>
            <a:ext cx="1588" cy="685800"/>
          </a:xfrm>
          <a:prstGeom prst="line">
            <a:avLst/>
          </a:prstGeom>
          <a:noFill/>
          <a:ln w="28575">
            <a:solidFill>
              <a:srgbClr val="000000"/>
            </a:solidFill>
            <a:round/>
            <a:headEnd type="stealth" w="lg" len="lg"/>
            <a:tailEnd type="none" w="lg" len="lg"/>
          </a:ln>
        </p:spPr>
        <p:txBody>
          <a:bodyPr/>
          <a:lstStyle/>
          <a:p>
            <a:endParaRPr lang="zh-CN" altLang="en-US"/>
          </a:p>
        </p:txBody>
      </p:sp>
      <p:sp>
        <p:nvSpPr>
          <p:cNvPr id="801813" name="Line 21"/>
          <p:cNvSpPr>
            <a:spLocks noChangeShapeType="1"/>
          </p:cNvSpPr>
          <p:nvPr/>
        </p:nvSpPr>
        <p:spPr bwMode="auto">
          <a:xfrm>
            <a:off x="1971675" y="6748463"/>
            <a:ext cx="1509713" cy="1587"/>
          </a:xfrm>
          <a:prstGeom prst="line">
            <a:avLst/>
          </a:prstGeom>
          <a:noFill/>
          <a:ln w="9525">
            <a:solidFill>
              <a:srgbClr val="000000"/>
            </a:solidFill>
            <a:round/>
          </a:ln>
        </p:spPr>
        <p:txBody>
          <a:bodyPr/>
          <a:lstStyle/>
          <a:p>
            <a:endParaRPr lang="zh-CN" altLang="en-US"/>
          </a:p>
        </p:txBody>
      </p:sp>
      <p:sp>
        <p:nvSpPr>
          <p:cNvPr id="801814" name="Line 22"/>
          <p:cNvSpPr>
            <a:spLocks noChangeShapeType="1"/>
          </p:cNvSpPr>
          <p:nvPr/>
        </p:nvSpPr>
        <p:spPr bwMode="auto">
          <a:xfrm>
            <a:off x="1971675" y="6332538"/>
            <a:ext cx="1509713" cy="1587"/>
          </a:xfrm>
          <a:prstGeom prst="line">
            <a:avLst/>
          </a:prstGeom>
          <a:noFill/>
          <a:ln w="9525">
            <a:solidFill>
              <a:srgbClr val="000000"/>
            </a:solidFill>
            <a:round/>
          </a:ln>
        </p:spPr>
        <p:txBody>
          <a:bodyPr/>
          <a:lstStyle/>
          <a:p>
            <a:endParaRPr lang="zh-CN" altLang="en-US"/>
          </a:p>
        </p:txBody>
      </p:sp>
      <p:sp>
        <p:nvSpPr>
          <p:cNvPr id="801815" name="Rectangle 23"/>
          <p:cNvSpPr>
            <a:spLocks noChangeArrowheads="1"/>
          </p:cNvSpPr>
          <p:nvPr/>
        </p:nvSpPr>
        <p:spPr bwMode="auto">
          <a:xfrm>
            <a:off x="2117725" y="6443663"/>
            <a:ext cx="2032000" cy="304800"/>
          </a:xfrm>
          <a:prstGeom prst="rect">
            <a:avLst/>
          </a:prstGeom>
          <a:noFill/>
          <a:ln w="9525">
            <a:noFill/>
            <a:miter lim="800000"/>
          </a:ln>
        </p:spPr>
        <p:txBody>
          <a:bodyPr wrap="none" lIns="0" tIns="0" rIns="0" bIns="0">
            <a:spAutoFit/>
          </a:bodyPr>
          <a:lstStyle/>
          <a:p>
            <a:pPr eaLnBrk="0" hangingPunct="0"/>
            <a:r>
              <a:rPr kumimoji="1" lang="en-US" altLang="zh-CN" sz="2000">
                <a:solidFill>
                  <a:srgbClr val="000000"/>
                </a:solidFill>
                <a:latin typeface="宋体" panose="02010600030101010101" pitchFamily="2" charset="-122"/>
              </a:rPr>
              <a:t>F3</a:t>
            </a:r>
            <a:r>
              <a:rPr kumimoji="1" lang="zh-CN" altLang="en-US" sz="2000">
                <a:solidFill>
                  <a:srgbClr val="000000"/>
                </a:solidFill>
                <a:latin typeface="宋体" panose="02010600030101010101" pitchFamily="2" charset="-122"/>
              </a:rPr>
              <a:t>各班学生用书表</a:t>
            </a:r>
            <a:endParaRPr kumimoji="1" lang="zh-CN" altLang="en-US" sz="2000">
              <a:latin typeface="Times New Roman" panose="02020603050405020304" pitchFamily="18" charset="0"/>
            </a:endParaRPr>
          </a:p>
        </p:txBody>
      </p:sp>
      <p:sp>
        <p:nvSpPr>
          <p:cNvPr id="801816" name="Rectangle 24"/>
          <p:cNvSpPr>
            <a:spLocks noChangeArrowheads="1"/>
          </p:cNvSpPr>
          <p:nvPr/>
        </p:nvSpPr>
        <p:spPr bwMode="auto">
          <a:xfrm>
            <a:off x="276225" y="3840163"/>
            <a:ext cx="1066800" cy="2216150"/>
          </a:xfrm>
          <a:prstGeom prst="rect">
            <a:avLst/>
          </a:prstGeom>
          <a:solidFill>
            <a:srgbClr val="FFFFFF"/>
          </a:solidFill>
          <a:ln w="9525">
            <a:solidFill>
              <a:srgbClr val="000000"/>
            </a:solidFill>
            <a:miter lim="800000"/>
          </a:ln>
        </p:spPr>
        <p:txBody>
          <a:bodyPr/>
          <a:lstStyle/>
          <a:p>
            <a:endParaRPr lang="zh-CN" altLang="en-US"/>
          </a:p>
        </p:txBody>
      </p:sp>
      <p:sp>
        <p:nvSpPr>
          <p:cNvPr id="801817" name="Line 25"/>
          <p:cNvSpPr>
            <a:spLocks noChangeShapeType="1"/>
          </p:cNvSpPr>
          <p:nvPr/>
        </p:nvSpPr>
        <p:spPr bwMode="auto">
          <a:xfrm flipV="1">
            <a:off x="1412875" y="4665663"/>
            <a:ext cx="690563" cy="6350"/>
          </a:xfrm>
          <a:prstGeom prst="line">
            <a:avLst/>
          </a:prstGeom>
          <a:noFill/>
          <a:ln w="28575">
            <a:solidFill>
              <a:srgbClr val="000000"/>
            </a:solidFill>
            <a:round/>
            <a:headEnd type="stealth" w="lg" len="lg"/>
            <a:tailEnd type="none" w="lg" len="lg"/>
          </a:ln>
        </p:spPr>
        <p:txBody>
          <a:bodyPr/>
          <a:lstStyle/>
          <a:p>
            <a:endParaRPr lang="zh-CN" altLang="en-US"/>
          </a:p>
        </p:txBody>
      </p:sp>
      <p:sp>
        <p:nvSpPr>
          <p:cNvPr id="801818" name="Line 26"/>
          <p:cNvSpPr>
            <a:spLocks noChangeShapeType="1"/>
          </p:cNvSpPr>
          <p:nvPr/>
        </p:nvSpPr>
        <p:spPr bwMode="auto">
          <a:xfrm>
            <a:off x="1395413" y="5226050"/>
            <a:ext cx="684212" cy="1588"/>
          </a:xfrm>
          <a:prstGeom prst="line">
            <a:avLst/>
          </a:prstGeom>
          <a:noFill/>
          <a:ln w="28575">
            <a:solidFill>
              <a:srgbClr val="000000"/>
            </a:solidFill>
            <a:round/>
            <a:tailEnd type="stealth" w="lg" len="lg"/>
          </a:ln>
        </p:spPr>
        <p:txBody>
          <a:bodyPr/>
          <a:lstStyle/>
          <a:p>
            <a:endParaRPr lang="zh-CN" altLang="en-US"/>
          </a:p>
        </p:txBody>
      </p:sp>
      <p:sp>
        <p:nvSpPr>
          <p:cNvPr id="801819" name="Rectangle 27"/>
          <p:cNvSpPr>
            <a:spLocks noChangeArrowheads="1"/>
          </p:cNvSpPr>
          <p:nvPr/>
        </p:nvSpPr>
        <p:spPr bwMode="auto">
          <a:xfrm>
            <a:off x="8251825" y="3840163"/>
            <a:ext cx="892175" cy="2216150"/>
          </a:xfrm>
          <a:prstGeom prst="rect">
            <a:avLst/>
          </a:prstGeom>
          <a:solidFill>
            <a:srgbClr val="FFFFFF"/>
          </a:solidFill>
          <a:ln w="9525">
            <a:solidFill>
              <a:srgbClr val="000000"/>
            </a:solidFill>
            <a:miter lim="800000"/>
          </a:ln>
        </p:spPr>
        <p:txBody>
          <a:bodyPr/>
          <a:lstStyle/>
          <a:p>
            <a:endParaRPr lang="zh-CN" altLang="en-US"/>
          </a:p>
        </p:txBody>
      </p:sp>
      <p:sp>
        <p:nvSpPr>
          <p:cNvPr id="801820" name="Line 28"/>
          <p:cNvSpPr>
            <a:spLocks noChangeShapeType="1"/>
          </p:cNvSpPr>
          <p:nvPr/>
        </p:nvSpPr>
        <p:spPr bwMode="auto">
          <a:xfrm>
            <a:off x="7235825" y="4797425"/>
            <a:ext cx="1092200" cy="155575"/>
          </a:xfrm>
          <a:prstGeom prst="line">
            <a:avLst/>
          </a:prstGeom>
          <a:noFill/>
          <a:ln w="28575">
            <a:solidFill>
              <a:srgbClr val="000000"/>
            </a:solidFill>
            <a:round/>
            <a:tailEnd type="stealth" w="lg" len="lg"/>
          </a:ln>
        </p:spPr>
        <p:txBody>
          <a:bodyPr/>
          <a:lstStyle/>
          <a:p>
            <a:endParaRPr lang="zh-CN" altLang="en-US"/>
          </a:p>
        </p:txBody>
      </p:sp>
      <p:sp>
        <p:nvSpPr>
          <p:cNvPr id="801821" name="Rectangle 29"/>
          <p:cNvSpPr>
            <a:spLocks noChangeArrowheads="1"/>
          </p:cNvSpPr>
          <p:nvPr/>
        </p:nvSpPr>
        <p:spPr bwMode="auto">
          <a:xfrm>
            <a:off x="1030288" y="1347788"/>
            <a:ext cx="1068387" cy="2216150"/>
          </a:xfrm>
          <a:prstGeom prst="rect">
            <a:avLst/>
          </a:prstGeom>
          <a:solidFill>
            <a:srgbClr val="FFFFFF"/>
          </a:solidFill>
          <a:ln w="9525">
            <a:solidFill>
              <a:srgbClr val="000000"/>
            </a:solidFill>
            <a:miter lim="800000"/>
          </a:ln>
        </p:spPr>
        <p:txBody>
          <a:bodyPr/>
          <a:lstStyle/>
          <a:p>
            <a:endParaRPr lang="zh-CN" altLang="en-US"/>
          </a:p>
        </p:txBody>
      </p:sp>
      <p:sp>
        <p:nvSpPr>
          <p:cNvPr id="801822" name="Line 30"/>
          <p:cNvSpPr>
            <a:spLocks noChangeShapeType="1"/>
          </p:cNvSpPr>
          <p:nvPr/>
        </p:nvSpPr>
        <p:spPr bwMode="auto">
          <a:xfrm>
            <a:off x="2211388" y="2455863"/>
            <a:ext cx="2078037" cy="1587"/>
          </a:xfrm>
          <a:prstGeom prst="line">
            <a:avLst/>
          </a:prstGeom>
          <a:noFill/>
          <a:ln w="28575">
            <a:solidFill>
              <a:srgbClr val="000000"/>
            </a:solidFill>
            <a:round/>
            <a:tailEnd type="stealth" w="lg" len="lg"/>
          </a:ln>
        </p:spPr>
        <p:txBody>
          <a:bodyPr/>
          <a:lstStyle/>
          <a:p>
            <a:endParaRPr lang="zh-CN" altLang="en-US"/>
          </a:p>
        </p:txBody>
      </p:sp>
      <p:sp>
        <p:nvSpPr>
          <p:cNvPr id="801823" name="Freeform 31"/>
          <p:cNvSpPr/>
          <p:nvPr/>
        </p:nvSpPr>
        <p:spPr bwMode="auto">
          <a:xfrm>
            <a:off x="6084888" y="3933825"/>
            <a:ext cx="1257300" cy="1246188"/>
          </a:xfrm>
          <a:custGeom>
            <a:avLst/>
            <a:gdLst/>
            <a:ahLst/>
            <a:cxnLst>
              <a:cxn ang="0">
                <a:pos x="792" y="391"/>
              </a:cxn>
              <a:cxn ang="0">
                <a:pos x="786" y="325"/>
              </a:cxn>
              <a:cxn ang="0">
                <a:pos x="767" y="258"/>
              </a:cxn>
              <a:cxn ang="0">
                <a:pos x="738" y="196"/>
              </a:cxn>
              <a:cxn ang="0">
                <a:pos x="700" y="140"/>
              </a:cxn>
              <a:cxn ang="0">
                <a:pos x="650" y="91"/>
              </a:cxn>
              <a:cxn ang="0">
                <a:pos x="593" y="53"/>
              </a:cxn>
              <a:cxn ang="0">
                <a:pos x="532" y="25"/>
              </a:cxn>
              <a:cxn ang="0">
                <a:pos x="466" y="4"/>
              </a:cxn>
              <a:cxn ang="0">
                <a:pos x="396" y="0"/>
              </a:cxn>
              <a:cxn ang="0">
                <a:pos x="326" y="4"/>
              </a:cxn>
              <a:cxn ang="0">
                <a:pos x="260" y="25"/>
              </a:cxn>
              <a:cxn ang="0">
                <a:pos x="196" y="53"/>
              </a:cxn>
              <a:cxn ang="0">
                <a:pos x="139" y="91"/>
              </a:cxn>
              <a:cxn ang="0">
                <a:pos x="92" y="140"/>
              </a:cxn>
              <a:cxn ang="0">
                <a:pos x="54" y="196"/>
              </a:cxn>
              <a:cxn ang="0">
                <a:pos x="22" y="258"/>
              </a:cxn>
              <a:cxn ang="0">
                <a:pos x="6" y="325"/>
              </a:cxn>
              <a:cxn ang="0">
                <a:pos x="0" y="391"/>
              </a:cxn>
              <a:cxn ang="0">
                <a:pos x="6" y="461"/>
              </a:cxn>
              <a:cxn ang="0">
                <a:pos x="22" y="527"/>
              </a:cxn>
              <a:cxn ang="0">
                <a:pos x="54" y="590"/>
              </a:cxn>
              <a:cxn ang="0">
                <a:pos x="92" y="646"/>
              </a:cxn>
              <a:cxn ang="0">
                <a:pos x="139" y="691"/>
              </a:cxn>
              <a:cxn ang="0">
                <a:pos x="196" y="733"/>
              </a:cxn>
              <a:cxn ang="0">
                <a:pos x="260" y="761"/>
              </a:cxn>
              <a:cxn ang="0">
                <a:pos x="326" y="778"/>
              </a:cxn>
              <a:cxn ang="0">
                <a:pos x="396" y="785"/>
              </a:cxn>
              <a:cxn ang="0">
                <a:pos x="466" y="778"/>
              </a:cxn>
              <a:cxn ang="0">
                <a:pos x="532" y="761"/>
              </a:cxn>
              <a:cxn ang="0">
                <a:pos x="593" y="733"/>
              </a:cxn>
              <a:cxn ang="0">
                <a:pos x="650" y="691"/>
              </a:cxn>
              <a:cxn ang="0">
                <a:pos x="700" y="646"/>
              </a:cxn>
              <a:cxn ang="0">
                <a:pos x="738" y="590"/>
              </a:cxn>
              <a:cxn ang="0">
                <a:pos x="767" y="527"/>
              </a:cxn>
              <a:cxn ang="0">
                <a:pos x="786" y="461"/>
              </a:cxn>
              <a:cxn ang="0">
                <a:pos x="792" y="391"/>
              </a:cxn>
            </a:cxnLst>
            <a:rect l="0" t="0" r="r" b="b"/>
            <a:pathLst>
              <a:path w="792" h="785">
                <a:moveTo>
                  <a:pt x="792" y="391"/>
                </a:moveTo>
                <a:lnTo>
                  <a:pt x="786" y="325"/>
                </a:lnTo>
                <a:lnTo>
                  <a:pt x="767" y="258"/>
                </a:lnTo>
                <a:lnTo>
                  <a:pt x="738" y="196"/>
                </a:lnTo>
                <a:lnTo>
                  <a:pt x="700" y="140"/>
                </a:lnTo>
                <a:lnTo>
                  <a:pt x="650" y="91"/>
                </a:lnTo>
                <a:lnTo>
                  <a:pt x="593" y="53"/>
                </a:lnTo>
                <a:lnTo>
                  <a:pt x="532" y="25"/>
                </a:lnTo>
                <a:lnTo>
                  <a:pt x="466" y="4"/>
                </a:lnTo>
                <a:lnTo>
                  <a:pt x="396" y="0"/>
                </a:lnTo>
                <a:lnTo>
                  <a:pt x="326" y="4"/>
                </a:lnTo>
                <a:lnTo>
                  <a:pt x="260" y="25"/>
                </a:lnTo>
                <a:lnTo>
                  <a:pt x="196" y="53"/>
                </a:lnTo>
                <a:lnTo>
                  <a:pt x="139" y="91"/>
                </a:lnTo>
                <a:lnTo>
                  <a:pt x="92" y="140"/>
                </a:lnTo>
                <a:lnTo>
                  <a:pt x="54" y="196"/>
                </a:lnTo>
                <a:lnTo>
                  <a:pt x="22" y="258"/>
                </a:lnTo>
                <a:lnTo>
                  <a:pt x="6" y="325"/>
                </a:lnTo>
                <a:lnTo>
                  <a:pt x="0" y="391"/>
                </a:lnTo>
                <a:lnTo>
                  <a:pt x="6" y="461"/>
                </a:lnTo>
                <a:lnTo>
                  <a:pt x="22" y="527"/>
                </a:lnTo>
                <a:lnTo>
                  <a:pt x="54" y="590"/>
                </a:lnTo>
                <a:lnTo>
                  <a:pt x="92" y="646"/>
                </a:lnTo>
                <a:lnTo>
                  <a:pt x="139" y="691"/>
                </a:lnTo>
                <a:lnTo>
                  <a:pt x="196" y="733"/>
                </a:lnTo>
                <a:lnTo>
                  <a:pt x="260" y="761"/>
                </a:lnTo>
                <a:lnTo>
                  <a:pt x="326" y="778"/>
                </a:lnTo>
                <a:lnTo>
                  <a:pt x="396" y="785"/>
                </a:lnTo>
                <a:lnTo>
                  <a:pt x="466" y="778"/>
                </a:lnTo>
                <a:lnTo>
                  <a:pt x="532" y="761"/>
                </a:lnTo>
                <a:lnTo>
                  <a:pt x="593" y="733"/>
                </a:lnTo>
                <a:lnTo>
                  <a:pt x="650" y="691"/>
                </a:lnTo>
                <a:lnTo>
                  <a:pt x="700" y="646"/>
                </a:lnTo>
                <a:lnTo>
                  <a:pt x="738" y="590"/>
                </a:lnTo>
                <a:lnTo>
                  <a:pt x="767" y="527"/>
                </a:lnTo>
                <a:lnTo>
                  <a:pt x="786" y="461"/>
                </a:lnTo>
                <a:lnTo>
                  <a:pt x="792" y="391"/>
                </a:lnTo>
                <a:close/>
              </a:path>
            </a:pathLst>
          </a:custGeom>
          <a:solidFill>
            <a:srgbClr val="FFFFFF"/>
          </a:solidFill>
          <a:ln w="9525">
            <a:solidFill>
              <a:srgbClr val="000000"/>
            </a:solidFill>
            <a:prstDash val="solid"/>
            <a:round/>
          </a:ln>
        </p:spPr>
        <p:txBody>
          <a:bodyPr/>
          <a:lstStyle/>
          <a:p>
            <a:endParaRPr lang="zh-CN" altLang="en-US"/>
          </a:p>
        </p:txBody>
      </p:sp>
      <p:sp>
        <p:nvSpPr>
          <p:cNvPr id="801824" name="Freeform 32"/>
          <p:cNvSpPr/>
          <p:nvPr/>
        </p:nvSpPr>
        <p:spPr bwMode="auto">
          <a:xfrm>
            <a:off x="6315075" y="1901825"/>
            <a:ext cx="1258888" cy="1246188"/>
          </a:xfrm>
          <a:custGeom>
            <a:avLst/>
            <a:gdLst/>
            <a:ahLst/>
            <a:cxnLst>
              <a:cxn ang="0">
                <a:pos x="793" y="394"/>
              </a:cxn>
              <a:cxn ang="0">
                <a:pos x="786" y="324"/>
              </a:cxn>
              <a:cxn ang="0">
                <a:pos x="767" y="258"/>
              </a:cxn>
              <a:cxn ang="0">
                <a:pos x="739" y="195"/>
              </a:cxn>
              <a:cxn ang="0">
                <a:pos x="701" y="140"/>
              </a:cxn>
              <a:cxn ang="0">
                <a:pos x="650" y="94"/>
              </a:cxn>
              <a:cxn ang="0">
                <a:pos x="593" y="52"/>
              </a:cxn>
              <a:cxn ang="0">
                <a:pos x="533" y="24"/>
              </a:cxn>
              <a:cxn ang="0">
                <a:pos x="466" y="7"/>
              </a:cxn>
              <a:cxn ang="0">
                <a:pos x="397" y="0"/>
              </a:cxn>
              <a:cxn ang="0">
                <a:pos x="327" y="7"/>
              </a:cxn>
              <a:cxn ang="0">
                <a:pos x="260" y="24"/>
              </a:cxn>
              <a:cxn ang="0">
                <a:pos x="197" y="52"/>
              </a:cxn>
              <a:cxn ang="0">
                <a:pos x="140" y="94"/>
              </a:cxn>
              <a:cxn ang="0">
                <a:pos x="92" y="140"/>
              </a:cxn>
              <a:cxn ang="0">
                <a:pos x="54" y="195"/>
              </a:cxn>
              <a:cxn ang="0">
                <a:pos x="22" y="258"/>
              </a:cxn>
              <a:cxn ang="0">
                <a:pos x="7" y="324"/>
              </a:cxn>
              <a:cxn ang="0">
                <a:pos x="0" y="394"/>
              </a:cxn>
              <a:cxn ang="0">
                <a:pos x="7" y="461"/>
              </a:cxn>
              <a:cxn ang="0">
                <a:pos x="22" y="527"/>
              </a:cxn>
              <a:cxn ang="0">
                <a:pos x="54" y="590"/>
              </a:cxn>
              <a:cxn ang="0">
                <a:pos x="92" y="645"/>
              </a:cxn>
              <a:cxn ang="0">
                <a:pos x="140" y="694"/>
              </a:cxn>
              <a:cxn ang="0">
                <a:pos x="197" y="733"/>
              </a:cxn>
              <a:cxn ang="0">
                <a:pos x="260" y="761"/>
              </a:cxn>
              <a:cxn ang="0">
                <a:pos x="327" y="782"/>
              </a:cxn>
              <a:cxn ang="0">
                <a:pos x="397" y="785"/>
              </a:cxn>
              <a:cxn ang="0">
                <a:pos x="466" y="782"/>
              </a:cxn>
              <a:cxn ang="0">
                <a:pos x="533" y="761"/>
              </a:cxn>
              <a:cxn ang="0">
                <a:pos x="593" y="733"/>
              </a:cxn>
              <a:cxn ang="0">
                <a:pos x="650" y="694"/>
              </a:cxn>
              <a:cxn ang="0">
                <a:pos x="701" y="645"/>
              </a:cxn>
              <a:cxn ang="0">
                <a:pos x="739" y="590"/>
              </a:cxn>
              <a:cxn ang="0">
                <a:pos x="767" y="527"/>
              </a:cxn>
              <a:cxn ang="0">
                <a:pos x="786" y="461"/>
              </a:cxn>
              <a:cxn ang="0">
                <a:pos x="793" y="394"/>
              </a:cxn>
            </a:cxnLst>
            <a:rect l="0" t="0" r="r" b="b"/>
            <a:pathLst>
              <a:path w="793" h="785">
                <a:moveTo>
                  <a:pt x="793" y="394"/>
                </a:moveTo>
                <a:lnTo>
                  <a:pt x="786" y="324"/>
                </a:lnTo>
                <a:lnTo>
                  <a:pt x="767" y="258"/>
                </a:lnTo>
                <a:lnTo>
                  <a:pt x="739" y="195"/>
                </a:lnTo>
                <a:lnTo>
                  <a:pt x="701" y="140"/>
                </a:lnTo>
                <a:lnTo>
                  <a:pt x="650" y="94"/>
                </a:lnTo>
                <a:lnTo>
                  <a:pt x="593" y="52"/>
                </a:lnTo>
                <a:lnTo>
                  <a:pt x="533" y="24"/>
                </a:lnTo>
                <a:lnTo>
                  <a:pt x="466" y="7"/>
                </a:lnTo>
                <a:lnTo>
                  <a:pt x="397" y="0"/>
                </a:lnTo>
                <a:lnTo>
                  <a:pt x="327" y="7"/>
                </a:lnTo>
                <a:lnTo>
                  <a:pt x="260" y="24"/>
                </a:lnTo>
                <a:lnTo>
                  <a:pt x="197" y="52"/>
                </a:lnTo>
                <a:lnTo>
                  <a:pt x="140" y="94"/>
                </a:lnTo>
                <a:lnTo>
                  <a:pt x="92" y="140"/>
                </a:lnTo>
                <a:lnTo>
                  <a:pt x="54" y="195"/>
                </a:lnTo>
                <a:lnTo>
                  <a:pt x="22" y="258"/>
                </a:lnTo>
                <a:lnTo>
                  <a:pt x="7" y="324"/>
                </a:lnTo>
                <a:lnTo>
                  <a:pt x="0" y="394"/>
                </a:lnTo>
                <a:lnTo>
                  <a:pt x="7" y="461"/>
                </a:lnTo>
                <a:lnTo>
                  <a:pt x="22" y="527"/>
                </a:lnTo>
                <a:lnTo>
                  <a:pt x="54" y="590"/>
                </a:lnTo>
                <a:lnTo>
                  <a:pt x="92" y="645"/>
                </a:lnTo>
                <a:lnTo>
                  <a:pt x="140" y="694"/>
                </a:lnTo>
                <a:lnTo>
                  <a:pt x="197" y="733"/>
                </a:lnTo>
                <a:lnTo>
                  <a:pt x="260" y="761"/>
                </a:lnTo>
                <a:lnTo>
                  <a:pt x="327" y="782"/>
                </a:lnTo>
                <a:lnTo>
                  <a:pt x="397" y="785"/>
                </a:lnTo>
                <a:lnTo>
                  <a:pt x="466" y="782"/>
                </a:lnTo>
                <a:lnTo>
                  <a:pt x="533" y="761"/>
                </a:lnTo>
                <a:lnTo>
                  <a:pt x="593" y="733"/>
                </a:lnTo>
                <a:lnTo>
                  <a:pt x="650" y="694"/>
                </a:lnTo>
                <a:lnTo>
                  <a:pt x="701" y="645"/>
                </a:lnTo>
                <a:lnTo>
                  <a:pt x="739" y="590"/>
                </a:lnTo>
                <a:lnTo>
                  <a:pt x="767" y="527"/>
                </a:lnTo>
                <a:lnTo>
                  <a:pt x="786" y="461"/>
                </a:lnTo>
                <a:lnTo>
                  <a:pt x="793" y="394"/>
                </a:lnTo>
                <a:close/>
              </a:path>
            </a:pathLst>
          </a:custGeom>
          <a:solidFill>
            <a:srgbClr val="FFFFFF"/>
          </a:solidFill>
          <a:ln w="9525">
            <a:solidFill>
              <a:srgbClr val="000000"/>
            </a:solidFill>
            <a:prstDash val="solid"/>
            <a:round/>
          </a:ln>
        </p:spPr>
        <p:txBody>
          <a:bodyPr/>
          <a:lstStyle/>
          <a:p>
            <a:endParaRPr lang="zh-CN" altLang="en-US"/>
          </a:p>
        </p:txBody>
      </p:sp>
      <p:sp>
        <p:nvSpPr>
          <p:cNvPr id="801825" name="Freeform 33"/>
          <p:cNvSpPr/>
          <p:nvPr/>
        </p:nvSpPr>
        <p:spPr bwMode="auto">
          <a:xfrm>
            <a:off x="4302125" y="1901825"/>
            <a:ext cx="1258888" cy="1246188"/>
          </a:xfrm>
          <a:custGeom>
            <a:avLst/>
            <a:gdLst/>
            <a:ahLst/>
            <a:cxnLst>
              <a:cxn ang="0">
                <a:pos x="793" y="394"/>
              </a:cxn>
              <a:cxn ang="0">
                <a:pos x="786" y="324"/>
              </a:cxn>
              <a:cxn ang="0">
                <a:pos x="767" y="258"/>
              </a:cxn>
              <a:cxn ang="0">
                <a:pos x="739" y="195"/>
              </a:cxn>
              <a:cxn ang="0">
                <a:pos x="701" y="140"/>
              </a:cxn>
              <a:cxn ang="0">
                <a:pos x="650" y="94"/>
              </a:cxn>
              <a:cxn ang="0">
                <a:pos x="593" y="52"/>
              </a:cxn>
              <a:cxn ang="0">
                <a:pos x="533" y="24"/>
              </a:cxn>
              <a:cxn ang="0">
                <a:pos x="463" y="7"/>
              </a:cxn>
              <a:cxn ang="0">
                <a:pos x="396" y="0"/>
              </a:cxn>
              <a:cxn ang="0">
                <a:pos x="327" y="7"/>
              </a:cxn>
              <a:cxn ang="0">
                <a:pos x="260" y="24"/>
              </a:cxn>
              <a:cxn ang="0">
                <a:pos x="197" y="52"/>
              </a:cxn>
              <a:cxn ang="0">
                <a:pos x="140" y="94"/>
              </a:cxn>
              <a:cxn ang="0">
                <a:pos x="92" y="140"/>
              </a:cxn>
              <a:cxn ang="0">
                <a:pos x="51" y="195"/>
              </a:cxn>
              <a:cxn ang="0">
                <a:pos x="22" y="258"/>
              </a:cxn>
              <a:cxn ang="0">
                <a:pos x="6" y="324"/>
              </a:cxn>
              <a:cxn ang="0">
                <a:pos x="0" y="394"/>
              </a:cxn>
              <a:cxn ang="0">
                <a:pos x="6" y="461"/>
              </a:cxn>
              <a:cxn ang="0">
                <a:pos x="22" y="527"/>
              </a:cxn>
              <a:cxn ang="0">
                <a:pos x="51" y="590"/>
              </a:cxn>
              <a:cxn ang="0">
                <a:pos x="92" y="645"/>
              </a:cxn>
              <a:cxn ang="0">
                <a:pos x="140" y="694"/>
              </a:cxn>
              <a:cxn ang="0">
                <a:pos x="197" y="733"/>
              </a:cxn>
              <a:cxn ang="0">
                <a:pos x="260" y="761"/>
              </a:cxn>
              <a:cxn ang="0">
                <a:pos x="327" y="782"/>
              </a:cxn>
              <a:cxn ang="0">
                <a:pos x="396" y="785"/>
              </a:cxn>
              <a:cxn ang="0">
                <a:pos x="463" y="782"/>
              </a:cxn>
              <a:cxn ang="0">
                <a:pos x="533" y="761"/>
              </a:cxn>
              <a:cxn ang="0">
                <a:pos x="593" y="733"/>
              </a:cxn>
              <a:cxn ang="0">
                <a:pos x="650" y="694"/>
              </a:cxn>
              <a:cxn ang="0">
                <a:pos x="701" y="645"/>
              </a:cxn>
              <a:cxn ang="0">
                <a:pos x="739" y="590"/>
              </a:cxn>
              <a:cxn ang="0">
                <a:pos x="767" y="527"/>
              </a:cxn>
              <a:cxn ang="0">
                <a:pos x="786" y="461"/>
              </a:cxn>
              <a:cxn ang="0">
                <a:pos x="793" y="394"/>
              </a:cxn>
            </a:cxnLst>
            <a:rect l="0" t="0" r="r" b="b"/>
            <a:pathLst>
              <a:path w="793" h="785">
                <a:moveTo>
                  <a:pt x="793" y="394"/>
                </a:moveTo>
                <a:lnTo>
                  <a:pt x="786" y="324"/>
                </a:lnTo>
                <a:lnTo>
                  <a:pt x="767" y="258"/>
                </a:lnTo>
                <a:lnTo>
                  <a:pt x="739" y="195"/>
                </a:lnTo>
                <a:lnTo>
                  <a:pt x="701" y="140"/>
                </a:lnTo>
                <a:lnTo>
                  <a:pt x="650" y="94"/>
                </a:lnTo>
                <a:lnTo>
                  <a:pt x="593" y="52"/>
                </a:lnTo>
                <a:lnTo>
                  <a:pt x="533" y="24"/>
                </a:lnTo>
                <a:lnTo>
                  <a:pt x="463" y="7"/>
                </a:lnTo>
                <a:lnTo>
                  <a:pt x="396" y="0"/>
                </a:lnTo>
                <a:lnTo>
                  <a:pt x="327" y="7"/>
                </a:lnTo>
                <a:lnTo>
                  <a:pt x="260" y="24"/>
                </a:lnTo>
                <a:lnTo>
                  <a:pt x="197" y="52"/>
                </a:lnTo>
                <a:lnTo>
                  <a:pt x="140" y="94"/>
                </a:lnTo>
                <a:lnTo>
                  <a:pt x="92" y="140"/>
                </a:lnTo>
                <a:lnTo>
                  <a:pt x="51" y="195"/>
                </a:lnTo>
                <a:lnTo>
                  <a:pt x="22" y="258"/>
                </a:lnTo>
                <a:lnTo>
                  <a:pt x="6" y="324"/>
                </a:lnTo>
                <a:lnTo>
                  <a:pt x="0" y="394"/>
                </a:lnTo>
                <a:lnTo>
                  <a:pt x="6" y="461"/>
                </a:lnTo>
                <a:lnTo>
                  <a:pt x="22" y="527"/>
                </a:lnTo>
                <a:lnTo>
                  <a:pt x="51" y="590"/>
                </a:lnTo>
                <a:lnTo>
                  <a:pt x="92" y="645"/>
                </a:lnTo>
                <a:lnTo>
                  <a:pt x="140" y="694"/>
                </a:lnTo>
                <a:lnTo>
                  <a:pt x="197" y="733"/>
                </a:lnTo>
                <a:lnTo>
                  <a:pt x="260" y="761"/>
                </a:lnTo>
                <a:lnTo>
                  <a:pt x="327" y="782"/>
                </a:lnTo>
                <a:lnTo>
                  <a:pt x="396" y="785"/>
                </a:lnTo>
                <a:lnTo>
                  <a:pt x="463" y="782"/>
                </a:lnTo>
                <a:lnTo>
                  <a:pt x="533" y="761"/>
                </a:lnTo>
                <a:lnTo>
                  <a:pt x="593" y="733"/>
                </a:lnTo>
                <a:lnTo>
                  <a:pt x="650" y="694"/>
                </a:lnTo>
                <a:lnTo>
                  <a:pt x="701" y="645"/>
                </a:lnTo>
                <a:lnTo>
                  <a:pt x="739" y="590"/>
                </a:lnTo>
                <a:lnTo>
                  <a:pt x="767" y="527"/>
                </a:lnTo>
                <a:lnTo>
                  <a:pt x="786" y="461"/>
                </a:lnTo>
                <a:lnTo>
                  <a:pt x="793" y="394"/>
                </a:lnTo>
                <a:close/>
              </a:path>
            </a:pathLst>
          </a:custGeom>
          <a:solidFill>
            <a:srgbClr val="FFFFFF"/>
          </a:solidFill>
          <a:ln w="9525">
            <a:solidFill>
              <a:srgbClr val="000000"/>
            </a:solidFill>
            <a:prstDash val="solid"/>
            <a:round/>
          </a:ln>
        </p:spPr>
        <p:txBody>
          <a:bodyPr/>
          <a:lstStyle/>
          <a:p>
            <a:endParaRPr lang="zh-CN" altLang="en-US"/>
          </a:p>
        </p:txBody>
      </p:sp>
      <p:sp>
        <p:nvSpPr>
          <p:cNvPr id="801826" name="Line 34"/>
          <p:cNvSpPr>
            <a:spLocks noChangeShapeType="1"/>
          </p:cNvSpPr>
          <p:nvPr/>
        </p:nvSpPr>
        <p:spPr bwMode="auto">
          <a:xfrm flipH="1">
            <a:off x="4822825" y="3136900"/>
            <a:ext cx="234950" cy="1282700"/>
          </a:xfrm>
          <a:prstGeom prst="line">
            <a:avLst/>
          </a:prstGeom>
          <a:noFill/>
          <a:ln w="28575">
            <a:solidFill>
              <a:srgbClr val="000000"/>
            </a:solidFill>
            <a:round/>
            <a:tailEnd type="stealth" w="lg" len="lg"/>
          </a:ln>
        </p:spPr>
        <p:txBody>
          <a:bodyPr/>
          <a:lstStyle/>
          <a:p>
            <a:endParaRPr lang="zh-CN" altLang="en-US"/>
          </a:p>
        </p:txBody>
      </p:sp>
      <p:sp>
        <p:nvSpPr>
          <p:cNvPr id="801827" name="Line 35"/>
          <p:cNvSpPr>
            <a:spLocks noChangeShapeType="1"/>
          </p:cNvSpPr>
          <p:nvPr/>
        </p:nvSpPr>
        <p:spPr bwMode="auto">
          <a:xfrm flipV="1">
            <a:off x="5143500" y="2971800"/>
            <a:ext cx="1431925" cy="1555750"/>
          </a:xfrm>
          <a:prstGeom prst="line">
            <a:avLst/>
          </a:prstGeom>
          <a:noFill/>
          <a:ln w="28575">
            <a:solidFill>
              <a:srgbClr val="000000"/>
            </a:solidFill>
            <a:round/>
            <a:tailEnd type="stealth" w="lg" len="lg"/>
          </a:ln>
        </p:spPr>
        <p:txBody>
          <a:bodyPr/>
          <a:lstStyle/>
          <a:p>
            <a:endParaRPr lang="zh-CN" altLang="en-US"/>
          </a:p>
        </p:txBody>
      </p:sp>
      <p:sp>
        <p:nvSpPr>
          <p:cNvPr id="801828" name="Line 36"/>
          <p:cNvSpPr>
            <a:spLocks noChangeShapeType="1"/>
          </p:cNvSpPr>
          <p:nvPr/>
        </p:nvSpPr>
        <p:spPr bwMode="auto">
          <a:xfrm>
            <a:off x="5183188" y="1281113"/>
            <a:ext cx="1695450" cy="1587"/>
          </a:xfrm>
          <a:prstGeom prst="line">
            <a:avLst/>
          </a:prstGeom>
          <a:noFill/>
          <a:ln w="9525">
            <a:solidFill>
              <a:srgbClr val="000000"/>
            </a:solidFill>
            <a:round/>
          </a:ln>
        </p:spPr>
        <p:txBody>
          <a:bodyPr/>
          <a:lstStyle/>
          <a:p>
            <a:endParaRPr lang="zh-CN" altLang="en-US"/>
          </a:p>
        </p:txBody>
      </p:sp>
      <p:sp>
        <p:nvSpPr>
          <p:cNvPr id="801829" name="Line 37"/>
          <p:cNvSpPr>
            <a:spLocks noChangeShapeType="1"/>
          </p:cNvSpPr>
          <p:nvPr/>
        </p:nvSpPr>
        <p:spPr bwMode="auto">
          <a:xfrm>
            <a:off x="5183188" y="865188"/>
            <a:ext cx="1695450" cy="1587"/>
          </a:xfrm>
          <a:prstGeom prst="line">
            <a:avLst/>
          </a:prstGeom>
          <a:noFill/>
          <a:ln w="9525">
            <a:solidFill>
              <a:srgbClr val="000000"/>
            </a:solidFill>
            <a:round/>
          </a:ln>
        </p:spPr>
        <p:txBody>
          <a:bodyPr/>
          <a:lstStyle/>
          <a:p>
            <a:endParaRPr lang="zh-CN" altLang="en-US"/>
          </a:p>
        </p:txBody>
      </p:sp>
      <p:sp>
        <p:nvSpPr>
          <p:cNvPr id="801830" name="Rectangle 38"/>
          <p:cNvSpPr>
            <a:spLocks noChangeArrowheads="1"/>
          </p:cNvSpPr>
          <p:nvPr/>
        </p:nvSpPr>
        <p:spPr bwMode="auto">
          <a:xfrm>
            <a:off x="5505450" y="987425"/>
            <a:ext cx="1535113" cy="304800"/>
          </a:xfrm>
          <a:prstGeom prst="rect">
            <a:avLst/>
          </a:prstGeom>
          <a:noFill/>
          <a:ln w="9525">
            <a:noFill/>
            <a:miter lim="800000"/>
          </a:ln>
        </p:spPr>
        <p:txBody>
          <a:bodyPr wrap="none" lIns="0" tIns="0" rIns="0" bIns="0">
            <a:spAutoFit/>
          </a:bodyPr>
          <a:lstStyle/>
          <a:p>
            <a:pPr eaLnBrk="0" hangingPunct="0"/>
            <a:r>
              <a:rPr kumimoji="1" lang="en-US" altLang="zh-CN" sz="2000" b="1">
                <a:solidFill>
                  <a:srgbClr val="FF9966"/>
                </a:solidFill>
                <a:latin typeface="宋体" panose="02010600030101010101" pitchFamily="2" charset="-122"/>
              </a:rPr>
              <a:t>F2</a:t>
            </a:r>
            <a:r>
              <a:rPr kumimoji="1" lang="zh-CN" altLang="en-US" sz="2000" b="1">
                <a:solidFill>
                  <a:srgbClr val="FF9966"/>
                </a:solidFill>
                <a:latin typeface="宋体" panose="02010600030101010101" pitchFamily="2" charset="-122"/>
              </a:rPr>
              <a:t>缺书登记表</a:t>
            </a:r>
            <a:endParaRPr kumimoji="1" lang="zh-CN" altLang="en-US" sz="2000" b="1">
              <a:solidFill>
                <a:srgbClr val="FF9966"/>
              </a:solidFill>
              <a:latin typeface="Times New Roman" panose="02020603050405020304" pitchFamily="18" charset="0"/>
            </a:endParaRPr>
          </a:p>
        </p:txBody>
      </p:sp>
      <p:sp>
        <p:nvSpPr>
          <p:cNvPr id="801831" name="Freeform 39"/>
          <p:cNvSpPr/>
          <p:nvPr/>
        </p:nvSpPr>
        <p:spPr bwMode="auto">
          <a:xfrm>
            <a:off x="6184900" y="1354138"/>
            <a:ext cx="468313" cy="619125"/>
          </a:xfrm>
          <a:custGeom>
            <a:avLst/>
            <a:gdLst/>
            <a:ahLst/>
            <a:cxnLst>
              <a:cxn ang="0">
                <a:pos x="0" y="0"/>
              </a:cxn>
              <a:cxn ang="0">
                <a:pos x="13" y="73"/>
              </a:cxn>
              <a:cxn ang="0">
                <a:pos x="35" y="139"/>
              </a:cxn>
              <a:cxn ang="0">
                <a:pos x="63" y="202"/>
              </a:cxn>
              <a:cxn ang="0">
                <a:pos x="95" y="261"/>
              </a:cxn>
              <a:cxn ang="0">
                <a:pos x="130" y="307"/>
              </a:cxn>
              <a:cxn ang="0">
                <a:pos x="168" y="345"/>
              </a:cxn>
              <a:cxn ang="0">
                <a:pos x="209" y="373"/>
              </a:cxn>
              <a:cxn ang="0">
                <a:pos x="253" y="387"/>
              </a:cxn>
              <a:cxn ang="0">
                <a:pos x="295" y="390"/>
              </a:cxn>
            </a:cxnLst>
            <a:rect l="0" t="0" r="r" b="b"/>
            <a:pathLst>
              <a:path w="295" h="390">
                <a:moveTo>
                  <a:pt x="0" y="0"/>
                </a:moveTo>
                <a:lnTo>
                  <a:pt x="13" y="73"/>
                </a:lnTo>
                <a:lnTo>
                  <a:pt x="35" y="139"/>
                </a:lnTo>
                <a:lnTo>
                  <a:pt x="63" y="202"/>
                </a:lnTo>
                <a:lnTo>
                  <a:pt x="95" y="261"/>
                </a:lnTo>
                <a:lnTo>
                  <a:pt x="130" y="307"/>
                </a:lnTo>
                <a:lnTo>
                  <a:pt x="168" y="345"/>
                </a:lnTo>
                <a:lnTo>
                  <a:pt x="209" y="373"/>
                </a:lnTo>
                <a:lnTo>
                  <a:pt x="253" y="387"/>
                </a:lnTo>
                <a:lnTo>
                  <a:pt x="295" y="390"/>
                </a:lnTo>
              </a:path>
            </a:pathLst>
          </a:custGeom>
          <a:noFill/>
          <a:ln w="28575" cmpd="sng">
            <a:solidFill>
              <a:srgbClr val="000000"/>
            </a:solidFill>
            <a:prstDash val="solid"/>
            <a:round/>
          </a:ln>
        </p:spPr>
        <p:txBody>
          <a:bodyPr/>
          <a:lstStyle/>
          <a:p>
            <a:endParaRPr lang="zh-CN" altLang="en-US"/>
          </a:p>
        </p:txBody>
      </p:sp>
      <p:sp>
        <p:nvSpPr>
          <p:cNvPr id="801832" name="Freeform 40"/>
          <p:cNvSpPr/>
          <p:nvPr/>
        </p:nvSpPr>
        <p:spPr bwMode="auto">
          <a:xfrm>
            <a:off x="6138863" y="1281113"/>
            <a:ext cx="90487" cy="104775"/>
          </a:xfrm>
          <a:custGeom>
            <a:avLst/>
            <a:gdLst/>
            <a:ahLst/>
            <a:cxnLst>
              <a:cxn ang="0">
                <a:pos x="22" y="0"/>
              </a:cxn>
              <a:cxn ang="0">
                <a:pos x="57" y="56"/>
              </a:cxn>
              <a:cxn ang="0">
                <a:pos x="51" y="56"/>
              </a:cxn>
              <a:cxn ang="0">
                <a:pos x="45" y="52"/>
              </a:cxn>
              <a:cxn ang="0">
                <a:pos x="42" y="52"/>
              </a:cxn>
              <a:cxn ang="0">
                <a:pos x="35" y="52"/>
              </a:cxn>
              <a:cxn ang="0">
                <a:pos x="29" y="52"/>
              </a:cxn>
              <a:cxn ang="0">
                <a:pos x="22" y="56"/>
              </a:cxn>
              <a:cxn ang="0">
                <a:pos x="16" y="56"/>
              </a:cxn>
              <a:cxn ang="0">
                <a:pos x="13" y="59"/>
              </a:cxn>
              <a:cxn ang="0">
                <a:pos x="7" y="63"/>
              </a:cxn>
              <a:cxn ang="0">
                <a:pos x="0" y="66"/>
              </a:cxn>
              <a:cxn ang="0">
                <a:pos x="22" y="0"/>
              </a:cxn>
            </a:cxnLst>
            <a:rect l="0" t="0" r="r" b="b"/>
            <a:pathLst>
              <a:path w="57" h="66">
                <a:moveTo>
                  <a:pt x="22" y="0"/>
                </a:moveTo>
                <a:lnTo>
                  <a:pt x="57" y="56"/>
                </a:lnTo>
                <a:lnTo>
                  <a:pt x="51" y="56"/>
                </a:lnTo>
                <a:lnTo>
                  <a:pt x="45" y="52"/>
                </a:lnTo>
                <a:lnTo>
                  <a:pt x="42" y="52"/>
                </a:lnTo>
                <a:lnTo>
                  <a:pt x="35" y="52"/>
                </a:lnTo>
                <a:lnTo>
                  <a:pt x="29" y="52"/>
                </a:lnTo>
                <a:lnTo>
                  <a:pt x="22" y="56"/>
                </a:lnTo>
                <a:lnTo>
                  <a:pt x="16" y="56"/>
                </a:lnTo>
                <a:lnTo>
                  <a:pt x="13" y="59"/>
                </a:lnTo>
                <a:lnTo>
                  <a:pt x="7" y="63"/>
                </a:lnTo>
                <a:lnTo>
                  <a:pt x="0" y="66"/>
                </a:lnTo>
                <a:lnTo>
                  <a:pt x="22" y="0"/>
                </a:lnTo>
                <a:close/>
              </a:path>
            </a:pathLst>
          </a:custGeom>
          <a:solidFill>
            <a:srgbClr val="000000"/>
          </a:solidFill>
          <a:ln w="28575" cmpd="sng">
            <a:solidFill>
              <a:srgbClr val="000000"/>
            </a:solidFill>
            <a:round/>
          </a:ln>
        </p:spPr>
        <p:txBody>
          <a:bodyPr/>
          <a:lstStyle/>
          <a:p>
            <a:endParaRPr lang="zh-CN" altLang="en-US"/>
          </a:p>
        </p:txBody>
      </p:sp>
      <p:sp>
        <p:nvSpPr>
          <p:cNvPr id="801833" name="Freeform 41"/>
          <p:cNvSpPr/>
          <p:nvPr/>
        </p:nvSpPr>
        <p:spPr bwMode="auto">
          <a:xfrm>
            <a:off x="5356225" y="1414463"/>
            <a:ext cx="455613" cy="642937"/>
          </a:xfrm>
          <a:custGeom>
            <a:avLst/>
            <a:gdLst/>
            <a:ahLst/>
            <a:cxnLst>
              <a:cxn ang="0">
                <a:pos x="0" y="345"/>
              </a:cxn>
              <a:cxn ang="0">
                <a:pos x="54" y="303"/>
              </a:cxn>
              <a:cxn ang="0">
                <a:pos x="102" y="255"/>
              </a:cxn>
              <a:cxn ang="0">
                <a:pos x="143" y="206"/>
              </a:cxn>
              <a:cxn ang="0">
                <a:pos x="178" y="153"/>
              </a:cxn>
              <a:cxn ang="0">
                <a:pos x="209" y="101"/>
              </a:cxn>
              <a:cxn ang="0">
                <a:pos x="228" y="49"/>
              </a:cxn>
              <a:cxn ang="0">
                <a:pos x="244" y="0"/>
              </a:cxn>
            </a:cxnLst>
            <a:rect l="0" t="0" r="r" b="b"/>
            <a:pathLst>
              <a:path w="244" h="345">
                <a:moveTo>
                  <a:pt x="0" y="345"/>
                </a:moveTo>
                <a:lnTo>
                  <a:pt x="54" y="303"/>
                </a:lnTo>
                <a:lnTo>
                  <a:pt x="102" y="255"/>
                </a:lnTo>
                <a:lnTo>
                  <a:pt x="143" y="206"/>
                </a:lnTo>
                <a:lnTo>
                  <a:pt x="178" y="153"/>
                </a:lnTo>
                <a:lnTo>
                  <a:pt x="209" y="101"/>
                </a:lnTo>
                <a:lnTo>
                  <a:pt x="228" y="49"/>
                </a:lnTo>
                <a:lnTo>
                  <a:pt x="244" y="0"/>
                </a:lnTo>
              </a:path>
            </a:pathLst>
          </a:custGeom>
          <a:noFill/>
          <a:ln w="28575" cmpd="sng">
            <a:solidFill>
              <a:srgbClr val="000000"/>
            </a:solidFill>
            <a:prstDash val="solid"/>
            <a:round/>
            <a:headEnd type="stealth" w="lg" len="lg"/>
          </a:ln>
        </p:spPr>
        <p:txBody>
          <a:bodyPr/>
          <a:lstStyle/>
          <a:p>
            <a:endParaRPr lang="zh-CN" altLang="en-US"/>
          </a:p>
        </p:txBody>
      </p:sp>
      <p:sp>
        <p:nvSpPr>
          <p:cNvPr id="801834" name="Rectangle 42"/>
          <p:cNvSpPr>
            <a:spLocks noChangeArrowheads="1"/>
          </p:cNvSpPr>
          <p:nvPr/>
        </p:nvSpPr>
        <p:spPr bwMode="auto">
          <a:xfrm>
            <a:off x="2947988" y="3463925"/>
            <a:ext cx="1535112" cy="304800"/>
          </a:xfrm>
          <a:prstGeom prst="rect">
            <a:avLst/>
          </a:prstGeom>
          <a:noFill/>
          <a:ln w="9525">
            <a:noFill/>
            <a:miter lim="800000"/>
          </a:ln>
        </p:spPr>
        <p:txBody>
          <a:bodyPr wrap="none" lIns="0" tIns="0" rIns="0" bIns="0">
            <a:spAutoFit/>
          </a:bodyPr>
          <a:lstStyle/>
          <a:p>
            <a:pPr eaLnBrk="0" hangingPunct="0"/>
            <a:r>
              <a:rPr kumimoji="1" lang="en-US" altLang="zh-CN" sz="2000" b="1">
                <a:solidFill>
                  <a:srgbClr val="FF9966"/>
                </a:solidFill>
                <a:latin typeface="宋体" panose="02010600030101010101" pitchFamily="2" charset="-122"/>
              </a:rPr>
              <a:t>F1</a:t>
            </a:r>
            <a:r>
              <a:rPr kumimoji="1" lang="zh-CN" altLang="en-US" sz="2000" b="1">
                <a:solidFill>
                  <a:srgbClr val="FF9966"/>
                </a:solidFill>
                <a:latin typeface="宋体" panose="02010600030101010101" pitchFamily="2" charset="-122"/>
              </a:rPr>
              <a:t>教材存量表</a:t>
            </a:r>
            <a:endParaRPr kumimoji="1" lang="zh-CN" altLang="en-US" sz="2000" b="1">
              <a:solidFill>
                <a:srgbClr val="FF9966"/>
              </a:solidFill>
              <a:latin typeface="Times New Roman" panose="02020603050405020304" pitchFamily="18" charset="0"/>
            </a:endParaRPr>
          </a:p>
        </p:txBody>
      </p:sp>
      <p:sp>
        <p:nvSpPr>
          <p:cNvPr id="801835" name="Line 43"/>
          <p:cNvSpPr>
            <a:spLocks noChangeShapeType="1"/>
          </p:cNvSpPr>
          <p:nvPr/>
        </p:nvSpPr>
        <p:spPr bwMode="auto">
          <a:xfrm>
            <a:off x="2792413" y="3773488"/>
            <a:ext cx="1509712" cy="1587"/>
          </a:xfrm>
          <a:prstGeom prst="line">
            <a:avLst/>
          </a:prstGeom>
          <a:noFill/>
          <a:ln w="9525">
            <a:solidFill>
              <a:srgbClr val="000000"/>
            </a:solidFill>
            <a:round/>
          </a:ln>
        </p:spPr>
        <p:txBody>
          <a:bodyPr/>
          <a:lstStyle/>
          <a:p>
            <a:endParaRPr lang="zh-CN" altLang="en-US"/>
          </a:p>
        </p:txBody>
      </p:sp>
      <p:sp>
        <p:nvSpPr>
          <p:cNvPr id="801836" name="Line 44"/>
          <p:cNvSpPr>
            <a:spLocks noChangeShapeType="1"/>
          </p:cNvSpPr>
          <p:nvPr/>
        </p:nvSpPr>
        <p:spPr bwMode="auto">
          <a:xfrm>
            <a:off x="2792413" y="3359150"/>
            <a:ext cx="1509712" cy="1588"/>
          </a:xfrm>
          <a:prstGeom prst="line">
            <a:avLst/>
          </a:prstGeom>
          <a:noFill/>
          <a:ln w="9525">
            <a:solidFill>
              <a:srgbClr val="000000"/>
            </a:solidFill>
            <a:round/>
          </a:ln>
        </p:spPr>
        <p:txBody>
          <a:bodyPr/>
          <a:lstStyle/>
          <a:p>
            <a:endParaRPr lang="zh-CN" altLang="en-US"/>
          </a:p>
        </p:txBody>
      </p:sp>
      <p:sp>
        <p:nvSpPr>
          <p:cNvPr id="801837" name="Line 45"/>
          <p:cNvSpPr>
            <a:spLocks noChangeShapeType="1"/>
          </p:cNvSpPr>
          <p:nvPr/>
        </p:nvSpPr>
        <p:spPr bwMode="auto">
          <a:xfrm>
            <a:off x="3724275" y="3798888"/>
            <a:ext cx="647700" cy="611187"/>
          </a:xfrm>
          <a:prstGeom prst="line">
            <a:avLst/>
          </a:prstGeom>
          <a:noFill/>
          <a:ln w="28575">
            <a:solidFill>
              <a:srgbClr val="000000"/>
            </a:solidFill>
            <a:round/>
            <a:headEnd type="stealth" w="lg" len="lg"/>
            <a:tailEnd type="stealth" w="lg" len="lg"/>
          </a:ln>
        </p:spPr>
        <p:txBody>
          <a:bodyPr/>
          <a:lstStyle/>
          <a:p>
            <a:endParaRPr lang="zh-CN" altLang="en-US"/>
          </a:p>
        </p:txBody>
      </p:sp>
      <p:sp>
        <p:nvSpPr>
          <p:cNvPr id="801838" name="Rectangle 46"/>
          <p:cNvSpPr>
            <a:spLocks noChangeArrowheads="1"/>
          </p:cNvSpPr>
          <p:nvPr/>
        </p:nvSpPr>
        <p:spPr bwMode="auto">
          <a:xfrm>
            <a:off x="4746625" y="1997075"/>
            <a:ext cx="385763" cy="304800"/>
          </a:xfrm>
          <a:prstGeom prst="rect">
            <a:avLst/>
          </a:prstGeom>
          <a:noFill/>
          <a:ln w="9525">
            <a:noFill/>
            <a:miter lim="800000"/>
          </a:ln>
        </p:spPr>
        <p:txBody>
          <a:bodyPr wrap="none" lIns="0" tIns="0" rIns="0" bIns="0">
            <a:spAutoFit/>
          </a:bodyPr>
          <a:lstStyle/>
          <a:p>
            <a:pPr eaLnBrk="0" hangingPunct="0"/>
            <a:r>
              <a:rPr kumimoji="1" lang="en-US" altLang="zh-CN" sz="2000" b="1">
                <a:solidFill>
                  <a:srgbClr val="FF9966"/>
                </a:solidFill>
                <a:latin typeface="宋体" panose="02010600030101010101" pitchFamily="2" charset="-122"/>
              </a:rPr>
              <a:t>1.6</a:t>
            </a:r>
            <a:endParaRPr kumimoji="1" lang="en-US" altLang="zh-CN" sz="2000" b="1">
              <a:solidFill>
                <a:srgbClr val="FF9966"/>
              </a:solidFill>
              <a:latin typeface="Times New Roman" panose="02020603050405020304" pitchFamily="18" charset="0"/>
            </a:endParaRPr>
          </a:p>
        </p:txBody>
      </p:sp>
      <p:sp>
        <p:nvSpPr>
          <p:cNvPr id="801839" name="Rectangle 47"/>
          <p:cNvSpPr>
            <a:spLocks noChangeArrowheads="1"/>
          </p:cNvSpPr>
          <p:nvPr/>
        </p:nvSpPr>
        <p:spPr bwMode="auto">
          <a:xfrm>
            <a:off x="4760913" y="2433638"/>
            <a:ext cx="508000" cy="304800"/>
          </a:xfrm>
          <a:prstGeom prst="rect">
            <a:avLst/>
          </a:prstGeom>
          <a:noFill/>
          <a:ln w="9525">
            <a:noFill/>
            <a:miter lim="800000"/>
          </a:ln>
        </p:spPr>
        <p:txBody>
          <a:bodyPr wrap="none" lIns="0" tIns="0" rIns="0" bIns="0">
            <a:spAutoFit/>
          </a:bodyPr>
          <a:lstStyle/>
          <a:p>
            <a:pPr eaLnBrk="0" hangingPunct="0"/>
            <a:r>
              <a:rPr kumimoji="1" lang="zh-CN" altLang="en-US" sz="2000">
                <a:solidFill>
                  <a:srgbClr val="000000"/>
                </a:solidFill>
                <a:latin typeface="宋体" panose="02010600030101010101" pitchFamily="2" charset="-122"/>
              </a:rPr>
              <a:t>补售</a:t>
            </a:r>
            <a:endParaRPr kumimoji="1" lang="zh-CN" altLang="en-US" sz="2000">
              <a:latin typeface="Times New Roman" panose="02020603050405020304" pitchFamily="18" charset="0"/>
            </a:endParaRPr>
          </a:p>
        </p:txBody>
      </p:sp>
      <p:sp>
        <p:nvSpPr>
          <p:cNvPr id="801840" name="Rectangle 48"/>
          <p:cNvSpPr>
            <a:spLocks noChangeArrowheads="1"/>
          </p:cNvSpPr>
          <p:nvPr/>
        </p:nvSpPr>
        <p:spPr bwMode="auto">
          <a:xfrm>
            <a:off x="4760913" y="2743200"/>
            <a:ext cx="508000" cy="304800"/>
          </a:xfrm>
          <a:prstGeom prst="rect">
            <a:avLst/>
          </a:prstGeom>
          <a:noFill/>
          <a:ln w="9525">
            <a:noFill/>
            <a:miter lim="800000"/>
          </a:ln>
        </p:spPr>
        <p:txBody>
          <a:bodyPr wrap="none" lIns="0" tIns="0" rIns="0" bIns="0">
            <a:spAutoFit/>
          </a:bodyPr>
          <a:lstStyle/>
          <a:p>
            <a:pPr eaLnBrk="0" hangingPunct="0"/>
            <a:r>
              <a:rPr kumimoji="1" lang="zh-CN" altLang="en-US" sz="2000">
                <a:solidFill>
                  <a:srgbClr val="000000"/>
                </a:solidFill>
                <a:latin typeface="宋体" panose="02010600030101010101" pitchFamily="2" charset="-122"/>
              </a:rPr>
              <a:t>教材</a:t>
            </a:r>
            <a:endParaRPr kumimoji="1" lang="zh-CN" altLang="en-US" sz="2000">
              <a:latin typeface="Times New Roman" panose="02020603050405020304" pitchFamily="18" charset="0"/>
            </a:endParaRPr>
          </a:p>
        </p:txBody>
      </p:sp>
      <p:sp>
        <p:nvSpPr>
          <p:cNvPr id="801841" name="Rectangle 49"/>
          <p:cNvSpPr>
            <a:spLocks noChangeArrowheads="1"/>
          </p:cNvSpPr>
          <p:nvPr/>
        </p:nvSpPr>
        <p:spPr bwMode="auto">
          <a:xfrm>
            <a:off x="6780213" y="1981200"/>
            <a:ext cx="385762" cy="304800"/>
          </a:xfrm>
          <a:prstGeom prst="rect">
            <a:avLst/>
          </a:prstGeom>
          <a:noFill/>
          <a:ln w="9525">
            <a:noFill/>
            <a:miter lim="800000"/>
          </a:ln>
        </p:spPr>
        <p:txBody>
          <a:bodyPr wrap="none" lIns="0" tIns="0" rIns="0" bIns="0">
            <a:spAutoFit/>
          </a:bodyPr>
          <a:lstStyle/>
          <a:p>
            <a:pPr eaLnBrk="0" hangingPunct="0"/>
            <a:r>
              <a:rPr kumimoji="1" lang="en-US" altLang="zh-CN" sz="2000" b="1">
                <a:solidFill>
                  <a:srgbClr val="FF9966"/>
                </a:solidFill>
                <a:latin typeface="宋体" panose="02010600030101010101" pitchFamily="2" charset="-122"/>
              </a:rPr>
              <a:t>1.5</a:t>
            </a:r>
            <a:endParaRPr kumimoji="1" lang="en-US" altLang="zh-CN" sz="2000" b="1">
              <a:solidFill>
                <a:srgbClr val="FF9966"/>
              </a:solidFill>
              <a:latin typeface="Times New Roman" panose="02020603050405020304" pitchFamily="18" charset="0"/>
            </a:endParaRPr>
          </a:p>
        </p:txBody>
      </p:sp>
      <p:sp>
        <p:nvSpPr>
          <p:cNvPr id="801842" name="Rectangle 50"/>
          <p:cNvSpPr>
            <a:spLocks noChangeArrowheads="1"/>
          </p:cNvSpPr>
          <p:nvPr/>
        </p:nvSpPr>
        <p:spPr bwMode="auto">
          <a:xfrm>
            <a:off x="6788150" y="2416175"/>
            <a:ext cx="508000" cy="304800"/>
          </a:xfrm>
          <a:prstGeom prst="rect">
            <a:avLst/>
          </a:prstGeom>
          <a:noFill/>
          <a:ln w="9525">
            <a:noFill/>
            <a:miter lim="800000"/>
          </a:ln>
        </p:spPr>
        <p:txBody>
          <a:bodyPr wrap="none" lIns="0" tIns="0" rIns="0" bIns="0">
            <a:spAutoFit/>
          </a:bodyPr>
          <a:lstStyle/>
          <a:p>
            <a:pPr eaLnBrk="0" hangingPunct="0"/>
            <a:r>
              <a:rPr kumimoji="1" lang="zh-CN" altLang="en-US" sz="2000">
                <a:solidFill>
                  <a:srgbClr val="000000"/>
                </a:solidFill>
                <a:latin typeface="宋体" panose="02010600030101010101" pitchFamily="2" charset="-122"/>
              </a:rPr>
              <a:t>登记</a:t>
            </a:r>
            <a:endParaRPr kumimoji="1" lang="zh-CN" altLang="en-US" sz="2000">
              <a:latin typeface="Times New Roman" panose="02020603050405020304" pitchFamily="18" charset="0"/>
            </a:endParaRPr>
          </a:p>
        </p:txBody>
      </p:sp>
      <p:sp>
        <p:nvSpPr>
          <p:cNvPr id="801843" name="Rectangle 51"/>
          <p:cNvSpPr>
            <a:spLocks noChangeArrowheads="1"/>
          </p:cNvSpPr>
          <p:nvPr/>
        </p:nvSpPr>
        <p:spPr bwMode="auto">
          <a:xfrm>
            <a:off x="6788150" y="2743200"/>
            <a:ext cx="508000" cy="304800"/>
          </a:xfrm>
          <a:prstGeom prst="rect">
            <a:avLst/>
          </a:prstGeom>
          <a:noFill/>
          <a:ln w="9525">
            <a:noFill/>
            <a:miter lim="800000"/>
          </a:ln>
        </p:spPr>
        <p:txBody>
          <a:bodyPr wrap="none" lIns="0" tIns="0" rIns="0" bIns="0">
            <a:spAutoFit/>
          </a:bodyPr>
          <a:lstStyle/>
          <a:p>
            <a:pPr eaLnBrk="0" hangingPunct="0"/>
            <a:r>
              <a:rPr kumimoji="1" lang="zh-CN" altLang="en-US" sz="2000">
                <a:solidFill>
                  <a:srgbClr val="000000"/>
                </a:solidFill>
                <a:latin typeface="宋体" panose="02010600030101010101" pitchFamily="2" charset="-122"/>
              </a:rPr>
              <a:t>缺书</a:t>
            </a:r>
            <a:endParaRPr kumimoji="1" lang="zh-CN" altLang="en-US" sz="2000">
              <a:latin typeface="Times New Roman" panose="02020603050405020304" pitchFamily="18" charset="0"/>
            </a:endParaRPr>
          </a:p>
        </p:txBody>
      </p:sp>
      <p:sp>
        <p:nvSpPr>
          <p:cNvPr id="801844" name="Rectangle 52"/>
          <p:cNvSpPr>
            <a:spLocks noChangeArrowheads="1"/>
          </p:cNvSpPr>
          <p:nvPr/>
        </p:nvSpPr>
        <p:spPr bwMode="auto">
          <a:xfrm>
            <a:off x="693738" y="4572000"/>
            <a:ext cx="254000" cy="304800"/>
          </a:xfrm>
          <a:prstGeom prst="rect">
            <a:avLst/>
          </a:prstGeom>
          <a:noFill/>
          <a:ln w="9525">
            <a:noFill/>
            <a:miter lim="800000"/>
          </a:ln>
        </p:spPr>
        <p:txBody>
          <a:bodyPr wrap="none" lIns="0" tIns="0" rIns="0" bIns="0">
            <a:spAutoFit/>
          </a:bodyPr>
          <a:lstStyle/>
          <a:p>
            <a:pPr eaLnBrk="0" hangingPunct="0"/>
            <a:r>
              <a:rPr kumimoji="1" lang="zh-CN" altLang="en-US" sz="2000">
                <a:solidFill>
                  <a:srgbClr val="000000"/>
                </a:solidFill>
                <a:latin typeface="宋体" panose="02010600030101010101" pitchFamily="2" charset="-122"/>
              </a:rPr>
              <a:t>学</a:t>
            </a:r>
            <a:endParaRPr kumimoji="1" lang="zh-CN" altLang="en-US" sz="2000">
              <a:latin typeface="Times New Roman" panose="02020603050405020304" pitchFamily="18" charset="0"/>
            </a:endParaRPr>
          </a:p>
        </p:txBody>
      </p:sp>
      <p:sp>
        <p:nvSpPr>
          <p:cNvPr id="801845" name="Rectangle 53"/>
          <p:cNvSpPr>
            <a:spLocks noChangeArrowheads="1"/>
          </p:cNvSpPr>
          <p:nvPr/>
        </p:nvSpPr>
        <p:spPr bwMode="auto">
          <a:xfrm>
            <a:off x="693738" y="5030788"/>
            <a:ext cx="254000" cy="304800"/>
          </a:xfrm>
          <a:prstGeom prst="rect">
            <a:avLst/>
          </a:prstGeom>
          <a:noFill/>
          <a:ln w="9525">
            <a:noFill/>
            <a:miter lim="800000"/>
          </a:ln>
        </p:spPr>
        <p:txBody>
          <a:bodyPr wrap="none" lIns="0" tIns="0" rIns="0" bIns="0">
            <a:spAutoFit/>
          </a:bodyPr>
          <a:lstStyle/>
          <a:p>
            <a:pPr eaLnBrk="0" hangingPunct="0"/>
            <a:r>
              <a:rPr kumimoji="1" lang="zh-CN" altLang="en-US" sz="2000">
                <a:solidFill>
                  <a:srgbClr val="000000"/>
                </a:solidFill>
                <a:latin typeface="宋体" panose="02010600030101010101" pitchFamily="2" charset="-122"/>
              </a:rPr>
              <a:t>生</a:t>
            </a:r>
            <a:endParaRPr kumimoji="1" lang="zh-CN" altLang="en-US" sz="2000">
              <a:latin typeface="Times New Roman" panose="02020603050405020304" pitchFamily="18" charset="0"/>
            </a:endParaRPr>
          </a:p>
        </p:txBody>
      </p:sp>
      <p:sp>
        <p:nvSpPr>
          <p:cNvPr id="801846" name="Rectangle 54"/>
          <p:cNvSpPr>
            <a:spLocks noChangeArrowheads="1"/>
          </p:cNvSpPr>
          <p:nvPr/>
        </p:nvSpPr>
        <p:spPr bwMode="auto">
          <a:xfrm>
            <a:off x="3402013" y="4618038"/>
            <a:ext cx="508000" cy="304800"/>
          </a:xfrm>
          <a:prstGeom prst="rect">
            <a:avLst/>
          </a:prstGeom>
          <a:noFill/>
          <a:ln w="9525">
            <a:noFill/>
            <a:miter lim="800000"/>
          </a:ln>
        </p:spPr>
        <p:txBody>
          <a:bodyPr wrap="none" lIns="0" tIns="0" rIns="0" bIns="0">
            <a:spAutoFit/>
          </a:bodyPr>
          <a:lstStyle/>
          <a:p>
            <a:pPr eaLnBrk="0" hangingPunct="0"/>
            <a:r>
              <a:rPr kumimoji="1" lang="zh-CN" altLang="en-US" sz="2000">
                <a:solidFill>
                  <a:srgbClr val="000000"/>
                </a:solidFill>
                <a:latin typeface="宋体" panose="02010600030101010101" pitchFamily="2" charset="-122"/>
              </a:rPr>
              <a:t>有效</a:t>
            </a:r>
            <a:endParaRPr kumimoji="1" lang="zh-CN" altLang="en-US" sz="2000">
              <a:latin typeface="Times New Roman" panose="02020603050405020304" pitchFamily="18" charset="0"/>
            </a:endParaRPr>
          </a:p>
        </p:txBody>
      </p:sp>
      <p:sp>
        <p:nvSpPr>
          <p:cNvPr id="801847" name="Rectangle 55"/>
          <p:cNvSpPr>
            <a:spLocks noChangeArrowheads="1"/>
          </p:cNvSpPr>
          <p:nvPr/>
        </p:nvSpPr>
        <p:spPr bwMode="auto">
          <a:xfrm>
            <a:off x="3314700" y="5084763"/>
            <a:ext cx="762000" cy="304800"/>
          </a:xfrm>
          <a:prstGeom prst="rect">
            <a:avLst/>
          </a:prstGeom>
          <a:noFill/>
          <a:ln w="9525">
            <a:noFill/>
            <a:miter lim="800000"/>
          </a:ln>
        </p:spPr>
        <p:txBody>
          <a:bodyPr wrap="none" lIns="0" tIns="0" rIns="0" bIns="0">
            <a:spAutoFit/>
          </a:bodyPr>
          <a:lstStyle/>
          <a:p>
            <a:pPr eaLnBrk="0" hangingPunct="0"/>
            <a:r>
              <a:rPr kumimoji="1" lang="zh-CN" altLang="en-US" sz="2000">
                <a:solidFill>
                  <a:srgbClr val="000000"/>
                </a:solidFill>
                <a:latin typeface="宋体" panose="02010600030101010101" pitchFamily="2" charset="-122"/>
              </a:rPr>
              <a:t>购书单</a:t>
            </a:r>
            <a:endParaRPr kumimoji="1" lang="zh-CN" altLang="en-US" sz="2000">
              <a:latin typeface="Times New Roman" panose="02020603050405020304" pitchFamily="18" charset="0"/>
            </a:endParaRPr>
          </a:p>
        </p:txBody>
      </p:sp>
      <p:sp>
        <p:nvSpPr>
          <p:cNvPr id="801848" name="Rectangle 56"/>
          <p:cNvSpPr>
            <a:spLocks noChangeArrowheads="1"/>
          </p:cNvSpPr>
          <p:nvPr/>
        </p:nvSpPr>
        <p:spPr bwMode="auto">
          <a:xfrm>
            <a:off x="2765425" y="2057400"/>
            <a:ext cx="1016000" cy="304800"/>
          </a:xfrm>
          <a:prstGeom prst="rect">
            <a:avLst/>
          </a:prstGeom>
          <a:noFill/>
          <a:ln w="9525">
            <a:noFill/>
            <a:miter lim="800000"/>
          </a:ln>
        </p:spPr>
        <p:txBody>
          <a:bodyPr wrap="none" lIns="0" tIns="0" rIns="0" bIns="0">
            <a:spAutoFit/>
          </a:bodyPr>
          <a:lstStyle/>
          <a:p>
            <a:pPr eaLnBrk="0" hangingPunct="0"/>
            <a:r>
              <a:rPr kumimoji="1" lang="zh-CN" altLang="en-US" sz="2000">
                <a:solidFill>
                  <a:srgbClr val="000000"/>
                </a:solidFill>
                <a:latin typeface="宋体" panose="02010600030101010101" pitchFamily="2" charset="-122"/>
              </a:rPr>
              <a:t>进书通知</a:t>
            </a:r>
            <a:endParaRPr kumimoji="1" lang="zh-CN" altLang="en-US" sz="2000">
              <a:latin typeface="Times New Roman" panose="02020603050405020304" pitchFamily="18" charset="0"/>
            </a:endParaRPr>
          </a:p>
        </p:txBody>
      </p:sp>
      <p:sp>
        <p:nvSpPr>
          <p:cNvPr id="801849" name="Rectangle 57"/>
          <p:cNvSpPr>
            <a:spLocks noChangeArrowheads="1"/>
          </p:cNvSpPr>
          <p:nvPr/>
        </p:nvSpPr>
        <p:spPr bwMode="auto">
          <a:xfrm>
            <a:off x="8559800" y="4810125"/>
            <a:ext cx="254000" cy="304800"/>
          </a:xfrm>
          <a:prstGeom prst="rect">
            <a:avLst/>
          </a:prstGeom>
          <a:noFill/>
          <a:ln w="9525">
            <a:noFill/>
            <a:miter lim="800000"/>
          </a:ln>
        </p:spPr>
        <p:txBody>
          <a:bodyPr wrap="none" lIns="0" tIns="0" rIns="0" bIns="0">
            <a:spAutoFit/>
          </a:bodyPr>
          <a:lstStyle/>
          <a:p>
            <a:pPr eaLnBrk="0" hangingPunct="0"/>
            <a:r>
              <a:rPr kumimoji="1" lang="zh-CN" altLang="en-US" sz="2000">
                <a:solidFill>
                  <a:srgbClr val="000000"/>
                </a:solidFill>
                <a:latin typeface="宋体" panose="02010600030101010101" pitchFamily="2" charset="-122"/>
              </a:rPr>
              <a:t>学</a:t>
            </a:r>
            <a:endParaRPr kumimoji="1" lang="zh-CN" altLang="en-US" sz="2000">
              <a:latin typeface="Times New Roman" panose="02020603050405020304" pitchFamily="18" charset="0"/>
            </a:endParaRPr>
          </a:p>
        </p:txBody>
      </p:sp>
      <p:sp>
        <p:nvSpPr>
          <p:cNvPr id="801850" name="Rectangle 58"/>
          <p:cNvSpPr>
            <a:spLocks noChangeArrowheads="1"/>
          </p:cNvSpPr>
          <p:nvPr/>
        </p:nvSpPr>
        <p:spPr bwMode="auto">
          <a:xfrm>
            <a:off x="8559800" y="5030788"/>
            <a:ext cx="254000" cy="304800"/>
          </a:xfrm>
          <a:prstGeom prst="rect">
            <a:avLst/>
          </a:prstGeom>
          <a:noFill/>
          <a:ln w="9525">
            <a:noFill/>
            <a:miter lim="800000"/>
          </a:ln>
        </p:spPr>
        <p:txBody>
          <a:bodyPr wrap="none" lIns="0" tIns="0" rIns="0" bIns="0">
            <a:spAutoFit/>
          </a:bodyPr>
          <a:lstStyle/>
          <a:p>
            <a:pPr eaLnBrk="0" hangingPunct="0"/>
            <a:r>
              <a:rPr kumimoji="1" lang="zh-CN" altLang="en-US" sz="2000">
                <a:solidFill>
                  <a:srgbClr val="000000"/>
                </a:solidFill>
                <a:latin typeface="宋体" panose="02010600030101010101" pitchFamily="2" charset="-122"/>
              </a:rPr>
              <a:t>生</a:t>
            </a:r>
            <a:endParaRPr kumimoji="1" lang="zh-CN" altLang="en-US" sz="2000">
              <a:latin typeface="Times New Roman" panose="02020603050405020304" pitchFamily="18" charset="0"/>
            </a:endParaRPr>
          </a:p>
        </p:txBody>
      </p:sp>
      <p:sp>
        <p:nvSpPr>
          <p:cNvPr id="801851" name="Rectangle 59"/>
          <p:cNvSpPr>
            <a:spLocks noChangeArrowheads="1"/>
          </p:cNvSpPr>
          <p:nvPr/>
        </p:nvSpPr>
        <p:spPr bwMode="auto">
          <a:xfrm>
            <a:off x="6464300" y="4035425"/>
            <a:ext cx="385763" cy="304800"/>
          </a:xfrm>
          <a:prstGeom prst="rect">
            <a:avLst/>
          </a:prstGeom>
          <a:noFill/>
          <a:ln w="9525">
            <a:noFill/>
            <a:miter lim="800000"/>
          </a:ln>
        </p:spPr>
        <p:txBody>
          <a:bodyPr wrap="none" lIns="0" tIns="0" rIns="0" bIns="0">
            <a:spAutoFit/>
          </a:bodyPr>
          <a:lstStyle/>
          <a:p>
            <a:pPr eaLnBrk="0" hangingPunct="0"/>
            <a:r>
              <a:rPr kumimoji="1" lang="en-US" altLang="zh-CN" sz="2000" b="1">
                <a:solidFill>
                  <a:srgbClr val="FF9966"/>
                </a:solidFill>
                <a:latin typeface="宋体" panose="02010600030101010101" pitchFamily="2" charset="-122"/>
              </a:rPr>
              <a:t>1.4</a:t>
            </a:r>
            <a:endParaRPr kumimoji="1" lang="en-US" altLang="zh-CN" sz="2000" b="1">
              <a:solidFill>
                <a:srgbClr val="FF9966"/>
              </a:solidFill>
              <a:latin typeface="Times New Roman" panose="02020603050405020304" pitchFamily="18" charset="0"/>
            </a:endParaRPr>
          </a:p>
        </p:txBody>
      </p:sp>
      <p:sp>
        <p:nvSpPr>
          <p:cNvPr id="801852" name="Rectangle 60"/>
          <p:cNvSpPr>
            <a:spLocks noChangeArrowheads="1"/>
          </p:cNvSpPr>
          <p:nvPr/>
        </p:nvSpPr>
        <p:spPr bwMode="auto">
          <a:xfrm>
            <a:off x="6388100" y="4340225"/>
            <a:ext cx="762000" cy="304800"/>
          </a:xfrm>
          <a:prstGeom prst="rect">
            <a:avLst/>
          </a:prstGeom>
          <a:noFill/>
          <a:ln w="9525">
            <a:noFill/>
            <a:miter lim="800000"/>
          </a:ln>
        </p:spPr>
        <p:txBody>
          <a:bodyPr wrap="none" lIns="0" tIns="0" rIns="0" bIns="0">
            <a:spAutoFit/>
          </a:bodyPr>
          <a:lstStyle/>
          <a:p>
            <a:pPr eaLnBrk="0" hangingPunct="0"/>
            <a:r>
              <a:rPr kumimoji="1" lang="zh-CN" altLang="en-US" sz="2000">
                <a:solidFill>
                  <a:srgbClr val="000000"/>
                </a:solidFill>
                <a:latin typeface="宋体" panose="02010600030101010101" pitchFamily="2" charset="-122"/>
              </a:rPr>
              <a:t>登记并</a:t>
            </a:r>
            <a:endParaRPr kumimoji="1" lang="zh-CN" altLang="en-US" sz="2000">
              <a:latin typeface="Times New Roman" panose="02020603050405020304" pitchFamily="18" charset="0"/>
            </a:endParaRPr>
          </a:p>
        </p:txBody>
      </p:sp>
      <p:sp>
        <p:nvSpPr>
          <p:cNvPr id="801853" name="Rectangle 61"/>
          <p:cNvSpPr>
            <a:spLocks noChangeArrowheads="1"/>
          </p:cNvSpPr>
          <p:nvPr/>
        </p:nvSpPr>
        <p:spPr bwMode="auto">
          <a:xfrm>
            <a:off x="6235700" y="4675188"/>
            <a:ext cx="1016000" cy="304800"/>
          </a:xfrm>
          <a:prstGeom prst="rect">
            <a:avLst/>
          </a:prstGeom>
          <a:noFill/>
          <a:ln w="9525">
            <a:noFill/>
            <a:miter lim="800000"/>
          </a:ln>
        </p:spPr>
        <p:txBody>
          <a:bodyPr wrap="none" lIns="0" tIns="0" rIns="0" bIns="0">
            <a:spAutoFit/>
          </a:bodyPr>
          <a:lstStyle/>
          <a:p>
            <a:pPr eaLnBrk="0" hangingPunct="0"/>
            <a:r>
              <a:rPr kumimoji="1" lang="zh-CN" altLang="en-US" sz="2000">
                <a:solidFill>
                  <a:srgbClr val="000000"/>
                </a:solidFill>
                <a:latin typeface="宋体" panose="02010600030101010101" pitchFamily="2" charset="-122"/>
              </a:rPr>
              <a:t>开领书单</a:t>
            </a:r>
            <a:endParaRPr kumimoji="1" lang="zh-CN" altLang="en-US" sz="2000">
              <a:latin typeface="Times New Roman" panose="02020603050405020304" pitchFamily="18" charset="0"/>
            </a:endParaRPr>
          </a:p>
        </p:txBody>
      </p:sp>
      <p:sp>
        <p:nvSpPr>
          <p:cNvPr id="801854" name="Rectangle 62"/>
          <p:cNvSpPr>
            <a:spLocks noChangeArrowheads="1"/>
          </p:cNvSpPr>
          <p:nvPr/>
        </p:nvSpPr>
        <p:spPr bwMode="auto">
          <a:xfrm>
            <a:off x="4548188" y="4495800"/>
            <a:ext cx="385762" cy="304800"/>
          </a:xfrm>
          <a:prstGeom prst="rect">
            <a:avLst/>
          </a:prstGeom>
          <a:noFill/>
          <a:ln w="9525">
            <a:noFill/>
            <a:miter lim="800000"/>
          </a:ln>
        </p:spPr>
        <p:txBody>
          <a:bodyPr wrap="none" lIns="0" tIns="0" rIns="0" bIns="0">
            <a:spAutoFit/>
          </a:bodyPr>
          <a:lstStyle/>
          <a:p>
            <a:pPr eaLnBrk="0" hangingPunct="0"/>
            <a:r>
              <a:rPr kumimoji="1" lang="en-US" altLang="zh-CN" sz="2000" b="1">
                <a:solidFill>
                  <a:srgbClr val="FF9966"/>
                </a:solidFill>
                <a:latin typeface="宋体" panose="02010600030101010101" pitchFamily="2" charset="-122"/>
              </a:rPr>
              <a:t>1.2</a:t>
            </a:r>
            <a:endParaRPr kumimoji="1" lang="en-US" altLang="zh-CN" sz="2000" b="1">
              <a:solidFill>
                <a:srgbClr val="FF9966"/>
              </a:solidFill>
              <a:latin typeface="Times New Roman" panose="02020603050405020304" pitchFamily="18" charset="0"/>
            </a:endParaRPr>
          </a:p>
        </p:txBody>
      </p:sp>
      <p:sp>
        <p:nvSpPr>
          <p:cNvPr id="801855" name="Rectangle 63"/>
          <p:cNvSpPr>
            <a:spLocks noChangeArrowheads="1"/>
          </p:cNvSpPr>
          <p:nvPr/>
        </p:nvSpPr>
        <p:spPr bwMode="auto">
          <a:xfrm>
            <a:off x="4427538" y="4930775"/>
            <a:ext cx="762000" cy="304800"/>
          </a:xfrm>
          <a:prstGeom prst="rect">
            <a:avLst/>
          </a:prstGeom>
          <a:noFill/>
          <a:ln w="9525">
            <a:noFill/>
            <a:miter lim="800000"/>
          </a:ln>
        </p:spPr>
        <p:txBody>
          <a:bodyPr wrap="none" lIns="0" tIns="0" rIns="0" bIns="0">
            <a:spAutoFit/>
          </a:bodyPr>
          <a:lstStyle/>
          <a:p>
            <a:pPr eaLnBrk="0" hangingPunct="0"/>
            <a:r>
              <a:rPr kumimoji="1" lang="zh-CN" altLang="en-US" sz="2000">
                <a:solidFill>
                  <a:srgbClr val="000000"/>
                </a:solidFill>
                <a:latin typeface="宋体" panose="02010600030101010101" pitchFamily="2" charset="-122"/>
              </a:rPr>
              <a:t>开发票</a:t>
            </a:r>
            <a:endParaRPr kumimoji="1" lang="zh-CN" altLang="en-US" sz="2000">
              <a:latin typeface="Times New Roman" panose="02020603050405020304" pitchFamily="18" charset="0"/>
            </a:endParaRPr>
          </a:p>
        </p:txBody>
      </p:sp>
      <p:sp>
        <p:nvSpPr>
          <p:cNvPr id="801856" name="Rectangle 64"/>
          <p:cNvSpPr>
            <a:spLocks noChangeArrowheads="1"/>
          </p:cNvSpPr>
          <p:nvPr/>
        </p:nvSpPr>
        <p:spPr bwMode="auto">
          <a:xfrm>
            <a:off x="2541588" y="4419600"/>
            <a:ext cx="385762" cy="304800"/>
          </a:xfrm>
          <a:prstGeom prst="rect">
            <a:avLst/>
          </a:prstGeom>
          <a:noFill/>
          <a:ln w="9525">
            <a:noFill/>
            <a:miter lim="800000"/>
          </a:ln>
        </p:spPr>
        <p:txBody>
          <a:bodyPr wrap="none" lIns="0" tIns="0" rIns="0" bIns="0">
            <a:spAutoFit/>
          </a:bodyPr>
          <a:lstStyle/>
          <a:p>
            <a:pPr eaLnBrk="0" hangingPunct="0"/>
            <a:r>
              <a:rPr kumimoji="1" lang="en-US" altLang="zh-CN" sz="2000" b="1">
                <a:solidFill>
                  <a:srgbClr val="FF9966"/>
                </a:solidFill>
                <a:latin typeface="宋体" panose="02010600030101010101" pitchFamily="2" charset="-122"/>
              </a:rPr>
              <a:t>1.1</a:t>
            </a:r>
            <a:endParaRPr kumimoji="1" lang="en-US" altLang="zh-CN" sz="2000" b="1">
              <a:solidFill>
                <a:srgbClr val="FF9966"/>
              </a:solidFill>
              <a:latin typeface="Times New Roman" panose="02020603050405020304" pitchFamily="18" charset="0"/>
            </a:endParaRPr>
          </a:p>
        </p:txBody>
      </p:sp>
      <p:sp>
        <p:nvSpPr>
          <p:cNvPr id="801857" name="Rectangle 65"/>
          <p:cNvSpPr>
            <a:spLocks noChangeArrowheads="1"/>
          </p:cNvSpPr>
          <p:nvPr/>
        </p:nvSpPr>
        <p:spPr bwMode="auto">
          <a:xfrm>
            <a:off x="2505075" y="4781550"/>
            <a:ext cx="508000" cy="304800"/>
          </a:xfrm>
          <a:prstGeom prst="rect">
            <a:avLst/>
          </a:prstGeom>
          <a:noFill/>
          <a:ln w="9525">
            <a:noFill/>
            <a:miter lim="800000"/>
          </a:ln>
        </p:spPr>
        <p:txBody>
          <a:bodyPr wrap="none" lIns="0" tIns="0" rIns="0" bIns="0">
            <a:spAutoFit/>
          </a:bodyPr>
          <a:lstStyle/>
          <a:p>
            <a:pPr eaLnBrk="0" hangingPunct="0"/>
            <a:r>
              <a:rPr kumimoji="1" lang="zh-CN" altLang="en-US" sz="2000">
                <a:solidFill>
                  <a:srgbClr val="000000"/>
                </a:solidFill>
                <a:latin typeface="宋体" panose="02010600030101010101" pitchFamily="2" charset="-122"/>
              </a:rPr>
              <a:t>审查</a:t>
            </a:r>
            <a:endParaRPr kumimoji="1" lang="zh-CN" altLang="en-US" sz="2000">
              <a:latin typeface="Times New Roman" panose="02020603050405020304" pitchFamily="18" charset="0"/>
            </a:endParaRPr>
          </a:p>
        </p:txBody>
      </p:sp>
      <p:sp>
        <p:nvSpPr>
          <p:cNvPr id="801858" name="Rectangle 66"/>
          <p:cNvSpPr>
            <a:spLocks noChangeArrowheads="1"/>
          </p:cNvSpPr>
          <p:nvPr/>
        </p:nvSpPr>
        <p:spPr bwMode="auto">
          <a:xfrm>
            <a:off x="2308225" y="5105400"/>
            <a:ext cx="762000" cy="304800"/>
          </a:xfrm>
          <a:prstGeom prst="rect">
            <a:avLst/>
          </a:prstGeom>
          <a:noFill/>
          <a:ln w="9525">
            <a:noFill/>
            <a:miter lim="800000"/>
          </a:ln>
        </p:spPr>
        <p:txBody>
          <a:bodyPr wrap="none" lIns="0" tIns="0" rIns="0" bIns="0">
            <a:spAutoFit/>
          </a:bodyPr>
          <a:lstStyle/>
          <a:p>
            <a:pPr eaLnBrk="0" hangingPunct="0"/>
            <a:r>
              <a:rPr kumimoji="1" lang="zh-CN" altLang="en-US" sz="2000">
                <a:solidFill>
                  <a:srgbClr val="000000"/>
                </a:solidFill>
                <a:latin typeface="宋体" panose="02010600030101010101" pitchFamily="2" charset="-122"/>
              </a:rPr>
              <a:t>有效性</a:t>
            </a:r>
            <a:endParaRPr kumimoji="1" lang="zh-CN" altLang="en-US" sz="2000">
              <a:latin typeface="Times New Roman" panose="02020603050405020304" pitchFamily="18" charset="0"/>
            </a:endParaRPr>
          </a:p>
        </p:txBody>
      </p:sp>
      <p:sp>
        <p:nvSpPr>
          <p:cNvPr id="801859" name="Rectangle 67"/>
          <p:cNvSpPr>
            <a:spLocks noChangeArrowheads="1"/>
          </p:cNvSpPr>
          <p:nvPr/>
        </p:nvSpPr>
        <p:spPr bwMode="auto">
          <a:xfrm>
            <a:off x="1449388" y="2211388"/>
            <a:ext cx="254000" cy="304800"/>
          </a:xfrm>
          <a:prstGeom prst="rect">
            <a:avLst/>
          </a:prstGeom>
          <a:noFill/>
          <a:ln w="9525">
            <a:noFill/>
            <a:miter lim="800000"/>
          </a:ln>
        </p:spPr>
        <p:txBody>
          <a:bodyPr wrap="none" lIns="0" tIns="0" rIns="0" bIns="0">
            <a:spAutoFit/>
          </a:bodyPr>
          <a:lstStyle/>
          <a:p>
            <a:pPr eaLnBrk="0" hangingPunct="0"/>
            <a:r>
              <a:rPr kumimoji="1" lang="zh-CN" altLang="en-US" sz="2000">
                <a:solidFill>
                  <a:srgbClr val="000000"/>
                </a:solidFill>
                <a:latin typeface="宋体" panose="02010600030101010101" pitchFamily="2" charset="-122"/>
              </a:rPr>
              <a:t>采</a:t>
            </a:r>
            <a:endParaRPr kumimoji="1" lang="zh-CN" altLang="en-US" sz="2000">
              <a:latin typeface="Times New Roman" panose="02020603050405020304" pitchFamily="18" charset="0"/>
            </a:endParaRPr>
          </a:p>
        </p:txBody>
      </p:sp>
      <p:sp>
        <p:nvSpPr>
          <p:cNvPr id="801860" name="Rectangle 68"/>
          <p:cNvSpPr>
            <a:spLocks noChangeArrowheads="1"/>
          </p:cNvSpPr>
          <p:nvPr/>
        </p:nvSpPr>
        <p:spPr bwMode="auto">
          <a:xfrm>
            <a:off x="1449388" y="2682875"/>
            <a:ext cx="254000" cy="304800"/>
          </a:xfrm>
          <a:prstGeom prst="rect">
            <a:avLst/>
          </a:prstGeom>
          <a:noFill/>
          <a:ln w="9525">
            <a:noFill/>
            <a:miter lim="800000"/>
          </a:ln>
        </p:spPr>
        <p:txBody>
          <a:bodyPr wrap="none" lIns="0" tIns="0" rIns="0" bIns="0">
            <a:spAutoFit/>
          </a:bodyPr>
          <a:lstStyle/>
          <a:p>
            <a:pPr eaLnBrk="0" hangingPunct="0"/>
            <a:r>
              <a:rPr kumimoji="1" lang="zh-CN" altLang="en-US" sz="2000">
                <a:solidFill>
                  <a:srgbClr val="000000"/>
                </a:solidFill>
                <a:latin typeface="宋体" panose="02010600030101010101" pitchFamily="2" charset="-122"/>
              </a:rPr>
              <a:t>购</a:t>
            </a:r>
            <a:endParaRPr kumimoji="1" lang="zh-CN" altLang="en-US" sz="2000">
              <a:latin typeface="Times New Roman" panose="02020603050405020304" pitchFamily="18" charset="0"/>
            </a:endParaRPr>
          </a:p>
        </p:txBody>
      </p:sp>
      <p:sp>
        <p:nvSpPr>
          <p:cNvPr id="801861" name="Line 69"/>
          <p:cNvSpPr>
            <a:spLocks noChangeShapeType="1"/>
          </p:cNvSpPr>
          <p:nvPr/>
        </p:nvSpPr>
        <p:spPr bwMode="auto">
          <a:xfrm flipV="1">
            <a:off x="5813425" y="1295400"/>
            <a:ext cx="0" cy="152400"/>
          </a:xfrm>
          <a:prstGeom prst="line">
            <a:avLst/>
          </a:prstGeom>
          <a:noFill/>
          <a:ln w="28575">
            <a:solidFill>
              <a:schemeClr val="tx2"/>
            </a:solidFill>
            <a:round/>
            <a:tailEnd type="stealth" w="lg" len="lg"/>
          </a:ln>
          <a:effectLst/>
        </p:spPr>
        <p:txBody>
          <a:bodyPr wrap="none" anchor="ctr"/>
          <a:lstStyle/>
          <a:p>
            <a:endParaRPr lang="zh-CN" altLang="en-US"/>
          </a:p>
        </p:txBody>
      </p:sp>
      <p:sp>
        <p:nvSpPr>
          <p:cNvPr id="801862" name="Line 70"/>
          <p:cNvSpPr>
            <a:spLocks noChangeShapeType="1"/>
          </p:cNvSpPr>
          <p:nvPr/>
        </p:nvSpPr>
        <p:spPr bwMode="auto">
          <a:xfrm>
            <a:off x="1851025" y="3962400"/>
            <a:ext cx="0" cy="2895600"/>
          </a:xfrm>
          <a:prstGeom prst="line">
            <a:avLst/>
          </a:prstGeom>
          <a:noFill/>
          <a:ln w="38100">
            <a:solidFill>
              <a:srgbClr val="0000FF"/>
            </a:solidFill>
            <a:prstDash val="dash"/>
            <a:round/>
          </a:ln>
          <a:effectLst/>
        </p:spPr>
        <p:txBody>
          <a:bodyPr wrap="none" anchor="ctr"/>
          <a:lstStyle/>
          <a:p>
            <a:endParaRPr lang="zh-CN" altLang="en-US"/>
          </a:p>
        </p:txBody>
      </p:sp>
      <p:sp>
        <p:nvSpPr>
          <p:cNvPr id="801863" name="Line 71"/>
          <p:cNvSpPr>
            <a:spLocks noChangeShapeType="1"/>
          </p:cNvSpPr>
          <p:nvPr/>
        </p:nvSpPr>
        <p:spPr bwMode="auto">
          <a:xfrm flipV="1">
            <a:off x="1851025" y="6781800"/>
            <a:ext cx="6019800" cy="76200"/>
          </a:xfrm>
          <a:prstGeom prst="line">
            <a:avLst/>
          </a:prstGeom>
          <a:noFill/>
          <a:ln w="38100">
            <a:solidFill>
              <a:schemeClr val="tx1"/>
            </a:solidFill>
            <a:prstDash val="dash"/>
            <a:round/>
          </a:ln>
          <a:effectLst/>
        </p:spPr>
        <p:txBody>
          <a:bodyPr wrap="none" anchor="ctr"/>
          <a:lstStyle/>
          <a:p>
            <a:endParaRPr lang="zh-CN" altLang="en-US"/>
          </a:p>
        </p:txBody>
      </p:sp>
      <p:sp>
        <p:nvSpPr>
          <p:cNvPr id="801864" name="Line 72"/>
          <p:cNvSpPr>
            <a:spLocks noChangeShapeType="1"/>
          </p:cNvSpPr>
          <p:nvPr/>
        </p:nvSpPr>
        <p:spPr bwMode="auto">
          <a:xfrm flipV="1">
            <a:off x="7870825" y="1524000"/>
            <a:ext cx="0" cy="5257800"/>
          </a:xfrm>
          <a:prstGeom prst="line">
            <a:avLst/>
          </a:prstGeom>
          <a:noFill/>
          <a:ln w="38100">
            <a:solidFill>
              <a:srgbClr val="0000FF"/>
            </a:solidFill>
            <a:prstDash val="dash"/>
            <a:round/>
          </a:ln>
          <a:effectLst/>
        </p:spPr>
        <p:txBody>
          <a:bodyPr wrap="none" anchor="ctr"/>
          <a:lstStyle/>
          <a:p>
            <a:endParaRPr lang="zh-CN" altLang="en-US"/>
          </a:p>
        </p:txBody>
      </p:sp>
      <p:sp>
        <p:nvSpPr>
          <p:cNvPr id="801865" name="Line 73"/>
          <p:cNvSpPr>
            <a:spLocks noChangeShapeType="1"/>
          </p:cNvSpPr>
          <p:nvPr/>
        </p:nvSpPr>
        <p:spPr bwMode="auto">
          <a:xfrm flipH="1">
            <a:off x="3832225" y="1524000"/>
            <a:ext cx="4038600" cy="0"/>
          </a:xfrm>
          <a:prstGeom prst="line">
            <a:avLst/>
          </a:prstGeom>
          <a:noFill/>
          <a:ln w="38100">
            <a:solidFill>
              <a:srgbClr val="0000FF"/>
            </a:solidFill>
            <a:prstDash val="dash"/>
            <a:round/>
          </a:ln>
          <a:effectLst/>
        </p:spPr>
        <p:txBody>
          <a:bodyPr wrap="none" anchor="ctr"/>
          <a:lstStyle/>
          <a:p>
            <a:endParaRPr lang="zh-CN" altLang="en-US"/>
          </a:p>
        </p:txBody>
      </p:sp>
      <p:sp>
        <p:nvSpPr>
          <p:cNvPr id="801866" name="Line 74"/>
          <p:cNvSpPr>
            <a:spLocks noChangeShapeType="1"/>
          </p:cNvSpPr>
          <p:nvPr/>
        </p:nvSpPr>
        <p:spPr bwMode="auto">
          <a:xfrm>
            <a:off x="3832225" y="1524000"/>
            <a:ext cx="838200" cy="2286000"/>
          </a:xfrm>
          <a:prstGeom prst="line">
            <a:avLst/>
          </a:prstGeom>
          <a:noFill/>
          <a:ln w="38100">
            <a:solidFill>
              <a:srgbClr val="0000FF"/>
            </a:solidFill>
            <a:prstDash val="dash"/>
            <a:round/>
          </a:ln>
          <a:effectLst/>
        </p:spPr>
        <p:txBody>
          <a:bodyPr wrap="none" anchor="ctr"/>
          <a:lstStyle/>
          <a:p>
            <a:endParaRPr lang="zh-CN" altLang="en-US"/>
          </a:p>
        </p:txBody>
      </p:sp>
      <p:sp>
        <p:nvSpPr>
          <p:cNvPr id="801867" name="Line 75"/>
          <p:cNvSpPr>
            <a:spLocks noChangeShapeType="1"/>
          </p:cNvSpPr>
          <p:nvPr/>
        </p:nvSpPr>
        <p:spPr bwMode="auto">
          <a:xfrm flipH="1">
            <a:off x="3679825" y="3886200"/>
            <a:ext cx="990600" cy="228600"/>
          </a:xfrm>
          <a:prstGeom prst="line">
            <a:avLst/>
          </a:prstGeom>
          <a:noFill/>
          <a:ln w="38100">
            <a:solidFill>
              <a:srgbClr val="0000FF"/>
            </a:solidFill>
            <a:prstDash val="dash"/>
            <a:round/>
          </a:ln>
          <a:effectLst/>
        </p:spPr>
        <p:txBody>
          <a:bodyPr wrap="none" anchor="ctr"/>
          <a:lstStyle/>
          <a:p>
            <a:endParaRPr lang="zh-CN" altLang="en-US"/>
          </a:p>
        </p:txBody>
      </p:sp>
      <p:sp>
        <p:nvSpPr>
          <p:cNvPr id="801868" name="Line 76"/>
          <p:cNvSpPr>
            <a:spLocks noChangeShapeType="1"/>
          </p:cNvSpPr>
          <p:nvPr/>
        </p:nvSpPr>
        <p:spPr bwMode="auto">
          <a:xfrm flipH="1">
            <a:off x="1851025" y="4114800"/>
            <a:ext cx="1828800" cy="0"/>
          </a:xfrm>
          <a:prstGeom prst="line">
            <a:avLst/>
          </a:prstGeom>
          <a:noFill/>
          <a:ln w="38100">
            <a:solidFill>
              <a:srgbClr val="0000FF"/>
            </a:solidFill>
            <a:prstDash val="dash"/>
            <a:round/>
          </a:ln>
          <a:effectLst/>
        </p:spPr>
        <p:txBody>
          <a:bodyPr wrap="none" anchor="ctr"/>
          <a:lstStyle/>
          <a:p>
            <a:endParaRPr lang="zh-CN" altLang="en-US"/>
          </a:p>
        </p:txBody>
      </p:sp>
      <p:sp>
        <p:nvSpPr>
          <p:cNvPr id="801869" name="Freeform 77"/>
          <p:cNvSpPr/>
          <p:nvPr/>
        </p:nvSpPr>
        <p:spPr bwMode="auto">
          <a:xfrm>
            <a:off x="6516688" y="5611813"/>
            <a:ext cx="1257300" cy="1246187"/>
          </a:xfrm>
          <a:custGeom>
            <a:avLst/>
            <a:gdLst/>
            <a:ahLst/>
            <a:cxnLst>
              <a:cxn ang="0">
                <a:pos x="792" y="391"/>
              </a:cxn>
              <a:cxn ang="0">
                <a:pos x="786" y="325"/>
              </a:cxn>
              <a:cxn ang="0">
                <a:pos x="767" y="258"/>
              </a:cxn>
              <a:cxn ang="0">
                <a:pos x="738" y="196"/>
              </a:cxn>
              <a:cxn ang="0">
                <a:pos x="700" y="140"/>
              </a:cxn>
              <a:cxn ang="0">
                <a:pos x="650" y="91"/>
              </a:cxn>
              <a:cxn ang="0">
                <a:pos x="593" y="53"/>
              </a:cxn>
              <a:cxn ang="0">
                <a:pos x="532" y="25"/>
              </a:cxn>
              <a:cxn ang="0">
                <a:pos x="466" y="4"/>
              </a:cxn>
              <a:cxn ang="0">
                <a:pos x="396" y="0"/>
              </a:cxn>
              <a:cxn ang="0">
                <a:pos x="326" y="4"/>
              </a:cxn>
              <a:cxn ang="0">
                <a:pos x="260" y="25"/>
              </a:cxn>
              <a:cxn ang="0">
                <a:pos x="196" y="53"/>
              </a:cxn>
              <a:cxn ang="0">
                <a:pos x="139" y="91"/>
              </a:cxn>
              <a:cxn ang="0">
                <a:pos x="92" y="140"/>
              </a:cxn>
              <a:cxn ang="0">
                <a:pos x="54" y="196"/>
              </a:cxn>
              <a:cxn ang="0">
                <a:pos x="22" y="258"/>
              </a:cxn>
              <a:cxn ang="0">
                <a:pos x="6" y="325"/>
              </a:cxn>
              <a:cxn ang="0">
                <a:pos x="0" y="391"/>
              </a:cxn>
              <a:cxn ang="0">
                <a:pos x="6" y="461"/>
              </a:cxn>
              <a:cxn ang="0">
                <a:pos x="22" y="527"/>
              </a:cxn>
              <a:cxn ang="0">
                <a:pos x="54" y="590"/>
              </a:cxn>
              <a:cxn ang="0">
                <a:pos x="92" y="646"/>
              </a:cxn>
              <a:cxn ang="0">
                <a:pos x="139" y="691"/>
              </a:cxn>
              <a:cxn ang="0">
                <a:pos x="196" y="733"/>
              </a:cxn>
              <a:cxn ang="0">
                <a:pos x="260" y="761"/>
              </a:cxn>
              <a:cxn ang="0">
                <a:pos x="326" y="778"/>
              </a:cxn>
              <a:cxn ang="0">
                <a:pos x="396" y="785"/>
              </a:cxn>
              <a:cxn ang="0">
                <a:pos x="466" y="778"/>
              </a:cxn>
              <a:cxn ang="0">
                <a:pos x="532" y="761"/>
              </a:cxn>
              <a:cxn ang="0">
                <a:pos x="593" y="733"/>
              </a:cxn>
              <a:cxn ang="0">
                <a:pos x="650" y="691"/>
              </a:cxn>
              <a:cxn ang="0">
                <a:pos x="700" y="646"/>
              </a:cxn>
              <a:cxn ang="0">
                <a:pos x="738" y="590"/>
              </a:cxn>
              <a:cxn ang="0">
                <a:pos x="767" y="527"/>
              </a:cxn>
              <a:cxn ang="0">
                <a:pos x="786" y="461"/>
              </a:cxn>
              <a:cxn ang="0">
                <a:pos x="792" y="391"/>
              </a:cxn>
            </a:cxnLst>
            <a:rect l="0" t="0" r="r" b="b"/>
            <a:pathLst>
              <a:path w="792" h="785">
                <a:moveTo>
                  <a:pt x="792" y="391"/>
                </a:moveTo>
                <a:lnTo>
                  <a:pt x="786" y="325"/>
                </a:lnTo>
                <a:lnTo>
                  <a:pt x="767" y="258"/>
                </a:lnTo>
                <a:lnTo>
                  <a:pt x="738" y="196"/>
                </a:lnTo>
                <a:lnTo>
                  <a:pt x="700" y="140"/>
                </a:lnTo>
                <a:lnTo>
                  <a:pt x="650" y="91"/>
                </a:lnTo>
                <a:lnTo>
                  <a:pt x="593" y="53"/>
                </a:lnTo>
                <a:lnTo>
                  <a:pt x="532" y="25"/>
                </a:lnTo>
                <a:lnTo>
                  <a:pt x="466" y="4"/>
                </a:lnTo>
                <a:lnTo>
                  <a:pt x="396" y="0"/>
                </a:lnTo>
                <a:lnTo>
                  <a:pt x="326" y="4"/>
                </a:lnTo>
                <a:lnTo>
                  <a:pt x="260" y="25"/>
                </a:lnTo>
                <a:lnTo>
                  <a:pt x="196" y="53"/>
                </a:lnTo>
                <a:lnTo>
                  <a:pt x="139" y="91"/>
                </a:lnTo>
                <a:lnTo>
                  <a:pt x="92" y="140"/>
                </a:lnTo>
                <a:lnTo>
                  <a:pt x="54" y="196"/>
                </a:lnTo>
                <a:lnTo>
                  <a:pt x="22" y="258"/>
                </a:lnTo>
                <a:lnTo>
                  <a:pt x="6" y="325"/>
                </a:lnTo>
                <a:lnTo>
                  <a:pt x="0" y="391"/>
                </a:lnTo>
                <a:lnTo>
                  <a:pt x="6" y="461"/>
                </a:lnTo>
                <a:lnTo>
                  <a:pt x="22" y="527"/>
                </a:lnTo>
                <a:lnTo>
                  <a:pt x="54" y="590"/>
                </a:lnTo>
                <a:lnTo>
                  <a:pt x="92" y="646"/>
                </a:lnTo>
                <a:lnTo>
                  <a:pt x="139" y="691"/>
                </a:lnTo>
                <a:lnTo>
                  <a:pt x="196" y="733"/>
                </a:lnTo>
                <a:lnTo>
                  <a:pt x="260" y="761"/>
                </a:lnTo>
                <a:lnTo>
                  <a:pt x="326" y="778"/>
                </a:lnTo>
                <a:lnTo>
                  <a:pt x="396" y="785"/>
                </a:lnTo>
                <a:lnTo>
                  <a:pt x="466" y="778"/>
                </a:lnTo>
                <a:lnTo>
                  <a:pt x="532" y="761"/>
                </a:lnTo>
                <a:lnTo>
                  <a:pt x="593" y="733"/>
                </a:lnTo>
                <a:lnTo>
                  <a:pt x="650" y="691"/>
                </a:lnTo>
                <a:lnTo>
                  <a:pt x="700" y="646"/>
                </a:lnTo>
                <a:lnTo>
                  <a:pt x="738" y="590"/>
                </a:lnTo>
                <a:lnTo>
                  <a:pt x="767" y="527"/>
                </a:lnTo>
                <a:lnTo>
                  <a:pt x="786" y="461"/>
                </a:lnTo>
                <a:lnTo>
                  <a:pt x="792" y="391"/>
                </a:lnTo>
                <a:close/>
              </a:path>
            </a:pathLst>
          </a:custGeom>
          <a:solidFill>
            <a:srgbClr val="FFFFFF"/>
          </a:solidFill>
          <a:ln w="9525">
            <a:solidFill>
              <a:srgbClr val="000000"/>
            </a:solidFill>
            <a:prstDash val="solid"/>
            <a:round/>
          </a:ln>
        </p:spPr>
        <p:txBody>
          <a:bodyPr/>
          <a:lstStyle/>
          <a:p>
            <a:endParaRPr lang="zh-CN" altLang="en-US"/>
          </a:p>
        </p:txBody>
      </p:sp>
      <p:sp>
        <p:nvSpPr>
          <p:cNvPr id="801870" name="Rectangle 78"/>
          <p:cNvSpPr>
            <a:spLocks noChangeArrowheads="1"/>
          </p:cNvSpPr>
          <p:nvPr/>
        </p:nvSpPr>
        <p:spPr bwMode="auto">
          <a:xfrm>
            <a:off x="6877050" y="5805488"/>
            <a:ext cx="385763" cy="304800"/>
          </a:xfrm>
          <a:prstGeom prst="rect">
            <a:avLst/>
          </a:prstGeom>
          <a:noFill/>
          <a:ln w="9525">
            <a:noFill/>
            <a:miter lim="800000"/>
          </a:ln>
        </p:spPr>
        <p:txBody>
          <a:bodyPr wrap="none" lIns="0" tIns="0" rIns="0" bIns="0">
            <a:spAutoFit/>
          </a:bodyPr>
          <a:lstStyle/>
          <a:p>
            <a:pPr eaLnBrk="0" hangingPunct="0"/>
            <a:r>
              <a:rPr kumimoji="1" lang="en-US" altLang="zh-CN" sz="2000" b="1">
                <a:solidFill>
                  <a:srgbClr val="FF9966"/>
                </a:solidFill>
                <a:latin typeface="宋体" panose="02010600030101010101" pitchFamily="2" charset="-122"/>
              </a:rPr>
              <a:t>1.3</a:t>
            </a:r>
            <a:endParaRPr kumimoji="1" lang="en-US" altLang="zh-CN" sz="2000" b="1">
              <a:solidFill>
                <a:srgbClr val="FF9966"/>
              </a:solidFill>
              <a:latin typeface="Times New Roman" panose="02020603050405020304" pitchFamily="18" charset="0"/>
            </a:endParaRPr>
          </a:p>
        </p:txBody>
      </p:sp>
      <p:sp>
        <p:nvSpPr>
          <p:cNvPr id="801871" name="Rectangle 79"/>
          <p:cNvSpPr>
            <a:spLocks noChangeArrowheads="1"/>
          </p:cNvSpPr>
          <p:nvPr/>
        </p:nvSpPr>
        <p:spPr bwMode="auto">
          <a:xfrm>
            <a:off x="6659563" y="6237288"/>
            <a:ext cx="1016000" cy="304800"/>
          </a:xfrm>
          <a:prstGeom prst="rect">
            <a:avLst/>
          </a:prstGeom>
          <a:noFill/>
          <a:ln w="9525">
            <a:noFill/>
            <a:miter lim="800000"/>
          </a:ln>
        </p:spPr>
        <p:txBody>
          <a:bodyPr wrap="none" lIns="0" tIns="0" rIns="0" bIns="0">
            <a:spAutoFit/>
          </a:bodyPr>
          <a:lstStyle/>
          <a:p>
            <a:pPr eaLnBrk="0" hangingPunct="0"/>
            <a:r>
              <a:rPr kumimoji="1" lang="zh-CN" altLang="en-US" sz="2000">
                <a:solidFill>
                  <a:srgbClr val="000000"/>
                </a:solidFill>
                <a:latin typeface="宋体" panose="02010600030101010101" pitchFamily="2" charset="-122"/>
              </a:rPr>
              <a:t>打印发票</a:t>
            </a:r>
            <a:endParaRPr kumimoji="1" lang="zh-CN" altLang="en-US" sz="2000">
              <a:latin typeface="Times New Roman" panose="02020603050405020304" pitchFamily="18" charset="0"/>
            </a:endParaRPr>
          </a:p>
        </p:txBody>
      </p:sp>
      <p:sp>
        <p:nvSpPr>
          <p:cNvPr id="801872" name="Line 80"/>
          <p:cNvSpPr>
            <a:spLocks noChangeShapeType="1"/>
          </p:cNvSpPr>
          <p:nvPr/>
        </p:nvSpPr>
        <p:spPr bwMode="auto">
          <a:xfrm>
            <a:off x="5292725" y="5013325"/>
            <a:ext cx="1295400" cy="936625"/>
          </a:xfrm>
          <a:prstGeom prst="line">
            <a:avLst/>
          </a:prstGeom>
          <a:noFill/>
          <a:ln w="28575">
            <a:solidFill>
              <a:srgbClr val="000000"/>
            </a:solidFill>
            <a:round/>
            <a:tailEnd type="stealth" w="lg" len="lg"/>
          </a:ln>
        </p:spPr>
        <p:txBody>
          <a:bodyPr/>
          <a:lstStyle/>
          <a:p>
            <a:endParaRPr lang="zh-CN" altLang="en-US"/>
          </a:p>
        </p:txBody>
      </p:sp>
      <p:sp>
        <p:nvSpPr>
          <p:cNvPr id="801873" name="Rectangle 81"/>
          <p:cNvSpPr>
            <a:spLocks noChangeArrowheads="1"/>
          </p:cNvSpPr>
          <p:nvPr/>
        </p:nvSpPr>
        <p:spPr bwMode="auto">
          <a:xfrm>
            <a:off x="5219700" y="5516563"/>
            <a:ext cx="508000" cy="304800"/>
          </a:xfrm>
          <a:prstGeom prst="rect">
            <a:avLst/>
          </a:prstGeom>
          <a:noFill/>
          <a:ln w="9525">
            <a:noFill/>
            <a:miter lim="800000"/>
          </a:ln>
        </p:spPr>
        <p:txBody>
          <a:bodyPr wrap="none" lIns="0" tIns="0" rIns="0" bIns="0">
            <a:spAutoFit/>
          </a:bodyPr>
          <a:lstStyle/>
          <a:p>
            <a:pPr eaLnBrk="0" hangingPunct="0"/>
            <a:r>
              <a:rPr kumimoji="1" lang="zh-CN" altLang="en-US" sz="2000">
                <a:solidFill>
                  <a:srgbClr val="000000"/>
                </a:solidFill>
                <a:latin typeface="宋体" panose="02010600030101010101" pitchFamily="2" charset="-122"/>
              </a:rPr>
              <a:t>发票</a:t>
            </a:r>
            <a:endParaRPr kumimoji="1" lang="zh-CN" altLang="en-US" sz="2000">
              <a:latin typeface="Times New Roman" panose="02020603050405020304" pitchFamily="18" charset="0"/>
            </a:endParaRPr>
          </a:p>
        </p:txBody>
      </p:sp>
      <p:sp>
        <p:nvSpPr>
          <p:cNvPr id="801874" name="Rectangle 82"/>
          <p:cNvSpPr>
            <a:spLocks noChangeArrowheads="1"/>
          </p:cNvSpPr>
          <p:nvPr/>
        </p:nvSpPr>
        <p:spPr bwMode="auto">
          <a:xfrm>
            <a:off x="7308850" y="5300663"/>
            <a:ext cx="508000" cy="304800"/>
          </a:xfrm>
          <a:prstGeom prst="rect">
            <a:avLst/>
          </a:prstGeom>
          <a:noFill/>
          <a:ln w="9525">
            <a:noFill/>
            <a:miter lim="800000"/>
          </a:ln>
        </p:spPr>
        <p:txBody>
          <a:bodyPr wrap="none" lIns="0" tIns="0" rIns="0" bIns="0">
            <a:spAutoFit/>
          </a:bodyPr>
          <a:lstStyle/>
          <a:p>
            <a:pPr eaLnBrk="0" hangingPunct="0"/>
            <a:r>
              <a:rPr kumimoji="1" lang="zh-CN" altLang="en-US" sz="2000">
                <a:solidFill>
                  <a:srgbClr val="000000"/>
                </a:solidFill>
                <a:latin typeface="宋体" panose="02010600030101010101" pitchFamily="2" charset="-122"/>
              </a:rPr>
              <a:t>发票</a:t>
            </a:r>
            <a:endParaRPr kumimoji="1" lang="zh-CN" altLang="en-US" sz="2000">
              <a:latin typeface="Times New Roman" panose="02020603050405020304" pitchFamily="18" charset="0"/>
            </a:endParaRPr>
          </a:p>
        </p:txBody>
      </p:sp>
      <p:sp>
        <p:nvSpPr>
          <p:cNvPr id="801875" name="Line 83"/>
          <p:cNvSpPr>
            <a:spLocks noChangeShapeType="1"/>
          </p:cNvSpPr>
          <p:nvPr/>
        </p:nvSpPr>
        <p:spPr bwMode="auto">
          <a:xfrm flipV="1">
            <a:off x="7812088" y="5157788"/>
            <a:ext cx="431800" cy="1079500"/>
          </a:xfrm>
          <a:prstGeom prst="line">
            <a:avLst/>
          </a:prstGeom>
          <a:noFill/>
          <a:ln w="28575">
            <a:solidFill>
              <a:srgbClr val="000000"/>
            </a:solidFill>
            <a:round/>
            <a:tailEnd type="stealth" w="lg" len="lg"/>
          </a:ln>
        </p:spPr>
        <p:txBody>
          <a:bodyPr/>
          <a:lstStyle/>
          <a:p>
            <a:endParaRPr lang="zh-CN" altLang="en-US"/>
          </a:p>
        </p:txBody>
      </p:sp>
      <p:sp>
        <p:nvSpPr>
          <p:cNvPr id="801876" name="Rectangle 84"/>
          <p:cNvSpPr>
            <a:spLocks noChangeArrowheads="1"/>
          </p:cNvSpPr>
          <p:nvPr/>
        </p:nvSpPr>
        <p:spPr bwMode="auto">
          <a:xfrm>
            <a:off x="827088" y="981075"/>
            <a:ext cx="4114800" cy="365125"/>
          </a:xfrm>
          <a:prstGeom prst="rect">
            <a:avLst/>
          </a:prstGeom>
          <a:noFill/>
          <a:ln w="9525">
            <a:noFill/>
            <a:miter lim="800000"/>
          </a:ln>
        </p:spPr>
        <p:txBody>
          <a:bodyPr wrap="none" lIns="0" tIns="0" rIns="0" bIns="0">
            <a:spAutoFit/>
          </a:bodyPr>
          <a:lstStyle/>
          <a:p>
            <a:pPr eaLnBrk="0" hangingPunct="0"/>
            <a:r>
              <a:rPr kumimoji="1" lang="zh-CN" altLang="en-US" sz="2400">
                <a:solidFill>
                  <a:srgbClr val="000000"/>
                </a:solidFill>
                <a:latin typeface="宋体" panose="02010600030101010101" pitchFamily="2" charset="-122"/>
              </a:rPr>
              <a:t>第二层</a:t>
            </a:r>
            <a:r>
              <a:rPr kumimoji="1" lang="en-US" altLang="zh-CN" sz="2400">
                <a:solidFill>
                  <a:srgbClr val="000000"/>
                </a:solidFill>
                <a:latin typeface="宋体" panose="02010600030101010101" pitchFamily="2" charset="-122"/>
              </a:rPr>
              <a:t>DFD</a:t>
            </a:r>
            <a:r>
              <a:rPr kumimoji="1" lang="zh-CN" altLang="en-US" sz="2400">
                <a:solidFill>
                  <a:srgbClr val="000000"/>
                </a:solidFill>
                <a:latin typeface="宋体" panose="02010600030101010101" pitchFamily="2" charset="-122"/>
              </a:rPr>
              <a:t>图</a:t>
            </a:r>
            <a:r>
              <a:rPr kumimoji="1" lang="en-US" altLang="zh-CN" sz="2400">
                <a:solidFill>
                  <a:srgbClr val="000000"/>
                </a:solidFill>
                <a:latin typeface="Times New Roman" panose="02020603050405020304"/>
              </a:rPr>
              <a:t>——</a:t>
            </a:r>
            <a:r>
              <a:rPr kumimoji="1" lang="zh-CN" altLang="en-US" sz="2400">
                <a:solidFill>
                  <a:srgbClr val="000000"/>
                </a:solidFill>
                <a:latin typeface="宋体" panose="02010600030101010101" pitchFamily="2" charset="-122"/>
              </a:rPr>
              <a:t>教材销售系统</a:t>
            </a:r>
            <a:endParaRPr kumimoji="1" lang="zh-CN" altLang="en-US" sz="2400">
              <a:latin typeface="Times New Roman" panose="02020603050405020304" pitchFamily="18" charset="0"/>
            </a:endParaRPr>
          </a:p>
        </p:txBody>
      </p:sp>
    </p:spTree>
  </p:cSld>
  <p:clrMapOvr>
    <a:masterClrMapping/>
  </p:clrMapOvr>
  <p:transition>
    <p:zoom/>
  </p:transition>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日期占位符 3"/>
          <p:cNvSpPr>
            <a:spLocks noGrp="1"/>
          </p:cNvSpPr>
          <p:nvPr>
            <p:ph type="dt" sz="half" idx="10"/>
          </p:nvPr>
        </p:nvSpPr>
        <p:spPr/>
        <p:txBody>
          <a:bodyPr/>
          <a:lstStyle/>
          <a:p>
            <a:fld id="{CDFB06BE-E828-4AFF-A2C5-90DC9156AD39}" type="datetime1">
              <a:rPr lang="zh-CN" altLang="en-US"/>
            </a:fld>
            <a:endParaRPr lang="en-US" altLang="zh-CN"/>
          </a:p>
        </p:txBody>
      </p:sp>
      <p:sp>
        <p:nvSpPr>
          <p:cNvPr id="69" name="灯片编号占位符 5"/>
          <p:cNvSpPr>
            <a:spLocks noGrp="1"/>
          </p:cNvSpPr>
          <p:nvPr>
            <p:ph type="sldNum" sz="quarter" idx="12"/>
          </p:nvPr>
        </p:nvSpPr>
        <p:spPr/>
        <p:txBody>
          <a:bodyPr/>
          <a:lstStyle/>
          <a:p>
            <a:fld id="{C2CE8260-90F2-4427-AEC8-5844BB654BFF}" type="slidenum">
              <a:rPr lang="en-US" altLang="zh-CN"/>
            </a:fld>
            <a:endParaRPr lang="en-US" altLang="zh-CN"/>
          </a:p>
        </p:txBody>
      </p:sp>
      <p:sp>
        <p:nvSpPr>
          <p:cNvPr id="802818" name="Rectangle 2"/>
          <p:cNvSpPr>
            <a:spLocks noChangeArrowheads="1"/>
          </p:cNvSpPr>
          <p:nvPr/>
        </p:nvSpPr>
        <p:spPr bwMode="auto">
          <a:xfrm>
            <a:off x="0" y="0"/>
            <a:ext cx="9144000" cy="6858000"/>
          </a:xfrm>
          <a:prstGeom prst="rect">
            <a:avLst/>
          </a:prstGeom>
          <a:solidFill>
            <a:srgbClr val="CCFFFF"/>
          </a:solidFill>
          <a:ln w="9525">
            <a:solidFill>
              <a:srgbClr val="0000FF"/>
            </a:solidFill>
            <a:miter lim="800000"/>
          </a:ln>
          <a:effectLst/>
        </p:spPr>
        <p:txBody>
          <a:bodyPr wrap="none" anchor="ctr"/>
          <a:lstStyle/>
          <a:p>
            <a:endParaRPr lang="zh-CN" altLang="en-US"/>
          </a:p>
        </p:txBody>
      </p:sp>
      <p:sp>
        <p:nvSpPr>
          <p:cNvPr id="802819" name="Rectangle 3"/>
          <p:cNvSpPr>
            <a:spLocks noChangeArrowheads="1"/>
          </p:cNvSpPr>
          <p:nvPr/>
        </p:nvSpPr>
        <p:spPr bwMode="auto">
          <a:xfrm>
            <a:off x="1001713" y="3954463"/>
            <a:ext cx="1101725" cy="1377950"/>
          </a:xfrm>
          <a:prstGeom prst="rect">
            <a:avLst/>
          </a:prstGeom>
          <a:solidFill>
            <a:srgbClr val="FFFFFF"/>
          </a:solidFill>
          <a:ln w="14288">
            <a:solidFill>
              <a:srgbClr val="000000"/>
            </a:solidFill>
            <a:miter lim="800000"/>
          </a:ln>
        </p:spPr>
        <p:txBody>
          <a:bodyPr/>
          <a:lstStyle/>
          <a:p>
            <a:endParaRPr lang="zh-CN" altLang="en-US"/>
          </a:p>
        </p:txBody>
      </p:sp>
      <p:sp>
        <p:nvSpPr>
          <p:cNvPr id="802820" name="Rectangle 4"/>
          <p:cNvSpPr>
            <a:spLocks noChangeArrowheads="1"/>
          </p:cNvSpPr>
          <p:nvPr/>
        </p:nvSpPr>
        <p:spPr bwMode="auto">
          <a:xfrm>
            <a:off x="1436688" y="4379913"/>
            <a:ext cx="339725" cy="260350"/>
          </a:xfrm>
          <a:prstGeom prst="rect">
            <a:avLst/>
          </a:prstGeom>
          <a:noFill/>
          <a:ln w="9525">
            <a:noFill/>
            <a:miter lim="800000"/>
          </a:ln>
        </p:spPr>
        <p:txBody>
          <a:bodyPr wrap="none" lIns="0" tIns="0" rIns="0" bIns="0">
            <a:spAutoFit/>
          </a:bodyPr>
          <a:lstStyle/>
          <a:p>
            <a:pPr eaLnBrk="0" hangingPunct="0"/>
            <a:r>
              <a:rPr kumimoji="1" lang="zh-CN" altLang="en-US">
                <a:solidFill>
                  <a:srgbClr val="000000"/>
                </a:solidFill>
                <a:latin typeface="宋体" panose="02010600030101010101" pitchFamily="2" charset="-122"/>
              </a:rPr>
              <a:t>销</a:t>
            </a:r>
            <a:endParaRPr kumimoji="1" lang="zh-CN" altLang="en-US">
              <a:latin typeface="Times New Roman" panose="02020603050405020304" pitchFamily="18" charset="0"/>
            </a:endParaRPr>
          </a:p>
        </p:txBody>
      </p:sp>
      <p:sp>
        <p:nvSpPr>
          <p:cNvPr id="802821" name="Rectangle 5"/>
          <p:cNvSpPr>
            <a:spLocks noChangeArrowheads="1"/>
          </p:cNvSpPr>
          <p:nvPr/>
        </p:nvSpPr>
        <p:spPr bwMode="auto">
          <a:xfrm>
            <a:off x="1436688" y="4660900"/>
            <a:ext cx="339725" cy="260350"/>
          </a:xfrm>
          <a:prstGeom prst="rect">
            <a:avLst/>
          </a:prstGeom>
          <a:noFill/>
          <a:ln w="9525">
            <a:noFill/>
            <a:miter lim="800000"/>
          </a:ln>
        </p:spPr>
        <p:txBody>
          <a:bodyPr wrap="none" lIns="0" tIns="0" rIns="0" bIns="0">
            <a:spAutoFit/>
          </a:bodyPr>
          <a:lstStyle/>
          <a:p>
            <a:pPr eaLnBrk="0" hangingPunct="0"/>
            <a:r>
              <a:rPr kumimoji="1" lang="zh-CN" altLang="en-US">
                <a:solidFill>
                  <a:srgbClr val="000000"/>
                </a:solidFill>
                <a:latin typeface="宋体" panose="02010600030101010101" pitchFamily="2" charset="-122"/>
              </a:rPr>
              <a:t>售</a:t>
            </a:r>
            <a:endParaRPr kumimoji="1" lang="zh-CN" altLang="en-US">
              <a:latin typeface="Times New Roman" panose="02020603050405020304" pitchFamily="18" charset="0"/>
            </a:endParaRPr>
          </a:p>
        </p:txBody>
      </p:sp>
      <p:sp>
        <p:nvSpPr>
          <p:cNvPr id="802822" name="Rectangle 6"/>
          <p:cNvSpPr>
            <a:spLocks noChangeArrowheads="1"/>
          </p:cNvSpPr>
          <p:nvPr/>
        </p:nvSpPr>
        <p:spPr bwMode="auto">
          <a:xfrm>
            <a:off x="6443663" y="3954463"/>
            <a:ext cx="1108075" cy="1377950"/>
          </a:xfrm>
          <a:prstGeom prst="rect">
            <a:avLst/>
          </a:prstGeom>
          <a:solidFill>
            <a:srgbClr val="FFFFFF"/>
          </a:solidFill>
          <a:ln w="14288">
            <a:solidFill>
              <a:srgbClr val="000000"/>
            </a:solidFill>
            <a:miter lim="800000"/>
          </a:ln>
        </p:spPr>
        <p:txBody>
          <a:bodyPr/>
          <a:lstStyle/>
          <a:p>
            <a:endParaRPr lang="zh-CN" altLang="en-US"/>
          </a:p>
        </p:txBody>
      </p:sp>
      <p:sp>
        <p:nvSpPr>
          <p:cNvPr id="802823" name="Rectangle 7"/>
          <p:cNvSpPr>
            <a:spLocks noChangeArrowheads="1"/>
          </p:cNvSpPr>
          <p:nvPr/>
        </p:nvSpPr>
        <p:spPr bwMode="auto">
          <a:xfrm>
            <a:off x="6934200" y="4267200"/>
            <a:ext cx="228600" cy="823913"/>
          </a:xfrm>
          <a:prstGeom prst="rect">
            <a:avLst/>
          </a:prstGeom>
          <a:noFill/>
          <a:ln w="9525">
            <a:noFill/>
            <a:miter lim="800000"/>
          </a:ln>
        </p:spPr>
        <p:txBody>
          <a:bodyPr wrap="none" lIns="0" tIns="0" rIns="0" bIns="0">
            <a:spAutoFit/>
          </a:bodyPr>
          <a:lstStyle/>
          <a:p>
            <a:pPr eaLnBrk="0" hangingPunct="0"/>
            <a:r>
              <a:rPr kumimoji="1" lang="zh-CN" altLang="en-US">
                <a:solidFill>
                  <a:schemeClr val="bg2"/>
                </a:solidFill>
                <a:latin typeface="Times New Roman" panose="02020603050405020304" pitchFamily="18" charset="0"/>
              </a:rPr>
              <a:t>采</a:t>
            </a:r>
            <a:endParaRPr kumimoji="1" lang="zh-CN" altLang="en-US">
              <a:solidFill>
                <a:schemeClr val="bg2"/>
              </a:solidFill>
              <a:latin typeface="Times New Roman" panose="02020603050405020304" pitchFamily="18" charset="0"/>
            </a:endParaRPr>
          </a:p>
          <a:p>
            <a:pPr eaLnBrk="0" hangingPunct="0"/>
            <a:r>
              <a:rPr kumimoji="1" lang="zh-CN" altLang="en-US">
                <a:solidFill>
                  <a:schemeClr val="bg2"/>
                </a:solidFill>
                <a:latin typeface="Times New Roman" panose="02020603050405020304" pitchFamily="18" charset="0"/>
              </a:rPr>
              <a:t>购</a:t>
            </a:r>
            <a:endParaRPr kumimoji="1" lang="zh-CN" altLang="en-US">
              <a:solidFill>
                <a:schemeClr val="bg2"/>
              </a:solidFill>
              <a:latin typeface="Times New Roman" panose="02020603050405020304" pitchFamily="18" charset="0"/>
            </a:endParaRPr>
          </a:p>
          <a:p>
            <a:pPr eaLnBrk="0" hangingPunct="0"/>
            <a:r>
              <a:rPr kumimoji="1" lang="zh-CN" altLang="en-US">
                <a:solidFill>
                  <a:schemeClr val="bg2"/>
                </a:solidFill>
                <a:latin typeface="Times New Roman" panose="02020603050405020304" pitchFamily="18" charset="0"/>
              </a:rPr>
              <a:t>员</a:t>
            </a:r>
            <a:endParaRPr kumimoji="1" lang="zh-CN" altLang="en-US">
              <a:solidFill>
                <a:schemeClr val="bg2"/>
              </a:solidFill>
              <a:latin typeface="Times New Roman" panose="02020603050405020304" pitchFamily="18" charset="0"/>
            </a:endParaRPr>
          </a:p>
        </p:txBody>
      </p:sp>
      <p:sp>
        <p:nvSpPr>
          <p:cNvPr id="802824" name="Freeform 8"/>
          <p:cNvSpPr/>
          <p:nvPr/>
        </p:nvSpPr>
        <p:spPr bwMode="auto">
          <a:xfrm>
            <a:off x="3722688" y="3954463"/>
            <a:ext cx="1360487" cy="1377950"/>
          </a:xfrm>
          <a:custGeom>
            <a:avLst/>
            <a:gdLst/>
            <a:ahLst/>
            <a:cxnLst>
              <a:cxn ang="0">
                <a:pos x="857" y="436"/>
              </a:cxn>
              <a:cxn ang="0">
                <a:pos x="848" y="350"/>
              </a:cxn>
              <a:cxn ang="0">
                <a:pos x="823" y="268"/>
              </a:cxn>
              <a:cxn ang="0">
                <a:pos x="784" y="194"/>
              </a:cxn>
              <a:cxn ang="0">
                <a:pos x="733" y="130"/>
              </a:cxn>
              <a:cxn ang="0">
                <a:pos x="668" y="73"/>
              </a:cxn>
              <a:cxn ang="0">
                <a:pos x="591" y="35"/>
              </a:cxn>
              <a:cxn ang="0">
                <a:pos x="510" y="9"/>
              </a:cxn>
              <a:cxn ang="0">
                <a:pos x="428" y="0"/>
              </a:cxn>
              <a:cxn ang="0">
                <a:pos x="343" y="9"/>
              </a:cxn>
              <a:cxn ang="0">
                <a:pos x="266" y="35"/>
              </a:cxn>
              <a:cxn ang="0">
                <a:pos x="188" y="73"/>
              </a:cxn>
              <a:cxn ang="0">
                <a:pos x="124" y="130"/>
              </a:cxn>
              <a:cxn ang="0">
                <a:pos x="73" y="194"/>
              </a:cxn>
              <a:cxn ang="0">
                <a:pos x="30" y="268"/>
              </a:cxn>
              <a:cxn ang="0">
                <a:pos x="8" y="350"/>
              </a:cxn>
              <a:cxn ang="0">
                <a:pos x="0" y="436"/>
              </a:cxn>
              <a:cxn ang="0">
                <a:pos x="8" y="518"/>
              </a:cxn>
              <a:cxn ang="0">
                <a:pos x="30" y="600"/>
              </a:cxn>
              <a:cxn ang="0">
                <a:pos x="73" y="674"/>
              </a:cxn>
              <a:cxn ang="0">
                <a:pos x="124" y="738"/>
              </a:cxn>
              <a:cxn ang="0">
                <a:pos x="188" y="795"/>
              </a:cxn>
              <a:cxn ang="0">
                <a:pos x="266" y="833"/>
              </a:cxn>
              <a:cxn ang="0">
                <a:pos x="343" y="859"/>
              </a:cxn>
              <a:cxn ang="0">
                <a:pos x="428" y="868"/>
              </a:cxn>
              <a:cxn ang="0">
                <a:pos x="510" y="859"/>
              </a:cxn>
              <a:cxn ang="0">
                <a:pos x="591" y="833"/>
              </a:cxn>
              <a:cxn ang="0">
                <a:pos x="668" y="795"/>
              </a:cxn>
              <a:cxn ang="0">
                <a:pos x="733" y="738"/>
              </a:cxn>
              <a:cxn ang="0">
                <a:pos x="784" y="674"/>
              </a:cxn>
              <a:cxn ang="0">
                <a:pos x="823" y="600"/>
              </a:cxn>
              <a:cxn ang="0">
                <a:pos x="848" y="518"/>
              </a:cxn>
              <a:cxn ang="0">
                <a:pos x="857" y="436"/>
              </a:cxn>
            </a:cxnLst>
            <a:rect l="0" t="0" r="r" b="b"/>
            <a:pathLst>
              <a:path w="857" h="868">
                <a:moveTo>
                  <a:pt x="857" y="436"/>
                </a:moveTo>
                <a:lnTo>
                  <a:pt x="848" y="350"/>
                </a:lnTo>
                <a:lnTo>
                  <a:pt x="823" y="268"/>
                </a:lnTo>
                <a:lnTo>
                  <a:pt x="784" y="194"/>
                </a:lnTo>
                <a:lnTo>
                  <a:pt x="733" y="130"/>
                </a:lnTo>
                <a:lnTo>
                  <a:pt x="668" y="73"/>
                </a:lnTo>
                <a:lnTo>
                  <a:pt x="591" y="35"/>
                </a:lnTo>
                <a:lnTo>
                  <a:pt x="510" y="9"/>
                </a:lnTo>
                <a:lnTo>
                  <a:pt x="428" y="0"/>
                </a:lnTo>
                <a:lnTo>
                  <a:pt x="343" y="9"/>
                </a:lnTo>
                <a:lnTo>
                  <a:pt x="266" y="35"/>
                </a:lnTo>
                <a:lnTo>
                  <a:pt x="188" y="73"/>
                </a:lnTo>
                <a:lnTo>
                  <a:pt x="124" y="130"/>
                </a:lnTo>
                <a:lnTo>
                  <a:pt x="73" y="194"/>
                </a:lnTo>
                <a:lnTo>
                  <a:pt x="30" y="268"/>
                </a:lnTo>
                <a:lnTo>
                  <a:pt x="8" y="350"/>
                </a:lnTo>
                <a:lnTo>
                  <a:pt x="0" y="436"/>
                </a:lnTo>
                <a:lnTo>
                  <a:pt x="8" y="518"/>
                </a:lnTo>
                <a:lnTo>
                  <a:pt x="30" y="600"/>
                </a:lnTo>
                <a:lnTo>
                  <a:pt x="73" y="674"/>
                </a:lnTo>
                <a:lnTo>
                  <a:pt x="124" y="738"/>
                </a:lnTo>
                <a:lnTo>
                  <a:pt x="188" y="795"/>
                </a:lnTo>
                <a:lnTo>
                  <a:pt x="266" y="833"/>
                </a:lnTo>
                <a:lnTo>
                  <a:pt x="343" y="859"/>
                </a:lnTo>
                <a:lnTo>
                  <a:pt x="428" y="868"/>
                </a:lnTo>
                <a:lnTo>
                  <a:pt x="510" y="859"/>
                </a:lnTo>
                <a:lnTo>
                  <a:pt x="591" y="833"/>
                </a:lnTo>
                <a:lnTo>
                  <a:pt x="668" y="795"/>
                </a:lnTo>
                <a:lnTo>
                  <a:pt x="733" y="738"/>
                </a:lnTo>
                <a:lnTo>
                  <a:pt x="784" y="674"/>
                </a:lnTo>
                <a:lnTo>
                  <a:pt x="823" y="600"/>
                </a:lnTo>
                <a:lnTo>
                  <a:pt x="848" y="518"/>
                </a:lnTo>
                <a:lnTo>
                  <a:pt x="857" y="436"/>
                </a:lnTo>
                <a:close/>
              </a:path>
            </a:pathLst>
          </a:custGeom>
          <a:solidFill>
            <a:srgbClr val="FFFFFF"/>
          </a:solidFill>
          <a:ln w="14288">
            <a:solidFill>
              <a:srgbClr val="000000"/>
            </a:solidFill>
            <a:prstDash val="solid"/>
            <a:round/>
          </a:ln>
        </p:spPr>
        <p:txBody>
          <a:bodyPr/>
          <a:lstStyle/>
          <a:p>
            <a:endParaRPr lang="zh-CN" altLang="en-US"/>
          </a:p>
        </p:txBody>
      </p:sp>
      <p:sp>
        <p:nvSpPr>
          <p:cNvPr id="802825" name="Rectangle 9"/>
          <p:cNvSpPr>
            <a:spLocks noChangeArrowheads="1"/>
          </p:cNvSpPr>
          <p:nvPr/>
        </p:nvSpPr>
        <p:spPr bwMode="auto">
          <a:xfrm>
            <a:off x="4225925" y="4102100"/>
            <a:ext cx="466725" cy="365125"/>
          </a:xfrm>
          <a:prstGeom prst="rect">
            <a:avLst/>
          </a:prstGeom>
          <a:noFill/>
          <a:ln w="9525">
            <a:noFill/>
            <a:miter lim="800000"/>
          </a:ln>
        </p:spPr>
        <p:txBody>
          <a:bodyPr wrap="none" lIns="0" tIns="0" rIns="0" bIns="0">
            <a:spAutoFit/>
          </a:bodyPr>
          <a:lstStyle/>
          <a:p>
            <a:pPr eaLnBrk="0" hangingPunct="0"/>
            <a:r>
              <a:rPr kumimoji="1" lang="en-US" altLang="zh-CN" sz="2400" b="1">
                <a:solidFill>
                  <a:srgbClr val="FF9966"/>
                </a:solidFill>
                <a:latin typeface="宋体" panose="02010600030101010101" pitchFamily="2" charset="-122"/>
              </a:rPr>
              <a:t>2.3</a:t>
            </a:r>
            <a:endParaRPr kumimoji="1" lang="en-US" altLang="zh-CN" sz="2400" b="1">
              <a:solidFill>
                <a:srgbClr val="FF9966"/>
              </a:solidFill>
              <a:latin typeface="Times New Roman" panose="02020603050405020304" pitchFamily="18" charset="0"/>
            </a:endParaRPr>
          </a:p>
        </p:txBody>
      </p:sp>
      <p:sp>
        <p:nvSpPr>
          <p:cNvPr id="802826" name="Rectangle 10"/>
          <p:cNvSpPr>
            <a:spLocks noChangeArrowheads="1"/>
          </p:cNvSpPr>
          <p:nvPr/>
        </p:nvSpPr>
        <p:spPr bwMode="auto">
          <a:xfrm>
            <a:off x="3838575" y="4522788"/>
            <a:ext cx="1238250" cy="260350"/>
          </a:xfrm>
          <a:prstGeom prst="rect">
            <a:avLst/>
          </a:prstGeom>
          <a:noFill/>
          <a:ln w="9525">
            <a:noFill/>
            <a:miter lim="800000"/>
          </a:ln>
        </p:spPr>
        <p:txBody>
          <a:bodyPr wrap="none" lIns="0" tIns="0" rIns="0" bIns="0">
            <a:spAutoFit/>
          </a:bodyPr>
          <a:lstStyle/>
          <a:p>
            <a:pPr eaLnBrk="0" hangingPunct="0"/>
            <a:r>
              <a:rPr kumimoji="1" lang="zh-CN" altLang="en-US">
                <a:solidFill>
                  <a:srgbClr val="000000"/>
                </a:solidFill>
                <a:latin typeface="宋体" panose="02010600030101010101" pitchFamily="2" charset="-122"/>
              </a:rPr>
              <a:t>修改教材库</a:t>
            </a:r>
            <a:endParaRPr kumimoji="1" lang="zh-CN" altLang="en-US">
              <a:latin typeface="Times New Roman" panose="02020603050405020304" pitchFamily="18" charset="0"/>
            </a:endParaRPr>
          </a:p>
        </p:txBody>
      </p:sp>
      <p:sp>
        <p:nvSpPr>
          <p:cNvPr id="802827" name="Rectangle 11"/>
          <p:cNvSpPr>
            <a:spLocks noChangeArrowheads="1"/>
          </p:cNvSpPr>
          <p:nvPr/>
        </p:nvSpPr>
        <p:spPr bwMode="auto">
          <a:xfrm>
            <a:off x="3838575" y="4797425"/>
            <a:ext cx="1238250" cy="260350"/>
          </a:xfrm>
          <a:prstGeom prst="rect">
            <a:avLst/>
          </a:prstGeom>
          <a:noFill/>
          <a:ln w="9525">
            <a:noFill/>
            <a:miter lim="800000"/>
          </a:ln>
        </p:spPr>
        <p:txBody>
          <a:bodyPr wrap="none" lIns="0" tIns="0" rIns="0" bIns="0">
            <a:spAutoFit/>
          </a:bodyPr>
          <a:lstStyle/>
          <a:p>
            <a:pPr eaLnBrk="0" hangingPunct="0"/>
            <a:r>
              <a:rPr kumimoji="1" lang="zh-CN" altLang="en-US">
                <a:solidFill>
                  <a:srgbClr val="000000"/>
                </a:solidFill>
                <a:latin typeface="宋体" panose="02010600030101010101" pitchFamily="2" charset="-122"/>
              </a:rPr>
              <a:t>存和待购量</a:t>
            </a:r>
            <a:endParaRPr kumimoji="1" lang="zh-CN" altLang="en-US">
              <a:latin typeface="Times New Roman" panose="02020603050405020304" pitchFamily="18" charset="0"/>
            </a:endParaRPr>
          </a:p>
        </p:txBody>
      </p:sp>
      <p:sp>
        <p:nvSpPr>
          <p:cNvPr id="802828" name="Freeform 12"/>
          <p:cNvSpPr/>
          <p:nvPr/>
        </p:nvSpPr>
        <p:spPr bwMode="auto">
          <a:xfrm>
            <a:off x="5253038" y="1212850"/>
            <a:ext cx="1360487" cy="1371600"/>
          </a:xfrm>
          <a:custGeom>
            <a:avLst/>
            <a:gdLst/>
            <a:ahLst/>
            <a:cxnLst>
              <a:cxn ang="0">
                <a:pos x="857" y="432"/>
              </a:cxn>
              <a:cxn ang="0">
                <a:pos x="848" y="350"/>
              </a:cxn>
              <a:cxn ang="0">
                <a:pos x="823" y="268"/>
              </a:cxn>
              <a:cxn ang="0">
                <a:pos x="784" y="194"/>
              </a:cxn>
              <a:cxn ang="0">
                <a:pos x="733" y="129"/>
              </a:cxn>
              <a:cxn ang="0">
                <a:pos x="668" y="73"/>
              </a:cxn>
              <a:cxn ang="0">
                <a:pos x="591" y="35"/>
              </a:cxn>
              <a:cxn ang="0">
                <a:pos x="514" y="9"/>
              </a:cxn>
              <a:cxn ang="0">
                <a:pos x="429" y="0"/>
              </a:cxn>
              <a:cxn ang="0">
                <a:pos x="347" y="9"/>
              </a:cxn>
              <a:cxn ang="0">
                <a:pos x="266" y="35"/>
              </a:cxn>
              <a:cxn ang="0">
                <a:pos x="189" y="73"/>
              </a:cxn>
              <a:cxn ang="0">
                <a:pos x="124" y="129"/>
              </a:cxn>
              <a:cxn ang="0">
                <a:pos x="73" y="194"/>
              </a:cxn>
              <a:cxn ang="0">
                <a:pos x="34" y="268"/>
              </a:cxn>
              <a:cxn ang="0">
                <a:pos x="9" y="350"/>
              </a:cxn>
              <a:cxn ang="0">
                <a:pos x="0" y="432"/>
              </a:cxn>
              <a:cxn ang="0">
                <a:pos x="9" y="518"/>
              </a:cxn>
              <a:cxn ang="0">
                <a:pos x="34" y="600"/>
              </a:cxn>
              <a:cxn ang="0">
                <a:pos x="73" y="674"/>
              </a:cxn>
              <a:cxn ang="0">
                <a:pos x="124" y="738"/>
              </a:cxn>
              <a:cxn ang="0">
                <a:pos x="189" y="790"/>
              </a:cxn>
              <a:cxn ang="0">
                <a:pos x="266" y="833"/>
              </a:cxn>
              <a:cxn ang="0">
                <a:pos x="347" y="855"/>
              </a:cxn>
              <a:cxn ang="0">
                <a:pos x="429" y="864"/>
              </a:cxn>
              <a:cxn ang="0">
                <a:pos x="514" y="855"/>
              </a:cxn>
              <a:cxn ang="0">
                <a:pos x="591" y="833"/>
              </a:cxn>
              <a:cxn ang="0">
                <a:pos x="668" y="790"/>
              </a:cxn>
              <a:cxn ang="0">
                <a:pos x="733" y="738"/>
              </a:cxn>
              <a:cxn ang="0">
                <a:pos x="784" y="674"/>
              </a:cxn>
              <a:cxn ang="0">
                <a:pos x="823" y="600"/>
              </a:cxn>
              <a:cxn ang="0">
                <a:pos x="848" y="518"/>
              </a:cxn>
              <a:cxn ang="0">
                <a:pos x="857" y="432"/>
              </a:cxn>
            </a:cxnLst>
            <a:rect l="0" t="0" r="r" b="b"/>
            <a:pathLst>
              <a:path w="857" h="864">
                <a:moveTo>
                  <a:pt x="857" y="432"/>
                </a:moveTo>
                <a:lnTo>
                  <a:pt x="848" y="350"/>
                </a:lnTo>
                <a:lnTo>
                  <a:pt x="823" y="268"/>
                </a:lnTo>
                <a:lnTo>
                  <a:pt x="784" y="194"/>
                </a:lnTo>
                <a:lnTo>
                  <a:pt x="733" y="129"/>
                </a:lnTo>
                <a:lnTo>
                  <a:pt x="668" y="73"/>
                </a:lnTo>
                <a:lnTo>
                  <a:pt x="591" y="35"/>
                </a:lnTo>
                <a:lnTo>
                  <a:pt x="514" y="9"/>
                </a:lnTo>
                <a:lnTo>
                  <a:pt x="429" y="0"/>
                </a:lnTo>
                <a:lnTo>
                  <a:pt x="347" y="9"/>
                </a:lnTo>
                <a:lnTo>
                  <a:pt x="266" y="35"/>
                </a:lnTo>
                <a:lnTo>
                  <a:pt x="189" y="73"/>
                </a:lnTo>
                <a:lnTo>
                  <a:pt x="124" y="129"/>
                </a:lnTo>
                <a:lnTo>
                  <a:pt x="73" y="194"/>
                </a:lnTo>
                <a:lnTo>
                  <a:pt x="34" y="268"/>
                </a:lnTo>
                <a:lnTo>
                  <a:pt x="9" y="350"/>
                </a:lnTo>
                <a:lnTo>
                  <a:pt x="0" y="432"/>
                </a:lnTo>
                <a:lnTo>
                  <a:pt x="9" y="518"/>
                </a:lnTo>
                <a:lnTo>
                  <a:pt x="34" y="600"/>
                </a:lnTo>
                <a:lnTo>
                  <a:pt x="73" y="674"/>
                </a:lnTo>
                <a:lnTo>
                  <a:pt x="124" y="738"/>
                </a:lnTo>
                <a:lnTo>
                  <a:pt x="189" y="790"/>
                </a:lnTo>
                <a:lnTo>
                  <a:pt x="266" y="833"/>
                </a:lnTo>
                <a:lnTo>
                  <a:pt x="347" y="855"/>
                </a:lnTo>
                <a:lnTo>
                  <a:pt x="429" y="864"/>
                </a:lnTo>
                <a:lnTo>
                  <a:pt x="514" y="855"/>
                </a:lnTo>
                <a:lnTo>
                  <a:pt x="591" y="833"/>
                </a:lnTo>
                <a:lnTo>
                  <a:pt x="668" y="790"/>
                </a:lnTo>
                <a:lnTo>
                  <a:pt x="733" y="738"/>
                </a:lnTo>
                <a:lnTo>
                  <a:pt x="784" y="674"/>
                </a:lnTo>
                <a:lnTo>
                  <a:pt x="823" y="600"/>
                </a:lnTo>
                <a:lnTo>
                  <a:pt x="848" y="518"/>
                </a:lnTo>
                <a:lnTo>
                  <a:pt x="857" y="432"/>
                </a:lnTo>
                <a:close/>
              </a:path>
            </a:pathLst>
          </a:custGeom>
          <a:solidFill>
            <a:srgbClr val="FFFFFF"/>
          </a:solidFill>
          <a:ln w="14288">
            <a:solidFill>
              <a:srgbClr val="000000"/>
            </a:solidFill>
            <a:prstDash val="solid"/>
            <a:round/>
          </a:ln>
        </p:spPr>
        <p:txBody>
          <a:bodyPr/>
          <a:lstStyle/>
          <a:p>
            <a:endParaRPr lang="zh-CN" altLang="en-US"/>
          </a:p>
        </p:txBody>
      </p:sp>
      <p:sp>
        <p:nvSpPr>
          <p:cNvPr id="802829" name="Rectangle 13"/>
          <p:cNvSpPr>
            <a:spLocks noChangeArrowheads="1"/>
          </p:cNvSpPr>
          <p:nvPr/>
        </p:nvSpPr>
        <p:spPr bwMode="auto">
          <a:xfrm>
            <a:off x="5756275" y="1223963"/>
            <a:ext cx="466725" cy="365125"/>
          </a:xfrm>
          <a:prstGeom prst="rect">
            <a:avLst/>
          </a:prstGeom>
          <a:noFill/>
          <a:ln w="9525">
            <a:noFill/>
            <a:miter lim="800000"/>
          </a:ln>
        </p:spPr>
        <p:txBody>
          <a:bodyPr wrap="none" lIns="0" tIns="0" rIns="0" bIns="0">
            <a:spAutoFit/>
          </a:bodyPr>
          <a:lstStyle/>
          <a:p>
            <a:pPr eaLnBrk="0" hangingPunct="0"/>
            <a:r>
              <a:rPr kumimoji="1" lang="en-US" altLang="zh-CN" sz="2400" b="1">
                <a:solidFill>
                  <a:srgbClr val="FF9966"/>
                </a:solidFill>
                <a:latin typeface="宋体" panose="02010600030101010101" pitchFamily="2" charset="-122"/>
              </a:rPr>
              <a:t>2.2</a:t>
            </a:r>
            <a:endParaRPr kumimoji="1" lang="en-US" altLang="zh-CN" sz="2400" b="1">
              <a:solidFill>
                <a:srgbClr val="FF9966"/>
              </a:solidFill>
              <a:latin typeface="Times New Roman" panose="02020603050405020304" pitchFamily="18" charset="0"/>
            </a:endParaRPr>
          </a:p>
        </p:txBody>
      </p:sp>
      <p:sp>
        <p:nvSpPr>
          <p:cNvPr id="802830" name="Rectangle 14"/>
          <p:cNvSpPr>
            <a:spLocks noChangeArrowheads="1"/>
          </p:cNvSpPr>
          <p:nvPr/>
        </p:nvSpPr>
        <p:spPr bwMode="auto">
          <a:xfrm>
            <a:off x="5592763" y="1638300"/>
            <a:ext cx="788987" cy="260350"/>
          </a:xfrm>
          <a:prstGeom prst="rect">
            <a:avLst/>
          </a:prstGeom>
          <a:noFill/>
          <a:ln w="9525">
            <a:noFill/>
            <a:miter lim="800000"/>
          </a:ln>
        </p:spPr>
        <p:txBody>
          <a:bodyPr wrap="none" lIns="0" tIns="0" rIns="0" bIns="0">
            <a:spAutoFit/>
          </a:bodyPr>
          <a:lstStyle/>
          <a:p>
            <a:pPr eaLnBrk="0" hangingPunct="0"/>
            <a:r>
              <a:rPr kumimoji="1" lang="zh-CN" altLang="en-US">
                <a:solidFill>
                  <a:srgbClr val="000000"/>
                </a:solidFill>
                <a:latin typeface="宋体" panose="02010600030101010101" pitchFamily="2" charset="-122"/>
              </a:rPr>
              <a:t>按出版</a:t>
            </a:r>
            <a:endParaRPr kumimoji="1" lang="zh-CN" altLang="en-US">
              <a:latin typeface="Times New Roman" panose="02020603050405020304" pitchFamily="18" charset="0"/>
            </a:endParaRPr>
          </a:p>
        </p:txBody>
      </p:sp>
      <p:sp>
        <p:nvSpPr>
          <p:cNvPr id="802831" name="Rectangle 15"/>
          <p:cNvSpPr>
            <a:spLocks noChangeArrowheads="1"/>
          </p:cNvSpPr>
          <p:nvPr/>
        </p:nvSpPr>
        <p:spPr bwMode="auto">
          <a:xfrm>
            <a:off x="5592763" y="1911350"/>
            <a:ext cx="788987" cy="260350"/>
          </a:xfrm>
          <a:prstGeom prst="rect">
            <a:avLst/>
          </a:prstGeom>
          <a:noFill/>
          <a:ln w="9525">
            <a:noFill/>
            <a:miter lim="800000"/>
          </a:ln>
        </p:spPr>
        <p:txBody>
          <a:bodyPr wrap="none" lIns="0" tIns="0" rIns="0" bIns="0">
            <a:spAutoFit/>
          </a:bodyPr>
          <a:lstStyle/>
          <a:p>
            <a:pPr eaLnBrk="0" hangingPunct="0"/>
            <a:r>
              <a:rPr kumimoji="1" lang="zh-CN" altLang="en-US">
                <a:solidFill>
                  <a:srgbClr val="000000"/>
                </a:solidFill>
                <a:latin typeface="宋体" panose="02010600030101010101" pitchFamily="2" charset="-122"/>
              </a:rPr>
              <a:t>社统计</a:t>
            </a:r>
            <a:endParaRPr kumimoji="1" lang="zh-CN" altLang="en-US">
              <a:latin typeface="Times New Roman" panose="02020603050405020304" pitchFamily="18" charset="0"/>
            </a:endParaRPr>
          </a:p>
        </p:txBody>
      </p:sp>
      <p:sp>
        <p:nvSpPr>
          <p:cNvPr id="802832" name="Rectangle 16"/>
          <p:cNvSpPr>
            <a:spLocks noChangeArrowheads="1"/>
          </p:cNvSpPr>
          <p:nvPr/>
        </p:nvSpPr>
        <p:spPr bwMode="auto">
          <a:xfrm>
            <a:off x="5708650" y="2185988"/>
            <a:ext cx="565150" cy="260350"/>
          </a:xfrm>
          <a:prstGeom prst="rect">
            <a:avLst/>
          </a:prstGeom>
          <a:noFill/>
          <a:ln w="9525">
            <a:noFill/>
            <a:miter lim="800000"/>
          </a:ln>
        </p:spPr>
        <p:txBody>
          <a:bodyPr wrap="none" lIns="0" tIns="0" rIns="0" bIns="0">
            <a:spAutoFit/>
          </a:bodyPr>
          <a:lstStyle/>
          <a:p>
            <a:pPr eaLnBrk="0" hangingPunct="0"/>
            <a:r>
              <a:rPr kumimoji="1" lang="zh-CN" altLang="en-US">
                <a:solidFill>
                  <a:srgbClr val="000000"/>
                </a:solidFill>
                <a:latin typeface="宋体" panose="02010600030101010101" pitchFamily="2" charset="-122"/>
              </a:rPr>
              <a:t>缺书</a:t>
            </a:r>
            <a:endParaRPr kumimoji="1" lang="zh-CN" altLang="en-US">
              <a:latin typeface="Times New Roman" panose="02020603050405020304" pitchFamily="18" charset="0"/>
            </a:endParaRPr>
          </a:p>
        </p:txBody>
      </p:sp>
      <p:sp>
        <p:nvSpPr>
          <p:cNvPr id="802833" name="Line 17"/>
          <p:cNvSpPr>
            <a:spLocks noChangeShapeType="1"/>
          </p:cNvSpPr>
          <p:nvPr/>
        </p:nvSpPr>
        <p:spPr bwMode="auto">
          <a:xfrm>
            <a:off x="6804025" y="3097213"/>
            <a:ext cx="1700213" cy="1587"/>
          </a:xfrm>
          <a:prstGeom prst="line">
            <a:avLst/>
          </a:prstGeom>
          <a:noFill/>
          <a:ln w="14288">
            <a:solidFill>
              <a:srgbClr val="000000"/>
            </a:solidFill>
            <a:round/>
          </a:ln>
        </p:spPr>
        <p:txBody>
          <a:bodyPr/>
          <a:lstStyle/>
          <a:p>
            <a:endParaRPr lang="zh-CN" altLang="en-US"/>
          </a:p>
        </p:txBody>
      </p:sp>
      <p:sp>
        <p:nvSpPr>
          <p:cNvPr id="802834" name="Line 18"/>
          <p:cNvSpPr>
            <a:spLocks noChangeShapeType="1"/>
          </p:cNvSpPr>
          <p:nvPr/>
        </p:nvSpPr>
        <p:spPr bwMode="auto">
          <a:xfrm>
            <a:off x="6762750" y="3440113"/>
            <a:ext cx="1701800" cy="1587"/>
          </a:xfrm>
          <a:prstGeom prst="line">
            <a:avLst/>
          </a:prstGeom>
          <a:noFill/>
          <a:ln w="14288">
            <a:solidFill>
              <a:srgbClr val="000000"/>
            </a:solidFill>
            <a:round/>
          </a:ln>
        </p:spPr>
        <p:txBody>
          <a:bodyPr/>
          <a:lstStyle/>
          <a:p>
            <a:endParaRPr lang="zh-CN" altLang="en-US"/>
          </a:p>
        </p:txBody>
      </p:sp>
      <p:sp>
        <p:nvSpPr>
          <p:cNvPr id="802835" name="Rectangle 19"/>
          <p:cNvSpPr>
            <a:spLocks noChangeArrowheads="1"/>
          </p:cNvSpPr>
          <p:nvPr/>
        </p:nvSpPr>
        <p:spPr bwMode="auto">
          <a:xfrm>
            <a:off x="6961188" y="3159125"/>
            <a:ext cx="1470025" cy="260350"/>
          </a:xfrm>
          <a:prstGeom prst="rect">
            <a:avLst/>
          </a:prstGeom>
          <a:noFill/>
          <a:ln w="9525">
            <a:noFill/>
            <a:miter lim="800000"/>
          </a:ln>
        </p:spPr>
        <p:txBody>
          <a:bodyPr wrap="none" lIns="0" tIns="0" rIns="0" bIns="0">
            <a:spAutoFit/>
          </a:bodyPr>
          <a:lstStyle/>
          <a:p>
            <a:pPr eaLnBrk="0" hangingPunct="0"/>
            <a:r>
              <a:rPr kumimoji="1" lang="en-US" altLang="zh-CN">
                <a:solidFill>
                  <a:srgbClr val="000000"/>
                </a:solidFill>
                <a:latin typeface="宋体" panose="02010600030101010101" pitchFamily="2" charset="-122"/>
              </a:rPr>
              <a:t>F6</a:t>
            </a:r>
            <a:r>
              <a:rPr kumimoji="1" lang="zh-CN" altLang="en-US">
                <a:solidFill>
                  <a:srgbClr val="000000"/>
                </a:solidFill>
                <a:latin typeface="宋体" panose="02010600030101010101" pitchFamily="2" charset="-122"/>
              </a:rPr>
              <a:t>教材一览表</a:t>
            </a:r>
            <a:endParaRPr kumimoji="1" lang="zh-CN" altLang="en-US">
              <a:latin typeface="Times New Roman" panose="02020603050405020304" pitchFamily="18" charset="0"/>
            </a:endParaRPr>
          </a:p>
        </p:txBody>
      </p:sp>
      <p:sp>
        <p:nvSpPr>
          <p:cNvPr id="802836" name="Line 20"/>
          <p:cNvSpPr>
            <a:spLocks noChangeShapeType="1"/>
          </p:cNvSpPr>
          <p:nvPr/>
        </p:nvSpPr>
        <p:spPr bwMode="auto">
          <a:xfrm>
            <a:off x="1171575" y="3097213"/>
            <a:ext cx="1700213" cy="1587"/>
          </a:xfrm>
          <a:prstGeom prst="line">
            <a:avLst/>
          </a:prstGeom>
          <a:noFill/>
          <a:ln w="14288">
            <a:solidFill>
              <a:srgbClr val="000000"/>
            </a:solidFill>
            <a:round/>
          </a:ln>
        </p:spPr>
        <p:txBody>
          <a:bodyPr/>
          <a:lstStyle/>
          <a:p>
            <a:endParaRPr lang="zh-CN" altLang="en-US"/>
          </a:p>
        </p:txBody>
      </p:sp>
      <p:sp>
        <p:nvSpPr>
          <p:cNvPr id="802837" name="Line 21"/>
          <p:cNvSpPr>
            <a:spLocks noChangeShapeType="1"/>
          </p:cNvSpPr>
          <p:nvPr/>
        </p:nvSpPr>
        <p:spPr bwMode="auto">
          <a:xfrm>
            <a:off x="1123950" y="3440113"/>
            <a:ext cx="1708150" cy="1587"/>
          </a:xfrm>
          <a:prstGeom prst="line">
            <a:avLst/>
          </a:prstGeom>
          <a:noFill/>
          <a:ln w="14288">
            <a:solidFill>
              <a:srgbClr val="000000"/>
            </a:solidFill>
            <a:round/>
          </a:ln>
        </p:spPr>
        <p:txBody>
          <a:bodyPr/>
          <a:lstStyle/>
          <a:p>
            <a:endParaRPr lang="zh-CN" altLang="en-US"/>
          </a:p>
        </p:txBody>
      </p:sp>
      <p:sp>
        <p:nvSpPr>
          <p:cNvPr id="802838" name="Rectangle 22"/>
          <p:cNvSpPr>
            <a:spLocks noChangeArrowheads="1"/>
          </p:cNvSpPr>
          <p:nvPr/>
        </p:nvSpPr>
        <p:spPr bwMode="auto">
          <a:xfrm>
            <a:off x="1341438" y="3159125"/>
            <a:ext cx="1498600" cy="274638"/>
          </a:xfrm>
          <a:prstGeom prst="rect">
            <a:avLst/>
          </a:prstGeom>
          <a:noFill/>
          <a:ln w="9525">
            <a:noFill/>
            <a:miter lim="800000"/>
          </a:ln>
        </p:spPr>
        <p:txBody>
          <a:bodyPr wrap="none" lIns="0" tIns="0" rIns="0" bIns="0">
            <a:spAutoFit/>
          </a:bodyPr>
          <a:lstStyle/>
          <a:p>
            <a:pPr eaLnBrk="0" hangingPunct="0"/>
            <a:r>
              <a:rPr kumimoji="1" lang="en-US" altLang="zh-CN" b="1">
                <a:solidFill>
                  <a:srgbClr val="FF9966"/>
                </a:solidFill>
                <a:latin typeface="宋体" panose="02010600030101010101" pitchFamily="2" charset="-122"/>
              </a:rPr>
              <a:t>F1 </a:t>
            </a:r>
            <a:r>
              <a:rPr kumimoji="1" lang="zh-CN" altLang="en-US" b="1">
                <a:solidFill>
                  <a:srgbClr val="FF9966"/>
                </a:solidFill>
                <a:latin typeface="宋体" panose="02010600030101010101" pitchFamily="2" charset="-122"/>
              </a:rPr>
              <a:t>教材存量表</a:t>
            </a:r>
            <a:endParaRPr kumimoji="1" lang="zh-CN" altLang="en-US" b="1">
              <a:solidFill>
                <a:srgbClr val="FF9966"/>
              </a:solidFill>
              <a:latin typeface="Times New Roman" panose="02020603050405020304" pitchFamily="18" charset="0"/>
            </a:endParaRPr>
          </a:p>
        </p:txBody>
      </p:sp>
      <p:sp>
        <p:nvSpPr>
          <p:cNvPr id="802839" name="Line 23"/>
          <p:cNvSpPr>
            <a:spLocks noChangeShapeType="1"/>
          </p:cNvSpPr>
          <p:nvPr/>
        </p:nvSpPr>
        <p:spPr bwMode="auto">
          <a:xfrm flipV="1">
            <a:off x="1681163" y="2357438"/>
            <a:ext cx="735012" cy="739775"/>
          </a:xfrm>
          <a:prstGeom prst="line">
            <a:avLst/>
          </a:prstGeom>
          <a:noFill/>
          <a:ln w="28575">
            <a:solidFill>
              <a:srgbClr val="000000"/>
            </a:solidFill>
            <a:round/>
          </a:ln>
        </p:spPr>
        <p:txBody>
          <a:bodyPr/>
          <a:lstStyle/>
          <a:p>
            <a:endParaRPr lang="zh-CN" altLang="en-US"/>
          </a:p>
        </p:txBody>
      </p:sp>
      <p:sp>
        <p:nvSpPr>
          <p:cNvPr id="802840" name="Freeform 24"/>
          <p:cNvSpPr/>
          <p:nvPr/>
        </p:nvSpPr>
        <p:spPr bwMode="auto">
          <a:xfrm>
            <a:off x="2347913" y="2289175"/>
            <a:ext cx="136525" cy="130175"/>
          </a:xfrm>
          <a:custGeom>
            <a:avLst/>
            <a:gdLst/>
            <a:ahLst/>
            <a:cxnLst>
              <a:cxn ang="0">
                <a:pos x="86" y="0"/>
              </a:cxn>
              <a:cxn ang="0">
                <a:pos x="56" y="82"/>
              </a:cxn>
              <a:cxn ang="0">
                <a:pos x="56" y="78"/>
              </a:cxn>
              <a:cxn ang="0">
                <a:pos x="52" y="69"/>
              </a:cxn>
              <a:cxn ang="0">
                <a:pos x="47" y="60"/>
              </a:cxn>
              <a:cxn ang="0">
                <a:pos x="43" y="56"/>
              </a:cxn>
              <a:cxn ang="0">
                <a:pos x="35" y="47"/>
              </a:cxn>
              <a:cxn ang="0">
                <a:pos x="30" y="43"/>
              </a:cxn>
              <a:cxn ang="0">
                <a:pos x="22" y="39"/>
              </a:cxn>
              <a:cxn ang="0">
                <a:pos x="17" y="34"/>
              </a:cxn>
              <a:cxn ang="0">
                <a:pos x="9" y="30"/>
              </a:cxn>
              <a:cxn ang="0">
                <a:pos x="0" y="30"/>
              </a:cxn>
              <a:cxn ang="0">
                <a:pos x="86" y="0"/>
              </a:cxn>
            </a:cxnLst>
            <a:rect l="0" t="0" r="r" b="b"/>
            <a:pathLst>
              <a:path w="86" h="82">
                <a:moveTo>
                  <a:pt x="86" y="0"/>
                </a:moveTo>
                <a:lnTo>
                  <a:pt x="56" y="82"/>
                </a:lnTo>
                <a:lnTo>
                  <a:pt x="56" y="78"/>
                </a:lnTo>
                <a:lnTo>
                  <a:pt x="52" y="69"/>
                </a:lnTo>
                <a:lnTo>
                  <a:pt x="47" y="60"/>
                </a:lnTo>
                <a:lnTo>
                  <a:pt x="43" y="56"/>
                </a:lnTo>
                <a:lnTo>
                  <a:pt x="35" y="47"/>
                </a:lnTo>
                <a:lnTo>
                  <a:pt x="30" y="43"/>
                </a:lnTo>
                <a:lnTo>
                  <a:pt x="22" y="39"/>
                </a:lnTo>
                <a:lnTo>
                  <a:pt x="17" y="34"/>
                </a:lnTo>
                <a:lnTo>
                  <a:pt x="9" y="30"/>
                </a:lnTo>
                <a:lnTo>
                  <a:pt x="0" y="30"/>
                </a:lnTo>
                <a:lnTo>
                  <a:pt x="86" y="0"/>
                </a:lnTo>
                <a:close/>
              </a:path>
            </a:pathLst>
          </a:custGeom>
          <a:solidFill>
            <a:srgbClr val="000000"/>
          </a:solidFill>
          <a:ln w="28575" cmpd="sng">
            <a:solidFill>
              <a:srgbClr val="000000"/>
            </a:solidFill>
            <a:round/>
          </a:ln>
        </p:spPr>
        <p:txBody>
          <a:bodyPr/>
          <a:lstStyle/>
          <a:p>
            <a:endParaRPr lang="zh-CN" altLang="en-US"/>
          </a:p>
        </p:txBody>
      </p:sp>
      <p:sp>
        <p:nvSpPr>
          <p:cNvPr id="802841" name="Line 25"/>
          <p:cNvSpPr>
            <a:spLocks noChangeShapeType="1"/>
          </p:cNvSpPr>
          <p:nvPr/>
        </p:nvSpPr>
        <p:spPr bwMode="auto">
          <a:xfrm>
            <a:off x="3613150" y="2268538"/>
            <a:ext cx="1054100" cy="774700"/>
          </a:xfrm>
          <a:prstGeom prst="line">
            <a:avLst/>
          </a:prstGeom>
          <a:noFill/>
          <a:ln w="28575">
            <a:solidFill>
              <a:srgbClr val="000000"/>
            </a:solidFill>
            <a:round/>
          </a:ln>
        </p:spPr>
        <p:txBody>
          <a:bodyPr/>
          <a:lstStyle/>
          <a:p>
            <a:endParaRPr lang="zh-CN" altLang="en-US"/>
          </a:p>
        </p:txBody>
      </p:sp>
      <p:sp>
        <p:nvSpPr>
          <p:cNvPr id="802842" name="Freeform 26"/>
          <p:cNvSpPr/>
          <p:nvPr/>
        </p:nvSpPr>
        <p:spPr bwMode="auto">
          <a:xfrm>
            <a:off x="4606925" y="2974975"/>
            <a:ext cx="136525" cy="122238"/>
          </a:xfrm>
          <a:custGeom>
            <a:avLst/>
            <a:gdLst/>
            <a:ahLst/>
            <a:cxnLst>
              <a:cxn ang="0">
                <a:pos x="86" y="77"/>
              </a:cxn>
              <a:cxn ang="0">
                <a:pos x="0" y="64"/>
              </a:cxn>
              <a:cxn ang="0">
                <a:pos x="8" y="60"/>
              </a:cxn>
              <a:cxn ang="0">
                <a:pos x="13" y="56"/>
              </a:cxn>
              <a:cxn ang="0">
                <a:pos x="21" y="51"/>
              </a:cxn>
              <a:cxn ang="0">
                <a:pos x="26" y="43"/>
              </a:cxn>
              <a:cxn ang="0">
                <a:pos x="30" y="38"/>
              </a:cxn>
              <a:cxn ang="0">
                <a:pos x="34" y="30"/>
              </a:cxn>
              <a:cxn ang="0">
                <a:pos x="38" y="26"/>
              </a:cxn>
              <a:cxn ang="0">
                <a:pos x="43" y="17"/>
              </a:cxn>
              <a:cxn ang="0">
                <a:pos x="43" y="8"/>
              </a:cxn>
              <a:cxn ang="0">
                <a:pos x="47" y="0"/>
              </a:cxn>
              <a:cxn ang="0">
                <a:pos x="86" y="77"/>
              </a:cxn>
            </a:cxnLst>
            <a:rect l="0" t="0" r="r" b="b"/>
            <a:pathLst>
              <a:path w="86" h="77">
                <a:moveTo>
                  <a:pt x="86" y="77"/>
                </a:moveTo>
                <a:lnTo>
                  <a:pt x="0" y="64"/>
                </a:lnTo>
                <a:lnTo>
                  <a:pt x="8" y="60"/>
                </a:lnTo>
                <a:lnTo>
                  <a:pt x="13" y="56"/>
                </a:lnTo>
                <a:lnTo>
                  <a:pt x="21" y="51"/>
                </a:lnTo>
                <a:lnTo>
                  <a:pt x="26" y="43"/>
                </a:lnTo>
                <a:lnTo>
                  <a:pt x="30" y="38"/>
                </a:lnTo>
                <a:lnTo>
                  <a:pt x="34" y="30"/>
                </a:lnTo>
                <a:lnTo>
                  <a:pt x="38" y="26"/>
                </a:lnTo>
                <a:lnTo>
                  <a:pt x="43" y="17"/>
                </a:lnTo>
                <a:lnTo>
                  <a:pt x="43" y="8"/>
                </a:lnTo>
                <a:lnTo>
                  <a:pt x="47" y="0"/>
                </a:lnTo>
                <a:lnTo>
                  <a:pt x="86" y="77"/>
                </a:lnTo>
                <a:close/>
              </a:path>
            </a:pathLst>
          </a:custGeom>
          <a:solidFill>
            <a:srgbClr val="000000"/>
          </a:solidFill>
          <a:ln w="28575" cmpd="sng">
            <a:solidFill>
              <a:srgbClr val="000000"/>
            </a:solidFill>
            <a:round/>
          </a:ln>
        </p:spPr>
        <p:txBody>
          <a:bodyPr/>
          <a:lstStyle/>
          <a:p>
            <a:endParaRPr lang="zh-CN" altLang="en-US"/>
          </a:p>
        </p:txBody>
      </p:sp>
      <p:sp>
        <p:nvSpPr>
          <p:cNvPr id="802843" name="Line 27"/>
          <p:cNvSpPr>
            <a:spLocks noChangeShapeType="1"/>
          </p:cNvSpPr>
          <p:nvPr/>
        </p:nvSpPr>
        <p:spPr bwMode="auto">
          <a:xfrm flipH="1">
            <a:off x="5083175" y="2481263"/>
            <a:ext cx="339725" cy="615950"/>
          </a:xfrm>
          <a:prstGeom prst="line">
            <a:avLst/>
          </a:prstGeom>
          <a:noFill/>
          <a:ln w="28575">
            <a:solidFill>
              <a:srgbClr val="000000"/>
            </a:solidFill>
            <a:round/>
          </a:ln>
        </p:spPr>
        <p:txBody>
          <a:bodyPr/>
          <a:lstStyle/>
          <a:p>
            <a:endParaRPr lang="zh-CN" altLang="en-US"/>
          </a:p>
        </p:txBody>
      </p:sp>
      <p:sp>
        <p:nvSpPr>
          <p:cNvPr id="802844" name="Freeform 28"/>
          <p:cNvSpPr/>
          <p:nvPr/>
        </p:nvSpPr>
        <p:spPr bwMode="auto">
          <a:xfrm>
            <a:off x="5354638" y="2398713"/>
            <a:ext cx="109537" cy="136525"/>
          </a:xfrm>
          <a:custGeom>
            <a:avLst/>
            <a:gdLst/>
            <a:ahLst/>
            <a:cxnLst>
              <a:cxn ang="0">
                <a:pos x="69" y="0"/>
              </a:cxn>
              <a:cxn ang="0">
                <a:pos x="65" y="86"/>
              </a:cxn>
              <a:cxn ang="0">
                <a:pos x="60" y="82"/>
              </a:cxn>
              <a:cxn ang="0">
                <a:pos x="56" y="73"/>
              </a:cxn>
              <a:cxn ang="0">
                <a:pos x="52" y="69"/>
              </a:cxn>
              <a:cxn ang="0">
                <a:pos x="43" y="65"/>
              </a:cxn>
              <a:cxn ang="0">
                <a:pos x="39" y="60"/>
              </a:cxn>
              <a:cxn ang="0">
                <a:pos x="30" y="56"/>
              </a:cxn>
              <a:cxn ang="0">
                <a:pos x="22" y="52"/>
              </a:cxn>
              <a:cxn ang="0">
                <a:pos x="13" y="52"/>
              </a:cxn>
              <a:cxn ang="0">
                <a:pos x="9" y="52"/>
              </a:cxn>
              <a:cxn ang="0">
                <a:pos x="0" y="47"/>
              </a:cxn>
              <a:cxn ang="0">
                <a:pos x="69" y="0"/>
              </a:cxn>
            </a:cxnLst>
            <a:rect l="0" t="0" r="r" b="b"/>
            <a:pathLst>
              <a:path w="69" h="86">
                <a:moveTo>
                  <a:pt x="69" y="0"/>
                </a:moveTo>
                <a:lnTo>
                  <a:pt x="65" y="86"/>
                </a:lnTo>
                <a:lnTo>
                  <a:pt x="60" y="82"/>
                </a:lnTo>
                <a:lnTo>
                  <a:pt x="56" y="73"/>
                </a:lnTo>
                <a:lnTo>
                  <a:pt x="52" y="69"/>
                </a:lnTo>
                <a:lnTo>
                  <a:pt x="43" y="65"/>
                </a:lnTo>
                <a:lnTo>
                  <a:pt x="39" y="60"/>
                </a:lnTo>
                <a:lnTo>
                  <a:pt x="30" y="56"/>
                </a:lnTo>
                <a:lnTo>
                  <a:pt x="22" y="52"/>
                </a:lnTo>
                <a:lnTo>
                  <a:pt x="13" y="52"/>
                </a:lnTo>
                <a:lnTo>
                  <a:pt x="9" y="52"/>
                </a:lnTo>
                <a:lnTo>
                  <a:pt x="0" y="47"/>
                </a:lnTo>
                <a:lnTo>
                  <a:pt x="69" y="0"/>
                </a:lnTo>
                <a:close/>
              </a:path>
            </a:pathLst>
          </a:custGeom>
          <a:solidFill>
            <a:srgbClr val="000000"/>
          </a:solidFill>
          <a:ln w="28575" cmpd="sng">
            <a:solidFill>
              <a:srgbClr val="000000"/>
            </a:solidFill>
            <a:round/>
          </a:ln>
        </p:spPr>
        <p:txBody>
          <a:bodyPr/>
          <a:lstStyle/>
          <a:p>
            <a:endParaRPr lang="zh-CN" altLang="en-US"/>
          </a:p>
        </p:txBody>
      </p:sp>
      <p:sp>
        <p:nvSpPr>
          <p:cNvPr id="802845" name="Line 29"/>
          <p:cNvSpPr>
            <a:spLocks noChangeShapeType="1"/>
          </p:cNvSpPr>
          <p:nvPr/>
        </p:nvSpPr>
        <p:spPr bwMode="auto">
          <a:xfrm>
            <a:off x="6646863" y="2151063"/>
            <a:ext cx="817562" cy="946150"/>
          </a:xfrm>
          <a:prstGeom prst="line">
            <a:avLst/>
          </a:prstGeom>
          <a:noFill/>
          <a:ln w="28575">
            <a:solidFill>
              <a:srgbClr val="000000"/>
            </a:solidFill>
            <a:round/>
          </a:ln>
        </p:spPr>
        <p:txBody>
          <a:bodyPr/>
          <a:lstStyle/>
          <a:p>
            <a:endParaRPr lang="zh-CN" altLang="en-US"/>
          </a:p>
        </p:txBody>
      </p:sp>
      <p:sp>
        <p:nvSpPr>
          <p:cNvPr id="802846" name="Freeform 30"/>
          <p:cNvSpPr/>
          <p:nvPr/>
        </p:nvSpPr>
        <p:spPr bwMode="auto">
          <a:xfrm>
            <a:off x="6592888" y="2082800"/>
            <a:ext cx="122237" cy="130175"/>
          </a:xfrm>
          <a:custGeom>
            <a:avLst/>
            <a:gdLst/>
            <a:ahLst/>
            <a:cxnLst>
              <a:cxn ang="0">
                <a:pos x="0" y="0"/>
              </a:cxn>
              <a:cxn ang="0">
                <a:pos x="77" y="31"/>
              </a:cxn>
              <a:cxn ang="0">
                <a:pos x="69" y="35"/>
              </a:cxn>
              <a:cxn ang="0">
                <a:pos x="64" y="39"/>
              </a:cxn>
              <a:cxn ang="0">
                <a:pos x="56" y="43"/>
              </a:cxn>
              <a:cxn ang="0">
                <a:pos x="47" y="48"/>
              </a:cxn>
              <a:cxn ang="0">
                <a:pos x="43" y="52"/>
              </a:cxn>
              <a:cxn ang="0">
                <a:pos x="39" y="56"/>
              </a:cxn>
              <a:cxn ang="0">
                <a:pos x="30" y="61"/>
              </a:cxn>
              <a:cxn ang="0">
                <a:pos x="26" y="69"/>
              </a:cxn>
              <a:cxn ang="0">
                <a:pos x="22" y="78"/>
              </a:cxn>
              <a:cxn ang="0">
                <a:pos x="22" y="82"/>
              </a:cxn>
              <a:cxn ang="0">
                <a:pos x="0" y="0"/>
              </a:cxn>
            </a:cxnLst>
            <a:rect l="0" t="0" r="r" b="b"/>
            <a:pathLst>
              <a:path w="77" h="82">
                <a:moveTo>
                  <a:pt x="0" y="0"/>
                </a:moveTo>
                <a:lnTo>
                  <a:pt x="77" y="31"/>
                </a:lnTo>
                <a:lnTo>
                  <a:pt x="69" y="35"/>
                </a:lnTo>
                <a:lnTo>
                  <a:pt x="64" y="39"/>
                </a:lnTo>
                <a:lnTo>
                  <a:pt x="56" y="43"/>
                </a:lnTo>
                <a:lnTo>
                  <a:pt x="47" y="48"/>
                </a:lnTo>
                <a:lnTo>
                  <a:pt x="43" y="52"/>
                </a:lnTo>
                <a:lnTo>
                  <a:pt x="39" y="56"/>
                </a:lnTo>
                <a:lnTo>
                  <a:pt x="30" y="61"/>
                </a:lnTo>
                <a:lnTo>
                  <a:pt x="26" y="69"/>
                </a:lnTo>
                <a:lnTo>
                  <a:pt x="22" y="78"/>
                </a:lnTo>
                <a:lnTo>
                  <a:pt x="22" y="82"/>
                </a:lnTo>
                <a:lnTo>
                  <a:pt x="0" y="0"/>
                </a:lnTo>
                <a:close/>
              </a:path>
            </a:pathLst>
          </a:custGeom>
          <a:solidFill>
            <a:srgbClr val="000000"/>
          </a:solidFill>
          <a:ln w="28575" cmpd="sng">
            <a:solidFill>
              <a:srgbClr val="000000"/>
            </a:solidFill>
            <a:round/>
          </a:ln>
        </p:spPr>
        <p:txBody>
          <a:bodyPr/>
          <a:lstStyle/>
          <a:p>
            <a:endParaRPr lang="zh-CN" altLang="en-US"/>
          </a:p>
        </p:txBody>
      </p:sp>
      <p:sp>
        <p:nvSpPr>
          <p:cNvPr id="802847" name="Line 31"/>
          <p:cNvSpPr>
            <a:spLocks noChangeShapeType="1"/>
          </p:cNvSpPr>
          <p:nvPr/>
        </p:nvSpPr>
        <p:spPr bwMode="auto">
          <a:xfrm>
            <a:off x="6327775" y="2460625"/>
            <a:ext cx="428625" cy="1404938"/>
          </a:xfrm>
          <a:prstGeom prst="line">
            <a:avLst/>
          </a:prstGeom>
          <a:noFill/>
          <a:ln w="28575">
            <a:solidFill>
              <a:srgbClr val="000000"/>
            </a:solidFill>
            <a:round/>
          </a:ln>
        </p:spPr>
        <p:txBody>
          <a:bodyPr/>
          <a:lstStyle/>
          <a:p>
            <a:endParaRPr lang="zh-CN" altLang="en-US"/>
          </a:p>
        </p:txBody>
      </p:sp>
      <p:sp>
        <p:nvSpPr>
          <p:cNvPr id="802848" name="Freeform 32"/>
          <p:cNvSpPr/>
          <p:nvPr/>
        </p:nvSpPr>
        <p:spPr bwMode="auto">
          <a:xfrm>
            <a:off x="6688138" y="3824288"/>
            <a:ext cx="115887" cy="130175"/>
          </a:xfrm>
          <a:custGeom>
            <a:avLst/>
            <a:gdLst/>
            <a:ahLst/>
            <a:cxnLst>
              <a:cxn ang="0">
                <a:pos x="60" y="82"/>
              </a:cxn>
              <a:cxn ang="0">
                <a:pos x="0" y="22"/>
              </a:cxn>
              <a:cxn ang="0">
                <a:pos x="9" y="22"/>
              </a:cxn>
              <a:cxn ang="0">
                <a:pos x="17" y="22"/>
              </a:cxn>
              <a:cxn ang="0">
                <a:pos x="26" y="22"/>
              </a:cxn>
              <a:cxn ang="0">
                <a:pos x="34" y="22"/>
              </a:cxn>
              <a:cxn ang="0">
                <a:pos x="39" y="17"/>
              </a:cxn>
              <a:cxn ang="0">
                <a:pos x="47" y="17"/>
              </a:cxn>
              <a:cxn ang="0">
                <a:pos x="56" y="13"/>
              </a:cxn>
              <a:cxn ang="0">
                <a:pos x="60" y="9"/>
              </a:cxn>
              <a:cxn ang="0">
                <a:pos x="69" y="4"/>
              </a:cxn>
              <a:cxn ang="0">
                <a:pos x="73" y="0"/>
              </a:cxn>
              <a:cxn ang="0">
                <a:pos x="60" y="82"/>
              </a:cxn>
            </a:cxnLst>
            <a:rect l="0" t="0" r="r" b="b"/>
            <a:pathLst>
              <a:path w="73" h="82">
                <a:moveTo>
                  <a:pt x="60" y="82"/>
                </a:moveTo>
                <a:lnTo>
                  <a:pt x="0" y="22"/>
                </a:lnTo>
                <a:lnTo>
                  <a:pt x="9" y="22"/>
                </a:lnTo>
                <a:lnTo>
                  <a:pt x="17" y="22"/>
                </a:lnTo>
                <a:lnTo>
                  <a:pt x="26" y="22"/>
                </a:lnTo>
                <a:lnTo>
                  <a:pt x="34" y="22"/>
                </a:lnTo>
                <a:lnTo>
                  <a:pt x="39" y="17"/>
                </a:lnTo>
                <a:lnTo>
                  <a:pt x="47" y="17"/>
                </a:lnTo>
                <a:lnTo>
                  <a:pt x="56" y="13"/>
                </a:lnTo>
                <a:lnTo>
                  <a:pt x="60" y="9"/>
                </a:lnTo>
                <a:lnTo>
                  <a:pt x="69" y="4"/>
                </a:lnTo>
                <a:lnTo>
                  <a:pt x="73" y="0"/>
                </a:lnTo>
                <a:lnTo>
                  <a:pt x="60" y="82"/>
                </a:lnTo>
                <a:close/>
              </a:path>
            </a:pathLst>
          </a:custGeom>
          <a:solidFill>
            <a:srgbClr val="000000"/>
          </a:solidFill>
          <a:ln w="28575" cmpd="sng">
            <a:solidFill>
              <a:srgbClr val="000000"/>
            </a:solidFill>
            <a:round/>
          </a:ln>
        </p:spPr>
        <p:txBody>
          <a:bodyPr/>
          <a:lstStyle/>
          <a:p>
            <a:endParaRPr lang="zh-CN" altLang="en-US"/>
          </a:p>
        </p:txBody>
      </p:sp>
      <p:sp>
        <p:nvSpPr>
          <p:cNvPr id="802849" name="Line 33"/>
          <p:cNvSpPr>
            <a:spLocks noChangeShapeType="1"/>
          </p:cNvSpPr>
          <p:nvPr/>
        </p:nvSpPr>
        <p:spPr bwMode="auto">
          <a:xfrm>
            <a:off x="5172075" y="4646613"/>
            <a:ext cx="1271588" cy="1587"/>
          </a:xfrm>
          <a:prstGeom prst="line">
            <a:avLst/>
          </a:prstGeom>
          <a:noFill/>
          <a:ln w="28575">
            <a:solidFill>
              <a:srgbClr val="000000"/>
            </a:solidFill>
            <a:round/>
          </a:ln>
        </p:spPr>
        <p:txBody>
          <a:bodyPr/>
          <a:lstStyle/>
          <a:p>
            <a:endParaRPr lang="zh-CN" altLang="en-US"/>
          </a:p>
        </p:txBody>
      </p:sp>
      <p:sp>
        <p:nvSpPr>
          <p:cNvPr id="802850" name="Freeform 34"/>
          <p:cNvSpPr/>
          <p:nvPr/>
        </p:nvSpPr>
        <p:spPr bwMode="auto">
          <a:xfrm>
            <a:off x="5083175" y="4578350"/>
            <a:ext cx="122238" cy="130175"/>
          </a:xfrm>
          <a:custGeom>
            <a:avLst/>
            <a:gdLst/>
            <a:ahLst/>
            <a:cxnLst>
              <a:cxn ang="0">
                <a:pos x="0" y="43"/>
              </a:cxn>
              <a:cxn ang="0">
                <a:pos x="77" y="0"/>
              </a:cxn>
              <a:cxn ang="0">
                <a:pos x="73" y="9"/>
              </a:cxn>
              <a:cxn ang="0">
                <a:pos x="68" y="17"/>
              </a:cxn>
              <a:cxn ang="0">
                <a:pos x="68" y="26"/>
              </a:cxn>
              <a:cxn ang="0">
                <a:pos x="68" y="35"/>
              </a:cxn>
              <a:cxn ang="0">
                <a:pos x="68" y="43"/>
              </a:cxn>
              <a:cxn ang="0">
                <a:pos x="68" y="47"/>
              </a:cxn>
              <a:cxn ang="0">
                <a:pos x="68" y="56"/>
              </a:cxn>
              <a:cxn ang="0">
                <a:pos x="68" y="65"/>
              </a:cxn>
              <a:cxn ang="0">
                <a:pos x="73" y="73"/>
              </a:cxn>
              <a:cxn ang="0">
                <a:pos x="77" y="82"/>
              </a:cxn>
              <a:cxn ang="0">
                <a:pos x="0" y="43"/>
              </a:cxn>
            </a:cxnLst>
            <a:rect l="0" t="0" r="r" b="b"/>
            <a:pathLst>
              <a:path w="77" h="82">
                <a:moveTo>
                  <a:pt x="0" y="43"/>
                </a:moveTo>
                <a:lnTo>
                  <a:pt x="77" y="0"/>
                </a:lnTo>
                <a:lnTo>
                  <a:pt x="73" y="9"/>
                </a:lnTo>
                <a:lnTo>
                  <a:pt x="68" y="17"/>
                </a:lnTo>
                <a:lnTo>
                  <a:pt x="68" y="26"/>
                </a:lnTo>
                <a:lnTo>
                  <a:pt x="68" y="35"/>
                </a:lnTo>
                <a:lnTo>
                  <a:pt x="68" y="43"/>
                </a:lnTo>
                <a:lnTo>
                  <a:pt x="68" y="47"/>
                </a:lnTo>
                <a:lnTo>
                  <a:pt x="68" y="56"/>
                </a:lnTo>
                <a:lnTo>
                  <a:pt x="68" y="65"/>
                </a:lnTo>
                <a:lnTo>
                  <a:pt x="73" y="73"/>
                </a:lnTo>
                <a:lnTo>
                  <a:pt x="77" y="82"/>
                </a:lnTo>
                <a:lnTo>
                  <a:pt x="0" y="43"/>
                </a:lnTo>
                <a:close/>
              </a:path>
            </a:pathLst>
          </a:custGeom>
          <a:solidFill>
            <a:srgbClr val="000000"/>
          </a:solidFill>
          <a:ln w="28575" cmpd="sng">
            <a:solidFill>
              <a:srgbClr val="000000"/>
            </a:solidFill>
            <a:round/>
          </a:ln>
        </p:spPr>
        <p:txBody>
          <a:bodyPr/>
          <a:lstStyle/>
          <a:p>
            <a:endParaRPr lang="zh-CN" altLang="en-US"/>
          </a:p>
        </p:txBody>
      </p:sp>
      <p:sp>
        <p:nvSpPr>
          <p:cNvPr id="802851" name="Line 35"/>
          <p:cNvSpPr>
            <a:spLocks noChangeShapeType="1"/>
          </p:cNvSpPr>
          <p:nvPr/>
        </p:nvSpPr>
        <p:spPr bwMode="auto">
          <a:xfrm flipH="1">
            <a:off x="2198688" y="4660900"/>
            <a:ext cx="1524000" cy="1588"/>
          </a:xfrm>
          <a:prstGeom prst="line">
            <a:avLst/>
          </a:prstGeom>
          <a:noFill/>
          <a:ln w="28575">
            <a:solidFill>
              <a:srgbClr val="000000"/>
            </a:solidFill>
            <a:round/>
          </a:ln>
        </p:spPr>
        <p:txBody>
          <a:bodyPr/>
          <a:lstStyle/>
          <a:p>
            <a:endParaRPr lang="zh-CN" altLang="en-US"/>
          </a:p>
        </p:txBody>
      </p:sp>
      <p:sp>
        <p:nvSpPr>
          <p:cNvPr id="802852" name="Freeform 36"/>
          <p:cNvSpPr/>
          <p:nvPr/>
        </p:nvSpPr>
        <p:spPr bwMode="auto">
          <a:xfrm>
            <a:off x="2103438" y="4598988"/>
            <a:ext cx="122237" cy="123825"/>
          </a:xfrm>
          <a:custGeom>
            <a:avLst/>
            <a:gdLst/>
            <a:ahLst/>
            <a:cxnLst>
              <a:cxn ang="0">
                <a:pos x="0" y="39"/>
              </a:cxn>
              <a:cxn ang="0">
                <a:pos x="77" y="0"/>
              </a:cxn>
              <a:cxn ang="0">
                <a:pos x="77" y="4"/>
              </a:cxn>
              <a:cxn ang="0">
                <a:pos x="73" y="13"/>
              </a:cxn>
              <a:cxn ang="0">
                <a:pos x="69" y="22"/>
              </a:cxn>
              <a:cxn ang="0">
                <a:pos x="69" y="30"/>
              </a:cxn>
              <a:cxn ang="0">
                <a:pos x="69" y="39"/>
              </a:cxn>
              <a:cxn ang="0">
                <a:pos x="69" y="47"/>
              </a:cxn>
              <a:cxn ang="0">
                <a:pos x="69" y="52"/>
              </a:cxn>
              <a:cxn ang="0">
                <a:pos x="73" y="60"/>
              </a:cxn>
              <a:cxn ang="0">
                <a:pos x="77" y="69"/>
              </a:cxn>
              <a:cxn ang="0">
                <a:pos x="77" y="78"/>
              </a:cxn>
              <a:cxn ang="0">
                <a:pos x="0" y="39"/>
              </a:cxn>
            </a:cxnLst>
            <a:rect l="0" t="0" r="r" b="b"/>
            <a:pathLst>
              <a:path w="77" h="78">
                <a:moveTo>
                  <a:pt x="0" y="39"/>
                </a:moveTo>
                <a:lnTo>
                  <a:pt x="77" y="0"/>
                </a:lnTo>
                <a:lnTo>
                  <a:pt x="77" y="4"/>
                </a:lnTo>
                <a:lnTo>
                  <a:pt x="73" y="13"/>
                </a:lnTo>
                <a:lnTo>
                  <a:pt x="69" y="22"/>
                </a:lnTo>
                <a:lnTo>
                  <a:pt x="69" y="30"/>
                </a:lnTo>
                <a:lnTo>
                  <a:pt x="69" y="39"/>
                </a:lnTo>
                <a:lnTo>
                  <a:pt x="69" y="47"/>
                </a:lnTo>
                <a:lnTo>
                  <a:pt x="69" y="52"/>
                </a:lnTo>
                <a:lnTo>
                  <a:pt x="73" y="60"/>
                </a:lnTo>
                <a:lnTo>
                  <a:pt x="77" y="69"/>
                </a:lnTo>
                <a:lnTo>
                  <a:pt x="77" y="78"/>
                </a:lnTo>
                <a:lnTo>
                  <a:pt x="0" y="39"/>
                </a:lnTo>
                <a:close/>
              </a:path>
            </a:pathLst>
          </a:custGeom>
          <a:solidFill>
            <a:srgbClr val="000000"/>
          </a:solidFill>
          <a:ln w="28575" cmpd="sng">
            <a:solidFill>
              <a:srgbClr val="000000"/>
            </a:solidFill>
            <a:round/>
          </a:ln>
        </p:spPr>
        <p:txBody>
          <a:bodyPr/>
          <a:lstStyle/>
          <a:p>
            <a:endParaRPr lang="zh-CN" altLang="en-US"/>
          </a:p>
        </p:txBody>
      </p:sp>
      <p:sp>
        <p:nvSpPr>
          <p:cNvPr id="802853" name="Line 37"/>
          <p:cNvSpPr>
            <a:spLocks noChangeShapeType="1"/>
          </p:cNvSpPr>
          <p:nvPr/>
        </p:nvSpPr>
        <p:spPr bwMode="auto">
          <a:xfrm>
            <a:off x="2606675" y="3495675"/>
            <a:ext cx="1176338" cy="855663"/>
          </a:xfrm>
          <a:prstGeom prst="line">
            <a:avLst/>
          </a:prstGeom>
          <a:noFill/>
          <a:ln w="28575">
            <a:solidFill>
              <a:srgbClr val="000000"/>
            </a:solidFill>
            <a:round/>
          </a:ln>
        </p:spPr>
        <p:txBody>
          <a:bodyPr/>
          <a:lstStyle/>
          <a:p>
            <a:endParaRPr lang="zh-CN" altLang="en-US"/>
          </a:p>
        </p:txBody>
      </p:sp>
      <p:sp>
        <p:nvSpPr>
          <p:cNvPr id="802854" name="Freeform 38"/>
          <p:cNvSpPr/>
          <p:nvPr/>
        </p:nvSpPr>
        <p:spPr bwMode="auto">
          <a:xfrm>
            <a:off x="2532063" y="3440113"/>
            <a:ext cx="136525" cy="123825"/>
          </a:xfrm>
          <a:custGeom>
            <a:avLst/>
            <a:gdLst/>
            <a:ahLst/>
            <a:cxnLst>
              <a:cxn ang="0">
                <a:pos x="0" y="0"/>
              </a:cxn>
              <a:cxn ang="0">
                <a:pos x="86" y="18"/>
              </a:cxn>
              <a:cxn ang="0">
                <a:pos x="77" y="22"/>
              </a:cxn>
              <a:cxn ang="0">
                <a:pos x="73" y="26"/>
              </a:cxn>
              <a:cxn ang="0">
                <a:pos x="64" y="30"/>
              </a:cxn>
              <a:cxn ang="0">
                <a:pos x="60" y="35"/>
              </a:cxn>
              <a:cxn ang="0">
                <a:pos x="56" y="43"/>
              </a:cxn>
              <a:cxn ang="0">
                <a:pos x="51" y="48"/>
              </a:cxn>
              <a:cxn ang="0">
                <a:pos x="47" y="56"/>
              </a:cxn>
              <a:cxn ang="0">
                <a:pos x="43" y="65"/>
              </a:cxn>
              <a:cxn ang="0">
                <a:pos x="43" y="69"/>
              </a:cxn>
              <a:cxn ang="0">
                <a:pos x="39" y="78"/>
              </a:cxn>
              <a:cxn ang="0">
                <a:pos x="0" y="0"/>
              </a:cxn>
            </a:cxnLst>
            <a:rect l="0" t="0" r="r" b="b"/>
            <a:pathLst>
              <a:path w="86" h="78">
                <a:moveTo>
                  <a:pt x="0" y="0"/>
                </a:moveTo>
                <a:lnTo>
                  <a:pt x="86" y="18"/>
                </a:lnTo>
                <a:lnTo>
                  <a:pt x="77" y="22"/>
                </a:lnTo>
                <a:lnTo>
                  <a:pt x="73" y="26"/>
                </a:lnTo>
                <a:lnTo>
                  <a:pt x="64" y="30"/>
                </a:lnTo>
                <a:lnTo>
                  <a:pt x="60" y="35"/>
                </a:lnTo>
                <a:lnTo>
                  <a:pt x="56" y="43"/>
                </a:lnTo>
                <a:lnTo>
                  <a:pt x="51" y="48"/>
                </a:lnTo>
                <a:lnTo>
                  <a:pt x="47" y="56"/>
                </a:lnTo>
                <a:lnTo>
                  <a:pt x="43" y="65"/>
                </a:lnTo>
                <a:lnTo>
                  <a:pt x="43" y="69"/>
                </a:lnTo>
                <a:lnTo>
                  <a:pt x="39" y="78"/>
                </a:lnTo>
                <a:lnTo>
                  <a:pt x="0" y="0"/>
                </a:lnTo>
                <a:close/>
              </a:path>
            </a:pathLst>
          </a:custGeom>
          <a:solidFill>
            <a:srgbClr val="000000"/>
          </a:solidFill>
          <a:ln w="28575" cmpd="sng">
            <a:solidFill>
              <a:srgbClr val="000000"/>
            </a:solidFill>
            <a:round/>
          </a:ln>
        </p:spPr>
        <p:txBody>
          <a:bodyPr/>
          <a:lstStyle/>
          <a:p>
            <a:endParaRPr lang="zh-CN" altLang="en-US"/>
          </a:p>
        </p:txBody>
      </p:sp>
      <p:sp>
        <p:nvSpPr>
          <p:cNvPr id="802855" name="Freeform 39"/>
          <p:cNvSpPr/>
          <p:nvPr/>
        </p:nvSpPr>
        <p:spPr bwMode="auto">
          <a:xfrm>
            <a:off x="2362200" y="1212850"/>
            <a:ext cx="1360488" cy="1371600"/>
          </a:xfrm>
          <a:custGeom>
            <a:avLst/>
            <a:gdLst/>
            <a:ahLst/>
            <a:cxnLst>
              <a:cxn ang="0">
                <a:pos x="857" y="432"/>
              </a:cxn>
              <a:cxn ang="0">
                <a:pos x="848" y="350"/>
              </a:cxn>
              <a:cxn ang="0">
                <a:pos x="823" y="268"/>
              </a:cxn>
              <a:cxn ang="0">
                <a:pos x="784" y="194"/>
              </a:cxn>
              <a:cxn ang="0">
                <a:pos x="733" y="129"/>
              </a:cxn>
              <a:cxn ang="0">
                <a:pos x="664" y="73"/>
              </a:cxn>
              <a:cxn ang="0">
                <a:pos x="591" y="35"/>
              </a:cxn>
              <a:cxn ang="0">
                <a:pos x="510" y="9"/>
              </a:cxn>
              <a:cxn ang="0">
                <a:pos x="428" y="0"/>
              </a:cxn>
              <a:cxn ang="0">
                <a:pos x="343" y="9"/>
              </a:cxn>
              <a:cxn ang="0">
                <a:pos x="266" y="35"/>
              </a:cxn>
              <a:cxn ang="0">
                <a:pos x="188" y="73"/>
              </a:cxn>
              <a:cxn ang="0">
                <a:pos x="124" y="129"/>
              </a:cxn>
              <a:cxn ang="0">
                <a:pos x="73" y="194"/>
              </a:cxn>
              <a:cxn ang="0">
                <a:pos x="30" y="268"/>
              </a:cxn>
              <a:cxn ang="0">
                <a:pos x="8" y="350"/>
              </a:cxn>
              <a:cxn ang="0">
                <a:pos x="0" y="432"/>
              </a:cxn>
              <a:cxn ang="0">
                <a:pos x="8" y="518"/>
              </a:cxn>
              <a:cxn ang="0">
                <a:pos x="30" y="600"/>
              </a:cxn>
              <a:cxn ang="0">
                <a:pos x="73" y="674"/>
              </a:cxn>
              <a:cxn ang="0">
                <a:pos x="124" y="738"/>
              </a:cxn>
              <a:cxn ang="0">
                <a:pos x="188" y="790"/>
              </a:cxn>
              <a:cxn ang="0">
                <a:pos x="266" y="833"/>
              </a:cxn>
              <a:cxn ang="0">
                <a:pos x="343" y="855"/>
              </a:cxn>
              <a:cxn ang="0">
                <a:pos x="428" y="864"/>
              </a:cxn>
              <a:cxn ang="0">
                <a:pos x="510" y="855"/>
              </a:cxn>
              <a:cxn ang="0">
                <a:pos x="591" y="833"/>
              </a:cxn>
              <a:cxn ang="0">
                <a:pos x="664" y="790"/>
              </a:cxn>
              <a:cxn ang="0">
                <a:pos x="733" y="738"/>
              </a:cxn>
              <a:cxn ang="0">
                <a:pos x="784" y="674"/>
              </a:cxn>
              <a:cxn ang="0">
                <a:pos x="823" y="600"/>
              </a:cxn>
              <a:cxn ang="0">
                <a:pos x="848" y="518"/>
              </a:cxn>
              <a:cxn ang="0">
                <a:pos x="857" y="432"/>
              </a:cxn>
            </a:cxnLst>
            <a:rect l="0" t="0" r="r" b="b"/>
            <a:pathLst>
              <a:path w="857" h="864">
                <a:moveTo>
                  <a:pt x="857" y="432"/>
                </a:moveTo>
                <a:lnTo>
                  <a:pt x="848" y="350"/>
                </a:lnTo>
                <a:lnTo>
                  <a:pt x="823" y="268"/>
                </a:lnTo>
                <a:lnTo>
                  <a:pt x="784" y="194"/>
                </a:lnTo>
                <a:lnTo>
                  <a:pt x="733" y="129"/>
                </a:lnTo>
                <a:lnTo>
                  <a:pt x="664" y="73"/>
                </a:lnTo>
                <a:lnTo>
                  <a:pt x="591" y="35"/>
                </a:lnTo>
                <a:lnTo>
                  <a:pt x="510" y="9"/>
                </a:lnTo>
                <a:lnTo>
                  <a:pt x="428" y="0"/>
                </a:lnTo>
                <a:lnTo>
                  <a:pt x="343" y="9"/>
                </a:lnTo>
                <a:lnTo>
                  <a:pt x="266" y="35"/>
                </a:lnTo>
                <a:lnTo>
                  <a:pt x="188" y="73"/>
                </a:lnTo>
                <a:lnTo>
                  <a:pt x="124" y="129"/>
                </a:lnTo>
                <a:lnTo>
                  <a:pt x="73" y="194"/>
                </a:lnTo>
                <a:lnTo>
                  <a:pt x="30" y="268"/>
                </a:lnTo>
                <a:lnTo>
                  <a:pt x="8" y="350"/>
                </a:lnTo>
                <a:lnTo>
                  <a:pt x="0" y="432"/>
                </a:lnTo>
                <a:lnTo>
                  <a:pt x="8" y="518"/>
                </a:lnTo>
                <a:lnTo>
                  <a:pt x="30" y="600"/>
                </a:lnTo>
                <a:lnTo>
                  <a:pt x="73" y="674"/>
                </a:lnTo>
                <a:lnTo>
                  <a:pt x="124" y="738"/>
                </a:lnTo>
                <a:lnTo>
                  <a:pt x="188" y="790"/>
                </a:lnTo>
                <a:lnTo>
                  <a:pt x="266" y="833"/>
                </a:lnTo>
                <a:lnTo>
                  <a:pt x="343" y="855"/>
                </a:lnTo>
                <a:lnTo>
                  <a:pt x="428" y="864"/>
                </a:lnTo>
                <a:lnTo>
                  <a:pt x="510" y="855"/>
                </a:lnTo>
                <a:lnTo>
                  <a:pt x="591" y="833"/>
                </a:lnTo>
                <a:lnTo>
                  <a:pt x="664" y="790"/>
                </a:lnTo>
                <a:lnTo>
                  <a:pt x="733" y="738"/>
                </a:lnTo>
                <a:lnTo>
                  <a:pt x="784" y="674"/>
                </a:lnTo>
                <a:lnTo>
                  <a:pt x="823" y="600"/>
                </a:lnTo>
                <a:lnTo>
                  <a:pt x="848" y="518"/>
                </a:lnTo>
                <a:lnTo>
                  <a:pt x="857" y="432"/>
                </a:lnTo>
                <a:close/>
              </a:path>
            </a:pathLst>
          </a:custGeom>
          <a:solidFill>
            <a:srgbClr val="FFFFFF"/>
          </a:solidFill>
          <a:ln w="14288">
            <a:solidFill>
              <a:srgbClr val="000000"/>
            </a:solidFill>
            <a:prstDash val="solid"/>
            <a:round/>
          </a:ln>
        </p:spPr>
        <p:txBody>
          <a:bodyPr/>
          <a:lstStyle/>
          <a:p>
            <a:endParaRPr lang="zh-CN" altLang="en-US"/>
          </a:p>
        </p:txBody>
      </p:sp>
      <p:sp>
        <p:nvSpPr>
          <p:cNvPr id="802856" name="Rectangle 40"/>
          <p:cNvSpPr>
            <a:spLocks noChangeArrowheads="1"/>
          </p:cNvSpPr>
          <p:nvPr/>
        </p:nvSpPr>
        <p:spPr bwMode="auto">
          <a:xfrm>
            <a:off x="2865438" y="1360488"/>
            <a:ext cx="466725" cy="365125"/>
          </a:xfrm>
          <a:prstGeom prst="rect">
            <a:avLst/>
          </a:prstGeom>
          <a:noFill/>
          <a:ln w="9525">
            <a:noFill/>
            <a:miter lim="800000"/>
          </a:ln>
        </p:spPr>
        <p:txBody>
          <a:bodyPr wrap="none" lIns="0" tIns="0" rIns="0" bIns="0">
            <a:spAutoFit/>
          </a:bodyPr>
          <a:lstStyle/>
          <a:p>
            <a:pPr eaLnBrk="0" hangingPunct="0"/>
            <a:r>
              <a:rPr kumimoji="1" lang="en-US" altLang="zh-CN" sz="2400" b="1">
                <a:solidFill>
                  <a:srgbClr val="FF9966"/>
                </a:solidFill>
                <a:latin typeface="宋体" panose="02010600030101010101" pitchFamily="2" charset="-122"/>
              </a:rPr>
              <a:t>2.1</a:t>
            </a:r>
            <a:endParaRPr kumimoji="1" lang="en-US" altLang="zh-CN" sz="2400" b="1">
              <a:solidFill>
                <a:srgbClr val="FF9966"/>
              </a:solidFill>
              <a:latin typeface="Times New Roman" panose="02020603050405020304" pitchFamily="18" charset="0"/>
            </a:endParaRPr>
          </a:p>
        </p:txBody>
      </p:sp>
      <p:sp>
        <p:nvSpPr>
          <p:cNvPr id="802857" name="Rectangle 41"/>
          <p:cNvSpPr>
            <a:spLocks noChangeArrowheads="1"/>
          </p:cNvSpPr>
          <p:nvPr/>
        </p:nvSpPr>
        <p:spPr bwMode="auto">
          <a:xfrm>
            <a:off x="2701925" y="1774825"/>
            <a:ext cx="788988" cy="260350"/>
          </a:xfrm>
          <a:prstGeom prst="rect">
            <a:avLst/>
          </a:prstGeom>
          <a:noFill/>
          <a:ln w="9525">
            <a:noFill/>
            <a:miter lim="800000"/>
          </a:ln>
        </p:spPr>
        <p:txBody>
          <a:bodyPr wrap="none" lIns="0" tIns="0" rIns="0" bIns="0">
            <a:spAutoFit/>
          </a:bodyPr>
          <a:lstStyle/>
          <a:p>
            <a:pPr eaLnBrk="0" hangingPunct="0"/>
            <a:r>
              <a:rPr kumimoji="1" lang="zh-CN" altLang="en-US">
                <a:solidFill>
                  <a:srgbClr val="000000"/>
                </a:solidFill>
                <a:latin typeface="宋体" panose="02010600030101010101" pitchFamily="2" charset="-122"/>
              </a:rPr>
              <a:t>按书号</a:t>
            </a:r>
            <a:endParaRPr kumimoji="1" lang="zh-CN" altLang="en-US">
              <a:latin typeface="Times New Roman" panose="02020603050405020304" pitchFamily="18" charset="0"/>
            </a:endParaRPr>
          </a:p>
        </p:txBody>
      </p:sp>
      <p:sp>
        <p:nvSpPr>
          <p:cNvPr id="802858" name="Rectangle 42"/>
          <p:cNvSpPr>
            <a:spLocks noChangeArrowheads="1"/>
          </p:cNvSpPr>
          <p:nvPr/>
        </p:nvSpPr>
        <p:spPr bwMode="auto">
          <a:xfrm>
            <a:off x="2593975" y="2049463"/>
            <a:ext cx="1012825" cy="260350"/>
          </a:xfrm>
          <a:prstGeom prst="rect">
            <a:avLst/>
          </a:prstGeom>
          <a:noFill/>
          <a:ln w="9525">
            <a:noFill/>
            <a:miter lim="800000"/>
          </a:ln>
        </p:spPr>
        <p:txBody>
          <a:bodyPr wrap="none" lIns="0" tIns="0" rIns="0" bIns="0">
            <a:spAutoFit/>
          </a:bodyPr>
          <a:lstStyle/>
          <a:p>
            <a:pPr eaLnBrk="0" hangingPunct="0"/>
            <a:r>
              <a:rPr kumimoji="1" lang="zh-CN" altLang="en-US">
                <a:solidFill>
                  <a:srgbClr val="000000"/>
                </a:solidFill>
                <a:latin typeface="宋体" panose="02010600030101010101" pitchFamily="2" charset="-122"/>
              </a:rPr>
              <a:t>汇总缺书</a:t>
            </a:r>
            <a:endParaRPr kumimoji="1" lang="zh-CN" altLang="en-US">
              <a:latin typeface="Times New Roman" panose="02020603050405020304" pitchFamily="18" charset="0"/>
            </a:endParaRPr>
          </a:p>
        </p:txBody>
      </p:sp>
      <p:sp>
        <p:nvSpPr>
          <p:cNvPr id="802859" name="Line 43"/>
          <p:cNvSpPr>
            <a:spLocks noChangeShapeType="1"/>
          </p:cNvSpPr>
          <p:nvPr/>
        </p:nvSpPr>
        <p:spPr bwMode="auto">
          <a:xfrm>
            <a:off x="531813" y="698500"/>
            <a:ext cx="1700212" cy="1588"/>
          </a:xfrm>
          <a:prstGeom prst="line">
            <a:avLst/>
          </a:prstGeom>
          <a:noFill/>
          <a:ln w="14288">
            <a:solidFill>
              <a:srgbClr val="000000"/>
            </a:solidFill>
            <a:round/>
          </a:ln>
        </p:spPr>
        <p:txBody>
          <a:bodyPr/>
          <a:lstStyle/>
          <a:p>
            <a:endParaRPr lang="zh-CN" altLang="en-US"/>
          </a:p>
        </p:txBody>
      </p:sp>
      <p:sp>
        <p:nvSpPr>
          <p:cNvPr id="802860" name="Line 44"/>
          <p:cNvSpPr>
            <a:spLocks noChangeShapeType="1"/>
          </p:cNvSpPr>
          <p:nvPr/>
        </p:nvSpPr>
        <p:spPr bwMode="auto">
          <a:xfrm>
            <a:off x="490538" y="1041400"/>
            <a:ext cx="1701800" cy="1588"/>
          </a:xfrm>
          <a:prstGeom prst="line">
            <a:avLst/>
          </a:prstGeom>
          <a:noFill/>
          <a:ln w="14288">
            <a:solidFill>
              <a:srgbClr val="000000"/>
            </a:solidFill>
            <a:round/>
          </a:ln>
        </p:spPr>
        <p:txBody>
          <a:bodyPr/>
          <a:lstStyle/>
          <a:p>
            <a:endParaRPr lang="zh-CN" altLang="en-US"/>
          </a:p>
        </p:txBody>
      </p:sp>
      <p:sp>
        <p:nvSpPr>
          <p:cNvPr id="802861" name="Rectangle 45"/>
          <p:cNvSpPr>
            <a:spLocks noChangeArrowheads="1"/>
          </p:cNvSpPr>
          <p:nvPr/>
        </p:nvSpPr>
        <p:spPr bwMode="auto">
          <a:xfrm>
            <a:off x="831850" y="760413"/>
            <a:ext cx="1498600" cy="274637"/>
          </a:xfrm>
          <a:prstGeom prst="rect">
            <a:avLst/>
          </a:prstGeom>
          <a:noFill/>
          <a:ln w="9525">
            <a:noFill/>
            <a:miter lim="800000"/>
          </a:ln>
        </p:spPr>
        <p:txBody>
          <a:bodyPr wrap="none" lIns="0" tIns="0" rIns="0" bIns="0">
            <a:spAutoFit/>
          </a:bodyPr>
          <a:lstStyle/>
          <a:p>
            <a:pPr eaLnBrk="0" hangingPunct="0"/>
            <a:r>
              <a:rPr kumimoji="1" lang="en-US" altLang="en-US" b="1">
                <a:solidFill>
                  <a:srgbClr val="FF9966"/>
                </a:solidFill>
                <a:latin typeface="宋体" panose="02010600030101010101" pitchFamily="2" charset="-122"/>
              </a:rPr>
              <a:t>F2 </a:t>
            </a:r>
            <a:r>
              <a:rPr kumimoji="1" lang="zh-CN" altLang="en-US" b="1">
                <a:solidFill>
                  <a:srgbClr val="FF9966"/>
                </a:solidFill>
                <a:latin typeface="宋体" panose="02010600030101010101" pitchFamily="2" charset="-122"/>
              </a:rPr>
              <a:t>缺书登记表</a:t>
            </a:r>
            <a:endParaRPr kumimoji="1" lang="zh-CN" altLang="en-US" b="1">
              <a:solidFill>
                <a:srgbClr val="FF9966"/>
              </a:solidFill>
              <a:latin typeface="Times New Roman" panose="02020603050405020304" pitchFamily="18" charset="0"/>
            </a:endParaRPr>
          </a:p>
        </p:txBody>
      </p:sp>
      <p:sp>
        <p:nvSpPr>
          <p:cNvPr id="802862" name="Line 46"/>
          <p:cNvSpPr>
            <a:spLocks noChangeShapeType="1"/>
          </p:cNvSpPr>
          <p:nvPr/>
        </p:nvSpPr>
        <p:spPr bwMode="auto">
          <a:xfrm>
            <a:off x="1341438" y="1041400"/>
            <a:ext cx="973137" cy="609600"/>
          </a:xfrm>
          <a:prstGeom prst="line">
            <a:avLst/>
          </a:prstGeom>
          <a:noFill/>
          <a:ln w="28575">
            <a:solidFill>
              <a:srgbClr val="000000"/>
            </a:solidFill>
            <a:round/>
          </a:ln>
        </p:spPr>
        <p:txBody>
          <a:bodyPr/>
          <a:lstStyle/>
          <a:p>
            <a:endParaRPr lang="zh-CN" altLang="en-US"/>
          </a:p>
        </p:txBody>
      </p:sp>
      <p:sp>
        <p:nvSpPr>
          <p:cNvPr id="802863" name="Freeform 47"/>
          <p:cNvSpPr/>
          <p:nvPr/>
        </p:nvSpPr>
        <p:spPr bwMode="auto">
          <a:xfrm>
            <a:off x="2252663" y="1582738"/>
            <a:ext cx="136525" cy="117475"/>
          </a:xfrm>
          <a:custGeom>
            <a:avLst/>
            <a:gdLst/>
            <a:ahLst/>
            <a:cxnLst>
              <a:cxn ang="0">
                <a:pos x="86" y="74"/>
              </a:cxn>
              <a:cxn ang="0">
                <a:pos x="0" y="65"/>
              </a:cxn>
              <a:cxn ang="0">
                <a:pos x="9" y="61"/>
              </a:cxn>
              <a:cxn ang="0">
                <a:pos x="13" y="56"/>
              </a:cxn>
              <a:cxn ang="0">
                <a:pos x="17" y="52"/>
              </a:cxn>
              <a:cxn ang="0">
                <a:pos x="26" y="43"/>
              </a:cxn>
              <a:cxn ang="0">
                <a:pos x="30" y="39"/>
              </a:cxn>
              <a:cxn ang="0">
                <a:pos x="35" y="30"/>
              </a:cxn>
              <a:cxn ang="0">
                <a:pos x="35" y="22"/>
              </a:cxn>
              <a:cxn ang="0">
                <a:pos x="39" y="17"/>
              </a:cxn>
              <a:cxn ang="0">
                <a:pos x="39" y="9"/>
              </a:cxn>
              <a:cxn ang="0">
                <a:pos x="43" y="0"/>
              </a:cxn>
              <a:cxn ang="0">
                <a:pos x="86" y="74"/>
              </a:cxn>
            </a:cxnLst>
            <a:rect l="0" t="0" r="r" b="b"/>
            <a:pathLst>
              <a:path w="86" h="74">
                <a:moveTo>
                  <a:pt x="86" y="74"/>
                </a:moveTo>
                <a:lnTo>
                  <a:pt x="0" y="65"/>
                </a:lnTo>
                <a:lnTo>
                  <a:pt x="9" y="61"/>
                </a:lnTo>
                <a:lnTo>
                  <a:pt x="13" y="56"/>
                </a:lnTo>
                <a:lnTo>
                  <a:pt x="17" y="52"/>
                </a:lnTo>
                <a:lnTo>
                  <a:pt x="26" y="43"/>
                </a:lnTo>
                <a:lnTo>
                  <a:pt x="30" y="39"/>
                </a:lnTo>
                <a:lnTo>
                  <a:pt x="35" y="30"/>
                </a:lnTo>
                <a:lnTo>
                  <a:pt x="35" y="22"/>
                </a:lnTo>
                <a:lnTo>
                  <a:pt x="39" y="17"/>
                </a:lnTo>
                <a:lnTo>
                  <a:pt x="39" y="9"/>
                </a:lnTo>
                <a:lnTo>
                  <a:pt x="43" y="0"/>
                </a:lnTo>
                <a:lnTo>
                  <a:pt x="86" y="74"/>
                </a:lnTo>
                <a:close/>
              </a:path>
            </a:pathLst>
          </a:custGeom>
          <a:solidFill>
            <a:srgbClr val="000000"/>
          </a:solidFill>
          <a:ln w="28575" cmpd="sng">
            <a:solidFill>
              <a:srgbClr val="000000"/>
            </a:solidFill>
            <a:round/>
          </a:ln>
        </p:spPr>
        <p:txBody>
          <a:bodyPr/>
          <a:lstStyle/>
          <a:p>
            <a:endParaRPr lang="zh-CN" altLang="en-US"/>
          </a:p>
        </p:txBody>
      </p:sp>
      <p:sp>
        <p:nvSpPr>
          <p:cNvPr id="802864" name="Line 48"/>
          <p:cNvSpPr>
            <a:spLocks noChangeShapeType="1"/>
          </p:cNvSpPr>
          <p:nvPr/>
        </p:nvSpPr>
        <p:spPr bwMode="auto">
          <a:xfrm>
            <a:off x="4144963" y="3097213"/>
            <a:ext cx="1706562" cy="1587"/>
          </a:xfrm>
          <a:prstGeom prst="line">
            <a:avLst/>
          </a:prstGeom>
          <a:noFill/>
          <a:ln w="14288">
            <a:solidFill>
              <a:srgbClr val="000000"/>
            </a:solidFill>
            <a:round/>
          </a:ln>
        </p:spPr>
        <p:txBody>
          <a:bodyPr/>
          <a:lstStyle/>
          <a:p>
            <a:endParaRPr lang="zh-CN" altLang="en-US"/>
          </a:p>
        </p:txBody>
      </p:sp>
      <p:sp>
        <p:nvSpPr>
          <p:cNvPr id="802865" name="Line 49"/>
          <p:cNvSpPr>
            <a:spLocks noChangeShapeType="1"/>
          </p:cNvSpPr>
          <p:nvPr/>
        </p:nvSpPr>
        <p:spPr bwMode="auto">
          <a:xfrm>
            <a:off x="4103688" y="3440113"/>
            <a:ext cx="1700212" cy="1587"/>
          </a:xfrm>
          <a:prstGeom prst="line">
            <a:avLst/>
          </a:prstGeom>
          <a:noFill/>
          <a:ln w="14288">
            <a:solidFill>
              <a:srgbClr val="000000"/>
            </a:solidFill>
            <a:round/>
          </a:ln>
        </p:spPr>
        <p:txBody>
          <a:bodyPr/>
          <a:lstStyle/>
          <a:p>
            <a:endParaRPr lang="zh-CN" altLang="en-US"/>
          </a:p>
        </p:txBody>
      </p:sp>
      <p:sp>
        <p:nvSpPr>
          <p:cNvPr id="802866" name="Rectangle 50"/>
          <p:cNvSpPr>
            <a:spLocks noChangeArrowheads="1"/>
          </p:cNvSpPr>
          <p:nvPr/>
        </p:nvSpPr>
        <p:spPr bwMode="auto">
          <a:xfrm>
            <a:off x="4321175" y="3159125"/>
            <a:ext cx="1470025" cy="260350"/>
          </a:xfrm>
          <a:prstGeom prst="rect">
            <a:avLst/>
          </a:prstGeom>
          <a:noFill/>
          <a:ln w="9525">
            <a:noFill/>
            <a:miter lim="800000"/>
          </a:ln>
        </p:spPr>
        <p:txBody>
          <a:bodyPr wrap="none" lIns="0" tIns="0" rIns="0" bIns="0">
            <a:spAutoFit/>
          </a:bodyPr>
          <a:lstStyle/>
          <a:p>
            <a:pPr eaLnBrk="0" hangingPunct="0"/>
            <a:r>
              <a:rPr kumimoji="1" lang="en-US" altLang="zh-CN">
                <a:solidFill>
                  <a:srgbClr val="000000"/>
                </a:solidFill>
                <a:latin typeface="宋体" panose="02010600030101010101" pitchFamily="2" charset="-122"/>
              </a:rPr>
              <a:t>F5</a:t>
            </a:r>
            <a:r>
              <a:rPr kumimoji="1" lang="zh-CN" altLang="en-US">
                <a:solidFill>
                  <a:srgbClr val="000000"/>
                </a:solidFill>
                <a:latin typeface="宋体" panose="02010600030101010101" pitchFamily="2" charset="-122"/>
              </a:rPr>
              <a:t>待购教材表</a:t>
            </a:r>
            <a:endParaRPr kumimoji="1" lang="zh-CN" altLang="en-US">
              <a:latin typeface="Times New Roman" panose="02020603050405020304" pitchFamily="18" charset="0"/>
            </a:endParaRPr>
          </a:p>
        </p:txBody>
      </p:sp>
      <p:sp>
        <p:nvSpPr>
          <p:cNvPr id="802867" name="Line 51"/>
          <p:cNvSpPr>
            <a:spLocks noChangeShapeType="1"/>
          </p:cNvSpPr>
          <p:nvPr/>
        </p:nvSpPr>
        <p:spPr bwMode="auto">
          <a:xfrm flipH="1">
            <a:off x="4878388" y="3529013"/>
            <a:ext cx="177800" cy="623887"/>
          </a:xfrm>
          <a:prstGeom prst="line">
            <a:avLst/>
          </a:prstGeom>
          <a:noFill/>
          <a:ln w="28575">
            <a:solidFill>
              <a:srgbClr val="000000"/>
            </a:solidFill>
            <a:round/>
          </a:ln>
        </p:spPr>
        <p:txBody>
          <a:bodyPr/>
          <a:lstStyle/>
          <a:p>
            <a:endParaRPr lang="zh-CN" altLang="en-US"/>
          </a:p>
        </p:txBody>
      </p:sp>
      <p:sp>
        <p:nvSpPr>
          <p:cNvPr id="802868" name="Freeform 52"/>
          <p:cNvSpPr/>
          <p:nvPr/>
        </p:nvSpPr>
        <p:spPr bwMode="auto">
          <a:xfrm>
            <a:off x="4987925" y="3440113"/>
            <a:ext cx="122238" cy="138112"/>
          </a:xfrm>
          <a:custGeom>
            <a:avLst/>
            <a:gdLst/>
            <a:ahLst/>
            <a:cxnLst>
              <a:cxn ang="0">
                <a:pos x="60" y="0"/>
              </a:cxn>
              <a:cxn ang="0">
                <a:pos x="77" y="87"/>
              </a:cxn>
              <a:cxn ang="0">
                <a:pos x="68" y="82"/>
              </a:cxn>
              <a:cxn ang="0">
                <a:pos x="64" y="78"/>
              </a:cxn>
              <a:cxn ang="0">
                <a:pos x="56" y="74"/>
              </a:cxn>
              <a:cxn ang="0">
                <a:pos x="47" y="69"/>
              </a:cxn>
              <a:cxn ang="0">
                <a:pos x="43" y="69"/>
              </a:cxn>
              <a:cxn ang="0">
                <a:pos x="34" y="65"/>
              </a:cxn>
              <a:cxn ang="0">
                <a:pos x="26" y="65"/>
              </a:cxn>
              <a:cxn ang="0">
                <a:pos x="17" y="65"/>
              </a:cxn>
              <a:cxn ang="0">
                <a:pos x="8" y="65"/>
              </a:cxn>
              <a:cxn ang="0">
                <a:pos x="0" y="65"/>
              </a:cxn>
              <a:cxn ang="0">
                <a:pos x="60" y="0"/>
              </a:cxn>
            </a:cxnLst>
            <a:rect l="0" t="0" r="r" b="b"/>
            <a:pathLst>
              <a:path w="77" h="87">
                <a:moveTo>
                  <a:pt x="60" y="0"/>
                </a:moveTo>
                <a:lnTo>
                  <a:pt x="77" y="87"/>
                </a:lnTo>
                <a:lnTo>
                  <a:pt x="68" y="82"/>
                </a:lnTo>
                <a:lnTo>
                  <a:pt x="64" y="78"/>
                </a:lnTo>
                <a:lnTo>
                  <a:pt x="56" y="74"/>
                </a:lnTo>
                <a:lnTo>
                  <a:pt x="47" y="69"/>
                </a:lnTo>
                <a:lnTo>
                  <a:pt x="43" y="69"/>
                </a:lnTo>
                <a:lnTo>
                  <a:pt x="34" y="65"/>
                </a:lnTo>
                <a:lnTo>
                  <a:pt x="26" y="65"/>
                </a:lnTo>
                <a:lnTo>
                  <a:pt x="17" y="65"/>
                </a:lnTo>
                <a:lnTo>
                  <a:pt x="8" y="65"/>
                </a:lnTo>
                <a:lnTo>
                  <a:pt x="0" y="65"/>
                </a:lnTo>
                <a:lnTo>
                  <a:pt x="60" y="0"/>
                </a:lnTo>
                <a:close/>
              </a:path>
            </a:pathLst>
          </a:custGeom>
          <a:solidFill>
            <a:srgbClr val="000000"/>
          </a:solidFill>
          <a:ln w="28575" cmpd="sng">
            <a:solidFill>
              <a:srgbClr val="000000"/>
            </a:solidFill>
            <a:round/>
          </a:ln>
        </p:spPr>
        <p:txBody>
          <a:bodyPr/>
          <a:lstStyle/>
          <a:p>
            <a:endParaRPr lang="zh-CN" altLang="en-US"/>
          </a:p>
        </p:txBody>
      </p:sp>
      <p:sp>
        <p:nvSpPr>
          <p:cNvPr id="802869" name="Rectangle 53"/>
          <p:cNvSpPr>
            <a:spLocks noChangeArrowheads="1"/>
          </p:cNvSpPr>
          <p:nvPr/>
        </p:nvSpPr>
        <p:spPr bwMode="auto">
          <a:xfrm>
            <a:off x="2546350" y="4359275"/>
            <a:ext cx="1012825" cy="260350"/>
          </a:xfrm>
          <a:prstGeom prst="rect">
            <a:avLst/>
          </a:prstGeom>
          <a:noFill/>
          <a:ln w="9525">
            <a:noFill/>
            <a:miter lim="800000"/>
          </a:ln>
        </p:spPr>
        <p:txBody>
          <a:bodyPr wrap="none" lIns="0" tIns="0" rIns="0" bIns="0">
            <a:spAutoFit/>
          </a:bodyPr>
          <a:lstStyle/>
          <a:p>
            <a:pPr eaLnBrk="0" hangingPunct="0"/>
            <a:r>
              <a:rPr kumimoji="1" lang="zh-CN" altLang="en-US">
                <a:solidFill>
                  <a:srgbClr val="000000"/>
                </a:solidFill>
                <a:latin typeface="宋体" panose="02010600030101010101" pitchFamily="2" charset="-122"/>
              </a:rPr>
              <a:t>进书通知</a:t>
            </a:r>
            <a:endParaRPr kumimoji="1" lang="zh-CN" altLang="en-US">
              <a:latin typeface="Times New Roman" panose="02020603050405020304" pitchFamily="18" charset="0"/>
            </a:endParaRPr>
          </a:p>
        </p:txBody>
      </p:sp>
      <p:sp>
        <p:nvSpPr>
          <p:cNvPr id="802870" name="Rectangle 54"/>
          <p:cNvSpPr>
            <a:spLocks noChangeArrowheads="1"/>
          </p:cNvSpPr>
          <p:nvPr/>
        </p:nvSpPr>
        <p:spPr bwMode="auto">
          <a:xfrm>
            <a:off x="5395913" y="4359275"/>
            <a:ext cx="1012825" cy="260350"/>
          </a:xfrm>
          <a:prstGeom prst="rect">
            <a:avLst/>
          </a:prstGeom>
          <a:noFill/>
          <a:ln w="9525">
            <a:noFill/>
            <a:miter lim="800000"/>
          </a:ln>
        </p:spPr>
        <p:txBody>
          <a:bodyPr wrap="none" lIns="0" tIns="0" rIns="0" bIns="0">
            <a:spAutoFit/>
          </a:bodyPr>
          <a:lstStyle/>
          <a:p>
            <a:pPr eaLnBrk="0" hangingPunct="0"/>
            <a:r>
              <a:rPr kumimoji="1" lang="zh-CN" altLang="en-US">
                <a:solidFill>
                  <a:srgbClr val="000000"/>
                </a:solidFill>
                <a:latin typeface="宋体" panose="02010600030101010101" pitchFamily="2" charset="-122"/>
              </a:rPr>
              <a:t>进书通知</a:t>
            </a:r>
            <a:endParaRPr kumimoji="1" lang="zh-CN" altLang="en-US">
              <a:latin typeface="Times New Roman" panose="02020603050405020304" pitchFamily="18" charset="0"/>
            </a:endParaRPr>
          </a:p>
        </p:txBody>
      </p:sp>
      <p:sp>
        <p:nvSpPr>
          <p:cNvPr id="802871" name="Rectangle 55"/>
          <p:cNvSpPr>
            <a:spLocks noChangeArrowheads="1"/>
          </p:cNvSpPr>
          <p:nvPr/>
        </p:nvSpPr>
        <p:spPr bwMode="auto">
          <a:xfrm>
            <a:off x="6205538" y="2830513"/>
            <a:ext cx="339725" cy="260350"/>
          </a:xfrm>
          <a:prstGeom prst="rect">
            <a:avLst/>
          </a:prstGeom>
          <a:noFill/>
          <a:ln w="9525">
            <a:noFill/>
            <a:miter lim="800000"/>
          </a:ln>
        </p:spPr>
        <p:txBody>
          <a:bodyPr wrap="none" lIns="0" tIns="0" rIns="0" bIns="0">
            <a:spAutoFit/>
          </a:bodyPr>
          <a:lstStyle/>
          <a:p>
            <a:pPr eaLnBrk="0" hangingPunct="0"/>
            <a:r>
              <a:rPr kumimoji="1" lang="zh-CN" altLang="en-US">
                <a:solidFill>
                  <a:srgbClr val="000000"/>
                </a:solidFill>
                <a:latin typeface="宋体" panose="02010600030101010101" pitchFamily="2" charset="-122"/>
              </a:rPr>
              <a:t>缺</a:t>
            </a:r>
            <a:endParaRPr kumimoji="1" lang="zh-CN" altLang="en-US">
              <a:latin typeface="Times New Roman" panose="02020603050405020304" pitchFamily="18" charset="0"/>
            </a:endParaRPr>
          </a:p>
        </p:txBody>
      </p:sp>
      <p:sp>
        <p:nvSpPr>
          <p:cNvPr id="802872" name="Rectangle 56"/>
          <p:cNvSpPr>
            <a:spLocks noChangeArrowheads="1"/>
          </p:cNvSpPr>
          <p:nvPr/>
        </p:nvSpPr>
        <p:spPr bwMode="auto">
          <a:xfrm>
            <a:off x="6205538" y="3105150"/>
            <a:ext cx="339725" cy="260350"/>
          </a:xfrm>
          <a:prstGeom prst="rect">
            <a:avLst/>
          </a:prstGeom>
          <a:noFill/>
          <a:ln w="9525">
            <a:noFill/>
            <a:miter lim="800000"/>
          </a:ln>
        </p:spPr>
        <p:txBody>
          <a:bodyPr wrap="none" lIns="0" tIns="0" rIns="0" bIns="0">
            <a:spAutoFit/>
          </a:bodyPr>
          <a:lstStyle/>
          <a:p>
            <a:pPr eaLnBrk="0" hangingPunct="0"/>
            <a:r>
              <a:rPr kumimoji="1" lang="zh-CN" altLang="en-US">
                <a:solidFill>
                  <a:srgbClr val="000000"/>
                </a:solidFill>
                <a:latin typeface="宋体" panose="02010600030101010101" pitchFamily="2" charset="-122"/>
              </a:rPr>
              <a:t>书</a:t>
            </a:r>
            <a:endParaRPr kumimoji="1" lang="zh-CN" altLang="en-US">
              <a:latin typeface="Times New Roman" panose="02020603050405020304" pitchFamily="18" charset="0"/>
            </a:endParaRPr>
          </a:p>
        </p:txBody>
      </p:sp>
      <p:sp>
        <p:nvSpPr>
          <p:cNvPr id="802873" name="Rectangle 57"/>
          <p:cNvSpPr>
            <a:spLocks noChangeArrowheads="1"/>
          </p:cNvSpPr>
          <p:nvPr/>
        </p:nvSpPr>
        <p:spPr bwMode="auto">
          <a:xfrm>
            <a:off x="6205538" y="3378200"/>
            <a:ext cx="339725" cy="260350"/>
          </a:xfrm>
          <a:prstGeom prst="rect">
            <a:avLst/>
          </a:prstGeom>
          <a:noFill/>
          <a:ln w="9525">
            <a:noFill/>
            <a:miter lim="800000"/>
          </a:ln>
        </p:spPr>
        <p:txBody>
          <a:bodyPr wrap="none" lIns="0" tIns="0" rIns="0" bIns="0">
            <a:spAutoFit/>
          </a:bodyPr>
          <a:lstStyle/>
          <a:p>
            <a:pPr eaLnBrk="0" hangingPunct="0"/>
            <a:r>
              <a:rPr kumimoji="1" lang="zh-CN" altLang="en-US">
                <a:solidFill>
                  <a:srgbClr val="000000"/>
                </a:solidFill>
                <a:latin typeface="宋体" panose="02010600030101010101" pitchFamily="2" charset="-122"/>
              </a:rPr>
              <a:t>单</a:t>
            </a:r>
            <a:endParaRPr kumimoji="1" lang="zh-CN" altLang="en-US">
              <a:latin typeface="Times New Roman" panose="02020603050405020304" pitchFamily="18" charset="0"/>
            </a:endParaRPr>
          </a:p>
        </p:txBody>
      </p:sp>
      <p:sp>
        <p:nvSpPr>
          <p:cNvPr id="802874" name="Line 58"/>
          <p:cNvSpPr>
            <a:spLocks noChangeShapeType="1"/>
          </p:cNvSpPr>
          <p:nvPr/>
        </p:nvSpPr>
        <p:spPr bwMode="auto">
          <a:xfrm>
            <a:off x="2286000" y="1143000"/>
            <a:ext cx="0" cy="1752600"/>
          </a:xfrm>
          <a:prstGeom prst="line">
            <a:avLst/>
          </a:prstGeom>
          <a:noFill/>
          <a:ln w="28575">
            <a:solidFill>
              <a:srgbClr val="0000FF"/>
            </a:solidFill>
            <a:prstDash val="dashDot"/>
            <a:round/>
          </a:ln>
          <a:effectLst/>
        </p:spPr>
        <p:txBody>
          <a:bodyPr wrap="none" anchor="ctr"/>
          <a:lstStyle/>
          <a:p>
            <a:endParaRPr lang="zh-CN" altLang="en-US"/>
          </a:p>
        </p:txBody>
      </p:sp>
      <p:sp>
        <p:nvSpPr>
          <p:cNvPr id="802875" name="Line 59"/>
          <p:cNvSpPr>
            <a:spLocks noChangeShapeType="1"/>
          </p:cNvSpPr>
          <p:nvPr/>
        </p:nvSpPr>
        <p:spPr bwMode="auto">
          <a:xfrm>
            <a:off x="2286000" y="2895600"/>
            <a:ext cx="990600" cy="0"/>
          </a:xfrm>
          <a:prstGeom prst="line">
            <a:avLst/>
          </a:prstGeom>
          <a:noFill/>
          <a:ln w="28575">
            <a:solidFill>
              <a:srgbClr val="0000FF"/>
            </a:solidFill>
            <a:prstDash val="dashDot"/>
            <a:round/>
          </a:ln>
          <a:effectLst/>
        </p:spPr>
        <p:txBody>
          <a:bodyPr wrap="none" anchor="ctr"/>
          <a:lstStyle/>
          <a:p>
            <a:endParaRPr lang="zh-CN" altLang="en-US"/>
          </a:p>
        </p:txBody>
      </p:sp>
      <p:sp>
        <p:nvSpPr>
          <p:cNvPr id="802876" name="Line 60"/>
          <p:cNvSpPr>
            <a:spLocks noChangeShapeType="1"/>
          </p:cNvSpPr>
          <p:nvPr/>
        </p:nvSpPr>
        <p:spPr bwMode="auto">
          <a:xfrm>
            <a:off x="3276600" y="2895600"/>
            <a:ext cx="0" cy="2590800"/>
          </a:xfrm>
          <a:prstGeom prst="line">
            <a:avLst/>
          </a:prstGeom>
          <a:noFill/>
          <a:ln w="28575">
            <a:solidFill>
              <a:srgbClr val="0000FF"/>
            </a:solidFill>
            <a:prstDash val="dashDot"/>
            <a:round/>
          </a:ln>
          <a:effectLst/>
        </p:spPr>
        <p:txBody>
          <a:bodyPr wrap="none" anchor="ctr"/>
          <a:lstStyle/>
          <a:p>
            <a:endParaRPr lang="zh-CN" altLang="en-US"/>
          </a:p>
        </p:txBody>
      </p:sp>
      <p:sp>
        <p:nvSpPr>
          <p:cNvPr id="802877" name="Line 61"/>
          <p:cNvSpPr>
            <a:spLocks noChangeShapeType="1"/>
          </p:cNvSpPr>
          <p:nvPr/>
        </p:nvSpPr>
        <p:spPr bwMode="auto">
          <a:xfrm>
            <a:off x="3276600" y="5486400"/>
            <a:ext cx="2667000" cy="0"/>
          </a:xfrm>
          <a:prstGeom prst="line">
            <a:avLst/>
          </a:prstGeom>
          <a:noFill/>
          <a:ln w="28575">
            <a:solidFill>
              <a:srgbClr val="0000FF"/>
            </a:solidFill>
            <a:prstDash val="dashDot"/>
            <a:round/>
          </a:ln>
          <a:effectLst/>
        </p:spPr>
        <p:txBody>
          <a:bodyPr wrap="none" anchor="ctr"/>
          <a:lstStyle/>
          <a:p>
            <a:endParaRPr lang="zh-CN" altLang="en-US"/>
          </a:p>
        </p:txBody>
      </p:sp>
      <p:sp>
        <p:nvSpPr>
          <p:cNvPr id="802878" name="Line 62"/>
          <p:cNvSpPr>
            <a:spLocks noChangeShapeType="1"/>
          </p:cNvSpPr>
          <p:nvPr/>
        </p:nvSpPr>
        <p:spPr bwMode="auto">
          <a:xfrm flipV="1">
            <a:off x="5943600" y="3733800"/>
            <a:ext cx="0" cy="1752600"/>
          </a:xfrm>
          <a:prstGeom prst="line">
            <a:avLst/>
          </a:prstGeom>
          <a:noFill/>
          <a:ln w="28575">
            <a:solidFill>
              <a:srgbClr val="0000FF"/>
            </a:solidFill>
            <a:prstDash val="dashDot"/>
            <a:round/>
          </a:ln>
          <a:effectLst/>
        </p:spPr>
        <p:txBody>
          <a:bodyPr wrap="none" anchor="ctr"/>
          <a:lstStyle/>
          <a:p>
            <a:endParaRPr lang="zh-CN" altLang="en-US"/>
          </a:p>
        </p:txBody>
      </p:sp>
      <p:sp>
        <p:nvSpPr>
          <p:cNvPr id="802879" name="Line 63"/>
          <p:cNvSpPr>
            <a:spLocks noChangeShapeType="1"/>
          </p:cNvSpPr>
          <p:nvPr/>
        </p:nvSpPr>
        <p:spPr bwMode="auto">
          <a:xfrm>
            <a:off x="5943600" y="3733800"/>
            <a:ext cx="2667000" cy="0"/>
          </a:xfrm>
          <a:prstGeom prst="line">
            <a:avLst/>
          </a:prstGeom>
          <a:noFill/>
          <a:ln w="28575">
            <a:solidFill>
              <a:srgbClr val="0000FF"/>
            </a:solidFill>
            <a:prstDash val="dashDot"/>
            <a:round/>
          </a:ln>
          <a:effectLst/>
        </p:spPr>
        <p:txBody>
          <a:bodyPr wrap="none" anchor="ctr"/>
          <a:lstStyle/>
          <a:p>
            <a:endParaRPr lang="zh-CN" altLang="en-US"/>
          </a:p>
        </p:txBody>
      </p:sp>
      <p:sp>
        <p:nvSpPr>
          <p:cNvPr id="802880" name="Line 64"/>
          <p:cNvSpPr>
            <a:spLocks noChangeShapeType="1"/>
          </p:cNvSpPr>
          <p:nvPr/>
        </p:nvSpPr>
        <p:spPr bwMode="auto">
          <a:xfrm flipV="1">
            <a:off x="8610600" y="1066800"/>
            <a:ext cx="0" cy="2743200"/>
          </a:xfrm>
          <a:prstGeom prst="line">
            <a:avLst/>
          </a:prstGeom>
          <a:noFill/>
          <a:ln w="28575">
            <a:solidFill>
              <a:srgbClr val="0000FF"/>
            </a:solidFill>
            <a:prstDash val="dashDot"/>
            <a:round/>
          </a:ln>
          <a:effectLst/>
        </p:spPr>
        <p:txBody>
          <a:bodyPr wrap="none" anchor="ctr"/>
          <a:lstStyle/>
          <a:p>
            <a:endParaRPr lang="zh-CN" altLang="en-US"/>
          </a:p>
        </p:txBody>
      </p:sp>
      <p:sp>
        <p:nvSpPr>
          <p:cNvPr id="802881" name="Line 65"/>
          <p:cNvSpPr>
            <a:spLocks noChangeShapeType="1"/>
          </p:cNvSpPr>
          <p:nvPr/>
        </p:nvSpPr>
        <p:spPr bwMode="auto">
          <a:xfrm flipH="1">
            <a:off x="2286000" y="1066800"/>
            <a:ext cx="6324600" cy="76200"/>
          </a:xfrm>
          <a:prstGeom prst="line">
            <a:avLst/>
          </a:prstGeom>
          <a:noFill/>
          <a:ln w="28575">
            <a:solidFill>
              <a:srgbClr val="0000FF"/>
            </a:solidFill>
            <a:prstDash val="dashDot"/>
            <a:round/>
          </a:ln>
          <a:effectLst/>
        </p:spPr>
        <p:txBody>
          <a:bodyPr wrap="none" anchor="ctr"/>
          <a:lstStyle/>
          <a:p>
            <a:endParaRPr lang="zh-CN" altLang="en-US"/>
          </a:p>
        </p:txBody>
      </p:sp>
      <p:sp>
        <p:nvSpPr>
          <p:cNvPr id="802882" name="Rectangle 66"/>
          <p:cNvSpPr>
            <a:spLocks noChangeArrowheads="1"/>
          </p:cNvSpPr>
          <p:nvPr/>
        </p:nvSpPr>
        <p:spPr bwMode="auto">
          <a:xfrm>
            <a:off x="2133600" y="6035675"/>
            <a:ext cx="3505200" cy="365125"/>
          </a:xfrm>
          <a:prstGeom prst="rect">
            <a:avLst/>
          </a:prstGeom>
          <a:noFill/>
          <a:ln w="9525">
            <a:noFill/>
            <a:miter lim="800000"/>
          </a:ln>
        </p:spPr>
        <p:txBody>
          <a:bodyPr wrap="none" lIns="0" tIns="0" rIns="0" bIns="0">
            <a:spAutoFit/>
          </a:bodyPr>
          <a:lstStyle/>
          <a:p>
            <a:pPr eaLnBrk="0" hangingPunct="0"/>
            <a:r>
              <a:rPr kumimoji="1" lang="zh-CN" altLang="en-US" sz="2400">
                <a:solidFill>
                  <a:srgbClr val="000000"/>
                </a:solidFill>
                <a:latin typeface="宋体" panose="02010600030101010101" pitchFamily="2" charset="-122"/>
              </a:rPr>
              <a:t>第二层</a:t>
            </a:r>
            <a:r>
              <a:rPr kumimoji="1" lang="en-US" altLang="zh-CN" sz="2400">
                <a:solidFill>
                  <a:srgbClr val="000000"/>
                </a:solidFill>
                <a:latin typeface="宋体" panose="02010600030101010101" pitchFamily="2" charset="-122"/>
              </a:rPr>
              <a:t>DFD</a:t>
            </a:r>
            <a:r>
              <a:rPr kumimoji="1" lang="zh-CN" altLang="en-US" sz="2400">
                <a:solidFill>
                  <a:srgbClr val="000000"/>
                </a:solidFill>
                <a:latin typeface="宋体" panose="02010600030101010101" pitchFamily="2" charset="-122"/>
              </a:rPr>
              <a:t>图</a:t>
            </a:r>
            <a:r>
              <a:rPr kumimoji="1" lang="en-US" altLang="zh-CN" sz="2400">
                <a:solidFill>
                  <a:srgbClr val="000000"/>
                </a:solidFill>
                <a:latin typeface="Times New Roman" panose="02020603050405020304"/>
              </a:rPr>
              <a:t>—</a:t>
            </a:r>
            <a:r>
              <a:rPr kumimoji="1" lang="zh-CN" altLang="en-US" sz="2400">
                <a:solidFill>
                  <a:srgbClr val="000000"/>
                </a:solidFill>
                <a:latin typeface="宋体" panose="02010600030101010101" pitchFamily="2" charset="-122"/>
              </a:rPr>
              <a:t>采购子系统</a:t>
            </a:r>
            <a:endParaRPr kumimoji="1" lang="zh-CN" altLang="en-US" sz="2400">
              <a:latin typeface="Times New Roman" panose="02020603050405020304" pitchFamily="18" charset="0"/>
            </a:endParaRP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02881"/>
                                        </p:tgtEl>
                                        <p:attrNameLst>
                                          <p:attrName>style.visibility</p:attrName>
                                        </p:attrNameLst>
                                      </p:cBhvr>
                                      <p:to>
                                        <p:strVal val="visible"/>
                                      </p:to>
                                    </p:set>
                                    <p:anim calcmode="lin" valueType="num">
                                      <p:cBhvr additive="base">
                                        <p:cTn id="7" dur="500" fill="hold"/>
                                        <p:tgtEl>
                                          <p:spTgt spid="802881"/>
                                        </p:tgtEl>
                                        <p:attrNameLst>
                                          <p:attrName>ppt_x</p:attrName>
                                        </p:attrNameLst>
                                      </p:cBhvr>
                                      <p:tavLst>
                                        <p:tav tm="0">
                                          <p:val>
                                            <p:strVal val="#ppt_x"/>
                                          </p:val>
                                        </p:tav>
                                        <p:tav tm="100000">
                                          <p:val>
                                            <p:strVal val="#ppt_x"/>
                                          </p:val>
                                        </p:tav>
                                      </p:tavLst>
                                    </p:anim>
                                    <p:anim calcmode="lin" valueType="num">
                                      <p:cBhvr additive="base">
                                        <p:cTn id="8" dur="500" fill="hold"/>
                                        <p:tgtEl>
                                          <p:spTgt spid="802881"/>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802874"/>
                                        </p:tgtEl>
                                        <p:attrNameLst>
                                          <p:attrName>style.visibility</p:attrName>
                                        </p:attrNameLst>
                                      </p:cBhvr>
                                      <p:to>
                                        <p:strVal val="visible"/>
                                      </p:to>
                                    </p:set>
                                    <p:anim calcmode="lin" valueType="num">
                                      <p:cBhvr additive="base">
                                        <p:cTn id="11" dur="500" fill="hold"/>
                                        <p:tgtEl>
                                          <p:spTgt spid="802874"/>
                                        </p:tgtEl>
                                        <p:attrNameLst>
                                          <p:attrName>ppt_x</p:attrName>
                                        </p:attrNameLst>
                                      </p:cBhvr>
                                      <p:tavLst>
                                        <p:tav tm="0">
                                          <p:val>
                                            <p:strVal val="#ppt_x"/>
                                          </p:val>
                                        </p:tav>
                                        <p:tav tm="100000">
                                          <p:val>
                                            <p:strVal val="#ppt_x"/>
                                          </p:val>
                                        </p:tav>
                                      </p:tavLst>
                                    </p:anim>
                                    <p:anim calcmode="lin" valueType="num">
                                      <p:cBhvr additive="base">
                                        <p:cTn id="12" dur="500" fill="hold"/>
                                        <p:tgtEl>
                                          <p:spTgt spid="802874"/>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802875"/>
                                        </p:tgtEl>
                                        <p:attrNameLst>
                                          <p:attrName>style.visibility</p:attrName>
                                        </p:attrNameLst>
                                      </p:cBhvr>
                                      <p:to>
                                        <p:strVal val="visible"/>
                                      </p:to>
                                    </p:set>
                                    <p:anim calcmode="lin" valueType="num">
                                      <p:cBhvr additive="base">
                                        <p:cTn id="15" dur="500" fill="hold"/>
                                        <p:tgtEl>
                                          <p:spTgt spid="802875"/>
                                        </p:tgtEl>
                                        <p:attrNameLst>
                                          <p:attrName>ppt_x</p:attrName>
                                        </p:attrNameLst>
                                      </p:cBhvr>
                                      <p:tavLst>
                                        <p:tav tm="0">
                                          <p:val>
                                            <p:strVal val="#ppt_x"/>
                                          </p:val>
                                        </p:tav>
                                        <p:tav tm="100000">
                                          <p:val>
                                            <p:strVal val="#ppt_x"/>
                                          </p:val>
                                        </p:tav>
                                      </p:tavLst>
                                    </p:anim>
                                    <p:anim calcmode="lin" valueType="num">
                                      <p:cBhvr additive="base">
                                        <p:cTn id="16" dur="500" fill="hold"/>
                                        <p:tgtEl>
                                          <p:spTgt spid="802875"/>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802876"/>
                                        </p:tgtEl>
                                        <p:attrNameLst>
                                          <p:attrName>style.visibility</p:attrName>
                                        </p:attrNameLst>
                                      </p:cBhvr>
                                      <p:to>
                                        <p:strVal val="visible"/>
                                      </p:to>
                                    </p:set>
                                    <p:anim calcmode="lin" valueType="num">
                                      <p:cBhvr additive="base">
                                        <p:cTn id="19" dur="500" fill="hold"/>
                                        <p:tgtEl>
                                          <p:spTgt spid="802876"/>
                                        </p:tgtEl>
                                        <p:attrNameLst>
                                          <p:attrName>ppt_x</p:attrName>
                                        </p:attrNameLst>
                                      </p:cBhvr>
                                      <p:tavLst>
                                        <p:tav tm="0">
                                          <p:val>
                                            <p:strVal val="#ppt_x"/>
                                          </p:val>
                                        </p:tav>
                                        <p:tav tm="100000">
                                          <p:val>
                                            <p:strVal val="#ppt_x"/>
                                          </p:val>
                                        </p:tav>
                                      </p:tavLst>
                                    </p:anim>
                                    <p:anim calcmode="lin" valueType="num">
                                      <p:cBhvr additive="base">
                                        <p:cTn id="20" dur="500" fill="hold"/>
                                        <p:tgtEl>
                                          <p:spTgt spid="802876"/>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802877"/>
                                        </p:tgtEl>
                                        <p:attrNameLst>
                                          <p:attrName>style.visibility</p:attrName>
                                        </p:attrNameLst>
                                      </p:cBhvr>
                                      <p:to>
                                        <p:strVal val="visible"/>
                                      </p:to>
                                    </p:set>
                                    <p:anim calcmode="lin" valueType="num">
                                      <p:cBhvr additive="base">
                                        <p:cTn id="23" dur="500" fill="hold"/>
                                        <p:tgtEl>
                                          <p:spTgt spid="802877"/>
                                        </p:tgtEl>
                                        <p:attrNameLst>
                                          <p:attrName>ppt_x</p:attrName>
                                        </p:attrNameLst>
                                      </p:cBhvr>
                                      <p:tavLst>
                                        <p:tav tm="0">
                                          <p:val>
                                            <p:strVal val="#ppt_x"/>
                                          </p:val>
                                        </p:tav>
                                        <p:tav tm="100000">
                                          <p:val>
                                            <p:strVal val="#ppt_x"/>
                                          </p:val>
                                        </p:tav>
                                      </p:tavLst>
                                    </p:anim>
                                    <p:anim calcmode="lin" valueType="num">
                                      <p:cBhvr additive="base">
                                        <p:cTn id="24" dur="500" fill="hold"/>
                                        <p:tgtEl>
                                          <p:spTgt spid="802877"/>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802878"/>
                                        </p:tgtEl>
                                        <p:attrNameLst>
                                          <p:attrName>style.visibility</p:attrName>
                                        </p:attrNameLst>
                                      </p:cBhvr>
                                      <p:to>
                                        <p:strVal val="visible"/>
                                      </p:to>
                                    </p:set>
                                    <p:anim calcmode="lin" valueType="num">
                                      <p:cBhvr additive="base">
                                        <p:cTn id="27" dur="500" fill="hold"/>
                                        <p:tgtEl>
                                          <p:spTgt spid="802878"/>
                                        </p:tgtEl>
                                        <p:attrNameLst>
                                          <p:attrName>ppt_x</p:attrName>
                                        </p:attrNameLst>
                                      </p:cBhvr>
                                      <p:tavLst>
                                        <p:tav tm="0">
                                          <p:val>
                                            <p:strVal val="#ppt_x"/>
                                          </p:val>
                                        </p:tav>
                                        <p:tav tm="100000">
                                          <p:val>
                                            <p:strVal val="#ppt_x"/>
                                          </p:val>
                                        </p:tav>
                                      </p:tavLst>
                                    </p:anim>
                                    <p:anim calcmode="lin" valueType="num">
                                      <p:cBhvr additive="base">
                                        <p:cTn id="28" dur="500" fill="hold"/>
                                        <p:tgtEl>
                                          <p:spTgt spid="802878"/>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802879"/>
                                        </p:tgtEl>
                                        <p:attrNameLst>
                                          <p:attrName>style.visibility</p:attrName>
                                        </p:attrNameLst>
                                      </p:cBhvr>
                                      <p:to>
                                        <p:strVal val="visible"/>
                                      </p:to>
                                    </p:set>
                                    <p:anim calcmode="lin" valueType="num">
                                      <p:cBhvr additive="base">
                                        <p:cTn id="31" dur="500" fill="hold"/>
                                        <p:tgtEl>
                                          <p:spTgt spid="802879"/>
                                        </p:tgtEl>
                                        <p:attrNameLst>
                                          <p:attrName>ppt_x</p:attrName>
                                        </p:attrNameLst>
                                      </p:cBhvr>
                                      <p:tavLst>
                                        <p:tav tm="0">
                                          <p:val>
                                            <p:strVal val="#ppt_x"/>
                                          </p:val>
                                        </p:tav>
                                        <p:tav tm="100000">
                                          <p:val>
                                            <p:strVal val="#ppt_x"/>
                                          </p:val>
                                        </p:tav>
                                      </p:tavLst>
                                    </p:anim>
                                    <p:anim calcmode="lin" valueType="num">
                                      <p:cBhvr additive="base">
                                        <p:cTn id="32" dur="500" fill="hold"/>
                                        <p:tgtEl>
                                          <p:spTgt spid="802879"/>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802880"/>
                                        </p:tgtEl>
                                        <p:attrNameLst>
                                          <p:attrName>style.visibility</p:attrName>
                                        </p:attrNameLst>
                                      </p:cBhvr>
                                      <p:to>
                                        <p:strVal val="visible"/>
                                      </p:to>
                                    </p:set>
                                    <p:anim calcmode="lin" valueType="num">
                                      <p:cBhvr additive="base">
                                        <p:cTn id="35" dur="500" fill="hold"/>
                                        <p:tgtEl>
                                          <p:spTgt spid="802880"/>
                                        </p:tgtEl>
                                        <p:attrNameLst>
                                          <p:attrName>ppt_x</p:attrName>
                                        </p:attrNameLst>
                                      </p:cBhvr>
                                      <p:tavLst>
                                        <p:tav tm="0">
                                          <p:val>
                                            <p:strVal val="#ppt_x"/>
                                          </p:val>
                                        </p:tav>
                                        <p:tav tm="100000">
                                          <p:val>
                                            <p:strVal val="#ppt_x"/>
                                          </p:val>
                                        </p:tav>
                                      </p:tavLst>
                                    </p:anim>
                                    <p:anim calcmode="lin" valueType="num">
                                      <p:cBhvr additive="base">
                                        <p:cTn id="36" dur="500" fill="hold"/>
                                        <p:tgtEl>
                                          <p:spTgt spid="80288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2874" grpId="0" animBg="1"/>
      <p:bldP spid="802875" grpId="0" animBg="1"/>
      <p:bldP spid="802876" grpId="0" animBg="1"/>
      <p:bldP spid="802877" grpId="0" animBg="1"/>
      <p:bldP spid="802878" grpId="0" animBg="1"/>
      <p:bldP spid="802879" grpId="0" animBg="1"/>
      <p:bldP spid="802880" grpId="0" animBg="1"/>
      <p:bldP spid="802881" grpId="0" animBg="1"/>
    </p:bld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日期占位符 3"/>
          <p:cNvSpPr>
            <a:spLocks noGrp="1"/>
          </p:cNvSpPr>
          <p:nvPr>
            <p:ph type="dt" sz="half" idx="10"/>
          </p:nvPr>
        </p:nvSpPr>
        <p:spPr/>
        <p:txBody>
          <a:bodyPr/>
          <a:lstStyle/>
          <a:p>
            <a:fld id="{2BCED048-CB4E-4ABD-AF86-C82C15EEF72F}" type="datetime1">
              <a:rPr lang="zh-CN" altLang="en-US"/>
            </a:fld>
            <a:endParaRPr lang="en-US" altLang="zh-CN"/>
          </a:p>
        </p:txBody>
      </p:sp>
      <p:sp>
        <p:nvSpPr>
          <p:cNvPr id="87" name="灯片编号占位符 5"/>
          <p:cNvSpPr>
            <a:spLocks noGrp="1"/>
          </p:cNvSpPr>
          <p:nvPr>
            <p:ph type="sldNum" sz="quarter" idx="12"/>
          </p:nvPr>
        </p:nvSpPr>
        <p:spPr/>
        <p:txBody>
          <a:bodyPr/>
          <a:lstStyle/>
          <a:p>
            <a:fld id="{C33AC4E1-D8DF-4689-9171-26201CA19796}" type="slidenum">
              <a:rPr lang="en-US" altLang="zh-CN"/>
            </a:fld>
            <a:endParaRPr lang="en-US" altLang="zh-CN"/>
          </a:p>
        </p:txBody>
      </p:sp>
      <p:sp>
        <p:nvSpPr>
          <p:cNvPr id="803842" name="Rectangle 2"/>
          <p:cNvSpPr>
            <a:spLocks noGrp="1" noChangeArrowheads="1"/>
          </p:cNvSpPr>
          <p:nvPr>
            <p:ph type="body" idx="1"/>
          </p:nvPr>
        </p:nvSpPr>
        <p:spPr>
          <a:xfrm>
            <a:off x="611188" y="333375"/>
            <a:ext cx="7772400" cy="574675"/>
          </a:xfrm>
        </p:spPr>
        <p:txBody>
          <a:bodyPr/>
          <a:lstStyle/>
          <a:p>
            <a:pPr>
              <a:lnSpc>
                <a:spcPct val="90000"/>
              </a:lnSpc>
            </a:pPr>
            <a:r>
              <a:rPr lang="en-US" altLang="zh-CN"/>
              <a:t>1</a:t>
            </a:r>
            <a:r>
              <a:rPr lang="zh-CN" altLang="en-US"/>
              <a:t>、复查并细化</a:t>
            </a:r>
            <a:r>
              <a:rPr lang="en-US" altLang="zh-CN"/>
              <a:t>DFD</a:t>
            </a:r>
            <a:endParaRPr lang="en-US" altLang="zh-CN"/>
          </a:p>
        </p:txBody>
      </p:sp>
      <p:sp>
        <p:nvSpPr>
          <p:cNvPr id="803843" name="Rectangle 3"/>
          <p:cNvSpPr>
            <a:spLocks noChangeArrowheads="1"/>
          </p:cNvSpPr>
          <p:nvPr/>
        </p:nvSpPr>
        <p:spPr bwMode="auto">
          <a:xfrm>
            <a:off x="0" y="908050"/>
            <a:ext cx="9144000" cy="5949950"/>
          </a:xfrm>
          <a:prstGeom prst="rect">
            <a:avLst/>
          </a:prstGeom>
          <a:solidFill>
            <a:srgbClr val="CCFFFF"/>
          </a:solidFill>
          <a:ln w="9525">
            <a:solidFill>
              <a:srgbClr val="0000FF"/>
            </a:solidFill>
            <a:miter lim="800000"/>
          </a:ln>
          <a:effectLst/>
        </p:spPr>
        <p:txBody>
          <a:bodyPr wrap="none" anchor="ctr"/>
          <a:lstStyle/>
          <a:p>
            <a:endParaRPr lang="zh-CN" altLang="en-US"/>
          </a:p>
        </p:txBody>
      </p:sp>
      <p:sp>
        <p:nvSpPr>
          <p:cNvPr id="803844" name="Rectangle 4"/>
          <p:cNvSpPr>
            <a:spLocks noChangeArrowheads="1"/>
          </p:cNvSpPr>
          <p:nvPr/>
        </p:nvSpPr>
        <p:spPr bwMode="auto">
          <a:xfrm>
            <a:off x="5051425" y="3419475"/>
            <a:ext cx="508000" cy="304800"/>
          </a:xfrm>
          <a:prstGeom prst="rect">
            <a:avLst/>
          </a:prstGeom>
          <a:noFill/>
          <a:ln w="9525">
            <a:noFill/>
            <a:miter lim="800000"/>
          </a:ln>
        </p:spPr>
        <p:txBody>
          <a:bodyPr wrap="none" lIns="0" tIns="0" rIns="0" bIns="0">
            <a:spAutoFit/>
          </a:bodyPr>
          <a:lstStyle/>
          <a:p>
            <a:pPr eaLnBrk="0" hangingPunct="0"/>
            <a:r>
              <a:rPr kumimoji="1" lang="zh-CN" altLang="en-US" sz="2000">
                <a:solidFill>
                  <a:srgbClr val="000000"/>
                </a:solidFill>
                <a:latin typeface="宋体" panose="02010600030101010101" pitchFamily="2" charset="-122"/>
              </a:rPr>
              <a:t>补售</a:t>
            </a:r>
            <a:endParaRPr kumimoji="1" lang="zh-CN" altLang="en-US" sz="2000">
              <a:latin typeface="Times New Roman" panose="02020603050405020304" pitchFamily="18" charset="0"/>
            </a:endParaRPr>
          </a:p>
        </p:txBody>
      </p:sp>
      <p:sp>
        <p:nvSpPr>
          <p:cNvPr id="803845" name="Rectangle 5"/>
          <p:cNvSpPr>
            <a:spLocks noChangeArrowheads="1"/>
          </p:cNvSpPr>
          <p:nvPr/>
        </p:nvSpPr>
        <p:spPr bwMode="auto">
          <a:xfrm>
            <a:off x="5051425" y="3640138"/>
            <a:ext cx="508000" cy="304800"/>
          </a:xfrm>
          <a:prstGeom prst="rect">
            <a:avLst/>
          </a:prstGeom>
          <a:noFill/>
          <a:ln w="9525">
            <a:noFill/>
            <a:miter lim="800000"/>
          </a:ln>
        </p:spPr>
        <p:txBody>
          <a:bodyPr wrap="none" lIns="0" tIns="0" rIns="0" bIns="0">
            <a:spAutoFit/>
          </a:bodyPr>
          <a:lstStyle/>
          <a:p>
            <a:pPr eaLnBrk="0" hangingPunct="0"/>
            <a:r>
              <a:rPr kumimoji="1" lang="zh-CN" altLang="en-US" sz="2000">
                <a:solidFill>
                  <a:srgbClr val="000000"/>
                </a:solidFill>
                <a:latin typeface="宋体" panose="02010600030101010101" pitchFamily="2" charset="-122"/>
              </a:rPr>
              <a:t>书单</a:t>
            </a:r>
            <a:endParaRPr kumimoji="1" lang="zh-CN" altLang="en-US" sz="2000">
              <a:latin typeface="Times New Roman" panose="02020603050405020304" pitchFamily="18" charset="0"/>
            </a:endParaRPr>
          </a:p>
        </p:txBody>
      </p:sp>
      <p:sp>
        <p:nvSpPr>
          <p:cNvPr id="803846" name="Rectangle 6"/>
          <p:cNvSpPr>
            <a:spLocks noChangeArrowheads="1"/>
          </p:cNvSpPr>
          <p:nvPr/>
        </p:nvSpPr>
        <p:spPr bwMode="auto">
          <a:xfrm>
            <a:off x="6029325" y="3568700"/>
            <a:ext cx="1016000" cy="304800"/>
          </a:xfrm>
          <a:prstGeom prst="rect">
            <a:avLst/>
          </a:prstGeom>
          <a:noFill/>
          <a:ln w="9525">
            <a:noFill/>
            <a:miter lim="800000"/>
          </a:ln>
        </p:spPr>
        <p:txBody>
          <a:bodyPr wrap="none" lIns="0" tIns="0" rIns="0" bIns="0">
            <a:spAutoFit/>
          </a:bodyPr>
          <a:lstStyle/>
          <a:p>
            <a:pPr eaLnBrk="0" hangingPunct="0"/>
            <a:r>
              <a:rPr kumimoji="1" lang="zh-CN" altLang="en-US" sz="2000">
                <a:solidFill>
                  <a:srgbClr val="000000"/>
                </a:solidFill>
                <a:latin typeface="宋体" panose="02010600030101010101" pitchFamily="2" charset="-122"/>
              </a:rPr>
              <a:t>暂缺书单</a:t>
            </a:r>
            <a:endParaRPr kumimoji="1" lang="zh-CN" altLang="en-US" sz="2000">
              <a:latin typeface="Times New Roman" panose="02020603050405020304" pitchFamily="18" charset="0"/>
            </a:endParaRPr>
          </a:p>
        </p:txBody>
      </p:sp>
      <p:sp>
        <p:nvSpPr>
          <p:cNvPr id="803847" name="Freeform 7"/>
          <p:cNvSpPr/>
          <p:nvPr/>
        </p:nvSpPr>
        <p:spPr bwMode="auto">
          <a:xfrm>
            <a:off x="2036763" y="4327525"/>
            <a:ext cx="1258887" cy="1246188"/>
          </a:xfrm>
          <a:custGeom>
            <a:avLst/>
            <a:gdLst/>
            <a:ahLst/>
            <a:cxnLst>
              <a:cxn ang="0">
                <a:pos x="793" y="391"/>
              </a:cxn>
              <a:cxn ang="0">
                <a:pos x="787" y="325"/>
              </a:cxn>
              <a:cxn ang="0">
                <a:pos x="768" y="258"/>
              </a:cxn>
              <a:cxn ang="0">
                <a:pos x="739" y="196"/>
              </a:cxn>
              <a:cxn ang="0">
                <a:pos x="698" y="140"/>
              </a:cxn>
              <a:cxn ang="0">
                <a:pos x="650" y="91"/>
              </a:cxn>
              <a:cxn ang="0">
                <a:pos x="593" y="53"/>
              </a:cxn>
              <a:cxn ang="0">
                <a:pos x="530" y="25"/>
              </a:cxn>
              <a:cxn ang="0">
                <a:pos x="463" y="4"/>
              </a:cxn>
              <a:cxn ang="0">
                <a:pos x="397" y="0"/>
              </a:cxn>
              <a:cxn ang="0">
                <a:pos x="327" y="4"/>
              </a:cxn>
              <a:cxn ang="0">
                <a:pos x="260" y="25"/>
              </a:cxn>
              <a:cxn ang="0">
                <a:pos x="197" y="53"/>
              </a:cxn>
              <a:cxn ang="0">
                <a:pos x="140" y="91"/>
              </a:cxn>
              <a:cxn ang="0">
                <a:pos x="92" y="140"/>
              </a:cxn>
              <a:cxn ang="0">
                <a:pos x="51" y="196"/>
              </a:cxn>
              <a:cxn ang="0">
                <a:pos x="23" y="258"/>
              </a:cxn>
              <a:cxn ang="0">
                <a:pos x="7" y="325"/>
              </a:cxn>
              <a:cxn ang="0">
                <a:pos x="0" y="391"/>
              </a:cxn>
              <a:cxn ang="0">
                <a:pos x="7" y="461"/>
              </a:cxn>
              <a:cxn ang="0">
                <a:pos x="23" y="527"/>
              </a:cxn>
              <a:cxn ang="0">
                <a:pos x="51" y="590"/>
              </a:cxn>
              <a:cxn ang="0">
                <a:pos x="92" y="646"/>
              </a:cxn>
              <a:cxn ang="0">
                <a:pos x="140" y="691"/>
              </a:cxn>
              <a:cxn ang="0">
                <a:pos x="197" y="733"/>
              </a:cxn>
              <a:cxn ang="0">
                <a:pos x="260" y="761"/>
              </a:cxn>
              <a:cxn ang="0">
                <a:pos x="327" y="778"/>
              </a:cxn>
              <a:cxn ang="0">
                <a:pos x="397" y="785"/>
              </a:cxn>
              <a:cxn ang="0">
                <a:pos x="463" y="778"/>
              </a:cxn>
              <a:cxn ang="0">
                <a:pos x="530" y="761"/>
              </a:cxn>
              <a:cxn ang="0">
                <a:pos x="593" y="733"/>
              </a:cxn>
              <a:cxn ang="0">
                <a:pos x="650" y="691"/>
              </a:cxn>
              <a:cxn ang="0">
                <a:pos x="698" y="646"/>
              </a:cxn>
              <a:cxn ang="0">
                <a:pos x="739" y="590"/>
              </a:cxn>
              <a:cxn ang="0">
                <a:pos x="768" y="527"/>
              </a:cxn>
              <a:cxn ang="0">
                <a:pos x="787" y="461"/>
              </a:cxn>
              <a:cxn ang="0">
                <a:pos x="793" y="391"/>
              </a:cxn>
            </a:cxnLst>
            <a:rect l="0" t="0" r="r" b="b"/>
            <a:pathLst>
              <a:path w="793" h="785">
                <a:moveTo>
                  <a:pt x="793" y="391"/>
                </a:moveTo>
                <a:lnTo>
                  <a:pt x="787" y="325"/>
                </a:lnTo>
                <a:lnTo>
                  <a:pt x="768" y="258"/>
                </a:lnTo>
                <a:lnTo>
                  <a:pt x="739" y="196"/>
                </a:lnTo>
                <a:lnTo>
                  <a:pt x="698" y="140"/>
                </a:lnTo>
                <a:lnTo>
                  <a:pt x="650" y="91"/>
                </a:lnTo>
                <a:lnTo>
                  <a:pt x="593" y="53"/>
                </a:lnTo>
                <a:lnTo>
                  <a:pt x="530" y="25"/>
                </a:lnTo>
                <a:lnTo>
                  <a:pt x="463" y="4"/>
                </a:lnTo>
                <a:lnTo>
                  <a:pt x="397" y="0"/>
                </a:lnTo>
                <a:lnTo>
                  <a:pt x="327" y="4"/>
                </a:lnTo>
                <a:lnTo>
                  <a:pt x="260" y="25"/>
                </a:lnTo>
                <a:lnTo>
                  <a:pt x="197" y="53"/>
                </a:lnTo>
                <a:lnTo>
                  <a:pt x="140" y="91"/>
                </a:lnTo>
                <a:lnTo>
                  <a:pt x="92" y="140"/>
                </a:lnTo>
                <a:lnTo>
                  <a:pt x="51" y="196"/>
                </a:lnTo>
                <a:lnTo>
                  <a:pt x="23" y="258"/>
                </a:lnTo>
                <a:lnTo>
                  <a:pt x="7" y="325"/>
                </a:lnTo>
                <a:lnTo>
                  <a:pt x="0" y="391"/>
                </a:lnTo>
                <a:lnTo>
                  <a:pt x="7" y="461"/>
                </a:lnTo>
                <a:lnTo>
                  <a:pt x="23" y="527"/>
                </a:lnTo>
                <a:lnTo>
                  <a:pt x="51" y="590"/>
                </a:lnTo>
                <a:lnTo>
                  <a:pt x="92" y="646"/>
                </a:lnTo>
                <a:lnTo>
                  <a:pt x="140" y="691"/>
                </a:lnTo>
                <a:lnTo>
                  <a:pt x="197" y="733"/>
                </a:lnTo>
                <a:lnTo>
                  <a:pt x="260" y="761"/>
                </a:lnTo>
                <a:lnTo>
                  <a:pt x="327" y="778"/>
                </a:lnTo>
                <a:lnTo>
                  <a:pt x="397" y="785"/>
                </a:lnTo>
                <a:lnTo>
                  <a:pt x="463" y="778"/>
                </a:lnTo>
                <a:lnTo>
                  <a:pt x="530" y="761"/>
                </a:lnTo>
                <a:lnTo>
                  <a:pt x="593" y="733"/>
                </a:lnTo>
                <a:lnTo>
                  <a:pt x="650" y="691"/>
                </a:lnTo>
                <a:lnTo>
                  <a:pt x="698" y="646"/>
                </a:lnTo>
                <a:lnTo>
                  <a:pt x="739" y="590"/>
                </a:lnTo>
                <a:lnTo>
                  <a:pt x="768" y="527"/>
                </a:lnTo>
                <a:lnTo>
                  <a:pt x="787" y="461"/>
                </a:lnTo>
                <a:lnTo>
                  <a:pt x="793" y="391"/>
                </a:lnTo>
                <a:close/>
              </a:path>
            </a:pathLst>
          </a:custGeom>
          <a:solidFill>
            <a:srgbClr val="FFFFFF"/>
          </a:solidFill>
          <a:ln w="9525">
            <a:solidFill>
              <a:srgbClr val="000000"/>
            </a:solidFill>
            <a:prstDash val="solid"/>
            <a:round/>
          </a:ln>
        </p:spPr>
        <p:txBody>
          <a:bodyPr/>
          <a:lstStyle/>
          <a:p>
            <a:endParaRPr lang="zh-CN" altLang="en-US"/>
          </a:p>
        </p:txBody>
      </p:sp>
      <p:sp>
        <p:nvSpPr>
          <p:cNvPr id="803848" name="Freeform 8"/>
          <p:cNvSpPr/>
          <p:nvPr/>
        </p:nvSpPr>
        <p:spPr bwMode="auto">
          <a:xfrm>
            <a:off x="4051300" y="4327525"/>
            <a:ext cx="1257300" cy="1246188"/>
          </a:xfrm>
          <a:custGeom>
            <a:avLst/>
            <a:gdLst/>
            <a:ahLst/>
            <a:cxnLst>
              <a:cxn ang="0">
                <a:pos x="792" y="391"/>
              </a:cxn>
              <a:cxn ang="0">
                <a:pos x="786" y="325"/>
              </a:cxn>
              <a:cxn ang="0">
                <a:pos x="767" y="258"/>
              </a:cxn>
              <a:cxn ang="0">
                <a:pos x="738" y="196"/>
              </a:cxn>
              <a:cxn ang="0">
                <a:pos x="700" y="140"/>
              </a:cxn>
              <a:cxn ang="0">
                <a:pos x="650" y="91"/>
              </a:cxn>
              <a:cxn ang="0">
                <a:pos x="592" y="53"/>
              </a:cxn>
              <a:cxn ang="0">
                <a:pos x="532" y="25"/>
              </a:cxn>
              <a:cxn ang="0">
                <a:pos x="462" y="4"/>
              </a:cxn>
              <a:cxn ang="0">
                <a:pos x="396" y="0"/>
              </a:cxn>
              <a:cxn ang="0">
                <a:pos x="326" y="4"/>
              </a:cxn>
              <a:cxn ang="0">
                <a:pos x="260" y="25"/>
              </a:cxn>
              <a:cxn ang="0">
                <a:pos x="196" y="53"/>
              </a:cxn>
              <a:cxn ang="0">
                <a:pos x="139" y="91"/>
              </a:cxn>
              <a:cxn ang="0">
                <a:pos x="92" y="140"/>
              </a:cxn>
              <a:cxn ang="0">
                <a:pos x="50" y="196"/>
              </a:cxn>
              <a:cxn ang="0">
                <a:pos x="22" y="258"/>
              </a:cxn>
              <a:cxn ang="0">
                <a:pos x="6" y="325"/>
              </a:cxn>
              <a:cxn ang="0">
                <a:pos x="0" y="391"/>
              </a:cxn>
              <a:cxn ang="0">
                <a:pos x="6" y="461"/>
              </a:cxn>
              <a:cxn ang="0">
                <a:pos x="22" y="527"/>
              </a:cxn>
              <a:cxn ang="0">
                <a:pos x="50" y="590"/>
              </a:cxn>
              <a:cxn ang="0">
                <a:pos x="92" y="646"/>
              </a:cxn>
              <a:cxn ang="0">
                <a:pos x="139" y="691"/>
              </a:cxn>
              <a:cxn ang="0">
                <a:pos x="196" y="733"/>
              </a:cxn>
              <a:cxn ang="0">
                <a:pos x="260" y="761"/>
              </a:cxn>
              <a:cxn ang="0">
                <a:pos x="326" y="778"/>
              </a:cxn>
              <a:cxn ang="0">
                <a:pos x="396" y="785"/>
              </a:cxn>
              <a:cxn ang="0">
                <a:pos x="462" y="778"/>
              </a:cxn>
              <a:cxn ang="0">
                <a:pos x="532" y="761"/>
              </a:cxn>
              <a:cxn ang="0">
                <a:pos x="592" y="733"/>
              </a:cxn>
              <a:cxn ang="0">
                <a:pos x="650" y="691"/>
              </a:cxn>
              <a:cxn ang="0">
                <a:pos x="700" y="646"/>
              </a:cxn>
              <a:cxn ang="0">
                <a:pos x="738" y="590"/>
              </a:cxn>
              <a:cxn ang="0">
                <a:pos x="767" y="527"/>
              </a:cxn>
              <a:cxn ang="0">
                <a:pos x="786" y="461"/>
              </a:cxn>
              <a:cxn ang="0">
                <a:pos x="792" y="391"/>
              </a:cxn>
            </a:cxnLst>
            <a:rect l="0" t="0" r="r" b="b"/>
            <a:pathLst>
              <a:path w="792" h="785">
                <a:moveTo>
                  <a:pt x="792" y="391"/>
                </a:moveTo>
                <a:lnTo>
                  <a:pt x="786" y="325"/>
                </a:lnTo>
                <a:lnTo>
                  <a:pt x="767" y="258"/>
                </a:lnTo>
                <a:lnTo>
                  <a:pt x="738" y="196"/>
                </a:lnTo>
                <a:lnTo>
                  <a:pt x="700" y="140"/>
                </a:lnTo>
                <a:lnTo>
                  <a:pt x="650" y="91"/>
                </a:lnTo>
                <a:lnTo>
                  <a:pt x="592" y="53"/>
                </a:lnTo>
                <a:lnTo>
                  <a:pt x="532" y="25"/>
                </a:lnTo>
                <a:lnTo>
                  <a:pt x="462" y="4"/>
                </a:lnTo>
                <a:lnTo>
                  <a:pt x="396" y="0"/>
                </a:lnTo>
                <a:lnTo>
                  <a:pt x="326" y="4"/>
                </a:lnTo>
                <a:lnTo>
                  <a:pt x="260" y="25"/>
                </a:lnTo>
                <a:lnTo>
                  <a:pt x="196" y="53"/>
                </a:lnTo>
                <a:lnTo>
                  <a:pt x="139" y="91"/>
                </a:lnTo>
                <a:lnTo>
                  <a:pt x="92" y="140"/>
                </a:lnTo>
                <a:lnTo>
                  <a:pt x="50" y="196"/>
                </a:lnTo>
                <a:lnTo>
                  <a:pt x="22" y="258"/>
                </a:lnTo>
                <a:lnTo>
                  <a:pt x="6" y="325"/>
                </a:lnTo>
                <a:lnTo>
                  <a:pt x="0" y="391"/>
                </a:lnTo>
                <a:lnTo>
                  <a:pt x="6" y="461"/>
                </a:lnTo>
                <a:lnTo>
                  <a:pt x="22" y="527"/>
                </a:lnTo>
                <a:lnTo>
                  <a:pt x="50" y="590"/>
                </a:lnTo>
                <a:lnTo>
                  <a:pt x="92" y="646"/>
                </a:lnTo>
                <a:lnTo>
                  <a:pt x="139" y="691"/>
                </a:lnTo>
                <a:lnTo>
                  <a:pt x="196" y="733"/>
                </a:lnTo>
                <a:lnTo>
                  <a:pt x="260" y="761"/>
                </a:lnTo>
                <a:lnTo>
                  <a:pt x="326" y="778"/>
                </a:lnTo>
                <a:lnTo>
                  <a:pt x="396" y="785"/>
                </a:lnTo>
                <a:lnTo>
                  <a:pt x="462" y="778"/>
                </a:lnTo>
                <a:lnTo>
                  <a:pt x="532" y="761"/>
                </a:lnTo>
                <a:lnTo>
                  <a:pt x="592" y="733"/>
                </a:lnTo>
                <a:lnTo>
                  <a:pt x="650" y="691"/>
                </a:lnTo>
                <a:lnTo>
                  <a:pt x="700" y="646"/>
                </a:lnTo>
                <a:lnTo>
                  <a:pt x="738" y="590"/>
                </a:lnTo>
                <a:lnTo>
                  <a:pt x="767" y="527"/>
                </a:lnTo>
                <a:lnTo>
                  <a:pt x="786" y="461"/>
                </a:lnTo>
                <a:lnTo>
                  <a:pt x="792" y="391"/>
                </a:lnTo>
                <a:close/>
              </a:path>
            </a:pathLst>
          </a:custGeom>
          <a:solidFill>
            <a:srgbClr val="FFFFFF"/>
          </a:solidFill>
          <a:ln w="9525">
            <a:solidFill>
              <a:srgbClr val="000000"/>
            </a:solidFill>
            <a:prstDash val="solid"/>
            <a:round/>
          </a:ln>
        </p:spPr>
        <p:txBody>
          <a:bodyPr/>
          <a:lstStyle/>
          <a:p>
            <a:endParaRPr lang="zh-CN" altLang="en-US"/>
          </a:p>
        </p:txBody>
      </p:sp>
      <p:sp>
        <p:nvSpPr>
          <p:cNvPr id="803849" name="Line 9"/>
          <p:cNvSpPr>
            <a:spLocks noChangeShapeType="1"/>
          </p:cNvSpPr>
          <p:nvPr/>
        </p:nvSpPr>
        <p:spPr bwMode="auto">
          <a:xfrm>
            <a:off x="3355975" y="4948238"/>
            <a:ext cx="628650" cy="1587"/>
          </a:xfrm>
          <a:prstGeom prst="line">
            <a:avLst/>
          </a:prstGeom>
          <a:noFill/>
          <a:ln w="28575">
            <a:solidFill>
              <a:srgbClr val="000000"/>
            </a:solidFill>
            <a:round/>
            <a:tailEnd type="stealth" w="lg" len="lg"/>
          </a:ln>
        </p:spPr>
        <p:txBody>
          <a:bodyPr/>
          <a:lstStyle/>
          <a:p>
            <a:endParaRPr lang="zh-CN" altLang="en-US"/>
          </a:p>
        </p:txBody>
      </p:sp>
      <p:sp>
        <p:nvSpPr>
          <p:cNvPr id="803850" name="Line 10"/>
          <p:cNvSpPr>
            <a:spLocks noChangeShapeType="1"/>
          </p:cNvSpPr>
          <p:nvPr/>
        </p:nvSpPr>
        <p:spPr bwMode="auto">
          <a:xfrm flipV="1">
            <a:off x="5308600" y="4941888"/>
            <a:ext cx="847725" cy="6350"/>
          </a:xfrm>
          <a:prstGeom prst="line">
            <a:avLst/>
          </a:prstGeom>
          <a:noFill/>
          <a:ln w="28575">
            <a:solidFill>
              <a:srgbClr val="000000"/>
            </a:solidFill>
            <a:round/>
            <a:tailEnd type="stealth" w="lg" len="lg"/>
          </a:ln>
        </p:spPr>
        <p:txBody>
          <a:bodyPr/>
          <a:lstStyle/>
          <a:p>
            <a:endParaRPr lang="zh-CN" altLang="en-US"/>
          </a:p>
        </p:txBody>
      </p:sp>
      <p:sp>
        <p:nvSpPr>
          <p:cNvPr id="803851" name="Rectangle 11"/>
          <p:cNvSpPr>
            <a:spLocks noChangeArrowheads="1"/>
          </p:cNvSpPr>
          <p:nvPr/>
        </p:nvSpPr>
        <p:spPr bwMode="auto">
          <a:xfrm>
            <a:off x="7362825" y="4606925"/>
            <a:ext cx="762000" cy="304800"/>
          </a:xfrm>
          <a:prstGeom prst="rect">
            <a:avLst/>
          </a:prstGeom>
          <a:noFill/>
          <a:ln w="9525">
            <a:noFill/>
            <a:miter lim="800000"/>
          </a:ln>
        </p:spPr>
        <p:txBody>
          <a:bodyPr wrap="none" lIns="0" tIns="0" rIns="0" bIns="0">
            <a:spAutoFit/>
          </a:bodyPr>
          <a:lstStyle/>
          <a:p>
            <a:pPr eaLnBrk="0" hangingPunct="0"/>
            <a:r>
              <a:rPr kumimoji="1" lang="zh-CN" altLang="en-US" sz="2000">
                <a:solidFill>
                  <a:srgbClr val="000000"/>
                </a:solidFill>
                <a:latin typeface="宋体" panose="02010600030101010101" pitchFamily="2" charset="-122"/>
              </a:rPr>
              <a:t>领书单</a:t>
            </a:r>
            <a:endParaRPr kumimoji="1" lang="zh-CN" altLang="en-US" sz="2000">
              <a:latin typeface="Times New Roman" panose="02020603050405020304" pitchFamily="18" charset="0"/>
            </a:endParaRPr>
          </a:p>
        </p:txBody>
      </p:sp>
      <p:sp>
        <p:nvSpPr>
          <p:cNvPr id="803852" name="Rectangle 12"/>
          <p:cNvSpPr>
            <a:spLocks noChangeArrowheads="1"/>
          </p:cNvSpPr>
          <p:nvPr/>
        </p:nvSpPr>
        <p:spPr bwMode="auto">
          <a:xfrm>
            <a:off x="5462588" y="4618038"/>
            <a:ext cx="508000" cy="304800"/>
          </a:xfrm>
          <a:prstGeom prst="rect">
            <a:avLst/>
          </a:prstGeom>
          <a:noFill/>
          <a:ln w="9525">
            <a:noFill/>
            <a:miter lim="800000"/>
          </a:ln>
        </p:spPr>
        <p:txBody>
          <a:bodyPr wrap="none" lIns="0" tIns="0" rIns="0" bIns="0">
            <a:spAutoFit/>
          </a:bodyPr>
          <a:lstStyle/>
          <a:p>
            <a:pPr eaLnBrk="0" hangingPunct="0"/>
            <a:r>
              <a:rPr kumimoji="1" lang="zh-CN" altLang="en-US" sz="2000">
                <a:solidFill>
                  <a:srgbClr val="000000"/>
                </a:solidFill>
                <a:latin typeface="宋体" panose="02010600030101010101" pitchFamily="2" charset="-122"/>
              </a:rPr>
              <a:t>发票</a:t>
            </a:r>
            <a:endParaRPr kumimoji="1" lang="zh-CN" altLang="en-US" sz="2000">
              <a:latin typeface="Times New Roman" panose="02020603050405020304" pitchFamily="18" charset="0"/>
            </a:endParaRPr>
          </a:p>
        </p:txBody>
      </p:sp>
      <p:sp>
        <p:nvSpPr>
          <p:cNvPr id="803853" name="Rectangle 13"/>
          <p:cNvSpPr>
            <a:spLocks noChangeArrowheads="1"/>
          </p:cNvSpPr>
          <p:nvPr/>
        </p:nvSpPr>
        <p:spPr bwMode="auto">
          <a:xfrm>
            <a:off x="1458913" y="5291138"/>
            <a:ext cx="762000" cy="304800"/>
          </a:xfrm>
          <a:prstGeom prst="rect">
            <a:avLst/>
          </a:prstGeom>
          <a:noFill/>
          <a:ln w="9525">
            <a:noFill/>
            <a:miter lim="800000"/>
          </a:ln>
        </p:spPr>
        <p:txBody>
          <a:bodyPr wrap="none" lIns="0" tIns="0" rIns="0" bIns="0">
            <a:spAutoFit/>
          </a:bodyPr>
          <a:lstStyle/>
          <a:p>
            <a:pPr eaLnBrk="0" hangingPunct="0"/>
            <a:r>
              <a:rPr kumimoji="1" lang="zh-CN" altLang="en-US" sz="2000">
                <a:solidFill>
                  <a:srgbClr val="000000"/>
                </a:solidFill>
                <a:latin typeface="宋体" panose="02010600030101010101" pitchFamily="2" charset="-122"/>
              </a:rPr>
              <a:t>购书单</a:t>
            </a:r>
            <a:endParaRPr kumimoji="1" lang="zh-CN" altLang="en-US" sz="2000">
              <a:latin typeface="Times New Roman" panose="02020603050405020304" pitchFamily="18" charset="0"/>
            </a:endParaRPr>
          </a:p>
        </p:txBody>
      </p:sp>
      <p:sp>
        <p:nvSpPr>
          <p:cNvPr id="803854" name="Rectangle 14"/>
          <p:cNvSpPr>
            <a:spLocks noChangeArrowheads="1"/>
          </p:cNvSpPr>
          <p:nvPr/>
        </p:nvSpPr>
        <p:spPr bwMode="auto">
          <a:xfrm>
            <a:off x="1419225" y="4197350"/>
            <a:ext cx="1016000" cy="304800"/>
          </a:xfrm>
          <a:prstGeom prst="rect">
            <a:avLst/>
          </a:prstGeom>
          <a:noFill/>
          <a:ln w="9525">
            <a:noFill/>
            <a:miter lim="800000"/>
          </a:ln>
        </p:spPr>
        <p:txBody>
          <a:bodyPr wrap="none" lIns="0" tIns="0" rIns="0" bIns="0">
            <a:spAutoFit/>
          </a:bodyPr>
          <a:lstStyle/>
          <a:p>
            <a:pPr eaLnBrk="0" hangingPunct="0"/>
            <a:r>
              <a:rPr kumimoji="1" lang="zh-CN" altLang="en-US" sz="2000">
                <a:solidFill>
                  <a:srgbClr val="000000"/>
                </a:solidFill>
                <a:latin typeface="宋体" panose="02010600030101010101" pitchFamily="2" charset="-122"/>
              </a:rPr>
              <a:t>无效书单</a:t>
            </a:r>
            <a:endParaRPr kumimoji="1" lang="zh-CN" altLang="en-US" sz="2000">
              <a:latin typeface="Times New Roman" panose="02020603050405020304" pitchFamily="18" charset="0"/>
            </a:endParaRPr>
          </a:p>
        </p:txBody>
      </p:sp>
      <p:sp>
        <p:nvSpPr>
          <p:cNvPr id="803855" name="Line 15"/>
          <p:cNvSpPr>
            <a:spLocks noChangeShapeType="1"/>
          </p:cNvSpPr>
          <p:nvPr/>
        </p:nvSpPr>
        <p:spPr bwMode="auto">
          <a:xfrm>
            <a:off x="4413250" y="6748463"/>
            <a:ext cx="1700213" cy="1587"/>
          </a:xfrm>
          <a:prstGeom prst="line">
            <a:avLst/>
          </a:prstGeom>
          <a:noFill/>
          <a:ln w="9525">
            <a:solidFill>
              <a:srgbClr val="000000"/>
            </a:solidFill>
            <a:round/>
          </a:ln>
        </p:spPr>
        <p:txBody>
          <a:bodyPr/>
          <a:lstStyle/>
          <a:p>
            <a:endParaRPr lang="zh-CN" altLang="en-US"/>
          </a:p>
        </p:txBody>
      </p:sp>
      <p:sp>
        <p:nvSpPr>
          <p:cNvPr id="803856" name="Line 16"/>
          <p:cNvSpPr>
            <a:spLocks noChangeShapeType="1"/>
          </p:cNvSpPr>
          <p:nvPr/>
        </p:nvSpPr>
        <p:spPr bwMode="auto">
          <a:xfrm>
            <a:off x="4413250" y="6332538"/>
            <a:ext cx="1700213" cy="1587"/>
          </a:xfrm>
          <a:prstGeom prst="line">
            <a:avLst/>
          </a:prstGeom>
          <a:noFill/>
          <a:ln w="9525">
            <a:solidFill>
              <a:srgbClr val="000000"/>
            </a:solidFill>
            <a:round/>
          </a:ln>
        </p:spPr>
        <p:txBody>
          <a:bodyPr/>
          <a:lstStyle/>
          <a:p>
            <a:endParaRPr lang="zh-CN" altLang="en-US"/>
          </a:p>
        </p:txBody>
      </p:sp>
      <p:sp>
        <p:nvSpPr>
          <p:cNvPr id="803857" name="Rectangle 17"/>
          <p:cNvSpPr>
            <a:spLocks noChangeArrowheads="1"/>
          </p:cNvSpPr>
          <p:nvPr/>
        </p:nvSpPr>
        <p:spPr bwMode="auto">
          <a:xfrm>
            <a:off x="4735513" y="6459538"/>
            <a:ext cx="1524000" cy="304800"/>
          </a:xfrm>
          <a:prstGeom prst="rect">
            <a:avLst/>
          </a:prstGeom>
          <a:noFill/>
          <a:ln w="9525">
            <a:noFill/>
            <a:miter lim="800000"/>
          </a:ln>
        </p:spPr>
        <p:txBody>
          <a:bodyPr wrap="none" lIns="0" tIns="0" rIns="0" bIns="0">
            <a:spAutoFit/>
          </a:bodyPr>
          <a:lstStyle/>
          <a:p>
            <a:pPr eaLnBrk="0" hangingPunct="0"/>
            <a:r>
              <a:rPr kumimoji="1" lang="en-US" altLang="zh-CN" sz="2000">
                <a:solidFill>
                  <a:srgbClr val="000000"/>
                </a:solidFill>
                <a:latin typeface="宋体" panose="02010600030101010101" pitchFamily="2" charset="-122"/>
              </a:rPr>
              <a:t>F4</a:t>
            </a:r>
            <a:r>
              <a:rPr kumimoji="1" lang="zh-CN" altLang="en-US" sz="2000">
                <a:solidFill>
                  <a:srgbClr val="000000"/>
                </a:solidFill>
                <a:latin typeface="宋体" panose="02010600030101010101" pitchFamily="2" charset="-122"/>
              </a:rPr>
              <a:t>售书登记表</a:t>
            </a:r>
            <a:endParaRPr kumimoji="1" lang="zh-CN" altLang="en-US" sz="2000">
              <a:latin typeface="Times New Roman" panose="02020603050405020304" pitchFamily="18" charset="0"/>
            </a:endParaRPr>
          </a:p>
        </p:txBody>
      </p:sp>
      <p:sp>
        <p:nvSpPr>
          <p:cNvPr id="803858" name="Line 18"/>
          <p:cNvSpPr>
            <a:spLocks noChangeShapeType="1"/>
          </p:cNvSpPr>
          <p:nvPr/>
        </p:nvSpPr>
        <p:spPr bwMode="auto">
          <a:xfrm>
            <a:off x="3170238" y="5424488"/>
            <a:ext cx="1887537" cy="908050"/>
          </a:xfrm>
          <a:prstGeom prst="line">
            <a:avLst/>
          </a:prstGeom>
          <a:noFill/>
          <a:ln w="28575">
            <a:solidFill>
              <a:srgbClr val="000000"/>
            </a:solidFill>
            <a:round/>
            <a:headEnd type="stealth" w="lg" len="lg"/>
          </a:ln>
        </p:spPr>
        <p:txBody>
          <a:bodyPr/>
          <a:lstStyle/>
          <a:p>
            <a:endParaRPr lang="zh-CN" altLang="en-US"/>
          </a:p>
        </p:txBody>
      </p:sp>
      <p:sp>
        <p:nvSpPr>
          <p:cNvPr id="803859" name="Line 19"/>
          <p:cNvSpPr>
            <a:spLocks noChangeShapeType="1"/>
          </p:cNvSpPr>
          <p:nvPr/>
        </p:nvSpPr>
        <p:spPr bwMode="auto">
          <a:xfrm flipH="1">
            <a:off x="5661025" y="5084763"/>
            <a:ext cx="711200" cy="1239837"/>
          </a:xfrm>
          <a:prstGeom prst="line">
            <a:avLst/>
          </a:prstGeom>
          <a:noFill/>
          <a:ln w="28575">
            <a:solidFill>
              <a:srgbClr val="000000"/>
            </a:solidFill>
            <a:round/>
            <a:tailEnd type="stealth" w="lg" len="lg"/>
          </a:ln>
        </p:spPr>
        <p:txBody>
          <a:bodyPr/>
          <a:lstStyle/>
          <a:p>
            <a:endParaRPr lang="zh-CN" altLang="en-US"/>
          </a:p>
        </p:txBody>
      </p:sp>
      <p:sp>
        <p:nvSpPr>
          <p:cNvPr id="803860" name="Line 20"/>
          <p:cNvSpPr>
            <a:spLocks noChangeShapeType="1"/>
          </p:cNvSpPr>
          <p:nvPr/>
        </p:nvSpPr>
        <p:spPr bwMode="auto">
          <a:xfrm>
            <a:off x="2692400" y="5646738"/>
            <a:ext cx="1588" cy="685800"/>
          </a:xfrm>
          <a:prstGeom prst="line">
            <a:avLst/>
          </a:prstGeom>
          <a:noFill/>
          <a:ln w="28575">
            <a:solidFill>
              <a:srgbClr val="000000"/>
            </a:solidFill>
            <a:round/>
            <a:headEnd type="stealth" w="lg" len="lg"/>
            <a:tailEnd type="none" w="lg" len="lg"/>
          </a:ln>
        </p:spPr>
        <p:txBody>
          <a:bodyPr/>
          <a:lstStyle/>
          <a:p>
            <a:endParaRPr lang="zh-CN" altLang="en-US"/>
          </a:p>
        </p:txBody>
      </p:sp>
      <p:sp>
        <p:nvSpPr>
          <p:cNvPr id="803861" name="Line 21"/>
          <p:cNvSpPr>
            <a:spLocks noChangeShapeType="1"/>
          </p:cNvSpPr>
          <p:nvPr/>
        </p:nvSpPr>
        <p:spPr bwMode="auto">
          <a:xfrm>
            <a:off x="1971675" y="6748463"/>
            <a:ext cx="1509713" cy="1587"/>
          </a:xfrm>
          <a:prstGeom prst="line">
            <a:avLst/>
          </a:prstGeom>
          <a:noFill/>
          <a:ln w="9525">
            <a:solidFill>
              <a:srgbClr val="000000"/>
            </a:solidFill>
            <a:round/>
          </a:ln>
        </p:spPr>
        <p:txBody>
          <a:bodyPr/>
          <a:lstStyle/>
          <a:p>
            <a:endParaRPr lang="zh-CN" altLang="en-US"/>
          </a:p>
        </p:txBody>
      </p:sp>
      <p:sp>
        <p:nvSpPr>
          <p:cNvPr id="803862" name="Line 22"/>
          <p:cNvSpPr>
            <a:spLocks noChangeShapeType="1"/>
          </p:cNvSpPr>
          <p:nvPr/>
        </p:nvSpPr>
        <p:spPr bwMode="auto">
          <a:xfrm>
            <a:off x="1971675" y="6332538"/>
            <a:ext cx="1509713" cy="1587"/>
          </a:xfrm>
          <a:prstGeom prst="line">
            <a:avLst/>
          </a:prstGeom>
          <a:noFill/>
          <a:ln w="9525">
            <a:solidFill>
              <a:srgbClr val="000000"/>
            </a:solidFill>
            <a:round/>
          </a:ln>
        </p:spPr>
        <p:txBody>
          <a:bodyPr/>
          <a:lstStyle/>
          <a:p>
            <a:endParaRPr lang="zh-CN" altLang="en-US"/>
          </a:p>
        </p:txBody>
      </p:sp>
      <p:sp>
        <p:nvSpPr>
          <p:cNvPr id="803863" name="Rectangle 23"/>
          <p:cNvSpPr>
            <a:spLocks noChangeArrowheads="1"/>
          </p:cNvSpPr>
          <p:nvPr/>
        </p:nvSpPr>
        <p:spPr bwMode="auto">
          <a:xfrm>
            <a:off x="2117725" y="6443663"/>
            <a:ext cx="2032000" cy="304800"/>
          </a:xfrm>
          <a:prstGeom prst="rect">
            <a:avLst/>
          </a:prstGeom>
          <a:noFill/>
          <a:ln w="9525">
            <a:noFill/>
            <a:miter lim="800000"/>
          </a:ln>
        </p:spPr>
        <p:txBody>
          <a:bodyPr wrap="none" lIns="0" tIns="0" rIns="0" bIns="0">
            <a:spAutoFit/>
          </a:bodyPr>
          <a:lstStyle/>
          <a:p>
            <a:pPr eaLnBrk="0" hangingPunct="0"/>
            <a:r>
              <a:rPr kumimoji="1" lang="en-US" altLang="zh-CN" sz="2000">
                <a:solidFill>
                  <a:srgbClr val="000000"/>
                </a:solidFill>
                <a:latin typeface="宋体" panose="02010600030101010101" pitchFamily="2" charset="-122"/>
              </a:rPr>
              <a:t>F3</a:t>
            </a:r>
            <a:r>
              <a:rPr kumimoji="1" lang="zh-CN" altLang="en-US" sz="2000">
                <a:solidFill>
                  <a:srgbClr val="000000"/>
                </a:solidFill>
                <a:latin typeface="宋体" panose="02010600030101010101" pitchFamily="2" charset="-122"/>
              </a:rPr>
              <a:t>各班学生用书表</a:t>
            </a:r>
            <a:endParaRPr kumimoji="1" lang="zh-CN" altLang="en-US" sz="2000">
              <a:latin typeface="Times New Roman" panose="02020603050405020304" pitchFamily="18" charset="0"/>
            </a:endParaRPr>
          </a:p>
        </p:txBody>
      </p:sp>
      <p:sp>
        <p:nvSpPr>
          <p:cNvPr id="803864" name="Rectangle 24"/>
          <p:cNvSpPr>
            <a:spLocks noChangeArrowheads="1"/>
          </p:cNvSpPr>
          <p:nvPr/>
        </p:nvSpPr>
        <p:spPr bwMode="auto">
          <a:xfrm>
            <a:off x="276225" y="3840163"/>
            <a:ext cx="1066800" cy="2216150"/>
          </a:xfrm>
          <a:prstGeom prst="rect">
            <a:avLst/>
          </a:prstGeom>
          <a:solidFill>
            <a:srgbClr val="FFFFFF"/>
          </a:solidFill>
          <a:ln w="9525">
            <a:solidFill>
              <a:srgbClr val="000000"/>
            </a:solidFill>
            <a:miter lim="800000"/>
          </a:ln>
        </p:spPr>
        <p:txBody>
          <a:bodyPr/>
          <a:lstStyle/>
          <a:p>
            <a:endParaRPr lang="zh-CN" altLang="en-US"/>
          </a:p>
        </p:txBody>
      </p:sp>
      <p:sp>
        <p:nvSpPr>
          <p:cNvPr id="803865" name="Line 25"/>
          <p:cNvSpPr>
            <a:spLocks noChangeShapeType="1"/>
          </p:cNvSpPr>
          <p:nvPr/>
        </p:nvSpPr>
        <p:spPr bwMode="auto">
          <a:xfrm flipV="1">
            <a:off x="1412875" y="4665663"/>
            <a:ext cx="690563" cy="6350"/>
          </a:xfrm>
          <a:prstGeom prst="line">
            <a:avLst/>
          </a:prstGeom>
          <a:noFill/>
          <a:ln w="28575">
            <a:solidFill>
              <a:srgbClr val="000000"/>
            </a:solidFill>
            <a:round/>
            <a:headEnd type="stealth" w="lg" len="lg"/>
            <a:tailEnd type="none" w="lg" len="lg"/>
          </a:ln>
        </p:spPr>
        <p:txBody>
          <a:bodyPr/>
          <a:lstStyle/>
          <a:p>
            <a:endParaRPr lang="zh-CN" altLang="en-US"/>
          </a:p>
        </p:txBody>
      </p:sp>
      <p:sp>
        <p:nvSpPr>
          <p:cNvPr id="803866" name="Line 26"/>
          <p:cNvSpPr>
            <a:spLocks noChangeShapeType="1"/>
          </p:cNvSpPr>
          <p:nvPr/>
        </p:nvSpPr>
        <p:spPr bwMode="auto">
          <a:xfrm>
            <a:off x="1395413" y="5226050"/>
            <a:ext cx="684212" cy="1588"/>
          </a:xfrm>
          <a:prstGeom prst="line">
            <a:avLst/>
          </a:prstGeom>
          <a:noFill/>
          <a:ln w="28575">
            <a:solidFill>
              <a:srgbClr val="000000"/>
            </a:solidFill>
            <a:round/>
            <a:tailEnd type="stealth" w="lg" len="lg"/>
          </a:ln>
        </p:spPr>
        <p:txBody>
          <a:bodyPr/>
          <a:lstStyle/>
          <a:p>
            <a:endParaRPr lang="zh-CN" altLang="en-US"/>
          </a:p>
        </p:txBody>
      </p:sp>
      <p:sp>
        <p:nvSpPr>
          <p:cNvPr id="803867" name="Rectangle 27"/>
          <p:cNvSpPr>
            <a:spLocks noChangeArrowheads="1"/>
          </p:cNvSpPr>
          <p:nvPr/>
        </p:nvSpPr>
        <p:spPr bwMode="auto">
          <a:xfrm>
            <a:off x="8251825" y="3840163"/>
            <a:ext cx="892175" cy="2216150"/>
          </a:xfrm>
          <a:prstGeom prst="rect">
            <a:avLst/>
          </a:prstGeom>
          <a:solidFill>
            <a:srgbClr val="FFFFFF"/>
          </a:solidFill>
          <a:ln w="9525">
            <a:solidFill>
              <a:srgbClr val="000000"/>
            </a:solidFill>
            <a:miter lim="800000"/>
          </a:ln>
        </p:spPr>
        <p:txBody>
          <a:bodyPr/>
          <a:lstStyle/>
          <a:p>
            <a:endParaRPr lang="zh-CN" altLang="en-US"/>
          </a:p>
        </p:txBody>
      </p:sp>
      <p:sp>
        <p:nvSpPr>
          <p:cNvPr id="803868" name="Line 28"/>
          <p:cNvSpPr>
            <a:spLocks noChangeShapeType="1"/>
          </p:cNvSpPr>
          <p:nvPr/>
        </p:nvSpPr>
        <p:spPr bwMode="auto">
          <a:xfrm>
            <a:off x="7235825" y="4797425"/>
            <a:ext cx="1092200" cy="155575"/>
          </a:xfrm>
          <a:prstGeom prst="line">
            <a:avLst/>
          </a:prstGeom>
          <a:noFill/>
          <a:ln w="28575">
            <a:solidFill>
              <a:srgbClr val="000000"/>
            </a:solidFill>
            <a:round/>
            <a:tailEnd type="stealth" w="lg" len="lg"/>
          </a:ln>
        </p:spPr>
        <p:txBody>
          <a:bodyPr/>
          <a:lstStyle/>
          <a:p>
            <a:endParaRPr lang="zh-CN" altLang="en-US"/>
          </a:p>
        </p:txBody>
      </p:sp>
      <p:sp>
        <p:nvSpPr>
          <p:cNvPr id="803869" name="Rectangle 29"/>
          <p:cNvSpPr>
            <a:spLocks noChangeArrowheads="1"/>
          </p:cNvSpPr>
          <p:nvPr/>
        </p:nvSpPr>
        <p:spPr bwMode="auto">
          <a:xfrm>
            <a:off x="1030288" y="1347788"/>
            <a:ext cx="1068387" cy="2216150"/>
          </a:xfrm>
          <a:prstGeom prst="rect">
            <a:avLst/>
          </a:prstGeom>
          <a:solidFill>
            <a:srgbClr val="FFFFFF"/>
          </a:solidFill>
          <a:ln w="9525">
            <a:solidFill>
              <a:srgbClr val="000000"/>
            </a:solidFill>
            <a:miter lim="800000"/>
          </a:ln>
        </p:spPr>
        <p:txBody>
          <a:bodyPr/>
          <a:lstStyle/>
          <a:p>
            <a:endParaRPr lang="zh-CN" altLang="en-US"/>
          </a:p>
        </p:txBody>
      </p:sp>
      <p:sp>
        <p:nvSpPr>
          <p:cNvPr id="803870" name="Line 30"/>
          <p:cNvSpPr>
            <a:spLocks noChangeShapeType="1"/>
          </p:cNvSpPr>
          <p:nvPr/>
        </p:nvSpPr>
        <p:spPr bwMode="auto">
          <a:xfrm>
            <a:off x="2211388" y="2455863"/>
            <a:ext cx="2078037" cy="1587"/>
          </a:xfrm>
          <a:prstGeom prst="line">
            <a:avLst/>
          </a:prstGeom>
          <a:noFill/>
          <a:ln w="28575">
            <a:solidFill>
              <a:srgbClr val="000000"/>
            </a:solidFill>
            <a:round/>
            <a:tailEnd type="stealth" w="lg" len="lg"/>
          </a:ln>
        </p:spPr>
        <p:txBody>
          <a:bodyPr/>
          <a:lstStyle/>
          <a:p>
            <a:endParaRPr lang="zh-CN" altLang="en-US"/>
          </a:p>
        </p:txBody>
      </p:sp>
      <p:sp>
        <p:nvSpPr>
          <p:cNvPr id="803871" name="Freeform 31"/>
          <p:cNvSpPr/>
          <p:nvPr/>
        </p:nvSpPr>
        <p:spPr bwMode="auto">
          <a:xfrm>
            <a:off x="6084888" y="3933825"/>
            <a:ext cx="1257300" cy="1246188"/>
          </a:xfrm>
          <a:custGeom>
            <a:avLst/>
            <a:gdLst/>
            <a:ahLst/>
            <a:cxnLst>
              <a:cxn ang="0">
                <a:pos x="792" y="391"/>
              </a:cxn>
              <a:cxn ang="0">
                <a:pos x="786" y="325"/>
              </a:cxn>
              <a:cxn ang="0">
                <a:pos x="767" y="258"/>
              </a:cxn>
              <a:cxn ang="0">
                <a:pos x="738" y="196"/>
              </a:cxn>
              <a:cxn ang="0">
                <a:pos x="700" y="140"/>
              </a:cxn>
              <a:cxn ang="0">
                <a:pos x="650" y="91"/>
              </a:cxn>
              <a:cxn ang="0">
                <a:pos x="593" y="53"/>
              </a:cxn>
              <a:cxn ang="0">
                <a:pos x="532" y="25"/>
              </a:cxn>
              <a:cxn ang="0">
                <a:pos x="466" y="4"/>
              </a:cxn>
              <a:cxn ang="0">
                <a:pos x="396" y="0"/>
              </a:cxn>
              <a:cxn ang="0">
                <a:pos x="326" y="4"/>
              </a:cxn>
              <a:cxn ang="0">
                <a:pos x="260" y="25"/>
              </a:cxn>
              <a:cxn ang="0">
                <a:pos x="196" y="53"/>
              </a:cxn>
              <a:cxn ang="0">
                <a:pos x="139" y="91"/>
              </a:cxn>
              <a:cxn ang="0">
                <a:pos x="92" y="140"/>
              </a:cxn>
              <a:cxn ang="0">
                <a:pos x="54" y="196"/>
              </a:cxn>
              <a:cxn ang="0">
                <a:pos x="22" y="258"/>
              </a:cxn>
              <a:cxn ang="0">
                <a:pos x="6" y="325"/>
              </a:cxn>
              <a:cxn ang="0">
                <a:pos x="0" y="391"/>
              </a:cxn>
              <a:cxn ang="0">
                <a:pos x="6" y="461"/>
              </a:cxn>
              <a:cxn ang="0">
                <a:pos x="22" y="527"/>
              </a:cxn>
              <a:cxn ang="0">
                <a:pos x="54" y="590"/>
              </a:cxn>
              <a:cxn ang="0">
                <a:pos x="92" y="646"/>
              </a:cxn>
              <a:cxn ang="0">
                <a:pos x="139" y="691"/>
              </a:cxn>
              <a:cxn ang="0">
                <a:pos x="196" y="733"/>
              </a:cxn>
              <a:cxn ang="0">
                <a:pos x="260" y="761"/>
              </a:cxn>
              <a:cxn ang="0">
                <a:pos x="326" y="778"/>
              </a:cxn>
              <a:cxn ang="0">
                <a:pos x="396" y="785"/>
              </a:cxn>
              <a:cxn ang="0">
                <a:pos x="466" y="778"/>
              </a:cxn>
              <a:cxn ang="0">
                <a:pos x="532" y="761"/>
              </a:cxn>
              <a:cxn ang="0">
                <a:pos x="593" y="733"/>
              </a:cxn>
              <a:cxn ang="0">
                <a:pos x="650" y="691"/>
              </a:cxn>
              <a:cxn ang="0">
                <a:pos x="700" y="646"/>
              </a:cxn>
              <a:cxn ang="0">
                <a:pos x="738" y="590"/>
              </a:cxn>
              <a:cxn ang="0">
                <a:pos x="767" y="527"/>
              </a:cxn>
              <a:cxn ang="0">
                <a:pos x="786" y="461"/>
              </a:cxn>
              <a:cxn ang="0">
                <a:pos x="792" y="391"/>
              </a:cxn>
            </a:cxnLst>
            <a:rect l="0" t="0" r="r" b="b"/>
            <a:pathLst>
              <a:path w="792" h="785">
                <a:moveTo>
                  <a:pt x="792" y="391"/>
                </a:moveTo>
                <a:lnTo>
                  <a:pt x="786" y="325"/>
                </a:lnTo>
                <a:lnTo>
                  <a:pt x="767" y="258"/>
                </a:lnTo>
                <a:lnTo>
                  <a:pt x="738" y="196"/>
                </a:lnTo>
                <a:lnTo>
                  <a:pt x="700" y="140"/>
                </a:lnTo>
                <a:lnTo>
                  <a:pt x="650" y="91"/>
                </a:lnTo>
                <a:lnTo>
                  <a:pt x="593" y="53"/>
                </a:lnTo>
                <a:lnTo>
                  <a:pt x="532" y="25"/>
                </a:lnTo>
                <a:lnTo>
                  <a:pt x="466" y="4"/>
                </a:lnTo>
                <a:lnTo>
                  <a:pt x="396" y="0"/>
                </a:lnTo>
                <a:lnTo>
                  <a:pt x="326" y="4"/>
                </a:lnTo>
                <a:lnTo>
                  <a:pt x="260" y="25"/>
                </a:lnTo>
                <a:lnTo>
                  <a:pt x="196" y="53"/>
                </a:lnTo>
                <a:lnTo>
                  <a:pt x="139" y="91"/>
                </a:lnTo>
                <a:lnTo>
                  <a:pt x="92" y="140"/>
                </a:lnTo>
                <a:lnTo>
                  <a:pt x="54" y="196"/>
                </a:lnTo>
                <a:lnTo>
                  <a:pt x="22" y="258"/>
                </a:lnTo>
                <a:lnTo>
                  <a:pt x="6" y="325"/>
                </a:lnTo>
                <a:lnTo>
                  <a:pt x="0" y="391"/>
                </a:lnTo>
                <a:lnTo>
                  <a:pt x="6" y="461"/>
                </a:lnTo>
                <a:lnTo>
                  <a:pt x="22" y="527"/>
                </a:lnTo>
                <a:lnTo>
                  <a:pt x="54" y="590"/>
                </a:lnTo>
                <a:lnTo>
                  <a:pt x="92" y="646"/>
                </a:lnTo>
                <a:lnTo>
                  <a:pt x="139" y="691"/>
                </a:lnTo>
                <a:lnTo>
                  <a:pt x="196" y="733"/>
                </a:lnTo>
                <a:lnTo>
                  <a:pt x="260" y="761"/>
                </a:lnTo>
                <a:lnTo>
                  <a:pt x="326" y="778"/>
                </a:lnTo>
                <a:lnTo>
                  <a:pt x="396" y="785"/>
                </a:lnTo>
                <a:lnTo>
                  <a:pt x="466" y="778"/>
                </a:lnTo>
                <a:lnTo>
                  <a:pt x="532" y="761"/>
                </a:lnTo>
                <a:lnTo>
                  <a:pt x="593" y="733"/>
                </a:lnTo>
                <a:lnTo>
                  <a:pt x="650" y="691"/>
                </a:lnTo>
                <a:lnTo>
                  <a:pt x="700" y="646"/>
                </a:lnTo>
                <a:lnTo>
                  <a:pt x="738" y="590"/>
                </a:lnTo>
                <a:lnTo>
                  <a:pt x="767" y="527"/>
                </a:lnTo>
                <a:lnTo>
                  <a:pt x="786" y="461"/>
                </a:lnTo>
                <a:lnTo>
                  <a:pt x="792" y="391"/>
                </a:lnTo>
                <a:close/>
              </a:path>
            </a:pathLst>
          </a:custGeom>
          <a:solidFill>
            <a:srgbClr val="FFFFFF"/>
          </a:solidFill>
          <a:ln w="28575">
            <a:solidFill>
              <a:srgbClr val="FF0000"/>
            </a:solidFill>
            <a:prstDash val="solid"/>
            <a:round/>
          </a:ln>
        </p:spPr>
        <p:txBody>
          <a:bodyPr/>
          <a:lstStyle/>
          <a:p>
            <a:endParaRPr lang="zh-CN" altLang="en-US"/>
          </a:p>
        </p:txBody>
      </p:sp>
      <p:sp>
        <p:nvSpPr>
          <p:cNvPr id="803872" name="Freeform 32"/>
          <p:cNvSpPr/>
          <p:nvPr/>
        </p:nvSpPr>
        <p:spPr bwMode="auto">
          <a:xfrm>
            <a:off x="6315075" y="1901825"/>
            <a:ext cx="1258888" cy="1246188"/>
          </a:xfrm>
          <a:custGeom>
            <a:avLst/>
            <a:gdLst/>
            <a:ahLst/>
            <a:cxnLst>
              <a:cxn ang="0">
                <a:pos x="793" y="394"/>
              </a:cxn>
              <a:cxn ang="0">
                <a:pos x="786" y="324"/>
              </a:cxn>
              <a:cxn ang="0">
                <a:pos x="767" y="258"/>
              </a:cxn>
              <a:cxn ang="0">
                <a:pos x="739" y="195"/>
              </a:cxn>
              <a:cxn ang="0">
                <a:pos x="701" y="140"/>
              </a:cxn>
              <a:cxn ang="0">
                <a:pos x="650" y="94"/>
              </a:cxn>
              <a:cxn ang="0">
                <a:pos x="593" y="52"/>
              </a:cxn>
              <a:cxn ang="0">
                <a:pos x="533" y="24"/>
              </a:cxn>
              <a:cxn ang="0">
                <a:pos x="466" y="7"/>
              </a:cxn>
              <a:cxn ang="0">
                <a:pos x="397" y="0"/>
              </a:cxn>
              <a:cxn ang="0">
                <a:pos x="327" y="7"/>
              </a:cxn>
              <a:cxn ang="0">
                <a:pos x="260" y="24"/>
              </a:cxn>
              <a:cxn ang="0">
                <a:pos x="197" y="52"/>
              </a:cxn>
              <a:cxn ang="0">
                <a:pos x="140" y="94"/>
              </a:cxn>
              <a:cxn ang="0">
                <a:pos x="92" y="140"/>
              </a:cxn>
              <a:cxn ang="0">
                <a:pos x="54" y="195"/>
              </a:cxn>
              <a:cxn ang="0">
                <a:pos x="22" y="258"/>
              </a:cxn>
              <a:cxn ang="0">
                <a:pos x="7" y="324"/>
              </a:cxn>
              <a:cxn ang="0">
                <a:pos x="0" y="394"/>
              </a:cxn>
              <a:cxn ang="0">
                <a:pos x="7" y="461"/>
              </a:cxn>
              <a:cxn ang="0">
                <a:pos x="22" y="527"/>
              </a:cxn>
              <a:cxn ang="0">
                <a:pos x="54" y="590"/>
              </a:cxn>
              <a:cxn ang="0">
                <a:pos x="92" y="645"/>
              </a:cxn>
              <a:cxn ang="0">
                <a:pos x="140" y="694"/>
              </a:cxn>
              <a:cxn ang="0">
                <a:pos x="197" y="733"/>
              </a:cxn>
              <a:cxn ang="0">
                <a:pos x="260" y="761"/>
              </a:cxn>
              <a:cxn ang="0">
                <a:pos x="327" y="782"/>
              </a:cxn>
              <a:cxn ang="0">
                <a:pos x="397" y="785"/>
              </a:cxn>
              <a:cxn ang="0">
                <a:pos x="466" y="782"/>
              </a:cxn>
              <a:cxn ang="0">
                <a:pos x="533" y="761"/>
              </a:cxn>
              <a:cxn ang="0">
                <a:pos x="593" y="733"/>
              </a:cxn>
              <a:cxn ang="0">
                <a:pos x="650" y="694"/>
              </a:cxn>
              <a:cxn ang="0">
                <a:pos x="701" y="645"/>
              </a:cxn>
              <a:cxn ang="0">
                <a:pos x="739" y="590"/>
              </a:cxn>
              <a:cxn ang="0">
                <a:pos x="767" y="527"/>
              </a:cxn>
              <a:cxn ang="0">
                <a:pos x="786" y="461"/>
              </a:cxn>
              <a:cxn ang="0">
                <a:pos x="793" y="394"/>
              </a:cxn>
            </a:cxnLst>
            <a:rect l="0" t="0" r="r" b="b"/>
            <a:pathLst>
              <a:path w="793" h="785">
                <a:moveTo>
                  <a:pt x="793" y="394"/>
                </a:moveTo>
                <a:lnTo>
                  <a:pt x="786" y="324"/>
                </a:lnTo>
                <a:lnTo>
                  <a:pt x="767" y="258"/>
                </a:lnTo>
                <a:lnTo>
                  <a:pt x="739" y="195"/>
                </a:lnTo>
                <a:lnTo>
                  <a:pt x="701" y="140"/>
                </a:lnTo>
                <a:lnTo>
                  <a:pt x="650" y="94"/>
                </a:lnTo>
                <a:lnTo>
                  <a:pt x="593" y="52"/>
                </a:lnTo>
                <a:lnTo>
                  <a:pt x="533" y="24"/>
                </a:lnTo>
                <a:lnTo>
                  <a:pt x="466" y="7"/>
                </a:lnTo>
                <a:lnTo>
                  <a:pt x="397" y="0"/>
                </a:lnTo>
                <a:lnTo>
                  <a:pt x="327" y="7"/>
                </a:lnTo>
                <a:lnTo>
                  <a:pt x="260" y="24"/>
                </a:lnTo>
                <a:lnTo>
                  <a:pt x="197" y="52"/>
                </a:lnTo>
                <a:lnTo>
                  <a:pt x="140" y="94"/>
                </a:lnTo>
                <a:lnTo>
                  <a:pt x="92" y="140"/>
                </a:lnTo>
                <a:lnTo>
                  <a:pt x="54" y="195"/>
                </a:lnTo>
                <a:lnTo>
                  <a:pt x="22" y="258"/>
                </a:lnTo>
                <a:lnTo>
                  <a:pt x="7" y="324"/>
                </a:lnTo>
                <a:lnTo>
                  <a:pt x="0" y="394"/>
                </a:lnTo>
                <a:lnTo>
                  <a:pt x="7" y="461"/>
                </a:lnTo>
                <a:lnTo>
                  <a:pt x="22" y="527"/>
                </a:lnTo>
                <a:lnTo>
                  <a:pt x="54" y="590"/>
                </a:lnTo>
                <a:lnTo>
                  <a:pt x="92" y="645"/>
                </a:lnTo>
                <a:lnTo>
                  <a:pt x="140" y="694"/>
                </a:lnTo>
                <a:lnTo>
                  <a:pt x="197" y="733"/>
                </a:lnTo>
                <a:lnTo>
                  <a:pt x="260" y="761"/>
                </a:lnTo>
                <a:lnTo>
                  <a:pt x="327" y="782"/>
                </a:lnTo>
                <a:lnTo>
                  <a:pt x="397" y="785"/>
                </a:lnTo>
                <a:lnTo>
                  <a:pt x="466" y="782"/>
                </a:lnTo>
                <a:lnTo>
                  <a:pt x="533" y="761"/>
                </a:lnTo>
                <a:lnTo>
                  <a:pt x="593" y="733"/>
                </a:lnTo>
                <a:lnTo>
                  <a:pt x="650" y="694"/>
                </a:lnTo>
                <a:lnTo>
                  <a:pt x="701" y="645"/>
                </a:lnTo>
                <a:lnTo>
                  <a:pt x="739" y="590"/>
                </a:lnTo>
                <a:lnTo>
                  <a:pt x="767" y="527"/>
                </a:lnTo>
                <a:lnTo>
                  <a:pt x="786" y="461"/>
                </a:lnTo>
                <a:lnTo>
                  <a:pt x="793" y="394"/>
                </a:lnTo>
                <a:close/>
              </a:path>
            </a:pathLst>
          </a:custGeom>
          <a:solidFill>
            <a:srgbClr val="FFFFFF"/>
          </a:solidFill>
          <a:ln w="9525">
            <a:solidFill>
              <a:srgbClr val="000000"/>
            </a:solidFill>
            <a:prstDash val="solid"/>
            <a:round/>
          </a:ln>
        </p:spPr>
        <p:txBody>
          <a:bodyPr/>
          <a:lstStyle/>
          <a:p>
            <a:endParaRPr lang="zh-CN" altLang="en-US"/>
          </a:p>
        </p:txBody>
      </p:sp>
      <p:sp>
        <p:nvSpPr>
          <p:cNvPr id="803873" name="Freeform 33"/>
          <p:cNvSpPr/>
          <p:nvPr/>
        </p:nvSpPr>
        <p:spPr bwMode="auto">
          <a:xfrm>
            <a:off x="4302125" y="1901825"/>
            <a:ext cx="1258888" cy="1246188"/>
          </a:xfrm>
          <a:custGeom>
            <a:avLst/>
            <a:gdLst/>
            <a:ahLst/>
            <a:cxnLst>
              <a:cxn ang="0">
                <a:pos x="793" y="394"/>
              </a:cxn>
              <a:cxn ang="0">
                <a:pos x="786" y="324"/>
              </a:cxn>
              <a:cxn ang="0">
                <a:pos x="767" y="258"/>
              </a:cxn>
              <a:cxn ang="0">
                <a:pos x="739" y="195"/>
              </a:cxn>
              <a:cxn ang="0">
                <a:pos x="701" y="140"/>
              </a:cxn>
              <a:cxn ang="0">
                <a:pos x="650" y="94"/>
              </a:cxn>
              <a:cxn ang="0">
                <a:pos x="593" y="52"/>
              </a:cxn>
              <a:cxn ang="0">
                <a:pos x="533" y="24"/>
              </a:cxn>
              <a:cxn ang="0">
                <a:pos x="463" y="7"/>
              </a:cxn>
              <a:cxn ang="0">
                <a:pos x="396" y="0"/>
              </a:cxn>
              <a:cxn ang="0">
                <a:pos x="327" y="7"/>
              </a:cxn>
              <a:cxn ang="0">
                <a:pos x="260" y="24"/>
              </a:cxn>
              <a:cxn ang="0">
                <a:pos x="197" y="52"/>
              </a:cxn>
              <a:cxn ang="0">
                <a:pos x="140" y="94"/>
              </a:cxn>
              <a:cxn ang="0">
                <a:pos x="92" y="140"/>
              </a:cxn>
              <a:cxn ang="0">
                <a:pos x="51" y="195"/>
              </a:cxn>
              <a:cxn ang="0">
                <a:pos x="22" y="258"/>
              </a:cxn>
              <a:cxn ang="0">
                <a:pos x="6" y="324"/>
              </a:cxn>
              <a:cxn ang="0">
                <a:pos x="0" y="394"/>
              </a:cxn>
              <a:cxn ang="0">
                <a:pos x="6" y="461"/>
              </a:cxn>
              <a:cxn ang="0">
                <a:pos x="22" y="527"/>
              </a:cxn>
              <a:cxn ang="0">
                <a:pos x="51" y="590"/>
              </a:cxn>
              <a:cxn ang="0">
                <a:pos x="92" y="645"/>
              </a:cxn>
              <a:cxn ang="0">
                <a:pos x="140" y="694"/>
              </a:cxn>
              <a:cxn ang="0">
                <a:pos x="197" y="733"/>
              </a:cxn>
              <a:cxn ang="0">
                <a:pos x="260" y="761"/>
              </a:cxn>
              <a:cxn ang="0">
                <a:pos x="327" y="782"/>
              </a:cxn>
              <a:cxn ang="0">
                <a:pos x="396" y="785"/>
              </a:cxn>
              <a:cxn ang="0">
                <a:pos x="463" y="782"/>
              </a:cxn>
              <a:cxn ang="0">
                <a:pos x="533" y="761"/>
              </a:cxn>
              <a:cxn ang="0">
                <a:pos x="593" y="733"/>
              </a:cxn>
              <a:cxn ang="0">
                <a:pos x="650" y="694"/>
              </a:cxn>
              <a:cxn ang="0">
                <a:pos x="701" y="645"/>
              </a:cxn>
              <a:cxn ang="0">
                <a:pos x="739" y="590"/>
              </a:cxn>
              <a:cxn ang="0">
                <a:pos x="767" y="527"/>
              </a:cxn>
              <a:cxn ang="0">
                <a:pos x="786" y="461"/>
              </a:cxn>
              <a:cxn ang="0">
                <a:pos x="793" y="394"/>
              </a:cxn>
            </a:cxnLst>
            <a:rect l="0" t="0" r="r" b="b"/>
            <a:pathLst>
              <a:path w="793" h="785">
                <a:moveTo>
                  <a:pt x="793" y="394"/>
                </a:moveTo>
                <a:lnTo>
                  <a:pt x="786" y="324"/>
                </a:lnTo>
                <a:lnTo>
                  <a:pt x="767" y="258"/>
                </a:lnTo>
                <a:lnTo>
                  <a:pt x="739" y="195"/>
                </a:lnTo>
                <a:lnTo>
                  <a:pt x="701" y="140"/>
                </a:lnTo>
                <a:lnTo>
                  <a:pt x="650" y="94"/>
                </a:lnTo>
                <a:lnTo>
                  <a:pt x="593" y="52"/>
                </a:lnTo>
                <a:lnTo>
                  <a:pt x="533" y="24"/>
                </a:lnTo>
                <a:lnTo>
                  <a:pt x="463" y="7"/>
                </a:lnTo>
                <a:lnTo>
                  <a:pt x="396" y="0"/>
                </a:lnTo>
                <a:lnTo>
                  <a:pt x="327" y="7"/>
                </a:lnTo>
                <a:lnTo>
                  <a:pt x="260" y="24"/>
                </a:lnTo>
                <a:lnTo>
                  <a:pt x="197" y="52"/>
                </a:lnTo>
                <a:lnTo>
                  <a:pt x="140" y="94"/>
                </a:lnTo>
                <a:lnTo>
                  <a:pt x="92" y="140"/>
                </a:lnTo>
                <a:lnTo>
                  <a:pt x="51" y="195"/>
                </a:lnTo>
                <a:lnTo>
                  <a:pt x="22" y="258"/>
                </a:lnTo>
                <a:lnTo>
                  <a:pt x="6" y="324"/>
                </a:lnTo>
                <a:lnTo>
                  <a:pt x="0" y="394"/>
                </a:lnTo>
                <a:lnTo>
                  <a:pt x="6" y="461"/>
                </a:lnTo>
                <a:lnTo>
                  <a:pt x="22" y="527"/>
                </a:lnTo>
                <a:lnTo>
                  <a:pt x="51" y="590"/>
                </a:lnTo>
                <a:lnTo>
                  <a:pt x="92" y="645"/>
                </a:lnTo>
                <a:lnTo>
                  <a:pt x="140" y="694"/>
                </a:lnTo>
                <a:lnTo>
                  <a:pt x="197" y="733"/>
                </a:lnTo>
                <a:lnTo>
                  <a:pt x="260" y="761"/>
                </a:lnTo>
                <a:lnTo>
                  <a:pt x="327" y="782"/>
                </a:lnTo>
                <a:lnTo>
                  <a:pt x="396" y="785"/>
                </a:lnTo>
                <a:lnTo>
                  <a:pt x="463" y="782"/>
                </a:lnTo>
                <a:lnTo>
                  <a:pt x="533" y="761"/>
                </a:lnTo>
                <a:lnTo>
                  <a:pt x="593" y="733"/>
                </a:lnTo>
                <a:lnTo>
                  <a:pt x="650" y="694"/>
                </a:lnTo>
                <a:lnTo>
                  <a:pt x="701" y="645"/>
                </a:lnTo>
                <a:lnTo>
                  <a:pt x="739" y="590"/>
                </a:lnTo>
                <a:lnTo>
                  <a:pt x="767" y="527"/>
                </a:lnTo>
                <a:lnTo>
                  <a:pt x="786" y="461"/>
                </a:lnTo>
                <a:lnTo>
                  <a:pt x="793" y="394"/>
                </a:lnTo>
                <a:close/>
              </a:path>
            </a:pathLst>
          </a:custGeom>
          <a:solidFill>
            <a:srgbClr val="FFFFFF"/>
          </a:solidFill>
          <a:ln w="9525">
            <a:solidFill>
              <a:srgbClr val="000000"/>
            </a:solidFill>
            <a:prstDash val="solid"/>
            <a:round/>
          </a:ln>
        </p:spPr>
        <p:txBody>
          <a:bodyPr/>
          <a:lstStyle/>
          <a:p>
            <a:endParaRPr lang="zh-CN" altLang="en-US"/>
          </a:p>
        </p:txBody>
      </p:sp>
      <p:sp>
        <p:nvSpPr>
          <p:cNvPr id="803874" name="Line 34"/>
          <p:cNvSpPr>
            <a:spLocks noChangeShapeType="1"/>
          </p:cNvSpPr>
          <p:nvPr/>
        </p:nvSpPr>
        <p:spPr bwMode="auto">
          <a:xfrm flipH="1">
            <a:off x="4822825" y="3136900"/>
            <a:ext cx="234950" cy="1282700"/>
          </a:xfrm>
          <a:prstGeom prst="line">
            <a:avLst/>
          </a:prstGeom>
          <a:noFill/>
          <a:ln w="28575">
            <a:solidFill>
              <a:srgbClr val="000000"/>
            </a:solidFill>
            <a:round/>
            <a:tailEnd type="stealth" w="lg" len="lg"/>
          </a:ln>
        </p:spPr>
        <p:txBody>
          <a:bodyPr/>
          <a:lstStyle/>
          <a:p>
            <a:endParaRPr lang="zh-CN" altLang="en-US"/>
          </a:p>
        </p:txBody>
      </p:sp>
      <p:sp>
        <p:nvSpPr>
          <p:cNvPr id="803875" name="Line 35"/>
          <p:cNvSpPr>
            <a:spLocks noChangeShapeType="1"/>
          </p:cNvSpPr>
          <p:nvPr/>
        </p:nvSpPr>
        <p:spPr bwMode="auto">
          <a:xfrm flipV="1">
            <a:off x="5143500" y="2971800"/>
            <a:ext cx="1431925" cy="1555750"/>
          </a:xfrm>
          <a:prstGeom prst="line">
            <a:avLst/>
          </a:prstGeom>
          <a:noFill/>
          <a:ln w="28575">
            <a:solidFill>
              <a:srgbClr val="000000"/>
            </a:solidFill>
            <a:round/>
            <a:tailEnd type="stealth" w="lg" len="lg"/>
          </a:ln>
        </p:spPr>
        <p:txBody>
          <a:bodyPr/>
          <a:lstStyle/>
          <a:p>
            <a:endParaRPr lang="zh-CN" altLang="en-US"/>
          </a:p>
        </p:txBody>
      </p:sp>
      <p:sp>
        <p:nvSpPr>
          <p:cNvPr id="803876" name="Line 36"/>
          <p:cNvSpPr>
            <a:spLocks noChangeShapeType="1"/>
          </p:cNvSpPr>
          <p:nvPr/>
        </p:nvSpPr>
        <p:spPr bwMode="auto">
          <a:xfrm>
            <a:off x="5183188" y="1281113"/>
            <a:ext cx="1695450" cy="1587"/>
          </a:xfrm>
          <a:prstGeom prst="line">
            <a:avLst/>
          </a:prstGeom>
          <a:noFill/>
          <a:ln w="9525">
            <a:solidFill>
              <a:srgbClr val="000000"/>
            </a:solidFill>
            <a:round/>
          </a:ln>
        </p:spPr>
        <p:txBody>
          <a:bodyPr/>
          <a:lstStyle/>
          <a:p>
            <a:endParaRPr lang="zh-CN" altLang="en-US"/>
          </a:p>
        </p:txBody>
      </p:sp>
      <p:sp>
        <p:nvSpPr>
          <p:cNvPr id="803877" name="Line 37"/>
          <p:cNvSpPr>
            <a:spLocks noChangeShapeType="1"/>
          </p:cNvSpPr>
          <p:nvPr/>
        </p:nvSpPr>
        <p:spPr bwMode="auto">
          <a:xfrm>
            <a:off x="5183188" y="865188"/>
            <a:ext cx="1695450" cy="1587"/>
          </a:xfrm>
          <a:prstGeom prst="line">
            <a:avLst/>
          </a:prstGeom>
          <a:noFill/>
          <a:ln w="9525">
            <a:solidFill>
              <a:srgbClr val="000000"/>
            </a:solidFill>
            <a:round/>
          </a:ln>
        </p:spPr>
        <p:txBody>
          <a:bodyPr/>
          <a:lstStyle/>
          <a:p>
            <a:endParaRPr lang="zh-CN" altLang="en-US"/>
          </a:p>
        </p:txBody>
      </p:sp>
      <p:sp>
        <p:nvSpPr>
          <p:cNvPr id="803878" name="Rectangle 38"/>
          <p:cNvSpPr>
            <a:spLocks noChangeArrowheads="1"/>
          </p:cNvSpPr>
          <p:nvPr/>
        </p:nvSpPr>
        <p:spPr bwMode="auto">
          <a:xfrm>
            <a:off x="5505450" y="987425"/>
            <a:ext cx="1535113" cy="304800"/>
          </a:xfrm>
          <a:prstGeom prst="rect">
            <a:avLst/>
          </a:prstGeom>
          <a:noFill/>
          <a:ln w="9525">
            <a:noFill/>
            <a:miter lim="800000"/>
          </a:ln>
        </p:spPr>
        <p:txBody>
          <a:bodyPr wrap="none" lIns="0" tIns="0" rIns="0" bIns="0">
            <a:spAutoFit/>
          </a:bodyPr>
          <a:lstStyle/>
          <a:p>
            <a:pPr eaLnBrk="0" hangingPunct="0"/>
            <a:r>
              <a:rPr kumimoji="1" lang="en-US" altLang="zh-CN" sz="2000" b="1">
                <a:solidFill>
                  <a:srgbClr val="FF9966"/>
                </a:solidFill>
                <a:latin typeface="宋体" panose="02010600030101010101" pitchFamily="2" charset="-122"/>
              </a:rPr>
              <a:t>F2</a:t>
            </a:r>
            <a:r>
              <a:rPr kumimoji="1" lang="zh-CN" altLang="en-US" sz="2000" b="1">
                <a:solidFill>
                  <a:srgbClr val="FF9966"/>
                </a:solidFill>
                <a:latin typeface="宋体" panose="02010600030101010101" pitchFamily="2" charset="-122"/>
              </a:rPr>
              <a:t>缺书登记表</a:t>
            </a:r>
            <a:endParaRPr kumimoji="1" lang="zh-CN" altLang="en-US" sz="2000" b="1">
              <a:solidFill>
                <a:srgbClr val="FF9966"/>
              </a:solidFill>
              <a:latin typeface="Times New Roman" panose="02020603050405020304" pitchFamily="18" charset="0"/>
            </a:endParaRPr>
          </a:p>
        </p:txBody>
      </p:sp>
      <p:sp>
        <p:nvSpPr>
          <p:cNvPr id="803879" name="Freeform 39"/>
          <p:cNvSpPr/>
          <p:nvPr/>
        </p:nvSpPr>
        <p:spPr bwMode="auto">
          <a:xfrm>
            <a:off x="6184900" y="1354138"/>
            <a:ext cx="468313" cy="619125"/>
          </a:xfrm>
          <a:custGeom>
            <a:avLst/>
            <a:gdLst/>
            <a:ahLst/>
            <a:cxnLst>
              <a:cxn ang="0">
                <a:pos x="0" y="0"/>
              </a:cxn>
              <a:cxn ang="0">
                <a:pos x="13" y="73"/>
              </a:cxn>
              <a:cxn ang="0">
                <a:pos x="35" y="139"/>
              </a:cxn>
              <a:cxn ang="0">
                <a:pos x="63" y="202"/>
              </a:cxn>
              <a:cxn ang="0">
                <a:pos x="95" y="261"/>
              </a:cxn>
              <a:cxn ang="0">
                <a:pos x="130" y="307"/>
              </a:cxn>
              <a:cxn ang="0">
                <a:pos x="168" y="345"/>
              </a:cxn>
              <a:cxn ang="0">
                <a:pos x="209" y="373"/>
              </a:cxn>
              <a:cxn ang="0">
                <a:pos x="253" y="387"/>
              </a:cxn>
              <a:cxn ang="0">
                <a:pos x="295" y="390"/>
              </a:cxn>
            </a:cxnLst>
            <a:rect l="0" t="0" r="r" b="b"/>
            <a:pathLst>
              <a:path w="295" h="390">
                <a:moveTo>
                  <a:pt x="0" y="0"/>
                </a:moveTo>
                <a:lnTo>
                  <a:pt x="13" y="73"/>
                </a:lnTo>
                <a:lnTo>
                  <a:pt x="35" y="139"/>
                </a:lnTo>
                <a:lnTo>
                  <a:pt x="63" y="202"/>
                </a:lnTo>
                <a:lnTo>
                  <a:pt x="95" y="261"/>
                </a:lnTo>
                <a:lnTo>
                  <a:pt x="130" y="307"/>
                </a:lnTo>
                <a:lnTo>
                  <a:pt x="168" y="345"/>
                </a:lnTo>
                <a:lnTo>
                  <a:pt x="209" y="373"/>
                </a:lnTo>
                <a:lnTo>
                  <a:pt x="253" y="387"/>
                </a:lnTo>
                <a:lnTo>
                  <a:pt x="295" y="390"/>
                </a:lnTo>
              </a:path>
            </a:pathLst>
          </a:custGeom>
          <a:noFill/>
          <a:ln w="28575" cmpd="sng">
            <a:solidFill>
              <a:srgbClr val="000000"/>
            </a:solidFill>
            <a:prstDash val="solid"/>
            <a:round/>
          </a:ln>
        </p:spPr>
        <p:txBody>
          <a:bodyPr/>
          <a:lstStyle/>
          <a:p>
            <a:endParaRPr lang="zh-CN" altLang="en-US"/>
          </a:p>
        </p:txBody>
      </p:sp>
      <p:sp>
        <p:nvSpPr>
          <p:cNvPr id="803880" name="Freeform 40"/>
          <p:cNvSpPr/>
          <p:nvPr/>
        </p:nvSpPr>
        <p:spPr bwMode="auto">
          <a:xfrm>
            <a:off x="6138863" y="1281113"/>
            <a:ext cx="90487" cy="104775"/>
          </a:xfrm>
          <a:custGeom>
            <a:avLst/>
            <a:gdLst/>
            <a:ahLst/>
            <a:cxnLst>
              <a:cxn ang="0">
                <a:pos x="22" y="0"/>
              </a:cxn>
              <a:cxn ang="0">
                <a:pos x="57" y="56"/>
              </a:cxn>
              <a:cxn ang="0">
                <a:pos x="51" y="56"/>
              </a:cxn>
              <a:cxn ang="0">
                <a:pos x="45" y="52"/>
              </a:cxn>
              <a:cxn ang="0">
                <a:pos x="42" y="52"/>
              </a:cxn>
              <a:cxn ang="0">
                <a:pos x="35" y="52"/>
              </a:cxn>
              <a:cxn ang="0">
                <a:pos x="29" y="52"/>
              </a:cxn>
              <a:cxn ang="0">
                <a:pos x="22" y="56"/>
              </a:cxn>
              <a:cxn ang="0">
                <a:pos x="16" y="56"/>
              </a:cxn>
              <a:cxn ang="0">
                <a:pos x="13" y="59"/>
              </a:cxn>
              <a:cxn ang="0">
                <a:pos x="7" y="63"/>
              </a:cxn>
              <a:cxn ang="0">
                <a:pos x="0" y="66"/>
              </a:cxn>
              <a:cxn ang="0">
                <a:pos x="22" y="0"/>
              </a:cxn>
            </a:cxnLst>
            <a:rect l="0" t="0" r="r" b="b"/>
            <a:pathLst>
              <a:path w="57" h="66">
                <a:moveTo>
                  <a:pt x="22" y="0"/>
                </a:moveTo>
                <a:lnTo>
                  <a:pt x="57" y="56"/>
                </a:lnTo>
                <a:lnTo>
                  <a:pt x="51" y="56"/>
                </a:lnTo>
                <a:lnTo>
                  <a:pt x="45" y="52"/>
                </a:lnTo>
                <a:lnTo>
                  <a:pt x="42" y="52"/>
                </a:lnTo>
                <a:lnTo>
                  <a:pt x="35" y="52"/>
                </a:lnTo>
                <a:lnTo>
                  <a:pt x="29" y="52"/>
                </a:lnTo>
                <a:lnTo>
                  <a:pt x="22" y="56"/>
                </a:lnTo>
                <a:lnTo>
                  <a:pt x="16" y="56"/>
                </a:lnTo>
                <a:lnTo>
                  <a:pt x="13" y="59"/>
                </a:lnTo>
                <a:lnTo>
                  <a:pt x="7" y="63"/>
                </a:lnTo>
                <a:lnTo>
                  <a:pt x="0" y="66"/>
                </a:lnTo>
                <a:lnTo>
                  <a:pt x="22" y="0"/>
                </a:lnTo>
                <a:close/>
              </a:path>
            </a:pathLst>
          </a:custGeom>
          <a:solidFill>
            <a:srgbClr val="000000"/>
          </a:solidFill>
          <a:ln w="28575" cmpd="sng">
            <a:solidFill>
              <a:srgbClr val="000000"/>
            </a:solidFill>
            <a:round/>
          </a:ln>
        </p:spPr>
        <p:txBody>
          <a:bodyPr/>
          <a:lstStyle/>
          <a:p>
            <a:endParaRPr lang="zh-CN" altLang="en-US"/>
          </a:p>
        </p:txBody>
      </p:sp>
      <p:sp>
        <p:nvSpPr>
          <p:cNvPr id="803881" name="Freeform 41"/>
          <p:cNvSpPr/>
          <p:nvPr/>
        </p:nvSpPr>
        <p:spPr bwMode="auto">
          <a:xfrm>
            <a:off x="5356225" y="1414463"/>
            <a:ext cx="455613" cy="642937"/>
          </a:xfrm>
          <a:custGeom>
            <a:avLst/>
            <a:gdLst/>
            <a:ahLst/>
            <a:cxnLst>
              <a:cxn ang="0">
                <a:pos x="0" y="345"/>
              </a:cxn>
              <a:cxn ang="0">
                <a:pos x="54" y="303"/>
              </a:cxn>
              <a:cxn ang="0">
                <a:pos x="102" y="255"/>
              </a:cxn>
              <a:cxn ang="0">
                <a:pos x="143" y="206"/>
              </a:cxn>
              <a:cxn ang="0">
                <a:pos x="178" y="153"/>
              </a:cxn>
              <a:cxn ang="0">
                <a:pos x="209" y="101"/>
              </a:cxn>
              <a:cxn ang="0">
                <a:pos x="228" y="49"/>
              </a:cxn>
              <a:cxn ang="0">
                <a:pos x="244" y="0"/>
              </a:cxn>
            </a:cxnLst>
            <a:rect l="0" t="0" r="r" b="b"/>
            <a:pathLst>
              <a:path w="244" h="345">
                <a:moveTo>
                  <a:pt x="0" y="345"/>
                </a:moveTo>
                <a:lnTo>
                  <a:pt x="54" y="303"/>
                </a:lnTo>
                <a:lnTo>
                  <a:pt x="102" y="255"/>
                </a:lnTo>
                <a:lnTo>
                  <a:pt x="143" y="206"/>
                </a:lnTo>
                <a:lnTo>
                  <a:pt x="178" y="153"/>
                </a:lnTo>
                <a:lnTo>
                  <a:pt x="209" y="101"/>
                </a:lnTo>
                <a:lnTo>
                  <a:pt x="228" y="49"/>
                </a:lnTo>
                <a:lnTo>
                  <a:pt x="244" y="0"/>
                </a:lnTo>
              </a:path>
            </a:pathLst>
          </a:custGeom>
          <a:noFill/>
          <a:ln w="28575" cmpd="sng">
            <a:solidFill>
              <a:srgbClr val="000000"/>
            </a:solidFill>
            <a:prstDash val="solid"/>
            <a:round/>
            <a:headEnd type="stealth" w="lg" len="lg"/>
          </a:ln>
        </p:spPr>
        <p:txBody>
          <a:bodyPr/>
          <a:lstStyle/>
          <a:p>
            <a:endParaRPr lang="zh-CN" altLang="en-US"/>
          </a:p>
        </p:txBody>
      </p:sp>
      <p:sp>
        <p:nvSpPr>
          <p:cNvPr id="803882" name="Rectangle 42"/>
          <p:cNvSpPr>
            <a:spLocks noChangeArrowheads="1"/>
          </p:cNvSpPr>
          <p:nvPr/>
        </p:nvSpPr>
        <p:spPr bwMode="auto">
          <a:xfrm>
            <a:off x="2947988" y="3463925"/>
            <a:ext cx="1535112" cy="304800"/>
          </a:xfrm>
          <a:prstGeom prst="rect">
            <a:avLst/>
          </a:prstGeom>
          <a:noFill/>
          <a:ln w="9525">
            <a:noFill/>
            <a:miter lim="800000"/>
          </a:ln>
        </p:spPr>
        <p:txBody>
          <a:bodyPr wrap="none" lIns="0" tIns="0" rIns="0" bIns="0">
            <a:spAutoFit/>
          </a:bodyPr>
          <a:lstStyle/>
          <a:p>
            <a:pPr eaLnBrk="0" hangingPunct="0"/>
            <a:r>
              <a:rPr kumimoji="1" lang="en-US" altLang="zh-CN" sz="2000" b="1">
                <a:solidFill>
                  <a:srgbClr val="FF9966"/>
                </a:solidFill>
                <a:latin typeface="宋体" panose="02010600030101010101" pitchFamily="2" charset="-122"/>
              </a:rPr>
              <a:t>F1</a:t>
            </a:r>
            <a:r>
              <a:rPr kumimoji="1" lang="zh-CN" altLang="en-US" sz="2000" b="1">
                <a:solidFill>
                  <a:srgbClr val="FF9966"/>
                </a:solidFill>
                <a:latin typeface="宋体" panose="02010600030101010101" pitchFamily="2" charset="-122"/>
              </a:rPr>
              <a:t>教材存量表</a:t>
            </a:r>
            <a:endParaRPr kumimoji="1" lang="zh-CN" altLang="en-US" sz="2000" b="1">
              <a:solidFill>
                <a:srgbClr val="FF9966"/>
              </a:solidFill>
              <a:latin typeface="Times New Roman" panose="02020603050405020304" pitchFamily="18" charset="0"/>
            </a:endParaRPr>
          </a:p>
        </p:txBody>
      </p:sp>
      <p:sp>
        <p:nvSpPr>
          <p:cNvPr id="803883" name="Line 43"/>
          <p:cNvSpPr>
            <a:spLocks noChangeShapeType="1"/>
          </p:cNvSpPr>
          <p:nvPr/>
        </p:nvSpPr>
        <p:spPr bwMode="auto">
          <a:xfrm>
            <a:off x="2792413" y="3773488"/>
            <a:ext cx="1509712" cy="1587"/>
          </a:xfrm>
          <a:prstGeom prst="line">
            <a:avLst/>
          </a:prstGeom>
          <a:noFill/>
          <a:ln w="9525">
            <a:solidFill>
              <a:srgbClr val="000000"/>
            </a:solidFill>
            <a:round/>
          </a:ln>
        </p:spPr>
        <p:txBody>
          <a:bodyPr/>
          <a:lstStyle/>
          <a:p>
            <a:endParaRPr lang="zh-CN" altLang="en-US"/>
          </a:p>
        </p:txBody>
      </p:sp>
      <p:sp>
        <p:nvSpPr>
          <p:cNvPr id="803884" name="Line 44"/>
          <p:cNvSpPr>
            <a:spLocks noChangeShapeType="1"/>
          </p:cNvSpPr>
          <p:nvPr/>
        </p:nvSpPr>
        <p:spPr bwMode="auto">
          <a:xfrm>
            <a:off x="2792413" y="3359150"/>
            <a:ext cx="1509712" cy="1588"/>
          </a:xfrm>
          <a:prstGeom prst="line">
            <a:avLst/>
          </a:prstGeom>
          <a:noFill/>
          <a:ln w="9525">
            <a:solidFill>
              <a:srgbClr val="000000"/>
            </a:solidFill>
            <a:round/>
          </a:ln>
        </p:spPr>
        <p:txBody>
          <a:bodyPr/>
          <a:lstStyle/>
          <a:p>
            <a:endParaRPr lang="zh-CN" altLang="en-US"/>
          </a:p>
        </p:txBody>
      </p:sp>
      <p:sp>
        <p:nvSpPr>
          <p:cNvPr id="803885" name="Line 45"/>
          <p:cNvSpPr>
            <a:spLocks noChangeShapeType="1"/>
          </p:cNvSpPr>
          <p:nvPr/>
        </p:nvSpPr>
        <p:spPr bwMode="auto">
          <a:xfrm>
            <a:off x="3724275" y="3798888"/>
            <a:ext cx="647700" cy="611187"/>
          </a:xfrm>
          <a:prstGeom prst="line">
            <a:avLst/>
          </a:prstGeom>
          <a:noFill/>
          <a:ln w="28575">
            <a:solidFill>
              <a:srgbClr val="000000"/>
            </a:solidFill>
            <a:round/>
            <a:headEnd type="stealth" w="lg" len="lg"/>
            <a:tailEnd type="stealth" w="lg" len="lg"/>
          </a:ln>
        </p:spPr>
        <p:txBody>
          <a:bodyPr/>
          <a:lstStyle/>
          <a:p>
            <a:endParaRPr lang="zh-CN" altLang="en-US"/>
          </a:p>
        </p:txBody>
      </p:sp>
      <p:sp>
        <p:nvSpPr>
          <p:cNvPr id="803886" name="Rectangle 46"/>
          <p:cNvSpPr>
            <a:spLocks noChangeArrowheads="1"/>
          </p:cNvSpPr>
          <p:nvPr/>
        </p:nvSpPr>
        <p:spPr bwMode="auto">
          <a:xfrm>
            <a:off x="4746625" y="1997075"/>
            <a:ext cx="385763" cy="304800"/>
          </a:xfrm>
          <a:prstGeom prst="rect">
            <a:avLst/>
          </a:prstGeom>
          <a:noFill/>
          <a:ln w="9525">
            <a:noFill/>
            <a:miter lim="800000"/>
          </a:ln>
        </p:spPr>
        <p:txBody>
          <a:bodyPr wrap="none" lIns="0" tIns="0" rIns="0" bIns="0">
            <a:spAutoFit/>
          </a:bodyPr>
          <a:lstStyle/>
          <a:p>
            <a:pPr eaLnBrk="0" hangingPunct="0"/>
            <a:r>
              <a:rPr kumimoji="1" lang="en-US" altLang="zh-CN" sz="2000" b="1">
                <a:solidFill>
                  <a:srgbClr val="FF9966"/>
                </a:solidFill>
                <a:latin typeface="宋体" panose="02010600030101010101" pitchFamily="2" charset="-122"/>
              </a:rPr>
              <a:t>1.6</a:t>
            </a:r>
            <a:endParaRPr kumimoji="1" lang="en-US" altLang="zh-CN" sz="2000" b="1">
              <a:solidFill>
                <a:srgbClr val="FF9966"/>
              </a:solidFill>
              <a:latin typeface="Times New Roman" panose="02020603050405020304" pitchFamily="18" charset="0"/>
            </a:endParaRPr>
          </a:p>
        </p:txBody>
      </p:sp>
      <p:sp>
        <p:nvSpPr>
          <p:cNvPr id="803887" name="Rectangle 47"/>
          <p:cNvSpPr>
            <a:spLocks noChangeArrowheads="1"/>
          </p:cNvSpPr>
          <p:nvPr/>
        </p:nvSpPr>
        <p:spPr bwMode="auto">
          <a:xfrm>
            <a:off x="4760913" y="2433638"/>
            <a:ext cx="508000" cy="304800"/>
          </a:xfrm>
          <a:prstGeom prst="rect">
            <a:avLst/>
          </a:prstGeom>
          <a:noFill/>
          <a:ln w="9525">
            <a:noFill/>
            <a:miter lim="800000"/>
          </a:ln>
        </p:spPr>
        <p:txBody>
          <a:bodyPr wrap="none" lIns="0" tIns="0" rIns="0" bIns="0">
            <a:spAutoFit/>
          </a:bodyPr>
          <a:lstStyle/>
          <a:p>
            <a:pPr eaLnBrk="0" hangingPunct="0"/>
            <a:r>
              <a:rPr kumimoji="1" lang="zh-CN" altLang="en-US" sz="2000">
                <a:solidFill>
                  <a:srgbClr val="000000"/>
                </a:solidFill>
                <a:latin typeface="宋体" panose="02010600030101010101" pitchFamily="2" charset="-122"/>
              </a:rPr>
              <a:t>补售</a:t>
            </a:r>
            <a:endParaRPr kumimoji="1" lang="zh-CN" altLang="en-US" sz="2000">
              <a:latin typeface="Times New Roman" panose="02020603050405020304" pitchFamily="18" charset="0"/>
            </a:endParaRPr>
          </a:p>
        </p:txBody>
      </p:sp>
      <p:sp>
        <p:nvSpPr>
          <p:cNvPr id="803888" name="Rectangle 48"/>
          <p:cNvSpPr>
            <a:spLocks noChangeArrowheads="1"/>
          </p:cNvSpPr>
          <p:nvPr/>
        </p:nvSpPr>
        <p:spPr bwMode="auto">
          <a:xfrm>
            <a:off x="4760913" y="2743200"/>
            <a:ext cx="508000" cy="304800"/>
          </a:xfrm>
          <a:prstGeom prst="rect">
            <a:avLst/>
          </a:prstGeom>
          <a:noFill/>
          <a:ln w="9525">
            <a:noFill/>
            <a:miter lim="800000"/>
          </a:ln>
        </p:spPr>
        <p:txBody>
          <a:bodyPr wrap="none" lIns="0" tIns="0" rIns="0" bIns="0">
            <a:spAutoFit/>
          </a:bodyPr>
          <a:lstStyle/>
          <a:p>
            <a:pPr eaLnBrk="0" hangingPunct="0"/>
            <a:r>
              <a:rPr kumimoji="1" lang="zh-CN" altLang="en-US" sz="2000">
                <a:solidFill>
                  <a:srgbClr val="000000"/>
                </a:solidFill>
                <a:latin typeface="宋体" panose="02010600030101010101" pitchFamily="2" charset="-122"/>
              </a:rPr>
              <a:t>教材</a:t>
            </a:r>
            <a:endParaRPr kumimoji="1" lang="zh-CN" altLang="en-US" sz="2000">
              <a:latin typeface="Times New Roman" panose="02020603050405020304" pitchFamily="18" charset="0"/>
            </a:endParaRPr>
          </a:p>
        </p:txBody>
      </p:sp>
      <p:sp>
        <p:nvSpPr>
          <p:cNvPr id="803889" name="Rectangle 49"/>
          <p:cNvSpPr>
            <a:spLocks noChangeArrowheads="1"/>
          </p:cNvSpPr>
          <p:nvPr/>
        </p:nvSpPr>
        <p:spPr bwMode="auto">
          <a:xfrm>
            <a:off x="6780213" y="1981200"/>
            <a:ext cx="385762" cy="304800"/>
          </a:xfrm>
          <a:prstGeom prst="rect">
            <a:avLst/>
          </a:prstGeom>
          <a:noFill/>
          <a:ln w="9525">
            <a:noFill/>
            <a:miter lim="800000"/>
          </a:ln>
        </p:spPr>
        <p:txBody>
          <a:bodyPr wrap="none" lIns="0" tIns="0" rIns="0" bIns="0">
            <a:spAutoFit/>
          </a:bodyPr>
          <a:lstStyle/>
          <a:p>
            <a:pPr eaLnBrk="0" hangingPunct="0"/>
            <a:r>
              <a:rPr kumimoji="1" lang="en-US" altLang="zh-CN" sz="2000" b="1">
                <a:solidFill>
                  <a:srgbClr val="FF9966"/>
                </a:solidFill>
                <a:latin typeface="宋体" panose="02010600030101010101" pitchFamily="2" charset="-122"/>
              </a:rPr>
              <a:t>1.5</a:t>
            </a:r>
            <a:endParaRPr kumimoji="1" lang="en-US" altLang="zh-CN" sz="2000" b="1">
              <a:solidFill>
                <a:srgbClr val="FF9966"/>
              </a:solidFill>
              <a:latin typeface="Times New Roman" panose="02020603050405020304" pitchFamily="18" charset="0"/>
            </a:endParaRPr>
          </a:p>
        </p:txBody>
      </p:sp>
      <p:sp>
        <p:nvSpPr>
          <p:cNvPr id="803890" name="Rectangle 50"/>
          <p:cNvSpPr>
            <a:spLocks noChangeArrowheads="1"/>
          </p:cNvSpPr>
          <p:nvPr/>
        </p:nvSpPr>
        <p:spPr bwMode="auto">
          <a:xfrm>
            <a:off x="6788150" y="2416175"/>
            <a:ext cx="508000" cy="304800"/>
          </a:xfrm>
          <a:prstGeom prst="rect">
            <a:avLst/>
          </a:prstGeom>
          <a:noFill/>
          <a:ln w="9525">
            <a:noFill/>
            <a:miter lim="800000"/>
          </a:ln>
        </p:spPr>
        <p:txBody>
          <a:bodyPr wrap="none" lIns="0" tIns="0" rIns="0" bIns="0">
            <a:spAutoFit/>
          </a:bodyPr>
          <a:lstStyle/>
          <a:p>
            <a:pPr eaLnBrk="0" hangingPunct="0"/>
            <a:r>
              <a:rPr kumimoji="1" lang="zh-CN" altLang="en-US" sz="2000">
                <a:solidFill>
                  <a:srgbClr val="000000"/>
                </a:solidFill>
                <a:latin typeface="宋体" panose="02010600030101010101" pitchFamily="2" charset="-122"/>
              </a:rPr>
              <a:t>登记</a:t>
            </a:r>
            <a:endParaRPr kumimoji="1" lang="zh-CN" altLang="en-US" sz="2000">
              <a:latin typeface="Times New Roman" panose="02020603050405020304" pitchFamily="18" charset="0"/>
            </a:endParaRPr>
          </a:p>
        </p:txBody>
      </p:sp>
      <p:sp>
        <p:nvSpPr>
          <p:cNvPr id="803891" name="Rectangle 51"/>
          <p:cNvSpPr>
            <a:spLocks noChangeArrowheads="1"/>
          </p:cNvSpPr>
          <p:nvPr/>
        </p:nvSpPr>
        <p:spPr bwMode="auto">
          <a:xfrm>
            <a:off x="6788150" y="2743200"/>
            <a:ext cx="508000" cy="304800"/>
          </a:xfrm>
          <a:prstGeom prst="rect">
            <a:avLst/>
          </a:prstGeom>
          <a:noFill/>
          <a:ln w="9525">
            <a:noFill/>
            <a:miter lim="800000"/>
          </a:ln>
        </p:spPr>
        <p:txBody>
          <a:bodyPr wrap="none" lIns="0" tIns="0" rIns="0" bIns="0">
            <a:spAutoFit/>
          </a:bodyPr>
          <a:lstStyle/>
          <a:p>
            <a:pPr eaLnBrk="0" hangingPunct="0"/>
            <a:r>
              <a:rPr kumimoji="1" lang="zh-CN" altLang="en-US" sz="2000">
                <a:solidFill>
                  <a:srgbClr val="000000"/>
                </a:solidFill>
                <a:latin typeface="宋体" panose="02010600030101010101" pitchFamily="2" charset="-122"/>
              </a:rPr>
              <a:t>缺书</a:t>
            </a:r>
            <a:endParaRPr kumimoji="1" lang="zh-CN" altLang="en-US" sz="2000">
              <a:latin typeface="Times New Roman" panose="02020603050405020304" pitchFamily="18" charset="0"/>
            </a:endParaRPr>
          </a:p>
        </p:txBody>
      </p:sp>
      <p:sp>
        <p:nvSpPr>
          <p:cNvPr id="803892" name="Rectangle 52"/>
          <p:cNvSpPr>
            <a:spLocks noChangeArrowheads="1"/>
          </p:cNvSpPr>
          <p:nvPr/>
        </p:nvSpPr>
        <p:spPr bwMode="auto">
          <a:xfrm>
            <a:off x="693738" y="4572000"/>
            <a:ext cx="254000" cy="304800"/>
          </a:xfrm>
          <a:prstGeom prst="rect">
            <a:avLst/>
          </a:prstGeom>
          <a:noFill/>
          <a:ln w="9525">
            <a:noFill/>
            <a:miter lim="800000"/>
          </a:ln>
        </p:spPr>
        <p:txBody>
          <a:bodyPr wrap="none" lIns="0" tIns="0" rIns="0" bIns="0">
            <a:spAutoFit/>
          </a:bodyPr>
          <a:lstStyle/>
          <a:p>
            <a:pPr eaLnBrk="0" hangingPunct="0"/>
            <a:r>
              <a:rPr kumimoji="1" lang="zh-CN" altLang="en-US" sz="2000">
                <a:solidFill>
                  <a:srgbClr val="000000"/>
                </a:solidFill>
                <a:latin typeface="宋体" panose="02010600030101010101" pitchFamily="2" charset="-122"/>
              </a:rPr>
              <a:t>学</a:t>
            </a:r>
            <a:endParaRPr kumimoji="1" lang="zh-CN" altLang="en-US" sz="2000">
              <a:latin typeface="Times New Roman" panose="02020603050405020304" pitchFamily="18" charset="0"/>
            </a:endParaRPr>
          </a:p>
        </p:txBody>
      </p:sp>
      <p:sp>
        <p:nvSpPr>
          <p:cNvPr id="803893" name="Rectangle 53"/>
          <p:cNvSpPr>
            <a:spLocks noChangeArrowheads="1"/>
          </p:cNvSpPr>
          <p:nvPr/>
        </p:nvSpPr>
        <p:spPr bwMode="auto">
          <a:xfrm>
            <a:off x="693738" y="5030788"/>
            <a:ext cx="254000" cy="304800"/>
          </a:xfrm>
          <a:prstGeom prst="rect">
            <a:avLst/>
          </a:prstGeom>
          <a:noFill/>
          <a:ln w="9525">
            <a:noFill/>
            <a:miter lim="800000"/>
          </a:ln>
        </p:spPr>
        <p:txBody>
          <a:bodyPr wrap="none" lIns="0" tIns="0" rIns="0" bIns="0">
            <a:spAutoFit/>
          </a:bodyPr>
          <a:lstStyle/>
          <a:p>
            <a:pPr eaLnBrk="0" hangingPunct="0"/>
            <a:r>
              <a:rPr kumimoji="1" lang="zh-CN" altLang="en-US" sz="2000">
                <a:solidFill>
                  <a:srgbClr val="000000"/>
                </a:solidFill>
                <a:latin typeface="宋体" panose="02010600030101010101" pitchFamily="2" charset="-122"/>
              </a:rPr>
              <a:t>生</a:t>
            </a:r>
            <a:endParaRPr kumimoji="1" lang="zh-CN" altLang="en-US" sz="2000">
              <a:latin typeface="Times New Roman" panose="02020603050405020304" pitchFamily="18" charset="0"/>
            </a:endParaRPr>
          </a:p>
        </p:txBody>
      </p:sp>
      <p:sp>
        <p:nvSpPr>
          <p:cNvPr id="803894" name="Rectangle 54"/>
          <p:cNvSpPr>
            <a:spLocks noChangeArrowheads="1"/>
          </p:cNvSpPr>
          <p:nvPr/>
        </p:nvSpPr>
        <p:spPr bwMode="auto">
          <a:xfrm>
            <a:off x="3402013" y="4618038"/>
            <a:ext cx="508000" cy="304800"/>
          </a:xfrm>
          <a:prstGeom prst="rect">
            <a:avLst/>
          </a:prstGeom>
          <a:noFill/>
          <a:ln w="9525">
            <a:noFill/>
            <a:miter lim="800000"/>
          </a:ln>
        </p:spPr>
        <p:txBody>
          <a:bodyPr wrap="none" lIns="0" tIns="0" rIns="0" bIns="0">
            <a:spAutoFit/>
          </a:bodyPr>
          <a:lstStyle/>
          <a:p>
            <a:pPr eaLnBrk="0" hangingPunct="0"/>
            <a:r>
              <a:rPr kumimoji="1" lang="zh-CN" altLang="en-US" sz="2000">
                <a:solidFill>
                  <a:srgbClr val="000000"/>
                </a:solidFill>
                <a:latin typeface="宋体" panose="02010600030101010101" pitchFamily="2" charset="-122"/>
              </a:rPr>
              <a:t>有效</a:t>
            </a:r>
            <a:endParaRPr kumimoji="1" lang="zh-CN" altLang="en-US" sz="2000">
              <a:latin typeface="Times New Roman" panose="02020603050405020304" pitchFamily="18" charset="0"/>
            </a:endParaRPr>
          </a:p>
        </p:txBody>
      </p:sp>
      <p:sp>
        <p:nvSpPr>
          <p:cNvPr id="803895" name="Rectangle 55"/>
          <p:cNvSpPr>
            <a:spLocks noChangeArrowheads="1"/>
          </p:cNvSpPr>
          <p:nvPr/>
        </p:nvSpPr>
        <p:spPr bwMode="auto">
          <a:xfrm>
            <a:off x="3314700" y="5084763"/>
            <a:ext cx="762000" cy="304800"/>
          </a:xfrm>
          <a:prstGeom prst="rect">
            <a:avLst/>
          </a:prstGeom>
          <a:noFill/>
          <a:ln w="9525">
            <a:noFill/>
            <a:miter lim="800000"/>
          </a:ln>
        </p:spPr>
        <p:txBody>
          <a:bodyPr wrap="none" lIns="0" tIns="0" rIns="0" bIns="0">
            <a:spAutoFit/>
          </a:bodyPr>
          <a:lstStyle/>
          <a:p>
            <a:pPr eaLnBrk="0" hangingPunct="0"/>
            <a:r>
              <a:rPr kumimoji="1" lang="zh-CN" altLang="en-US" sz="2000">
                <a:solidFill>
                  <a:srgbClr val="000000"/>
                </a:solidFill>
                <a:latin typeface="宋体" panose="02010600030101010101" pitchFamily="2" charset="-122"/>
              </a:rPr>
              <a:t>购书单</a:t>
            </a:r>
            <a:endParaRPr kumimoji="1" lang="zh-CN" altLang="en-US" sz="2000">
              <a:latin typeface="Times New Roman" panose="02020603050405020304" pitchFamily="18" charset="0"/>
            </a:endParaRPr>
          </a:p>
        </p:txBody>
      </p:sp>
      <p:sp>
        <p:nvSpPr>
          <p:cNvPr id="803896" name="Rectangle 56"/>
          <p:cNvSpPr>
            <a:spLocks noChangeArrowheads="1"/>
          </p:cNvSpPr>
          <p:nvPr/>
        </p:nvSpPr>
        <p:spPr bwMode="auto">
          <a:xfrm>
            <a:off x="2765425" y="2057400"/>
            <a:ext cx="1016000" cy="304800"/>
          </a:xfrm>
          <a:prstGeom prst="rect">
            <a:avLst/>
          </a:prstGeom>
          <a:noFill/>
          <a:ln w="9525">
            <a:noFill/>
            <a:miter lim="800000"/>
          </a:ln>
        </p:spPr>
        <p:txBody>
          <a:bodyPr wrap="none" lIns="0" tIns="0" rIns="0" bIns="0">
            <a:spAutoFit/>
          </a:bodyPr>
          <a:lstStyle/>
          <a:p>
            <a:pPr eaLnBrk="0" hangingPunct="0"/>
            <a:r>
              <a:rPr kumimoji="1" lang="zh-CN" altLang="en-US" sz="2000">
                <a:solidFill>
                  <a:srgbClr val="000000"/>
                </a:solidFill>
                <a:latin typeface="宋体" panose="02010600030101010101" pitchFamily="2" charset="-122"/>
              </a:rPr>
              <a:t>进书通知</a:t>
            </a:r>
            <a:endParaRPr kumimoji="1" lang="zh-CN" altLang="en-US" sz="2000">
              <a:latin typeface="Times New Roman" panose="02020603050405020304" pitchFamily="18" charset="0"/>
            </a:endParaRPr>
          </a:p>
        </p:txBody>
      </p:sp>
      <p:sp>
        <p:nvSpPr>
          <p:cNvPr id="803897" name="Rectangle 57"/>
          <p:cNvSpPr>
            <a:spLocks noChangeArrowheads="1"/>
          </p:cNvSpPr>
          <p:nvPr/>
        </p:nvSpPr>
        <p:spPr bwMode="auto">
          <a:xfrm>
            <a:off x="8559800" y="4810125"/>
            <a:ext cx="254000" cy="304800"/>
          </a:xfrm>
          <a:prstGeom prst="rect">
            <a:avLst/>
          </a:prstGeom>
          <a:noFill/>
          <a:ln w="9525">
            <a:noFill/>
            <a:miter lim="800000"/>
          </a:ln>
        </p:spPr>
        <p:txBody>
          <a:bodyPr wrap="none" lIns="0" tIns="0" rIns="0" bIns="0">
            <a:spAutoFit/>
          </a:bodyPr>
          <a:lstStyle/>
          <a:p>
            <a:pPr eaLnBrk="0" hangingPunct="0"/>
            <a:r>
              <a:rPr kumimoji="1" lang="zh-CN" altLang="en-US" sz="2000">
                <a:solidFill>
                  <a:srgbClr val="000000"/>
                </a:solidFill>
                <a:latin typeface="宋体" panose="02010600030101010101" pitchFamily="2" charset="-122"/>
              </a:rPr>
              <a:t>学</a:t>
            </a:r>
            <a:endParaRPr kumimoji="1" lang="zh-CN" altLang="en-US" sz="2000">
              <a:latin typeface="Times New Roman" panose="02020603050405020304" pitchFamily="18" charset="0"/>
            </a:endParaRPr>
          </a:p>
        </p:txBody>
      </p:sp>
      <p:sp>
        <p:nvSpPr>
          <p:cNvPr id="803898" name="Rectangle 58"/>
          <p:cNvSpPr>
            <a:spLocks noChangeArrowheads="1"/>
          </p:cNvSpPr>
          <p:nvPr/>
        </p:nvSpPr>
        <p:spPr bwMode="auto">
          <a:xfrm>
            <a:off x="8559800" y="5030788"/>
            <a:ext cx="254000" cy="304800"/>
          </a:xfrm>
          <a:prstGeom prst="rect">
            <a:avLst/>
          </a:prstGeom>
          <a:noFill/>
          <a:ln w="9525">
            <a:noFill/>
            <a:miter lim="800000"/>
          </a:ln>
        </p:spPr>
        <p:txBody>
          <a:bodyPr wrap="none" lIns="0" tIns="0" rIns="0" bIns="0">
            <a:spAutoFit/>
          </a:bodyPr>
          <a:lstStyle/>
          <a:p>
            <a:pPr eaLnBrk="0" hangingPunct="0"/>
            <a:r>
              <a:rPr kumimoji="1" lang="zh-CN" altLang="en-US" sz="2000">
                <a:solidFill>
                  <a:srgbClr val="000000"/>
                </a:solidFill>
                <a:latin typeface="宋体" panose="02010600030101010101" pitchFamily="2" charset="-122"/>
              </a:rPr>
              <a:t>生</a:t>
            </a:r>
            <a:endParaRPr kumimoji="1" lang="zh-CN" altLang="en-US" sz="2000">
              <a:latin typeface="Times New Roman" panose="02020603050405020304" pitchFamily="18" charset="0"/>
            </a:endParaRPr>
          </a:p>
        </p:txBody>
      </p:sp>
      <p:sp>
        <p:nvSpPr>
          <p:cNvPr id="803899" name="Rectangle 59"/>
          <p:cNvSpPr>
            <a:spLocks noChangeArrowheads="1"/>
          </p:cNvSpPr>
          <p:nvPr/>
        </p:nvSpPr>
        <p:spPr bwMode="auto">
          <a:xfrm>
            <a:off x="6464300" y="4035425"/>
            <a:ext cx="385763" cy="304800"/>
          </a:xfrm>
          <a:prstGeom prst="rect">
            <a:avLst/>
          </a:prstGeom>
          <a:noFill/>
          <a:ln w="9525">
            <a:noFill/>
            <a:miter lim="800000"/>
          </a:ln>
        </p:spPr>
        <p:txBody>
          <a:bodyPr wrap="none" lIns="0" tIns="0" rIns="0" bIns="0">
            <a:spAutoFit/>
          </a:bodyPr>
          <a:lstStyle/>
          <a:p>
            <a:pPr eaLnBrk="0" hangingPunct="0"/>
            <a:r>
              <a:rPr kumimoji="1" lang="en-US" altLang="zh-CN" sz="2000" b="1">
                <a:solidFill>
                  <a:srgbClr val="FF9966"/>
                </a:solidFill>
                <a:latin typeface="宋体" panose="02010600030101010101" pitchFamily="2" charset="-122"/>
              </a:rPr>
              <a:t>1.4</a:t>
            </a:r>
            <a:endParaRPr kumimoji="1" lang="en-US" altLang="zh-CN" sz="2000" b="1">
              <a:solidFill>
                <a:srgbClr val="FF9966"/>
              </a:solidFill>
              <a:latin typeface="Times New Roman" panose="02020603050405020304" pitchFamily="18" charset="0"/>
            </a:endParaRPr>
          </a:p>
        </p:txBody>
      </p:sp>
      <p:sp>
        <p:nvSpPr>
          <p:cNvPr id="803900" name="Rectangle 60"/>
          <p:cNvSpPr>
            <a:spLocks noChangeArrowheads="1"/>
          </p:cNvSpPr>
          <p:nvPr/>
        </p:nvSpPr>
        <p:spPr bwMode="auto">
          <a:xfrm>
            <a:off x="6388100" y="4340225"/>
            <a:ext cx="762000" cy="304800"/>
          </a:xfrm>
          <a:prstGeom prst="rect">
            <a:avLst/>
          </a:prstGeom>
          <a:noFill/>
          <a:ln w="9525">
            <a:noFill/>
            <a:miter lim="800000"/>
          </a:ln>
        </p:spPr>
        <p:txBody>
          <a:bodyPr wrap="none" lIns="0" tIns="0" rIns="0" bIns="0">
            <a:spAutoFit/>
          </a:bodyPr>
          <a:lstStyle/>
          <a:p>
            <a:pPr eaLnBrk="0" hangingPunct="0"/>
            <a:r>
              <a:rPr kumimoji="1" lang="zh-CN" altLang="en-US" sz="2000">
                <a:solidFill>
                  <a:srgbClr val="000000"/>
                </a:solidFill>
                <a:latin typeface="宋体" panose="02010600030101010101" pitchFamily="2" charset="-122"/>
              </a:rPr>
              <a:t>登记并</a:t>
            </a:r>
            <a:endParaRPr kumimoji="1" lang="zh-CN" altLang="en-US" sz="2000">
              <a:latin typeface="Times New Roman" panose="02020603050405020304" pitchFamily="18" charset="0"/>
            </a:endParaRPr>
          </a:p>
        </p:txBody>
      </p:sp>
      <p:sp>
        <p:nvSpPr>
          <p:cNvPr id="803901" name="Rectangle 61"/>
          <p:cNvSpPr>
            <a:spLocks noChangeArrowheads="1"/>
          </p:cNvSpPr>
          <p:nvPr/>
        </p:nvSpPr>
        <p:spPr bwMode="auto">
          <a:xfrm>
            <a:off x="6235700" y="4675188"/>
            <a:ext cx="1016000" cy="304800"/>
          </a:xfrm>
          <a:prstGeom prst="rect">
            <a:avLst/>
          </a:prstGeom>
          <a:noFill/>
          <a:ln w="9525">
            <a:noFill/>
            <a:miter lim="800000"/>
          </a:ln>
        </p:spPr>
        <p:txBody>
          <a:bodyPr wrap="none" lIns="0" tIns="0" rIns="0" bIns="0">
            <a:spAutoFit/>
          </a:bodyPr>
          <a:lstStyle/>
          <a:p>
            <a:pPr eaLnBrk="0" hangingPunct="0"/>
            <a:r>
              <a:rPr kumimoji="1" lang="zh-CN" altLang="en-US" sz="2000">
                <a:solidFill>
                  <a:srgbClr val="000000"/>
                </a:solidFill>
                <a:latin typeface="宋体" panose="02010600030101010101" pitchFamily="2" charset="-122"/>
              </a:rPr>
              <a:t>开领书单</a:t>
            </a:r>
            <a:endParaRPr kumimoji="1" lang="zh-CN" altLang="en-US" sz="2000">
              <a:latin typeface="Times New Roman" panose="02020603050405020304" pitchFamily="18" charset="0"/>
            </a:endParaRPr>
          </a:p>
        </p:txBody>
      </p:sp>
      <p:sp>
        <p:nvSpPr>
          <p:cNvPr id="803902" name="Rectangle 62"/>
          <p:cNvSpPr>
            <a:spLocks noChangeArrowheads="1"/>
          </p:cNvSpPr>
          <p:nvPr/>
        </p:nvSpPr>
        <p:spPr bwMode="auto">
          <a:xfrm>
            <a:off x="4548188" y="4495800"/>
            <a:ext cx="385762" cy="304800"/>
          </a:xfrm>
          <a:prstGeom prst="rect">
            <a:avLst/>
          </a:prstGeom>
          <a:noFill/>
          <a:ln w="9525">
            <a:noFill/>
            <a:miter lim="800000"/>
          </a:ln>
        </p:spPr>
        <p:txBody>
          <a:bodyPr wrap="none" lIns="0" tIns="0" rIns="0" bIns="0">
            <a:spAutoFit/>
          </a:bodyPr>
          <a:lstStyle/>
          <a:p>
            <a:pPr eaLnBrk="0" hangingPunct="0"/>
            <a:r>
              <a:rPr kumimoji="1" lang="en-US" altLang="zh-CN" sz="2000" b="1">
                <a:solidFill>
                  <a:srgbClr val="FF9966"/>
                </a:solidFill>
                <a:latin typeface="宋体" panose="02010600030101010101" pitchFamily="2" charset="-122"/>
              </a:rPr>
              <a:t>1.2</a:t>
            </a:r>
            <a:endParaRPr kumimoji="1" lang="en-US" altLang="zh-CN" sz="2000" b="1">
              <a:solidFill>
                <a:srgbClr val="FF9966"/>
              </a:solidFill>
              <a:latin typeface="Times New Roman" panose="02020603050405020304" pitchFamily="18" charset="0"/>
            </a:endParaRPr>
          </a:p>
        </p:txBody>
      </p:sp>
      <p:sp>
        <p:nvSpPr>
          <p:cNvPr id="803903" name="Rectangle 63"/>
          <p:cNvSpPr>
            <a:spLocks noChangeArrowheads="1"/>
          </p:cNvSpPr>
          <p:nvPr/>
        </p:nvSpPr>
        <p:spPr bwMode="auto">
          <a:xfrm>
            <a:off x="4427538" y="4930775"/>
            <a:ext cx="762000" cy="304800"/>
          </a:xfrm>
          <a:prstGeom prst="rect">
            <a:avLst/>
          </a:prstGeom>
          <a:noFill/>
          <a:ln w="9525">
            <a:noFill/>
            <a:miter lim="800000"/>
          </a:ln>
        </p:spPr>
        <p:txBody>
          <a:bodyPr wrap="none" lIns="0" tIns="0" rIns="0" bIns="0">
            <a:spAutoFit/>
          </a:bodyPr>
          <a:lstStyle/>
          <a:p>
            <a:pPr eaLnBrk="0" hangingPunct="0"/>
            <a:r>
              <a:rPr kumimoji="1" lang="zh-CN" altLang="en-US" sz="2000">
                <a:solidFill>
                  <a:srgbClr val="000000"/>
                </a:solidFill>
                <a:latin typeface="宋体" panose="02010600030101010101" pitchFamily="2" charset="-122"/>
              </a:rPr>
              <a:t>开发票</a:t>
            </a:r>
            <a:endParaRPr kumimoji="1" lang="zh-CN" altLang="en-US" sz="2000">
              <a:latin typeface="Times New Roman" panose="02020603050405020304" pitchFamily="18" charset="0"/>
            </a:endParaRPr>
          </a:p>
        </p:txBody>
      </p:sp>
      <p:sp>
        <p:nvSpPr>
          <p:cNvPr id="803904" name="Rectangle 64"/>
          <p:cNvSpPr>
            <a:spLocks noChangeArrowheads="1"/>
          </p:cNvSpPr>
          <p:nvPr/>
        </p:nvSpPr>
        <p:spPr bwMode="auto">
          <a:xfrm>
            <a:off x="2541588" y="4419600"/>
            <a:ext cx="385762" cy="304800"/>
          </a:xfrm>
          <a:prstGeom prst="rect">
            <a:avLst/>
          </a:prstGeom>
          <a:noFill/>
          <a:ln w="9525">
            <a:noFill/>
            <a:miter lim="800000"/>
          </a:ln>
        </p:spPr>
        <p:txBody>
          <a:bodyPr wrap="none" lIns="0" tIns="0" rIns="0" bIns="0">
            <a:spAutoFit/>
          </a:bodyPr>
          <a:lstStyle/>
          <a:p>
            <a:pPr eaLnBrk="0" hangingPunct="0"/>
            <a:r>
              <a:rPr kumimoji="1" lang="en-US" altLang="zh-CN" sz="2000" b="1">
                <a:solidFill>
                  <a:srgbClr val="FF9966"/>
                </a:solidFill>
                <a:latin typeface="宋体" panose="02010600030101010101" pitchFamily="2" charset="-122"/>
              </a:rPr>
              <a:t>1.1</a:t>
            </a:r>
            <a:endParaRPr kumimoji="1" lang="en-US" altLang="zh-CN" sz="2000" b="1">
              <a:solidFill>
                <a:srgbClr val="FF9966"/>
              </a:solidFill>
              <a:latin typeface="Times New Roman" panose="02020603050405020304" pitchFamily="18" charset="0"/>
            </a:endParaRPr>
          </a:p>
        </p:txBody>
      </p:sp>
      <p:sp>
        <p:nvSpPr>
          <p:cNvPr id="803905" name="Rectangle 65"/>
          <p:cNvSpPr>
            <a:spLocks noChangeArrowheads="1"/>
          </p:cNvSpPr>
          <p:nvPr/>
        </p:nvSpPr>
        <p:spPr bwMode="auto">
          <a:xfrm>
            <a:off x="2505075" y="4781550"/>
            <a:ext cx="508000" cy="304800"/>
          </a:xfrm>
          <a:prstGeom prst="rect">
            <a:avLst/>
          </a:prstGeom>
          <a:noFill/>
          <a:ln w="9525">
            <a:noFill/>
            <a:miter lim="800000"/>
          </a:ln>
        </p:spPr>
        <p:txBody>
          <a:bodyPr wrap="none" lIns="0" tIns="0" rIns="0" bIns="0">
            <a:spAutoFit/>
          </a:bodyPr>
          <a:lstStyle/>
          <a:p>
            <a:pPr eaLnBrk="0" hangingPunct="0"/>
            <a:r>
              <a:rPr kumimoji="1" lang="zh-CN" altLang="en-US" sz="2000">
                <a:solidFill>
                  <a:srgbClr val="000000"/>
                </a:solidFill>
                <a:latin typeface="宋体" panose="02010600030101010101" pitchFamily="2" charset="-122"/>
              </a:rPr>
              <a:t>审查</a:t>
            </a:r>
            <a:endParaRPr kumimoji="1" lang="zh-CN" altLang="en-US" sz="2000">
              <a:latin typeface="Times New Roman" panose="02020603050405020304" pitchFamily="18" charset="0"/>
            </a:endParaRPr>
          </a:p>
        </p:txBody>
      </p:sp>
      <p:sp>
        <p:nvSpPr>
          <p:cNvPr id="803906" name="Rectangle 66"/>
          <p:cNvSpPr>
            <a:spLocks noChangeArrowheads="1"/>
          </p:cNvSpPr>
          <p:nvPr/>
        </p:nvSpPr>
        <p:spPr bwMode="auto">
          <a:xfrm>
            <a:off x="2308225" y="5105400"/>
            <a:ext cx="762000" cy="304800"/>
          </a:xfrm>
          <a:prstGeom prst="rect">
            <a:avLst/>
          </a:prstGeom>
          <a:noFill/>
          <a:ln w="9525">
            <a:noFill/>
            <a:miter lim="800000"/>
          </a:ln>
        </p:spPr>
        <p:txBody>
          <a:bodyPr wrap="none" lIns="0" tIns="0" rIns="0" bIns="0">
            <a:spAutoFit/>
          </a:bodyPr>
          <a:lstStyle/>
          <a:p>
            <a:pPr eaLnBrk="0" hangingPunct="0"/>
            <a:r>
              <a:rPr kumimoji="1" lang="zh-CN" altLang="en-US" sz="2000">
                <a:solidFill>
                  <a:srgbClr val="000000"/>
                </a:solidFill>
                <a:latin typeface="宋体" panose="02010600030101010101" pitchFamily="2" charset="-122"/>
              </a:rPr>
              <a:t>有效性</a:t>
            </a:r>
            <a:endParaRPr kumimoji="1" lang="zh-CN" altLang="en-US" sz="2000">
              <a:latin typeface="Times New Roman" panose="02020603050405020304" pitchFamily="18" charset="0"/>
            </a:endParaRPr>
          </a:p>
        </p:txBody>
      </p:sp>
      <p:sp>
        <p:nvSpPr>
          <p:cNvPr id="803907" name="Rectangle 67"/>
          <p:cNvSpPr>
            <a:spLocks noChangeArrowheads="1"/>
          </p:cNvSpPr>
          <p:nvPr/>
        </p:nvSpPr>
        <p:spPr bwMode="auto">
          <a:xfrm>
            <a:off x="1449388" y="2211388"/>
            <a:ext cx="254000" cy="304800"/>
          </a:xfrm>
          <a:prstGeom prst="rect">
            <a:avLst/>
          </a:prstGeom>
          <a:noFill/>
          <a:ln w="9525">
            <a:noFill/>
            <a:miter lim="800000"/>
          </a:ln>
        </p:spPr>
        <p:txBody>
          <a:bodyPr wrap="none" lIns="0" tIns="0" rIns="0" bIns="0">
            <a:spAutoFit/>
          </a:bodyPr>
          <a:lstStyle/>
          <a:p>
            <a:pPr eaLnBrk="0" hangingPunct="0"/>
            <a:r>
              <a:rPr kumimoji="1" lang="zh-CN" altLang="en-US" sz="2000">
                <a:solidFill>
                  <a:srgbClr val="000000"/>
                </a:solidFill>
                <a:latin typeface="宋体" panose="02010600030101010101" pitchFamily="2" charset="-122"/>
              </a:rPr>
              <a:t>采</a:t>
            </a:r>
            <a:endParaRPr kumimoji="1" lang="zh-CN" altLang="en-US" sz="2000">
              <a:latin typeface="Times New Roman" panose="02020603050405020304" pitchFamily="18" charset="0"/>
            </a:endParaRPr>
          </a:p>
        </p:txBody>
      </p:sp>
      <p:sp>
        <p:nvSpPr>
          <p:cNvPr id="803908" name="Rectangle 68"/>
          <p:cNvSpPr>
            <a:spLocks noChangeArrowheads="1"/>
          </p:cNvSpPr>
          <p:nvPr/>
        </p:nvSpPr>
        <p:spPr bwMode="auto">
          <a:xfrm>
            <a:off x="1449388" y="2682875"/>
            <a:ext cx="254000" cy="304800"/>
          </a:xfrm>
          <a:prstGeom prst="rect">
            <a:avLst/>
          </a:prstGeom>
          <a:noFill/>
          <a:ln w="9525">
            <a:noFill/>
            <a:miter lim="800000"/>
          </a:ln>
        </p:spPr>
        <p:txBody>
          <a:bodyPr wrap="none" lIns="0" tIns="0" rIns="0" bIns="0">
            <a:spAutoFit/>
          </a:bodyPr>
          <a:lstStyle/>
          <a:p>
            <a:pPr eaLnBrk="0" hangingPunct="0"/>
            <a:r>
              <a:rPr kumimoji="1" lang="zh-CN" altLang="en-US" sz="2000">
                <a:solidFill>
                  <a:srgbClr val="000000"/>
                </a:solidFill>
                <a:latin typeface="宋体" panose="02010600030101010101" pitchFamily="2" charset="-122"/>
              </a:rPr>
              <a:t>购</a:t>
            </a:r>
            <a:endParaRPr kumimoji="1" lang="zh-CN" altLang="en-US" sz="2000">
              <a:latin typeface="Times New Roman" panose="02020603050405020304" pitchFamily="18" charset="0"/>
            </a:endParaRPr>
          </a:p>
        </p:txBody>
      </p:sp>
      <p:sp>
        <p:nvSpPr>
          <p:cNvPr id="803909" name="Line 69"/>
          <p:cNvSpPr>
            <a:spLocks noChangeShapeType="1"/>
          </p:cNvSpPr>
          <p:nvPr/>
        </p:nvSpPr>
        <p:spPr bwMode="auto">
          <a:xfrm flipV="1">
            <a:off x="5813425" y="1295400"/>
            <a:ext cx="0" cy="152400"/>
          </a:xfrm>
          <a:prstGeom prst="line">
            <a:avLst/>
          </a:prstGeom>
          <a:noFill/>
          <a:ln w="28575">
            <a:solidFill>
              <a:schemeClr val="tx2"/>
            </a:solidFill>
            <a:round/>
            <a:tailEnd type="stealth" w="lg" len="lg"/>
          </a:ln>
          <a:effectLst/>
        </p:spPr>
        <p:txBody>
          <a:bodyPr wrap="none" anchor="ctr"/>
          <a:lstStyle/>
          <a:p>
            <a:endParaRPr lang="zh-CN" altLang="en-US"/>
          </a:p>
        </p:txBody>
      </p:sp>
      <p:sp>
        <p:nvSpPr>
          <p:cNvPr id="803910" name="Line 70"/>
          <p:cNvSpPr>
            <a:spLocks noChangeShapeType="1"/>
          </p:cNvSpPr>
          <p:nvPr/>
        </p:nvSpPr>
        <p:spPr bwMode="auto">
          <a:xfrm>
            <a:off x="1851025" y="3962400"/>
            <a:ext cx="0" cy="2895600"/>
          </a:xfrm>
          <a:prstGeom prst="line">
            <a:avLst/>
          </a:prstGeom>
          <a:noFill/>
          <a:ln w="38100">
            <a:solidFill>
              <a:srgbClr val="0000FF"/>
            </a:solidFill>
            <a:prstDash val="dash"/>
            <a:round/>
          </a:ln>
          <a:effectLst/>
        </p:spPr>
        <p:txBody>
          <a:bodyPr wrap="none" anchor="ctr"/>
          <a:lstStyle/>
          <a:p>
            <a:endParaRPr lang="zh-CN" altLang="en-US"/>
          </a:p>
        </p:txBody>
      </p:sp>
      <p:sp>
        <p:nvSpPr>
          <p:cNvPr id="803911" name="Line 71"/>
          <p:cNvSpPr>
            <a:spLocks noChangeShapeType="1"/>
          </p:cNvSpPr>
          <p:nvPr/>
        </p:nvSpPr>
        <p:spPr bwMode="auto">
          <a:xfrm flipV="1">
            <a:off x="1851025" y="6781800"/>
            <a:ext cx="6019800" cy="76200"/>
          </a:xfrm>
          <a:prstGeom prst="line">
            <a:avLst/>
          </a:prstGeom>
          <a:noFill/>
          <a:ln w="38100">
            <a:solidFill>
              <a:schemeClr val="tx1"/>
            </a:solidFill>
            <a:prstDash val="dash"/>
            <a:round/>
          </a:ln>
          <a:effectLst/>
        </p:spPr>
        <p:txBody>
          <a:bodyPr wrap="none" anchor="ctr"/>
          <a:lstStyle/>
          <a:p>
            <a:endParaRPr lang="zh-CN" altLang="en-US"/>
          </a:p>
        </p:txBody>
      </p:sp>
      <p:sp>
        <p:nvSpPr>
          <p:cNvPr id="803912" name="Line 72"/>
          <p:cNvSpPr>
            <a:spLocks noChangeShapeType="1"/>
          </p:cNvSpPr>
          <p:nvPr/>
        </p:nvSpPr>
        <p:spPr bwMode="auto">
          <a:xfrm flipV="1">
            <a:off x="7870825" y="1524000"/>
            <a:ext cx="0" cy="5257800"/>
          </a:xfrm>
          <a:prstGeom prst="line">
            <a:avLst/>
          </a:prstGeom>
          <a:noFill/>
          <a:ln w="38100">
            <a:solidFill>
              <a:srgbClr val="0000FF"/>
            </a:solidFill>
            <a:prstDash val="dash"/>
            <a:round/>
          </a:ln>
          <a:effectLst/>
        </p:spPr>
        <p:txBody>
          <a:bodyPr wrap="none" anchor="ctr"/>
          <a:lstStyle/>
          <a:p>
            <a:endParaRPr lang="zh-CN" altLang="en-US"/>
          </a:p>
        </p:txBody>
      </p:sp>
      <p:sp>
        <p:nvSpPr>
          <p:cNvPr id="803913" name="Line 73"/>
          <p:cNvSpPr>
            <a:spLocks noChangeShapeType="1"/>
          </p:cNvSpPr>
          <p:nvPr/>
        </p:nvSpPr>
        <p:spPr bwMode="auto">
          <a:xfrm flipH="1">
            <a:off x="3832225" y="1524000"/>
            <a:ext cx="4038600" cy="0"/>
          </a:xfrm>
          <a:prstGeom prst="line">
            <a:avLst/>
          </a:prstGeom>
          <a:noFill/>
          <a:ln w="38100">
            <a:solidFill>
              <a:srgbClr val="0000FF"/>
            </a:solidFill>
            <a:prstDash val="dash"/>
            <a:round/>
          </a:ln>
          <a:effectLst/>
        </p:spPr>
        <p:txBody>
          <a:bodyPr wrap="none" anchor="ctr"/>
          <a:lstStyle/>
          <a:p>
            <a:endParaRPr lang="zh-CN" altLang="en-US"/>
          </a:p>
        </p:txBody>
      </p:sp>
      <p:sp>
        <p:nvSpPr>
          <p:cNvPr id="803914" name="Line 74"/>
          <p:cNvSpPr>
            <a:spLocks noChangeShapeType="1"/>
          </p:cNvSpPr>
          <p:nvPr/>
        </p:nvSpPr>
        <p:spPr bwMode="auto">
          <a:xfrm>
            <a:off x="3832225" y="1524000"/>
            <a:ext cx="838200" cy="2286000"/>
          </a:xfrm>
          <a:prstGeom prst="line">
            <a:avLst/>
          </a:prstGeom>
          <a:noFill/>
          <a:ln w="38100">
            <a:solidFill>
              <a:srgbClr val="0000FF"/>
            </a:solidFill>
            <a:prstDash val="dash"/>
            <a:round/>
          </a:ln>
          <a:effectLst/>
        </p:spPr>
        <p:txBody>
          <a:bodyPr wrap="none" anchor="ctr"/>
          <a:lstStyle/>
          <a:p>
            <a:endParaRPr lang="zh-CN" altLang="en-US"/>
          </a:p>
        </p:txBody>
      </p:sp>
      <p:sp>
        <p:nvSpPr>
          <p:cNvPr id="803915" name="Line 75"/>
          <p:cNvSpPr>
            <a:spLocks noChangeShapeType="1"/>
          </p:cNvSpPr>
          <p:nvPr/>
        </p:nvSpPr>
        <p:spPr bwMode="auto">
          <a:xfrm flipH="1">
            <a:off x="3679825" y="3886200"/>
            <a:ext cx="990600" cy="228600"/>
          </a:xfrm>
          <a:prstGeom prst="line">
            <a:avLst/>
          </a:prstGeom>
          <a:noFill/>
          <a:ln w="38100">
            <a:solidFill>
              <a:srgbClr val="0000FF"/>
            </a:solidFill>
            <a:prstDash val="dash"/>
            <a:round/>
          </a:ln>
          <a:effectLst/>
        </p:spPr>
        <p:txBody>
          <a:bodyPr wrap="none" anchor="ctr"/>
          <a:lstStyle/>
          <a:p>
            <a:endParaRPr lang="zh-CN" altLang="en-US"/>
          </a:p>
        </p:txBody>
      </p:sp>
      <p:sp>
        <p:nvSpPr>
          <p:cNvPr id="803916" name="Line 76"/>
          <p:cNvSpPr>
            <a:spLocks noChangeShapeType="1"/>
          </p:cNvSpPr>
          <p:nvPr/>
        </p:nvSpPr>
        <p:spPr bwMode="auto">
          <a:xfrm flipH="1">
            <a:off x="1851025" y="4114800"/>
            <a:ext cx="1828800" cy="0"/>
          </a:xfrm>
          <a:prstGeom prst="line">
            <a:avLst/>
          </a:prstGeom>
          <a:noFill/>
          <a:ln w="38100">
            <a:solidFill>
              <a:srgbClr val="0000FF"/>
            </a:solidFill>
            <a:prstDash val="dash"/>
            <a:round/>
          </a:ln>
          <a:effectLst/>
        </p:spPr>
        <p:txBody>
          <a:bodyPr wrap="none" anchor="ctr"/>
          <a:lstStyle/>
          <a:p>
            <a:endParaRPr lang="zh-CN" altLang="en-US"/>
          </a:p>
        </p:txBody>
      </p:sp>
      <p:sp>
        <p:nvSpPr>
          <p:cNvPr id="803917" name="Freeform 77"/>
          <p:cNvSpPr/>
          <p:nvPr/>
        </p:nvSpPr>
        <p:spPr bwMode="auto">
          <a:xfrm>
            <a:off x="6516688" y="5611813"/>
            <a:ext cx="1257300" cy="1246187"/>
          </a:xfrm>
          <a:custGeom>
            <a:avLst/>
            <a:gdLst/>
            <a:ahLst/>
            <a:cxnLst>
              <a:cxn ang="0">
                <a:pos x="792" y="391"/>
              </a:cxn>
              <a:cxn ang="0">
                <a:pos x="786" y="325"/>
              </a:cxn>
              <a:cxn ang="0">
                <a:pos x="767" y="258"/>
              </a:cxn>
              <a:cxn ang="0">
                <a:pos x="738" y="196"/>
              </a:cxn>
              <a:cxn ang="0">
                <a:pos x="700" y="140"/>
              </a:cxn>
              <a:cxn ang="0">
                <a:pos x="650" y="91"/>
              </a:cxn>
              <a:cxn ang="0">
                <a:pos x="593" y="53"/>
              </a:cxn>
              <a:cxn ang="0">
                <a:pos x="532" y="25"/>
              </a:cxn>
              <a:cxn ang="0">
                <a:pos x="466" y="4"/>
              </a:cxn>
              <a:cxn ang="0">
                <a:pos x="396" y="0"/>
              </a:cxn>
              <a:cxn ang="0">
                <a:pos x="326" y="4"/>
              </a:cxn>
              <a:cxn ang="0">
                <a:pos x="260" y="25"/>
              </a:cxn>
              <a:cxn ang="0">
                <a:pos x="196" y="53"/>
              </a:cxn>
              <a:cxn ang="0">
                <a:pos x="139" y="91"/>
              </a:cxn>
              <a:cxn ang="0">
                <a:pos x="92" y="140"/>
              </a:cxn>
              <a:cxn ang="0">
                <a:pos x="54" y="196"/>
              </a:cxn>
              <a:cxn ang="0">
                <a:pos x="22" y="258"/>
              </a:cxn>
              <a:cxn ang="0">
                <a:pos x="6" y="325"/>
              </a:cxn>
              <a:cxn ang="0">
                <a:pos x="0" y="391"/>
              </a:cxn>
              <a:cxn ang="0">
                <a:pos x="6" y="461"/>
              </a:cxn>
              <a:cxn ang="0">
                <a:pos x="22" y="527"/>
              </a:cxn>
              <a:cxn ang="0">
                <a:pos x="54" y="590"/>
              </a:cxn>
              <a:cxn ang="0">
                <a:pos x="92" y="646"/>
              </a:cxn>
              <a:cxn ang="0">
                <a:pos x="139" y="691"/>
              </a:cxn>
              <a:cxn ang="0">
                <a:pos x="196" y="733"/>
              </a:cxn>
              <a:cxn ang="0">
                <a:pos x="260" y="761"/>
              </a:cxn>
              <a:cxn ang="0">
                <a:pos x="326" y="778"/>
              </a:cxn>
              <a:cxn ang="0">
                <a:pos x="396" y="785"/>
              </a:cxn>
              <a:cxn ang="0">
                <a:pos x="466" y="778"/>
              </a:cxn>
              <a:cxn ang="0">
                <a:pos x="532" y="761"/>
              </a:cxn>
              <a:cxn ang="0">
                <a:pos x="593" y="733"/>
              </a:cxn>
              <a:cxn ang="0">
                <a:pos x="650" y="691"/>
              </a:cxn>
              <a:cxn ang="0">
                <a:pos x="700" y="646"/>
              </a:cxn>
              <a:cxn ang="0">
                <a:pos x="738" y="590"/>
              </a:cxn>
              <a:cxn ang="0">
                <a:pos x="767" y="527"/>
              </a:cxn>
              <a:cxn ang="0">
                <a:pos x="786" y="461"/>
              </a:cxn>
              <a:cxn ang="0">
                <a:pos x="792" y="391"/>
              </a:cxn>
            </a:cxnLst>
            <a:rect l="0" t="0" r="r" b="b"/>
            <a:pathLst>
              <a:path w="792" h="785">
                <a:moveTo>
                  <a:pt x="792" y="391"/>
                </a:moveTo>
                <a:lnTo>
                  <a:pt x="786" y="325"/>
                </a:lnTo>
                <a:lnTo>
                  <a:pt x="767" y="258"/>
                </a:lnTo>
                <a:lnTo>
                  <a:pt x="738" y="196"/>
                </a:lnTo>
                <a:lnTo>
                  <a:pt x="700" y="140"/>
                </a:lnTo>
                <a:lnTo>
                  <a:pt x="650" y="91"/>
                </a:lnTo>
                <a:lnTo>
                  <a:pt x="593" y="53"/>
                </a:lnTo>
                <a:lnTo>
                  <a:pt x="532" y="25"/>
                </a:lnTo>
                <a:lnTo>
                  <a:pt x="466" y="4"/>
                </a:lnTo>
                <a:lnTo>
                  <a:pt x="396" y="0"/>
                </a:lnTo>
                <a:lnTo>
                  <a:pt x="326" y="4"/>
                </a:lnTo>
                <a:lnTo>
                  <a:pt x="260" y="25"/>
                </a:lnTo>
                <a:lnTo>
                  <a:pt x="196" y="53"/>
                </a:lnTo>
                <a:lnTo>
                  <a:pt x="139" y="91"/>
                </a:lnTo>
                <a:lnTo>
                  <a:pt x="92" y="140"/>
                </a:lnTo>
                <a:lnTo>
                  <a:pt x="54" y="196"/>
                </a:lnTo>
                <a:lnTo>
                  <a:pt x="22" y="258"/>
                </a:lnTo>
                <a:lnTo>
                  <a:pt x="6" y="325"/>
                </a:lnTo>
                <a:lnTo>
                  <a:pt x="0" y="391"/>
                </a:lnTo>
                <a:lnTo>
                  <a:pt x="6" y="461"/>
                </a:lnTo>
                <a:lnTo>
                  <a:pt x="22" y="527"/>
                </a:lnTo>
                <a:lnTo>
                  <a:pt x="54" y="590"/>
                </a:lnTo>
                <a:lnTo>
                  <a:pt x="92" y="646"/>
                </a:lnTo>
                <a:lnTo>
                  <a:pt x="139" y="691"/>
                </a:lnTo>
                <a:lnTo>
                  <a:pt x="196" y="733"/>
                </a:lnTo>
                <a:lnTo>
                  <a:pt x="260" y="761"/>
                </a:lnTo>
                <a:lnTo>
                  <a:pt x="326" y="778"/>
                </a:lnTo>
                <a:lnTo>
                  <a:pt x="396" y="785"/>
                </a:lnTo>
                <a:lnTo>
                  <a:pt x="466" y="778"/>
                </a:lnTo>
                <a:lnTo>
                  <a:pt x="532" y="761"/>
                </a:lnTo>
                <a:lnTo>
                  <a:pt x="593" y="733"/>
                </a:lnTo>
                <a:lnTo>
                  <a:pt x="650" y="691"/>
                </a:lnTo>
                <a:lnTo>
                  <a:pt x="700" y="646"/>
                </a:lnTo>
                <a:lnTo>
                  <a:pt x="738" y="590"/>
                </a:lnTo>
                <a:lnTo>
                  <a:pt x="767" y="527"/>
                </a:lnTo>
                <a:lnTo>
                  <a:pt x="786" y="461"/>
                </a:lnTo>
                <a:lnTo>
                  <a:pt x="792" y="391"/>
                </a:lnTo>
                <a:close/>
              </a:path>
            </a:pathLst>
          </a:custGeom>
          <a:solidFill>
            <a:srgbClr val="FFFFFF"/>
          </a:solidFill>
          <a:ln w="9525">
            <a:solidFill>
              <a:srgbClr val="000000"/>
            </a:solidFill>
            <a:prstDash val="solid"/>
            <a:round/>
          </a:ln>
        </p:spPr>
        <p:txBody>
          <a:bodyPr/>
          <a:lstStyle/>
          <a:p>
            <a:endParaRPr lang="zh-CN" altLang="en-US"/>
          </a:p>
        </p:txBody>
      </p:sp>
      <p:sp>
        <p:nvSpPr>
          <p:cNvPr id="803918" name="Rectangle 78"/>
          <p:cNvSpPr>
            <a:spLocks noChangeArrowheads="1"/>
          </p:cNvSpPr>
          <p:nvPr/>
        </p:nvSpPr>
        <p:spPr bwMode="auto">
          <a:xfrm>
            <a:off x="6877050" y="5805488"/>
            <a:ext cx="385763" cy="304800"/>
          </a:xfrm>
          <a:prstGeom prst="rect">
            <a:avLst/>
          </a:prstGeom>
          <a:noFill/>
          <a:ln w="9525">
            <a:noFill/>
            <a:miter lim="800000"/>
          </a:ln>
        </p:spPr>
        <p:txBody>
          <a:bodyPr wrap="none" lIns="0" tIns="0" rIns="0" bIns="0">
            <a:spAutoFit/>
          </a:bodyPr>
          <a:lstStyle/>
          <a:p>
            <a:pPr eaLnBrk="0" hangingPunct="0"/>
            <a:r>
              <a:rPr kumimoji="1" lang="en-US" altLang="zh-CN" sz="2000" b="1">
                <a:solidFill>
                  <a:srgbClr val="FF9966"/>
                </a:solidFill>
                <a:latin typeface="宋体" panose="02010600030101010101" pitchFamily="2" charset="-122"/>
              </a:rPr>
              <a:t>1.3</a:t>
            </a:r>
            <a:endParaRPr kumimoji="1" lang="en-US" altLang="zh-CN" sz="2000" b="1">
              <a:solidFill>
                <a:srgbClr val="FF9966"/>
              </a:solidFill>
              <a:latin typeface="Times New Roman" panose="02020603050405020304" pitchFamily="18" charset="0"/>
            </a:endParaRPr>
          </a:p>
        </p:txBody>
      </p:sp>
      <p:sp>
        <p:nvSpPr>
          <p:cNvPr id="803919" name="Rectangle 79"/>
          <p:cNvSpPr>
            <a:spLocks noChangeArrowheads="1"/>
          </p:cNvSpPr>
          <p:nvPr/>
        </p:nvSpPr>
        <p:spPr bwMode="auto">
          <a:xfrm>
            <a:off x="6659563" y="6237288"/>
            <a:ext cx="1016000" cy="304800"/>
          </a:xfrm>
          <a:prstGeom prst="rect">
            <a:avLst/>
          </a:prstGeom>
          <a:noFill/>
          <a:ln w="9525">
            <a:noFill/>
            <a:miter lim="800000"/>
          </a:ln>
        </p:spPr>
        <p:txBody>
          <a:bodyPr wrap="none" lIns="0" tIns="0" rIns="0" bIns="0">
            <a:spAutoFit/>
          </a:bodyPr>
          <a:lstStyle/>
          <a:p>
            <a:pPr eaLnBrk="0" hangingPunct="0"/>
            <a:r>
              <a:rPr kumimoji="1" lang="zh-CN" altLang="en-US" sz="2000">
                <a:solidFill>
                  <a:srgbClr val="000000"/>
                </a:solidFill>
                <a:latin typeface="宋体" panose="02010600030101010101" pitchFamily="2" charset="-122"/>
              </a:rPr>
              <a:t>打印发票</a:t>
            </a:r>
            <a:endParaRPr kumimoji="1" lang="zh-CN" altLang="en-US" sz="2000">
              <a:latin typeface="Times New Roman" panose="02020603050405020304" pitchFamily="18" charset="0"/>
            </a:endParaRPr>
          </a:p>
        </p:txBody>
      </p:sp>
      <p:sp>
        <p:nvSpPr>
          <p:cNvPr id="803920" name="Line 80"/>
          <p:cNvSpPr>
            <a:spLocks noChangeShapeType="1"/>
          </p:cNvSpPr>
          <p:nvPr/>
        </p:nvSpPr>
        <p:spPr bwMode="auto">
          <a:xfrm>
            <a:off x="5292725" y="5013325"/>
            <a:ext cx="1295400" cy="936625"/>
          </a:xfrm>
          <a:prstGeom prst="line">
            <a:avLst/>
          </a:prstGeom>
          <a:noFill/>
          <a:ln w="28575">
            <a:solidFill>
              <a:srgbClr val="000000"/>
            </a:solidFill>
            <a:round/>
            <a:tailEnd type="stealth" w="lg" len="lg"/>
          </a:ln>
        </p:spPr>
        <p:txBody>
          <a:bodyPr/>
          <a:lstStyle/>
          <a:p>
            <a:endParaRPr lang="zh-CN" altLang="en-US"/>
          </a:p>
        </p:txBody>
      </p:sp>
      <p:sp>
        <p:nvSpPr>
          <p:cNvPr id="803921" name="Rectangle 81"/>
          <p:cNvSpPr>
            <a:spLocks noChangeArrowheads="1"/>
          </p:cNvSpPr>
          <p:nvPr/>
        </p:nvSpPr>
        <p:spPr bwMode="auto">
          <a:xfrm>
            <a:off x="5219700" y="5516563"/>
            <a:ext cx="508000" cy="304800"/>
          </a:xfrm>
          <a:prstGeom prst="rect">
            <a:avLst/>
          </a:prstGeom>
          <a:noFill/>
          <a:ln w="9525">
            <a:noFill/>
            <a:miter lim="800000"/>
          </a:ln>
        </p:spPr>
        <p:txBody>
          <a:bodyPr wrap="none" lIns="0" tIns="0" rIns="0" bIns="0">
            <a:spAutoFit/>
          </a:bodyPr>
          <a:lstStyle/>
          <a:p>
            <a:pPr eaLnBrk="0" hangingPunct="0"/>
            <a:r>
              <a:rPr kumimoji="1" lang="zh-CN" altLang="en-US" sz="2000">
                <a:solidFill>
                  <a:srgbClr val="000000"/>
                </a:solidFill>
                <a:latin typeface="宋体" panose="02010600030101010101" pitchFamily="2" charset="-122"/>
              </a:rPr>
              <a:t>发票</a:t>
            </a:r>
            <a:endParaRPr kumimoji="1" lang="zh-CN" altLang="en-US" sz="2000">
              <a:latin typeface="Times New Roman" panose="02020603050405020304" pitchFamily="18" charset="0"/>
            </a:endParaRPr>
          </a:p>
        </p:txBody>
      </p:sp>
      <p:sp>
        <p:nvSpPr>
          <p:cNvPr id="803922" name="Rectangle 82"/>
          <p:cNvSpPr>
            <a:spLocks noChangeArrowheads="1"/>
          </p:cNvSpPr>
          <p:nvPr/>
        </p:nvSpPr>
        <p:spPr bwMode="auto">
          <a:xfrm>
            <a:off x="7308850" y="5300663"/>
            <a:ext cx="508000" cy="304800"/>
          </a:xfrm>
          <a:prstGeom prst="rect">
            <a:avLst/>
          </a:prstGeom>
          <a:noFill/>
          <a:ln w="9525">
            <a:noFill/>
            <a:miter lim="800000"/>
          </a:ln>
        </p:spPr>
        <p:txBody>
          <a:bodyPr wrap="none" lIns="0" tIns="0" rIns="0" bIns="0">
            <a:spAutoFit/>
          </a:bodyPr>
          <a:lstStyle/>
          <a:p>
            <a:pPr eaLnBrk="0" hangingPunct="0"/>
            <a:r>
              <a:rPr kumimoji="1" lang="zh-CN" altLang="en-US" sz="2000">
                <a:solidFill>
                  <a:srgbClr val="000000"/>
                </a:solidFill>
                <a:latin typeface="宋体" panose="02010600030101010101" pitchFamily="2" charset="-122"/>
              </a:rPr>
              <a:t>发票</a:t>
            </a:r>
            <a:endParaRPr kumimoji="1" lang="zh-CN" altLang="en-US" sz="2000">
              <a:latin typeface="Times New Roman" panose="02020603050405020304" pitchFamily="18" charset="0"/>
            </a:endParaRPr>
          </a:p>
        </p:txBody>
      </p:sp>
      <p:sp>
        <p:nvSpPr>
          <p:cNvPr id="803923" name="Line 83"/>
          <p:cNvSpPr>
            <a:spLocks noChangeShapeType="1"/>
          </p:cNvSpPr>
          <p:nvPr/>
        </p:nvSpPr>
        <p:spPr bwMode="auto">
          <a:xfrm flipV="1">
            <a:off x="7812088" y="5157788"/>
            <a:ext cx="431800" cy="1079500"/>
          </a:xfrm>
          <a:prstGeom prst="line">
            <a:avLst/>
          </a:prstGeom>
          <a:noFill/>
          <a:ln w="28575">
            <a:solidFill>
              <a:srgbClr val="000000"/>
            </a:solidFill>
            <a:round/>
            <a:tailEnd type="stealth" w="lg" len="lg"/>
          </a:ln>
        </p:spPr>
        <p:txBody>
          <a:bodyPr/>
          <a:lstStyle/>
          <a:p>
            <a:endParaRPr lang="zh-CN" altLang="en-US"/>
          </a:p>
        </p:txBody>
      </p:sp>
      <p:sp>
        <p:nvSpPr>
          <p:cNvPr id="803924" name="Rectangle 84"/>
          <p:cNvSpPr>
            <a:spLocks noChangeArrowheads="1"/>
          </p:cNvSpPr>
          <p:nvPr/>
        </p:nvSpPr>
        <p:spPr bwMode="auto">
          <a:xfrm>
            <a:off x="827088" y="981075"/>
            <a:ext cx="4114800" cy="365125"/>
          </a:xfrm>
          <a:prstGeom prst="rect">
            <a:avLst/>
          </a:prstGeom>
          <a:noFill/>
          <a:ln w="9525">
            <a:noFill/>
            <a:miter lim="800000"/>
          </a:ln>
        </p:spPr>
        <p:txBody>
          <a:bodyPr wrap="none" lIns="0" tIns="0" rIns="0" bIns="0">
            <a:spAutoFit/>
          </a:bodyPr>
          <a:lstStyle/>
          <a:p>
            <a:pPr eaLnBrk="0" hangingPunct="0"/>
            <a:r>
              <a:rPr kumimoji="1" lang="zh-CN" altLang="en-US" sz="2400">
                <a:solidFill>
                  <a:srgbClr val="000000"/>
                </a:solidFill>
                <a:latin typeface="宋体" panose="02010600030101010101" pitchFamily="2" charset="-122"/>
              </a:rPr>
              <a:t>第二层</a:t>
            </a:r>
            <a:r>
              <a:rPr kumimoji="1" lang="en-US" altLang="zh-CN" sz="2400">
                <a:solidFill>
                  <a:srgbClr val="000000"/>
                </a:solidFill>
                <a:latin typeface="宋体" panose="02010600030101010101" pitchFamily="2" charset="-122"/>
              </a:rPr>
              <a:t>DFD</a:t>
            </a:r>
            <a:r>
              <a:rPr kumimoji="1" lang="zh-CN" altLang="en-US" sz="2400">
                <a:solidFill>
                  <a:srgbClr val="000000"/>
                </a:solidFill>
                <a:latin typeface="宋体" panose="02010600030101010101" pitchFamily="2" charset="-122"/>
              </a:rPr>
              <a:t>图</a:t>
            </a:r>
            <a:r>
              <a:rPr kumimoji="1" lang="en-US" altLang="zh-CN" sz="2400">
                <a:solidFill>
                  <a:srgbClr val="000000"/>
                </a:solidFill>
                <a:latin typeface="Times New Roman" panose="02020603050405020304"/>
              </a:rPr>
              <a:t>——</a:t>
            </a:r>
            <a:r>
              <a:rPr kumimoji="1" lang="zh-CN" altLang="en-US" sz="2400">
                <a:solidFill>
                  <a:srgbClr val="000000"/>
                </a:solidFill>
                <a:latin typeface="宋体" panose="02010600030101010101" pitchFamily="2" charset="-122"/>
              </a:rPr>
              <a:t>教材销售系统</a:t>
            </a:r>
            <a:endParaRPr kumimoji="1" lang="zh-CN" altLang="en-US" sz="2400">
              <a:latin typeface="Times New Roman" panose="02020603050405020304" pitchFamily="18" charset="0"/>
            </a:endParaRP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03843"/>
                                        </p:tgtEl>
                                        <p:attrNameLst>
                                          <p:attrName>style.visibility</p:attrName>
                                        </p:attrNameLst>
                                      </p:cBhvr>
                                      <p:to>
                                        <p:strVal val="visible"/>
                                      </p:to>
                                    </p:set>
                                    <p:animEffect transition="in" filter="blinds(horizontal)">
                                      <p:cBhvr>
                                        <p:cTn id="7" dur="500"/>
                                        <p:tgtEl>
                                          <p:spTgt spid="803843"/>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803844"/>
                                        </p:tgtEl>
                                        <p:attrNameLst>
                                          <p:attrName>style.visibility</p:attrName>
                                        </p:attrNameLst>
                                      </p:cBhvr>
                                      <p:to>
                                        <p:strVal val="visible"/>
                                      </p:to>
                                    </p:set>
                                    <p:animEffect transition="in" filter="blinds(horizontal)">
                                      <p:cBhvr>
                                        <p:cTn id="10" dur="500"/>
                                        <p:tgtEl>
                                          <p:spTgt spid="803844"/>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803845"/>
                                        </p:tgtEl>
                                        <p:attrNameLst>
                                          <p:attrName>style.visibility</p:attrName>
                                        </p:attrNameLst>
                                      </p:cBhvr>
                                      <p:to>
                                        <p:strVal val="visible"/>
                                      </p:to>
                                    </p:set>
                                    <p:animEffect transition="in" filter="blinds(horizontal)">
                                      <p:cBhvr>
                                        <p:cTn id="13" dur="500"/>
                                        <p:tgtEl>
                                          <p:spTgt spid="803845"/>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803846"/>
                                        </p:tgtEl>
                                        <p:attrNameLst>
                                          <p:attrName>style.visibility</p:attrName>
                                        </p:attrNameLst>
                                      </p:cBhvr>
                                      <p:to>
                                        <p:strVal val="visible"/>
                                      </p:to>
                                    </p:set>
                                    <p:animEffect transition="in" filter="blinds(horizontal)">
                                      <p:cBhvr>
                                        <p:cTn id="16" dur="500"/>
                                        <p:tgtEl>
                                          <p:spTgt spid="803846"/>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803847"/>
                                        </p:tgtEl>
                                        <p:attrNameLst>
                                          <p:attrName>style.visibility</p:attrName>
                                        </p:attrNameLst>
                                      </p:cBhvr>
                                      <p:to>
                                        <p:strVal val="visible"/>
                                      </p:to>
                                    </p:set>
                                    <p:animEffect transition="in" filter="blinds(horizontal)">
                                      <p:cBhvr>
                                        <p:cTn id="19" dur="500"/>
                                        <p:tgtEl>
                                          <p:spTgt spid="803847"/>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803848"/>
                                        </p:tgtEl>
                                        <p:attrNameLst>
                                          <p:attrName>style.visibility</p:attrName>
                                        </p:attrNameLst>
                                      </p:cBhvr>
                                      <p:to>
                                        <p:strVal val="visible"/>
                                      </p:to>
                                    </p:set>
                                    <p:animEffect transition="in" filter="blinds(horizontal)">
                                      <p:cBhvr>
                                        <p:cTn id="22" dur="500"/>
                                        <p:tgtEl>
                                          <p:spTgt spid="803848"/>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803849"/>
                                        </p:tgtEl>
                                        <p:attrNameLst>
                                          <p:attrName>style.visibility</p:attrName>
                                        </p:attrNameLst>
                                      </p:cBhvr>
                                      <p:to>
                                        <p:strVal val="visible"/>
                                      </p:to>
                                    </p:set>
                                    <p:animEffect transition="in" filter="blinds(horizontal)">
                                      <p:cBhvr>
                                        <p:cTn id="25" dur="500"/>
                                        <p:tgtEl>
                                          <p:spTgt spid="803849"/>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803850"/>
                                        </p:tgtEl>
                                        <p:attrNameLst>
                                          <p:attrName>style.visibility</p:attrName>
                                        </p:attrNameLst>
                                      </p:cBhvr>
                                      <p:to>
                                        <p:strVal val="visible"/>
                                      </p:to>
                                    </p:set>
                                    <p:animEffect transition="in" filter="blinds(horizontal)">
                                      <p:cBhvr>
                                        <p:cTn id="28" dur="500"/>
                                        <p:tgtEl>
                                          <p:spTgt spid="803850"/>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803851"/>
                                        </p:tgtEl>
                                        <p:attrNameLst>
                                          <p:attrName>style.visibility</p:attrName>
                                        </p:attrNameLst>
                                      </p:cBhvr>
                                      <p:to>
                                        <p:strVal val="visible"/>
                                      </p:to>
                                    </p:set>
                                    <p:animEffect transition="in" filter="blinds(horizontal)">
                                      <p:cBhvr>
                                        <p:cTn id="31" dur="500"/>
                                        <p:tgtEl>
                                          <p:spTgt spid="803851"/>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803852"/>
                                        </p:tgtEl>
                                        <p:attrNameLst>
                                          <p:attrName>style.visibility</p:attrName>
                                        </p:attrNameLst>
                                      </p:cBhvr>
                                      <p:to>
                                        <p:strVal val="visible"/>
                                      </p:to>
                                    </p:set>
                                    <p:animEffect transition="in" filter="blinds(horizontal)">
                                      <p:cBhvr>
                                        <p:cTn id="34" dur="500"/>
                                        <p:tgtEl>
                                          <p:spTgt spid="803852"/>
                                        </p:tgtEl>
                                      </p:cBhvr>
                                    </p:animEffect>
                                  </p:childTnLst>
                                </p:cTn>
                              </p:par>
                              <p:par>
                                <p:cTn id="35" presetID="3" presetClass="entr" presetSubtype="10" fill="hold" grpId="0" nodeType="withEffect">
                                  <p:stCondLst>
                                    <p:cond delay="0"/>
                                  </p:stCondLst>
                                  <p:childTnLst>
                                    <p:set>
                                      <p:cBhvr>
                                        <p:cTn id="36" dur="1" fill="hold">
                                          <p:stCondLst>
                                            <p:cond delay="0"/>
                                          </p:stCondLst>
                                        </p:cTn>
                                        <p:tgtEl>
                                          <p:spTgt spid="803853"/>
                                        </p:tgtEl>
                                        <p:attrNameLst>
                                          <p:attrName>style.visibility</p:attrName>
                                        </p:attrNameLst>
                                      </p:cBhvr>
                                      <p:to>
                                        <p:strVal val="visible"/>
                                      </p:to>
                                    </p:set>
                                    <p:animEffect transition="in" filter="blinds(horizontal)">
                                      <p:cBhvr>
                                        <p:cTn id="37" dur="500"/>
                                        <p:tgtEl>
                                          <p:spTgt spid="803853"/>
                                        </p:tgtEl>
                                      </p:cBhvr>
                                    </p:animEffect>
                                  </p:childTnLst>
                                </p:cTn>
                              </p:par>
                              <p:par>
                                <p:cTn id="38" presetID="3" presetClass="entr" presetSubtype="10" fill="hold" grpId="0" nodeType="withEffect">
                                  <p:stCondLst>
                                    <p:cond delay="0"/>
                                  </p:stCondLst>
                                  <p:childTnLst>
                                    <p:set>
                                      <p:cBhvr>
                                        <p:cTn id="39" dur="1" fill="hold">
                                          <p:stCondLst>
                                            <p:cond delay="0"/>
                                          </p:stCondLst>
                                        </p:cTn>
                                        <p:tgtEl>
                                          <p:spTgt spid="803854"/>
                                        </p:tgtEl>
                                        <p:attrNameLst>
                                          <p:attrName>style.visibility</p:attrName>
                                        </p:attrNameLst>
                                      </p:cBhvr>
                                      <p:to>
                                        <p:strVal val="visible"/>
                                      </p:to>
                                    </p:set>
                                    <p:animEffect transition="in" filter="blinds(horizontal)">
                                      <p:cBhvr>
                                        <p:cTn id="40" dur="500"/>
                                        <p:tgtEl>
                                          <p:spTgt spid="803854"/>
                                        </p:tgtEl>
                                      </p:cBhvr>
                                    </p:animEffect>
                                  </p:childTnLst>
                                </p:cTn>
                              </p:par>
                              <p:par>
                                <p:cTn id="41" presetID="3" presetClass="entr" presetSubtype="10" fill="hold" grpId="0" nodeType="withEffect">
                                  <p:stCondLst>
                                    <p:cond delay="0"/>
                                  </p:stCondLst>
                                  <p:childTnLst>
                                    <p:set>
                                      <p:cBhvr>
                                        <p:cTn id="42" dur="1" fill="hold">
                                          <p:stCondLst>
                                            <p:cond delay="0"/>
                                          </p:stCondLst>
                                        </p:cTn>
                                        <p:tgtEl>
                                          <p:spTgt spid="803855"/>
                                        </p:tgtEl>
                                        <p:attrNameLst>
                                          <p:attrName>style.visibility</p:attrName>
                                        </p:attrNameLst>
                                      </p:cBhvr>
                                      <p:to>
                                        <p:strVal val="visible"/>
                                      </p:to>
                                    </p:set>
                                    <p:animEffect transition="in" filter="blinds(horizontal)">
                                      <p:cBhvr>
                                        <p:cTn id="43" dur="500"/>
                                        <p:tgtEl>
                                          <p:spTgt spid="803855"/>
                                        </p:tgtEl>
                                      </p:cBhvr>
                                    </p:animEffect>
                                  </p:childTnLst>
                                </p:cTn>
                              </p:par>
                              <p:par>
                                <p:cTn id="44" presetID="3" presetClass="entr" presetSubtype="10" fill="hold" grpId="0" nodeType="withEffect">
                                  <p:stCondLst>
                                    <p:cond delay="0"/>
                                  </p:stCondLst>
                                  <p:childTnLst>
                                    <p:set>
                                      <p:cBhvr>
                                        <p:cTn id="45" dur="1" fill="hold">
                                          <p:stCondLst>
                                            <p:cond delay="0"/>
                                          </p:stCondLst>
                                        </p:cTn>
                                        <p:tgtEl>
                                          <p:spTgt spid="803856"/>
                                        </p:tgtEl>
                                        <p:attrNameLst>
                                          <p:attrName>style.visibility</p:attrName>
                                        </p:attrNameLst>
                                      </p:cBhvr>
                                      <p:to>
                                        <p:strVal val="visible"/>
                                      </p:to>
                                    </p:set>
                                    <p:animEffect transition="in" filter="blinds(horizontal)">
                                      <p:cBhvr>
                                        <p:cTn id="46" dur="500"/>
                                        <p:tgtEl>
                                          <p:spTgt spid="803856"/>
                                        </p:tgtEl>
                                      </p:cBhvr>
                                    </p:animEffect>
                                  </p:childTnLst>
                                </p:cTn>
                              </p:par>
                              <p:par>
                                <p:cTn id="47" presetID="3" presetClass="entr" presetSubtype="10" fill="hold" grpId="0" nodeType="withEffect">
                                  <p:stCondLst>
                                    <p:cond delay="0"/>
                                  </p:stCondLst>
                                  <p:childTnLst>
                                    <p:set>
                                      <p:cBhvr>
                                        <p:cTn id="48" dur="1" fill="hold">
                                          <p:stCondLst>
                                            <p:cond delay="0"/>
                                          </p:stCondLst>
                                        </p:cTn>
                                        <p:tgtEl>
                                          <p:spTgt spid="803857"/>
                                        </p:tgtEl>
                                        <p:attrNameLst>
                                          <p:attrName>style.visibility</p:attrName>
                                        </p:attrNameLst>
                                      </p:cBhvr>
                                      <p:to>
                                        <p:strVal val="visible"/>
                                      </p:to>
                                    </p:set>
                                    <p:animEffect transition="in" filter="blinds(horizontal)">
                                      <p:cBhvr>
                                        <p:cTn id="49" dur="500"/>
                                        <p:tgtEl>
                                          <p:spTgt spid="803857"/>
                                        </p:tgtEl>
                                      </p:cBhvr>
                                    </p:animEffect>
                                  </p:childTnLst>
                                </p:cTn>
                              </p:par>
                              <p:par>
                                <p:cTn id="50" presetID="3" presetClass="entr" presetSubtype="10" fill="hold" grpId="0" nodeType="withEffect">
                                  <p:stCondLst>
                                    <p:cond delay="0"/>
                                  </p:stCondLst>
                                  <p:childTnLst>
                                    <p:set>
                                      <p:cBhvr>
                                        <p:cTn id="51" dur="1" fill="hold">
                                          <p:stCondLst>
                                            <p:cond delay="0"/>
                                          </p:stCondLst>
                                        </p:cTn>
                                        <p:tgtEl>
                                          <p:spTgt spid="803858"/>
                                        </p:tgtEl>
                                        <p:attrNameLst>
                                          <p:attrName>style.visibility</p:attrName>
                                        </p:attrNameLst>
                                      </p:cBhvr>
                                      <p:to>
                                        <p:strVal val="visible"/>
                                      </p:to>
                                    </p:set>
                                    <p:animEffect transition="in" filter="blinds(horizontal)">
                                      <p:cBhvr>
                                        <p:cTn id="52" dur="500"/>
                                        <p:tgtEl>
                                          <p:spTgt spid="803858"/>
                                        </p:tgtEl>
                                      </p:cBhvr>
                                    </p:animEffect>
                                  </p:childTnLst>
                                </p:cTn>
                              </p:par>
                              <p:par>
                                <p:cTn id="53" presetID="3" presetClass="entr" presetSubtype="10" fill="hold" grpId="0" nodeType="withEffect">
                                  <p:stCondLst>
                                    <p:cond delay="0"/>
                                  </p:stCondLst>
                                  <p:childTnLst>
                                    <p:set>
                                      <p:cBhvr>
                                        <p:cTn id="54" dur="1" fill="hold">
                                          <p:stCondLst>
                                            <p:cond delay="0"/>
                                          </p:stCondLst>
                                        </p:cTn>
                                        <p:tgtEl>
                                          <p:spTgt spid="803859"/>
                                        </p:tgtEl>
                                        <p:attrNameLst>
                                          <p:attrName>style.visibility</p:attrName>
                                        </p:attrNameLst>
                                      </p:cBhvr>
                                      <p:to>
                                        <p:strVal val="visible"/>
                                      </p:to>
                                    </p:set>
                                    <p:animEffect transition="in" filter="blinds(horizontal)">
                                      <p:cBhvr>
                                        <p:cTn id="55" dur="500"/>
                                        <p:tgtEl>
                                          <p:spTgt spid="803859"/>
                                        </p:tgtEl>
                                      </p:cBhvr>
                                    </p:animEffect>
                                  </p:childTnLst>
                                </p:cTn>
                              </p:par>
                              <p:par>
                                <p:cTn id="56" presetID="3" presetClass="entr" presetSubtype="10" fill="hold" grpId="0" nodeType="withEffect">
                                  <p:stCondLst>
                                    <p:cond delay="0"/>
                                  </p:stCondLst>
                                  <p:childTnLst>
                                    <p:set>
                                      <p:cBhvr>
                                        <p:cTn id="57" dur="1" fill="hold">
                                          <p:stCondLst>
                                            <p:cond delay="0"/>
                                          </p:stCondLst>
                                        </p:cTn>
                                        <p:tgtEl>
                                          <p:spTgt spid="803860"/>
                                        </p:tgtEl>
                                        <p:attrNameLst>
                                          <p:attrName>style.visibility</p:attrName>
                                        </p:attrNameLst>
                                      </p:cBhvr>
                                      <p:to>
                                        <p:strVal val="visible"/>
                                      </p:to>
                                    </p:set>
                                    <p:animEffect transition="in" filter="blinds(horizontal)">
                                      <p:cBhvr>
                                        <p:cTn id="58" dur="500"/>
                                        <p:tgtEl>
                                          <p:spTgt spid="803860"/>
                                        </p:tgtEl>
                                      </p:cBhvr>
                                    </p:animEffect>
                                  </p:childTnLst>
                                </p:cTn>
                              </p:par>
                              <p:par>
                                <p:cTn id="59" presetID="3" presetClass="entr" presetSubtype="10" fill="hold" grpId="0" nodeType="withEffect">
                                  <p:stCondLst>
                                    <p:cond delay="0"/>
                                  </p:stCondLst>
                                  <p:childTnLst>
                                    <p:set>
                                      <p:cBhvr>
                                        <p:cTn id="60" dur="1" fill="hold">
                                          <p:stCondLst>
                                            <p:cond delay="0"/>
                                          </p:stCondLst>
                                        </p:cTn>
                                        <p:tgtEl>
                                          <p:spTgt spid="803861"/>
                                        </p:tgtEl>
                                        <p:attrNameLst>
                                          <p:attrName>style.visibility</p:attrName>
                                        </p:attrNameLst>
                                      </p:cBhvr>
                                      <p:to>
                                        <p:strVal val="visible"/>
                                      </p:to>
                                    </p:set>
                                    <p:animEffect transition="in" filter="blinds(horizontal)">
                                      <p:cBhvr>
                                        <p:cTn id="61" dur="500"/>
                                        <p:tgtEl>
                                          <p:spTgt spid="803861"/>
                                        </p:tgtEl>
                                      </p:cBhvr>
                                    </p:animEffect>
                                  </p:childTnLst>
                                </p:cTn>
                              </p:par>
                              <p:par>
                                <p:cTn id="62" presetID="3" presetClass="entr" presetSubtype="10" fill="hold" grpId="0" nodeType="withEffect">
                                  <p:stCondLst>
                                    <p:cond delay="0"/>
                                  </p:stCondLst>
                                  <p:childTnLst>
                                    <p:set>
                                      <p:cBhvr>
                                        <p:cTn id="63" dur="1" fill="hold">
                                          <p:stCondLst>
                                            <p:cond delay="0"/>
                                          </p:stCondLst>
                                        </p:cTn>
                                        <p:tgtEl>
                                          <p:spTgt spid="803862"/>
                                        </p:tgtEl>
                                        <p:attrNameLst>
                                          <p:attrName>style.visibility</p:attrName>
                                        </p:attrNameLst>
                                      </p:cBhvr>
                                      <p:to>
                                        <p:strVal val="visible"/>
                                      </p:to>
                                    </p:set>
                                    <p:animEffect transition="in" filter="blinds(horizontal)">
                                      <p:cBhvr>
                                        <p:cTn id="64" dur="500"/>
                                        <p:tgtEl>
                                          <p:spTgt spid="803862"/>
                                        </p:tgtEl>
                                      </p:cBhvr>
                                    </p:animEffect>
                                  </p:childTnLst>
                                </p:cTn>
                              </p:par>
                              <p:par>
                                <p:cTn id="65" presetID="3" presetClass="entr" presetSubtype="10" fill="hold" grpId="0" nodeType="withEffect">
                                  <p:stCondLst>
                                    <p:cond delay="0"/>
                                  </p:stCondLst>
                                  <p:childTnLst>
                                    <p:set>
                                      <p:cBhvr>
                                        <p:cTn id="66" dur="1" fill="hold">
                                          <p:stCondLst>
                                            <p:cond delay="0"/>
                                          </p:stCondLst>
                                        </p:cTn>
                                        <p:tgtEl>
                                          <p:spTgt spid="803863"/>
                                        </p:tgtEl>
                                        <p:attrNameLst>
                                          <p:attrName>style.visibility</p:attrName>
                                        </p:attrNameLst>
                                      </p:cBhvr>
                                      <p:to>
                                        <p:strVal val="visible"/>
                                      </p:to>
                                    </p:set>
                                    <p:animEffect transition="in" filter="blinds(horizontal)">
                                      <p:cBhvr>
                                        <p:cTn id="67" dur="500"/>
                                        <p:tgtEl>
                                          <p:spTgt spid="803863"/>
                                        </p:tgtEl>
                                      </p:cBhvr>
                                    </p:animEffect>
                                  </p:childTnLst>
                                </p:cTn>
                              </p:par>
                              <p:par>
                                <p:cTn id="68" presetID="3" presetClass="entr" presetSubtype="10" fill="hold" grpId="0" nodeType="withEffect">
                                  <p:stCondLst>
                                    <p:cond delay="0"/>
                                  </p:stCondLst>
                                  <p:childTnLst>
                                    <p:set>
                                      <p:cBhvr>
                                        <p:cTn id="69" dur="1" fill="hold">
                                          <p:stCondLst>
                                            <p:cond delay="0"/>
                                          </p:stCondLst>
                                        </p:cTn>
                                        <p:tgtEl>
                                          <p:spTgt spid="803864"/>
                                        </p:tgtEl>
                                        <p:attrNameLst>
                                          <p:attrName>style.visibility</p:attrName>
                                        </p:attrNameLst>
                                      </p:cBhvr>
                                      <p:to>
                                        <p:strVal val="visible"/>
                                      </p:to>
                                    </p:set>
                                    <p:animEffect transition="in" filter="blinds(horizontal)">
                                      <p:cBhvr>
                                        <p:cTn id="70" dur="500"/>
                                        <p:tgtEl>
                                          <p:spTgt spid="803864"/>
                                        </p:tgtEl>
                                      </p:cBhvr>
                                    </p:animEffect>
                                  </p:childTnLst>
                                </p:cTn>
                              </p:par>
                              <p:par>
                                <p:cTn id="71" presetID="3" presetClass="entr" presetSubtype="10" fill="hold" grpId="0" nodeType="withEffect">
                                  <p:stCondLst>
                                    <p:cond delay="0"/>
                                  </p:stCondLst>
                                  <p:childTnLst>
                                    <p:set>
                                      <p:cBhvr>
                                        <p:cTn id="72" dur="1" fill="hold">
                                          <p:stCondLst>
                                            <p:cond delay="0"/>
                                          </p:stCondLst>
                                        </p:cTn>
                                        <p:tgtEl>
                                          <p:spTgt spid="803865"/>
                                        </p:tgtEl>
                                        <p:attrNameLst>
                                          <p:attrName>style.visibility</p:attrName>
                                        </p:attrNameLst>
                                      </p:cBhvr>
                                      <p:to>
                                        <p:strVal val="visible"/>
                                      </p:to>
                                    </p:set>
                                    <p:animEffect transition="in" filter="blinds(horizontal)">
                                      <p:cBhvr>
                                        <p:cTn id="73" dur="500"/>
                                        <p:tgtEl>
                                          <p:spTgt spid="803865"/>
                                        </p:tgtEl>
                                      </p:cBhvr>
                                    </p:animEffect>
                                  </p:childTnLst>
                                </p:cTn>
                              </p:par>
                              <p:par>
                                <p:cTn id="74" presetID="3" presetClass="entr" presetSubtype="10" fill="hold" grpId="0" nodeType="withEffect">
                                  <p:stCondLst>
                                    <p:cond delay="0"/>
                                  </p:stCondLst>
                                  <p:childTnLst>
                                    <p:set>
                                      <p:cBhvr>
                                        <p:cTn id="75" dur="1" fill="hold">
                                          <p:stCondLst>
                                            <p:cond delay="0"/>
                                          </p:stCondLst>
                                        </p:cTn>
                                        <p:tgtEl>
                                          <p:spTgt spid="803866"/>
                                        </p:tgtEl>
                                        <p:attrNameLst>
                                          <p:attrName>style.visibility</p:attrName>
                                        </p:attrNameLst>
                                      </p:cBhvr>
                                      <p:to>
                                        <p:strVal val="visible"/>
                                      </p:to>
                                    </p:set>
                                    <p:animEffect transition="in" filter="blinds(horizontal)">
                                      <p:cBhvr>
                                        <p:cTn id="76" dur="500"/>
                                        <p:tgtEl>
                                          <p:spTgt spid="803866"/>
                                        </p:tgtEl>
                                      </p:cBhvr>
                                    </p:animEffect>
                                  </p:childTnLst>
                                </p:cTn>
                              </p:par>
                              <p:par>
                                <p:cTn id="77" presetID="3" presetClass="entr" presetSubtype="10" fill="hold" grpId="0" nodeType="withEffect">
                                  <p:stCondLst>
                                    <p:cond delay="0"/>
                                  </p:stCondLst>
                                  <p:childTnLst>
                                    <p:set>
                                      <p:cBhvr>
                                        <p:cTn id="78" dur="1" fill="hold">
                                          <p:stCondLst>
                                            <p:cond delay="0"/>
                                          </p:stCondLst>
                                        </p:cTn>
                                        <p:tgtEl>
                                          <p:spTgt spid="803867"/>
                                        </p:tgtEl>
                                        <p:attrNameLst>
                                          <p:attrName>style.visibility</p:attrName>
                                        </p:attrNameLst>
                                      </p:cBhvr>
                                      <p:to>
                                        <p:strVal val="visible"/>
                                      </p:to>
                                    </p:set>
                                    <p:animEffect transition="in" filter="blinds(horizontal)">
                                      <p:cBhvr>
                                        <p:cTn id="79" dur="500"/>
                                        <p:tgtEl>
                                          <p:spTgt spid="803867"/>
                                        </p:tgtEl>
                                      </p:cBhvr>
                                    </p:animEffect>
                                  </p:childTnLst>
                                </p:cTn>
                              </p:par>
                              <p:par>
                                <p:cTn id="80" presetID="3" presetClass="entr" presetSubtype="10" fill="hold" grpId="0" nodeType="withEffect">
                                  <p:stCondLst>
                                    <p:cond delay="0"/>
                                  </p:stCondLst>
                                  <p:childTnLst>
                                    <p:set>
                                      <p:cBhvr>
                                        <p:cTn id="81" dur="1" fill="hold">
                                          <p:stCondLst>
                                            <p:cond delay="0"/>
                                          </p:stCondLst>
                                        </p:cTn>
                                        <p:tgtEl>
                                          <p:spTgt spid="803868"/>
                                        </p:tgtEl>
                                        <p:attrNameLst>
                                          <p:attrName>style.visibility</p:attrName>
                                        </p:attrNameLst>
                                      </p:cBhvr>
                                      <p:to>
                                        <p:strVal val="visible"/>
                                      </p:to>
                                    </p:set>
                                    <p:animEffect transition="in" filter="blinds(horizontal)">
                                      <p:cBhvr>
                                        <p:cTn id="82" dur="500"/>
                                        <p:tgtEl>
                                          <p:spTgt spid="803868"/>
                                        </p:tgtEl>
                                      </p:cBhvr>
                                    </p:animEffect>
                                  </p:childTnLst>
                                </p:cTn>
                              </p:par>
                              <p:par>
                                <p:cTn id="83" presetID="3" presetClass="entr" presetSubtype="10" fill="hold" grpId="0" nodeType="withEffect">
                                  <p:stCondLst>
                                    <p:cond delay="0"/>
                                  </p:stCondLst>
                                  <p:childTnLst>
                                    <p:set>
                                      <p:cBhvr>
                                        <p:cTn id="84" dur="1" fill="hold">
                                          <p:stCondLst>
                                            <p:cond delay="0"/>
                                          </p:stCondLst>
                                        </p:cTn>
                                        <p:tgtEl>
                                          <p:spTgt spid="803869"/>
                                        </p:tgtEl>
                                        <p:attrNameLst>
                                          <p:attrName>style.visibility</p:attrName>
                                        </p:attrNameLst>
                                      </p:cBhvr>
                                      <p:to>
                                        <p:strVal val="visible"/>
                                      </p:to>
                                    </p:set>
                                    <p:animEffect transition="in" filter="blinds(horizontal)">
                                      <p:cBhvr>
                                        <p:cTn id="85" dur="500"/>
                                        <p:tgtEl>
                                          <p:spTgt spid="803869"/>
                                        </p:tgtEl>
                                      </p:cBhvr>
                                    </p:animEffect>
                                  </p:childTnLst>
                                </p:cTn>
                              </p:par>
                              <p:par>
                                <p:cTn id="86" presetID="3" presetClass="entr" presetSubtype="10" fill="hold" grpId="0" nodeType="withEffect">
                                  <p:stCondLst>
                                    <p:cond delay="0"/>
                                  </p:stCondLst>
                                  <p:childTnLst>
                                    <p:set>
                                      <p:cBhvr>
                                        <p:cTn id="87" dur="1" fill="hold">
                                          <p:stCondLst>
                                            <p:cond delay="0"/>
                                          </p:stCondLst>
                                        </p:cTn>
                                        <p:tgtEl>
                                          <p:spTgt spid="803870"/>
                                        </p:tgtEl>
                                        <p:attrNameLst>
                                          <p:attrName>style.visibility</p:attrName>
                                        </p:attrNameLst>
                                      </p:cBhvr>
                                      <p:to>
                                        <p:strVal val="visible"/>
                                      </p:to>
                                    </p:set>
                                    <p:animEffect transition="in" filter="blinds(horizontal)">
                                      <p:cBhvr>
                                        <p:cTn id="88" dur="500"/>
                                        <p:tgtEl>
                                          <p:spTgt spid="803870"/>
                                        </p:tgtEl>
                                      </p:cBhvr>
                                    </p:animEffect>
                                  </p:childTnLst>
                                </p:cTn>
                              </p:par>
                              <p:par>
                                <p:cTn id="89" presetID="3" presetClass="entr" presetSubtype="10" fill="hold" grpId="0" nodeType="withEffect">
                                  <p:stCondLst>
                                    <p:cond delay="0"/>
                                  </p:stCondLst>
                                  <p:childTnLst>
                                    <p:set>
                                      <p:cBhvr>
                                        <p:cTn id="90" dur="1" fill="hold">
                                          <p:stCondLst>
                                            <p:cond delay="0"/>
                                          </p:stCondLst>
                                        </p:cTn>
                                        <p:tgtEl>
                                          <p:spTgt spid="803871"/>
                                        </p:tgtEl>
                                        <p:attrNameLst>
                                          <p:attrName>style.visibility</p:attrName>
                                        </p:attrNameLst>
                                      </p:cBhvr>
                                      <p:to>
                                        <p:strVal val="visible"/>
                                      </p:to>
                                    </p:set>
                                    <p:animEffect transition="in" filter="blinds(horizontal)">
                                      <p:cBhvr>
                                        <p:cTn id="91" dur="500"/>
                                        <p:tgtEl>
                                          <p:spTgt spid="803871"/>
                                        </p:tgtEl>
                                      </p:cBhvr>
                                    </p:animEffect>
                                  </p:childTnLst>
                                </p:cTn>
                              </p:par>
                              <p:par>
                                <p:cTn id="92" presetID="3" presetClass="entr" presetSubtype="10" fill="hold" grpId="0" nodeType="withEffect">
                                  <p:stCondLst>
                                    <p:cond delay="0"/>
                                  </p:stCondLst>
                                  <p:childTnLst>
                                    <p:set>
                                      <p:cBhvr>
                                        <p:cTn id="93" dur="1" fill="hold">
                                          <p:stCondLst>
                                            <p:cond delay="0"/>
                                          </p:stCondLst>
                                        </p:cTn>
                                        <p:tgtEl>
                                          <p:spTgt spid="803872"/>
                                        </p:tgtEl>
                                        <p:attrNameLst>
                                          <p:attrName>style.visibility</p:attrName>
                                        </p:attrNameLst>
                                      </p:cBhvr>
                                      <p:to>
                                        <p:strVal val="visible"/>
                                      </p:to>
                                    </p:set>
                                    <p:animEffect transition="in" filter="blinds(horizontal)">
                                      <p:cBhvr>
                                        <p:cTn id="94" dur="500"/>
                                        <p:tgtEl>
                                          <p:spTgt spid="803872"/>
                                        </p:tgtEl>
                                      </p:cBhvr>
                                    </p:animEffect>
                                  </p:childTnLst>
                                </p:cTn>
                              </p:par>
                              <p:par>
                                <p:cTn id="95" presetID="3" presetClass="entr" presetSubtype="10" fill="hold" grpId="0" nodeType="withEffect">
                                  <p:stCondLst>
                                    <p:cond delay="0"/>
                                  </p:stCondLst>
                                  <p:childTnLst>
                                    <p:set>
                                      <p:cBhvr>
                                        <p:cTn id="96" dur="1" fill="hold">
                                          <p:stCondLst>
                                            <p:cond delay="0"/>
                                          </p:stCondLst>
                                        </p:cTn>
                                        <p:tgtEl>
                                          <p:spTgt spid="803873"/>
                                        </p:tgtEl>
                                        <p:attrNameLst>
                                          <p:attrName>style.visibility</p:attrName>
                                        </p:attrNameLst>
                                      </p:cBhvr>
                                      <p:to>
                                        <p:strVal val="visible"/>
                                      </p:to>
                                    </p:set>
                                    <p:animEffect transition="in" filter="blinds(horizontal)">
                                      <p:cBhvr>
                                        <p:cTn id="97" dur="500"/>
                                        <p:tgtEl>
                                          <p:spTgt spid="803873"/>
                                        </p:tgtEl>
                                      </p:cBhvr>
                                    </p:animEffect>
                                  </p:childTnLst>
                                </p:cTn>
                              </p:par>
                              <p:par>
                                <p:cTn id="98" presetID="3" presetClass="entr" presetSubtype="10" fill="hold" grpId="0" nodeType="withEffect">
                                  <p:stCondLst>
                                    <p:cond delay="0"/>
                                  </p:stCondLst>
                                  <p:childTnLst>
                                    <p:set>
                                      <p:cBhvr>
                                        <p:cTn id="99" dur="1" fill="hold">
                                          <p:stCondLst>
                                            <p:cond delay="0"/>
                                          </p:stCondLst>
                                        </p:cTn>
                                        <p:tgtEl>
                                          <p:spTgt spid="803874"/>
                                        </p:tgtEl>
                                        <p:attrNameLst>
                                          <p:attrName>style.visibility</p:attrName>
                                        </p:attrNameLst>
                                      </p:cBhvr>
                                      <p:to>
                                        <p:strVal val="visible"/>
                                      </p:to>
                                    </p:set>
                                    <p:animEffect transition="in" filter="blinds(horizontal)">
                                      <p:cBhvr>
                                        <p:cTn id="100" dur="500"/>
                                        <p:tgtEl>
                                          <p:spTgt spid="803874"/>
                                        </p:tgtEl>
                                      </p:cBhvr>
                                    </p:animEffect>
                                  </p:childTnLst>
                                </p:cTn>
                              </p:par>
                              <p:par>
                                <p:cTn id="101" presetID="3" presetClass="entr" presetSubtype="10" fill="hold" grpId="0" nodeType="withEffect">
                                  <p:stCondLst>
                                    <p:cond delay="0"/>
                                  </p:stCondLst>
                                  <p:childTnLst>
                                    <p:set>
                                      <p:cBhvr>
                                        <p:cTn id="102" dur="1" fill="hold">
                                          <p:stCondLst>
                                            <p:cond delay="0"/>
                                          </p:stCondLst>
                                        </p:cTn>
                                        <p:tgtEl>
                                          <p:spTgt spid="803875"/>
                                        </p:tgtEl>
                                        <p:attrNameLst>
                                          <p:attrName>style.visibility</p:attrName>
                                        </p:attrNameLst>
                                      </p:cBhvr>
                                      <p:to>
                                        <p:strVal val="visible"/>
                                      </p:to>
                                    </p:set>
                                    <p:animEffect transition="in" filter="blinds(horizontal)">
                                      <p:cBhvr>
                                        <p:cTn id="103" dur="500"/>
                                        <p:tgtEl>
                                          <p:spTgt spid="803875"/>
                                        </p:tgtEl>
                                      </p:cBhvr>
                                    </p:animEffect>
                                  </p:childTnLst>
                                </p:cTn>
                              </p:par>
                              <p:par>
                                <p:cTn id="104" presetID="3" presetClass="entr" presetSubtype="10" fill="hold" grpId="0" nodeType="withEffect">
                                  <p:stCondLst>
                                    <p:cond delay="0"/>
                                  </p:stCondLst>
                                  <p:childTnLst>
                                    <p:set>
                                      <p:cBhvr>
                                        <p:cTn id="105" dur="1" fill="hold">
                                          <p:stCondLst>
                                            <p:cond delay="0"/>
                                          </p:stCondLst>
                                        </p:cTn>
                                        <p:tgtEl>
                                          <p:spTgt spid="803876"/>
                                        </p:tgtEl>
                                        <p:attrNameLst>
                                          <p:attrName>style.visibility</p:attrName>
                                        </p:attrNameLst>
                                      </p:cBhvr>
                                      <p:to>
                                        <p:strVal val="visible"/>
                                      </p:to>
                                    </p:set>
                                    <p:animEffect transition="in" filter="blinds(horizontal)">
                                      <p:cBhvr>
                                        <p:cTn id="106" dur="500"/>
                                        <p:tgtEl>
                                          <p:spTgt spid="803876"/>
                                        </p:tgtEl>
                                      </p:cBhvr>
                                    </p:animEffect>
                                  </p:childTnLst>
                                </p:cTn>
                              </p:par>
                              <p:par>
                                <p:cTn id="107" presetID="3" presetClass="entr" presetSubtype="10" fill="hold" grpId="0" nodeType="withEffect">
                                  <p:stCondLst>
                                    <p:cond delay="0"/>
                                  </p:stCondLst>
                                  <p:childTnLst>
                                    <p:set>
                                      <p:cBhvr>
                                        <p:cTn id="108" dur="1" fill="hold">
                                          <p:stCondLst>
                                            <p:cond delay="0"/>
                                          </p:stCondLst>
                                        </p:cTn>
                                        <p:tgtEl>
                                          <p:spTgt spid="803877"/>
                                        </p:tgtEl>
                                        <p:attrNameLst>
                                          <p:attrName>style.visibility</p:attrName>
                                        </p:attrNameLst>
                                      </p:cBhvr>
                                      <p:to>
                                        <p:strVal val="visible"/>
                                      </p:to>
                                    </p:set>
                                    <p:animEffect transition="in" filter="blinds(horizontal)">
                                      <p:cBhvr>
                                        <p:cTn id="109" dur="500"/>
                                        <p:tgtEl>
                                          <p:spTgt spid="803877"/>
                                        </p:tgtEl>
                                      </p:cBhvr>
                                    </p:animEffect>
                                  </p:childTnLst>
                                </p:cTn>
                              </p:par>
                              <p:par>
                                <p:cTn id="110" presetID="3" presetClass="entr" presetSubtype="10" fill="hold" grpId="0" nodeType="withEffect">
                                  <p:stCondLst>
                                    <p:cond delay="0"/>
                                  </p:stCondLst>
                                  <p:childTnLst>
                                    <p:set>
                                      <p:cBhvr>
                                        <p:cTn id="111" dur="1" fill="hold">
                                          <p:stCondLst>
                                            <p:cond delay="0"/>
                                          </p:stCondLst>
                                        </p:cTn>
                                        <p:tgtEl>
                                          <p:spTgt spid="803878"/>
                                        </p:tgtEl>
                                        <p:attrNameLst>
                                          <p:attrName>style.visibility</p:attrName>
                                        </p:attrNameLst>
                                      </p:cBhvr>
                                      <p:to>
                                        <p:strVal val="visible"/>
                                      </p:to>
                                    </p:set>
                                    <p:animEffect transition="in" filter="blinds(horizontal)">
                                      <p:cBhvr>
                                        <p:cTn id="112" dur="500"/>
                                        <p:tgtEl>
                                          <p:spTgt spid="803878"/>
                                        </p:tgtEl>
                                      </p:cBhvr>
                                    </p:animEffect>
                                  </p:childTnLst>
                                </p:cTn>
                              </p:par>
                              <p:par>
                                <p:cTn id="113" presetID="3" presetClass="entr" presetSubtype="10" fill="hold" grpId="0" nodeType="withEffect">
                                  <p:stCondLst>
                                    <p:cond delay="0"/>
                                  </p:stCondLst>
                                  <p:childTnLst>
                                    <p:set>
                                      <p:cBhvr>
                                        <p:cTn id="114" dur="1" fill="hold">
                                          <p:stCondLst>
                                            <p:cond delay="0"/>
                                          </p:stCondLst>
                                        </p:cTn>
                                        <p:tgtEl>
                                          <p:spTgt spid="803879"/>
                                        </p:tgtEl>
                                        <p:attrNameLst>
                                          <p:attrName>style.visibility</p:attrName>
                                        </p:attrNameLst>
                                      </p:cBhvr>
                                      <p:to>
                                        <p:strVal val="visible"/>
                                      </p:to>
                                    </p:set>
                                    <p:animEffect transition="in" filter="blinds(horizontal)">
                                      <p:cBhvr>
                                        <p:cTn id="115" dur="500"/>
                                        <p:tgtEl>
                                          <p:spTgt spid="803879"/>
                                        </p:tgtEl>
                                      </p:cBhvr>
                                    </p:animEffect>
                                  </p:childTnLst>
                                </p:cTn>
                              </p:par>
                              <p:par>
                                <p:cTn id="116" presetID="3" presetClass="entr" presetSubtype="10" fill="hold" grpId="0" nodeType="withEffect">
                                  <p:stCondLst>
                                    <p:cond delay="0"/>
                                  </p:stCondLst>
                                  <p:childTnLst>
                                    <p:set>
                                      <p:cBhvr>
                                        <p:cTn id="117" dur="1" fill="hold">
                                          <p:stCondLst>
                                            <p:cond delay="0"/>
                                          </p:stCondLst>
                                        </p:cTn>
                                        <p:tgtEl>
                                          <p:spTgt spid="803880"/>
                                        </p:tgtEl>
                                        <p:attrNameLst>
                                          <p:attrName>style.visibility</p:attrName>
                                        </p:attrNameLst>
                                      </p:cBhvr>
                                      <p:to>
                                        <p:strVal val="visible"/>
                                      </p:to>
                                    </p:set>
                                    <p:animEffect transition="in" filter="blinds(horizontal)">
                                      <p:cBhvr>
                                        <p:cTn id="118" dur="500"/>
                                        <p:tgtEl>
                                          <p:spTgt spid="803880"/>
                                        </p:tgtEl>
                                      </p:cBhvr>
                                    </p:animEffect>
                                  </p:childTnLst>
                                </p:cTn>
                              </p:par>
                              <p:par>
                                <p:cTn id="119" presetID="3" presetClass="entr" presetSubtype="10" fill="hold" grpId="0" nodeType="withEffect">
                                  <p:stCondLst>
                                    <p:cond delay="0"/>
                                  </p:stCondLst>
                                  <p:childTnLst>
                                    <p:set>
                                      <p:cBhvr>
                                        <p:cTn id="120" dur="1" fill="hold">
                                          <p:stCondLst>
                                            <p:cond delay="0"/>
                                          </p:stCondLst>
                                        </p:cTn>
                                        <p:tgtEl>
                                          <p:spTgt spid="803881"/>
                                        </p:tgtEl>
                                        <p:attrNameLst>
                                          <p:attrName>style.visibility</p:attrName>
                                        </p:attrNameLst>
                                      </p:cBhvr>
                                      <p:to>
                                        <p:strVal val="visible"/>
                                      </p:to>
                                    </p:set>
                                    <p:animEffect transition="in" filter="blinds(horizontal)">
                                      <p:cBhvr>
                                        <p:cTn id="121" dur="500"/>
                                        <p:tgtEl>
                                          <p:spTgt spid="803881"/>
                                        </p:tgtEl>
                                      </p:cBhvr>
                                    </p:animEffect>
                                  </p:childTnLst>
                                </p:cTn>
                              </p:par>
                              <p:par>
                                <p:cTn id="122" presetID="3" presetClass="entr" presetSubtype="10" fill="hold" grpId="0" nodeType="withEffect">
                                  <p:stCondLst>
                                    <p:cond delay="0"/>
                                  </p:stCondLst>
                                  <p:childTnLst>
                                    <p:set>
                                      <p:cBhvr>
                                        <p:cTn id="123" dur="1" fill="hold">
                                          <p:stCondLst>
                                            <p:cond delay="0"/>
                                          </p:stCondLst>
                                        </p:cTn>
                                        <p:tgtEl>
                                          <p:spTgt spid="803882"/>
                                        </p:tgtEl>
                                        <p:attrNameLst>
                                          <p:attrName>style.visibility</p:attrName>
                                        </p:attrNameLst>
                                      </p:cBhvr>
                                      <p:to>
                                        <p:strVal val="visible"/>
                                      </p:to>
                                    </p:set>
                                    <p:animEffect transition="in" filter="blinds(horizontal)">
                                      <p:cBhvr>
                                        <p:cTn id="124" dur="500"/>
                                        <p:tgtEl>
                                          <p:spTgt spid="803882"/>
                                        </p:tgtEl>
                                      </p:cBhvr>
                                    </p:animEffect>
                                  </p:childTnLst>
                                </p:cTn>
                              </p:par>
                              <p:par>
                                <p:cTn id="125" presetID="3" presetClass="entr" presetSubtype="10" fill="hold" grpId="0" nodeType="withEffect">
                                  <p:stCondLst>
                                    <p:cond delay="0"/>
                                  </p:stCondLst>
                                  <p:childTnLst>
                                    <p:set>
                                      <p:cBhvr>
                                        <p:cTn id="126" dur="1" fill="hold">
                                          <p:stCondLst>
                                            <p:cond delay="0"/>
                                          </p:stCondLst>
                                        </p:cTn>
                                        <p:tgtEl>
                                          <p:spTgt spid="803883"/>
                                        </p:tgtEl>
                                        <p:attrNameLst>
                                          <p:attrName>style.visibility</p:attrName>
                                        </p:attrNameLst>
                                      </p:cBhvr>
                                      <p:to>
                                        <p:strVal val="visible"/>
                                      </p:to>
                                    </p:set>
                                    <p:animEffect transition="in" filter="blinds(horizontal)">
                                      <p:cBhvr>
                                        <p:cTn id="127" dur="500"/>
                                        <p:tgtEl>
                                          <p:spTgt spid="803883"/>
                                        </p:tgtEl>
                                      </p:cBhvr>
                                    </p:animEffect>
                                  </p:childTnLst>
                                </p:cTn>
                              </p:par>
                              <p:par>
                                <p:cTn id="128" presetID="3" presetClass="entr" presetSubtype="10" fill="hold" grpId="0" nodeType="withEffect">
                                  <p:stCondLst>
                                    <p:cond delay="0"/>
                                  </p:stCondLst>
                                  <p:childTnLst>
                                    <p:set>
                                      <p:cBhvr>
                                        <p:cTn id="129" dur="1" fill="hold">
                                          <p:stCondLst>
                                            <p:cond delay="0"/>
                                          </p:stCondLst>
                                        </p:cTn>
                                        <p:tgtEl>
                                          <p:spTgt spid="803884"/>
                                        </p:tgtEl>
                                        <p:attrNameLst>
                                          <p:attrName>style.visibility</p:attrName>
                                        </p:attrNameLst>
                                      </p:cBhvr>
                                      <p:to>
                                        <p:strVal val="visible"/>
                                      </p:to>
                                    </p:set>
                                    <p:animEffect transition="in" filter="blinds(horizontal)">
                                      <p:cBhvr>
                                        <p:cTn id="130" dur="500"/>
                                        <p:tgtEl>
                                          <p:spTgt spid="803884"/>
                                        </p:tgtEl>
                                      </p:cBhvr>
                                    </p:animEffect>
                                  </p:childTnLst>
                                </p:cTn>
                              </p:par>
                              <p:par>
                                <p:cTn id="131" presetID="3" presetClass="entr" presetSubtype="10" fill="hold" grpId="0" nodeType="withEffect">
                                  <p:stCondLst>
                                    <p:cond delay="0"/>
                                  </p:stCondLst>
                                  <p:childTnLst>
                                    <p:set>
                                      <p:cBhvr>
                                        <p:cTn id="132" dur="1" fill="hold">
                                          <p:stCondLst>
                                            <p:cond delay="0"/>
                                          </p:stCondLst>
                                        </p:cTn>
                                        <p:tgtEl>
                                          <p:spTgt spid="803885"/>
                                        </p:tgtEl>
                                        <p:attrNameLst>
                                          <p:attrName>style.visibility</p:attrName>
                                        </p:attrNameLst>
                                      </p:cBhvr>
                                      <p:to>
                                        <p:strVal val="visible"/>
                                      </p:to>
                                    </p:set>
                                    <p:animEffect transition="in" filter="blinds(horizontal)">
                                      <p:cBhvr>
                                        <p:cTn id="133" dur="500"/>
                                        <p:tgtEl>
                                          <p:spTgt spid="803885"/>
                                        </p:tgtEl>
                                      </p:cBhvr>
                                    </p:animEffect>
                                  </p:childTnLst>
                                </p:cTn>
                              </p:par>
                              <p:par>
                                <p:cTn id="134" presetID="3" presetClass="entr" presetSubtype="10" fill="hold" grpId="0" nodeType="withEffect">
                                  <p:stCondLst>
                                    <p:cond delay="0"/>
                                  </p:stCondLst>
                                  <p:childTnLst>
                                    <p:set>
                                      <p:cBhvr>
                                        <p:cTn id="135" dur="1" fill="hold">
                                          <p:stCondLst>
                                            <p:cond delay="0"/>
                                          </p:stCondLst>
                                        </p:cTn>
                                        <p:tgtEl>
                                          <p:spTgt spid="803886"/>
                                        </p:tgtEl>
                                        <p:attrNameLst>
                                          <p:attrName>style.visibility</p:attrName>
                                        </p:attrNameLst>
                                      </p:cBhvr>
                                      <p:to>
                                        <p:strVal val="visible"/>
                                      </p:to>
                                    </p:set>
                                    <p:animEffect transition="in" filter="blinds(horizontal)">
                                      <p:cBhvr>
                                        <p:cTn id="136" dur="500"/>
                                        <p:tgtEl>
                                          <p:spTgt spid="803886"/>
                                        </p:tgtEl>
                                      </p:cBhvr>
                                    </p:animEffect>
                                  </p:childTnLst>
                                </p:cTn>
                              </p:par>
                              <p:par>
                                <p:cTn id="137" presetID="3" presetClass="entr" presetSubtype="10" fill="hold" grpId="0" nodeType="withEffect">
                                  <p:stCondLst>
                                    <p:cond delay="0"/>
                                  </p:stCondLst>
                                  <p:childTnLst>
                                    <p:set>
                                      <p:cBhvr>
                                        <p:cTn id="138" dur="1" fill="hold">
                                          <p:stCondLst>
                                            <p:cond delay="0"/>
                                          </p:stCondLst>
                                        </p:cTn>
                                        <p:tgtEl>
                                          <p:spTgt spid="803887"/>
                                        </p:tgtEl>
                                        <p:attrNameLst>
                                          <p:attrName>style.visibility</p:attrName>
                                        </p:attrNameLst>
                                      </p:cBhvr>
                                      <p:to>
                                        <p:strVal val="visible"/>
                                      </p:to>
                                    </p:set>
                                    <p:animEffect transition="in" filter="blinds(horizontal)">
                                      <p:cBhvr>
                                        <p:cTn id="139" dur="500"/>
                                        <p:tgtEl>
                                          <p:spTgt spid="803887"/>
                                        </p:tgtEl>
                                      </p:cBhvr>
                                    </p:animEffect>
                                  </p:childTnLst>
                                </p:cTn>
                              </p:par>
                              <p:par>
                                <p:cTn id="140" presetID="3" presetClass="entr" presetSubtype="10" fill="hold" grpId="0" nodeType="withEffect">
                                  <p:stCondLst>
                                    <p:cond delay="0"/>
                                  </p:stCondLst>
                                  <p:childTnLst>
                                    <p:set>
                                      <p:cBhvr>
                                        <p:cTn id="141" dur="1" fill="hold">
                                          <p:stCondLst>
                                            <p:cond delay="0"/>
                                          </p:stCondLst>
                                        </p:cTn>
                                        <p:tgtEl>
                                          <p:spTgt spid="803888"/>
                                        </p:tgtEl>
                                        <p:attrNameLst>
                                          <p:attrName>style.visibility</p:attrName>
                                        </p:attrNameLst>
                                      </p:cBhvr>
                                      <p:to>
                                        <p:strVal val="visible"/>
                                      </p:to>
                                    </p:set>
                                    <p:animEffect transition="in" filter="blinds(horizontal)">
                                      <p:cBhvr>
                                        <p:cTn id="142" dur="500"/>
                                        <p:tgtEl>
                                          <p:spTgt spid="803888"/>
                                        </p:tgtEl>
                                      </p:cBhvr>
                                    </p:animEffect>
                                  </p:childTnLst>
                                </p:cTn>
                              </p:par>
                              <p:par>
                                <p:cTn id="143" presetID="3" presetClass="entr" presetSubtype="10" fill="hold" grpId="0" nodeType="withEffect">
                                  <p:stCondLst>
                                    <p:cond delay="0"/>
                                  </p:stCondLst>
                                  <p:childTnLst>
                                    <p:set>
                                      <p:cBhvr>
                                        <p:cTn id="144" dur="1" fill="hold">
                                          <p:stCondLst>
                                            <p:cond delay="0"/>
                                          </p:stCondLst>
                                        </p:cTn>
                                        <p:tgtEl>
                                          <p:spTgt spid="803889"/>
                                        </p:tgtEl>
                                        <p:attrNameLst>
                                          <p:attrName>style.visibility</p:attrName>
                                        </p:attrNameLst>
                                      </p:cBhvr>
                                      <p:to>
                                        <p:strVal val="visible"/>
                                      </p:to>
                                    </p:set>
                                    <p:animEffect transition="in" filter="blinds(horizontal)">
                                      <p:cBhvr>
                                        <p:cTn id="145" dur="500"/>
                                        <p:tgtEl>
                                          <p:spTgt spid="803889"/>
                                        </p:tgtEl>
                                      </p:cBhvr>
                                    </p:animEffect>
                                  </p:childTnLst>
                                </p:cTn>
                              </p:par>
                              <p:par>
                                <p:cTn id="146" presetID="3" presetClass="entr" presetSubtype="10" fill="hold" grpId="0" nodeType="withEffect">
                                  <p:stCondLst>
                                    <p:cond delay="0"/>
                                  </p:stCondLst>
                                  <p:childTnLst>
                                    <p:set>
                                      <p:cBhvr>
                                        <p:cTn id="147" dur="1" fill="hold">
                                          <p:stCondLst>
                                            <p:cond delay="0"/>
                                          </p:stCondLst>
                                        </p:cTn>
                                        <p:tgtEl>
                                          <p:spTgt spid="803890"/>
                                        </p:tgtEl>
                                        <p:attrNameLst>
                                          <p:attrName>style.visibility</p:attrName>
                                        </p:attrNameLst>
                                      </p:cBhvr>
                                      <p:to>
                                        <p:strVal val="visible"/>
                                      </p:to>
                                    </p:set>
                                    <p:animEffect transition="in" filter="blinds(horizontal)">
                                      <p:cBhvr>
                                        <p:cTn id="148" dur="500"/>
                                        <p:tgtEl>
                                          <p:spTgt spid="803890"/>
                                        </p:tgtEl>
                                      </p:cBhvr>
                                    </p:animEffect>
                                  </p:childTnLst>
                                </p:cTn>
                              </p:par>
                              <p:par>
                                <p:cTn id="149" presetID="3" presetClass="entr" presetSubtype="10" fill="hold" grpId="0" nodeType="withEffect">
                                  <p:stCondLst>
                                    <p:cond delay="0"/>
                                  </p:stCondLst>
                                  <p:childTnLst>
                                    <p:set>
                                      <p:cBhvr>
                                        <p:cTn id="150" dur="1" fill="hold">
                                          <p:stCondLst>
                                            <p:cond delay="0"/>
                                          </p:stCondLst>
                                        </p:cTn>
                                        <p:tgtEl>
                                          <p:spTgt spid="803891"/>
                                        </p:tgtEl>
                                        <p:attrNameLst>
                                          <p:attrName>style.visibility</p:attrName>
                                        </p:attrNameLst>
                                      </p:cBhvr>
                                      <p:to>
                                        <p:strVal val="visible"/>
                                      </p:to>
                                    </p:set>
                                    <p:animEffect transition="in" filter="blinds(horizontal)">
                                      <p:cBhvr>
                                        <p:cTn id="151" dur="500"/>
                                        <p:tgtEl>
                                          <p:spTgt spid="803891"/>
                                        </p:tgtEl>
                                      </p:cBhvr>
                                    </p:animEffect>
                                  </p:childTnLst>
                                </p:cTn>
                              </p:par>
                              <p:par>
                                <p:cTn id="152" presetID="3" presetClass="entr" presetSubtype="10" fill="hold" grpId="0" nodeType="withEffect">
                                  <p:stCondLst>
                                    <p:cond delay="0"/>
                                  </p:stCondLst>
                                  <p:childTnLst>
                                    <p:set>
                                      <p:cBhvr>
                                        <p:cTn id="153" dur="1" fill="hold">
                                          <p:stCondLst>
                                            <p:cond delay="0"/>
                                          </p:stCondLst>
                                        </p:cTn>
                                        <p:tgtEl>
                                          <p:spTgt spid="803892"/>
                                        </p:tgtEl>
                                        <p:attrNameLst>
                                          <p:attrName>style.visibility</p:attrName>
                                        </p:attrNameLst>
                                      </p:cBhvr>
                                      <p:to>
                                        <p:strVal val="visible"/>
                                      </p:to>
                                    </p:set>
                                    <p:animEffect transition="in" filter="blinds(horizontal)">
                                      <p:cBhvr>
                                        <p:cTn id="154" dur="500"/>
                                        <p:tgtEl>
                                          <p:spTgt spid="803892"/>
                                        </p:tgtEl>
                                      </p:cBhvr>
                                    </p:animEffect>
                                  </p:childTnLst>
                                </p:cTn>
                              </p:par>
                              <p:par>
                                <p:cTn id="155" presetID="3" presetClass="entr" presetSubtype="10" fill="hold" grpId="0" nodeType="withEffect">
                                  <p:stCondLst>
                                    <p:cond delay="0"/>
                                  </p:stCondLst>
                                  <p:childTnLst>
                                    <p:set>
                                      <p:cBhvr>
                                        <p:cTn id="156" dur="1" fill="hold">
                                          <p:stCondLst>
                                            <p:cond delay="0"/>
                                          </p:stCondLst>
                                        </p:cTn>
                                        <p:tgtEl>
                                          <p:spTgt spid="803893"/>
                                        </p:tgtEl>
                                        <p:attrNameLst>
                                          <p:attrName>style.visibility</p:attrName>
                                        </p:attrNameLst>
                                      </p:cBhvr>
                                      <p:to>
                                        <p:strVal val="visible"/>
                                      </p:to>
                                    </p:set>
                                    <p:animEffect transition="in" filter="blinds(horizontal)">
                                      <p:cBhvr>
                                        <p:cTn id="157" dur="500"/>
                                        <p:tgtEl>
                                          <p:spTgt spid="803893"/>
                                        </p:tgtEl>
                                      </p:cBhvr>
                                    </p:animEffect>
                                  </p:childTnLst>
                                </p:cTn>
                              </p:par>
                              <p:par>
                                <p:cTn id="158" presetID="3" presetClass="entr" presetSubtype="10" fill="hold" grpId="0" nodeType="withEffect">
                                  <p:stCondLst>
                                    <p:cond delay="0"/>
                                  </p:stCondLst>
                                  <p:childTnLst>
                                    <p:set>
                                      <p:cBhvr>
                                        <p:cTn id="159" dur="1" fill="hold">
                                          <p:stCondLst>
                                            <p:cond delay="0"/>
                                          </p:stCondLst>
                                        </p:cTn>
                                        <p:tgtEl>
                                          <p:spTgt spid="803894"/>
                                        </p:tgtEl>
                                        <p:attrNameLst>
                                          <p:attrName>style.visibility</p:attrName>
                                        </p:attrNameLst>
                                      </p:cBhvr>
                                      <p:to>
                                        <p:strVal val="visible"/>
                                      </p:to>
                                    </p:set>
                                    <p:animEffect transition="in" filter="blinds(horizontal)">
                                      <p:cBhvr>
                                        <p:cTn id="160" dur="500"/>
                                        <p:tgtEl>
                                          <p:spTgt spid="803894"/>
                                        </p:tgtEl>
                                      </p:cBhvr>
                                    </p:animEffect>
                                  </p:childTnLst>
                                </p:cTn>
                              </p:par>
                              <p:par>
                                <p:cTn id="161" presetID="3" presetClass="entr" presetSubtype="10" fill="hold" grpId="0" nodeType="withEffect">
                                  <p:stCondLst>
                                    <p:cond delay="0"/>
                                  </p:stCondLst>
                                  <p:childTnLst>
                                    <p:set>
                                      <p:cBhvr>
                                        <p:cTn id="162" dur="1" fill="hold">
                                          <p:stCondLst>
                                            <p:cond delay="0"/>
                                          </p:stCondLst>
                                        </p:cTn>
                                        <p:tgtEl>
                                          <p:spTgt spid="803895"/>
                                        </p:tgtEl>
                                        <p:attrNameLst>
                                          <p:attrName>style.visibility</p:attrName>
                                        </p:attrNameLst>
                                      </p:cBhvr>
                                      <p:to>
                                        <p:strVal val="visible"/>
                                      </p:to>
                                    </p:set>
                                    <p:animEffect transition="in" filter="blinds(horizontal)">
                                      <p:cBhvr>
                                        <p:cTn id="163" dur="500"/>
                                        <p:tgtEl>
                                          <p:spTgt spid="803895"/>
                                        </p:tgtEl>
                                      </p:cBhvr>
                                    </p:animEffect>
                                  </p:childTnLst>
                                </p:cTn>
                              </p:par>
                              <p:par>
                                <p:cTn id="164" presetID="3" presetClass="entr" presetSubtype="10" fill="hold" grpId="0" nodeType="withEffect">
                                  <p:stCondLst>
                                    <p:cond delay="0"/>
                                  </p:stCondLst>
                                  <p:childTnLst>
                                    <p:set>
                                      <p:cBhvr>
                                        <p:cTn id="165" dur="1" fill="hold">
                                          <p:stCondLst>
                                            <p:cond delay="0"/>
                                          </p:stCondLst>
                                        </p:cTn>
                                        <p:tgtEl>
                                          <p:spTgt spid="803896"/>
                                        </p:tgtEl>
                                        <p:attrNameLst>
                                          <p:attrName>style.visibility</p:attrName>
                                        </p:attrNameLst>
                                      </p:cBhvr>
                                      <p:to>
                                        <p:strVal val="visible"/>
                                      </p:to>
                                    </p:set>
                                    <p:animEffect transition="in" filter="blinds(horizontal)">
                                      <p:cBhvr>
                                        <p:cTn id="166" dur="500"/>
                                        <p:tgtEl>
                                          <p:spTgt spid="803896"/>
                                        </p:tgtEl>
                                      </p:cBhvr>
                                    </p:animEffect>
                                  </p:childTnLst>
                                </p:cTn>
                              </p:par>
                              <p:par>
                                <p:cTn id="167" presetID="3" presetClass="entr" presetSubtype="10" fill="hold" grpId="0" nodeType="withEffect">
                                  <p:stCondLst>
                                    <p:cond delay="0"/>
                                  </p:stCondLst>
                                  <p:childTnLst>
                                    <p:set>
                                      <p:cBhvr>
                                        <p:cTn id="168" dur="1" fill="hold">
                                          <p:stCondLst>
                                            <p:cond delay="0"/>
                                          </p:stCondLst>
                                        </p:cTn>
                                        <p:tgtEl>
                                          <p:spTgt spid="803897"/>
                                        </p:tgtEl>
                                        <p:attrNameLst>
                                          <p:attrName>style.visibility</p:attrName>
                                        </p:attrNameLst>
                                      </p:cBhvr>
                                      <p:to>
                                        <p:strVal val="visible"/>
                                      </p:to>
                                    </p:set>
                                    <p:animEffect transition="in" filter="blinds(horizontal)">
                                      <p:cBhvr>
                                        <p:cTn id="169" dur="500"/>
                                        <p:tgtEl>
                                          <p:spTgt spid="803897"/>
                                        </p:tgtEl>
                                      </p:cBhvr>
                                    </p:animEffect>
                                  </p:childTnLst>
                                </p:cTn>
                              </p:par>
                              <p:par>
                                <p:cTn id="170" presetID="3" presetClass="entr" presetSubtype="10" fill="hold" grpId="0" nodeType="withEffect">
                                  <p:stCondLst>
                                    <p:cond delay="0"/>
                                  </p:stCondLst>
                                  <p:childTnLst>
                                    <p:set>
                                      <p:cBhvr>
                                        <p:cTn id="171" dur="1" fill="hold">
                                          <p:stCondLst>
                                            <p:cond delay="0"/>
                                          </p:stCondLst>
                                        </p:cTn>
                                        <p:tgtEl>
                                          <p:spTgt spid="803898"/>
                                        </p:tgtEl>
                                        <p:attrNameLst>
                                          <p:attrName>style.visibility</p:attrName>
                                        </p:attrNameLst>
                                      </p:cBhvr>
                                      <p:to>
                                        <p:strVal val="visible"/>
                                      </p:to>
                                    </p:set>
                                    <p:animEffect transition="in" filter="blinds(horizontal)">
                                      <p:cBhvr>
                                        <p:cTn id="172" dur="500"/>
                                        <p:tgtEl>
                                          <p:spTgt spid="803898"/>
                                        </p:tgtEl>
                                      </p:cBhvr>
                                    </p:animEffect>
                                  </p:childTnLst>
                                </p:cTn>
                              </p:par>
                              <p:par>
                                <p:cTn id="173" presetID="3" presetClass="entr" presetSubtype="10" fill="hold" grpId="0" nodeType="withEffect">
                                  <p:stCondLst>
                                    <p:cond delay="0"/>
                                  </p:stCondLst>
                                  <p:childTnLst>
                                    <p:set>
                                      <p:cBhvr>
                                        <p:cTn id="174" dur="1" fill="hold">
                                          <p:stCondLst>
                                            <p:cond delay="0"/>
                                          </p:stCondLst>
                                        </p:cTn>
                                        <p:tgtEl>
                                          <p:spTgt spid="803899"/>
                                        </p:tgtEl>
                                        <p:attrNameLst>
                                          <p:attrName>style.visibility</p:attrName>
                                        </p:attrNameLst>
                                      </p:cBhvr>
                                      <p:to>
                                        <p:strVal val="visible"/>
                                      </p:to>
                                    </p:set>
                                    <p:animEffect transition="in" filter="blinds(horizontal)">
                                      <p:cBhvr>
                                        <p:cTn id="175" dur="500"/>
                                        <p:tgtEl>
                                          <p:spTgt spid="803899"/>
                                        </p:tgtEl>
                                      </p:cBhvr>
                                    </p:animEffect>
                                  </p:childTnLst>
                                </p:cTn>
                              </p:par>
                              <p:par>
                                <p:cTn id="176" presetID="3" presetClass="entr" presetSubtype="10" fill="hold" grpId="0" nodeType="withEffect">
                                  <p:stCondLst>
                                    <p:cond delay="0"/>
                                  </p:stCondLst>
                                  <p:childTnLst>
                                    <p:set>
                                      <p:cBhvr>
                                        <p:cTn id="177" dur="1" fill="hold">
                                          <p:stCondLst>
                                            <p:cond delay="0"/>
                                          </p:stCondLst>
                                        </p:cTn>
                                        <p:tgtEl>
                                          <p:spTgt spid="803900"/>
                                        </p:tgtEl>
                                        <p:attrNameLst>
                                          <p:attrName>style.visibility</p:attrName>
                                        </p:attrNameLst>
                                      </p:cBhvr>
                                      <p:to>
                                        <p:strVal val="visible"/>
                                      </p:to>
                                    </p:set>
                                    <p:animEffect transition="in" filter="blinds(horizontal)">
                                      <p:cBhvr>
                                        <p:cTn id="178" dur="500"/>
                                        <p:tgtEl>
                                          <p:spTgt spid="803900"/>
                                        </p:tgtEl>
                                      </p:cBhvr>
                                    </p:animEffect>
                                  </p:childTnLst>
                                </p:cTn>
                              </p:par>
                              <p:par>
                                <p:cTn id="179" presetID="3" presetClass="entr" presetSubtype="10" fill="hold" grpId="0" nodeType="withEffect">
                                  <p:stCondLst>
                                    <p:cond delay="0"/>
                                  </p:stCondLst>
                                  <p:childTnLst>
                                    <p:set>
                                      <p:cBhvr>
                                        <p:cTn id="180" dur="1" fill="hold">
                                          <p:stCondLst>
                                            <p:cond delay="0"/>
                                          </p:stCondLst>
                                        </p:cTn>
                                        <p:tgtEl>
                                          <p:spTgt spid="803901"/>
                                        </p:tgtEl>
                                        <p:attrNameLst>
                                          <p:attrName>style.visibility</p:attrName>
                                        </p:attrNameLst>
                                      </p:cBhvr>
                                      <p:to>
                                        <p:strVal val="visible"/>
                                      </p:to>
                                    </p:set>
                                    <p:animEffect transition="in" filter="blinds(horizontal)">
                                      <p:cBhvr>
                                        <p:cTn id="181" dur="500"/>
                                        <p:tgtEl>
                                          <p:spTgt spid="803901"/>
                                        </p:tgtEl>
                                      </p:cBhvr>
                                    </p:animEffect>
                                  </p:childTnLst>
                                </p:cTn>
                              </p:par>
                              <p:par>
                                <p:cTn id="182" presetID="3" presetClass="entr" presetSubtype="10" fill="hold" grpId="0" nodeType="withEffect">
                                  <p:stCondLst>
                                    <p:cond delay="0"/>
                                  </p:stCondLst>
                                  <p:childTnLst>
                                    <p:set>
                                      <p:cBhvr>
                                        <p:cTn id="183" dur="1" fill="hold">
                                          <p:stCondLst>
                                            <p:cond delay="0"/>
                                          </p:stCondLst>
                                        </p:cTn>
                                        <p:tgtEl>
                                          <p:spTgt spid="803902"/>
                                        </p:tgtEl>
                                        <p:attrNameLst>
                                          <p:attrName>style.visibility</p:attrName>
                                        </p:attrNameLst>
                                      </p:cBhvr>
                                      <p:to>
                                        <p:strVal val="visible"/>
                                      </p:to>
                                    </p:set>
                                    <p:animEffect transition="in" filter="blinds(horizontal)">
                                      <p:cBhvr>
                                        <p:cTn id="184" dur="500"/>
                                        <p:tgtEl>
                                          <p:spTgt spid="803902"/>
                                        </p:tgtEl>
                                      </p:cBhvr>
                                    </p:animEffect>
                                  </p:childTnLst>
                                </p:cTn>
                              </p:par>
                              <p:par>
                                <p:cTn id="185" presetID="3" presetClass="entr" presetSubtype="10" fill="hold" grpId="0" nodeType="withEffect">
                                  <p:stCondLst>
                                    <p:cond delay="0"/>
                                  </p:stCondLst>
                                  <p:childTnLst>
                                    <p:set>
                                      <p:cBhvr>
                                        <p:cTn id="186" dur="1" fill="hold">
                                          <p:stCondLst>
                                            <p:cond delay="0"/>
                                          </p:stCondLst>
                                        </p:cTn>
                                        <p:tgtEl>
                                          <p:spTgt spid="803903"/>
                                        </p:tgtEl>
                                        <p:attrNameLst>
                                          <p:attrName>style.visibility</p:attrName>
                                        </p:attrNameLst>
                                      </p:cBhvr>
                                      <p:to>
                                        <p:strVal val="visible"/>
                                      </p:to>
                                    </p:set>
                                    <p:animEffect transition="in" filter="blinds(horizontal)">
                                      <p:cBhvr>
                                        <p:cTn id="187" dur="500"/>
                                        <p:tgtEl>
                                          <p:spTgt spid="803903"/>
                                        </p:tgtEl>
                                      </p:cBhvr>
                                    </p:animEffect>
                                  </p:childTnLst>
                                </p:cTn>
                              </p:par>
                              <p:par>
                                <p:cTn id="188" presetID="3" presetClass="entr" presetSubtype="10" fill="hold" grpId="0" nodeType="withEffect">
                                  <p:stCondLst>
                                    <p:cond delay="0"/>
                                  </p:stCondLst>
                                  <p:childTnLst>
                                    <p:set>
                                      <p:cBhvr>
                                        <p:cTn id="189" dur="1" fill="hold">
                                          <p:stCondLst>
                                            <p:cond delay="0"/>
                                          </p:stCondLst>
                                        </p:cTn>
                                        <p:tgtEl>
                                          <p:spTgt spid="803904"/>
                                        </p:tgtEl>
                                        <p:attrNameLst>
                                          <p:attrName>style.visibility</p:attrName>
                                        </p:attrNameLst>
                                      </p:cBhvr>
                                      <p:to>
                                        <p:strVal val="visible"/>
                                      </p:to>
                                    </p:set>
                                    <p:animEffect transition="in" filter="blinds(horizontal)">
                                      <p:cBhvr>
                                        <p:cTn id="190" dur="500"/>
                                        <p:tgtEl>
                                          <p:spTgt spid="803904"/>
                                        </p:tgtEl>
                                      </p:cBhvr>
                                    </p:animEffect>
                                  </p:childTnLst>
                                </p:cTn>
                              </p:par>
                              <p:par>
                                <p:cTn id="191" presetID="3" presetClass="entr" presetSubtype="10" fill="hold" grpId="0" nodeType="withEffect">
                                  <p:stCondLst>
                                    <p:cond delay="0"/>
                                  </p:stCondLst>
                                  <p:childTnLst>
                                    <p:set>
                                      <p:cBhvr>
                                        <p:cTn id="192" dur="1" fill="hold">
                                          <p:stCondLst>
                                            <p:cond delay="0"/>
                                          </p:stCondLst>
                                        </p:cTn>
                                        <p:tgtEl>
                                          <p:spTgt spid="803905"/>
                                        </p:tgtEl>
                                        <p:attrNameLst>
                                          <p:attrName>style.visibility</p:attrName>
                                        </p:attrNameLst>
                                      </p:cBhvr>
                                      <p:to>
                                        <p:strVal val="visible"/>
                                      </p:to>
                                    </p:set>
                                    <p:animEffect transition="in" filter="blinds(horizontal)">
                                      <p:cBhvr>
                                        <p:cTn id="193" dur="500"/>
                                        <p:tgtEl>
                                          <p:spTgt spid="803905"/>
                                        </p:tgtEl>
                                      </p:cBhvr>
                                    </p:animEffect>
                                  </p:childTnLst>
                                </p:cTn>
                              </p:par>
                              <p:par>
                                <p:cTn id="194" presetID="3" presetClass="entr" presetSubtype="10" fill="hold" grpId="0" nodeType="withEffect">
                                  <p:stCondLst>
                                    <p:cond delay="0"/>
                                  </p:stCondLst>
                                  <p:childTnLst>
                                    <p:set>
                                      <p:cBhvr>
                                        <p:cTn id="195" dur="1" fill="hold">
                                          <p:stCondLst>
                                            <p:cond delay="0"/>
                                          </p:stCondLst>
                                        </p:cTn>
                                        <p:tgtEl>
                                          <p:spTgt spid="803906"/>
                                        </p:tgtEl>
                                        <p:attrNameLst>
                                          <p:attrName>style.visibility</p:attrName>
                                        </p:attrNameLst>
                                      </p:cBhvr>
                                      <p:to>
                                        <p:strVal val="visible"/>
                                      </p:to>
                                    </p:set>
                                    <p:animEffect transition="in" filter="blinds(horizontal)">
                                      <p:cBhvr>
                                        <p:cTn id="196" dur="500"/>
                                        <p:tgtEl>
                                          <p:spTgt spid="803906"/>
                                        </p:tgtEl>
                                      </p:cBhvr>
                                    </p:animEffect>
                                  </p:childTnLst>
                                </p:cTn>
                              </p:par>
                              <p:par>
                                <p:cTn id="197" presetID="3" presetClass="entr" presetSubtype="10" fill="hold" grpId="0" nodeType="withEffect">
                                  <p:stCondLst>
                                    <p:cond delay="0"/>
                                  </p:stCondLst>
                                  <p:childTnLst>
                                    <p:set>
                                      <p:cBhvr>
                                        <p:cTn id="198" dur="1" fill="hold">
                                          <p:stCondLst>
                                            <p:cond delay="0"/>
                                          </p:stCondLst>
                                        </p:cTn>
                                        <p:tgtEl>
                                          <p:spTgt spid="803907"/>
                                        </p:tgtEl>
                                        <p:attrNameLst>
                                          <p:attrName>style.visibility</p:attrName>
                                        </p:attrNameLst>
                                      </p:cBhvr>
                                      <p:to>
                                        <p:strVal val="visible"/>
                                      </p:to>
                                    </p:set>
                                    <p:animEffect transition="in" filter="blinds(horizontal)">
                                      <p:cBhvr>
                                        <p:cTn id="199" dur="500"/>
                                        <p:tgtEl>
                                          <p:spTgt spid="803907"/>
                                        </p:tgtEl>
                                      </p:cBhvr>
                                    </p:animEffect>
                                  </p:childTnLst>
                                </p:cTn>
                              </p:par>
                              <p:par>
                                <p:cTn id="200" presetID="3" presetClass="entr" presetSubtype="10" fill="hold" grpId="0" nodeType="withEffect">
                                  <p:stCondLst>
                                    <p:cond delay="0"/>
                                  </p:stCondLst>
                                  <p:childTnLst>
                                    <p:set>
                                      <p:cBhvr>
                                        <p:cTn id="201" dur="1" fill="hold">
                                          <p:stCondLst>
                                            <p:cond delay="0"/>
                                          </p:stCondLst>
                                        </p:cTn>
                                        <p:tgtEl>
                                          <p:spTgt spid="803908"/>
                                        </p:tgtEl>
                                        <p:attrNameLst>
                                          <p:attrName>style.visibility</p:attrName>
                                        </p:attrNameLst>
                                      </p:cBhvr>
                                      <p:to>
                                        <p:strVal val="visible"/>
                                      </p:to>
                                    </p:set>
                                    <p:animEffect transition="in" filter="blinds(horizontal)">
                                      <p:cBhvr>
                                        <p:cTn id="202" dur="500"/>
                                        <p:tgtEl>
                                          <p:spTgt spid="803908"/>
                                        </p:tgtEl>
                                      </p:cBhvr>
                                    </p:animEffect>
                                  </p:childTnLst>
                                </p:cTn>
                              </p:par>
                              <p:par>
                                <p:cTn id="203" presetID="3" presetClass="entr" presetSubtype="10" fill="hold" grpId="0" nodeType="withEffect">
                                  <p:stCondLst>
                                    <p:cond delay="0"/>
                                  </p:stCondLst>
                                  <p:childTnLst>
                                    <p:set>
                                      <p:cBhvr>
                                        <p:cTn id="204" dur="1" fill="hold">
                                          <p:stCondLst>
                                            <p:cond delay="0"/>
                                          </p:stCondLst>
                                        </p:cTn>
                                        <p:tgtEl>
                                          <p:spTgt spid="803909"/>
                                        </p:tgtEl>
                                        <p:attrNameLst>
                                          <p:attrName>style.visibility</p:attrName>
                                        </p:attrNameLst>
                                      </p:cBhvr>
                                      <p:to>
                                        <p:strVal val="visible"/>
                                      </p:to>
                                    </p:set>
                                    <p:animEffect transition="in" filter="blinds(horizontal)">
                                      <p:cBhvr>
                                        <p:cTn id="205" dur="500"/>
                                        <p:tgtEl>
                                          <p:spTgt spid="803909"/>
                                        </p:tgtEl>
                                      </p:cBhvr>
                                    </p:animEffect>
                                  </p:childTnLst>
                                </p:cTn>
                              </p:par>
                              <p:par>
                                <p:cTn id="206" presetID="3" presetClass="entr" presetSubtype="10" fill="hold" grpId="0" nodeType="withEffect">
                                  <p:stCondLst>
                                    <p:cond delay="0"/>
                                  </p:stCondLst>
                                  <p:childTnLst>
                                    <p:set>
                                      <p:cBhvr>
                                        <p:cTn id="207" dur="1" fill="hold">
                                          <p:stCondLst>
                                            <p:cond delay="0"/>
                                          </p:stCondLst>
                                        </p:cTn>
                                        <p:tgtEl>
                                          <p:spTgt spid="803910"/>
                                        </p:tgtEl>
                                        <p:attrNameLst>
                                          <p:attrName>style.visibility</p:attrName>
                                        </p:attrNameLst>
                                      </p:cBhvr>
                                      <p:to>
                                        <p:strVal val="visible"/>
                                      </p:to>
                                    </p:set>
                                    <p:animEffect transition="in" filter="blinds(horizontal)">
                                      <p:cBhvr>
                                        <p:cTn id="208" dur="500"/>
                                        <p:tgtEl>
                                          <p:spTgt spid="803910"/>
                                        </p:tgtEl>
                                      </p:cBhvr>
                                    </p:animEffect>
                                  </p:childTnLst>
                                </p:cTn>
                              </p:par>
                              <p:par>
                                <p:cTn id="209" presetID="3" presetClass="entr" presetSubtype="10" fill="hold" grpId="0" nodeType="withEffect">
                                  <p:stCondLst>
                                    <p:cond delay="0"/>
                                  </p:stCondLst>
                                  <p:childTnLst>
                                    <p:set>
                                      <p:cBhvr>
                                        <p:cTn id="210" dur="1" fill="hold">
                                          <p:stCondLst>
                                            <p:cond delay="0"/>
                                          </p:stCondLst>
                                        </p:cTn>
                                        <p:tgtEl>
                                          <p:spTgt spid="803911"/>
                                        </p:tgtEl>
                                        <p:attrNameLst>
                                          <p:attrName>style.visibility</p:attrName>
                                        </p:attrNameLst>
                                      </p:cBhvr>
                                      <p:to>
                                        <p:strVal val="visible"/>
                                      </p:to>
                                    </p:set>
                                    <p:animEffect transition="in" filter="blinds(horizontal)">
                                      <p:cBhvr>
                                        <p:cTn id="211" dur="500"/>
                                        <p:tgtEl>
                                          <p:spTgt spid="803911"/>
                                        </p:tgtEl>
                                      </p:cBhvr>
                                    </p:animEffect>
                                  </p:childTnLst>
                                </p:cTn>
                              </p:par>
                              <p:par>
                                <p:cTn id="212" presetID="3" presetClass="entr" presetSubtype="10" fill="hold" grpId="0" nodeType="withEffect">
                                  <p:stCondLst>
                                    <p:cond delay="0"/>
                                  </p:stCondLst>
                                  <p:childTnLst>
                                    <p:set>
                                      <p:cBhvr>
                                        <p:cTn id="213" dur="1" fill="hold">
                                          <p:stCondLst>
                                            <p:cond delay="0"/>
                                          </p:stCondLst>
                                        </p:cTn>
                                        <p:tgtEl>
                                          <p:spTgt spid="803912"/>
                                        </p:tgtEl>
                                        <p:attrNameLst>
                                          <p:attrName>style.visibility</p:attrName>
                                        </p:attrNameLst>
                                      </p:cBhvr>
                                      <p:to>
                                        <p:strVal val="visible"/>
                                      </p:to>
                                    </p:set>
                                    <p:animEffect transition="in" filter="blinds(horizontal)">
                                      <p:cBhvr>
                                        <p:cTn id="214" dur="500"/>
                                        <p:tgtEl>
                                          <p:spTgt spid="803912"/>
                                        </p:tgtEl>
                                      </p:cBhvr>
                                    </p:animEffect>
                                  </p:childTnLst>
                                </p:cTn>
                              </p:par>
                              <p:par>
                                <p:cTn id="215" presetID="3" presetClass="entr" presetSubtype="10" fill="hold" grpId="0" nodeType="withEffect">
                                  <p:stCondLst>
                                    <p:cond delay="0"/>
                                  </p:stCondLst>
                                  <p:childTnLst>
                                    <p:set>
                                      <p:cBhvr>
                                        <p:cTn id="216" dur="1" fill="hold">
                                          <p:stCondLst>
                                            <p:cond delay="0"/>
                                          </p:stCondLst>
                                        </p:cTn>
                                        <p:tgtEl>
                                          <p:spTgt spid="803913"/>
                                        </p:tgtEl>
                                        <p:attrNameLst>
                                          <p:attrName>style.visibility</p:attrName>
                                        </p:attrNameLst>
                                      </p:cBhvr>
                                      <p:to>
                                        <p:strVal val="visible"/>
                                      </p:to>
                                    </p:set>
                                    <p:animEffect transition="in" filter="blinds(horizontal)">
                                      <p:cBhvr>
                                        <p:cTn id="217" dur="500"/>
                                        <p:tgtEl>
                                          <p:spTgt spid="803913"/>
                                        </p:tgtEl>
                                      </p:cBhvr>
                                    </p:animEffect>
                                  </p:childTnLst>
                                </p:cTn>
                              </p:par>
                              <p:par>
                                <p:cTn id="218" presetID="3" presetClass="entr" presetSubtype="10" fill="hold" grpId="0" nodeType="withEffect">
                                  <p:stCondLst>
                                    <p:cond delay="0"/>
                                  </p:stCondLst>
                                  <p:childTnLst>
                                    <p:set>
                                      <p:cBhvr>
                                        <p:cTn id="219" dur="1" fill="hold">
                                          <p:stCondLst>
                                            <p:cond delay="0"/>
                                          </p:stCondLst>
                                        </p:cTn>
                                        <p:tgtEl>
                                          <p:spTgt spid="803914"/>
                                        </p:tgtEl>
                                        <p:attrNameLst>
                                          <p:attrName>style.visibility</p:attrName>
                                        </p:attrNameLst>
                                      </p:cBhvr>
                                      <p:to>
                                        <p:strVal val="visible"/>
                                      </p:to>
                                    </p:set>
                                    <p:animEffect transition="in" filter="blinds(horizontal)">
                                      <p:cBhvr>
                                        <p:cTn id="220" dur="500"/>
                                        <p:tgtEl>
                                          <p:spTgt spid="803914"/>
                                        </p:tgtEl>
                                      </p:cBhvr>
                                    </p:animEffect>
                                  </p:childTnLst>
                                </p:cTn>
                              </p:par>
                              <p:par>
                                <p:cTn id="221" presetID="3" presetClass="entr" presetSubtype="10" fill="hold" grpId="0" nodeType="withEffect">
                                  <p:stCondLst>
                                    <p:cond delay="0"/>
                                  </p:stCondLst>
                                  <p:childTnLst>
                                    <p:set>
                                      <p:cBhvr>
                                        <p:cTn id="222" dur="1" fill="hold">
                                          <p:stCondLst>
                                            <p:cond delay="0"/>
                                          </p:stCondLst>
                                        </p:cTn>
                                        <p:tgtEl>
                                          <p:spTgt spid="803915"/>
                                        </p:tgtEl>
                                        <p:attrNameLst>
                                          <p:attrName>style.visibility</p:attrName>
                                        </p:attrNameLst>
                                      </p:cBhvr>
                                      <p:to>
                                        <p:strVal val="visible"/>
                                      </p:to>
                                    </p:set>
                                    <p:animEffect transition="in" filter="blinds(horizontal)">
                                      <p:cBhvr>
                                        <p:cTn id="223" dur="500"/>
                                        <p:tgtEl>
                                          <p:spTgt spid="803915"/>
                                        </p:tgtEl>
                                      </p:cBhvr>
                                    </p:animEffect>
                                  </p:childTnLst>
                                </p:cTn>
                              </p:par>
                              <p:par>
                                <p:cTn id="224" presetID="3" presetClass="entr" presetSubtype="10" fill="hold" grpId="0" nodeType="withEffect">
                                  <p:stCondLst>
                                    <p:cond delay="0"/>
                                  </p:stCondLst>
                                  <p:childTnLst>
                                    <p:set>
                                      <p:cBhvr>
                                        <p:cTn id="225" dur="1" fill="hold">
                                          <p:stCondLst>
                                            <p:cond delay="0"/>
                                          </p:stCondLst>
                                        </p:cTn>
                                        <p:tgtEl>
                                          <p:spTgt spid="803916"/>
                                        </p:tgtEl>
                                        <p:attrNameLst>
                                          <p:attrName>style.visibility</p:attrName>
                                        </p:attrNameLst>
                                      </p:cBhvr>
                                      <p:to>
                                        <p:strVal val="visible"/>
                                      </p:to>
                                    </p:set>
                                    <p:animEffect transition="in" filter="blinds(horizontal)">
                                      <p:cBhvr>
                                        <p:cTn id="226" dur="500"/>
                                        <p:tgtEl>
                                          <p:spTgt spid="803916"/>
                                        </p:tgtEl>
                                      </p:cBhvr>
                                    </p:animEffect>
                                  </p:childTnLst>
                                </p:cTn>
                              </p:par>
                              <p:par>
                                <p:cTn id="227" presetID="3" presetClass="entr" presetSubtype="10" fill="hold" grpId="0" nodeType="withEffect">
                                  <p:stCondLst>
                                    <p:cond delay="0"/>
                                  </p:stCondLst>
                                  <p:childTnLst>
                                    <p:set>
                                      <p:cBhvr>
                                        <p:cTn id="228" dur="1" fill="hold">
                                          <p:stCondLst>
                                            <p:cond delay="0"/>
                                          </p:stCondLst>
                                        </p:cTn>
                                        <p:tgtEl>
                                          <p:spTgt spid="803917"/>
                                        </p:tgtEl>
                                        <p:attrNameLst>
                                          <p:attrName>style.visibility</p:attrName>
                                        </p:attrNameLst>
                                      </p:cBhvr>
                                      <p:to>
                                        <p:strVal val="visible"/>
                                      </p:to>
                                    </p:set>
                                    <p:animEffect transition="in" filter="blinds(horizontal)">
                                      <p:cBhvr>
                                        <p:cTn id="229" dur="500"/>
                                        <p:tgtEl>
                                          <p:spTgt spid="803917"/>
                                        </p:tgtEl>
                                      </p:cBhvr>
                                    </p:animEffect>
                                  </p:childTnLst>
                                </p:cTn>
                              </p:par>
                              <p:par>
                                <p:cTn id="230" presetID="3" presetClass="entr" presetSubtype="10" fill="hold" grpId="0" nodeType="withEffect">
                                  <p:stCondLst>
                                    <p:cond delay="0"/>
                                  </p:stCondLst>
                                  <p:childTnLst>
                                    <p:set>
                                      <p:cBhvr>
                                        <p:cTn id="231" dur="1" fill="hold">
                                          <p:stCondLst>
                                            <p:cond delay="0"/>
                                          </p:stCondLst>
                                        </p:cTn>
                                        <p:tgtEl>
                                          <p:spTgt spid="803918"/>
                                        </p:tgtEl>
                                        <p:attrNameLst>
                                          <p:attrName>style.visibility</p:attrName>
                                        </p:attrNameLst>
                                      </p:cBhvr>
                                      <p:to>
                                        <p:strVal val="visible"/>
                                      </p:to>
                                    </p:set>
                                    <p:animEffect transition="in" filter="blinds(horizontal)">
                                      <p:cBhvr>
                                        <p:cTn id="232" dur="500"/>
                                        <p:tgtEl>
                                          <p:spTgt spid="803918"/>
                                        </p:tgtEl>
                                      </p:cBhvr>
                                    </p:animEffect>
                                  </p:childTnLst>
                                </p:cTn>
                              </p:par>
                              <p:par>
                                <p:cTn id="233" presetID="3" presetClass="entr" presetSubtype="10" fill="hold" grpId="0" nodeType="withEffect">
                                  <p:stCondLst>
                                    <p:cond delay="0"/>
                                  </p:stCondLst>
                                  <p:childTnLst>
                                    <p:set>
                                      <p:cBhvr>
                                        <p:cTn id="234" dur="1" fill="hold">
                                          <p:stCondLst>
                                            <p:cond delay="0"/>
                                          </p:stCondLst>
                                        </p:cTn>
                                        <p:tgtEl>
                                          <p:spTgt spid="803919"/>
                                        </p:tgtEl>
                                        <p:attrNameLst>
                                          <p:attrName>style.visibility</p:attrName>
                                        </p:attrNameLst>
                                      </p:cBhvr>
                                      <p:to>
                                        <p:strVal val="visible"/>
                                      </p:to>
                                    </p:set>
                                    <p:animEffect transition="in" filter="blinds(horizontal)">
                                      <p:cBhvr>
                                        <p:cTn id="235" dur="500"/>
                                        <p:tgtEl>
                                          <p:spTgt spid="803919"/>
                                        </p:tgtEl>
                                      </p:cBhvr>
                                    </p:animEffect>
                                  </p:childTnLst>
                                </p:cTn>
                              </p:par>
                              <p:par>
                                <p:cTn id="236" presetID="3" presetClass="entr" presetSubtype="10" fill="hold" grpId="0" nodeType="withEffect">
                                  <p:stCondLst>
                                    <p:cond delay="0"/>
                                  </p:stCondLst>
                                  <p:childTnLst>
                                    <p:set>
                                      <p:cBhvr>
                                        <p:cTn id="237" dur="1" fill="hold">
                                          <p:stCondLst>
                                            <p:cond delay="0"/>
                                          </p:stCondLst>
                                        </p:cTn>
                                        <p:tgtEl>
                                          <p:spTgt spid="803920"/>
                                        </p:tgtEl>
                                        <p:attrNameLst>
                                          <p:attrName>style.visibility</p:attrName>
                                        </p:attrNameLst>
                                      </p:cBhvr>
                                      <p:to>
                                        <p:strVal val="visible"/>
                                      </p:to>
                                    </p:set>
                                    <p:animEffect transition="in" filter="blinds(horizontal)">
                                      <p:cBhvr>
                                        <p:cTn id="238" dur="500"/>
                                        <p:tgtEl>
                                          <p:spTgt spid="803920"/>
                                        </p:tgtEl>
                                      </p:cBhvr>
                                    </p:animEffect>
                                  </p:childTnLst>
                                </p:cTn>
                              </p:par>
                              <p:par>
                                <p:cTn id="239" presetID="3" presetClass="entr" presetSubtype="10" fill="hold" grpId="0" nodeType="withEffect">
                                  <p:stCondLst>
                                    <p:cond delay="0"/>
                                  </p:stCondLst>
                                  <p:childTnLst>
                                    <p:set>
                                      <p:cBhvr>
                                        <p:cTn id="240" dur="1" fill="hold">
                                          <p:stCondLst>
                                            <p:cond delay="0"/>
                                          </p:stCondLst>
                                        </p:cTn>
                                        <p:tgtEl>
                                          <p:spTgt spid="803921"/>
                                        </p:tgtEl>
                                        <p:attrNameLst>
                                          <p:attrName>style.visibility</p:attrName>
                                        </p:attrNameLst>
                                      </p:cBhvr>
                                      <p:to>
                                        <p:strVal val="visible"/>
                                      </p:to>
                                    </p:set>
                                    <p:animEffect transition="in" filter="blinds(horizontal)">
                                      <p:cBhvr>
                                        <p:cTn id="241" dur="500"/>
                                        <p:tgtEl>
                                          <p:spTgt spid="803921"/>
                                        </p:tgtEl>
                                      </p:cBhvr>
                                    </p:animEffect>
                                  </p:childTnLst>
                                </p:cTn>
                              </p:par>
                              <p:par>
                                <p:cTn id="242" presetID="3" presetClass="entr" presetSubtype="10" fill="hold" grpId="0" nodeType="withEffect">
                                  <p:stCondLst>
                                    <p:cond delay="0"/>
                                  </p:stCondLst>
                                  <p:childTnLst>
                                    <p:set>
                                      <p:cBhvr>
                                        <p:cTn id="243" dur="1" fill="hold">
                                          <p:stCondLst>
                                            <p:cond delay="0"/>
                                          </p:stCondLst>
                                        </p:cTn>
                                        <p:tgtEl>
                                          <p:spTgt spid="803922"/>
                                        </p:tgtEl>
                                        <p:attrNameLst>
                                          <p:attrName>style.visibility</p:attrName>
                                        </p:attrNameLst>
                                      </p:cBhvr>
                                      <p:to>
                                        <p:strVal val="visible"/>
                                      </p:to>
                                    </p:set>
                                    <p:animEffect transition="in" filter="blinds(horizontal)">
                                      <p:cBhvr>
                                        <p:cTn id="244" dur="500"/>
                                        <p:tgtEl>
                                          <p:spTgt spid="803922"/>
                                        </p:tgtEl>
                                      </p:cBhvr>
                                    </p:animEffect>
                                  </p:childTnLst>
                                </p:cTn>
                              </p:par>
                              <p:par>
                                <p:cTn id="245" presetID="3" presetClass="entr" presetSubtype="10" fill="hold" grpId="0" nodeType="withEffect">
                                  <p:stCondLst>
                                    <p:cond delay="0"/>
                                  </p:stCondLst>
                                  <p:childTnLst>
                                    <p:set>
                                      <p:cBhvr>
                                        <p:cTn id="246" dur="1" fill="hold">
                                          <p:stCondLst>
                                            <p:cond delay="0"/>
                                          </p:stCondLst>
                                        </p:cTn>
                                        <p:tgtEl>
                                          <p:spTgt spid="803923"/>
                                        </p:tgtEl>
                                        <p:attrNameLst>
                                          <p:attrName>style.visibility</p:attrName>
                                        </p:attrNameLst>
                                      </p:cBhvr>
                                      <p:to>
                                        <p:strVal val="visible"/>
                                      </p:to>
                                    </p:set>
                                    <p:animEffect transition="in" filter="blinds(horizontal)">
                                      <p:cBhvr>
                                        <p:cTn id="247" dur="500"/>
                                        <p:tgtEl>
                                          <p:spTgt spid="803923"/>
                                        </p:tgtEl>
                                      </p:cBhvr>
                                    </p:animEffect>
                                  </p:childTnLst>
                                </p:cTn>
                              </p:par>
                              <p:par>
                                <p:cTn id="248" presetID="3" presetClass="entr" presetSubtype="10" fill="hold" grpId="0" nodeType="withEffect">
                                  <p:stCondLst>
                                    <p:cond delay="0"/>
                                  </p:stCondLst>
                                  <p:childTnLst>
                                    <p:set>
                                      <p:cBhvr>
                                        <p:cTn id="249" dur="1" fill="hold">
                                          <p:stCondLst>
                                            <p:cond delay="0"/>
                                          </p:stCondLst>
                                        </p:cTn>
                                        <p:tgtEl>
                                          <p:spTgt spid="803924"/>
                                        </p:tgtEl>
                                        <p:attrNameLst>
                                          <p:attrName>style.visibility</p:attrName>
                                        </p:attrNameLst>
                                      </p:cBhvr>
                                      <p:to>
                                        <p:strVal val="visible"/>
                                      </p:to>
                                    </p:set>
                                    <p:animEffect transition="in" filter="blinds(horizontal)">
                                      <p:cBhvr>
                                        <p:cTn id="250" dur="500"/>
                                        <p:tgtEl>
                                          <p:spTgt spid="8039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3843" grpId="0" animBg="1"/>
      <p:bldP spid="803844" grpId="0"/>
      <p:bldP spid="803845" grpId="0"/>
      <p:bldP spid="803846" grpId="0"/>
      <p:bldP spid="803847" grpId="0" animBg="1"/>
      <p:bldP spid="803848" grpId="0" animBg="1"/>
      <p:bldP spid="803849" grpId="0" animBg="1"/>
      <p:bldP spid="803850" grpId="0" animBg="1"/>
      <p:bldP spid="803851" grpId="0"/>
      <p:bldP spid="803852" grpId="0"/>
      <p:bldP spid="803853" grpId="0"/>
      <p:bldP spid="803854" grpId="0"/>
      <p:bldP spid="803855" grpId="0" animBg="1"/>
      <p:bldP spid="803856" grpId="0" animBg="1"/>
      <p:bldP spid="803857" grpId="0"/>
      <p:bldP spid="803858" grpId="0" animBg="1"/>
      <p:bldP spid="803859" grpId="0" animBg="1"/>
      <p:bldP spid="803860" grpId="0" animBg="1"/>
      <p:bldP spid="803861" grpId="0" animBg="1"/>
      <p:bldP spid="803862" grpId="0" animBg="1"/>
      <p:bldP spid="803863" grpId="0"/>
      <p:bldP spid="803864" grpId="0" animBg="1"/>
      <p:bldP spid="803865" grpId="0" animBg="1"/>
      <p:bldP spid="803866" grpId="0" animBg="1"/>
      <p:bldP spid="803867" grpId="0" animBg="1"/>
      <p:bldP spid="803868" grpId="0" animBg="1"/>
      <p:bldP spid="803869" grpId="0" animBg="1"/>
      <p:bldP spid="803870" grpId="0" animBg="1"/>
      <p:bldP spid="803871" grpId="0" animBg="1"/>
      <p:bldP spid="803872" grpId="0" animBg="1"/>
      <p:bldP spid="803873" grpId="0" animBg="1"/>
      <p:bldP spid="803874" grpId="0" animBg="1"/>
      <p:bldP spid="803875" grpId="0" animBg="1"/>
      <p:bldP spid="803876" grpId="0" animBg="1"/>
      <p:bldP spid="803877" grpId="0" animBg="1"/>
      <p:bldP spid="803878" grpId="0"/>
      <p:bldP spid="803879" grpId="0" animBg="1"/>
      <p:bldP spid="803880" grpId="0" animBg="1"/>
      <p:bldP spid="803881" grpId="0" animBg="1"/>
      <p:bldP spid="803882" grpId="0"/>
      <p:bldP spid="803883" grpId="0" animBg="1"/>
      <p:bldP spid="803884" grpId="0" animBg="1"/>
      <p:bldP spid="803885" grpId="0" animBg="1"/>
      <p:bldP spid="803886" grpId="0"/>
      <p:bldP spid="803887" grpId="0"/>
      <p:bldP spid="803888" grpId="0"/>
      <p:bldP spid="803889" grpId="0"/>
      <p:bldP spid="803890" grpId="0"/>
      <p:bldP spid="803891" grpId="0"/>
      <p:bldP spid="803892" grpId="0"/>
      <p:bldP spid="803893" grpId="0"/>
      <p:bldP spid="803894" grpId="0"/>
      <p:bldP spid="803895" grpId="0"/>
      <p:bldP spid="803896" grpId="0"/>
      <p:bldP spid="803897" grpId="0"/>
      <p:bldP spid="803898" grpId="0"/>
      <p:bldP spid="803899" grpId="0"/>
      <p:bldP spid="803900" grpId="0"/>
      <p:bldP spid="803901" grpId="0"/>
      <p:bldP spid="803902" grpId="0"/>
      <p:bldP spid="803903" grpId="0"/>
      <p:bldP spid="803904" grpId="0"/>
      <p:bldP spid="803905" grpId="0"/>
      <p:bldP spid="803906" grpId="0"/>
      <p:bldP spid="803907" grpId="0"/>
      <p:bldP spid="803908" grpId="0"/>
      <p:bldP spid="803909" grpId="0" animBg="1"/>
      <p:bldP spid="803910" grpId="0" animBg="1"/>
      <p:bldP spid="803911" grpId="0" animBg="1"/>
      <p:bldP spid="803912" grpId="0" animBg="1"/>
      <p:bldP spid="803913" grpId="0" animBg="1"/>
      <p:bldP spid="803914" grpId="0" animBg="1"/>
      <p:bldP spid="803915" grpId="0" animBg="1"/>
      <p:bldP spid="803916" grpId="0" animBg="1"/>
      <p:bldP spid="803917" grpId="0" animBg="1"/>
      <p:bldP spid="803918" grpId="0"/>
      <p:bldP spid="803919" grpId="0"/>
      <p:bldP spid="803920" grpId="0" animBg="1"/>
      <p:bldP spid="803921" grpId="0"/>
      <p:bldP spid="803922" grpId="0"/>
      <p:bldP spid="803923" grpId="0" animBg="1"/>
      <p:bldP spid="803924" grpId="0"/>
    </p:bld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日期占位符 3"/>
          <p:cNvSpPr>
            <a:spLocks noGrp="1"/>
          </p:cNvSpPr>
          <p:nvPr>
            <p:ph type="dt" sz="half" idx="10"/>
          </p:nvPr>
        </p:nvSpPr>
        <p:spPr/>
        <p:txBody>
          <a:bodyPr/>
          <a:lstStyle/>
          <a:p>
            <a:fld id="{D2C324D7-62B9-49F6-B038-BDFBF7892D66}" type="datetime1">
              <a:rPr lang="zh-CN" altLang="en-US"/>
            </a:fld>
            <a:endParaRPr lang="en-US" altLang="zh-CN"/>
          </a:p>
        </p:txBody>
      </p:sp>
      <p:sp>
        <p:nvSpPr>
          <p:cNvPr id="93" name="灯片编号占位符 5"/>
          <p:cNvSpPr>
            <a:spLocks noGrp="1"/>
          </p:cNvSpPr>
          <p:nvPr>
            <p:ph type="sldNum" sz="quarter" idx="12"/>
          </p:nvPr>
        </p:nvSpPr>
        <p:spPr/>
        <p:txBody>
          <a:bodyPr/>
          <a:lstStyle/>
          <a:p>
            <a:fld id="{F7A9D27A-5F47-47A1-95EF-1F55C71E6128}" type="slidenum">
              <a:rPr lang="en-US" altLang="zh-CN"/>
            </a:fld>
            <a:endParaRPr lang="en-US" altLang="zh-CN"/>
          </a:p>
        </p:txBody>
      </p:sp>
      <p:sp>
        <p:nvSpPr>
          <p:cNvPr id="805890" name="Rectangle 2"/>
          <p:cNvSpPr>
            <a:spLocks noChangeArrowheads="1"/>
          </p:cNvSpPr>
          <p:nvPr/>
        </p:nvSpPr>
        <p:spPr bwMode="auto">
          <a:xfrm>
            <a:off x="0" y="0"/>
            <a:ext cx="9144000" cy="6858000"/>
          </a:xfrm>
          <a:prstGeom prst="rect">
            <a:avLst/>
          </a:prstGeom>
          <a:solidFill>
            <a:srgbClr val="CCFFFF"/>
          </a:solidFill>
          <a:ln w="9525">
            <a:solidFill>
              <a:srgbClr val="0000FF"/>
            </a:solidFill>
            <a:miter lim="800000"/>
          </a:ln>
          <a:effectLst/>
        </p:spPr>
        <p:txBody>
          <a:bodyPr wrap="none" anchor="ctr"/>
          <a:lstStyle/>
          <a:p>
            <a:endParaRPr lang="zh-CN" altLang="en-US"/>
          </a:p>
        </p:txBody>
      </p:sp>
      <p:sp>
        <p:nvSpPr>
          <p:cNvPr id="805891" name="Rectangle 3"/>
          <p:cNvSpPr>
            <a:spLocks noChangeArrowheads="1"/>
          </p:cNvSpPr>
          <p:nvPr/>
        </p:nvSpPr>
        <p:spPr bwMode="auto">
          <a:xfrm>
            <a:off x="4284663" y="3068638"/>
            <a:ext cx="508000" cy="304800"/>
          </a:xfrm>
          <a:prstGeom prst="rect">
            <a:avLst/>
          </a:prstGeom>
          <a:noFill/>
          <a:ln w="9525">
            <a:noFill/>
            <a:miter lim="800000"/>
          </a:ln>
        </p:spPr>
        <p:txBody>
          <a:bodyPr wrap="none" lIns="0" tIns="0" rIns="0" bIns="0">
            <a:spAutoFit/>
          </a:bodyPr>
          <a:lstStyle/>
          <a:p>
            <a:pPr eaLnBrk="0" hangingPunct="0"/>
            <a:r>
              <a:rPr kumimoji="1" lang="zh-CN" altLang="en-US" sz="2000">
                <a:solidFill>
                  <a:srgbClr val="000000"/>
                </a:solidFill>
                <a:latin typeface="宋体" panose="02010600030101010101" pitchFamily="2" charset="-122"/>
              </a:rPr>
              <a:t>补售</a:t>
            </a:r>
            <a:endParaRPr kumimoji="1" lang="zh-CN" altLang="en-US" sz="2000">
              <a:latin typeface="Times New Roman" panose="02020603050405020304" pitchFamily="18" charset="0"/>
            </a:endParaRPr>
          </a:p>
        </p:txBody>
      </p:sp>
      <p:sp>
        <p:nvSpPr>
          <p:cNvPr id="805892" name="Rectangle 4"/>
          <p:cNvSpPr>
            <a:spLocks noChangeArrowheads="1"/>
          </p:cNvSpPr>
          <p:nvPr/>
        </p:nvSpPr>
        <p:spPr bwMode="auto">
          <a:xfrm>
            <a:off x="4284663" y="3289300"/>
            <a:ext cx="508000" cy="304800"/>
          </a:xfrm>
          <a:prstGeom prst="rect">
            <a:avLst/>
          </a:prstGeom>
          <a:noFill/>
          <a:ln w="9525">
            <a:noFill/>
            <a:miter lim="800000"/>
          </a:ln>
        </p:spPr>
        <p:txBody>
          <a:bodyPr wrap="none" lIns="0" tIns="0" rIns="0" bIns="0">
            <a:spAutoFit/>
          </a:bodyPr>
          <a:lstStyle/>
          <a:p>
            <a:pPr eaLnBrk="0" hangingPunct="0"/>
            <a:r>
              <a:rPr kumimoji="1" lang="zh-CN" altLang="en-US" sz="2000">
                <a:solidFill>
                  <a:srgbClr val="000000"/>
                </a:solidFill>
                <a:latin typeface="宋体" panose="02010600030101010101" pitchFamily="2" charset="-122"/>
              </a:rPr>
              <a:t>书单</a:t>
            </a:r>
            <a:endParaRPr kumimoji="1" lang="zh-CN" altLang="en-US" sz="2000">
              <a:latin typeface="Times New Roman" panose="02020603050405020304" pitchFamily="18" charset="0"/>
            </a:endParaRPr>
          </a:p>
        </p:txBody>
      </p:sp>
      <p:sp>
        <p:nvSpPr>
          <p:cNvPr id="805893" name="Rectangle 5"/>
          <p:cNvSpPr>
            <a:spLocks noChangeArrowheads="1"/>
          </p:cNvSpPr>
          <p:nvPr/>
        </p:nvSpPr>
        <p:spPr bwMode="auto">
          <a:xfrm>
            <a:off x="4859338" y="3716338"/>
            <a:ext cx="1016000" cy="304800"/>
          </a:xfrm>
          <a:prstGeom prst="rect">
            <a:avLst/>
          </a:prstGeom>
          <a:noFill/>
          <a:ln w="9525">
            <a:noFill/>
            <a:miter lim="800000"/>
          </a:ln>
        </p:spPr>
        <p:txBody>
          <a:bodyPr wrap="none" lIns="0" tIns="0" rIns="0" bIns="0">
            <a:spAutoFit/>
          </a:bodyPr>
          <a:lstStyle/>
          <a:p>
            <a:pPr eaLnBrk="0" hangingPunct="0"/>
            <a:r>
              <a:rPr kumimoji="1" lang="zh-CN" altLang="en-US" sz="2000">
                <a:solidFill>
                  <a:srgbClr val="000000"/>
                </a:solidFill>
                <a:latin typeface="宋体" panose="02010600030101010101" pitchFamily="2" charset="-122"/>
              </a:rPr>
              <a:t>暂缺书单</a:t>
            </a:r>
            <a:endParaRPr kumimoji="1" lang="zh-CN" altLang="en-US" sz="2000">
              <a:latin typeface="Times New Roman" panose="02020603050405020304" pitchFamily="18" charset="0"/>
            </a:endParaRPr>
          </a:p>
        </p:txBody>
      </p:sp>
      <p:sp>
        <p:nvSpPr>
          <p:cNvPr id="805894" name="Freeform 6"/>
          <p:cNvSpPr/>
          <p:nvPr/>
        </p:nvSpPr>
        <p:spPr bwMode="auto">
          <a:xfrm>
            <a:off x="2036763" y="4327525"/>
            <a:ext cx="1258887" cy="1246188"/>
          </a:xfrm>
          <a:custGeom>
            <a:avLst/>
            <a:gdLst/>
            <a:ahLst/>
            <a:cxnLst>
              <a:cxn ang="0">
                <a:pos x="793" y="391"/>
              </a:cxn>
              <a:cxn ang="0">
                <a:pos x="787" y="325"/>
              </a:cxn>
              <a:cxn ang="0">
                <a:pos x="768" y="258"/>
              </a:cxn>
              <a:cxn ang="0">
                <a:pos x="739" y="196"/>
              </a:cxn>
              <a:cxn ang="0">
                <a:pos x="698" y="140"/>
              </a:cxn>
              <a:cxn ang="0">
                <a:pos x="650" y="91"/>
              </a:cxn>
              <a:cxn ang="0">
                <a:pos x="593" y="53"/>
              </a:cxn>
              <a:cxn ang="0">
                <a:pos x="530" y="25"/>
              </a:cxn>
              <a:cxn ang="0">
                <a:pos x="463" y="4"/>
              </a:cxn>
              <a:cxn ang="0">
                <a:pos x="397" y="0"/>
              </a:cxn>
              <a:cxn ang="0">
                <a:pos x="327" y="4"/>
              </a:cxn>
              <a:cxn ang="0">
                <a:pos x="260" y="25"/>
              </a:cxn>
              <a:cxn ang="0">
                <a:pos x="197" y="53"/>
              </a:cxn>
              <a:cxn ang="0">
                <a:pos x="140" y="91"/>
              </a:cxn>
              <a:cxn ang="0">
                <a:pos x="92" y="140"/>
              </a:cxn>
              <a:cxn ang="0">
                <a:pos x="51" y="196"/>
              </a:cxn>
              <a:cxn ang="0">
                <a:pos x="23" y="258"/>
              </a:cxn>
              <a:cxn ang="0">
                <a:pos x="7" y="325"/>
              </a:cxn>
              <a:cxn ang="0">
                <a:pos x="0" y="391"/>
              </a:cxn>
              <a:cxn ang="0">
                <a:pos x="7" y="461"/>
              </a:cxn>
              <a:cxn ang="0">
                <a:pos x="23" y="527"/>
              </a:cxn>
              <a:cxn ang="0">
                <a:pos x="51" y="590"/>
              </a:cxn>
              <a:cxn ang="0">
                <a:pos x="92" y="646"/>
              </a:cxn>
              <a:cxn ang="0">
                <a:pos x="140" y="691"/>
              </a:cxn>
              <a:cxn ang="0">
                <a:pos x="197" y="733"/>
              </a:cxn>
              <a:cxn ang="0">
                <a:pos x="260" y="761"/>
              </a:cxn>
              <a:cxn ang="0">
                <a:pos x="327" y="778"/>
              </a:cxn>
              <a:cxn ang="0">
                <a:pos x="397" y="785"/>
              </a:cxn>
              <a:cxn ang="0">
                <a:pos x="463" y="778"/>
              </a:cxn>
              <a:cxn ang="0">
                <a:pos x="530" y="761"/>
              </a:cxn>
              <a:cxn ang="0">
                <a:pos x="593" y="733"/>
              </a:cxn>
              <a:cxn ang="0">
                <a:pos x="650" y="691"/>
              </a:cxn>
              <a:cxn ang="0">
                <a:pos x="698" y="646"/>
              </a:cxn>
              <a:cxn ang="0">
                <a:pos x="739" y="590"/>
              </a:cxn>
              <a:cxn ang="0">
                <a:pos x="768" y="527"/>
              </a:cxn>
              <a:cxn ang="0">
                <a:pos x="787" y="461"/>
              </a:cxn>
              <a:cxn ang="0">
                <a:pos x="793" y="391"/>
              </a:cxn>
            </a:cxnLst>
            <a:rect l="0" t="0" r="r" b="b"/>
            <a:pathLst>
              <a:path w="793" h="785">
                <a:moveTo>
                  <a:pt x="793" y="391"/>
                </a:moveTo>
                <a:lnTo>
                  <a:pt x="787" y="325"/>
                </a:lnTo>
                <a:lnTo>
                  <a:pt x="768" y="258"/>
                </a:lnTo>
                <a:lnTo>
                  <a:pt x="739" y="196"/>
                </a:lnTo>
                <a:lnTo>
                  <a:pt x="698" y="140"/>
                </a:lnTo>
                <a:lnTo>
                  <a:pt x="650" y="91"/>
                </a:lnTo>
                <a:lnTo>
                  <a:pt x="593" y="53"/>
                </a:lnTo>
                <a:lnTo>
                  <a:pt x="530" y="25"/>
                </a:lnTo>
                <a:lnTo>
                  <a:pt x="463" y="4"/>
                </a:lnTo>
                <a:lnTo>
                  <a:pt x="397" y="0"/>
                </a:lnTo>
                <a:lnTo>
                  <a:pt x="327" y="4"/>
                </a:lnTo>
                <a:lnTo>
                  <a:pt x="260" y="25"/>
                </a:lnTo>
                <a:lnTo>
                  <a:pt x="197" y="53"/>
                </a:lnTo>
                <a:lnTo>
                  <a:pt x="140" y="91"/>
                </a:lnTo>
                <a:lnTo>
                  <a:pt x="92" y="140"/>
                </a:lnTo>
                <a:lnTo>
                  <a:pt x="51" y="196"/>
                </a:lnTo>
                <a:lnTo>
                  <a:pt x="23" y="258"/>
                </a:lnTo>
                <a:lnTo>
                  <a:pt x="7" y="325"/>
                </a:lnTo>
                <a:lnTo>
                  <a:pt x="0" y="391"/>
                </a:lnTo>
                <a:lnTo>
                  <a:pt x="7" y="461"/>
                </a:lnTo>
                <a:lnTo>
                  <a:pt x="23" y="527"/>
                </a:lnTo>
                <a:lnTo>
                  <a:pt x="51" y="590"/>
                </a:lnTo>
                <a:lnTo>
                  <a:pt x="92" y="646"/>
                </a:lnTo>
                <a:lnTo>
                  <a:pt x="140" y="691"/>
                </a:lnTo>
                <a:lnTo>
                  <a:pt x="197" y="733"/>
                </a:lnTo>
                <a:lnTo>
                  <a:pt x="260" y="761"/>
                </a:lnTo>
                <a:lnTo>
                  <a:pt x="327" y="778"/>
                </a:lnTo>
                <a:lnTo>
                  <a:pt x="397" y="785"/>
                </a:lnTo>
                <a:lnTo>
                  <a:pt x="463" y="778"/>
                </a:lnTo>
                <a:lnTo>
                  <a:pt x="530" y="761"/>
                </a:lnTo>
                <a:lnTo>
                  <a:pt x="593" y="733"/>
                </a:lnTo>
                <a:lnTo>
                  <a:pt x="650" y="691"/>
                </a:lnTo>
                <a:lnTo>
                  <a:pt x="698" y="646"/>
                </a:lnTo>
                <a:lnTo>
                  <a:pt x="739" y="590"/>
                </a:lnTo>
                <a:lnTo>
                  <a:pt x="768" y="527"/>
                </a:lnTo>
                <a:lnTo>
                  <a:pt x="787" y="461"/>
                </a:lnTo>
                <a:lnTo>
                  <a:pt x="793" y="391"/>
                </a:lnTo>
                <a:close/>
              </a:path>
            </a:pathLst>
          </a:custGeom>
          <a:solidFill>
            <a:srgbClr val="FFFFFF"/>
          </a:solidFill>
          <a:ln w="9525">
            <a:solidFill>
              <a:srgbClr val="000000"/>
            </a:solidFill>
            <a:prstDash val="solid"/>
            <a:round/>
          </a:ln>
        </p:spPr>
        <p:txBody>
          <a:bodyPr/>
          <a:lstStyle/>
          <a:p>
            <a:endParaRPr lang="zh-CN" altLang="en-US"/>
          </a:p>
        </p:txBody>
      </p:sp>
      <p:sp>
        <p:nvSpPr>
          <p:cNvPr id="805895" name="Freeform 7"/>
          <p:cNvSpPr/>
          <p:nvPr/>
        </p:nvSpPr>
        <p:spPr bwMode="auto">
          <a:xfrm>
            <a:off x="4051300" y="4327525"/>
            <a:ext cx="1257300" cy="1246188"/>
          </a:xfrm>
          <a:custGeom>
            <a:avLst/>
            <a:gdLst/>
            <a:ahLst/>
            <a:cxnLst>
              <a:cxn ang="0">
                <a:pos x="792" y="391"/>
              </a:cxn>
              <a:cxn ang="0">
                <a:pos x="786" y="325"/>
              </a:cxn>
              <a:cxn ang="0">
                <a:pos x="767" y="258"/>
              </a:cxn>
              <a:cxn ang="0">
                <a:pos x="738" y="196"/>
              </a:cxn>
              <a:cxn ang="0">
                <a:pos x="700" y="140"/>
              </a:cxn>
              <a:cxn ang="0">
                <a:pos x="650" y="91"/>
              </a:cxn>
              <a:cxn ang="0">
                <a:pos x="592" y="53"/>
              </a:cxn>
              <a:cxn ang="0">
                <a:pos x="532" y="25"/>
              </a:cxn>
              <a:cxn ang="0">
                <a:pos x="462" y="4"/>
              </a:cxn>
              <a:cxn ang="0">
                <a:pos x="396" y="0"/>
              </a:cxn>
              <a:cxn ang="0">
                <a:pos x="326" y="4"/>
              </a:cxn>
              <a:cxn ang="0">
                <a:pos x="260" y="25"/>
              </a:cxn>
              <a:cxn ang="0">
                <a:pos x="196" y="53"/>
              </a:cxn>
              <a:cxn ang="0">
                <a:pos x="139" y="91"/>
              </a:cxn>
              <a:cxn ang="0">
                <a:pos x="92" y="140"/>
              </a:cxn>
              <a:cxn ang="0">
                <a:pos x="50" y="196"/>
              </a:cxn>
              <a:cxn ang="0">
                <a:pos x="22" y="258"/>
              </a:cxn>
              <a:cxn ang="0">
                <a:pos x="6" y="325"/>
              </a:cxn>
              <a:cxn ang="0">
                <a:pos x="0" y="391"/>
              </a:cxn>
              <a:cxn ang="0">
                <a:pos x="6" y="461"/>
              </a:cxn>
              <a:cxn ang="0">
                <a:pos x="22" y="527"/>
              </a:cxn>
              <a:cxn ang="0">
                <a:pos x="50" y="590"/>
              </a:cxn>
              <a:cxn ang="0">
                <a:pos x="92" y="646"/>
              </a:cxn>
              <a:cxn ang="0">
                <a:pos x="139" y="691"/>
              </a:cxn>
              <a:cxn ang="0">
                <a:pos x="196" y="733"/>
              </a:cxn>
              <a:cxn ang="0">
                <a:pos x="260" y="761"/>
              </a:cxn>
              <a:cxn ang="0">
                <a:pos x="326" y="778"/>
              </a:cxn>
              <a:cxn ang="0">
                <a:pos x="396" y="785"/>
              </a:cxn>
              <a:cxn ang="0">
                <a:pos x="462" y="778"/>
              </a:cxn>
              <a:cxn ang="0">
                <a:pos x="532" y="761"/>
              </a:cxn>
              <a:cxn ang="0">
                <a:pos x="592" y="733"/>
              </a:cxn>
              <a:cxn ang="0">
                <a:pos x="650" y="691"/>
              </a:cxn>
              <a:cxn ang="0">
                <a:pos x="700" y="646"/>
              </a:cxn>
              <a:cxn ang="0">
                <a:pos x="738" y="590"/>
              </a:cxn>
              <a:cxn ang="0">
                <a:pos x="767" y="527"/>
              </a:cxn>
              <a:cxn ang="0">
                <a:pos x="786" y="461"/>
              </a:cxn>
              <a:cxn ang="0">
                <a:pos x="792" y="391"/>
              </a:cxn>
            </a:cxnLst>
            <a:rect l="0" t="0" r="r" b="b"/>
            <a:pathLst>
              <a:path w="792" h="785">
                <a:moveTo>
                  <a:pt x="792" y="391"/>
                </a:moveTo>
                <a:lnTo>
                  <a:pt x="786" y="325"/>
                </a:lnTo>
                <a:lnTo>
                  <a:pt x="767" y="258"/>
                </a:lnTo>
                <a:lnTo>
                  <a:pt x="738" y="196"/>
                </a:lnTo>
                <a:lnTo>
                  <a:pt x="700" y="140"/>
                </a:lnTo>
                <a:lnTo>
                  <a:pt x="650" y="91"/>
                </a:lnTo>
                <a:lnTo>
                  <a:pt x="592" y="53"/>
                </a:lnTo>
                <a:lnTo>
                  <a:pt x="532" y="25"/>
                </a:lnTo>
                <a:lnTo>
                  <a:pt x="462" y="4"/>
                </a:lnTo>
                <a:lnTo>
                  <a:pt x="396" y="0"/>
                </a:lnTo>
                <a:lnTo>
                  <a:pt x="326" y="4"/>
                </a:lnTo>
                <a:lnTo>
                  <a:pt x="260" y="25"/>
                </a:lnTo>
                <a:lnTo>
                  <a:pt x="196" y="53"/>
                </a:lnTo>
                <a:lnTo>
                  <a:pt x="139" y="91"/>
                </a:lnTo>
                <a:lnTo>
                  <a:pt x="92" y="140"/>
                </a:lnTo>
                <a:lnTo>
                  <a:pt x="50" y="196"/>
                </a:lnTo>
                <a:lnTo>
                  <a:pt x="22" y="258"/>
                </a:lnTo>
                <a:lnTo>
                  <a:pt x="6" y="325"/>
                </a:lnTo>
                <a:lnTo>
                  <a:pt x="0" y="391"/>
                </a:lnTo>
                <a:lnTo>
                  <a:pt x="6" y="461"/>
                </a:lnTo>
                <a:lnTo>
                  <a:pt x="22" y="527"/>
                </a:lnTo>
                <a:lnTo>
                  <a:pt x="50" y="590"/>
                </a:lnTo>
                <a:lnTo>
                  <a:pt x="92" y="646"/>
                </a:lnTo>
                <a:lnTo>
                  <a:pt x="139" y="691"/>
                </a:lnTo>
                <a:lnTo>
                  <a:pt x="196" y="733"/>
                </a:lnTo>
                <a:lnTo>
                  <a:pt x="260" y="761"/>
                </a:lnTo>
                <a:lnTo>
                  <a:pt x="326" y="778"/>
                </a:lnTo>
                <a:lnTo>
                  <a:pt x="396" y="785"/>
                </a:lnTo>
                <a:lnTo>
                  <a:pt x="462" y="778"/>
                </a:lnTo>
                <a:lnTo>
                  <a:pt x="532" y="761"/>
                </a:lnTo>
                <a:lnTo>
                  <a:pt x="592" y="733"/>
                </a:lnTo>
                <a:lnTo>
                  <a:pt x="650" y="691"/>
                </a:lnTo>
                <a:lnTo>
                  <a:pt x="700" y="646"/>
                </a:lnTo>
                <a:lnTo>
                  <a:pt x="738" y="590"/>
                </a:lnTo>
                <a:lnTo>
                  <a:pt x="767" y="527"/>
                </a:lnTo>
                <a:lnTo>
                  <a:pt x="786" y="461"/>
                </a:lnTo>
                <a:lnTo>
                  <a:pt x="792" y="391"/>
                </a:lnTo>
                <a:close/>
              </a:path>
            </a:pathLst>
          </a:custGeom>
          <a:solidFill>
            <a:srgbClr val="FFFFFF"/>
          </a:solidFill>
          <a:ln w="9525">
            <a:solidFill>
              <a:srgbClr val="000000"/>
            </a:solidFill>
            <a:prstDash val="solid"/>
            <a:round/>
          </a:ln>
        </p:spPr>
        <p:txBody>
          <a:bodyPr/>
          <a:lstStyle/>
          <a:p>
            <a:endParaRPr lang="zh-CN" altLang="en-US"/>
          </a:p>
        </p:txBody>
      </p:sp>
      <p:sp>
        <p:nvSpPr>
          <p:cNvPr id="805896" name="Line 8"/>
          <p:cNvSpPr>
            <a:spLocks noChangeShapeType="1"/>
          </p:cNvSpPr>
          <p:nvPr/>
        </p:nvSpPr>
        <p:spPr bwMode="auto">
          <a:xfrm>
            <a:off x="3355975" y="4948238"/>
            <a:ext cx="628650" cy="1587"/>
          </a:xfrm>
          <a:prstGeom prst="line">
            <a:avLst/>
          </a:prstGeom>
          <a:noFill/>
          <a:ln w="28575">
            <a:solidFill>
              <a:srgbClr val="000000"/>
            </a:solidFill>
            <a:round/>
            <a:tailEnd type="stealth" w="lg" len="lg"/>
          </a:ln>
        </p:spPr>
        <p:txBody>
          <a:bodyPr/>
          <a:lstStyle/>
          <a:p>
            <a:endParaRPr lang="zh-CN" altLang="en-US"/>
          </a:p>
        </p:txBody>
      </p:sp>
      <p:sp>
        <p:nvSpPr>
          <p:cNvPr id="805897" name="Line 9"/>
          <p:cNvSpPr>
            <a:spLocks noChangeShapeType="1"/>
          </p:cNvSpPr>
          <p:nvPr/>
        </p:nvSpPr>
        <p:spPr bwMode="auto">
          <a:xfrm flipV="1">
            <a:off x="5308600" y="4941888"/>
            <a:ext cx="847725" cy="6350"/>
          </a:xfrm>
          <a:prstGeom prst="line">
            <a:avLst/>
          </a:prstGeom>
          <a:noFill/>
          <a:ln w="28575">
            <a:solidFill>
              <a:srgbClr val="000000"/>
            </a:solidFill>
            <a:round/>
            <a:tailEnd type="stealth" w="lg" len="lg"/>
          </a:ln>
        </p:spPr>
        <p:txBody>
          <a:bodyPr/>
          <a:lstStyle/>
          <a:p>
            <a:endParaRPr lang="zh-CN" altLang="en-US"/>
          </a:p>
        </p:txBody>
      </p:sp>
      <p:sp>
        <p:nvSpPr>
          <p:cNvPr id="805898" name="Rectangle 10"/>
          <p:cNvSpPr>
            <a:spLocks noChangeArrowheads="1"/>
          </p:cNvSpPr>
          <p:nvPr/>
        </p:nvSpPr>
        <p:spPr bwMode="auto">
          <a:xfrm>
            <a:off x="6732588" y="3429000"/>
            <a:ext cx="762000" cy="304800"/>
          </a:xfrm>
          <a:prstGeom prst="rect">
            <a:avLst/>
          </a:prstGeom>
          <a:noFill/>
          <a:ln w="9525">
            <a:noFill/>
            <a:miter lim="800000"/>
          </a:ln>
        </p:spPr>
        <p:txBody>
          <a:bodyPr wrap="none" lIns="0" tIns="0" rIns="0" bIns="0">
            <a:spAutoFit/>
          </a:bodyPr>
          <a:lstStyle/>
          <a:p>
            <a:pPr eaLnBrk="0" hangingPunct="0"/>
            <a:r>
              <a:rPr kumimoji="1" lang="zh-CN" altLang="en-US" sz="2000">
                <a:solidFill>
                  <a:srgbClr val="000000"/>
                </a:solidFill>
                <a:latin typeface="宋体" panose="02010600030101010101" pitchFamily="2" charset="-122"/>
              </a:rPr>
              <a:t>领书单</a:t>
            </a:r>
            <a:endParaRPr kumimoji="1" lang="zh-CN" altLang="en-US" sz="2000">
              <a:latin typeface="Times New Roman" panose="02020603050405020304" pitchFamily="18" charset="0"/>
            </a:endParaRPr>
          </a:p>
        </p:txBody>
      </p:sp>
      <p:sp>
        <p:nvSpPr>
          <p:cNvPr id="805899" name="Rectangle 11"/>
          <p:cNvSpPr>
            <a:spLocks noChangeArrowheads="1"/>
          </p:cNvSpPr>
          <p:nvPr/>
        </p:nvSpPr>
        <p:spPr bwMode="auto">
          <a:xfrm>
            <a:off x="5462588" y="4618038"/>
            <a:ext cx="508000" cy="304800"/>
          </a:xfrm>
          <a:prstGeom prst="rect">
            <a:avLst/>
          </a:prstGeom>
          <a:noFill/>
          <a:ln w="9525">
            <a:noFill/>
            <a:miter lim="800000"/>
          </a:ln>
        </p:spPr>
        <p:txBody>
          <a:bodyPr wrap="none" lIns="0" tIns="0" rIns="0" bIns="0">
            <a:spAutoFit/>
          </a:bodyPr>
          <a:lstStyle/>
          <a:p>
            <a:pPr eaLnBrk="0" hangingPunct="0"/>
            <a:r>
              <a:rPr kumimoji="1" lang="zh-CN" altLang="en-US" sz="2000">
                <a:solidFill>
                  <a:srgbClr val="000000"/>
                </a:solidFill>
                <a:latin typeface="宋体" panose="02010600030101010101" pitchFamily="2" charset="-122"/>
              </a:rPr>
              <a:t>发票</a:t>
            </a:r>
            <a:endParaRPr kumimoji="1" lang="zh-CN" altLang="en-US" sz="2000">
              <a:latin typeface="Times New Roman" panose="02020603050405020304" pitchFamily="18" charset="0"/>
            </a:endParaRPr>
          </a:p>
        </p:txBody>
      </p:sp>
      <p:sp>
        <p:nvSpPr>
          <p:cNvPr id="805900" name="Rectangle 12"/>
          <p:cNvSpPr>
            <a:spLocks noChangeArrowheads="1"/>
          </p:cNvSpPr>
          <p:nvPr/>
        </p:nvSpPr>
        <p:spPr bwMode="auto">
          <a:xfrm>
            <a:off x="1458913" y="5291138"/>
            <a:ext cx="762000" cy="304800"/>
          </a:xfrm>
          <a:prstGeom prst="rect">
            <a:avLst/>
          </a:prstGeom>
          <a:noFill/>
          <a:ln w="9525">
            <a:noFill/>
            <a:miter lim="800000"/>
          </a:ln>
        </p:spPr>
        <p:txBody>
          <a:bodyPr wrap="none" lIns="0" tIns="0" rIns="0" bIns="0">
            <a:spAutoFit/>
          </a:bodyPr>
          <a:lstStyle/>
          <a:p>
            <a:pPr eaLnBrk="0" hangingPunct="0"/>
            <a:r>
              <a:rPr kumimoji="1" lang="zh-CN" altLang="en-US" sz="2000">
                <a:solidFill>
                  <a:srgbClr val="000000"/>
                </a:solidFill>
                <a:latin typeface="宋体" panose="02010600030101010101" pitchFamily="2" charset="-122"/>
              </a:rPr>
              <a:t>购书单</a:t>
            </a:r>
            <a:endParaRPr kumimoji="1" lang="zh-CN" altLang="en-US" sz="2000">
              <a:latin typeface="Times New Roman" panose="02020603050405020304" pitchFamily="18" charset="0"/>
            </a:endParaRPr>
          </a:p>
        </p:txBody>
      </p:sp>
      <p:sp>
        <p:nvSpPr>
          <p:cNvPr id="805901" name="Rectangle 13"/>
          <p:cNvSpPr>
            <a:spLocks noChangeArrowheads="1"/>
          </p:cNvSpPr>
          <p:nvPr/>
        </p:nvSpPr>
        <p:spPr bwMode="auto">
          <a:xfrm>
            <a:off x="1419225" y="4197350"/>
            <a:ext cx="1016000" cy="304800"/>
          </a:xfrm>
          <a:prstGeom prst="rect">
            <a:avLst/>
          </a:prstGeom>
          <a:noFill/>
          <a:ln w="9525">
            <a:noFill/>
            <a:miter lim="800000"/>
          </a:ln>
        </p:spPr>
        <p:txBody>
          <a:bodyPr wrap="none" lIns="0" tIns="0" rIns="0" bIns="0">
            <a:spAutoFit/>
          </a:bodyPr>
          <a:lstStyle/>
          <a:p>
            <a:pPr eaLnBrk="0" hangingPunct="0"/>
            <a:r>
              <a:rPr kumimoji="1" lang="zh-CN" altLang="en-US" sz="2000">
                <a:solidFill>
                  <a:srgbClr val="000000"/>
                </a:solidFill>
                <a:latin typeface="宋体" panose="02010600030101010101" pitchFamily="2" charset="-122"/>
              </a:rPr>
              <a:t>无效书单</a:t>
            </a:r>
            <a:endParaRPr kumimoji="1" lang="zh-CN" altLang="en-US" sz="2000">
              <a:latin typeface="Times New Roman" panose="02020603050405020304" pitchFamily="18" charset="0"/>
            </a:endParaRPr>
          </a:p>
        </p:txBody>
      </p:sp>
      <p:sp>
        <p:nvSpPr>
          <p:cNvPr id="805902" name="Line 14"/>
          <p:cNvSpPr>
            <a:spLocks noChangeShapeType="1"/>
          </p:cNvSpPr>
          <p:nvPr/>
        </p:nvSpPr>
        <p:spPr bwMode="auto">
          <a:xfrm>
            <a:off x="4413250" y="6748463"/>
            <a:ext cx="1700213" cy="1587"/>
          </a:xfrm>
          <a:prstGeom prst="line">
            <a:avLst/>
          </a:prstGeom>
          <a:noFill/>
          <a:ln w="9525">
            <a:solidFill>
              <a:srgbClr val="000000"/>
            </a:solidFill>
            <a:round/>
          </a:ln>
        </p:spPr>
        <p:txBody>
          <a:bodyPr/>
          <a:lstStyle/>
          <a:p>
            <a:endParaRPr lang="zh-CN" altLang="en-US"/>
          </a:p>
        </p:txBody>
      </p:sp>
      <p:sp>
        <p:nvSpPr>
          <p:cNvPr id="805903" name="Line 15"/>
          <p:cNvSpPr>
            <a:spLocks noChangeShapeType="1"/>
          </p:cNvSpPr>
          <p:nvPr/>
        </p:nvSpPr>
        <p:spPr bwMode="auto">
          <a:xfrm>
            <a:off x="4413250" y="6332538"/>
            <a:ext cx="1700213" cy="1587"/>
          </a:xfrm>
          <a:prstGeom prst="line">
            <a:avLst/>
          </a:prstGeom>
          <a:noFill/>
          <a:ln w="9525">
            <a:solidFill>
              <a:srgbClr val="000000"/>
            </a:solidFill>
            <a:round/>
          </a:ln>
        </p:spPr>
        <p:txBody>
          <a:bodyPr/>
          <a:lstStyle/>
          <a:p>
            <a:endParaRPr lang="zh-CN" altLang="en-US"/>
          </a:p>
        </p:txBody>
      </p:sp>
      <p:sp>
        <p:nvSpPr>
          <p:cNvPr id="805904" name="Rectangle 16"/>
          <p:cNvSpPr>
            <a:spLocks noChangeArrowheads="1"/>
          </p:cNvSpPr>
          <p:nvPr/>
        </p:nvSpPr>
        <p:spPr bwMode="auto">
          <a:xfrm>
            <a:off x="4735513" y="6459538"/>
            <a:ext cx="1524000" cy="304800"/>
          </a:xfrm>
          <a:prstGeom prst="rect">
            <a:avLst/>
          </a:prstGeom>
          <a:noFill/>
          <a:ln w="9525">
            <a:noFill/>
            <a:miter lim="800000"/>
          </a:ln>
        </p:spPr>
        <p:txBody>
          <a:bodyPr wrap="none" lIns="0" tIns="0" rIns="0" bIns="0">
            <a:spAutoFit/>
          </a:bodyPr>
          <a:lstStyle/>
          <a:p>
            <a:pPr eaLnBrk="0" hangingPunct="0"/>
            <a:r>
              <a:rPr kumimoji="1" lang="en-US" altLang="zh-CN" sz="2000">
                <a:solidFill>
                  <a:srgbClr val="000000"/>
                </a:solidFill>
                <a:latin typeface="宋体" panose="02010600030101010101" pitchFamily="2" charset="-122"/>
              </a:rPr>
              <a:t>F4</a:t>
            </a:r>
            <a:r>
              <a:rPr kumimoji="1" lang="zh-CN" altLang="en-US" sz="2000">
                <a:solidFill>
                  <a:srgbClr val="000000"/>
                </a:solidFill>
                <a:latin typeface="宋体" panose="02010600030101010101" pitchFamily="2" charset="-122"/>
              </a:rPr>
              <a:t>售书登记表</a:t>
            </a:r>
            <a:endParaRPr kumimoji="1" lang="zh-CN" altLang="en-US" sz="2000">
              <a:latin typeface="Times New Roman" panose="02020603050405020304" pitchFamily="18" charset="0"/>
            </a:endParaRPr>
          </a:p>
        </p:txBody>
      </p:sp>
      <p:sp>
        <p:nvSpPr>
          <p:cNvPr id="805905" name="Line 17"/>
          <p:cNvSpPr>
            <a:spLocks noChangeShapeType="1"/>
          </p:cNvSpPr>
          <p:nvPr/>
        </p:nvSpPr>
        <p:spPr bwMode="auto">
          <a:xfrm>
            <a:off x="3170238" y="5424488"/>
            <a:ext cx="1887537" cy="908050"/>
          </a:xfrm>
          <a:prstGeom prst="line">
            <a:avLst/>
          </a:prstGeom>
          <a:noFill/>
          <a:ln w="28575">
            <a:solidFill>
              <a:srgbClr val="000000"/>
            </a:solidFill>
            <a:round/>
            <a:headEnd type="stealth" w="lg" len="lg"/>
          </a:ln>
        </p:spPr>
        <p:txBody>
          <a:bodyPr/>
          <a:lstStyle/>
          <a:p>
            <a:endParaRPr lang="zh-CN" altLang="en-US"/>
          </a:p>
        </p:txBody>
      </p:sp>
      <p:sp>
        <p:nvSpPr>
          <p:cNvPr id="805906" name="Line 18"/>
          <p:cNvSpPr>
            <a:spLocks noChangeShapeType="1"/>
          </p:cNvSpPr>
          <p:nvPr/>
        </p:nvSpPr>
        <p:spPr bwMode="auto">
          <a:xfrm flipH="1">
            <a:off x="5661025" y="5084763"/>
            <a:ext cx="711200" cy="1239837"/>
          </a:xfrm>
          <a:prstGeom prst="line">
            <a:avLst/>
          </a:prstGeom>
          <a:noFill/>
          <a:ln w="28575">
            <a:solidFill>
              <a:srgbClr val="000000"/>
            </a:solidFill>
            <a:round/>
            <a:tailEnd type="stealth" w="lg" len="lg"/>
          </a:ln>
        </p:spPr>
        <p:txBody>
          <a:bodyPr/>
          <a:lstStyle/>
          <a:p>
            <a:endParaRPr lang="zh-CN" altLang="en-US"/>
          </a:p>
        </p:txBody>
      </p:sp>
      <p:sp>
        <p:nvSpPr>
          <p:cNvPr id="805907" name="Line 19"/>
          <p:cNvSpPr>
            <a:spLocks noChangeShapeType="1"/>
          </p:cNvSpPr>
          <p:nvPr/>
        </p:nvSpPr>
        <p:spPr bwMode="auto">
          <a:xfrm>
            <a:off x="2692400" y="5646738"/>
            <a:ext cx="1588" cy="685800"/>
          </a:xfrm>
          <a:prstGeom prst="line">
            <a:avLst/>
          </a:prstGeom>
          <a:noFill/>
          <a:ln w="28575">
            <a:solidFill>
              <a:srgbClr val="000000"/>
            </a:solidFill>
            <a:round/>
            <a:headEnd type="stealth" w="lg" len="lg"/>
            <a:tailEnd type="none" w="lg" len="lg"/>
          </a:ln>
        </p:spPr>
        <p:txBody>
          <a:bodyPr/>
          <a:lstStyle/>
          <a:p>
            <a:endParaRPr lang="zh-CN" altLang="en-US"/>
          </a:p>
        </p:txBody>
      </p:sp>
      <p:sp>
        <p:nvSpPr>
          <p:cNvPr id="805908" name="Line 20"/>
          <p:cNvSpPr>
            <a:spLocks noChangeShapeType="1"/>
          </p:cNvSpPr>
          <p:nvPr/>
        </p:nvSpPr>
        <p:spPr bwMode="auto">
          <a:xfrm>
            <a:off x="1971675" y="6748463"/>
            <a:ext cx="1509713" cy="1587"/>
          </a:xfrm>
          <a:prstGeom prst="line">
            <a:avLst/>
          </a:prstGeom>
          <a:noFill/>
          <a:ln w="9525">
            <a:solidFill>
              <a:srgbClr val="000000"/>
            </a:solidFill>
            <a:round/>
          </a:ln>
        </p:spPr>
        <p:txBody>
          <a:bodyPr/>
          <a:lstStyle/>
          <a:p>
            <a:endParaRPr lang="zh-CN" altLang="en-US"/>
          </a:p>
        </p:txBody>
      </p:sp>
      <p:sp>
        <p:nvSpPr>
          <p:cNvPr id="805909" name="Line 21"/>
          <p:cNvSpPr>
            <a:spLocks noChangeShapeType="1"/>
          </p:cNvSpPr>
          <p:nvPr/>
        </p:nvSpPr>
        <p:spPr bwMode="auto">
          <a:xfrm>
            <a:off x="1971675" y="6332538"/>
            <a:ext cx="1509713" cy="1587"/>
          </a:xfrm>
          <a:prstGeom prst="line">
            <a:avLst/>
          </a:prstGeom>
          <a:noFill/>
          <a:ln w="9525">
            <a:solidFill>
              <a:srgbClr val="000000"/>
            </a:solidFill>
            <a:round/>
          </a:ln>
        </p:spPr>
        <p:txBody>
          <a:bodyPr/>
          <a:lstStyle/>
          <a:p>
            <a:endParaRPr lang="zh-CN" altLang="en-US"/>
          </a:p>
        </p:txBody>
      </p:sp>
      <p:sp>
        <p:nvSpPr>
          <p:cNvPr id="805910" name="Rectangle 22"/>
          <p:cNvSpPr>
            <a:spLocks noChangeArrowheads="1"/>
          </p:cNvSpPr>
          <p:nvPr/>
        </p:nvSpPr>
        <p:spPr bwMode="auto">
          <a:xfrm>
            <a:off x="2117725" y="6443663"/>
            <a:ext cx="2032000" cy="304800"/>
          </a:xfrm>
          <a:prstGeom prst="rect">
            <a:avLst/>
          </a:prstGeom>
          <a:noFill/>
          <a:ln w="9525">
            <a:noFill/>
            <a:miter lim="800000"/>
          </a:ln>
        </p:spPr>
        <p:txBody>
          <a:bodyPr wrap="none" lIns="0" tIns="0" rIns="0" bIns="0">
            <a:spAutoFit/>
          </a:bodyPr>
          <a:lstStyle/>
          <a:p>
            <a:pPr eaLnBrk="0" hangingPunct="0"/>
            <a:r>
              <a:rPr kumimoji="1" lang="en-US" altLang="zh-CN" sz="2000">
                <a:solidFill>
                  <a:srgbClr val="000000"/>
                </a:solidFill>
                <a:latin typeface="宋体" panose="02010600030101010101" pitchFamily="2" charset="-122"/>
              </a:rPr>
              <a:t>F3</a:t>
            </a:r>
            <a:r>
              <a:rPr kumimoji="1" lang="zh-CN" altLang="en-US" sz="2000">
                <a:solidFill>
                  <a:srgbClr val="000000"/>
                </a:solidFill>
                <a:latin typeface="宋体" panose="02010600030101010101" pitchFamily="2" charset="-122"/>
              </a:rPr>
              <a:t>各班学生用书表</a:t>
            </a:r>
            <a:endParaRPr kumimoji="1" lang="zh-CN" altLang="en-US" sz="2000">
              <a:latin typeface="Times New Roman" panose="02020603050405020304" pitchFamily="18" charset="0"/>
            </a:endParaRPr>
          </a:p>
        </p:txBody>
      </p:sp>
      <p:sp>
        <p:nvSpPr>
          <p:cNvPr id="805911" name="Rectangle 23"/>
          <p:cNvSpPr>
            <a:spLocks noChangeArrowheads="1"/>
          </p:cNvSpPr>
          <p:nvPr/>
        </p:nvSpPr>
        <p:spPr bwMode="auto">
          <a:xfrm>
            <a:off x="276225" y="3840163"/>
            <a:ext cx="1066800" cy="2216150"/>
          </a:xfrm>
          <a:prstGeom prst="rect">
            <a:avLst/>
          </a:prstGeom>
          <a:solidFill>
            <a:srgbClr val="FFFFFF"/>
          </a:solidFill>
          <a:ln w="9525">
            <a:solidFill>
              <a:srgbClr val="000000"/>
            </a:solidFill>
            <a:miter lim="800000"/>
          </a:ln>
        </p:spPr>
        <p:txBody>
          <a:bodyPr/>
          <a:lstStyle/>
          <a:p>
            <a:endParaRPr lang="zh-CN" altLang="en-US"/>
          </a:p>
        </p:txBody>
      </p:sp>
      <p:sp>
        <p:nvSpPr>
          <p:cNvPr id="805912" name="Line 24"/>
          <p:cNvSpPr>
            <a:spLocks noChangeShapeType="1"/>
          </p:cNvSpPr>
          <p:nvPr/>
        </p:nvSpPr>
        <p:spPr bwMode="auto">
          <a:xfrm flipV="1">
            <a:off x="1412875" y="4665663"/>
            <a:ext cx="690563" cy="6350"/>
          </a:xfrm>
          <a:prstGeom prst="line">
            <a:avLst/>
          </a:prstGeom>
          <a:noFill/>
          <a:ln w="28575">
            <a:solidFill>
              <a:srgbClr val="000000"/>
            </a:solidFill>
            <a:round/>
            <a:headEnd type="stealth" w="lg" len="lg"/>
            <a:tailEnd type="none" w="lg" len="lg"/>
          </a:ln>
        </p:spPr>
        <p:txBody>
          <a:bodyPr/>
          <a:lstStyle/>
          <a:p>
            <a:endParaRPr lang="zh-CN" altLang="en-US"/>
          </a:p>
        </p:txBody>
      </p:sp>
      <p:sp>
        <p:nvSpPr>
          <p:cNvPr id="805913" name="Line 25"/>
          <p:cNvSpPr>
            <a:spLocks noChangeShapeType="1"/>
          </p:cNvSpPr>
          <p:nvPr/>
        </p:nvSpPr>
        <p:spPr bwMode="auto">
          <a:xfrm>
            <a:off x="1395413" y="5226050"/>
            <a:ext cx="684212" cy="1588"/>
          </a:xfrm>
          <a:prstGeom prst="line">
            <a:avLst/>
          </a:prstGeom>
          <a:noFill/>
          <a:ln w="28575">
            <a:solidFill>
              <a:srgbClr val="000000"/>
            </a:solidFill>
            <a:round/>
            <a:tailEnd type="stealth" w="lg" len="lg"/>
          </a:ln>
        </p:spPr>
        <p:txBody>
          <a:bodyPr/>
          <a:lstStyle/>
          <a:p>
            <a:endParaRPr lang="zh-CN" altLang="en-US"/>
          </a:p>
        </p:txBody>
      </p:sp>
      <p:sp>
        <p:nvSpPr>
          <p:cNvPr id="805914" name="Rectangle 26"/>
          <p:cNvSpPr>
            <a:spLocks noChangeArrowheads="1"/>
          </p:cNvSpPr>
          <p:nvPr/>
        </p:nvSpPr>
        <p:spPr bwMode="auto">
          <a:xfrm>
            <a:off x="8251825" y="3840163"/>
            <a:ext cx="892175" cy="2216150"/>
          </a:xfrm>
          <a:prstGeom prst="rect">
            <a:avLst/>
          </a:prstGeom>
          <a:solidFill>
            <a:srgbClr val="FFFFFF"/>
          </a:solidFill>
          <a:ln w="9525">
            <a:solidFill>
              <a:srgbClr val="000000"/>
            </a:solidFill>
            <a:miter lim="800000"/>
          </a:ln>
        </p:spPr>
        <p:txBody>
          <a:bodyPr/>
          <a:lstStyle/>
          <a:p>
            <a:endParaRPr lang="zh-CN" altLang="zh-CN"/>
          </a:p>
        </p:txBody>
      </p:sp>
      <p:sp>
        <p:nvSpPr>
          <p:cNvPr id="805915" name="Line 27"/>
          <p:cNvSpPr>
            <a:spLocks noChangeShapeType="1"/>
          </p:cNvSpPr>
          <p:nvPr/>
        </p:nvSpPr>
        <p:spPr bwMode="auto">
          <a:xfrm>
            <a:off x="7764463" y="2852738"/>
            <a:ext cx="465137" cy="1338262"/>
          </a:xfrm>
          <a:prstGeom prst="line">
            <a:avLst/>
          </a:prstGeom>
          <a:noFill/>
          <a:ln w="28575">
            <a:solidFill>
              <a:srgbClr val="000000"/>
            </a:solidFill>
            <a:round/>
            <a:tailEnd type="stealth" w="lg" len="lg"/>
          </a:ln>
        </p:spPr>
        <p:txBody>
          <a:bodyPr/>
          <a:lstStyle/>
          <a:p>
            <a:endParaRPr lang="zh-CN" altLang="en-US"/>
          </a:p>
        </p:txBody>
      </p:sp>
      <p:sp>
        <p:nvSpPr>
          <p:cNvPr id="805916" name="Rectangle 28"/>
          <p:cNvSpPr>
            <a:spLocks noChangeArrowheads="1"/>
          </p:cNvSpPr>
          <p:nvPr/>
        </p:nvSpPr>
        <p:spPr bwMode="auto">
          <a:xfrm>
            <a:off x="323850" y="1341438"/>
            <a:ext cx="1068388" cy="2216150"/>
          </a:xfrm>
          <a:prstGeom prst="rect">
            <a:avLst/>
          </a:prstGeom>
          <a:solidFill>
            <a:srgbClr val="FFFFFF"/>
          </a:solidFill>
          <a:ln w="9525">
            <a:solidFill>
              <a:srgbClr val="000000"/>
            </a:solidFill>
            <a:miter lim="800000"/>
          </a:ln>
        </p:spPr>
        <p:txBody>
          <a:bodyPr/>
          <a:lstStyle/>
          <a:p>
            <a:endParaRPr lang="zh-CN" altLang="en-US"/>
          </a:p>
        </p:txBody>
      </p:sp>
      <p:sp>
        <p:nvSpPr>
          <p:cNvPr id="805917" name="Line 29"/>
          <p:cNvSpPr>
            <a:spLocks noChangeShapeType="1"/>
          </p:cNvSpPr>
          <p:nvPr/>
        </p:nvSpPr>
        <p:spPr bwMode="auto">
          <a:xfrm>
            <a:off x="1403350" y="2420938"/>
            <a:ext cx="1655763" cy="0"/>
          </a:xfrm>
          <a:prstGeom prst="line">
            <a:avLst/>
          </a:prstGeom>
          <a:noFill/>
          <a:ln w="28575">
            <a:solidFill>
              <a:srgbClr val="000000"/>
            </a:solidFill>
            <a:round/>
            <a:tailEnd type="stealth" w="lg" len="lg"/>
          </a:ln>
        </p:spPr>
        <p:txBody>
          <a:bodyPr/>
          <a:lstStyle/>
          <a:p>
            <a:endParaRPr lang="zh-CN" altLang="en-US"/>
          </a:p>
        </p:txBody>
      </p:sp>
      <p:sp>
        <p:nvSpPr>
          <p:cNvPr id="805918" name="Freeform 30"/>
          <p:cNvSpPr/>
          <p:nvPr/>
        </p:nvSpPr>
        <p:spPr bwMode="auto">
          <a:xfrm>
            <a:off x="6084888" y="3933825"/>
            <a:ext cx="1257300" cy="1246188"/>
          </a:xfrm>
          <a:custGeom>
            <a:avLst/>
            <a:gdLst/>
            <a:ahLst/>
            <a:cxnLst>
              <a:cxn ang="0">
                <a:pos x="792" y="391"/>
              </a:cxn>
              <a:cxn ang="0">
                <a:pos x="786" y="325"/>
              </a:cxn>
              <a:cxn ang="0">
                <a:pos x="767" y="258"/>
              </a:cxn>
              <a:cxn ang="0">
                <a:pos x="738" y="196"/>
              </a:cxn>
              <a:cxn ang="0">
                <a:pos x="700" y="140"/>
              </a:cxn>
              <a:cxn ang="0">
                <a:pos x="650" y="91"/>
              </a:cxn>
              <a:cxn ang="0">
                <a:pos x="593" y="53"/>
              </a:cxn>
              <a:cxn ang="0">
                <a:pos x="532" y="25"/>
              </a:cxn>
              <a:cxn ang="0">
                <a:pos x="466" y="4"/>
              </a:cxn>
              <a:cxn ang="0">
                <a:pos x="396" y="0"/>
              </a:cxn>
              <a:cxn ang="0">
                <a:pos x="326" y="4"/>
              </a:cxn>
              <a:cxn ang="0">
                <a:pos x="260" y="25"/>
              </a:cxn>
              <a:cxn ang="0">
                <a:pos x="196" y="53"/>
              </a:cxn>
              <a:cxn ang="0">
                <a:pos x="139" y="91"/>
              </a:cxn>
              <a:cxn ang="0">
                <a:pos x="92" y="140"/>
              </a:cxn>
              <a:cxn ang="0">
                <a:pos x="54" y="196"/>
              </a:cxn>
              <a:cxn ang="0">
                <a:pos x="22" y="258"/>
              </a:cxn>
              <a:cxn ang="0">
                <a:pos x="6" y="325"/>
              </a:cxn>
              <a:cxn ang="0">
                <a:pos x="0" y="391"/>
              </a:cxn>
              <a:cxn ang="0">
                <a:pos x="6" y="461"/>
              </a:cxn>
              <a:cxn ang="0">
                <a:pos x="22" y="527"/>
              </a:cxn>
              <a:cxn ang="0">
                <a:pos x="54" y="590"/>
              </a:cxn>
              <a:cxn ang="0">
                <a:pos x="92" y="646"/>
              </a:cxn>
              <a:cxn ang="0">
                <a:pos x="139" y="691"/>
              </a:cxn>
              <a:cxn ang="0">
                <a:pos x="196" y="733"/>
              </a:cxn>
              <a:cxn ang="0">
                <a:pos x="260" y="761"/>
              </a:cxn>
              <a:cxn ang="0">
                <a:pos x="326" y="778"/>
              </a:cxn>
              <a:cxn ang="0">
                <a:pos x="396" y="785"/>
              </a:cxn>
              <a:cxn ang="0">
                <a:pos x="466" y="778"/>
              </a:cxn>
              <a:cxn ang="0">
                <a:pos x="532" y="761"/>
              </a:cxn>
              <a:cxn ang="0">
                <a:pos x="593" y="733"/>
              </a:cxn>
              <a:cxn ang="0">
                <a:pos x="650" y="691"/>
              </a:cxn>
              <a:cxn ang="0">
                <a:pos x="700" y="646"/>
              </a:cxn>
              <a:cxn ang="0">
                <a:pos x="738" y="590"/>
              </a:cxn>
              <a:cxn ang="0">
                <a:pos x="767" y="527"/>
              </a:cxn>
              <a:cxn ang="0">
                <a:pos x="786" y="461"/>
              </a:cxn>
              <a:cxn ang="0">
                <a:pos x="792" y="391"/>
              </a:cxn>
            </a:cxnLst>
            <a:rect l="0" t="0" r="r" b="b"/>
            <a:pathLst>
              <a:path w="792" h="785">
                <a:moveTo>
                  <a:pt x="792" y="391"/>
                </a:moveTo>
                <a:lnTo>
                  <a:pt x="786" y="325"/>
                </a:lnTo>
                <a:lnTo>
                  <a:pt x="767" y="258"/>
                </a:lnTo>
                <a:lnTo>
                  <a:pt x="738" y="196"/>
                </a:lnTo>
                <a:lnTo>
                  <a:pt x="700" y="140"/>
                </a:lnTo>
                <a:lnTo>
                  <a:pt x="650" y="91"/>
                </a:lnTo>
                <a:lnTo>
                  <a:pt x="593" y="53"/>
                </a:lnTo>
                <a:lnTo>
                  <a:pt x="532" y="25"/>
                </a:lnTo>
                <a:lnTo>
                  <a:pt x="466" y="4"/>
                </a:lnTo>
                <a:lnTo>
                  <a:pt x="396" y="0"/>
                </a:lnTo>
                <a:lnTo>
                  <a:pt x="326" y="4"/>
                </a:lnTo>
                <a:lnTo>
                  <a:pt x="260" y="25"/>
                </a:lnTo>
                <a:lnTo>
                  <a:pt x="196" y="53"/>
                </a:lnTo>
                <a:lnTo>
                  <a:pt x="139" y="91"/>
                </a:lnTo>
                <a:lnTo>
                  <a:pt x="92" y="140"/>
                </a:lnTo>
                <a:lnTo>
                  <a:pt x="54" y="196"/>
                </a:lnTo>
                <a:lnTo>
                  <a:pt x="22" y="258"/>
                </a:lnTo>
                <a:lnTo>
                  <a:pt x="6" y="325"/>
                </a:lnTo>
                <a:lnTo>
                  <a:pt x="0" y="391"/>
                </a:lnTo>
                <a:lnTo>
                  <a:pt x="6" y="461"/>
                </a:lnTo>
                <a:lnTo>
                  <a:pt x="22" y="527"/>
                </a:lnTo>
                <a:lnTo>
                  <a:pt x="54" y="590"/>
                </a:lnTo>
                <a:lnTo>
                  <a:pt x="92" y="646"/>
                </a:lnTo>
                <a:lnTo>
                  <a:pt x="139" y="691"/>
                </a:lnTo>
                <a:lnTo>
                  <a:pt x="196" y="733"/>
                </a:lnTo>
                <a:lnTo>
                  <a:pt x="260" y="761"/>
                </a:lnTo>
                <a:lnTo>
                  <a:pt x="326" y="778"/>
                </a:lnTo>
                <a:lnTo>
                  <a:pt x="396" y="785"/>
                </a:lnTo>
                <a:lnTo>
                  <a:pt x="466" y="778"/>
                </a:lnTo>
                <a:lnTo>
                  <a:pt x="532" y="761"/>
                </a:lnTo>
                <a:lnTo>
                  <a:pt x="593" y="733"/>
                </a:lnTo>
                <a:lnTo>
                  <a:pt x="650" y="691"/>
                </a:lnTo>
                <a:lnTo>
                  <a:pt x="700" y="646"/>
                </a:lnTo>
                <a:lnTo>
                  <a:pt x="738" y="590"/>
                </a:lnTo>
                <a:lnTo>
                  <a:pt x="767" y="527"/>
                </a:lnTo>
                <a:lnTo>
                  <a:pt x="786" y="461"/>
                </a:lnTo>
                <a:lnTo>
                  <a:pt x="792" y="391"/>
                </a:lnTo>
                <a:close/>
              </a:path>
            </a:pathLst>
          </a:custGeom>
          <a:solidFill>
            <a:srgbClr val="FFFFFF"/>
          </a:solidFill>
          <a:ln w="28575">
            <a:solidFill>
              <a:srgbClr val="FF0000"/>
            </a:solidFill>
            <a:prstDash val="solid"/>
            <a:round/>
          </a:ln>
        </p:spPr>
        <p:txBody>
          <a:bodyPr/>
          <a:lstStyle/>
          <a:p>
            <a:endParaRPr lang="zh-CN" altLang="en-US"/>
          </a:p>
        </p:txBody>
      </p:sp>
      <p:sp>
        <p:nvSpPr>
          <p:cNvPr id="805919" name="Freeform 31"/>
          <p:cNvSpPr/>
          <p:nvPr/>
        </p:nvSpPr>
        <p:spPr bwMode="auto">
          <a:xfrm>
            <a:off x="4787900" y="1700213"/>
            <a:ext cx="1258888" cy="1246187"/>
          </a:xfrm>
          <a:custGeom>
            <a:avLst/>
            <a:gdLst/>
            <a:ahLst/>
            <a:cxnLst>
              <a:cxn ang="0">
                <a:pos x="793" y="394"/>
              </a:cxn>
              <a:cxn ang="0">
                <a:pos x="786" y="324"/>
              </a:cxn>
              <a:cxn ang="0">
                <a:pos x="767" y="258"/>
              </a:cxn>
              <a:cxn ang="0">
                <a:pos x="739" y="195"/>
              </a:cxn>
              <a:cxn ang="0">
                <a:pos x="701" y="140"/>
              </a:cxn>
              <a:cxn ang="0">
                <a:pos x="650" y="94"/>
              </a:cxn>
              <a:cxn ang="0">
                <a:pos x="593" y="52"/>
              </a:cxn>
              <a:cxn ang="0">
                <a:pos x="533" y="24"/>
              </a:cxn>
              <a:cxn ang="0">
                <a:pos x="466" y="7"/>
              </a:cxn>
              <a:cxn ang="0">
                <a:pos x="397" y="0"/>
              </a:cxn>
              <a:cxn ang="0">
                <a:pos x="327" y="7"/>
              </a:cxn>
              <a:cxn ang="0">
                <a:pos x="260" y="24"/>
              </a:cxn>
              <a:cxn ang="0">
                <a:pos x="197" y="52"/>
              </a:cxn>
              <a:cxn ang="0">
                <a:pos x="140" y="94"/>
              </a:cxn>
              <a:cxn ang="0">
                <a:pos x="92" y="140"/>
              </a:cxn>
              <a:cxn ang="0">
                <a:pos x="54" y="195"/>
              </a:cxn>
              <a:cxn ang="0">
                <a:pos x="22" y="258"/>
              </a:cxn>
              <a:cxn ang="0">
                <a:pos x="7" y="324"/>
              </a:cxn>
              <a:cxn ang="0">
                <a:pos x="0" y="394"/>
              </a:cxn>
              <a:cxn ang="0">
                <a:pos x="7" y="461"/>
              </a:cxn>
              <a:cxn ang="0">
                <a:pos x="22" y="527"/>
              </a:cxn>
              <a:cxn ang="0">
                <a:pos x="54" y="590"/>
              </a:cxn>
              <a:cxn ang="0">
                <a:pos x="92" y="645"/>
              </a:cxn>
              <a:cxn ang="0">
                <a:pos x="140" y="694"/>
              </a:cxn>
              <a:cxn ang="0">
                <a:pos x="197" y="733"/>
              </a:cxn>
              <a:cxn ang="0">
                <a:pos x="260" y="761"/>
              </a:cxn>
              <a:cxn ang="0">
                <a:pos x="327" y="782"/>
              </a:cxn>
              <a:cxn ang="0">
                <a:pos x="397" y="785"/>
              </a:cxn>
              <a:cxn ang="0">
                <a:pos x="466" y="782"/>
              </a:cxn>
              <a:cxn ang="0">
                <a:pos x="533" y="761"/>
              </a:cxn>
              <a:cxn ang="0">
                <a:pos x="593" y="733"/>
              </a:cxn>
              <a:cxn ang="0">
                <a:pos x="650" y="694"/>
              </a:cxn>
              <a:cxn ang="0">
                <a:pos x="701" y="645"/>
              </a:cxn>
              <a:cxn ang="0">
                <a:pos x="739" y="590"/>
              </a:cxn>
              <a:cxn ang="0">
                <a:pos x="767" y="527"/>
              </a:cxn>
              <a:cxn ang="0">
                <a:pos x="786" y="461"/>
              </a:cxn>
              <a:cxn ang="0">
                <a:pos x="793" y="394"/>
              </a:cxn>
            </a:cxnLst>
            <a:rect l="0" t="0" r="r" b="b"/>
            <a:pathLst>
              <a:path w="793" h="785">
                <a:moveTo>
                  <a:pt x="793" y="394"/>
                </a:moveTo>
                <a:lnTo>
                  <a:pt x="786" y="324"/>
                </a:lnTo>
                <a:lnTo>
                  <a:pt x="767" y="258"/>
                </a:lnTo>
                <a:lnTo>
                  <a:pt x="739" y="195"/>
                </a:lnTo>
                <a:lnTo>
                  <a:pt x="701" y="140"/>
                </a:lnTo>
                <a:lnTo>
                  <a:pt x="650" y="94"/>
                </a:lnTo>
                <a:lnTo>
                  <a:pt x="593" y="52"/>
                </a:lnTo>
                <a:lnTo>
                  <a:pt x="533" y="24"/>
                </a:lnTo>
                <a:lnTo>
                  <a:pt x="466" y="7"/>
                </a:lnTo>
                <a:lnTo>
                  <a:pt x="397" y="0"/>
                </a:lnTo>
                <a:lnTo>
                  <a:pt x="327" y="7"/>
                </a:lnTo>
                <a:lnTo>
                  <a:pt x="260" y="24"/>
                </a:lnTo>
                <a:lnTo>
                  <a:pt x="197" y="52"/>
                </a:lnTo>
                <a:lnTo>
                  <a:pt x="140" y="94"/>
                </a:lnTo>
                <a:lnTo>
                  <a:pt x="92" y="140"/>
                </a:lnTo>
                <a:lnTo>
                  <a:pt x="54" y="195"/>
                </a:lnTo>
                <a:lnTo>
                  <a:pt x="22" y="258"/>
                </a:lnTo>
                <a:lnTo>
                  <a:pt x="7" y="324"/>
                </a:lnTo>
                <a:lnTo>
                  <a:pt x="0" y="394"/>
                </a:lnTo>
                <a:lnTo>
                  <a:pt x="7" y="461"/>
                </a:lnTo>
                <a:lnTo>
                  <a:pt x="22" y="527"/>
                </a:lnTo>
                <a:lnTo>
                  <a:pt x="54" y="590"/>
                </a:lnTo>
                <a:lnTo>
                  <a:pt x="92" y="645"/>
                </a:lnTo>
                <a:lnTo>
                  <a:pt x="140" y="694"/>
                </a:lnTo>
                <a:lnTo>
                  <a:pt x="197" y="733"/>
                </a:lnTo>
                <a:lnTo>
                  <a:pt x="260" y="761"/>
                </a:lnTo>
                <a:lnTo>
                  <a:pt x="327" y="782"/>
                </a:lnTo>
                <a:lnTo>
                  <a:pt x="397" y="785"/>
                </a:lnTo>
                <a:lnTo>
                  <a:pt x="466" y="782"/>
                </a:lnTo>
                <a:lnTo>
                  <a:pt x="533" y="761"/>
                </a:lnTo>
                <a:lnTo>
                  <a:pt x="593" y="733"/>
                </a:lnTo>
                <a:lnTo>
                  <a:pt x="650" y="694"/>
                </a:lnTo>
                <a:lnTo>
                  <a:pt x="701" y="645"/>
                </a:lnTo>
                <a:lnTo>
                  <a:pt x="739" y="590"/>
                </a:lnTo>
                <a:lnTo>
                  <a:pt x="767" y="527"/>
                </a:lnTo>
                <a:lnTo>
                  <a:pt x="786" y="461"/>
                </a:lnTo>
                <a:lnTo>
                  <a:pt x="793" y="394"/>
                </a:lnTo>
                <a:close/>
              </a:path>
            </a:pathLst>
          </a:custGeom>
          <a:solidFill>
            <a:srgbClr val="FFFFFF"/>
          </a:solidFill>
          <a:ln w="9525">
            <a:solidFill>
              <a:srgbClr val="000000"/>
            </a:solidFill>
            <a:prstDash val="solid"/>
            <a:round/>
          </a:ln>
        </p:spPr>
        <p:txBody>
          <a:bodyPr/>
          <a:lstStyle/>
          <a:p>
            <a:endParaRPr lang="zh-CN" altLang="en-US"/>
          </a:p>
        </p:txBody>
      </p:sp>
      <p:sp>
        <p:nvSpPr>
          <p:cNvPr id="805920" name="Freeform 32"/>
          <p:cNvSpPr/>
          <p:nvPr/>
        </p:nvSpPr>
        <p:spPr bwMode="auto">
          <a:xfrm>
            <a:off x="3132138" y="1916113"/>
            <a:ext cx="1258887" cy="1246187"/>
          </a:xfrm>
          <a:custGeom>
            <a:avLst/>
            <a:gdLst/>
            <a:ahLst/>
            <a:cxnLst>
              <a:cxn ang="0">
                <a:pos x="793" y="394"/>
              </a:cxn>
              <a:cxn ang="0">
                <a:pos x="786" y="324"/>
              </a:cxn>
              <a:cxn ang="0">
                <a:pos x="767" y="258"/>
              </a:cxn>
              <a:cxn ang="0">
                <a:pos x="739" y="195"/>
              </a:cxn>
              <a:cxn ang="0">
                <a:pos x="701" y="140"/>
              </a:cxn>
              <a:cxn ang="0">
                <a:pos x="650" y="94"/>
              </a:cxn>
              <a:cxn ang="0">
                <a:pos x="593" y="52"/>
              </a:cxn>
              <a:cxn ang="0">
                <a:pos x="533" y="24"/>
              </a:cxn>
              <a:cxn ang="0">
                <a:pos x="463" y="7"/>
              </a:cxn>
              <a:cxn ang="0">
                <a:pos x="396" y="0"/>
              </a:cxn>
              <a:cxn ang="0">
                <a:pos x="327" y="7"/>
              </a:cxn>
              <a:cxn ang="0">
                <a:pos x="260" y="24"/>
              </a:cxn>
              <a:cxn ang="0">
                <a:pos x="197" y="52"/>
              </a:cxn>
              <a:cxn ang="0">
                <a:pos x="140" y="94"/>
              </a:cxn>
              <a:cxn ang="0">
                <a:pos x="92" y="140"/>
              </a:cxn>
              <a:cxn ang="0">
                <a:pos x="51" y="195"/>
              </a:cxn>
              <a:cxn ang="0">
                <a:pos x="22" y="258"/>
              </a:cxn>
              <a:cxn ang="0">
                <a:pos x="6" y="324"/>
              </a:cxn>
              <a:cxn ang="0">
                <a:pos x="0" y="394"/>
              </a:cxn>
              <a:cxn ang="0">
                <a:pos x="6" y="461"/>
              </a:cxn>
              <a:cxn ang="0">
                <a:pos x="22" y="527"/>
              </a:cxn>
              <a:cxn ang="0">
                <a:pos x="51" y="590"/>
              </a:cxn>
              <a:cxn ang="0">
                <a:pos x="92" y="645"/>
              </a:cxn>
              <a:cxn ang="0">
                <a:pos x="140" y="694"/>
              </a:cxn>
              <a:cxn ang="0">
                <a:pos x="197" y="733"/>
              </a:cxn>
              <a:cxn ang="0">
                <a:pos x="260" y="761"/>
              </a:cxn>
              <a:cxn ang="0">
                <a:pos x="327" y="782"/>
              </a:cxn>
              <a:cxn ang="0">
                <a:pos x="396" y="785"/>
              </a:cxn>
              <a:cxn ang="0">
                <a:pos x="463" y="782"/>
              </a:cxn>
              <a:cxn ang="0">
                <a:pos x="533" y="761"/>
              </a:cxn>
              <a:cxn ang="0">
                <a:pos x="593" y="733"/>
              </a:cxn>
              <a:cxn ang="0">
                <a:pos x="650" y="694"/>
              </a:cxn>
              <a:cxn ang="0">
                <a:pos x="701" y="645"/>
              </a:cxn>
              <a:cxn ang="0">
                <a:pos x="739" y="590"/>
              </a:cxn>
              <a:cxn ang="0">
                <a:pos x="767" y="527"/>
              </a:cxn>
              <a:cxn ang="0">
                <a:pos x="786" y="461"/>
              </a:cxn>
              <a:cxn ang="0">
                <a:pos x="793" y="394"/>
              </a:cxn>
            </a:cxnLst>
            <a:rect l="0" t="0" r="r" b="b"/>
            <a:pathLst>
              <a:path w="793" h="785">
                <a:moveTo>
                  <a:pt x="793" y="394"/>
                </a:moveTo>
                <a:lnTo>
                  <a:pt x="786" y="324"/>
                </a:lnTo>
                <a:lnTo>
                  <a:pt x="767" y="258"/>
                </a:lnTo>
                <a:lnTo>
                  <a:pt x="739" y="195"/>
                </a:lnTo>
                <a:lnTo>
                  <a:pt x="701" y="140"/>
                </a:lnTo>
                <a:lnTo>
                  <a:pt x="650" y="94"/>
                </a:lnTo>
                <a:lnTo>
                  <a:pt x="593" y="52"/>
                </a:lnTo>
                <a:lnTo>
                  <a:pt x="533" y="24"/>
                </a:lnTo>
                <a:lnTo>
                  <a:pt x="463" y="7"/>
                </a:lnTo>
                <a:lnTo>
                  <a:pt x="396" y="0"/>
                </a:lnTo>
                <a:lnTo>
                  <a:pt x="327" y="7"/>
                </a:lnTo>
                <a:lnTo>
                  <a:pt x="260" y="24"/>
                </a:lnTo>
                <a:lnTo>
                  <a:pt x="197" y="52"/>
                </a:lnTo>
                <a:lnTo>
                  <a:pt x="140" y="94"/>
                </a:lnTo>
                <a:lnTo>
                  <a:pt x="92" y="140"/>
                </a:lnTo>
                <a:lnTo>
                  <a:pt x="51" y="195"/>
                </a:lnTo>
                <a:lnTo>
                  <a:pt x="22" y="258"/>
                </a:lnTo>
                <a:lnTo>
                  <a:pt x="6" y="324"/>
                </a:lnTo>
                <a:lnTo>
                  <a:pt x="0" y="394"/>
                </a:lnTo>
                <a:lnTo>
                  <a:pt x="6" y="461"/>
                </a:lnTo>
                <a:lnTo>
                  <a:pt x="22" y="527"/>
                </a:lnTo>
                <a:lnTo>
                  <a:pt x="51" y="590"/>
                </a:lnTo>
                <a:lnTo>
                  <a:pt x="92" y="645"/>
                </a:lnTo>
                <a:lnTo>
                  <a:pt x="140" y="694"/>
                </a:lnTo>
                <a:lnTo>
                  <a:pt x="197" y="733"/>
                </a:lnTo>
                <a:lnTo>
                  <a:pt x="260" y="761"/>
                </a:lnTo>
                <a:lnTo>
                  <a:pt x="327" y="782"/>
                </a:lnTo>
                <a:lnTo>
                  <a:pt x="396" y="785"/>
                </a:lnTo>
                <a:lnTo>
                  <a:pt x="463" y="782"/>
                </a:lnTo>
                <a:lnTo>
                  <a:pt x="533" y="761"/>
                </a:lnTo>
                <a:lnTo>
                  <a:pt x="593" y="733"/>
                </a:lnTo>
                <a:lnTo>
                  <a:pt x="650" y="694"/>
                </a:lnTo>
                <a:lnTo>
                  <a:pt x="701" y="645"/>
                </a:lnTo>
                <a:lnTo>
                  <a:pt x="739" y="590"/>
                </a:lnTo>
                <a:lnTo>
                  <a:pt x="767" y="527"/>
                </a:lnTo>
                <a:lnTo>
                  <a:pt x="786" y="461"/>
                </a:lnTo>
                <a:lnTo>
                  <a:pt x="793" y="394"/>
                </a:lnTo>
                <a:close/>
              </a:path>
            </a:pathLst>
          </a:custGeom>
          <a:solidFill>
            <a:srgbClr val="FFFFFF"/>
          </a:solidFill>
          <a:ln w="9525">
            <a:solidFill>
              <a:srgbClr val="000000"/>
            </a:solidFill>
            <a:prstDash val="solid"/>
            <a:round/>
          </a:ln>
        </p:spPr>
        <p:txBody>
          <a:bodyPr/>
          <a:lstStyle/>
          <a:p>
            <a:endParaRPr lang="zh-CN" altLang="en-US"/>
          </a:p>
        </p:txBody>
      </p:sp>
      <p:sp>
        <p:nvSpPr>
          <p:cNvPr id="805921" name="Line 33"/>
          <p:cNvSpPr>
            <a:spLocks noChangeShapeType="1"/>
          </p:cNvSpPr>
          <p:nvPr/>
        </p:nvSpPr>
        <p:spPr bwMode="auto">
          <a:xfrm>
            <a:off x="4067175" y="3141663"/>
            <a:ext cx="755650" cy="1277937"/>
          </a:xfrm>
          <a:prstGeom prst="line">
            <a:avLst/>
          </a:prstGeom>
          <a:noFill/>
          <a:ln w="28575">
            <a:solidFill>
              <a:srgbClr val="000000"/>
            </a:solidFill>
            <a:round/>
            <a:tailEnd type="stealth" w="lg" len="lg"/>
          </a:ln>
        </p:spPr>
        <p:txBody>
          <a:bodyPr/>
          <a:lstStyle/>
          <a:p>
            <a:endParaRPr lang="zh-CN" altLang="en-US"/>
          </a:p>
        </p:txBody>
      </p:sp>
      <p:sp>
        <p:nvSpPr>
          <p:cNvPr id="805922" name="Line 34"/>
          <p:cNvSpPr>
            <a:spLocks noChangeShapeType="1"/>
          </p:cNvSpPr>
          <p:nvPr/>
        </p:nvSpPr>
        <p:spPr bwMode="auto">
          <a:xfrm flipV="1">
            <a:off x="5143500" y="2997200"/>
            <a:ext cx="149225" cy="1530350"/>
          </a:xfrm>
          <a:prstGeom prst="line">
            <a:avLst/>
          </a:prstGeom>
          <a:noFill/>
          <a:ln w="28575">
            <a:solidFill>
              <a:srgbClr val="000000"/>
            </a:solidFill>
            <a:round/>
            <a:tailEnd type="stealth" w="lg" len="lg"/>
          </a:ln>
        </p:spPr>
        <p:txBody>
          <a:bodyPr/>
          <a:lstStyle/>
          <a:p>
            <a:endParaRPr lang="zh-CN" altLang="en-US"/>
          </a:p>
        </p:txBody>
      </p:sp>
      <p:grpSp>
        <p:nvGrpSpPr>
          <p:cNvPr id="805923" name="Group 35"/>
          <p:cNvGrpSpPr/>
          <p:nvPr/>
        </p:nvGrpSpPr>
        <p:grpSpPr bwMode="auto">
          <a:xfrm>
            <a:off x="2771775" y="836613"/>
            <a:ext cx="1857375" cy="427037"/>
            <a:chOff x="3265" y="545"/>
            <a:chExt cx="1170" cy="269"/>
          </a:xfrm>
        </p:grpSpPr>
        <p:sp>
          <p:nvSpPr>
            <p:cNvPr id="805924" name="Line 36"/>
            <p:cNvSpPr>
              <a:spLocks noChangeShapeType="1"/>
            </p:cNvSpPr>
            <p:nvPr/>
          </p:nvSpPr>
          <p:spPr bwMode="auto">
            <a:xfrm>
              <a:off x="3265" y="807"/>
              <a:ext cx="1068" cy="1"/>
            </a:xfrm>
            <a:prstGeom prst="line">
              <a:avLst/>
            </a:prstGeom>
            <a:noFill/>
            <a:ln w="9525">
              <a:solidFill>
                <a:srgbClr val="000000"/>
              </a:solidFill>
              <a:round/>
            </a:ln>
          </p:spPr>
          <p:txBody>
            <a:bodyPr/>
            <a:lstStyle/>
            <a:p>
              <a:endParaRPr lang="zh-CN" altLang="en-US"/>
            </a:p>
          </p:txBody>
        </p:sp>
        <p:sp>
          <p:nvSpPr>
            <p:cNvPr id="805925" name="Line 37"/>
            <p:cNvSpPr>
              <a:spLocks noChangeShapeType="1"/>
            </p:cNvSpPr>
            <p:nvPr/>
          </p:nvSpPr>
          <p:spPr bwMode="auto">
            <a:xfrm>
              <a:off x="3265" y="545"/>
              <a:ext cx="1068" cy="1"/>
            </a:xfrm>
            <a:prstGeom prst="line">
              <a:avLst/>
            </a:prstGeom>
            <a:noFill/>
            <a:ln w="9525">
              <a:solidFill>
                <a:srgbClr val="000000"/>
              </a:solidFill>
              <a:round/>
            </a:ln>
          </p:spPr>
          <p:txBody>
            <a:bodyPr/>
            <a:lstStyle/>
            <a:p>
              <a:endParaRPr lang="zh-CN" altLang="en-US"/>
            </a:p>
          </p:txBody>
        </p:sp>
        <p:sp>
          <p:nvSpPr>
            <p:cNvPr id="805926" name="Rectangle 38"/>
            <p:cNvSpPr>
              <a:spLocks noChangeArrowheads="1"/>
            </p:cNvSpPr>
            <p:nvPr/>
          </p:nvSpPr>
          <p:spPr bwMode="auto">
            <a:xfrm>
              <a:off x="3468" y="622"/>
              <a:ext cx="967" cy="192"/>
            </a:xfrm>
            <a:prstGeom prst="rect">
              <a:avLst/>
            </a:prstGeom>
            <a:noFill/>
            <a:ln w="9525">
              <a:noFill/>
              <a:miter lim="800000"/>
            </a:ln>
          </p:spPr>
          <p:txBody>
            <a:bodyPr wrap="none" lIns="0" tIns="0" rIns="0" bIns="0">
              <a:spAutoFit/>
            </a:bodyPr>
            <a:lstStyle/>
            <a:p>
              <a:pPr eaLnBrk="0" hangingPunct="0"/>
              <a:r>
                <a:rPr kumimoji="1" lang="en-US" altLang="zh-CN" sz="2000" b="1">
                  <a:solidFill>
                    <a:srgbClr val="FF9966"/>
                  </a:solidFill>
                  <a:latin typeface="宋体" panose="02010600030101010101" pitchFamily="2" charset="-122"/>
                </a:rPr>
                <a:t>F2</a:t>
              </a:r>
              <a:r>
                <a:rPr kumimoji="1" lang="zh-CN" altLang="en-US" sz="2000" b="1">
                  <a:solidFill>
                    <a:srgbClr val="FF9966"/>
                  </a:solidFill>
                  <a:latin typeface="宋体" panose="02010600030101010101" pitchFamily="2" charset="-122"/>
                </a:rPr>
                <a:t>缺书登记表</a:t>
              </a:r>
              <a:endParaRPr kumimoji="1" lang="zh-CN" altLang="en-US" sz="2000" b="1">
                <a:solidFill>
                  <a:srgbClr val="FF9966"/>
                </a:solidFill>
                <a:latin typeface="Times New Roman" panose="02020603050405020304" pitchFamily="18" charset="0"/>
              </a:endParaRPr>
            </a:p>
          </p:txBody>
        </p:sp>
      </p:grpSp>
      <p:sp>
        <p:nvSpPr>
          <p:cNvPr id="805927" name="Freeform 39"/>
          <p:cNvSpPr/>
          <p:nvPr/>
        </p:nvSpPr>
        <p:spPr bwMode="auto">
          <a:xfrm>
            <a:off x="4140200" y="1268413"/>
            <a:ext cx="612775" cy="1050925"/>
          </a:xfrm>
          <a:custGeom>
            <a:avLst/>
            <a:gdLst/>
            <a:ahLst/>
            <a:cxnLst>
              <a:cxn ang="0">
                <a:pos x="0" y="0"/>
              </a:cxn>
              <a:cxn ang="0">
                <a:pos x="13" y="73"/>
              </a:cxn>
              <a:cxn ang="0">
                <a:pos x="35" y="139"/>
              </a:cxn>
              <a:cxn ang="0">
                <a:pos x="63" y="202"/>
              </a:cxn>
              <a:cxn ang="0">
                <a:pos x="95" y="261"/>
              </a:cxn>
              <a:cxn ang="0">
                <a:pos x="130" y="307"/>
              </a:cxn>
              <a:cxn ang="0">
                <a:pos x="168" y="345"/>
              </a:cxn>
              <a:cxn ang="0">
                <a:pos x="209" y="373"/>
              </a:cxn>
              <a:cxn ang="0">
                <a:pos x="253" y="387"/>
              </a:cxn>
              <a:cxn ang="0">
                <a:pos x="295" y="390"/>
              </a:cxn>
            </a:cxnLst>
            <a:rect l="0" t="0" r="r" b="b"/>
            <a:pathLst>
              <a:path w="295" h="390">
                <a:moveTo>
                  <a:pt x="0" y="0"/>
                </a:moveTo>
                <a:lnTo>
                  <a:pt x="13" y="73"/>
                </a:lnTo>
                <a:lnTo>
                  <a:pt x="35" y="139"/>
                </a:lnTo>
                <a:lnTo>
                  <a:pt x="63" y="202"/>
                </a:lnTo>
                <a:lnTo>
                  <a:pt x="95" y="261"/>
                </a:lnTo>
                <a:lnTo>
                  <a:pt x="130" y="307"/>
                </a:lnTo>
                <a:lnTo>
                  <a:pt x="168" y="345"/>
                </a:lnTo>
                <a:lnTo>
                  <a:pt x="209" y="373"/>
                </a:lnTo>
                <a:lnTo>
                  <a:pt x="253" y="387"/>
                </a:lnTo>
                <a:lnTo>
                  <a:pt x="295" y="390"/>
                </a:lnTo>
              </a:path>
            </a:pathLst>
          </a:custGeom>
          <a:noFill/>
          <a:ln w="28575" cmpd="sng">
            <a:solidFill>
              <a:srgbClr val="000000"/>
            </a:solidFill>
            <a:prstDash val="solid"/>
            <a:round/>
          </a:ln>
        </p:spPr>
        <p:txBody>
          <a:bodyPr/>
          <a:lstStyle/>
          <a:p>
            <a:endParaRPr lang="zh-CN" altLang="en-US"/>
          </a:p>
        </p:txBody>
      </p:sp>
      <p:sp>
        <p:nvSpPr>
          <p:cNvPr id="805928" name="Freeform 40"/>
          <p:cNvSpPr/>
          <p:nvPr/>
        </p:nvSpPr>
        <p:spPr bwMode="auto">
          <a:xfrm>
            <a:off x="2843213" y="1268413"/>
            <a:ext cx="90487" cy="104775"/>
          </a:xfrm>
          <a:custGeom>
            <a:avLst/>
            <a:gdLst/>
            <a:ahLst/>
            <a:cxnLst>
              <a:cxn ang="0">
                <a:pos x="22" y="0"/>
              </a:cxn>
              <a:cxn ang="0">
                <a:pos x="57" y="56"/>
              </a:cxn>
              <a:cxn ang="0">
                <a:pos x="51" y="56"/>
              </a:cxn>
              <a:cxn ang="0">
                <a:pos x="45" y="52"/>
              </a:cxn>
              <a:cxn ang="0">
                <a:pos x="42" y="52"/>
              </a:cxn>
              <a:cxn ang="0">
                <a:pos x="35" y="52"/>
              </a:cxn>
              <a:cxn ang="0">
                <a:pos x="29" y="52"/>
              </a:cxn>
              <a:cxn ang="0">
                <a:pos x="22" y="56"/>
              </a:cxn>
              <a:cxn ang="0">
                <a:pos x="16" y="56"/>
              </a:cxn>
              <a:cxn ang="0">
                <a:pos x="13" y="59"/>
              </a:cxn>
              <a:cxn ang="0">
                <a:pos x="7" y="63"/>
              </a:cxn>
              <a:cxn ang="0">
                <a:pos x="0" y="66"/>
              </a:cxn>
              <a:cxn ang="0">
                <a:pos x="22" y="0"/>
              </a:cxn>
            </a:cxnLst>
            <a:rect l="0" t="0" r="r" b="b"/>
            <a:pathLst>
              <a:path w="57" h="66">
                <a:moveTo>
                  <a:pt x="22" y="0"/>
                </a:moveTo>
                <a:lnTo>
                  <a:pt x="57" y="56"/>
                </a:lnTo>
                <a:lnTo>
                  <a:pt x="51" y="56"/>
                </a:lnTo>
                <a:lnTo>
                  <a:pt x="45" y="52"/>
                </a:lnTo>
                <a:lnTo>
                  <a:pt x="42" y="52"/>
                </a:lnTo>
                <a:lnTo>
                  <a:pt x="35" y="52"/>
                </a:lnTo>
                <a:lnTo>
                  <a:pt x="29" y="52"/>
                </a:lnTo>
                <a:lnTo>
                  <a:pt x="22" y="56"/>
                </a:lnTo>
                <a:lnTo>
                  <a:pt x="16" y="56"/>
                </a:lnTo>
                <a:lnTo>
                  <a:pt x="13" y="59"/>
                </a:lnTo>
                <a:lnTo>
                  <a:pt x="7" y="63"/>
                </a:lnTo>
                <a:lnTo>
                  <a:pt x="0" y="66"/>
                </a:lnTo>
                <a:lnTo>
                  <a:pt x="22" y="0"/>
                </a:lnTo>
                <a:close/>
              </a:path>
            </a:pathLst>
          </a:custGeom>
          <a:solidFill>
            <a:srgbClr val="000000"/>
          </a:solidFill>
          <a:ln w="28575" cmpd="sng">
            <a:solidFill>
              <a:srgbClr val="000000"/>
            </a:solidFill>
            <a:round/>
          </a:ln>
        </p:spPr>
        <p:txBody>
          <a:bodyPr/>
          <a:lstStyle/>
          <a:p>
            <a:endParaRPr lang="zh-CN" altLang="en-US"/>
          </a:p>
        </p:txBody>
      </p:sp>
      <p:sp>
        <p:nvSpPr>
          <p:cNvPr id="805929" name="Freeform 41"/>
          <p:cNvSpPr/>
          <p:nvPr/>
        </p:nvSpPr>
        <p:spPr bwMode="auto">
          <a:xfrm flipH="1">
            <a:off x="2916238" y="1268413"/>
            <a:ext cx="287337" cy="936625"/>
          </a:xfrm>
          <a:custGeom>
            <a:avLst/>
            <a:gdLst/>
            <a:ahLst/>
            <a:cxnLst>
              <a:cxn ang="0">
                <a:pos x="0" y="345"/>
              </a:cxn>
              <a:cxn ang="0">
                <a:pos x="54" y="303"/>
              </a:cxn>
              <a:cxn ang="0">
                <a:pos x="102" y="255"/>
              </a:cxn>
              <a:cxn ang="0">
                <a:pos x="143" y="206"/>
              </a:cxn>
              <a:cxn ang="0">
                <a:pos x="178" y="153"/>
              </a:cxn>
              <a:cxn ang="0">
                <a:pos x="209" y="101"/>
              </a:cxn>
              <a:cxn ang="0">
                <a:pos x="228" y="49"/>
              </a:cxn>
              <a:cxn ang="0">
                <a:pos x="244" y="0"/>
              </a:cxn>
            </a:cxnLst>
            <a:rect l="0" t="0" r="r" b="b"/>
            <a:pathLst>
              <a:path w="244" h="345">
                <a:moveTo>
                  <a:pt x="0" y="345"/>
                </a:moveTo>
                <a:lnTo>
                  <a:pt x="54" y="303"/>
                </a:lnTo>
                <a:lnTo>
                  <a:pt x="102" y="255"/>
                </a:lnTo>
                <a:lnTo>
                  <a:pt x="143" y="206"/>
                </a:lnTo>
                <a:lnTo>
                  <a:pt x="178" y="153"/>
                </a:lnTo>
                <a:lnTo>
                  <a:pt x="209" y="101"/>
                </a:lnTo>
                <a:lnTo>
                  <a:pt x="228" y="49"/>
                </a:lnTo>
                <a:lnTo>
                  <a:pt x="244" y="0"/>
                </a:lnTo>
              </a:path>
            </a:pathLst>
          </a:custGeom>
          <a:noFill/>
          <a:ln w="28575" cmpd="sng">
            <a:solidFill>
              <a:srgbClr val="000000"/>
            </a:solidFill>
            <a:prstDash val="solid"/>
            <a:round/>
            <a:headEnd type="stealth" w="lg" len="lg"/>
          </a:ln>
        </p:spPr>
        <p:txBody>
          <a:bodyPr/>
          <a:lstStyle/>
          <a:p>
            <a:endParaRPr lang="zh-CN" altLang="en-US"/>
          </a:p>
        </p:txBody>
      </p:sp>
      <p:grpSp>
        <p:nvGrpSpPr>
          <p:cNvPr id="805930" name="Group 42"/>
          <p:cNvGrpSpPr/>
          <p:nvPr/>
        </p:nvGrpSpPr>
        <p:grpSpPr bwMode="auto">
          <a:xfrm>
            <a:off x="1908175" y="3068638"/>
            <a:ext cx="1690688" cy="415925"/>
            <a:chOff x="1759" y="2116"/>
            <a:chExt cx="1065" cy="262"/>
          </a:xfrm>
        </p:grpSpPr>
        <p:sp>
          <p:nvSpPr>
            <p:cNvPr id="805931" name="Rectangle 43"/>
            <p:cNvSpPr>
              <a:spLocks noChangeArrowheads="1"/>
            </p:cNvSpPr>
            <p:nvPr/>
          </p:nvSpPr>
          <p:spPr bwMode="auto">
            <a:xfrm>
              <a:off x="1857" y="2182"/>
              <a:ext cx="967" cy="192"/>
            </a:xfrm>
            <a:prstGeom prst="rect">
              <a:avLst/>
            </a:prstGeom>
            <a:noFill/>
            <a:ln w="9525">
              <a:noFill/>
              <a:miter lim="800000"/>
            </a:ln>
          </p:spPr>
          <p:txBody>
            <a:bodyPr wrap="none" lIns="0" tIns="0" rIns="0" bIns="0">
              <a:spAutoFit/>
            </a:bodyPr>
            <a:lstStyle/>
            <a:p>
              <a:pPr eaLnBrk="0" hangingPunct="0"/>
              <a:r>
                <a:rPr kumimoji="1" lang="en-US" altLang="zh-CN" sz="2000" b="1">
                  <a:solidFill>
                    <a:srgbClr val="FF9966"/>
                  </a:solidFill>
                  <a:latin typeface="宋体" panose="02010600030101010101" pitchFamily="2" charset="-122"/>
                </a:rPr>
                <a:t>F1</a:t>
              </a:r>
              <a:r>
                <a:rPr kumimoji="1" lang="zh-CN" altLang="en-US" sz="2000" b="1">
                  <a:solidFill>
                    <a:srgbClr val="FF9966"/>
                  </a:solidFill>
                  <a:latin typeface="宋体" panose="02010600030101010101" pitchFamily="2" charset="-122"/>
                </a:rPr>
                <a:t>教材存量表</a:t>
              </a:r>
              <a:endParaRPr kumimoji="1" lang="zh-CN" altLang="en-US" sz="2000" b="1">
                <a:solidFill>
                  <a:srgbClr val="FF9966"/>
                </a:solidFill>
                <a:latin typeface="Times New Roman" panose="02020603050405020304" pitchFamily="18" charset="0"/>
              </a:endParaRPr>
            </a:p>
          </p:txBody>
        </p:sp>
        <p:sp>
          <p:nvSpPr>
            <p:cNvPr id="805932" name="Line 44"/>
            <p:cNvSpPr>
              <a:spLocks noChangeShapeType="1"/>
            </p:cNvSpPr>
            <p:nvPr/>
          </p:nvSpPr>
          <p:spPr bwMode="auto">
            <a:xfrm>
              <a:off x="1759" y="2377"/>
              <a:ext cx="951" cy="1"/>
            </a:xfrm>
            <a:prstGeom prst="line">
              <a:avLst/>
            </a:prstGeom>
            <a:noFill/>
            <a:ln w="9525">
              <a:solidFill>
                <a:srgbClr val="000000"/>
              </a:solidFill>
              <a:round/>
            </a:ln>
          </p:spPr>
          <p:txBody>
            <a:bodyPr/>
            <a:lstStyle/>
            <a:p>
              <a:endParaRPr lang="zh-CN" altLang="en-US"/>
            </a:p>
          </p:txBody>
        </p:sp>
        <p:sp>
          <p:nvSpPr>
            <p:cNvPr id="805933" name="Line 45"/>
            <p:cNvSpPr>
              <a:spLocks noChangeShapeType="1"/>
            </p:cNvSpPr>
            <p:nvPr/>
          </p:nvSpPr>
          <p:spPr bwMode="auto">
            <a:xfrm>
              <a:off x="1759" y="2116"/>
              <a:ext cx="951" cy="1"/>
            </a:xfrm>
            <a:prstGeom prst="line">
              <a:avLst/>
            </a:prstGeom>
            <a:noFill/>
            <a:ln w="9525">
              <a:solidFill>
                <a:srgbClr val="000000"/>
              </a:solidFill>
              <a:round/>
            </a:ln>
          </p:spPr>
          <p:txBody>
            <a:bodyPr/>
            <a:lstStyle/>
            <a:p>
              <a:endParaRPr lang="zh-CN" altLang="en-US"/>
            </a:p>
          </p:txBody>
        </p:sp>
      </p:grpSp>
      <p:sp>
        <p:nvSpPr>
          <p:cNvPr id="805934" name="Line 46"/>
          <p:cNvSpPr>
            <a:spLocks noChangeShapeType="1"/>
          </p:cNvSpPr>
          <p:nvPr/>
        </p:nvSpPr>
        <p:spPr bwMode="auto">
          <a:xfrm>
            <a:off x="2843213" y="3500438"/>
            <a:ext cx="1528762" cy="909637"/>
          </a:xfrm>
          <a:prstGeom prst="line">
            <a:avLst/>
          </a:prstGeom>
          <a:noFill/>
          <a:ln w="28575">
            <a:solidFill>
              <a:srgbClr val="000000"/>
            </a:solidFill>
            <a:round/>
            <a:headEnd type="stealth" w="lg" len="lg"/>
            <a:tailEnd type="stealth" w="lg" len="lg"/>
          </a:ln>
        </p:spPr>
        <p:txBody>
          <a:bodyPr/>
          <a:lstStyle/>
          <a:p>
            <a:endParaRPr lang="zh-CN" altLang="en-US"/>
          </a:p>
        </p:txBody>
      </p:sp>
      <p:sp>
        <p:nvSpPr>
          <p:cNvPr id="805935" name="Rectangle 47"/>
          <p:cNvSpPr>
            <a:spLocks noChangeArrowheads="1"/>
          </p:cNvSpPr>
          <p:nvPr/>
        </p:nvSpPr>
        <p:spPr bwMode="auto">
          <a:xfrm>
            <a:off x="3478213" y="2035175"/>
            <a:ext cx="385762" cy="304800"/>
          </a:xfrm>
          <a:prstGeom prst="rect">
            <a:avLst/>
          </a:prstGeom>
          <a:noFill/>
          <a:ln w="9525">
            <a:noFill/>
            <a:miter lim="800000"/>
          </a:ln>
        </p:spPr>
        <p:txBody>
          <a:bodyPr wrap="none" lIns="0" tIns="0" rIns="0" bIns="0">
            <a:spAutoFit/>
          </a:bodyPr>
          <a:lstStyle/>
          <a:p>
            <a:pPr eaLnBrk="0" hangingPunct="0"/>
            <a:r>
              <a:rPr kumimoji="1" lang="en-US" altLang="zh-CN" sz="2000" b="1">
                <a:solidFill>
                  <a:srgbClr val="FF9966"/>
                </a:solidFill>
                <a:latin typeface="宋体" panose="02010600030101010101" pitchFamily="2" charset="-122"/>
              </a:rPr>
              <a:t>1.6</a:t>
            </a:r>
            <a:endParaRPr kumimoji="1" lang="en-US" altLang="zh-CN" sz="2000" b="1">
              <a:solidFill>
                <a:srgbClr val="FF9966"/>
              </a:solidFill>
              <a:latin typeface="Times New Roman" panose="02020603050405020304" pitchFamily="18" charset="0"/>
            </a:endParaRPr>
          </a:p>
        </p:txBody>
      </p:sp>
      <p:sp>
        <p:nvSpPr>
          <p:cNvPr id="805936" name="Rectangle 48"/>
          <p:cNvSpPr>
            <a:spLocks noChangeArrowheads="1"/>
          </p:cNvSpPr>
          <p:nvPr/>
        </p:nvSpPr>
        <p:spPr bwMode="auto">
          <a:xfrm>
            <a:off x="3492500" y="2471738"/>
            <a:ext cx="508000" cy="304800"/>
          </a:xfrm>
          <a:prstGeom prst="rect">
            <a:avLst/>
          </a:prstGeom>
          <a:noFill/>
          <a:ln w="9525">
            <a:noFill/>
            <a:miter lim="800000"/>
          </a:ln>
        </p:spPr>
        <p:txBody>
          <a:bodyPr wrap="none" lIns="0" tIns="0" rIns="0" bIns="0">
            <a:spAutoFit/>
          </a:bodyPr>
          <a:lstStyle/>
          <a:p>
            <a:pPr eaLnBrk="0" hangingPunct="0"/>
            <a:r>
              <a:rPr kumimoji="1" lang="zh-CN" altLang="en-US" sz="2000">
                <a:solidFill>
                  <a:srgbClr val="000000"/>
                </a:solidFill>
                <a:latin typeface="宋体" panose="02010600030101010101" pitchFamily="2" charset="-122"/>
              </a:rPr>
              <a:t>补售</a:t>
            </a:r>
            <a:endParaRPr kumimoji="1" lang="zh-CN" altLang="en-US" sz="2000">
              <a:latin typeface="Times New Roman" panose="02020603050405020304" pitchFamily="18" charset="0"/>
            </a:endParaRPr>
          </a:p>
        </p:txBody>
      </p:sp>
      <p:sp>
        <p:nvSpPr>
          <p:cNvPr id="805937" name="Rectangle 49"/>
          <p:cNvSpPr>
            <a:spLocks noChangeArrowheads="1"/>
          </p:cNvSpPr>
          <p:nvPr/>
        </p:nvSpPr>
        <p:spPr bwMode="auto">
          <a:xfrm>
            <a:off x="3492500" y="2781300"/>
            <a:ext cx="508000" cy="304800"/>
          </a:xfrm>
          <a:prstGeom prst="rect">
            <a:avLst/>
          </a:prstGeom>
          <a:noFill/>
          <a:ln w="9525">
            <a:noFill/>
            <a:miter lim="800000"/>
          </a:ln>
        </p:spPr>
        <p:txBody>
          <a:bodyPr wrap="none" lIns="0" tIns="0" rIns="0" bIns="0">
            <a:spAutoFit/>
          </a:bodyPr>
          <a:lstStyle/>
          <a:p>
            <a:pPr eaLnBrk="0" hangingPunct="0"/>
            <a:r>
              <a:rPr kumimoji="1" lang="zh-CN" altLang="en-US" sz="2000">
                <a:solidFill>
                  <a:srgbClr val="000000"/>
                </a:solidFill>
                <a:latin typeface="宋体" panose="02010600030101010101" pitchFamily="2" charset="-122"/>
              </a:rPr>
              <a:t>教材</a:t>
            </a:r>
            <a:endParaRPr kumimoji="1" lang="zh-CN" altLang="en-US" sz="2000">
              <a:latin typeface="Times New Roman" panose="02020603050405020304" pitchFamily="18" charset="0"/>
            </a:endParaRPr>
          </a:p>
        </p:txBody>
      </p:sp>
      <p:sp>
        <p:nvSpPr>
          <p:cNvPr id="805938" name="Rectangle 50"/>
          <p:cNvSpPr>
            <a:spLocks noChangeArrowheads="1"/>
          </p:cNvSpPr>
          <p:nvPr/>
        </p:nvSpPr>
        <p:spPr bwMode="auto">
          <a:xfrm>
            <a:off x="5211763" y="1730375"/>
            <a:ext cx="385762" cy="304800"/>
          </a:xfrm>
          <a:prstGeom prst="rect">
            <a:avLst/>
          </a:prstGeom>
          <a:noFill/>
          <a:ln w="9525">
            <a:noFill/>
            <a:miter lim="800000"/>
          </a:ln>
        </p:spPr>
        <p:txBody>
          <a:bodyPr wrap="none" lIns="0" tIns="0" rIns="0" bIns="0">
            <a:spAutoFit/>
          </a:bodyPr>
          <a:lstStyle/>
          <a:p>
            <a:pPr eaLnBrk="0" hangingPunct="0"/>
            <a:r>
              <a:rPr kumimoji="1" lang="en-US" altLang="zh-CN" sz="2000" b="1">
                <a:solidFill>
                  <a:srgbClr val="FF9966"/>
                </a:solidFill>
                <a:latin typeface="宋体" panose="02010600030101010101" pitchFamily="2" charset="-122"/>
              </a:rPr>
              <a:t>1.5</a:t>
            </a:r>
            <a:endParaRPr kumimoji="1" lang="en-US" altLang="zh-CN" sz="2000" b="1">
              <a:solidFill>
                <a:srgbClr val="FF9966"/>
              </a:solidFill>
              <a:latin typeface="Times New Roman" panose="02020603050405020304" pitchFamily="18" charset="0"/>
            </a:endParaRPr>
          </a:p>
        </p:txBody>
      </p:sp>
      <p:sp>
        <p:nvSpPr>
          <p:cNvPr id="805939" name="Rectangle 51"/>
          <p:cNvSpPr>
            <a:spLocks noChangeArrowheads="1"/>
          </p:cNvSpPr>
          <p:nvPr/>
        </p:nvSpPr>
        <p:spPr bwMode="auto">
          <a:xfrm>
            <a:off x="5219700" y="2165350"/>
            <a:ext cx="508000" cy="304800"/>
          </a:xfrm>
          <a:prstGeom prst="rect">
            <a:avLst/>
          </a:prstGeom>
          <a:noFill/>
          <a:ln w="9525">
            <a:noFill/>
            <a:miter lim="800000"/>
          </a:ln>
        </p:spPr>
        <p:txBody>
          <a:bodyPr wrap="none" lIns="0" tIns="0" rIns="0" bIns="0">
            <a:spAutoFit/>
          </a:bodyPr>
          <a:lstStyle/>
          <a:p>
            <a:pPr eaLnBrk="0" hangingPunct="0"/>
            <a:r>
              <a:rPr kumimoji="1" lang="zh-CN" altLang="en-US" sz="2000">
                <a:solidFill>
                  <a:srgbClr val="000000"/>
                </a:solidFill>
                <a:latin typeface="宋体" panose="02010600030101010101" pitchFamily="2" charset="-122"/>
              </a:rPr>
              <a:t>登记</a:t>
            </a:r>
            <a:endParaRPr kumimoji="1" lang="zh-CN" altLang="en-US" sz="2000">
              <a:latin typeface="Times New Roman" panose="02020603050405020304" pitchFamily="18" charset="0"/>
            </a:endParaRPr>
          </a:p>
        </p:txBody>
      </p:sp>
      <p:sp>
        <p:nvSpPr>
          <p:cNvPr id="805940" name="Rectangle 52"/>
          <p:cNvSpPr>
            <a:spLocks noChangeArrowheads="1"/>
          </p:cNvSpPr>
          <p:nvPr/>
        </p:nvSpPr>
        <p:spPr bwMode="auto">
          <a:xfrm>
            <a:off x="5219700" y="2492375"/>
            <a:ext cx="508000" cy="304800"/>
          </a:xfrm>
          <a:prstGeom prst="rect">
            <a:avLst/>
          </a:prstGeom>
          <a:noFill/>
          <a:ln w="9525">
            <a:noFill/>
            <a:miter lim="800000"/>
          </a:ln>
        </p:spPr>
        <p:txBody>
          <a:bodyPr wrap="none" lIns="0" tIns="0" rIns="0" bIns="0">
            <a:spAutoFit/>
          </a:bodyPr>
          <a:lstStyle/>
          <a:p>
            <a:pPr eaLnBrk="0" hangingPunct="0"/>
            <a:r>
              <a:rPr kumimoji="1" lang="zh-CN" altLang="en-US" sz="2000">
                <a:solidFill>
                  <a:srgbClr val="000000"/>
                </a:solidFill>
                <a:latin typeface="宋体" panose="02010600030101010101" pitchFamily="2" charset="-122"/>
              </a:rPr>
              <a:t>缺书</a:t>
            </a:r>
            <a:endParaRPr kumimoji="1" lang="zh-CN" altLang="en-US" sz="2000">
              <a:latin typeface="Times New Roman" panose="02020603050405020304" pitchFamily="18" charset="0"/>
            </a:endParaRPr>
          </a:p>
        </p:txBody>
      </p:sp>
      <p:sp>
        <p:nvSpPr>
          <p:cNvPr id="805941" name="Rectangle 53"/>
          <p:cNvSpPr>
            <a:spLocks noChangeArrowheads="1"/>
          </p:cNvSpPr>
          <p:nvPr/>
        </p:nvSpPr>
        <p:spPr bwMode="auto">
          <a:xfrm>
            <a:off x="693738" y="4572000"/>
            <a:ext cx="254000" cy="304800"/>
          </a:xfrm>
          <a:prstGeom prst="rect">
            <a:avLst/>
          </a:prstGeom>
          <a:noFill/>
          <a:ln w="9525">
            <a:noFill/>
            <a:miter lim="800000"/>
          </a:ln>
        </p:spPr>
        <p:txBody>
          <a:bodyPr wrap="none" lIns="0" tIns="0" rIns="0" bIns="0">
            <a:spAutoFit/>
          </a:bodyPr>
          <a:lstStyle/>
          <a:p>
            <a:pPr eaLnBrk="0" hangingPunct="0"/>
            <a:r>
              <a:rPr kumimoji="1" lang="zh-CN" altLang="en-US" sz="2000">
                <a:solidFill>
                  <a:srgbClr val="000000"/>
                </a:solidFill>
                <a:latin typeface="宋体" panose="02010600030101010101" pitchFamily="2" charset="-122"/>
              </a:rPr>
              <a:t>学</a:t>
            </a:r>
            <a:endParaRPr kumimoji="1" lang="zh-CN" altLang="en-US" sz="2000">
              <a:latin typeface="Times New Roman" panose="02020603050405020304" pitchFamily="18" charset="0"/>
            </a:endParaRPr>
          </a:p>
        </p:txBody>
      </p:sp>
      <p:sp>
        <p:nvSpPr>
          <p:cNvPr id="805942" name="Rectangle 54"/>
          <p:cNvSpPr>
            <a:spLocks noChangeArrowheads="1"/>
          </p:cNvSpPr>
          <p:nvPr/>
        </p:nvSpPr>
        <p:spPr bwMode="auto">
          <a:xfrm>
            <a:off x="693738" y="5030788"/>
            <a:ext cx="254000" cy="304800"/>
          </a:xfrm>
          <a:prstGeom prst="rect">
            <a:avLst/>
          </a:prstGeom>
          <a:noFill/>
          <a:ln w="9525">
            <a:noFill/>
            <a:miter lim="800000"/>
          </a:ln>
        </p:spPr>
        <p:txBody>
          <a:bodyPr wrap="none" lIns="0" tIns="0" rIns="0" bIns="0">
            <a:spAutoFit/>
          </a:bodyPr>
          <a:lstStyle/>
          <a:p>
            <a:pPr eaLnBrk="0" hangingPunct="0"/>
            <a:r>
              <a:rPr kumimoji="1" lang="zh-CN" altLang="en-US" sz="2000">
                <a:solidFill>
                  <a:srgbClr val="000000"/>
                </a:solidFill>
                <a:latin typeface="宋体" panose="02010600030101010101" pitchFamily="2" charset="-122"/>
              </a:rPr>
              <a:t>生</a:t>
            </a:r>
            <a:endParaRPr kumimoji="1" lang="zh-CN" altLang="en-US" sz="2000">
              <a:latin typeface="Times New Roman" panose="02020603050405020304" pitchFamily="18" charset="0"/>
            </a:endParaRPr>
          </a:p>
        </p:txBody>
      </p:sp>
      <p:sp>
        <p:nvSpPr>
          <p:cNvPr id="805943" name="Rectangle 55"/>
          <p:cNvSpPr>
            <a:spLocks noChangeArrowheads="1"/>
          </p:cNvSpPr>
          <p:nvPr/>
        </p:nvSpPr>
        <p:spPr bwMode="auto">
          <a:xfrm>
            <a:off x="3402013" y="4618038"/>
            <a:ext cx="508000" cy="304800"/>
          </a:xfrm>
          <a:prstGeom prst="rect">
            <a:avLst/>
          </a:prstGeom>
          <a:noFill/>
          <a:ln w="9525">
            <a:noFill/>
            <a:miter lim="800000"/>
          </a:ln>
        </p:spPr>
        <p:txBody>
          <a:bodyPr wrap="none" lIns="0" tIns="0" rIns="0" bIns="0">
            <a:spAutoFit/>
          </a:bodyPr>
          <a:lstStyle/>
          <a:p>
            <a:pPr eaLnBrk="0" hangingPunct="0"/>
            <a:r>
              <a:rPr kumimoji="1" lang="zh-CN" altLang="en-US" sz="2000">
                <a:solidFill>
                  <a:srgbClr val="000000"/>
                </a:solidFill>
                <a:latin typeface="宋体" panose="02010600030101010101" pitchFamily="2" charset="-122"/>
              </a:rPr>
              <a:t>有效</a:t>
            </a:r>
            <a:endParaRPr kumimoji="1" lang="zh-CN" altLang="en-US" sz="2000">
              <a:latin typeface="Times New Roman" panose="02020603050405020304" pitchFamily="18" charset="0"/>
            </a:endParaRPr>
          </a:p>
        </p:txBody>
      </p:sp>
      <p:sp>
        <p:nvSpPr>
          <p:cNvPr id="805944" name="Rectangle 56"/>
          <p:cNvSpPr>
            <a:spLocks noChangeArrowheads="1"/>
          </p:cNvSpPr>
          <p:nvPr/>
        </p:nvSpPr>
        <p:spPr bwMode="auto">
          <a:xfrm>
            <a:off x="3314700" y="5084763"/>
            <a:ext cx="762000" cy="304800"/>
          </a:xfrm>
          <a:prstGeom prst="rect">
            <a:avLst/>
          </a:prstGeom>
          <a:noFill/>
          <a:ln w="9525">
            <a:noFill/>
            <a:miter lim="800000"/>
          </a:ln>
        </p:spPr>
        <p:txBody>
          <a:bodyPr wrap="none" lIns="0" tIns="0" rIns="0" bIns="0">
            <a:spAutoFit/>
          </a:bodyPr>
          <a:lstStyle/>
          <a:p>
            <a:pPr eaLnBrk="0" hangingPunct="0"/>
            <a:r>
              <a:rPr kumimoji="1" lang="zh-CN" altLang="en-US" sz="2000">
                <a:solidFill>
                  <a:srgbClr val="000000"/>
                </a:solidFill>
                <a:latin typeface="宋体" panose="02010600030101010101" pitchFamily="2" charset="-122"/>
              </a:rPr>
              <a:t>购书单</a:t>
            </a:r>
            <a:endParaRPr kumimoji="1" lang="zh-CN" altLang="en-US" sz="2000">
              <a:latin typeface="Times New Roman" panose="02020603050405020304" pitchFamily="18" charset="0"/>
            </a:endParaRPr>
          </a:p>
        </p:txBody>
      </p:sp>
      <p:sp>
        <p:nvSpPr>
          <p:cNvPr id="805945" name="Rectangle 57"/>
          <p:cNvSpPr>
            <a:spLocks noChangeArrowheads="1"/>
          </p:cNvSpPr>
          <p:nvPr/>
        </p:nvSpPr>
        <p:spPr bwMode="auto">
          <a:xfrm>
            <a:off x="1763713" y="2060575"/>
            <a:ext cx="1016000" cy="304800"/>
          </a:xfrm>
          <a:prstGeom prst="rect">
            <a:avLst/>
          </a:prstGeom>
          <a:noFill/>
          <a:ln w="9525">
            <a:noFill/>
            <a:miter lim="800000"/>
          </a:ln>
        </p:spPr>
        <p:txBody>
          <a:bodyPr wrap="none" lIns="0" tIns="0" rIns="0" bIns="0">
            <a:spAutoFit/>
          </a:bodyPr>
          <a:lstStyle/>
          <a:p>
            <a:pPr eaLnBrk="0" hangingPunct="0"/>
            <a:r>
              <a:rPr kumimoji="1" lang="zh-CN" altLang="en-US" sz="2000">
                <a:solidFill>
                  <a:srgbClr val="000000"/>
                </a:solidFill>
                <a:latin typeface="宋体" panose="02010600030101010101" pitchFamily="2" charset="-122"/>
              </a:rPr>
              <a:t>进书通知</a:t>
            </a:r>
            <a:endParaRPr kumimoji="1" lang="zh-CN" altLang="en-US" sz="2000">
              <a:latin typeface="Times New Roman" panose="02020603050405020304" pitchFamily="18" charset="0"/>
            </a:endParaRPr>
          </a:p>
        </p:txBody>
      </p:sp>
      <p:sp>
        <p:nvSpPr>
          <p:cNvPr id="805946" name="Rectangle 58"/>
          <p:cNvSpPr>
            <a:spLocks noChangeArrowheads="1"/>
          </p:cNvSpPr>
          <p:nvPr/>
        </p:nvSpPr>
        <p:spPr bwMode="auto">
          <a:xfrm>
            <a:off x="8559800" y="4810125"/>
            <a:ext cx="254000" cy="304800"/>
          </a:xfrm>
          <a:prstGeom prst="rect">
            <a:avLst/>
          </a:prstGeom>
          <a:noFill/>
          <a:ln w="9525">
            <a:noFill/>
            <a:miter lim="800000"/>
          </a:ln>
        </p:spPr>
        <p:txBody>
          <a:bodyPr wrap="none" lIns="0" tIns="0" rIns="0" bIns="0">
            <a:spAutoFit/>
          </a:bodyPr>
          <a:lstStyle/>
          <a:p>
            <a:pPr eaLnBrk="0" hangingPunct="0"/>
            <a:r>
              <a:rPr kumimoji="1" lang="zh-CN" altLang="en-US" sz="2000">
                <a:solidFill>
                  <a:srgbClr val="000000"/>
                </a:solidFill>
                <a:latin typeface="宋体" panose="02010600030101010101" pitchFamily="2" charset="-122"/>
              </a:rPr>
              <a:t>学</a:t>
            </a:r>
            <a:endParaRPr kumimoji="1" lang="zh-CN" altLang="en-US" sz="2000">
              <a:latin typeface="Times New Roman" panose="02020603050405020304" pitchFamily="18" charset="0"/>
            </a:endParaRPr>
          </a:p>
        </p:txBody>
      </p:sp>
      <p:sp>
        <p:nvSpPr>
          <p:cNvPr id="805947" name="Rectangle 59"/>
          <p:cNvSpPr>
            <a:spLocks noChangeArrowheads="1"/>
          </p:cNvSpPr>
          <p:nvPr/>
        </p:nvSpPr>
        <p:spPr bwMode="auto">
          <a:xfrm>
            <a:off x="8559800" y="5030788"/>
            <a:ext cx="254000" cy="304800"/>
          </a:xfrm>
          <a:prstGeom prst="rect">
            <a:avLst/>
          </a:prstGeom>
          <a:noFill/>
          <a:ln w="9525">
            <a:noFill/>
            <a:miter lim="800000"/>
          </a:ln>
        </p:spPr>
        <p:txBody>
          <a:bodyPr wrap="none" lIns="0" tIns="0" rIns="0" bIns="0">
            <a:spAutoFit/>
          </a:bodyPr>
          <a:lstStyle/>
          <a:p>
            <a:pPr eaLnBrk="0" hangingPunct="0"/>
            <a:r>
              <a:rPr kumimoji="1" lang="zh-CN" altLang="en-US" sz="2000">
                <a:solidFill>
                  <a:srgbClr val="000000"/>
                </a:solidFill>
                <a:latin typeface="宋体" panose="02010600030101010101" pitchFamily="2" charset="-122"/>
              </a:rPr>
              <a:t>生</a:t>
            </a:r>
            <a:endParaRPr kumimoji="1" lang="zh-CN" altLang="en-US" sz="2000">
              <a:latin typeface="Times New Roman" panose="02020603050405020304" pitchFamily="18" charset="0"/>
            </a:endParaRPr>
          </a:p>
        </p:txBody>
      </p:sp>
      <p:sp>
        <p:nvSpPr>
          <p:cNvPr id="805948" name="Rectangle 60"/>
          <p:cNvSpPr>
            <a:spLocks noChangeArrowheads="1"/>
          </p:cNvSpPr>
          <p:nvPr/>
        </p:nvSpPr>
        <p:spPr bwMode="auto">
          <a:xfrm>
            <a:off x="4548188" y="4495800"/>
            <a:ext cx="385762" cy="304800"/>
          </a:xfrm>
          <a:prstGeom prst="rect">
            <a:avLst/>
          </a:prstGeom>
          <a:noFill/>
          <a:ln w="9525">
            <a:noFill/>
            <a:miter lim="800000"/>
          </a:ln>
        </p:spPr>
        <p:txBody>
          <a:bodyPr wrap="none" lIns="0" tIns="0" rIns="0" bIns="0">
            <a:spAutoFit/>
          </a:bodyPr>
          <a:lstStyle/>
          <a:p>
            <a:pPr eaLnBrk="0" hangingPunct="0"/>
            <a:r>
              <a:rPr kumimoji="1" lang="en-US" altLang="zh-CN" sz="2000" b="1">
                <a:solidFill>
                  <a:srgbClr val="FF9966"/>
                </a:solidFill>
                <a:latin typeface="宋体" panose="02010600030101010101" pitchFamily="2" charset="-122"/>
              </a:rPr>
              <a:t>1.2</a:t>
            </a:r>
            <a:endParaRPr kumimoji="1" lang="en-US" altLang="zh-CN" sz="2000" b="1">
              <a:solidFill>
                <a:srgbClr val="FF9966"/>
              </a:solidFill>
              <a:latin typeface="Times New Roman" panose="02020603050405020304" pitchFamily="18" charset="0"/>
            </a:endParaRPr>
          </a:p>
        </p:txBody>
      </p:sp>
      <p:sp>
        <p:nvSpPr>
          <p:cNvPr id="805949" name="Rectangle 61"/>
          <p:cNvSpPr>
            <a:spLocks noChangeArrowheads="1"/>
          </p:cNvSpPr>
          <p:nvPr/>
        </p:nvSpPr>
        <p:spPr bwMode="auto">
          <a:xfrm>
            <a:off x="4427538" y="4930775"/>
            <a:ext cx="762000" cy="304800"/>
          </a:xfrm>
          <a:prstGeom prst="rect">
            <a:avLst/>
          </a:prstGeom>
          <a:noFill/>
          <a:ln w="9525">
            <a:noFill/>
            <a:miter lim="800000"/>
          </a:ln>
        </p:spPr>
        <p:txBody>
          <a:bodyPr wrap="none" lIns="0" tIns="0" rIns="0" bIns="0">
            <a:spAutoFit/>
          </a:bodyPr>
          <a:lstStyle/>
          <a:p>
            <a:pPr eaLnBrk="0" hangingPunct="0"/>
            <a:r>
              <a:rPr kumimoji="1" lang="zh-CN" altLang="en-US" sz="2000">
                <a:solidFill>
                  <a:srgbClr val="000000"/>
                </a:solidFill>
                <a:latin typeface="宋体" panose="02010600030101010101" pitchFamily="2" charset="-122"/>
              </a:rPr>
              <a:t>开发票</a:t>
            </a:r>
            <a:endParaRPr kumimoji="1" lang="zh-CN" altLang="en-US" sz="2000">
              <a:latin typeface="Times New Roman" panose="02020603050405020304" pitchFamily="18" charset="0"/>
            </a:endParaRPr>
          </a:p>
        </p:txBody>
      </p:sp>
      <p:sp>
        <p:nvSpPr>
          <p:cNvPr id="805950" name="Rectangle 62"/>
          <p:cNvSpPr>
            <a:spLocks noChangeArrowheads="1"/>
          </p:cNvSpPr>
          <p:nvPr/>
        </p:nvSpPr>
        <p:spPr bwMode="auto">
          <a:xfrm>
            <a:off x="2541588" y="4419600"/>
            <a:ext cx="385762" cy="304800"/>
          </a:xfrm>
          <a:prstGeom prst="rect">
            <a:avLst/>
          </a:prstGeom>
          <a:noFill/>
          <a:ln w="9525">
            <a:noFill/>
            <a:miter lim="800000"/>
          </a:ln>
        </p:spPr>
        <p:txBody>
          <a:bodyPr wrap="none" lIns="0" tIns="0" rIns="0" bIns="0">
            <a:spAutoFit/>
          </a:bodyPr>
          <a:lstStyle/>
          <a:p>
            <a:pPr eaLnBrk="0" hangingPunct="0"/>
            <a:r>
              <a:rPr kumimoji="1" lang="en-US" altLang="zh-CN" sz="2000" b="1">
                <a:solidFill>
                  <a:srgbClr val="FF9966"/>
                </a:solidFill>
                <a:latin typeface="宋体" panose="02010600030101010101" pitchFamily="2" charset="-122"/>
              </a:rPr>
              <a:t>1.1</a:t>
            </a:r>
            <a:endParaRPr kumimoji="1" lang="en-US" altLang="zh-CN" sz="2000" b="1">
              <a:solidFill>
                <a:srgbClr val="FF9966"/>
              </a:solidFill>
              <a:latin typeface="Times New Roman" panose="02020603050405020304" pitchFamily="18" charset="0"/>
            </a:endParaRPr>
          </a:p>
        </p:txBody>
      </p:sp>
      <p:sp>
        <p:nvSpPr>
          <p:cNvPr id="805951" name="Rectangle 63"/>
          <p:cNvSpPr>
            <a:spLocks noChangeArrowheads="1"/>
          </p:cNvSpPr>
          <p:nvPr/>
        </p:nvSpPr>
        <p:spPr bwMode="auto">
          <a:xfrm>
            <a:off x="2505075" y="4781550"/>
            <a:ext cx="508000" cy="304800"/>
          </a:xfrm>
          <a:prstGeom prst="rect">
            <a:avLst/>
          </a:prstGeom>
          <a:noFill/>
          <a:ln w="9525">
            <a:noFill/>
            <a:miter lim="800000"/>
          </a:ln>
        </p:spPr>
        <p:txBody>
          <a:bodyPr wrap="none" lIns="0" tIns="0" rIns="0" bIns="0">
            <a:spAutoFit/>
          </a:bodyPr>
          <a:lstStyle/>
          <a:p>
            <a:pPr eaLnBrk="0" hangingPunct="0"/>
            <a:r>
              <a:rPr kumimoji="1" lang="zh-CN" altLang="en-US" sz="2000">
                <a:solidFill>
                  <a:srgbClr val="000000"/>
                </a:solidFill>
                <a:latin typeface="宋体" panose="02010600030101010101" pitchFamily="2" charset="-122"/>
              </a:rPr>
              <a:t>审查</a:t>
            </a:r>
            <a:endParaRPr kumimoji="1" lang="zh-CN" altLang="en-US" sz="2000">
              <a:latin typeface="Times New Roman" panose="02020603050405020304" pitchFamily="18" charset="0"/>
            </a:endParaRPr>
          </a:p>
        </p:txBody>
      </p:sp>
      <p:sp>
        <p:nvSpPr>
          <p:cNvPr id="805952" name="Rectangle 64"/>
          <p:cNvSpPr>
            <a:spLocks noChangeArrowheads="1"/>
          </p:cNvSpPr>
          <p:nvPr/>
        </p:nvSpPr>
        <p:spPr bwMode="auto">
          <a:xfrm>
            <a:off x="2308225" y="5105400"/>
            <a:ext cx="762000" cy="304800"/>
          </a:xfrm>
          <a:prstGeom prst="rect">
            <a:avLst/>
          </a:prstGeom>
          <a:noFill/>
          <a:ln w="9525">
            <a:noFill/>
            <a:miter lim="800000"/>
          </a:ln>
        </p:spPr>
        <p:txBody>
          <a:bodyPr wrap="none" lIns="0" tIns="0" rIns="0" bIns="0">
            <a:spAutoFit/>
          </a:bodyPr>
          <a:lstStyle/>
          <a:p>
            <a:pPr eaLnBrk="0" hangingPunct="0"/>
            <a:r>
              <a:rPr kumimoji="1" lang="zh-CN" altLang="en-US" sz="2000">
                <a:solidFill>
                  <a:srgbClr val="000000"/>
                </a:solidFill>
                <a:latin typeface="宋体" panose="02010600030101010101" pitchFamily="2" charset="-122"/>
              </a:rPr>
              <a:t>有效性</a:t>
            </a:r>
            <a:endParaRPr kumimoji="1" lang="zh-CN" altLang="en-US" sz="2000">
              <a:latin typeface="Times New Roman" panose="02020603050405020304" pitchFamily="18" charset="0"/>
            </a:endParaRPr>
          </a:p>
        </p:txBody>
      </p:sp>
      <p:sp>
        <p:nvSpPr>
          <p:cNvPr id="805953" name="Rectangle 65"/>
          <p:cNvSpPr>
            <a:spLocks noChangeArrowheads="1"/>
          </p:cNvSpPr>
          <p:nvPr/>
        </p:nvSpPr>
        <p:spPr bwMode="auto">
          <a:xfrm>
            <a:off x="684213" y="2020888"/>
            <a:ext cx="254000" cy="304800"/>
          </a:xfrm>
          <a:prstGeom prst="rect">
            <a:avLst/>
          </a:prstGeom>
          <a:noFill/>
          <a:ln w="9525">
            <a:noFill/>
            <a:miter lim="800000"/>
          </a:ln>
        </p:spPr>
        <p:txBody>
          <a:bodyPr wrap="none" lIns="0" tIns="0" rIns="0" bIns="0">
            <a:spAutoFit/>
          </a:bodyPr>
          <a:lstStyle/>
          <a:p>
            <a:pPr eaLnBrk="0" hangingPunct="0"/>
            <a:r>
              <a:rPr kumimoji="1" lang="zh-CN" altLang="en-US" sz="2000">
                <a:solidFill>
                  <a:srgbClr val="000000"/>
                </a:solidFill>
                <a:latin typeface="宋体" panose="02010600030101010101" pitchFamily="2" charset="-122"/>
              </a:rPr>
              <a:t>采</a:t>
            </a:r>
            <a:endParaRPr kumimoji="1" lang="zh-CN" altLang="en-US" sz="2000">
              <a:latin typeface="Times New Roman" panose="02020603050405020304" pitchFamily="18" charset="0"/>
            </a:endParaRPr>
          </a:p>
        </p:txBody>
      </p:sp>
      <p:sp>
        <p:nvSpPr>
          <p:cNvPr id="805954" name="Rectangle 66"/>
          <p:cNvSpPr>
            <a:spLocks noChangeArrowheads="1"/>
          </p:cNvSpPr>
          <p:nvPr/>
        </p:nvSpPr>
        <p:spPr bwMode="auto">
          <a:xfrm>
            <a:off x="684213" y="2492375"/>
            <a:ext cx="254000" cy="304800"/>
          </a:xfrm>
          <a:prstGeom prst="rect">
            <a:avLst/>
          </a:prstGeom>
          <a:noFill/>
          <a:ln w="9525">
            <a:noFill/>
            <a:miter lim="800000"/>
          </a:ln>
        </p:spPr>
        <p:txBody>
          <a:bodyPr wrap="none" lIns="0" tIns="0" rIns="0" bIns="0">
            <a:spAutoFit/>
          </a:bodyPr>
          <a:lstStyle/>
          <a:p>
            <a:pPr eaLnBrk="0" hangingPunct="0"/>
            <a:r>
              <a:rPr kumimoji="1" lang="zh-CN" altLang="en-US" sz="2000">
                <a:solidFill>
                  <a:srgbClr val="000000"/>
                </a:solidFill>
                <a:latin typeface="宋体" panose="02010600030101010101" pitchFamily="2" charset="-122"/>
              </a:rPr>
              <a:t>购</a:t>
            </a:r>
            <a:endParaRPr kumimoji="1" lang="zh-CN" altLang="en-US" sz="2000">
              <a:latin typeface="Times New Roman" panose="02020603050405020304" pitchFamily="18" charset="0"/>
            </a:endParaRPr>
          </a:p>
        </p:txBody>
      </p:sp>
      <p:sp>
        <p:nvSpPr>
          <p:cNvPr id="805955" name="Line 67"/>
          <p:cNvSpPr>
            <a:spLocks noChangeShapeType="1"/>
          </p:cNvSpPr>
          <p:nvPr/>
        </p:nvSpPr>
        <p:spPr bwMode="auto">
          <a:xfrm flipV="1">
            <a:off x="4140200" y="1268413"/>
            <a:ext cx="0" cy="152400"/>
          </a:xfrm>
          <a:prstGeom prst="line">
            <a:avLst/>
          </a:prstGeom>
          <a:noFill/>
          <a:ln w="28575">
            <a:solidFill>
              <a:schemeClr val="tx2"/>
            </a:solidFill>
            <a:round/>
            <a:tailEnd type="stealth" w="lg" len="lg"/>
          </a:ln>
          <a:effectLst/>
        </p:spPr>
        <p:txBody>
          <a:bodyPr wrap="none" anchor="ctr"/>
          <a:lstStyle/>
          <a:p>
            <a:endParaRPr lang="zh-CN" altLang="en-US"/>
          </a:p>
        </p:txBody>
      </p:sp>
      <p:sp>
        <p:nvSpPr>
          <p:cNvPr id="805956" name="Line 68"/>
          <p:cNvSpPr>
            <a:spLocks noChangeShapeType="1"/>
          </p:cNvSpPr>
          <p:nvPr/>
        </p:nvSpPr>
        <p:spPr bwMode="auto">
          <a:xfrm>
            <a:off x="1851025" y="3962400"/>
            <a:ext cx="0" cy="2895600"/>
          </a:xfrm>
          <a:prstGeom prst="line">
            <a:avLst/>
          </a:prstGeom>
          <a:noFill/>
          <a:ln w="38100">
            <a:solidFill>
              <a:srgbClr val="0000FF"/>
            </a:solidFill>
            <a:prstDash val="dash"/>
            <a:round/>
          </a:ln>
          <a:effectLst/>
        </p:spPr>
        <p:txBody>
          <a:bodyPr wrap="none" anchor="ctr"/>
          <a:lstStyle/>
          <a:p>
            <a:endParaRPr lang="zh-CN" altLang="en-US"/>
          </a:p>
        </p:txBody>
      </p:sp>
      <p:sp>
        <p:nvSpPr>
          <p:cNvPr id="805957" name="Line 69"/>
          <p:cNvSpPr>
            <a:spLocks noChangeShapeType="1"/>
          </p:cNvSpPr>
          <p:nvPr/>
        </p:nvSpPr>
        <p:spPr bwMode="auto">
          <a:xfrm flipV="1">
            <a:off x="1851025" y="6781800"/>
            <a:ext cx="6019800" cy="76200"/>
          </a:xfrm>
          <a:prstGeom prst="line">
            <a:avLst/>
          </a:prstGeom>
          <a:noFill/>
          <a:ln w="38100">
            <a:solidFill>
              <a:schemeClr val="tx1"/>
            </a:solidFill>
            <a:prstDash val="dash"/>
            <a:round/>
          </a:ln>
          <a:effectLst/>
        </p:spPr>
        <p:txBody>
          <a:bodyPr wrap="none" anchor="ctr"/>
          <a:lstStyle/>
          <a:p>
            <a:endParaRPr lang="zh-CN" altLang="en-US"/>
          </a:p>
        </p:txBody>
      </p:sp>
      <p:sp>
        <p:nvSpPr>
          <p:cNvPr id="805958" name="Line 70"/>
          <p:cNvSpPr>
            <a:spLocks noChangeShapeType="1"/>
          </p:cNvSpPr>
          <p:nvPr/>
        </p:nvSpPr>
        <p:spPr bwMode="auto">
          <a:xfrm flipV="1">
            <a:off x="7870825" y="1524000"/>
            <a:ext cx="0" cy="5257800"/>
          </a:xfrm>
          <a:prstGeom prst="line">
            <a:avLst/>
          </a:prstGeom>
          <a:noFill/>
          <a:ln w="38100">
            <a:solidFill>
              <a:srgbClr val="0000FF"/>
            </a:solidFill>
            <a:prstDash val="dash"/>
            <a:round/>
          </a:ln>
          <a:effectLst/>
        </p:spPr>
        <p:txBody>
          <a:bodyPr wrap="none" anchor="ctr"/>
          <a:lstStyle/>
          <a:p>
            <a:endParaRPr lang="zh-CN" altLang="en-US"/>
          </a:p>
        </p:txBody>
      </p:sp>
      <p:sp>
        <p:nvSpPr>
          <p:cNvPr id="805959" name="Line 71"/>
          <p:cNvSpPr>
            <a:spLocks noChangeShapeType="1"/>
          </p:cNvSpPr>
          <p:nvPr/>
        </p:nvSpPr>
        <p:spPr bwMode="auto">
          <a:xfrm flipH="1">
            <a:off x="3832225" y="1524000"/>
            <a:ext cx="4038600" cy="0"/>
          </a:xfrm>
          <a:prstGeom prst="line">
            <a:avLst/>
          </a:prstGeom>
          <a:noFill/>
          <a:ln w="38100">
            <a:solidFill>
              <a:srgbClr val="0000FF"/>
            </a:solidFill>
            <a:prstDash val="dash"/>
            <a:round/>
          </a:ln>
          <a:effectLst/>
        </p:spPr>
        <p:txBody>
          <a:bodyPr wrap="none" anchor="ctr"/>
          <a:lstStyle/>
          <a:p>
            <a:endParaRPr lang="zh-CN" altLang="en-US"/>
          </a:p>
        </p:txBody>
      </p:sp>
      <p:sp>
        <p:nvSpPr>
          <p:cNvPr id="805960" name="Line 72"/>
          <p:cNvSpPr>
            <a:spLocks noChangeShapeType="1"/>
          </p:cNvSpPr>
          <p:nvPr/>
        </p:nvSpPr>
        <p:spPr bwMode="auto">
          <a:xfrm flipH="1">
            <a:off x="3679825" y="3284538"/>
            <a:ext cx="171450" cy="830262"/>
          </a:xfrm>
          <a:prstGeom prst="line">
            <a:avLst/>
          </a:prstGeom>
          <a:noFill/>
          <a:ln w="38100">
            <a:solidFill>
              <a:srgbClr val="0000FF"/>
            </a:solidFill>
            <a:prstDash val="dash"/>
            <a:round/>
          </a:ln>
          <a:effectLst/>
        </p:spPr>
        <p:txBody>
          <a:bodyPr wrap="none" anchor="ctr"/>
          <a:lstStyle/>
          <a:p>
            <a:endParaRPr lang="zh-CN" altLang="en-US"/>
          </a:p>
        </p:txBody>
      </p:sp>
      <p:sp>
        <p:nvSpPr>
          <p:cNvPr id="805961" name="Line 73"/>
          <p:cNvSpPr>
            <a:spLocks noChangeShapeType="1"/>
          </p:cNvSpPr>
          <p:nvPr/>
        </p:nvSpPr>
        <p:spPr bwMode="auto">
          <a:xfrm flipH="1">
            <a:off x="1851025" y="4114800"/>
            <a:ext cx="1828800" cy="0"/>
          </a:xfrm>
          <a:prstGeom prst="line">
            <a:avLst/>
          </a:prstGeom>
          <a:noFill/>
          <a:ln w="38100">
            <a:solidFill>
              <a:srgbClr val="0000FF"/>
            </a:solidFill>
            <a:prstDash val="dash"/>
            <a:round/>
          </a:ln>
          <a:effectLst/>
        </p:spPr>
        <p:txBody>
          <a:bodyPr wrap="none" anchor="ctr"/>
          <a:lstStyle/>
          <a:p>
            <a:endParaRPr lang="zh-CN" altLang="en-US"/>
          </a:p>
        </p:txBody>
      </p:sp>
      <p:sp>
        <p:nvSpPr>
          <p:cNvPr id="805962" name="Freeform 74"/>
          <p:cNvSpPr/>
          <p:nvPr/>
        </p:nvSpPr>
        <p:spPr bwMode="auto">
          <a:xfrm>
            <a:off x="6516688" y="5611813"/>
            <a:ext cx="1257300" cy="1246187"/>
          </a:xfrm>
          <a:custGeom>
            <a:avLst/>
            <a:gdLst/>
            <a:ahLst/>
            <a:cxnLst>
              <a:cxn ang="0">
                <a:pos x="792" y="391"/>
              </a:cxn>
              <a:cxn ang="0">
                <a:pos x="786" y="325"/>
              </a:cxn>
              <a:cxn ang="0">
                <a:pos x="767" y="258"/>
              </a:cxn>
              <a:cxn ang="0">
                <a:pos x="738" y="196"/>
              </a:cxn>
              <a:cxn ang="0">
                <a:pos x="700" y="140"/>
              </a:cxn>
              <a:cxn ang="0">
                <a:pos x="650" y="91"/>
              </a:cxn>
              <a:cxn ang="0">
                <a:pos x="593" y="53"/>
              </a:cxn>
              <a:cxn ang="0">
                <a:pos x="532" y="25"/>
              </a:cxn>
              <a:cxn ang="0">
                <a:pos x="466" y="4"/>
              </a:cxn>
              <a:cxn ang="0">
                <a:pos x="396" y="0"/>
              </a:cxn>
              <a:cxn ang="0">
                <a:pos x="326" y="4"/>
              </a:cxn>
              <a:cxn ang="0">
                <a:pos x="260" y="25"/>
              </a:cxn>
              <a:cxn ang="0">
                <a:pos x="196" y="53"/>
              </a:cxn>
              <a:cxn ang="0">
                <a:pos x="139" y="91"/>
              </a:cxn>
              <a:cxn ang="0">
                <a:pos x="92" y="140"/>
              </a:cxn>
              <a:cxn ang="0">
                <a:pos x="54" y="196"/>
              </a:cxn>
              <a:cxn ang="0">
                <a:pos x="22" y="258"/>
              </a:cxn>
              <a:cxn ang="0">
                <a:pos x="6" y="325"/>
              </a:cxn>
              <a:cxn ang="0">
                <a:pos x="0" y="391"/>
              </a:cxn>
              <a:cxn ang="0">
                <a:pos x="6" y="461"/>
              </a:cxn>
              <a:cxn ang="0">
                <a:pos x="22" y="527"/>
              </a:cxn>
              <a:cxn ang="0">
                <a:pos x="54" y="590"/>
              </a:cxn>
              <a:cxn ang="0">
                <a:pos x="92" y="646"/>
              </a:cxn>
              <a:cxn ang="0">
                <a:pos x="139" y="691"/>
              </a:cxn>
              <a:cxn ang="0">
                <a:pos x="196" y="733"/>
              </a:cxn>
              <a:cxn ang="0">
                <a:pos x="260" y="761"/>
              </a:cxn>
              <a:cxn ang="0">
                <a:pos x="326" y="778"/>
              </a:cxn>
              <a:cxn ang="0">
                <a:pos x="396" y="785"/>
              </a:cxn>
              <a:cxn ang="0">
                <a:pos x="466" y="778"/>
              </a:cxn>
              <a:cxn ang="0">
                <a:pos x="532" y="761"/>
              </a:cxn>
              <a:cxn ang="0">
                <a:pos x="593" y="733"/>
              </a:cxn>
              <a:cxn ang="0">
                <a:pos x="650" y="691"/>
              </a:cxn>
              <a:cxn ang="0">
                <a:pos x="700" y="646"/>
              </a:cxn>
              <a:cxn ang="0">
                <a:pos x="738" y="590"/>
              </a:cxn>
              <a:cxn ang="0">
                <a:pos x="767" y="527"/>
              </a:cxn>
              <a:cxn ang="0">
                <a:pos x="786" y="461"/>
              </a:cxn>
              <a:cxn ang="0">
                <a:pos x="792" y="391"/>
              </a:cxn>
            </a:cxnLst>
            <a:rect l="0" t="0" r="r" b="b"/>
            <a:pathLst>
              <a:path w="792" h="785">
                <a:moveTo>
                  <a:pt x="792" y="391"/>
                </a:moveTo>
                <a:lnTo>
                  <a:pt x="786" y="325"/>
                </a:lnTo>
                <a:lnTo>
                  <a:pt x="767" y="258"/>
                </a:lnTo>
                <a:lnTo>
                  <a:pt x="738" y="196"/>
                </a:lnTo>
                <a:lnTo>
                  <a:pt x="700" y="140"/>
                </a:lnTo>
                <a:lnTo>
                  <a:pt x="650" y="91"/>
                </a:lnTo>
                <a:lnTo>
                  <a:pt x="593" y="53"/>
                </a:lnTo>
                <a:lnTo>
                  <a:pt x="532" y="25"/>
                </a:lnTo>
                <a:lnTo>
                  <a:pt x="466" y="4"/>
                </a:lnTo>
                <a:lnTo>
                  <a:pt x="396" y="0"/>
                </a:lnTo>
                <a:lnTo>
                  <a:pt x="326" y="4"/>
                </a:lnTo>
                <a:lnTo>
                  <a:pt x="260" y="25"/>
                </a:lnTo>
                <a:lnTo>
                  <a:pt x="196" y="53"/>
                </a:lnTo>
                <a:lnTo>
                  <a:pt x="139" y="91"/>
                </a:lnTo>
                <a:lnTo>
                  <a:pt x="92" y="140"/>
                </a:lnTo>
                <a:lnTo>
                  <a:pt x="54" y="196"/>
                </a:lnTo>
                <a:lnTo>
                  <a:pt x="22" y="258"/>
                </a:lnTo>
                <a:lnTo>
                  <a:pt x="6" y="325"/>
                </a:lnTo>
                <a:lnTo>
                  <a:pt x="0" y="391"/>
                </a:lnTo>
                <a:lnTo>
                  <a:pt x="6" y="461"/>
                </a:lnTo>
                <a:lnTo>
                  <a:pt x="22" y="527"/>
                </a:lnTo>
                <a:lnTo>
                  <a:pt x="54" y="590"/>
                </a:lnTo>
                <a:lnTo>
                  <a:pt x="92" y="646"/>
                </a:lnTo>
                <a:lnTo>
                  <a:pt x="139" y="691"/>
                </a:lnTo>
                <a:lnTo>
                  <a:pt x="196" y="733"/>
                </a:lnTo>
                <a:lnTo>
                  <a:pt x="260" y="761"/>
                </a:lnTo>
                <a:lnTo>
                  <a:pt x="326" y="778"/>
                </a:lnTo>
                <a:lnTo>
                  <a:pt x="396" y="785"/>
                </a:lnTo>
                <a:lnTo>
                  <a:pt x="466" y="778"/>
                </a:lnTo>
                <a:lnTo>
                  <a:pt x="532" y="761"/>
                </a:lnTo>
                <a:lnTo>
                  <a:pt x="593" y="733"/>
                </a:lnTo>
                <a:lnTo>
                  <a:pt x="650" y="691"/>
                </a:lnTo>
                <a:lnTo>
                  <a:pt x="700" y="646"/>
                </a:lnTo>
                <a:lnTo>
                  <a:pt x="738" y="590"/>
                </a:lnTo>
                <a:lnTo>
                  <a:pt x="767" y="527"/>
                </a:lnTo>
                <a:lnTo>
                  <a:pt x="786" y="461"/>
                </a:lnTo>
                <a:lnTo>
                  <a:pt x="792" y="391"/>
                </a:lnTo>
                <a:close/>
              </a:path>
            </a:pathLst>
          </a:custGeom>
          <a:solidFill>
            <a:srgbClr val="FFFFFF"/>
          </a:solidFill>
          <a:ln w="9525">
            <a:solidFill>
              <a:srgbClr val="000000"/>
            </a:solidFill>
            <a:prstDash val="solid"/>
            <a:round/>
          </a:ln>
        </p:spPr>
        <p:txBody>
          <a:bodyPr/>
          <a:lstStyle/>
          <a:p>
            <a:endParaRPr lang="zh-CN" altLang="en-US"/>
          </a:p>
        </p:txBody>
      </p:sp>
      <p:sp>
        <p:nvSpPr>
          <p:cNvPr id="805963" name="Rectangle 75"/>
          <p:cNvSpPr>
            <a:spLocks noChangeArrowheads="1"/>
          </p:cNvSpPr>
          <p:nvPr/>
        </p:nvSpPr>
        <p:spPr bwMode="auto">
          <a:xfrm>
            <a:off x="6877050" y="5805488"/>
            <a:ext cx="385763" cy="304800"/>
          </a:xfrm>
          <a:prstGeom prst="rect">
            <a:avLst/>
          </a:prstGeom>
          <a:noFill/>
          <a:ln w="9525">
            <a:noFill/>
            <a:miter lim="800000"/>
          </a:ln>
        </p:spPr>
        <p:txBody>
          <a:bodyPr wrap="none" lIns="0" tIns="0" rIns="0" bIns="0">
            <a:spAutoFit/>
          </a:bodyPr>
          <a:lstStyle/>
          <a:p>
            <a:pPr eaLnBrk="0" hangingPunct="0"/>
            <a:r>
              <a:rPr kumimoji="1" lang="en-US" altLang="zh-CN" sz="2000" b="1">
                <a:solidFill>
                  <a:srgbClr val="FF9966"/>
                </a:solidFill>
                <a:latin typeface="宋体" panose="02010600030101010101" pitchFamily="2" charset="-122"/>
              </a:rPr>
              <a:t>1.3</a:t>
            </a:r>
            <a:endParaRPr kumimoji="1" lang="en-US" altLang="zh-CN" sz="2000" b="1">
              <a:solidFill>
                <a:srgbClr val="FF9966"/>
              </a:solidFill>
              <a:latin typeface="Times New Roman" panose="02020603050405020304" pitchFamily="18" charset="0"/>
            </a:endParaRPr>
          </a:p>
        </p:txBody>
      </p:sp>
      <p:sp>
        <p:nvSpPr>
          <p:cNvPr id="805964" name="Rectangle 76"/>
          <p:cNvSpPr>
            <a:spLocks noChangeArrowheads="1"/>
          </p:cNvSpPr>
          <p:nvPr/>
        </p:nvSpPr>
        <p:spPr bwMode="auto">
          <a:xfrm>
            <a:off x="6659563" y="6237288"/>
            <a:ext cx="1016000" cy="304800"/>
          </a:xfrm>
          <a:prstGeom prst="rect">
            <a:avLst/>
          </a:prstGeom>
          <a:noFill/>
          <a:ln w="9525">
            <a:noFill/>
            <a:miter lim="800000"/>
          </a:ln>
        </p:spPr>
        <p:txBody>
          <a:bodyPr wrap="none" lIns="0" tIns="0" rIns="0" bIns="0">
            <a:spAutoFit/>
          </a:bodyPr>
          <a:lstStyle/>
          <a:p>
            <a:pPr eaLnBrk="0" hangingPunct="0"/>
            <a:r>
              <a:rPr kumimoji="1" lang="zh-CN" altLang="en-US" sz="2000">
                <a:solidFill>
                  <a:srgbClr val="000000"/>
                </a:solidFill>
                <a:latin typeface="宋体" panose="02010600030101010101" pitchFamily="2" charset="-122"/>
              </a:rPr>
              <a:t>打印发票</a:t>
            </a:r>
            <a:endParaRPr kumimoji="1" lang="zh-CN" altLang="en-US" sz="2000">
              <a:latin typeface="Times New Roman" panose="02020603050405020304" pitchFamily="18" charset="0"/>
            </a:endParaRPr>
          </a:p>
        </p:txBody>
      </p:sp>
      <p:sp>
        <p:nvSpPr>
          <p:cNvPr id="805965" name="Line 77"/>
          <p:cNvSpPr>
            <a:spLocks noChangeShapeType="1"/>
          </p:cNvSpPr>
          <p:nvPr/>
        </p:nvSpPr>
        <p:spPr bwMode="auto">
          <a:xfrm>
            <a:off x="5292725" y="5013325"/>
            <a:ext cx="1295400" cy="936625"/>
          </a:xfrm>
          <a:prstGeom prst="line">
            <a:avLst/>
          </a:prstGeom>
          <a:noFill/>
          <a:ln w="28575">
            <a:solidFill>
              <a:srgbClr val="000000"/>
            </a:solidFill>
            <a:round/>
            <a:tailEnd type="stealth" w="lg" len="lg"/>
          </a:ln>
        </p:spPr>
        <p:txBody>
          <a:bodyPr/>
          <a:lstStyle/>
          <a:p>
            <a:endParaRPr lang="zh-CN" altLang="en-US"/>
          </a:p>
        </p:txBody>
      </p:sp>
      <p:sp>
        <p:nvSpPr>
          <p:cNvPr id="805966" name="Rectangle 78"/>
          <p:cNvSpPr>
            <a:spLocks noChangeArrowheads="1"/>
          </p:cNvSpPr>
          <p:nvPr/>
        </p:nvSpPr>
        <p:spPr bwMode="auto">
          <a:xfrm>
            <a:off x="5219700" y="5516563"/>
            <a:ext cx="508000" cy="304800"/>
          </a:xfrm>
          <a:prstGeom prst="rect">
            <a:avLst/>
          </a:prstGeom>
          <a:noFill/>
          <a:ln w="9525">
            <a:noFill/>
            <a:miter lim="800000"/>
          </a:ln>
        </p:spPr>
        <p:txBody>
          <a:bodyPr wrap="none" lIns="0" tIns="0" rIns="0" bIns="0">
            <a:spAutoFit/>
          </a:bodyPr>
          <a:lstStyle/>
          <a:p>
            <a:pPr eaLnBrk="0" hangingPunct="0"/>
            <a:r>
              <a:rPr kumimoji="1" lang="zh-CN" altLang="en-US" sz="2000">
                <a:solidFill>
                  <a:srgbClr val="000000"/>
                </a:solidFill>
                <a:latin typeface="宋体" panose="02010600030101010101" pitchFamily="2" charset="-122"/>
              </a:rPr>
              <a:t>发票</a:t>
            </a:r>
            <a:endParaRPr kumimoji="1" lang="zh-CN" altLang="en-US" sz="2000">
              <a:latin typeface="Times New Roman" panose="02020603050405020304" pitchFamily="18" charset="0"/>
            </a:endParaRPr>
          </a:p>
        </p:txBody>
      </p:sp>
      <p:sp>
        <p:nvSpPr>
          <p:cNvPr id="805967" name="Rectangle 79"/>
          <p:cNvSpPr>
            <a:spLocks noChangeArrowheads="1"/>
          </p:cNvSpPr>
          <p:nvPr/>
        </p:nvSpPr>
        <p:spPr bwMode="auto">
          <a:xfrm>
            <a:off x="7308850" y="5300663"/>
            <a:ext cx="508000" cy="304800"/>
          </a:xfrm>
          <a:prstGeom prst="rect">
            <a:avLst/>
          </a:prstGeom>
          <a:noFill/>
          <a:ln w="9525">
            <a:noFill/>
            <a:miter lim="800000"/>
          </a:ln>
        </p:spPr>
        <p:txBody>
          <a:bodyPr wrap="none" lIns="0" tIns="0" rIns="0" bIns="0">
            <a:spAutoFit/>
          </a:bodyPr>
          <a:lstStyle/>
          <a:p>
            <a:pPr eaLnBrk="0" hangingPunct="0"/>
            <a:r>
              <a:rPr kumimoji="1" lang="zh-CN" altLang="en-US" sz="2000">
                <a:solidFill>
                  <a:srgbClr val="000000"/>
                </a:solidFill>
                <a:latin typeface="宋体" panose="02010600030101010101" pitchFamily="2" charset="-122"/>
              </a:rPr>
              <a:t>发票</a:t>
            </a:r>
            <a:endParaRPr kumimoji="1" lang="zh-CN" altLang="en-US" sz="2000">
              <a:latin typeface="Times New Roman" panose="02020603050405020304" pitchFamily="18" charset="0"/>
            </a:endParaRPr>
          </a:p>
        </p:txBody>
      </p:sp>
      <p:sp>
        <p:nvSpPr>
          <p:cNvPr id="805968" name="Line 80"/>
          <p:cNvSpPr>
            <a:spLocks noChangeShapeType="1"/>
          </p:cNvSpPr>
          <p:nvPr/>
        </p:nvSpPr>
        <p:spPr bwMode="auto">
          <a:xfrm flipV="1">
            <a:off x="7812088" y="5157788"/>
            <a:ext cx="431800" cy="1079500"/>
          </a:xfrm>
          <a:prstGeom prst="line">
            <a:avLst/>
          </a:prstGeom>
          <a:noFill/>
          <a:ln w="28575">
            <a:solidFill>
              <a:srgbClr val="000000"/>
            </a:solidFill>
            <a:round/>
            <a:tailEnd type="stealth" w="lg" len="lg"/>
          </a:ln>
        </p:spPr>
        <p:txBody>
          <a:bodyPr/>
          <a:lstStyle/>
          <a:p>
            <a:endParaRPr lang="zh-CN" altLang="en-US"/>
          </a:p>
        </p:txBody>
      </p:sp>
      <p:sp>
        <p:nvSpPr>
          <p:cNvPr id="805969" name="Rectangle 81"/>
          <p:cNvSpPr>
            <a:spLocks noChangeArrowheads="1"/>
          </p:cNvSpPr>
          <p:nvPr/>
        </p:nvSpPr>
        <p:spPr bwMode="auto">
          <a:xfrm>
            <a:off x="0" y="260350"/>
            <a:ext cx="4114800" cy="365125"/>
          </a:xfrm>
          <a:prstGeom prst="rect">
            <a:avLst/>
          </a:prstGeom>
          <a:noFill/>
          <a:ln w="9525">
            <a:noFill/>
            <a:miter lim="800000"/>
          </a:ln>
        </p:spPr>
        <p:txBody>
          <a:bodyPr wrap="none" lIns="0" tIns="0" rIns="0" bIns="0">
            <a:spAutoFit/>
          </a:bodyPr>
          <a:lstStyle/>
          <a:p>
            <a:pPr eaLnBrk="0" hangingPunct="0"/>
            <a:r>
              <a:rPr kumimoji="1" lang="zh-CN" altLang="en-US" sz="2400">
                <a:solidFill>
                  <a:srgbClr val="000000"/>
                </a:solidFill>
                <a:latin typeface="宋体" panose="02010600030101010101" pitchFamily="2" charset="-122"/>
              </a:rPr>
              <a:t>第二层</a:t>
            </a:r>
            <a:r>
              <a:rPr kumimoji="1" lang="en-US" altLang="zh-CN" sz="2400">
                <a:solidFill>
                  <a:srgbClr val="000000"/>
                </a:solidFill>
                <a:latin typeface="宋体" panose="02010600030101010101" pitchFamily="2" charset="-122"/>
              </a:rPr>
              <a:t>DFD</a:t>
            </a:r>
            <a:r>
              <a:rPr kumimoji="1" lang="zh-CN" altLang="en-US" sz="2400">
                <a:solidFill>
                  <a:srgbClr val="000000"/>
                </a:solidFill>
                <a:latin typeface="宋体" panose="02010600030101010101" pitchFamily="2" charset="-122"/>
              </a:rPr>
              <a:t>图</a:t>
            </a:r>
            <a:r>
              <a:rPr kumimoji="1" lang="en-US" altLang="zh-CN" sz="2400">
                <a:solidFill>
                  <a:srgbClr val="000000"/>
                </a:solidFill>
                <a:latin typeface="Times New Roman" panose="02020603050405020304"/>
              </a:rPr>
              <a:t>——</a:t>
            </a:r>
            <a:r>
              <a:rPr kumimoji="1" lang="zh-CN" altLang="en-US" sz="2400">
                <a:solidFill>
                  <a:srgbClr val="000000"/>
                </a:solidFill>
                <a:latin typeface="宋体" panose="02010600030101010101" pitchFamily="2" charset="-122"/>
              </a:rPr>
              <a:t>教材销售系统</a:t>
            </a:r>
            <a:endParaRPr kumimoji="1" lang="zh-CN" altLang="en-US" sz="2400">
              <a:latin typeface="Times New Roman" panose="02020603050405020304" pitchFamily="18" charset="0"/>
            </a:endParaRPr>
          </a:p>
        </p:txBody>
      </p:sp>
      <p:sp>
        <p:nvSpPr>
          <p:cNvPr id="805970" name="Rectangle 82"/>
          <p:cNvSpPr>
            <a:spLocks noChangeArrowheads="1"/>
          </p:cNvSpPr>
          <p:nvPr/>
        </p:nvSpPr>
        <p:spPr bwMode="auto">
          <a:xfrm>
            <a:off x="6392863" y="4035425"/>
            <a:ext cx="385762" cy="304800"/>
          </a:xfrm>
          <a:prstGeom prst="rect">
            <a:avLst/>
          </a:prstGeom>
          <a:noFill/>
          <a:ln w="9525">
            <a:noFill/>
            <a:miter lim="800000"/>
          </a:ln>
        </p:spPr>
        <p:txBody>
          <a:bodyPr wrap="none" lIns="0" tIns="0" rIns="0" bIns="0">
            <a:spAutoFit/>
          </a:bodyPr>
          <a:lstStyle/>
          <a:p>
            <a:pPr eaLnBrk="0" hangingPunct="0"/>
            <a:r>
              <a:rPr kumimoji="1" lang="en-US" altLang="zh-CN" sz="2000" b="1">
                <a:solidFill>
                  <a:srgbClr val="FF9966"/>
                </a:solidFill>
                <a:latin typeface="宋体" panose="02010600030101010101" pitchFamily="2" charset="-122"/>
              </a:rPr>
              <a:t>1.4</a:t>
            </a:r>
            <a:endParaRPr kumimoji="1" lang="en-US" altLang="zh-CN" sz="2000" b="1">
              <a:solidFill>
                <a:srgbClr val="FF9966"/>
              </a:solidFill>
              <a:latin typeface="Times New Roman" panose="02020603050405020304" pitchFamily="18" charset="0"/>
            </a:endParaRPr>
          </a:p>
        </p:txBody>
      </p:sp>
      <p:sp>
        <p:nvSpPr>
          <p:cNvPr id="805971" name="Rectangle 83"/>
          <p:cNvSpPr>
            <a:spLocks noChangeArrowheads="1"/>
          </p:cNvSpPr>
          <p:nvPr/>
        </p:nvSpPr>
        <p:spPr bwMode="auto">
          <a:xfrm>
            <a:off x="6173788" y="4365625"/>
            <a:ext cx="1016000" cy="304800"/>
          </a:xfrm>
          <a:prstGeom prst="rect">
            <a:avLst/>
          </a:prstGeom>
          <a:noFill/>
          <a:ln w="9525">
            <a:noFill/>
            <a:miter lim="800000"/>
          </a:ln>
        </p:spPr>
        <p:txBody>
          <a:bodyPr wrap="none" lIns="0" tIns="0" rIns="0" bIns="0">
            <a:spAutoFit/>
          </a:bodyPr>
          <a:lstStyle/>
          <a:p>
            <a:pPr algn="ctr" eaLnBrk="0" hangingPunct="0"/>
            <a:r>
              <a:rPr kumimoji="1" lang="zh-CN" altLang="en-US" sz="2000">
                <a:solidFill>
                  <a:srgbClr val="000000"/>
                </a:solidFill>
                <a:latin typeface="宋体" panose="02010600030101010101" pitchFamily="2" charset="-122"/>
              </a:rPr>
              <a:t>登记售书</a:t>
            </a:r>
            <a:endParaRPr kumimoji="1" lang="zh-CN" altLang="en-US" sz="2000">
              <a:latin typeface="Times New Roman" panose="02020603050405020304" pitchFamily="18" charset="0"/>
            </a:endParaRPr>
          </a:p>
        </p:txBody>
      </p:sp>
      <p:sp>
        <p:nvSpPr>
          <p:cNvPr id="805972" name="Freeform 84"/>
          <p:cNvSpPr/>
          <p:nvPr/>
        </p:nvSpPr>
        <p:spPr bwMode="auto">
          <a:xfrm>
            <a:off x="6372225" y="2133600"/>
            <a:ext cx="1257300" cy="1246188"/>
          </a:xfrm>
          <a:custGeom>
            <a:avLst/>
            <a:gdLst/>
            <a:ahLst/>
            <a:cxnLst>
              <a:cxn ang="0">
                <a:pos x="792" y="391"/>
              </a:cxn>
              <a:cxn ang="0">
                <a:pos x="786" y="325"/>
              </a:cxn>
              <a:cxn ang="0">
                <a:pos x="767" y="258"/>
              </a:cxn>
              <a:cxn ang="0">
                <a:pos x="738" y="196"/>
              </a:cxn>
              <a:cxn ang="0">
                <a:pos x="700" y="140"/>
              </a:cxn>
              <a:cxn ang="0">
                <a:pos x="650" y="91"/>
              </a:cxn>
              <a:cxn ang="0">
                <a:pos x="593" y="53"/>
              </a:cxn>
              <a:cxn ang="0">
                <a:pos x="532" y="25"/>
              </a:cxn>
              <a:cxn ang="0">
                <a:pos x="466" y="4"/>
              </a:cxn>
              <a:cxn ang="0">
                <a:pos x="396" y="0"/>
              </a:cxn>
              <a:cxn ang="0">
                <a:pos x="326" y="4"/>
              </a:cxn>
              <a:cxn ang="0">
                <a:pos x="260" y="25"/>
              </a:cxn>
              <a:cxn ang="0">
                <a:pos x="196" y="53"/>
              </a:cxn>
              <a:cxn ang="0">
                <a:pos x="139" y="91"/>
              </a:cxn>
              <a:cxn ang="0">
                <a:pos x="92" y="140"/>
              </a:cxn>
              <a:cxn ang="0">
                <a:pos x="54" y="196"/>
              </a:cxn>
              <a:cxn ang="0">
                <a:pos x="22" y="258"/>
              </a:cxn>
              <a:cxn ang="0">
                <a:pos x="6" y="325"/>
              </a:cxn>
              <a:cxn ang="0">
                <a:pos x="0" y="391"/>
              </a:cxn>
              <a:cxn ang="0">
                <a:pos x="6" y="461"/>
              </a:cxn>
              <a:cxn ang="0">
                <a:pos x="22" y="527"/>
              </a:cxn>
              <a:cxn ang="0">
                <a:pos x="54" y="590"/>
              </a:cxn>
              <a:cxn ang="0">
                <a:pos x="92" y="646"/>
              </a:cxn>
              <a:cxn ang="0">
                <a:pos x="139" y="691"/>
              </a:cxn>
              <a:cxn ang="0">
                <a:pos x="196" y="733"/>
              </a:cxn>
              <a:cxn ang="0">
                <a:pos x="260" y="761"/>
              </a:cxn>
              <a:cxn ang="0">
                <a:pos x="326" y="778"/>
              </a:cxn>
              <a:cxn ang="0">
                <a:pos x="396" y="785"/>
              </a:cxn>
              <a:cxn ang="0">
                <a:pos x="466" y="778"/>
              </a:cxn>
              <a:cxn ang="0">
                <a:pos x="532" y="761"/>
              </a:cxn>
              <a:cxn ang="0">
                <a:pos x="593" y="733"/>
              </a:cxn>
              <a:cxn ang="0">
                <a:pos x="650" y="691"/>
              </a:cxn>
              <a:cxn ang="0">
                <a:pos x="700" y="646"/>
              </a:cxn>
              <a:cxn ang="0">
                <a:pos x="738" y="590"/>
              </a:cxn>
              <a:cxn ang="0">
                <a:pos x="767" y="527"/>
              </a:cxn>
              <a:cxn ang="0">
                <a:pos x="786" y="461"/>
              </a:cxn>
              <a:cxn ang="0">
                <a:pos x="792" y="391"/>
              </a:cxn>
            </a:cxnLst>
            <a:rect l="0" t="0" r="r" b="b"/>
            <a:pathLst>
              <a:path w="792" h="785">
                <a:moveTo>
                  <a:pt x="792" y="391"/>
                </a:moveTo>
                <a:lnTo>
                  <a:pt x="786" y="325"/>
                </a:lnTo>
                <a:lnTo>
                  <a:pt x="767" y="258"/>
                </a:lnTo>
                <a:lnTo>
                  <a:pt x="738" y="196"/>
                </a:lnTo>
                <a:lnTo>
                  <a:pt x="700" y="140"/>
                </a:lnTo>
                <a:lnTo>
                  <a:pt x="650" y="91"/>
                </a:lnTo>
                <a:lnTo>
                  <a:pt x="593" y="53"/>
                </a:lnTo>
                <a:lnTo>
                  <a:pt x="532" y="25"/>
                </a:lnTo>
                <a:lnTo>
                  <a:pt x="466" y="4"/>
                </a:lnTo>
                <a:lnTo>
                  <a:pt x="396" y="0"/>
                </a:lnTo>
                <a:lnTo>
                  <a:pt x="326" y="4"/>
                </a:lnTo>
                <a:lnTo>
                  <a:pt x="260" y="25"/>
                </a:lnTo>
                <a:lnTo>
                  <a:pt x="196" y="53"/>
                </a:lnTo>
                <a:lnTo>
                  <a:pt x="139" y="91"/>
                </a:lnTo>
                <a:lnTo>
                  <a:pt x="92" y="140"/>
                </a:lnTo>
                <a:lnTo>
                  <a:pt x="54" y="196"/>
                </a:lnTo>
                <a:lnTo>
                  <a:pt x="22" y="258"/>
                </a:lnTo>
                <a:lnTo>
                  <a:pt x="6" y="325"/>
                </a:lnTo>
                <a:lnTo>
                  <a:pt x="0" y="391"/>
                </a:lnTo>
                <a:lnTo>
                  <a:pt x="6" y="461"/>
                </a:lnTo>
                <a:lnTo>
                  <a:pt x="22" y="527"/>
                </a:lnTo>
                <a:lnTo>
                  <a:pt x="54" y="590"/>
                </a:lnTo>
                <a:lnTo>
                  <a:pt x="92" y="646"/>
                </a:lnTo>
                <a:lnTo>
                  <a:pt x="139" y="691"/>
                </a:lnTo>
                <a:lnTo>
                  <a:pt x="196" y="733"/>
                </a:lnTo>
                <a:lnTo>
                  <a:pt x="260" y="761"/>
                </a:lnTo>
                <a:lnTo>
                  <a:pt x="326" y="778"/>
                </a:lnTo>
                <a:lnTo>
                  <a:pt x="396" y="785"/>
                </a:lnTo>
                <a:lnTo>
                  <a:pt x="466" y="778"/>
                </a:lnTo>
                <a:lnTo>
                  <a:pt x="532" y="761"/>
                </a:lnTo>
                <a:lnTo>
                  <a:pt x="593" y="733"/>
                </a:lnTo>
                <a:lnTo>
                  <a:pt x="650" y="691"/>
                </a:lnTo>
                <a:lnTo>
                  <a:pt x="700" y="646"/>
                </a:lnTo>
                <a:lnTo>
                  <a:pt x="738" y="590"/>
                </a:lnTo>
                <a:lnTo>
                  <a:pt x="767" y="527"/>
                </a:lnTo>
                <a:lnTo>
                  <a:pt x="786" y="461"/>
                </a:lnTo>
                <a:lnTo>
                  <a:pt x="792" y="391"/>
                </a:lnTo>
                <a:close/>
              </a:path>
            </a:pathLst>
          </a:custGeom>
          <a:solidFill>
            <a:srgbClr val="FFFFFF"/>
          </a:solidFill>
          <a:ln w="28575">
            <a:solidFill>
              <a:srgbClr val="FF0000"/>
            </a:solidFill>
            <a:prstDash val="solid"/>
            <a:round/>
          </a:ln>
        </p:spPr>
        <p:txBody>
          <a:bodyPr/>
          <a:lstStyle/>
          <a:p>
            <a:endParaRPr lang="zh-CN" altLang="en-US"/>
          </a:p>
        </p:txBody>
      </p:sp>
      <p:sp>
        <p:nvSpPr>
          <p:cNvPr id="805973" name="Rectangle 85"/>
          <p:cNvSpPr>
            <a:spLocks noChangeArrowheads="1"/>
          </p:cNvSpPr>
          <p:nvPr/>
        </p:nvSpPr>
        <p:spPr bwMode="auto">
          <a:xfrm>
            <a:off x="6659563" y="2278063"/>
            <a:ext cx="385762" cy="304800"/>
          </a:xfrm>
          <a:prstGeom prst="rect">
            <a:avLst/>
          </a:prstGeom>
          <a:noFill/>
          <a:ln w="9525">
            <a:noFill/>
            <a:miter lim="800000"/>
          </a:ln>
        </p:spPr>
        <p:txBody>
          <a:bodyPr lIns="0" tIns="0" rIns="0" bIns="0">
            <a:spAutoFit/>
          </a:bodyPr>
          <a:lstStyle/>
          <a:p>
            <a:pPr eaLnBrk="0" hangingPunct="0"/>
            <a:r>
              <a:rPr kumimoji="1" lang="en-US" altLang="zh-CN" sz="2000" b="1">
                <a:solidFill>
                  <a:srgbClr val="FF9966"/>
                </a:solidFill>
                <a:latin typeface="宋体" panose="02010600030101010101" pitchFamily="2" charset="-122"/>
              </a:rPr>
              <a:t>1.7</a:t>
            </a:r>
            <a:endParaRPr kumimoji="1" lang="en-US" altLang="zh-CN" sz="2000" b="1">
              <a:solidFill>
                <a:srgbClr val="FF9966"/>
              </a:solidFill>
              <a:latin typeface="Times New Roman" panose="02020603050405020304" pitchFamily="18" charset="0"/>
            </a:endParaRPr>
          </a:p>
        </p:txBody>
      </p:sp>
      <p:sp>
        <p:nvSpPr>
          <p:cNvPr id="805974" name="Rectangle 86"/>
          <p:cNvSpPr>
            <a:spLocks noChangeArrowheads="1"/>
          </p:cNvSpPr>
          <p:nvPr/>
        </p:nvSpPr>
        <p:spPr bwMode="auto">
          <a:xfrm>
            <a:off x="6443663" y="2565400"/>
            <a:ext cx="1016000" cy="609600"/>
          </a:xfrm>
          <a:prstGeom prst="rect">
            <a:avLst/>
          </a:prstGeom>
          <a:noFill/>
          <a:ln w="9525">
            <a:noFill/>
            <a:miter lim="800000"/>
          </a:ln>
        </p:spPr>
        <p:txBody>
          <a:bodyPr lIns="0" tIns="0" rIns="0" bIns="0">
            <a:spAutoFit/>
          </a:bodyPr>
          <a:lstStyle/>
          <a:p>
            <a:pPr algn="ctr" eaLnBrk="0" hangingPunct="0"/>
            <a:r>
              <a:rPr kumimoji="1" lang="zh-CN" altLang="en-US" sz="2000">
                <a:solidFill>
                  <a:srgbClr val="000000"/>
                </a:solidFill>
                <a:latin typeface="宋体" panose="02010600030101010101" pitchFamily="2" charset="-122"/>
              </a:rPr>
              <a:t>打印</a:t>
            </a:r>
            <a:endParaRPr kumimoji="1" lang="zh-CN" altLang="en-US" sz="2000">
              <a:solidFill>
                <a:srgbClr val="000000"/>
              </a:solidFill>
              <a:latin typeface="宋体" panose="02010600030101010101" pitchFamily="2" charset="-122"/>
            </a:endParaRPr>
          </a:p>
          <a:p>
            <a:pPr algn="ctr" eaLnBrk="0" hangingPunct="0"/>
            <a:r>
              <a:rPr kumimoji="1" lang="zh-CN" altLang="en-US" sz="2000">
                <a:solidFill>
                  <a:srgbClr val="000000"/>
                </a:solidFill>
                <a:latin typeface="宋体" panose="02010600030101010101" pitchFamily="2" charset="-122"/>
              </a:rPr>
              <a:t>领书单</a:t>
            </a:r>
            <a:endParaRPr kumimoji="1" lang="zh-CN" altLang="en-US" sz="2000">
              <a:latin typeface="Times New Roman" panose="02020603050405020304" pitchFamily="18" charset="0"/>
            </a:endParaRPr>
          </a:p>
        </p:txBody>
      </p:sp>
      <p:sp>
        <p:nvSpPr>
          <p:cNvPr id="805975" name="Line 87"/>
          <p:cNvSpPr>
            <a:spLocks noChangeShapeType="1"/>
          </p:cNvSpPr>
          <p:nvPr/>
        </p:nvSpPr>
        <p:spPr bwMode="auto">
          <a:xfrm flipV="1">
            <a:off x="5219700" y="3213100"/>
            <a:ext cx="1368425" cy="1439863"/>
          </a:xfrm>
          <a:prstGeom prst="line">
            <a:avLst/>
          </a:prstGeom>
          <a:noFill/>
          <a:ln w="28575">
            <a:solidFill>
              <a:srgbClr val="000000"/>
            </a:solidFill>
            <a:round/>
            <a:tailEnd type="stealth" w="lg" len="lg"/>
          </a:ln>
        </p:spPr>
        <p:txBody>
          <a:bodyPr/>
          <a:lstStyle/>
          <a:p>
            <a:endParaRPr lang="zh-CN" altLang="en-US"/>
          </a:p>
        </p:txBody>
      </p:sp>
      <p:sp>
        <p:nvSpPr>
          <p:cNvPr id="805976" name="Rectangle 88"/>
          <p:cNvSpPr>
            <a:spLocks noChangeArrowheads="1"/>
          </p:cNvSpPr>
          <p:nvPr/>
        </p:nvSpPr>
        <p:spPr bwMode="auto">
          <a:xfrm>
            <a:off x="6084888" y="3573463"/>
            <a:ext cx="508000" cy="304800"/>
          </a:xfrm>
          <a:prstGeom prst="rect">
            <a:avLst/>
          </a:prstGeom>
          <a:noFill/>
          <a:ln w="9525">
            <a:noFill/>
            <a:miter lim="800000"/>
          </a:ln>
        </p:spPr>
        <p:txBody>
          <a:bodyPr wrap="none" lIns="0" tIns="0" rIns="0" bIns="0">
            <a:spAutoFit/>
          </a:bodyPr>
          <a:lstStyle/>
          <a:p>
            <a:pPr eaLnBrk="0" hangingPunct="0"/>
            <a:r>
              <a:rPr kumimoji="1" lang="zh-CN" altLang="en-US" sz="2000">
                <a:solidFill>
                  <a:srgbClr val="000000"/>
                </a:solidFill>
                <a:latin typeface="宋体" panose="02010600030101010101" pitchFamily="2" charset="-122"/>
              </a:rPr>
              <a:t>发票</a:t>
            </a:r>
            <a:endParaRPr kumimoji="1" lang="zh-CN" altLang="en-US" sz="2000">
              <a:latin typeface="Times New Roman" panose="02020603050405020304" pitchFamily="18" charset="0"/>
            </a:endParaRPr>
          </a:p>
        </p:txBody>
      </p:sp>
      <p:sp>
        <p:nvSpPr>
          <p:cNvPr id="805977" name="Line 89"/>
          <p:cNvSpPr>
            <a:spLocks noChangeShapeType="1"/>
          </p:cNvSpPr>
          <p:nvPr/>
        </p:nvSpPr>
        <p:spPr bwMode="auto">
          <a:xfrm>
            <a:off x="1692275" y="1844675"/>
            <a:ext cx="2087563" cy="1439863"/>
          </a:xfrm>
          <a:prstGeom prst="line">
            <a:avLst/>
          </a:prstGeom>
          <a:noFill/>
          <a:ln w="38100">
            <a:solidFill>
              <a:srgbClr val="0000FF"/>
            </a:solidFill>
            <a:prstDash val="dash"/>
            <a:round/>
          </a:ln>
          <a:effectLst/>
        </p:spPr>
        <p:txBody>
          <a:bodyPr wrap="none" anchor="ctr"/>
          <a:lstStyle/>
          <a:p>
            <a:endParaRPr lang="zh-CN" altLang="en-US"/>
          </a:p>
        </p:txBody>
      </p:sp>
      <p:sp>
        <p:nvSpPr>
          <p:cNvPr id="805978" name="Line 90"/>
          <p:cNvSpPr>
            <a:spLocks noChangeShapeType="1"/>
          </p:cNvSpPr>
          <p:nvPr/>
        </p:nvSpPr>
        <p:spPr bwMode="auto">
          <a:xfrm flipH="1">
            <a:off x="1692275" y="1557338"/>
            <a:ext cx="2114550" cy="358775"/>
          </a:xfrm>
          <a:prstGeom prst="line">
            <a:avLst/>
          </a:prstGeom>
          <a:noFill/>
          <a:ln w="38100">
            <a:solidFill>
              <a:srgbClr val="0000FF"/>
            </a:solidFill>
            <a:prstDash val="dash"/>
            <a:round/>
          </a:ln>
          <a:effectLst/>
        </p:spPr>
        <p:txBody>
          <a:bodyPr wrap="none" anchor="ctr"/>
          <a:lstStyle/>
          <a:p>
            <a:endParaRPr lang="zh-CN" altLang="en-US"/>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05972"/>
                                        </p:tgtEl>
                                        <p:attrNameLst>
                                          <p:attrName>style.visibility</p:attrName>
                                        </p:attrNameLst>
                                      </p:cBhvr>
                                      <p:to>
                                        <p:strVal val="visible"/>
                                      </p:to>
                                    </p:set>
                                    <p:anim calcmode="lin" valueType="num">
                                      <p:cBhvr additive="base">
                                        <p:cTn id="7" dur="500" fill="hold"/>
                                        <p:tgtEl>
                                          <p:spTgt spid="805972"/>
                                        </p:tgtEl>
                                        <p:attrNameLst>
                                          <p:attrName>ppt_x</p:attrName>
                                        </p:attrNameLst>
                                      </p:cBhvr>
                                      <p:tavLst>
                                        <p:tav tm="0">
                                          <p:val>
                                            <p:strVal val="#ppt_x"/>
                                          </p:val>
                                        </p:tav>
                                        <p:tav tm="100000">
                                          <p:val>
                                            <p:strVal val="#ppt_x"/>
                                          </p:val>
                                        </p:tav>
                                      </p:tavLst>
                                    </p:anim>
                                    <p:anim calcmode="lin" valueType="num">
                                      <p:cBhvr additive="base">
                                        <p:cTn id="8" dur="500" fill="hold"/>
                                        <p:tgtEl>
                                          <p:spTgt spid="80597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805975"/>
                                        </p:tgtEl>
                                        <p:attrNameLst>
                                          <p:attrName>style.visibility</p:attrName>
                                        </p:attrNameLst>
                                      </p:cBhvr>
                                      <p:to>
                                        <p:strVal val="visible"/>
                                      </p:to>
                                    </p:set>
                                    <p:anim calcmode="lin" valueType="num">
                                      <p:cBhvr additive="base">
                                        <p:cTn id="11" dur="500" fill="hold"/>
                                        <p:tgtEl>
                                          <p:spTgt spid="805975"/>
                                        </p:tgtEl>
                                        <p:attrNameLst>
                                          <p:attrName>ppt_x</p:attrName>
                                        </p:attrNameLst>
                                      </p:cBhvr>
                                      <p:tavLst>
                                        <p:tav tm="0">
                                          <p:val>
                                            <p:strVal val="#ppt_x"/>
                                          </p:val>
                                        </p:tav>
                                        <p:tav tm="100000">
                                          <p:val>
                                            <p:strVal val="#ppt_x"/>
                                          </p:val>
                                        </p:tav>
                                      </p:tavLst>
                                    </p:anim>
                                    <p:anim calcmode="lin" valueType="num">
                                      <p:cBhvr additive="base">
                                        <p:cTn id="12" dur="500" fill="hold"/>
                                        <p:tgtEl>
                                          <p:spTgt spid="805975"/>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805976"/>
                                        </p:tgtEl>
                                        <p:attrNameLst>
                                          <p:attrName>style.visibility</p:attrName>
                                        </p:attrNameLst>
                                      </p:cBhvr>
                                      <p:to>
                                        <p:strVal val="visible"/>
                                      </p:to>
                                    </p:set>
                                    <p:anim calcmode="lin" valueType="num">
                                      <p:cBhvr additive="base">
                                        <p:cTn id="15" dur="500" fill="hold"/>
                                        <p:tgtEl>
                                          <p:spTgt spid="805976"/>
                                        </p:tgtEl>
                                        <p:attrNameLst>
                                          <p:attrName>ppt_x</p:attrName>
                                        </p:attrNameLst>
                                      </p:cBhvr>
                                      <p:tavLst>
                                        <p:tav tm="0">
                                          <p:val>
                                            <p:strVal val="#ppt_x"/>
                                          </p:val>
                                        </p:tav>
                                        <p:tav tm="100000">
                                          <p:val>
                                            <p:strVal val="#ppt_x"/>
                                          </p:val>
                                        </p:tav>
                                      </p:tavLst>
                                    </p:anim>
                                    <p:anim calcmode="lin" valueType="num">
                                      <p:cBhvr additive="base">
                                        <p:cTn id="16" dur="500" fill="hold"/>
                                        <p:tgtEl>
                                          <p:spTgt spid="805976"/>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805898"/>
                                        </p:tgtEl>
                                        <p:attrNameLst>
                                          <p:attrName>style.visibility</p:attrName>
                                        </p:attrNameLst>
                                      </p:cBhvr>
                                      <p:to>
                                        <p:strVal val="visible"/>
                                      </p:to>
                                    </p:set>
                                    <p:anim calcmode="lin" valueType="num">
                                      <p:cBhvr additive="base">
                                        <p:cTn id="19" dur="500" fill="hold"/>
                                        <p:tgtEl>
                                          <p:spTgt spid="805898"/>
                                        </p:tgtEl>
                                        <p:attrNameLst>
                                          <p:attrName>ppt_x</p:attrName>
                                        </p:attrNameLst>
                                      </p:cBhvr>
                                      <p:tavLst>
                                        <p:tav tm="0">
                                          <p:val>
                                            <p:strVal val="#ppt_x"/>
                                          </p:val>
                                        </p:tav>
                                        <p:tav tm="100000">
                                          <p:val>
                                            <p:strVal val="#ppt_x"/>
                                          </p:val>
                                        </p:tav>
                                      </p:tavLst>
                                    </p:anim>
                                    <p:anim calcmode="lin" valueType="num">
                                      <p:cBhvr additive="base">
                                        <p:cTn id="20" dur="500" fill="hold"/>
                                        <p:tgtEl>
                                          <p:spTgt spid="805898"/>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805915"/>
                                        </p:tgtEl>
                                        <p:attrNameLst>
                                          <p:attrName>style.visibility</p:attrName>
                                        </p:attrNameLst>
                                      </p:cBhvr>
                                      <p:to>
                                        <p:strVal val="visible"/>
                                      </p:to>
                                    </p:set>
                                    <p:anim calcmode="lin" valueType="num">
                                      <p:cBhvr additive="base">
                                        <p:cTn id="23" dur="500" fill="hold"/>
                                        <p:tgtEl>
                                          <p:spTgt spid="805915"/>
                                        </p:tgtEl>
                                        <p:attrNameLst>
                                          <p:attrName>ppt_x</p:attrName>
                                        </p:attrNameLst>
                                      </p:cBhvr>
                                      <p:tavLst>
                                        <p:tav tm="0">
                                          <p:val>
                                            <p:strVal val="#ppt_x"/>
                                          </p:val>
                                        </p:tav>
                                        <p:tav tm="100000">
                                          <p:val>
                                            <p:strVal val="#ppt_x"/>
                                          </p:val>
                                        </p:tav>
                                      </p:tavLst>
                                    </p:anim>
                                    <p:anim calcmode="lin" valueType="num">
                                      <p:cBhvr additive="base">
                                        <p:cTn id="24" dur="500" fill="hold"/>
                                        <p:tgtEl>
                                          <p:spTgt spid="805915"/>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805974"/>
                                        </p:tgtEl>
                                        <p:attrNameLst>
                                          <p:attrName>style.visibility</p:attrName>
                                        </p:attrNameLst>
                                      </p:cBhvr>
                                      <p:to>
                                        <p:strVal val="visible"/>
                                      </p:to>
                                    </p:set>
                                    <p:anim calcmode="lin" valueType="num">
                                      <p:cBhvr additive="base">
                                        <p:cTn id="27" dur="500" fill="hold"/>
                                        <p:tgtEl>
                                          <p:spTgt spid="805974"/>
                                        </p:tgtEl>
                                        <p:attrNameLst>
                                          <p:attrName>ppt_x</p:attrName>
                                        </p:attrNameLst>
                                      </p:cBhvr>
                                      <p:tavLst>
                                        <p:tav tm="0">
                                          <p:val>
                                            <p:strVal val="#ppt_x"/>
                                          </p:val>
                                        </p:tav>
                                        <p:tav tm="100000">
                                          <p:val>
                                            <p:strVal val="#ppt_x"/>
                                          </p:val>
                                        </p:tav>
                                      </p:tavLst>
                                    </p:anim>
                                    <p:anim calcmode="lin" valueType="num">
                                      <p:cBhvr additive="base">
                                        <p:cTn id="28" dur="500" fill="hold"/>
                                        <p:tgtEl>
                                          <p:spTgt spid="805974"/>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805973"/>
                                        </p:tgtEl>
                                        <p:attrNameLst>
                                          <p:attrName>style.visibility</p:attrName>
                                        </p:attrNameLst>
                                      </p:cBhvr>
                                      <p:to>
                                        <p:strVal val="visible"/>
                                      </p:to>
                                    </p:set>
                                    <p:anim calcmode="lin" valueType="num">
                                      <p:cBhvr additive="base">
                                        <p:cTn id="31" dur="500" fill="hold"/>
                                        <p:tgtEl>
                                          <p:spTgt spid="805973"/>
                                        </p:tgtEl>
                                        <p:attrNameLst>
                                          <p:attrName>ppt_x</p:attrName>
                                        </p:attrNameLst>
                                      </p:cBhvr>
                                      <p:tavLst>
                                        <p:tav tm="0">
                                          <p:val>
                                            <p:strVal val="#ppt_x"/>
                                          </p:val>
                                        </p:tav>
                                        <p:tav tm="100000">
                                          <p:val>
                                            <p:strVal val="#ppt_x"/>
                                          </p:val>
                                        </p:tav>
                                      </p:tavLst>
                                    </p:anim>
                                    <p:anim calcmode="lin" valueType="num">
                                      <p:cBhvr additive="base">
                                        <p:cTn id="32" dur="500" fill="hold"/>
                                        <p:tgtEl>
                                          <p:spTgt spid="80597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5898" grpId="0"/>
      <p:bldP spid="805915" grpId="0" animBg="1"/>
      <p:bldP spid="805972" grpId="0" animBg="1"/>
      <p:bldP spid="805973" grpId="0"/>
      <p:bldP spid="805974" grpId="0"/>
      <p:bldP spid="805975" grpId="0" animBg="1"/>
      <p:bldP spid="805976" grpId="0"/>
    </p:bld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日期占位符 3"/>
          <p:cNvSpPr>
            <a:spLocks noGrp="1"/>
          </p:cNvSpPr>
          <p:nvPr>
            <p:ph type="dt" sz="half" idx="10"/>
          </p:nvPr>
        </p:nvSpPr>
        <p:spPr/>
        <p:txBody>
          <a:bodyPr/>
          <a:lstStyle/>
          <a:p>
            <a:fld id="{9E5E21B6-7195-4C6C-8398-73BEE24C7B81}" type="datetime1">
              <a:rPr lang="zh-CN" altLang="en-US"/>
            </a:fld>
            <a:endParaRPr lang="en-US" altLang="zh-CN"/>
          </a:p>
        </p:txBody>
      </p:sp>
      <p:sp>
        <p:nvSpPr>
          <p:cNvPr id="99" name="灯片编号占位符 5"/>
          <p:cNvSpPr>
            <a:spLocks noGrp="1"/>
          </p:cNvSpPr>
          <p:nvPr>
            <p:ph type="sldNum" sz="quarter" idx="12"/>
          </p:nvPr>
        </p:nvSpPr>
        <p:spPr/>
        <p:txBody>
          <a:bodyPr/>
          <a:lstStyle/>
          <a:p>
            <a:fld id="{9CC328F2-8AA6-411B-A702-3E31C89902FF}" type="slidenum">
              <a:rPr lang="en-US" altLang="zh-CN"/>
            </a:fld>
            <a:endParaRPr lang="en-US" altLang="zh-CN"/>
          </a:p>
        </p:txBody>
      </p:sp>
      <p:sp>
        <p:nvSpPr>
          <p:cNvPr id="811010" name="Rectangle 2"/>
          <p:cNvSpPr>
            <a:spLocks noGrp="1" noChangeArrowheads="1"/>
          </p:cNvSpPr>
          <p:nvPr>
            <p:ph type="body" idx="1"/>
          </p:nvPr>
        </p:nvSpPr>
        <p:spPr>
          <a:xfrm>
            <a:off x="611188" y="0"/>
            <a:ext cx="7772400" cy="584200"/>
          </a:xfrm>
        </p:spPr>
        <p:txBody>
          <a:bodyPr/>
          <a:lstStyle/>
          <a:p>
            <a:pPr>
              <a:buFontTx/>
              <a:buNone/>
            </a:pPr>
            <a:r>
              <a:rPr lang="en-US" altLang="zh-CN"/>
              <a:t>2</a:t>
            </a:r>
            <a:r>
              <a:rPr lang="zh-CN" altLang="en-US"/>
              <a:t>、鉴别</a:t>
            </a:r>
            <a:r>
              <a:rPr lang="en-US" altLang="zh-CN"/>
              <a:t>DFD</a:t>
            </a:r>
            <a:r>
              <a:rPr lang="zh-CN" altLang="en-US"/>
              <a:t>图的类型</a:t>
            </a:r>
            <a:endParaRPr lang="zh-CN" altLang="en-US"/>
          </a:p>
        </p:txBody>
      </p:sp>
      <p:sp>
        <p:nvSpPr>
          <p:cNvPr id="811011" name="Rectangle 3"/>
          <p:cNvSpPr>
            <a:spLocks noChangeArrowheads="1"/>
          </p:cNvSpPr>
          <p:nvPr/>
        </p:nvSpPr>
        <p:spPr bwMode="auto">
          <a:xfrm>
            <a:off x="0" y="0"/>
            <a:ext cx="9144000" cy="6858000"/>
          </a:xfrm>
          <a:prstGeom prst="rect">
            <a:avLst/>
          </a:prstGeom>
          <a:solidFill>
            <a:srgbClr val="CCFFFF"/>
          </a:solidFill>
          <a:ln w="9525">
            <a:solidFill>
              <a:srgbClr val="0000FF"/>
            </a:solidFill>
            <a:miter lim="800000"/>
          </a:ln>
          <a:effectLst/>
        </p:spPr>
        <p:txBody>
          <a:bodyPr wrap="none" anchor="ctr"/>
          <a:lstStyle/>
          <a:p>
            <a:pPr algn="ctr"/>
            <a:endParaRPr lang="zh-CN" altLang="zh-CN"/>
          </a:p>
        </p:txBody>
      </p:sp>
      <p:sp>
        <p:nvSpPr>
          <p:cNvPr id="811012" name="Rectangle 4"/>
          <p:cNvSpPr>
            <a:spLocks noChangeArrowheads="1"/>
          </p:cNvSpPr>
          <p:nvPr/>
        </p:nvSpPr>
        <p:spPr bwMode="auto">
          <a:xfrm>
            <a:off x="4284663" y="3068638"/>
            <a:ext cx="508000" cy="304800"/>
          </a:xfrm>
          <a:prstGeom prst="rect">
            <a:avLst/>
          </a:prstGeom>
          <a:noFill/>
          <a:ln w="9525">
            <a:noFill/>
            <a:miter lim="800000"/>
          </a:ln>
        </p:spPr>
        <p:txBody>
          <a:bodyPr wrap="none" lIns="0" tIns="0" rIns="0" bIns="0">
            <a:spAutoFit/>
          </a:bodyPr>
          <a:lstStyle/>
          <a:p>
            <a:pPr eaLnBrk="0" hangingPunct="0"/>
            <a:r>
              <a:rPr kumimoji="1" lang="zh-CN" altLang="en-US" sz="2000">
                <a:solidFill>
                  <a:srgbClr val="000000"/>
                </a:solidFill>
                <a:latin typeface="宋体" panose="02010600030101010101" pitchFamily="2" charset="-122"/>
              </a:rPr>
              <a:t>补售</a:t>
            </a:r>
            <a:endParaRPr kumimoji="1" lang="zh-CN" altLang="en-US" sz="2000">
              <a:latin typeface="Times New Roman" panose="02020603050405020304" pitchFamily="18" charset="0"/>
            </a:endParaRPr>
          </a:p>
        </p:txBody>
      </p:sp>
      <p:sp>
        <p:nvSpPr>
          <p:cNvPr id="811013" name="Rectangle 5"/>
          <p:cNvSpPr>
            <a:spLocks noChangeArrowheads="1"/>
          </p:cNvSpPr>
          <p:nvPr/>
        </p:nvSpPr>
        <p:spPr bwMode="auto">
          <a:xfrm>
            <a:off x="4284663" y="3289300"/>
            <a:ext cx="508000" cy="304800"/>
          </a:xfrm>
          <a:prstGeom prst="rect">
            <a:avLst/>
          </a:prstGeom>
          <a:noFill/>
          <a:ln w="9525">
            <a:noFill/>
            <a:miter lim="800000"/>
          </a:ln>
        </p:spPr>
        <p:txBody>
          <a:bodyPr wrap="none" lIns="0" tIns="0" rIns="0" bIns="0">
            <a:spAutoFit/>
          </a:bodyPr>
          <a:lstStyle/>
          <a:p>
            <a:pPr eaLnBrk="0" hangingPunct="0"/>
            <a:r>
              <a:rPr kumimoji="1" lang="zh-CN" altLang="en-US" sz="2000">
                <a:solidFill>
                  <a:srgbClr val="000000"/>
                </a:solidFill>
                <a:latin typeface="宋体" panose="02010600030101010101" pitchFamily="2" charset="-122"/>
              </a:rPr>
              <a:t>书单</a:t>
            </a:r>
            <a:endParaRPr kumimoji="1" lang="zh-CN" altLang="en-US" sz="2000">
              <a:latin typeface="Times New Roman" panose="02020603050405020304" pitchFamily="18" charset="0"/>
            </a:endParaRPr>
          </a:p>
        </p:txBody>
      </p:sp>
      <p:sp>
        <p:nvSpPr>
          <p:cNvPr id="811014" name="Rectangle 6"/>
          <p:cNvSpPr>
            <a:spLocks noChangeArrowheads="1"/>
          </p:cNvSpPr>
          <p:nvPr/>
        </p:nvSpPr>
        <p:spPr bwMode="auto">
          <a:xfrm>
            <a:off x="4859338" y="3716338"/>
            <a:ext cx="1016000" cy="304800"/>
          </a:xfrm>
          <a:prstGeom prst="rect">
            <a:avLst/>
          </a:prstGeom>
          <a:noFill/>
          <a:ln w="9525">
            <a:noFill/>
            <a:miter lim="800000"/>
          </a:ln>
        </p:spPr>
        <p:txBody>
          <a:bodyPr wrap="none" lIns="0" tIns="0" rIns="0" bIns="0">
            <a:spAutoFit/>
          </a:bodyPr>
          <a:lstStyle/>
          <a:p>
            <a:pPr eaLnBrk="0" hangingPunct="0"/>
            <a:r>
              <a:rPr kumimoji="1" lang="zh-CN" altLang="en-US" sz="2000">
                <a:solidFill>
                  <a:srgbClr val="000000"/>
                </a:solidFill>
                <a:latin typeface="宋体" panose="02010600030101010101" pitchFamily="2" charset="-122"/>
              </a:rPr>
              <a:t>暂缺书单</a:t>
            </a:r>
            <a:endParaRPr kumimoji="1" lang="zh-CN" altLang="en-US" sz="2000">
              <a:latin typeface="Times New Roman" panose="02020603050405020304" pitchFamily="18" charset="0"/>
            </a:endParaRPr>
          </a:p>
        </p:txBody>
      </p:sp>
      <p:sp>
        <p:nvSpPr>
          <p:cNvPr id="811015" name="Freeform 7"/>
          <p:cNvSpPr/>
          <p:nvPr/>
        </p:nvSpPr>
        <p:spPr bwMode="auto">
          <a:xfrm>
            <a:off x="2036763" y="4327525"/>
            <a:ext cx="1258887" cy="1246188"/>
          </a:xfrm>
          <a:custGeom>
            <a:avLst/>
            <a:gdLst/>
            <a:ahLst/>
            <a:cxnLst>
              <a:cxn ang="0">
                <a:pos x="793" y="391"/>
              </a:cxn>
              <a:cxn ang="0">
                <a:pos x="787" y="325"/>
              </a:cxn>
              <a:cxn ang="0">
                <a:pos x="768" y="258"/>
              </a:cxn>
              <a:cxn ang="0">
                <a:pos x="739" y="196"/>
              </a:cxn>
              <a:cxn ang="0">
                <a:pos x="698" y="140"/>
              </a:cxn>
              <a:cxn ang="0">
                <a:pos x="650" y="91"/>
              </a:cxn>
              <a:cxn ang="0">
                <a:pos x="593" y="53"/>
              </a:cxn>
              <a:cxn ang="0">
                <a:pos x="530" y="25"/>
              </a:cxn>
              <a:cxn ang="0">
                <a:pos x="463" y="4"/>
              </a:cxn>
              <a:cxn ang="0">
                <a:pos x="397" y="0"/>
              </a:cxn>
              <a:cxn ang="0">
                <a:pos x="327" y="4"/>
              </a:cxn>
              <a:cxn ang="0">
                <a:pos x="260" y="25"/>
              </a:cxn>
              <a:cxn ang="0">
                <a:pos x="197" y="53"/>
              </a:cxn>
              <a:cxn ang="0">
                <a:pos x="140" y="91"/>
              </a:cxn>
              <a:cxn ang="0">
                <a:pos x="92" y="140"/>
              </a:cxn>
              <a:cxn ang="0">
                <a:pos x="51" y="196"/>
              </a:cxn>
              <a:cxn ang="0">
                <a:pos x="23" y="258"/>
              </a:cxn>
              <a:cxn ang="0">
                <a:pos x="7" y="325"/>
              </a:cxn>
              <a:cxn ang="0">
                <a:pos x="0" y="391"/>
              </a:cxn>
              <a:cxn ang="0">
                <a:pos x="7" y="461"/>
              </a:cxn>
              <a:cxn ang="0">
                <a:pos x="23" y="527"/>
              </a:cxn>
              <a:cxn ang="0">
                <a:pos x="51" y="590"/>
              </a:cxn>
              <a:cxn ang="0">
                <a:pos x="92" y="646"/>
              </a:cxn>
              <a:cxn ang="0">
                <a:pos x="140" y="691"/>
              </a:cxn>
              <a:cxn ang="0">
                <a:pos x="197" y="733"/>
              </a:cxn>
              <a:cxn ang="0">
                <a:pos x="260" y="761"/>
              </a:cxn>
              <a:cxn ang="0">
                <a:pos x="327" y="778"/>
              </a:cxn>
              <a:cxn ang="0">
                <a:pos x="397" y="785"/>
              </a:cxn>
              <a:cxn ang="0">
                <a:pos x="463" y="778"/>
              </a:cxn>
              <a:cxn ang="0">
                <a:pos x="530" y="761"/>
              </a:cxn>
              <a:cxn ang="0">
                <a:pos x="593" y="733"/>
              </a:cxn>
              <a:cxn ang="0">
                <a:pos x="650" y="691"/>
              </a:cxn>
              <a:cxn ang="0">
                <a:pos x="698" y="646"/>
              </a:cxn>
              <a:cxn ang="0">
                <a:pos x="739" y="590"/>
              </a:cxn>
              <a:cxn ang="0">
                <a:pos x="768" y="527"/>
              </a:cxn>
              <a:cxn ang="0">
                <a:pos x="787" y="461"/>
              </a:cxn>
              <a:cxn ang="0">
                <a:pos x="793" y="391"/>
              </a:cxn>
            </a:cxnLst>
            <a:rect l="0" t="0" r="r" b="b"/>
            <a:pathLst>
              <a:path w="793" h="785">
                <a:moveTo>
                  <a:pt x="793" y="391"/>
                </a:moveTo>
                <a:lnTo>
                  <a:pt x="787" y="325"/>
                </a:lnTo>
                <a:lnTo>
                  <a:pt x="768" y="258"/>
                </a:lnTo>
                <a:lnTo>
                  <a:pt x="739" y="196"/>
                </a:lnTo>
                <a:lnTo>
                  <a:pt x="698" y="140"/>
                </a:lnTo>
                <a:lnTo>
                  <a:pt x="650" y="91"/>
                </a:lnTo>
                <a:lnTo>
                  <a:pt x="593" y="53"/>
                </a:lnTo>
                <a:lnTo>
                  <a:pt x="530" y="25"/>
                </a:lnTo>
                <a:lnTo>
                  <a:pt x="463" y="4"/>
                </a:lnTo>
                <a:lnTo>
                  <a:pt x="397" y="0"/>
                </a:lnTo>
                <a:lnTo>
                  <a:pt x="327" y="4"/>
                </a:lnTo>
                <a:lnTo>
                  <a:pt x="260" y="25"/>
                </a:lnTo>
                <a:lnTo>
                  <a:pt x="197" y="53"/>
                </a:lnTo>
                <a:lnTo>
                  <a:pt x="140" y="91"/>
                </a:lnTo>
                <a:lnTo>
                  <a:pt x="92" y="140"/>
                </a:lnTo>
                <a:lnTo>
                  <a:pt x="51" y="196"/>
                </a:lnTo>
                <a:lnTo>
                  <a:pt x="23" y="258"/>
                </a:lnTo>
                <a:lnTo>
                  <a:pt x="7" y="325"/>
                </a:lnTo>
                <a:lnTo>
                  <a:pt x="0" y="391"/>
                </a:lnTo>
                <a:lnTo>
                  <a:pt x="7" y="461"/>
                </a:lnTo>
                <a:lnTo>
                  <a:pt x="23" y="527"/>
                </a:lnTo>
                <a:lnTo>
                  <a:pt x="51" y="590"/>
                </a:lnTo>
                <a:lnTo>
                  <a:pt x="92" y="646"/>
                </a:lnTo>
                <a:lnTo>
                  <a:pt x="140" y="691"/>
                </a:lnTo>
                <a:lnTo>
                  <a:pt x="197" y="733"/>
                </a:lnTo>
                <a:lnTo>
                  <a:pt x="260" y="761"/>
                </a:lnTo>
                <a:lnTo>
                  <a:pt x="327" y="778"/>
                </a:lnTo>
                <a:lnTo>
                  <a:pt x="397" y="785"/>
                </a:lnTo>
                <a:lnTo>
                  <a:pt x="463" y="778"/>
                </a:lnTo>
                <a:lnTo>
                  <a:pt x="530" y="761"/>
                </a:lnTo>
                <a:lnTo>
                  <a:pt x="593" y="733"/>
                </a:lnTo>
                <a:lnTo>
                  <a:pt x="650" y="691"/>
                </a:lnTo>
                <a:lnTo>
                  <a:pt x="698" y="646"/>
                </a:lnTo>
                <a:lnTo>
                  <a:pt x="739" y="590"/>
                </a:lnTo>
                <a:lnTo>
                  <a:pt x="768" y="527"/>
                </a:lnTo>
                <a:lnTo>
                  <a:pt x="787" y="461"/>
                </a:lnTo>
                <a:lnTo>
                  <a:pt x="793" y="391"/>
                </a:lnTo>
                <a:close/>
              </a:path>
            </a:pathLst>
          </a:custGeom>
          <a:solidFill>
            <a:srgbClr val="FFFFFF"/>
          </a:solidFill>
          <a:ln w="9525">
            <a:solidFill>
              <a:srgbClr val="000000"/>
            </a:solidFill>
            <a:prstDash val="solid"/>
            <a:round/>
          </a:ln>
        </p:spPr>
        <p:txBody>
          <a:bodyPr/>
          <a:lstStyle/>
          <a:p>
            <a:endParaRPr lang="zh-CN" altLang="en-US"/>
          </a:p>
        </p:txBody>
      </p:sp>
      <p:sp>
        <p:nvSpPr>
          <p:cNvPr id="811016" name="Freeform 8"/>
          <p:cNvSpPr/>
          <p:nvPr/>
        </p:nvSpPr>
        <p:spPr bwMode="auto">
          <a:xfrm>
            <a:off x="4051300" y="4327525"/>
            <a:ext cx="1257300" cy="1246188"/>
          </a:xfrm>
          <a:custGeom>
            <a:avLst/>
            <a:gdLst/>
            <a:ahLst/>
            <a:cxnLst>
              <a:cxn ang="0">
                <a:pos x="792" y="391"/>
              </a:cxn>
              <a:cxn ang="0">
                <a:pos x="786" y="325"/>
              </a:cxn>
              <a:cxn ang="0">
                <a:pos x="767" y="258"/>
              </a:cxn>
              <a:cxn ang="0">
                <a:pos x="738" y="196"/>
              </a:cxn>
              <a:cxn ang="0">
                <a:pos x="700" y="140"/>
              </a:cxn>
              <a:cxn ang="0">
                <a:pos x="650" y="91"/>
              </a:cxn>
              <a:cxn ang="0">
                <a:pos x="592" y="53"/>
              </a:cxn>
              <a:cxn ang="0">
                <a:pos x="532" y="25"/>
              </a:cxn>
              <a:cxn ang="0">
                <a:pos x="462" y="4"/>
              </a:cxn>
              <a:cxn ang="0">
                <a:pos x="396" y="0"/>
              </a:cxn>
              <a:cxn ang="0">
                <a:pos x="326" y="4"/>
              </a:cxn>
              <a:cxn ang="0">
                <a:pos x="260" y="25"/>
              </a:cxn>
              <a:cxn ang="0">
                <a:pos x="196" y="53"/>
              </a:cxn>
              <a:cxn ang="0">
                <a:pos x="139" y="91"/>
              </a:cxn>
              <a:cxn ang="0">
                <a:pos x="92" y="140"/>
              </a:cxn>
              <a:cxn ang="0">
                <a:pos x="50" y="196"/>
              </a:cxn>
              <a:cxn ang="0">
                <a:pos x="22" y="258"/>
              </a:cxn>
              <a:cxn ang="0">
                <a:pos x="6" y="325"/>
              </a:cxn>
              <a:cxn ang="0">
                <a:pos x="0" y="391"/>
              </a:cxn>
              <a:cxn ang="0">
                <a:pos x="6" y="461"/>
              </a:cxn>
              <a:cxn ang="0">
                <a:pos x="22" y="527"/>
              </a:cxn>
              <a:cxn ang="0">
                <a:pos x="50" y="590"/>
              </a:cxn>
              <a:cxn ang="0">
                <a:pos x="92" y="646"/>
              </a:cxn>
              <a:cxn ang="0">
                <a:pos x="139" y="691"/>
              </a:cxn>
              <a:cxn ang="0">
                <a:pos x="196" y="733"/>
              </a:cxn>
              <a:cxn ang="0">
                <a:pos x="260" y="761"/>
              </a:cxn>
              <a:cxn ang="0">
                <a:pos x="326" y="778"/>
              </a:cxn>
              <a:cxn ang="0">
                <a:pos x="396" y="785"/>
              </a:cxn>
              <a:cxn ang="0">
                <a:pos x="462" y="778"/>
              </a:cxn>
              <a:cxn ang="0">
                <a:pos x="532" y="761"/>
              </a:cxn>
              <a:cxn ang="0">
                <a:pos x="592" y="733"/>
              </a:cxn>
              <a:cxn ang="0">
                <a:pos x="650" y="691"/>
              </a:cxn>
              <a:cxn ang="0">
                <a:pos x="700" y="646"/>
              </a:cxn>
              <a:cxn ang="0">
                <a:pos x="738" y="590"/>
              </a:cxn>
              <a:cxn ang="0">
                <a:pos x="767" y="527"/>
              </a:cxn>
              <a:cxn ang="0">
                <a:pos x="786" y="461"/>
              </a:cxn>
              <a:cxn ang="0">
                <a:pos x="792" y="391"/>
              </a:cxn>
            </a:cxnLst>
            <a:rect l="0" t="0" r="r" b="b"/>
            <a:pathLst>
              <a:path w="792" h="785">
                <a:moveTo>
                  <a:pt x="792" y="391"/>
                </a:moveTo>
                <a:lnTo>
                  <a:pt x="786" y="325"/>
                </a:lnTo>
                <a:lnTo>
                  <a:pt x="767" y="258"/>
                </a:lnTo>
                <a:lnTo>
                  <a:pt x="738" y="196"/>
                </a:lnTo>
                <a:lnTo>
                  <a:pt x="700" y="140"/>
                </a:lnTo>
                <a:lnTo>
                  <a:pt x="650" y="91"/>
                </a:lnTo>
                <a:lnTo>
                  <a:pt x="592" y="53"/>
                </a:lnTo>
                <a:lnTo>
                  <a:pt x="532" y="25"/>
                </a:lnTo>
                <a:lnTo>
                  <a:pt x="462" y="4"/>
                </a:lnTo>
                <a:lnTo>
                  <a:pt x="396" y="0"/>
                </a:lnTo>
                <a:lnTo>
                  <a:pt x="326" y="4"/>
                </a:lnTo>
                <a:lnTo>
                  <a:pt x="260" y="25"/>
                </a:lnTo>
                <a:lnTo>
                  <a:pt x="196" y="53"/>
                </a:lnTo>
                <a:lnTo>
                  <a:pt x="139" y="91"/>
                </a:lnTo>
                <a:lnTo>
                  <a:pt x="92" y="140"/>
                </a:lnTo>
                <a:lnTo>
                  <a:pt x="50" y="196"/>
                </a:lnTo>
                <a:lnTo>
                  <a:pt x="22" y="258"/>
                </a:lnTo>
                <a:lnTo>
                  <a:pt x="6" y="325"/>
                </a:lnTo>
                <a:lnTo>
                  <a:pt x="0" y="391"/>
                </a:lnTo>
                <a:lnTo>
                  <a:pt x="6" y="461"/>
                </a:lnTo>
                <a:lnTo>
                  <a:pt x="22" y="527"/>
                </a:lnTo>
                <a:lnTo>
                  <a:pt x="50" y="590"/>
                </a:lnTo>
                <a:lnTo>
                  <a:pt x="92" y="646"/>
                </a:lnTo>
                <a:lnTo>
                  <a:pt x="139" y="691"/>
                </a:lnTo>
                <a:lnTo>
                  <a:pt x="196" y="733"/>
                </a:lnTo>
                <a:lnTo>
                  <a:pt x="260" y="761"/>
                </a:lnTo>
                <a:lnTo>
                  <a:pt x="326" y="778"/>
                </a:lnTo>
                <a:lnTo>
                  <a:pt x="396" y="785"/>
                </a:lnTo>
                <a:lnTo>
                  <a:pt x="462" y="778"/>
                </a:lnTo>
                <a:lnTo>
                  <a:pt x="532" y="761"/>
                </a:lnTo>
                <a:lnTo>
                  <a:pt x="592" y="733"/>
                </a:lnTo>
                <a:lnTo>
                  <a:pt x="650" y="691"/>
                </a:lnTo>
                <a:lnTo>
                  <a:pt x="700" y="646"/>
                </a:lnTo>
                <a:lnTo>
                  <a:pt x="738" y="590"/>
                </a:lnTo>
                <a:lnTo>
                  <a:pt x="767" y="527"/>
                </a:lnTo>
                <a:lnTo>
                  <a:pt x="786" y="461"/>
                </a:lnTo>
                <a:lnTo>
                  <a:pt x="792" y="391"/>
                </a:lnTo>
                <a:close/>
              </a:path>
            </a:pathLst>
          </a:custGeom>
          <a:solidFill>
            <a:srgbClr val="FFFFFF"/>
          </a:solidFill>
          <a:ln w="9525">
            <a:solidFill>
              <a:srgbClr val="000000"/>
            </a:solidFill>
            <a:prstDash val="solid"/>
            <a:round/>
          </a:ln>
        </p:spPr>
        <p:txBody>
          <a:bodyPr/>
          <a:lstStyle/>
          <a:p>
            <a:endParaRPr lang="zh-CN" altLang="en-US"/>
          </a:p>
        </p:txBody>
      </p:sp>
      <p:sp>
        <p:nvSpPr>
          <p:cNvPr id="811017" name="Line 9"/>
          <p:cNvSpPr>
            <a:spLocks noChangeShapeType="1"/>
          </p:cNvSpPr>
          <p:nvPr/>
        </p:nvSpPr>
        <p:spPr bwMode="auto">
          <a:xfrm>
            <a:off x="3355975" y="4948238"/>
            <a:ext cx="628650" cy="1587"/>
          </a:xfrm>
          <a:prstGeom prst="line">
            <a:avLst/>
          </a:prstGeom>
          <a:noFill/>
          <a:ln w="28575">
            <a:solidFill>
              <a:srgbClr val="000000"/>
            </a:solidFill>
            <a:round/>
            <a:tailEnd type="stealth" w="lg" len="lg"/>
          </a:ln>
        </p:spPr>
        <p:txBody>
          <a:bodyPr/>
          <a:lstStyle/>
          <a:p>
            <a:endParaRPr lang="zh-CN" altLang="en-US"/>
          </a:p>
        </p:txBody>
      </p:sp>
      <p:sp>
        <p:nvSpPr>
          <p:cNvPr id="811018" name="Line 10"/>
          <p:cNvSpPr>
            <a:spLocks noChangeShapeType="1"/>
          </p:cNvSpPr>
          <p:nvPr/>
        </p:nvSpPr>
        <p:spPr bwMode="auto">
          <a:xfrm flipV="1">
            <a:off x="5308600" y="4941888"/>
            <a:ext cx="847725" cy="6350"/>
          </a:xfrm>
          <a:prstGeom prst="line">
            <a:avLst/>
          </a:prstGeom>
          <a:noFill/>
          <a:ln w="28575">
            <a:solidFill>
              <a:srgbClr val="000000"/>
            </a:solidFill>
            <a:round/>
            <a:tailEnd type="stealth" w="lg" len="lg"/>
          </a:ln>
        </p:spPr>
        <p:txBody>
          <a:bodyPr/>
          <a:lstStyle/>
          <a:p>
            <a:endParaRPr lang="zh-CN" altLang="en-US"/>
          </a:p>
        </p:txBody>
      </p:sp>
      <p:sp>
        <p:nvSpPr>
          <p:cNvPr id="811019" name="Rectangle 11"/>
          <p:cNvSpPr>
            <a:spLocks noChangeArrowheads="1"/>
          </p:cNvSpPr>
          <p:nvPr/>
        </p:nvSpPr>
        <p:spPr bwMode="auto">
          <a:xfrm>
            <a:off x="6732588" y="3429000"/>
            <a:ext cx="762000" cy="304800"/>
          </a:xfrm>
          <a:prstGeom prst="rect">
            <a:avLst/>
          </a:prstGeom>
          <a:noFill/>
          <a:ln w="9525">
            <a:noFill/>
            <a:miter lim="800000"/>
          </a:ln>
        </p:spPr>
        <p:txBody>
          <a:bodyPr wrap="none" lIns="0" tIns="0" rIns="0" bIns="0">
            <a:spAutoFit/>
          </a:bodyPr>
          <a:lstStyle/>
          <a:p>
            <a:pPr eaLnBrk="0" hangingPunct="0"/>
            <a:r>
              <a:rPr kumimoji="1" lang="zh-CN" altLang="en-US" sz="2000">
                <a:solidFill>
                  <a:srgbClr val="000000"/>
                </a:solidFill>
                <a:latin typeface="宋体" panose="02010600030101010101" pitchFamily="2" charset="-122"/>
              </a:rPr>
              <a:t>领书单</a:t>
            </a:r>
            <a:endParaRPr kumimoji="1" lang="zh-CN" altLang="en-US" sz="2000">
              <a:latin typeface="Times New Roman" panose="02020603050405020304" pitchFamily="18" charset="0"/>
            </a:endParaRPr>
          </a:p>
        </p:txBody>
      </p:sp>
      <p:sp>
        <p:nvSpPr>
          <p:cNvPr id="811020" name="Rectangle 12"/>
          <p:cNvSpPr>
            <a:spLocks noChangeArrowheads="1"/>
          </p:cNvSpPr>
          <p:nvPr/>
        </p:nvSpPr>
        <p:spPr bwMode="auto">
          <a:xfrm>
            <a:off x="5462588" y="4618038"/>
            <a:ext cx="508000" cy="304800"/>
          </a:xfrm>
          <a:prstGeom prst="rect">
            <a:avLst/>
          </a:prstGeom>
          <a:noFill/>
          <a:ln w="9525">
            <a:noFill/>
            <a:miter lim="800000"/>
          </a:ln>
        </p:spPr>
        <p:txBody>
          <a:bodyPr wrap="none" lIns="0" tIns="0" rIns="0" bIns="0">
            <a:spAutoFit/>
          </a:bodyPr>
          <a:lstStyle/>
          <a:p>
            <a:pPr eaLnBrk="0" hangingPunct="0"/>
            <a:r>
              <a:rPr kumimoji="1" lang="zh-CN" altLang="en-US" sz="2000">
                <a:solidFill>
                  <a:srgbClr val="000000"/>
                </a:solidFill>
                <a:latin typeface="宋体" panose="02010600030101010101" pitchFamily="2" charset="-122"/>
              </a:rPr>
              <a:t>发票</a:t>
            </a:r>
            <a:endParaRPr kumimoji="1" lang="zh-CN" altLang="en-US" sz="2000">
              <a:latin typeface="Times New Roman" panose="02020603050405020304" pitchFamily="18" charset="0"/>
            </a:endParaRPr>
          </a:p>
        </p:txBody>
      </p:sp>
      <p:sp>
        <p:nvSpPr>
          <p:cNvPr id="811021" name="Rectangle 13"/>
          <p:cNvSpPr>
            <a:spLocks noChangeArrowheads="1"/>
          </p:cNvSpPr>
          <p:nvPr/>
        </p:nvSpPr>
        <p:spPr bwMode="auto">
          <a:xfrm>
            <a:off x="1458913" y="5291138"/>
            <a:ext cx="762000" cy="304800"/>
          </a:xfrm>
          <a:prstGeom prst="rect">
            <a:avLst/>
          </a:prstGeom>
          <a:noFill/>
          <a:ln w="9525">
            <a:noFill/>
            <a:miter lim="800000"/>
          </a:ln>
        </p:spPr>
        <p:txBody>
          <a:bodyPr wrap="none" lIns="0" tIns="0" rIns="0" bIns="0">
            <a:spAutoFit/>
          </a:bodyPr>
          <a:lstStyle/>
          <a:p>
            <a:pPr eaLnBrk="0" hangingPunct="0"/>
            <a:r>
              <a:rPr kumimoji="1" lang="zh-CN" altLang="en-US" sz="2000">
                <a:solidFill>
                  <a:srgbClr val="000000"/>
                </a:solidFill>
                <a:latin typeface="宋体" panose="02010600030101010101" pitchFamily="2" charset="-122"/>
              </a:rPr>
              <a:t>购书单</a:t>
            </a:r>
            <a:endParaRPr kumimoji="1" lang="zh-CN" altLang="en-US" sz="2000">
              <a:latin typeface="Times New Roman" panose="02020603050405020304" pitchFamily="18" charset="0"/>
            </a:endParaRPr>
          </a:p>
        </p:txBody>
      </p:sp>
      <p:sp>
        <p:nvSpPr>
          <p:cNvPr id="811022" name="Rectangle 14"/>
          <p:cNvSpPr>
            <a:spLocks noChangeArrowheads="1"/>
          </p:cNvSpPr>
          <p:nvPr/>
        </p:nvSpPr>
        <p:spPr bwMode="auto">
          <a:xfrm>
            <a:off x="1419225" y="4197350"/>
            <a:ext cx="1016000" cy="304800"/>
          </a:xfrm>
          <a:prstGeom prst="rect">
            <a:avLst/>
          </a:prstGeom>
          <a:noFill/>
          <a:ln w="9525">
            <a:noFill/>
            <a:miter lim="800000"/>
          </a:ln>
        </p:spPr>
        <p:txBody>
          <a:bodyPr wrap="none" lIns="0" tIns="0" rIns="0" bIns="0">
            <a:spAutoFit/>
          </a:bodyPr>
          <a:lstStyle/>
          <a:p>
            <a:pPr eaLnBrk="0" hangingPunct="0"/>
            <a:r>
              <a:rPr kumimoji="1" lang="zh-CN" altLang="en-US" sz="2000">
                <a:solidFill>
                  <a:srgbClr val="000000"/>
                </a:solidFill>
                <a:latin typeface="宋体" panose="02010600030101010101" pitchFamily="2" charset="-122"/>
              </a:rPr>
              <a:t>无效书单</a:t>
            </a:r>
            <a:endParaRPr kumimoji="1" lang="zh-CN" altLang="en-US" sz="2000">
              <a:latin typeface="Times New Roman" panose="02020603050405020304" pitchFamily="18" charset="0"/>
            </a:endParaRPr>
          </a:p>
        </p:txBody>
      </p:sp>
      <p:sp>
        <p:nvSpPr>
          <p:cNvPr id="811023" name="Line 15"/>
          <p:cNvSpPr>
            <a:spLocks noChangeShapeType="1"/>
          </p:cNvSpPr>
          <p:nvPr/>
        </p:nvSpPr>
        <p:spPr bwMode="auto">
          <a:xfrm>
            <a:off x="4413250" y="6748463"/>
            <a:ext cx="1700213" cy="1587"/>
          </a:xfrm>
          <a:prstGeom prst="line">
            <a:avLst/>
          </a:prstGeom>
          <a:noFill/>
          <a:ln w="9525">
            <a:solidFill>
              <a:srgbClr val="000000"/>
            </a:solidFill>
            <a:round/>
          </a:ln>
        </p:spPr>
        <p:txBody>
          <a:bodyPr/>
          <a:lstStyle/>
          <a:p>
            <a:endParaRPr lang="zh-CN" altLang="en-US"/>
          </a:p>
        </p:txBody>
      </p:sp>
      <p:sp>
        <p:nvSpPr>
          <p:cNvPr id="811024" name="Line 16"/>
          <p:cNvSpPr>
            <a:spLocks noChangeShapeType="1"/>
          </p:cNvSpPr>
          <p:nvPr/>
        </p:nvSpPr>
        <p:spPr bwMode="auto">
          <a:xfrm>
            <a:off x="4413250" y="6332538"/>
            <a:ext cx="1700213" cy="1587"/>
          </a:xfrm>
          <a:prstGeom prst="line">
            <a:avLst/>
          </a:prstGeom>
          <a:noFill/>
          <a:ln w="9525">
            <a:solidFill>
              <a:srgbClr val="000000"/>
            </a:solidFill>
            <a:round/>
          </a:ln>
        </p:spPr>
        <p:txBody>
          <a:bodyPr/>
          <a:lstStyle/>
          <a:p>
            <a:endParaRPr lang="zh-CN" altLang="en-US"/>
          </a:p>
        </p:txBody>
      </p:sp>
      <p:sp>
        <p:nvSpPr>
          <p:cNvPr id="811025" name="Rectangle 17"/>
          <p:cNvSpPr>
            <a:spLocks noChangeArrowheads="1"/>
          </p:cNvSpPr>
          <p:nvPr/>
        </p:nvSpPr>
        <p:spPr bwMode="auto">
          <a:xfrm>
            <a:off x="4735513" y="6459538"/>
            <a:ext cx="1524000" cy="304800"/>
          </a:xfrm>
          <a:prstGeom prst="rect">
            <a:avLst/>
          </a:prstGeom>
          <a:noFill/>
          <a:ln w="9525">
            <a:noFill/>
            <a:miter lim="800000"/>
          </a:ln>
        </p:spPr>
        <p:txBody>
          <a:bodyPr wrap="none" lIns="0" tIns="0" rIns="0" bIns="0">
            <a:spAutoFit/>
          </a:bodyPr>
          <a:lstStyle/>
          <a:p>
            <a:pPr eaLnBrk="0" hangingPunct="0"/>
            <a:r>
              <a:rPr kumimoji="1" lang="en-US" altLang="zh-CN" sz="2000">
                <a:solidFill>
                  <a:srgbClr val="000000"/>
                </a:solidFill>
                <a:latin typeface="宋体" panose="02010600030101010101" pitchFamily="2" charset="-122"/>
              </a:rPr>
              <a:t>F4</a:t>
            </a:r>
            <a:r>
              <a:rPr kumimoji="1" lang="zh-CN" altLang="en-US" sz="2000">
                <a:solidFill>
                  <a:srgbClr val="000000"/>
                </a:solidFill>
                <a:latin typeface="宋体" panose="02010600030101010101" pitchFamily="2" charset="-122"/>
              </a:rPr>
              <a:t>售书登记表</a:t>
            </a:r>
            <a:endParaRPr kumimoji="1" lang="zh-CN" altLang="en-US" sz="2000">
              <a:latin typeface="Times New Roman" panose="02020603050405020304" pitchFamily="18" charset="0"/>
            </a:endParaRPr>
          </a:p>
        </p:txBody>
      </p:sp>
      <p:sp>
        <p:nvSpPr>
          <p:cNvPr id="811026" name="Line 18"/>
          <p:cNvSpPr>
            <a:spLocks noChangeShapeType="1"/>
          </p:cNvSpPr>
          <p:nvPr/>
        </p:nvSpPr>
        <p:spPr bwMode="auto">
          <a:xfrm>
            <a:off x="3170238" y="5424488"/>
            <a:ext cx="1887537" cy="908050"/>
          </a:xfrm>
          <a:prstGeom prst="line">
            <a:avLst/>
          </a:prstGeom>
          <a:noFill/>
          <a:ln w="28575">
            <a:solidFill>
              <a:srgbClr val="000000"/>
            </a:solidFill>
            <a:round/>
            <a:headEnd type="stealth" w="lg" len="lg"/>
          </a:ln>
        </p:spPr>
        <p:txBody>
          <a:bodyPr/>
          <a:lstStyle/>
          <a:p>
            <a:endParaRPr lang="zh-CN" altLang="en-US"/>
          </a:p>
        </p:txBody>
      </p:sp>
      <p:sp>
        <p:nvSpPr>
          <p:cNvPr id="811027" name="Line 19"/>
          <p:cNvSpPr>
            <a:spLocks noChangeShapeType="1"/>
          </p:cNvSpPr>
          <p:nvPr/>
        </p:nvSpPr>
        <p:spPr bwMode="auto">
          <a:xfrm flipH="1">
            <a:off x="5661025" y="5084763"/>
            <a:ext cx="711200" cy="1239837"/>
          </a:xfrm>
          <a:prstGeom prst="line">
            <a:avLst/>
          </a:prstGeom>
          <a:noFill/>
          <a:ln w="28575">
            <a:solidFill>
              <a:srgbClr val="000000"/>
            </a:solidFill>
            <a:round/>
            <a:tailEnd type="stealth" w="lg" len="lg"/>
          </a:ln>
        </p:spPr>
        <p:txBody>
          <a:bodyPr/>
          <a:lstStyle/>
          <a:p>
            <a:endParaRPr lang="zh-CN" altLang="en-US"/>
          </a:p>
        </p:txBody>
      </p:sp>
      <p:sp>
        <p:nvSpPr>
          <p:cNvPr id="811028" name="Line 20"/>
          <p:cNvSpPr>
            <a:spLocks noChangeShapeType="1"/>
          </p:cNvSpPr>
          <p:nvPr/>
        </p:nvSpPr>
        <p:spPr bwMode="auto">
          <a:xfrm>
            <a:off x="2692400" y="5646738"/>
            <a:ext cx="1588" cy="685800"/>
          </a:xfrm>
          <a:prstGeom prst="line">
            <a:avLst/>
          </a:prstGeom>
          <a:noFill/>
          <a:ln w="28575">
            <a:solidFill>
              <a:srgbClr val="000000"/>
            </a:solidFill>
            <a:round/>
            <a:headEnd type="stealth" w="lg" len="lg"/>
            <a:tailEnd type="none" w="lg" len="lg"/>
          </a:ln>
        </p:spPr>
        <p:txBody>
          <a:bodyPr/>
          <a:lstStyle/>
          <a:p>
            <a:endParaRPr lang="zh-CN" altLang="en-US"/>
          </a:p>
        </p:txBody>
      </p:sp>
      <p:sp>
        <p:nvSpPr>
          <p:cNvPr id="811029" name="Line 21"/>
          <p:cNvSpPr>
            <a:spLocks noChangeShapeType="1"/>
          </p:cNvSpPr>
          <p:nvPr/>
        </p:nvSpPr>
        <p:spPr bwMode="auto">
          <a:xfrm>
            <a:off x="1971675" y="6748463"/>
            <a:ext cx="1509713" cy="1587"/>
          </a:xfrm>
          <a:prstGeom prst="line">
            <a:avLst/>
          </a:prstGeom>
          <a:noFill/>
          <a:ln w="9525">
            <a:solidFill>
              <a:srgbClr val="000000"/>
            </a:solidFill>
            <a:round/>
          </a:ln>
        </p:spPr>
        <p:txBody>
          <a:bodyPr/>
          <a:lstStyle/>
          <a:p>
            <a:endParaRPr lang="zh-CN" altLang="en-US"/>
          </a:p>
        </p:txBody>
      </p:sp>
      <p:sp>
        <p:nvSpPr>
          <p:cNvPr id="811030" name="Line 22"/>
          <p:cNvSpPr>
            <a:spLocks noChangeShapeType="1"/>
          </p:cNvSpPr>
          <p:nvPr/>
        </p:nvSpPr>
        <p:spPr bwMode="auto">
          <a:xfrm>
            <a:off x="1971675" y="6332538"/>
            <a:ext cx="1509713" cy="1587"/>
          </a:xfrm>
          <a:prstGeom prst="line">
            <a:avLst/>
          </a:prstGeom>
          <a:noFill/>
          <a:ln w="9525">
            <a:solidFill>
              <a:srgbClr val="000000"/>
            </a:solidFill>
            <a:round/>
          </a:ln>
        </p:spPr>
        <p:txBody>
          <a:bodyPr/>
          <a:lstStyle/>
          <a:p>
            <a:endParaRPr lang="zh-CN" altLang="en-US"/>
          </a:p>
        </p:txBody>
      </p:sp>
      <p:sp>
        <p:nvSpPr>
          <p:cNvPr id="811031" name="Rectangle 23"/>
          <p:cNvSpPr>
            <a:spLocks noChangeArrowheads="1"/>
          </p:cNvSpPr>
          <p:nvPr/>
        </p:nvSpPr>
        <p:spPr bwMode="auto">
          <a:xfrm>
            <a:off x="2117725" y="6443663"/>
            <a:ext cx="2032000" cy="304800"/>
          </a:xfrm>
          <a:prstGeom prst="rect">
            <a:avLst/>
          </a:prstGeom>
          <a:noFill/>
          <a:ln w="9525">
            <a:noFill/>
            <a:miter lim="800000"/>
          </a:ln>
        </p:spPr>
        <p:txBody>
          <a:bodyPr wrap="none" lIns="0" tIns="0" rIns="0" bIns="0">
            <a:spAutoFit/>
          </a:bodyPr>
          <a:lstStyle/>
          <a:p>
            <a:pPr eaLnBrk="0" hangingPunct="0"/>
            <a:r>
              <a:rPr kumimoji="1" lang="en-US" altLang="zh-CN" sz="2000">
                <a:solidFill>
                  <a:srgbClr val="000000"/>
                </a:solidFill>
                <a:latin typeface="宋体" panose="02010600030101010101" pitchFamily="2" charset="-122"/>
              </a:rPr>
              <a:t>F3</a:t>
            </a:r>
            <a:r>
              <a:rPr kumimoji="1" lang="zh-CN" altLang="en-US" sz="2000">
                <a:solidFill>
                  <a:srgbClr val="000000"/>
                </a:solidFill>
                <a:latin typeface="宋体" panose="02010600030101010101" pitchFamily="2" charset="-122"/>
              </a:rPr>
              <a:t>各班学生用书表</a:t>
            </a:r>
            <a:endParaRPr kumimoji="1" lang="zh-CN" altLang="en-US" sz="2000">
              <a:latin typeface="Times New Roman" panose="02020603050405020304" pitchFamily="18" charset="0"/>
            </a:endParaRPr>
          </a:p>
        </p:txBody>
      </p:sp>
      <p:sp>
        <p:nvSpPr>
          <p:cNvPr id="811032" name="Rectangle 24"/>
          <p:cNvSpPr>
            <a:spLocks noChangeArrowheads="1"/>
          </p:cNvSpPr>
          <p:nvPr/>
        </p:nvSpPr>
        <p:spPr bwMode="auto">
          <a:xfrm>
            <a:off x="276225" y="3840163"/>
            <a:ext cx="1066800" cy="2216150"/>
          </a:xfrm>
          <a:prstGeom prst="rect">
            <a:avLst/>
          </a:prstGeom>
          <a:solidFill>
            <a:srgbClr val="FFFFFF"/>
          </a:solidFill>
          <a:ln w="9525">
            <a:solidFill>
              <a:srgbClr val="000000"/>
            </a:solidFill>
            <a:miter lim="800000"/>
          </a:ln>
        </p:spPr>
        <p:txBody>
          <a:bodyPr/>
          <a:lstStyle/>
          <a:p>
            <a:endParaRPr lang="zh-CN" altLang="en-US"/>
          </a:p>
        </p:txBody>
      </p:sp>
      <p:sp>
        <p:nvSpPr>
          <p:cNvPr id="811033" name="Line 25"/>
          <p:cNvSpPr>
            <a:spLocks noChangeShapeType="1"/>
          </p:cNvSpPr>
          <p:nvPr/>
        </p:nvSpPr>
        <p:spPr bwMode="auto">
          <a:xfrm flipV="1">
            <a:off x="1412875" y="4665663"/>
            <a:ext cx="690563" cy="6350"/>
          </a:xfrm>
          <a:prstGeom prst="line">
            <a:avLst/>
          </a:prstGeom>
          <a:noFill/>
          <a:ln w="28575">
            <a:solidFill>
              <a:srgbClr val="000000"/>
            </a:solidFill>
            <a:round/>
            <a:headEnd type="stealth" w="lg" len="lg"/>
            <a:tailEnd type="none" w="lg" len="lg"/>
          </a:ln>
        </p:spPr>
        <p:txBody>
          <a:bodyPr/>
          <a:lstStyle/>
          <a:p>
            <a:endParaRPr lang="zh-CN" altLang="en-US"/>
          </a:p>
        </p:txBody>
      </p:sp>
      <p:sp>
        <p:nvSpPr>
          <p:cNvPr id="811034" name="Line 26"/>
          <p:cNvSpPr>
            <a:spLocks noChangeShapeType="1"/>
          </p:cNvSpPr>
          <p:nvPr/>
        </p:nvSpPr>
        <p:spPr bwMode="auto">
          <a:xfrm>
            <a:off x="1395413" y="5226050"/>
            <a:ext cx="684212" cy="1588"/>
          </a:xfrm>
          <a:prstGeom prst="line">
            <a:avLst/>
          </a:prstGeom>
          <a:noFill/>
          <a:ln w="28575">
            <a:solidFill>
              <a:srgbClr val="000000"/>
            </a:solidFill>
            <a:round/>
            <a:tailEnd type="stealth" w="lg" len="lg"/>
          </a:ln>
        </p:spPr>
        <p:txBody>
          <a:bodyPr/>
          <a:lstStyle/>
          <a:p>
            <a:endParaRPr lang="zh-CN" altLang="en-US"/>
          </a:p>
        </p:txBody>
      </p:sp>
      <p:sp>
        <p:nvSpPr>
          <p:cNvPr id="811035" name="Rectangle 27"/>
          <p:cNvSpPr>
            <a:spLocks noChangeArrowheads="1"/>
          </p:cNvSpPr>
          <p:nvPr/>
        </p:nvSpPr>
        <p:spPr bwMode="auto">
          <a:xfrm>
            <a:off x="8251825" y="3860800"/>
            <a:ext cx="892175" cy="2216150"/>
          </a:xfrm>
          <a:prstGeom prst="rect">
            <a:avLst/>
          </a:prstGeom>
          <a:solidFill>
            <a:srgbClr val="FFFFFF"/>
          </a:solidFill>
          <a:ln w="9525">
            <a:solidFill>
              <a:srgbClr val="000000"/>
            </a:solidFill>
            <a:miter lim="800000"/>
          </a:ln>
        </p:spPr>
        <p:txBody>
          <a:bodyPr/>
          <a:lstStyle/>
          <a:p>
            <a:endParaRPr lang="zh-CN" altLang="en-US"/>
          </a:p>
        </p:txBody>
      </p:sp>
      <p:sp>
        <p:nvSpPr>
          <p:cNvPr id="811036" name="Line 28"/>
          <p:cNvSpPr>
            <a:spLocks noChangeShapeType="1"/>
          </p:cNvSpPr>
          <p:nvPr/>
        </p:nvSpPr>
        <p:spPr bwMode="auto">
          <a:xfrm>
            <a:off x="7524750" y="3141663"/>
            <a:ext cx="792163" cy="2016125"/>
          </a:xfrm>
          <a:prstGeom prst="line">
            <a:avLst/>
          </a:prstGeom>
          <a:noFill/>
          <a:ln w="28575">
            <a:solidFill>
              <a:srgbClr val="000000"/>
            </a:solidFill>
            <a:round/>
            <a:tailEnd type="stealth" w="lg" len="lg"/>
          </a:ln>
        </p:spPr>
        <p:txBody>
          <a:bodyPr/>
          <a:lstStyle/>
          <a:p>
            <a:endParaRPr lang="zh-CN" altLang="en-US"/>
          </a:p>
        </p:txBody>
      </p:sp>
      <p:sp>
        <p:nvSpPr>
          <p:cNvPr id="811037" name="Rectangle 29"/>
          <p:cNvSpPr>
            <a:spLocks noChangeArrowheads="1"/>
          </p:cNvSpPr>
          <p:nvPr/>
        </p:nvSpPr>
        <p:spPr bwMode="auto">
          <a:xfrm>
            <a:off x="323850" y="1341438"/>
            <a:ext cx="1068388" cy="2216150"/>
          </a:xfrm>
          <a:prstGeom prst="rect">
            <a:avLst/>
          </a:prstGeom>
          <a:solidFill>
            <a:srgbClr val="FFFFFF"/>
          </a:solidFill>
          <a:ln w="9525">
            <a:solidFill>
              <a:srgbClr val="000000"/>
            </a:solidFill>
            <a:miter lim="800000"/>
          </a:ln>
        </p:spPr>
        <p:txBody>
          <a:bodyPr/>
          <a:lstStyle/>
          <a:p>
            <a:endParaRPr lang="zh-CN" altLang="en-US"/>
          </a:p>
        </p:txBody>
      </p:sp>
      <p:sp>
        <p:nvSpPr>
          <p:cNvPr id="811038" name="Line 30"/>
          <p:cNvSpPr>
            <a:spLocks noChangeShapeType="1"/>
          </p:cNvSpPr>
          <p:nvPr/>
        </p:nvSpPr>
        <p:spPr bwMode="auto">
          <a:xfrm>
            <a:off x="1403350" y="2420938"/>
            <a:ext cx="1655763" cy="0"/>
          </a:xfrm>
          <a:prstGeom prst="line">
            <a:avLst/>
          </a:prstGeom>
          <a:noFill/>
          <a:ln w="28575">
            <a:solidFill>
              <a:schemeClr val="bg2"/>
            </a:solidFill>
            <a:round/>
            <a:tailEnd type="stealth" w="lg" len="lg"/>
          </a:ln>
        </p:spPr>
        <p:txBody>
          <a:bodyPr/>
          <a:lstStyle/>
          <a:p>
            <a:endParaRPr lang="zh-CN" altLang="en-US"/>
          </a:p>
        </p:txBody>
      </p:sp>
      <p:sp>
        <p:nvSpPr>
          <p:cNvPr id="811039" name="Freeform 31"/>
          <p:cNvSpPr/>
          <p:nvPr/>
        </p:nvSpPr>
        <p:spPr bwMode="auto">
          <a:xfrm>
            <a:off x="6084888" y="3933825"/>
            <a:ext cx="1257300" cy="1246188"/>
          </a:xfrm>
          <a:custGeom>
            <a:avLst/>
            <a:gdLst/>
            <a:ahLst/>
            <a:cxnLst>
              <a:cxn ang="0">
                <a:pos x="792" y="391"/>
              </a:cxn>
              <a:cxn ang="0">
                <a:pos x="786" y="325"/>
              </a:cxn>
              <a:cxn ang="0">
                <a:pos x="767" y="258"/>
              </a:cxn>
              <a:cxn ang="0">
                <a:pos x="738" y="196"/>
              </a:cxn>
              <a:cxn ang="0">
                <a:pos x="700" y="140"/>
              </a:cxn>
              <a:cxn ang="0">
                <a:pos x="650" y="91"/>
              </a:cxn>
              <a:cxn ang="0">
                <a:pos x="593" y="53"/>
              </a:cxn>
              <a:cxn ang="0">
                <a:pos x="532" y="25"/>
              </a:cxn>
              <a:cxn ang="0">
                <a:pos x="466" y="4"/>
              </a:cxn>
              <a:cxn ang="0">
                <a:pos x="396" y="0"/>
              </a:cxn>
              <a:cxn ang="0">
                <a:pos x="326" y="4"/>
              </a:cxn>
              <a:cxn ang="0">
                <a:pos x="260" y="25"/>
              </a:cxn>
              <a:cxn ang="0">
                <a:pos x="196" y="53"/>
              </a:cxn>
              <a:cxn ang="0">
                <a:pos x="139" y="91"/>
              </a:cxn>
              <a:cxn ang="0">
                <a:pos x="92" y="140"/>
              </a:cxn>
              <a:cxn ang="0">
                <a:pos x="54" y="196"/>
              </a:cxn>
              <a:cxn ang="0">
                <a:pos x="22" y="258"/>
              </a:cxn>
              <a:cxn ang="0">
                <a:pos x="6" y="325"/>
              </a:cxn>
              <a:cxn ang="0">
                <a:pos x="0" y="391"/>
              </a:cxn>
              <a:cxn ang="0">
                <a:pos x="6" y="461"/>
              </a:cxn>
              <a:cxn ang="0">
                <a:pos x="22" y="527"/>
              </a:cxn>
              <a:cxn ang="0">
                <a:pos x="54" y="590"/>
              </a:cxn>
              <a:cxn ang="0">
                <a:pos x="92" y="646"/>
              </a:cxn>
              <a:cxn ang="0">
                <a:pos x="139" y="691"/>
              </a:cxn>
              <a:cxn ang="0">
                <a:pos x="196" y="733"/>
              </a:cxn>
              <a:cxn ang="0">
                <a:pos x="260" y="761"/>
              </a:cxn>
              <a:cxn ang="0">
                <a:pos x="326" y="778"/>
              </a:cxn>
              <a:cxn ang="0">
                <a:pos x="396" y="785"/>
              </a:cxn>
              <a:cxn ang="0">
                <a:pos x="466" y="778"/>
              </a:cxn>
              <a:cxn ang="0">
                <a:pos x="532" y="761"/>
              </a:cxn>
              <a:cxn ang="0">
                <a:pos x="593" y="733"/>
              </a:cxn>
              <a:cxn ang="0">
                <a:pos x="650" y="691"/>
              </a:cxn>
              <a:cxn ang="0">
                <a:pos x="700" y="646"/>
              </a:cxn>
              <a:cxn ang="0">
                <a:pos x="738" y="590"/>
              </a:cxn>
              <a:cxn ang="0">
                <a:pos x="767" y="527"/>
              </a:cxn>
              <a:cxn ang="0">
                <a:pos x="786" y="461"/>
              </a:cxn>
              <a:cxn ang="0">
                <a:pos x="792" y="391"/>
              </a:cxn>
            </a:cxnLst>
            <a:rect l="0" t="0" r="r" b="b"/>
            <a:pathLst>
              <a:path w="792" h="785">
                <a:moveTo>
                  <a:pt x="792" y="391"/>
                </a:moveTo>
                <a:lnTo>
                  <a:pt x="786" y="325"/>
                </a:lnTo>
                <a:lnTo>
                  <a:pt x="767" y="258"/>
                </a:lnTo>
                <a:lnTo>
                  <a:pt x="738" y="196"/>
                </a:lnTo>
                <a:lnTo>
                  <a:pt x="700" y="140"/>
                </a:lnTo>
                <a:lnTo>
                  <a:pt x="650" y="91"/>
                </a:lnTo>
                <a:lnTo>
                  <a:pt x="593" y="53"/>
                </a:lnTo>
                <a:lnTo>
                  <a:pt x="532" y="25"/>
                </a:lnTo>
                <a:lnTo>
                  <a:pt x="466" y="4"/>
                </a:lnTo>
                <a:lnTo>
                  <a:pt x="396" y="0"/>
                </a:lnTo>
                <a:lnTo>
                  <a:pt x="326" y="4"/>
                </a:lnTo>
                <a:lnTo>
                  <a:pt x="260" y="25"/>
                </a:lnTo>
                <a:lnTo>
                  <a:pt x="196" y="53"/>
                </a:lnTo>
                <a:lnTo>
                  <a:pt x="139" y="91"/>
                </a:lnTo>
                <a:lnTo>
                  <a:pt x="92" y="140"/>
                </a:lnTo>
                <a:lnTo>
                  <a:pt x="54" y="196"/>
                </a:lnTo>
                <a:lnTo>
                  <a:pt x="22" y="258"/>
                </a:lnTo>
                <a:lnTo>
                  <a:pt x="6" y="325"/>
                </a:lnTo>
                <a:lnTo>
                  <a:pt x="0" y="391"/>
                </a:lnTo>
                <a:lnTo>
                  <a:pt x="6" y="461"/>
                </a:lnTo>
                <a:lnTo>
                  <a:pt x="22" y="527"/>
                </a:lnTo>
                <a:lnTo>
                  <a:pt x="54" y="590"/>
                </a:lnTo>
                <a:lnTo>
                  <a:pt x="92" y="646"/>
                </a:lnTo>
                <a:lnTo>
                  <a:pt x="139" y="691"/>
                </a:lnTo>
                <a:lnTo>
                  <a:pt x="196" y="733"/>
                </a:lnTo>
                <a:lnTo>
                  <a:pt x="260" y="761"/>
                </a:lnTo>
                <a:lnTo>
                  <a:pt x="326" y="778"/>
                </a:lnTo>
                <a:lnTo>
                  <a:pt x="396" y="785"/>
                </a:lnTo>
                <a:lnTo>
                  <a:pt x="466" y="778"/>
                </a:lnTo>
                <a:lnTo>
                  <a:pt x="532" y="761"/>
                </a:lnTo>
                <a:lnTo>
                  <a:pt x="593" y="733"/>
                </a:lnTo>
                <a:lnTo>
                  <a:pt x="650" y="691"/>
                </a:lnTo>
                <a:lnTo>
                  <a:pt x="700" y="646"/>
                </a:lnTo>
                <a:lnTo>
                  <a:pt x="738" y="590"/>
                </a:lnTo>
                <a:lnTo>
                  <a:pt x="767" y="527"/>
                </a:lnTo>
                <a:lnTo>
                  <a:pt x="786" y="461"/>
                </a:lnTo>
                <a:lnTo>
                  <a:pt x="792" y="391"/>
                </a:lnTo>
                <a:close/>
              </a:path>
            </a:pathLst>
          </a:custGeom>
          <a:solidFill>
            <a:srgbClr val="FFFFFF"/>
          </a:solidFill>
          <a:ln w="9525">
            <a:solidFill>
              <a:schemeClr val="bg2"/>
            </a:solidFill>
            <a:prstDash val="solid"/>
            <a:round/>
          </a:ln>
        </p:spPr>
        <p:txBody>
          <a:bodyPr/>
          <a:lstStyle/>
          <a:p>
            <a:endParaRPr lang="zh-CN" altLang="en-US"/>
          </a:p>
        </p:txBody>
      </p:sp>
      <p:sp>
        <p:nvSpPr>
          <p:cNvPr id="811040" name="Freeform 32"/>
          <p:cNvSpPr/>
          <p:nvPr/>
        </p:nvSpPr>
        <p:spPr bwMode="auto">
          <a:xfrm>
            <a:off x="4787900" y="1700213"/>
            <a:ext cx="1258888" cy="1246187"/>
          </a:xfrm>
          <a:custGeom>
            <a:avLst/>
            <a:gdLst/>
            <a:ahLst/>
            <a:cxnLst>
              <a:cxn ang="0">
                <a:pos x="793" y="394"/>
              </a:cxn>
              <a:cxn ang="0">
                <a:pos x="786" y="324"/>
              </a:cxn>
              <a:cxn ang="0">
                <a:pos x="767" y="258"/>
              </a:cxn>
              <a:cxn ang="0">
                <a:pos x="739" y="195"/>
              </a:cxn>
              <a:cxn ang="0">
                <a:pos x="701" y="140"/>
              </a:cxn>
              <a:cxn ang="0">
                <a:pos x="650" y="94"/>
              </a:cxn>
              <a:cxn ang="0">
                <a:pos x="593" y="52"/>
              </a:cxn>
              <a:cxn ang="0">
                <a:pos x="533" y="24"/>
              </a:cxn>
              <a:cxn ang="0">
                <a:pos x="466" y="7"/>
              </a:cxn>
              <a:cxn ang="0">
                <a:pos x="397" y="0"/>
              </a:cxn>
              <a:cxn ang="0">
                <a:pos x="327" y="7"/>
              </a:cxn>
              <a:cxn ang="0">
                <a:pos x="260" y="24"/>
              </a:cxn>
              <a:cxn ang="0">
                <a:pos x="197" y="52"/>
              </a:cxn>
              <a:cxn ang="0">
                <a:pos x="140" y="94"/>
              </a:cxn>
              <a:cxn ang="0">
                <a:pos x="92" y="140"/>
              </a:cxn>
              <a:cxn ang="0">
                <a:pos x="54" y="195"/>
              </a:cxn>
              <a:cxn ang="0">
                <a:pos x="22" y="258"/>
              </a:cxn>
              <a:cxn ang="0">
                <a:pos x="7" y="324"/>
              </a:cxn>
              <a:cxn ang="0">
                <a:pos x="0" y="394"/>
              </a:cxn>
              <a:cxn ang="0">
                <a:pos x="7" y="461"/>
              </a:cxn>
              <a:cxn ang="0">
                <a:pos x="22" y="527"/>
              </a:cxn>
              <a:cxn ang="0">
                <a:pos x="54" y="590"/>
              </a:cxn>
              <a:cxn ang="0">
                <a:pos x="92" y="645"/>
              </a:cxn>
              <a:cxn ang="0">
                <a:pos x="140" y="694"/>
              </a:cxn>
              <a:cxn ang="0">
                <a:pos x="197" y="733"/>
              </a:cxn>
              <a:cxn ang="0">
                <a:pos x="260" y="761"/>
              </a:cxn>
              <a:cxn ang="0">
                <a:pos x="327" y="782"/>
              </a:cxn>
              <a:cxn ang="0">
                <a:pos x="397" y="785"/>
              </a:cxn>
              <a:cxn ang="0">
                <a:pos x="466" y="782"/>
              </a:cxn>
              <a:cxn ang="0">
                <a:pos x="533" y="761"/>
              </a:cxn>
              <a:cxn ang="0">
                <a:pos x="593" y="733"/>
              </a:cxn>
              <a:cxn ang="0">
                <a:pos x="650" y="694"/>
              </a:cxn>
              <a:cxn ang="0">
                <a:pos x="701" y="645"/>
              </a:cxn>
              <a:cxn ang="0">
                <a:pos x="739" y="590"/>
              </a:cxn>
              <a:cxn ang="0">
                <a:pos x="767" y="527"/>
              </a:cxn>
              <a:cxn ang="0">
                <a:pos x="786" y="461"/>
              </a:cxn>
              <a:cxn ang="0">
                <a:pos x="793" y="394"/>
              </a:cxn>
            </a:cxnLst>
            <a:rect l="0" t="0" r="r" b="b"/>
            <a:pathLst>
              <a:path w="793" h="785">
                <a:moveTo>
                  <a:pt x="793" y="394"/>
                </a:moveTo>
                <a:lnTo>
                  <a:pt x="786" y="324"/>
                </a:lnTo>
                <a:lnTo>
                  <a:pt x="767" y="258"/>
                </a:lnTo>
                <a:lnTo>
                  <a:pt x="739" y="195"/>
                </a:lnTo>
                <a:lnTo>
                  <a:pt x="701" y="140"/>
                </a:lnTo>
                <a:lnTo>
                  <a:pt x="650" y="94"/>
                </a:lnTo>
                <a:lnTo>
                  <a:pt x="593" y="52"/>
                </a:lnTo>
                <a:lnTo>
                  <a:pt x="533" y="24"/>
                </a:lnTo>
                <a:lnTo>
                  <a:pt x="466" y="7"/>
                </a:lnTo>
                <a:lnTo>
                  <a:pt x="397" y="0"/>
                </a:lnTo>
                <a:lnTo>
                  <a:pt x="327" y="7"/>
                </a:lnTo>
                <a:lnTo>
                  <a:pt x="260" y="24"/>
                </a:lnTo>
                <a:lnTo>
                  <a:pt x="197" y="52"/>
                </a:lnTo>
                <a:lnTo>
                  <a:pt x="140" y="94"/>
                </a:lnTo>
                <a:lnTo>
                  <a:pt x="92" y="140"/>
                </a:lnTo>
                <a:lnTo>
                  <a:pt x="54" y="195"/>
                </a:lnTo>
                <a:lnTo>
                  <a:pt x="22" y="258"/>
                </a:lnTo>
                <a:lnTo>
                  <a:pt x="7" y="324"/>
                </a:lnTo>
                <a:lnTo>
                  <a:pt x="0" y="394"/>
                </a:lnTo>
                <a:lnTo>
                  <a:pt x="7" y="461"/>
                </a:lnTo>
                <a:lnTo>
                  <a:pt x="22" y="527"/>
                </a:lnTo>
                <a:lnTo>
                  <a:pt x="54" y="590"/>
                </a:lnTo>
                <a:lnTo>
                  <a:pt x="92" y="645"/>
                </a:lnTo>
                <a:lnTo>
                  <a:pt x="140" y="694"/>
                </a:lnTo>
                <a:lnTo>
                  <a:pt x="197" y="733"/>
                </a:lnTo>
                <a:lnTo>
                  <a:pt x="260" y="761"/>
                </a:lnTo>
                <a:lnTo>
                  <a:pt x="327" y="782"/>
                </a:lnTo>
                <a:lnTo>
                  <a:pt x="397" y="785"/>
                </a:lnTo>
                <a:lnTo>
                  <a:pt x="466" y="782"/>
                </a:lnTo>
                <a:lnTo>
                  <a:pt x="533" y="761"/>
                </a:lnTo>
                <a:lnTo>
                  <a:pt x="593" y="733"/>
                </a:lnTo>
                <a:lnTo>
                  <a:pt x="650" y="694"/>
                </a:lnTo>
                <a:lnTo>
                  <a:pt x="701" y="645"/>
                </a:lnTo>
                <a:lnTo>
                  <a:pt x="739" y="590"/>
                </a:lnTo>
                <a:lnTo>
                  <a:pt x="767" y="527"/>
                </a:lnTo>
                <a:lnTo>
                  <a:pt x="786" y="461"/>
                </a:lnTo>
                <a:lnTo>
                  <a:pt x="793" y="394"/>
                </a:lnTo>
                <a:close/>
              </a:path>
            </a:pathLst>
          </a:custGeom>
          <a:solidFill>
            <a:srgbClr val="FFFFFF"/>
          </a:solidFill>
          <a:ln w="9525">
            <a:solidFill>
              <a:srgbClr val="000000"/>
            </a:solidFill>
            <a:prstDash val="solid"/>
            <a:round/>
          </a:ln>
        </p:spPr>
        <p:txBody>
          <a:bodyPr/>
          <a:lstStyle/>
          <a:p>
            <a:endParaRPr lang="zh-CN" altLang="en-US"/>
          </a:p>
        </p:txBody>
      </p:sp>
      <p:sp>
        <p:nvSpPr>
          <p:cNvPr id="811041" name="Freeform 33"/>
          <p:cNvSpPr/>
          <p:nvPr/>
        </p:nvSpPr>
        <p:spPr bwMode="auto">
          <a:xfrm>
            <a:off x="3132138" y="1916113"/>
            <a:ext cx="1258887" cy="1246187"/>
          </a:xfrm>
          <a:custGeom>
            <a:avLst/>
            <a:gdLst/>
            <a:ahLst/>
            <a:cxnLst>
              <a:cxn ang="0">
                <a:pos x="793" y="394"/>
              </a:cxn>
              <a:cxn ang="0">
                <a:pos x="786" y="324"/>
              </a:cxn>
              <a:cxn ang="0">
                <a:pos x="767" y="258"/>
              </a:cxn>
              <a:cxn ang="0">
                <a:pos x="739" y="195"/>
              </a:cxn>
              <a:cxn ang="0">
                <a:pos x="701" y="140"/>
              </a:cxn>
              <a:cxn ang="0">
                <a:pos x="650" y="94"/>
              </a:cxn>
              <a:cxn ang="0">
                <a:pos x="593" y="52"/>
              </a:cxn>
              <a:cxn ang="0">
                <a:pos x="533" y="24"/>
              </a:cxn>
              <a:cxn ang="0">
                <a:pos x="463" y="7"/>
              </a:cxn>
              <a:cxn ang="0">
                <a:pos x="396" y="0"/>
              </a:cxn>
              <a:cxn ang="0">
                <a:pos x="327" y="7"/>
              </a:cxn>
              <a:cxn ang="0">
                <a:pos x="260" y="24"/>
              </a:cxn>
              <a:cxn ang="0">
                <a:pos x="197" y="52"/>
              </a:cxn>
              <a:cxn ang="0">
                <a:pos x="140" y="94"/>
              </a:cxn>
              <a:cxn ang="0">
                <a:pos x="92" y="140"/>
              </a:cxn>
              <a:cxn ang="0">
                <a:pos x="51" y="195"/>
              </a:cxn>
              <a:cxn ang="0">
                <a:pos x="22" y="258"/>
              </a:cxn>
              <a:cxn ang="0">
                <a:pos x="6" y="324"/>
              </a:cxn>
              <a:cxn ang="0">
                <a:pos x="0" y="394"/>
              </a:cxn>
              <a:cxn ang="0">
                <a:pos x="6" y="461"/>
              </a:cxn>
              <a:cxn ang="0">
                <a:pos x="22" y="527"/>
              </a:cxn>
              <a:cxn ang="0">
                <a:pos x="51" y="590"/>
              </a:cxn>
              <a:cxn ang="0">
                <a:pos x="92" y="645"/>
              </a:cxn>
              <a:cxn ang="0">
                <a:pos x="140" y="694"/>
              </a:cxn>
              <a:cxn ang="0">
                <a:pos x="197" y="733"/>
              </a:cxn>
              <a:cxn ang="0">
                <a:pos x="260" y="761"/>
              </a:cxn>
              <a:cxn ang="0">
                <a:pos x="327" y="782"/>
              </a:cxn>
              <a:cxn ang="0">
                <a:pos x="396" y="785"/>
              </a:cxn>
              <a:cxn ang="0">
                <a:pos x="463" y="782"/>
              </a:cxn>
              <a:cxn ang="0">
                <a:pos x="533" y="761"/>
              </a:cxn>
              <a:cxn ang="0">
                <a:pos x="593" y="733"/>
              </a:cxn>
              <a:cxn ang="0">
                <a:pos x="650" y="694"/>
              </a:cxn>
              <a:cxn ang="0">
                <a:pos x="701" y="645"/>
              </a:cxn>
              <a:cxn ang="0">
                <a:pos x="739" y="590"/>
              </a:cxn>
              <a:cxn ang="0">
                <a:pos x="767" y="527"/>
              </a:cxn>
              <a:cxn ang="0">
                <a:pos x="786" y="461"/>
              </a:cxn>
              <a:cxn ang="0">
                <a:pos x="793" y="394"/>
              </a:cxn>
            </a:cxnLst>
            <a:rect l="0" t="0" r="r" b="b"/>
            <a:pathLst>
              <a:path w="793" h="785">
                <a:moveTo>
                  <a:pt x="793" y="394"/>
                </a:moveTo>
                <a:lnTo>
                  <a:pt x="786" y="324"/>
                </a:lnTo>
                <a:lnTo>
                  <a:pt x="767" y="258"/>
                </a:lnTo>
                <a:lnTo>
                  <a:pt x="739" y="195"/>
                </a:lnTo>
                <a:lnTo>
                  <a:pt x="701" y="140"/>
                </a:lnTo>
                <a:lnTo>
                  <a:pt x="650" y="94"/>
                </a:lnTo>
                <a:lnTo>
                  <a:pt x="593" y="52"/>
                </a:lnTo>
                <a:lnTo>
                  <a:pt x="533" y="24"/>
                </a:lnTo>
                <a:lnTo>
                  <a:pt x="463" y="7"/>
                </a:lnTo>
                <a:lnTo>
                  <a:pt x="396" y="0"/>
                </a:lnTo>
                <a:lnTo>
                  <a:pt x="327" y="7"/>
                </a:lnTo>
                <a:lnTo>
                  <a:pt x="260" y="24"/>
                </a:lnTo>
                <a:lnTo>
                  <a:pt x="197" y="52"/>
                </a:lnTo>
                <a:lnTo>
                  <a:pt x="140" y="94"/>
                </a:lnTo>
                <a:lnTo>
                  <a:pt x="92" y="140"/>
                </a:lnTo>
                <a:lnTo>
                  <a:pt x="51" y="195"/>
                </a:lnTo>
                <a:lnTo>
                  <a:pt x="22" y="258"/>
                </a:lnTo>
                <a:lnTo>
                  <a:pt x="6" y="324"/>
                </a:lnTo>
                <a:lnTo>
                  <a:pt x="0" y="394"/>
                </a:lnTo>
                <a:lnTo>
                  <a:pt x="6" y="461"/>
                </a:lnTo>
                <a:lnTo>
                  <a:pt x="22" y="527"/>
                </a:lnTo>
                <a:lnTo>
                  <a:pt x="51" y="590"/>
                </a:lnTo>
                <a:lnTo>
                  <a:pt x="92" y="645"/>
                </a:lnTo>
                <a:lnTo>
                  <a:pt x="140" y="694"/>
                </a:lnTo>
                <a:lnTo>
                  <a:pt x="197" y="733"/>
                </a:lnTo>
                <a:lnTo>
                  <a:pt x="260" y="761"/>
                </a:lnTo>
                <a:lnTo>
                  <a:pt x="327" y="782"/>
                </a:lnTo>
                <a:lnTo>
                  <a:pt x="396" y="785"/>
                </a:lnTo>
                <a:lnTo>
                  <a:pt x="463" y="782"/>
                </a:lnTo>
                <a:lnTo>
                  <a:pt x="533" y="761"/>
                </a:lnTo>
                <a:lnTo>
                  <a:pt x="593" y="733"/>
                </a:lnTo>
                <a:lnTo>
                  <a:pt x="650" y="694"/>
                </a:lnTo>
                <a:lnTo>
                  <a:pt x="701" y="645"/>
                </a:lnTo>
                <a:lnTo>
                  <a:pt x="739" y="590"/>
                </a:lnTo>
                <a:lnTo>
                  <a:pt x="767" y="527"/>
                </a:lnTo>
                <a:lnTo>
                  <a:pt x="786" y="461"/>
                </a:lnTo>
                <a:lnTo>
                  <a:pt x="793" y="394"/>
                </a:lnTo>
                <a:close/>
              </a:path>
            </a:pathLst>
          </a:custGeom>
          <a:solidFill>
            <a:srgbClr val="FFFFFF"/>
          </a:solidFill>
          <a:ln w="9525">
            <a:solidFill>
              <a:srgbClr val="000000"/>
            </a:solidFill>
            <a:prstDash val="solid"/>
            <a:round/>
          </a:ln>
        </p:spPr>
        <p:txBody>
          <a:bodyPr/>
          <a:lstStyle/>
          <a:p>
            <a:endParaRPr lang="zh-CN" altLang="en-US"/>
          </a:p>
        </p:txBody>
      </p:sp>
      <p:sp>
        <p:nvSpPr>
          <p:cNvPr id="811042" name="Line 34"/>
          <p:cNvSpPr>
            <a:spLocks noChangeShapeType="1"/>
          </p:cNvSpPr>
          <p:nvPr/>
        </p:nvSpPr>
        <p:spPr bwMode="auto">
          <a:xfrm>
            <a:off x="4067175" y="3141663"/>
            <a:ext cx="755650" cy="1277937"/>
          </a:xfrm>
          <a:prstGeom prst="line">
            <a:avLst/>
          </a:prstGeom>
          <a:noFill/>
          <a:ln w="28575">
            <a:solidFill>
              <a:srgbClr val="000000"/>
            </a:solidFill>
            <a:round/>
            <a:tailEnd type="stealth" w="lg" len="lg"/>
          </a:ln>
        </p:spPr>
        <p:txBody>
          <a:bodyPr/>
          <a:lstStyle/>
          <a:p>
            <a:endParaRPr lang="zh-CN" altLang="en-US"/>
          </a:p>
        </p:txBody>
      </p:sp>
      <p:sp>
        <p:nvSpPr>
          <p:cNvPr id="811043" name="Line 35"/>
          <p:cNvSpPr>
            <a:spLocks noChangeShapeType="1"/>
          </p:cNvSpPr>
          <p:nvPr/>
        </p:nvSpPr>
        <p:spPr bwMode="auto">
          <a:xfrm flipV="1">
            <a:off x="5143500" y="2997200"/>
            <a:ext cx="149225" cy="1530350"/>
          </a:xfrm>
          <a:prstGeom prst="line">
            <a:avLst/>
          </a:prstGeom>
          <a:noFill/>
          <a:ln w="28575">
            <a:solidFill>
              <a:srgbClr val="000000"/>
            </a:solidFill>
            <a:round/>
            <a:tailEnd type="stealth" w="lg" len="lg"/>
          </a:ln>
        </p:spPr>
        <p:txBody>
          <a:bodyPr/>
          <a:lstStyle/>
          <a:p>
            <a:endParaRPr lang="zh-CN" altLang="en-US"/>
          </a:p>
        </p:txBody>
      </p:sp>
      <p:grpSp>
        <p:nvGrpSpPr>
          <p:cNvPr id="811044" name="Group 36"/>
          <p:cNvGrpSpPr/>
          <p:nvPr/>
        </p:nvGrpSpPr>
        <p:grpSpPr bwMode="auto">
          <a:xfrm>
            <a:off x="2771775" y="836613"/>
            <a:ext cx="1857375" cy="427037"/>
            <a:chOff x="3265" y="545"/>
            <a:chExt cx="1170" cy="269"/>
          </a:xfrm>
        </p:grpSpPr>
        <p:sp>
          <p:nvSpPr>
            <p:cNvPr id="811045" name="Line 37"/>
            <p:cNvSpPr>
              <a:spLocks noChangeShapeType="1"/>
            </p:cNvSpPr>
            <p:nvPr/>
          </p:nvSpPr>
          <p:spPr bwMode="auto">
            <a:xfrm>
              <a:off x="3265" y="807"/>
              <a:ext cx="1068" cy="1"/>
            </a:xfrm>
            <a:prstGeom prst="line">
              <a:avLst/>
            </a:prstGeom>
            <a:noFill/>
            <a:ln w="9525">
              <a:solidFill>
                <a:srgbClr val="000000"/>
              </a:solidFill>
              <a:round/>
            </a:ln>
          </p:spPr>
          <p:txBody>
            <a:bodyPr/>
            <a:lstStyle/>
            <a:p>
              <a:endParaRPr lang="zh-CN" altLang="en-US"/>
            </a:p>
          </p:txBody>
        </p:sp>
        <p:sp>
          <p:nvSpPr>
            <p:cNvPr id="811046" name="Line 38"/>
            <p:cNvSpPr>
              <a:spLocks noChangeShapeType="1"/>
            </p:cNvSpPr>
            <p:nvPr/>
          </p:nvSpPr>
          <p:spPr bwMode="auto">
            <a:xfrm>
              <a:off x="3265" y="545"/>
              <a:ext cx="1068" cy="1"/>
            </a:xfrm>
            <a:prstGeom prst="line">
              <a:avLst/>
            </a:prstGeom>
            <a:noFill/>
            <a:ln w="9525">
              <a:solidFill>
                <a:srgbClr val="000000"/>
              </a:solidFill>
              <a:round/>
            </a:ln>
          </p:spPr>
          <p:txBody>
            <a:bodyPr/>
            <a:lstStyle/>
            <a:p>
              <a:endParaRPr lang="zh-CN" altLang="en-US"/>
            </a:p>
          </p:txBody>
        </p:sp>
        <p:sp>
          <p:nvSpPr>
            <p:cNvPr id="811047" name="Rectangle 39"/>
            <p:cNvSpPr>
              <a:spLocks noChangeArrowheads="1"/>
            </p:cNvSpPr>
            <p:nvPr/>
          </p:nvSpPr>
          <p:spPr bwMode="auto">
            <a:xfrm>
              <a:off x="3468" y="622"/>
              <a:ext cx="967" cy="192"/>
            </a:xfrm>
            <a:prstGeom prst="rect">
              <a:avLst/>
            </a:prstGeom>
            <a:noFill/>
            <a:ln w="9525">
              <a:noFill/>
              <a:miter lim="800000"/>
            </a:ln>
          </p:spPr>
          <p:txBody>
            <a:bodyPr wrap="none" lIns="0" tIns="0" rIns="0" bIns="0">
              <a:spAutoFit/>
            </a:bodyPr>
            <a:lstStyle/>
            <a:p>
              <a:pPr eaLnBrk="0" hangingPunct="0"/>
              <a:r>
                <a:rPr kumimoji="1" lang="en-US" altLang="zh-CN" sz="2000" b="1">
                  <a:solidFill>
                    <a:srgbClr val="FF9966"/>
                  </a:solidFill>
                  <a:latin typeface="宋体" panose="02010600030101010101" pitchFamily="2" charset="-122"/>
                </a:rPr>
                <a:t>F2</a:t>
              </a:r>
              <a:r>
                <a:rPr kumimoji="1" lang="zh-CN" altLang="en-US" sz="2000" b="1">
                  <a:solidFill>
                    <a:srgbClr val="FF9966"/>
                  </a:solidFill>
                  <a:latin typeface="宋体" panose="02010600030101010101" pitchFamily="2" charset="-122"/>
                </a:rPr>
                <a:t>缺书登记表</a:t>
              </a:r>
              <a:endParaRPr kumimoji="1" lang="zh-CN" altLang="en-US" sz="2000" b="1">
                <a:solidFill>
                  <a:srgbClr val="FF9966"/>
                </a:solidFill>
                <a:latin typeface="Times New Roman" panose="02020603050405020304" pitchFamily="18" charset="0"/>
              </a:endParaRPr>
            </a:p>
          </p:txBody>
        </p:sp>
      </p:grpSp>
      <p:sp>
        <p:nvSpPr>
          <p:cNvPr id="811048" name="Freeform 40"/>
          <p:cNvSpPr/>
          <p:nvPr/>
        </p:nvSpPr>
        <p:spPr bwMode="auto">
          <a:xfrm>
            <a:off x="4140200" y="1268413"/>
            <a:ext cx="612775" cy="1050925"/>
          </a:xfrm>
          <a:custGeom>
            <a:avLst/>
            <a:gdLst/>
            <a:ahLst/>
            <a:cxnLst>
              <a:cxn ang="0">
                <a:pos x="0" y="0"/>
              </a:cxn>
              <a:cxn ang="0">
                <a:pos x="13" y="73"/>
              </a:cxn>
              <a:cxn ang="0">
                <a:pos x="35" y="139"/>
              </a:cxn>
              <a:cxn ang="0">
                <a:pos x="63" y="202"/>
              </a:cxn>
              <a:cxn ang="0">
                <a:pos x="95" y="261"/>
              </a:cxn>
              <a:cxn ang="0">
                <a:pos x="130" y="307"/>
              </a:cxn>
              <a:cxn ang="0">
                <a:pos x="168" y="345"/>
              </a:cxn>
              <a:cxn ang="0">
                <a:pos x="209" y="373"/>
              </a:cxn>
              <a:cxn ang="0">
                <a:pos x="253" y="387"/>
              </a:cxn>
              <a:cxn ang="0">
                <a:pos x="295" y="390"/>
              </a:cxn>
            </a:cxnLst>
            <a:rect l="0" t="0" r="r" b="b"/>
            <a:pathLst>
              <a:path w="295" h="390">
                <a:moveTo>
                  <a:pt x="0" y="0"/>
                </a:moveTo>
                <a:lnTo>
                  <a:pt x="13" y="73"/>
                </a:lnTo>
                <a:lnTo>
                  <a:pt x="35" y="139"/>
                </a:lnTo>
                <a:lnTo>
                  <a:pt x="63" y="202"/>
                </a:lnTo>
                <a:lnTo>
                  <a:pt x="95" y="261"/>
                </a:lnTo>
                <a:lnTo>
                  <a:pt x="130" y="307"/>
                </a:lnTo>
                <a:lnTo>
                  <a:pt x="168" y="345"/>
                </a:lnTo>
                <a:lnTo>
                  <a:pt x="209" y="373"/>
                </a:lnTo>
                <a:lnTo>
                  <a:pt x="253" y="387"/>
                </a:lnTo>
                <a:lnTo>
                  <a:pt x="295" y="390"/>
                </a:lnTo>
              </a:path>
            </a:pathLst>
          </a:custGeom>
          <a:noFill/>
          <a:ln w="28575" cmpd="sng">
            <a:solidFill>
              <a:srgbClr val="000000"/>
            </a:solidFill>
            <a:prstDash val="solid"/>
            <a:round/>
          </a:ln>
        </p:spPr>
        <p:txBody>
          <a:bodyPr/>
          <a:lstStyle/>
          <a:p>
            <a:endParaRPr lang="zh-CN" altLang="en-US"/>
          </a:p>
        </p:txBody>
      </p:sp>
      <p:sp>
        <p:nvSpPr>
          <p:cNvPr id="811049" name="Freeform 41"/>
          <p:cNvSpPr/>
          <p:nvPr/>
        </p:nvSpPr>
        <p:spPr bwMode="auto">
          <a:xfrm>
            <a:off x="2843213" y="1268413"/>
            <a:ext cx="90487" cy="104775"/>
          </a:xfrm>
          <a:custGeom>
            <a:avLst/>
            <a:gdLst/>
            <a:ahLst/>
            <a:cxnLst>
              <a:cxn ang="0">
                <a:pos x="22" y="0"/>
              </a:cxn>
              <a:cxn ang="0">
                <a:pos x="57" y="56"/>
              </a:cxn>
              <a:cxn ang="0">
                <a:pos x="51" y="56"/>
              </a:cxn>
              <a:cxn ang="0">
                <a:pos x="45" y="52"/>
              </a:cxn>
              <a:cxn ang="0">
                <a:pos x="42" y="52"/>
              </a:cxn>
              <a:cxn ang="0">
                <a:pos x="35" y="52"/>
              </a:cxn>
              <a:cxn ang="0">
                <a:pos x="29" y="52"/>
              </a:cxn>
              <a:cxn ang="0">
                <a:pos x="22" y="56"/>
              </a:cxn>
              <a:cxn ang="0">
                <a:pos x="16" y="56"/>
              </a:cxn>
              <a:cxn ang="0">
                <a:pos x="13" y="59"/>
              </a:cxn>
              <a:cxn ang="0">
                <a:pos x="7" y="63"/>
              </a:cxn>
              <a:cxn ang="0">
                <a:pos x="0" y="66"/>
              </a:cxn>
              <a:cxn ang="0">
                <a:pos x="22" y="0"/>
              </a:cxn>
            </a:cxnLst>
            <a:rect l="0" t="0" r="r" b="b"/>
            <a:pathLst>
              <a:path w="57" h="66">
                <a:moveTo>
                  <a:pt x="22" y="0"/>
                </a:moveTo>
                <a:lnTo>
                  <a:pt x="57" y="56"/>
                </a:lnTo>
                <a:lnTo>
                  <a:pt x="51" y="56"/>
                </a:lnTo>
                <a:lnTo>
                  <a:pt x="45" y="52"/>
                </a:lnTo>
                <a:lnTo>
                  <a:pt x="42" y="52"/>
                </a:lnTo>
                <a:lnTo>
                  <a:pt x="35" y="52"/>
                </a:lnTo>
                <a:lnTo>
                  <a:pt x="29" y="52"/>
                </a:lnTo>
                <a:lnTo>
                  <a:pt x="22" y="56"/>
                </a:lnTo>
                <a:lnTo>
                  <a:pt x="16" y="56"/>
                </a:lnTo>
                <a:lnTo>
                  <a:pt x="13" y="59"/>
                </a:lnTo>
                <a:lnTo>
                  <a:pt x="7" y="63"/>
                </a:lnTo>
                <a:lnTo>
                  <a:pt x="0" y="66"/>
                </a:lnTo>
                <a:lnTo>
                  <a:pt x="22" y="0"/>
                </a:lnTo>
                <a:close/>
              </a:path>
            </a:pathLst>
          </a:custGeom>
          <a:solidFill>
            <a:srgbClr val="000000"/>
          </a:solidFill>
          <a:ln w="28575" cmpd="sng">
            <a:solidFill>
              <a:srgbClr val="000000"/>
            </a:solidFill>
            <a:round/>
          </a:ln>
        </p:spPr>
        <p:txBody>
          <a:bodyPr/>
          <a:lstStyle/>
          <a:p>
            <a:endParaRPr lang="zh-CN" altLang="en-US"/>
          </a:p>
        </p:txBody>
      </p:sp>
      <p:sp>
        <p:nvSpPr>
          <p:cNvPr id="811050" name="Freeform 42"/>
          <p:cNvSpPr/>
          <p:nvPr/>
        </p:nvSpPr>
        <p:spPr bwMode="auto">
          <a:xfrm flipH="1">
            <a:off x="2916238" y="1268413"/>
            <a:ext cx="287337" cy="936625"/>
          </a:xfrm>
          <a:custGeom>
            <a:avLst/>
            <a:gdLst/>
            <a:ahLst/>
            <a:cxnLst>
              <a:cxn ang="0">
                <a:pos x="0" y="345"/>
              </a:cxn>
              <a:cxn ang="0">
                <a:pos x="54" y="303"/>
              </a:cxn>
              <a:cxn ang="0">
                <a:pos x="102" y="255"/>
              </a:cxn>
              <a:cxn ang="0">
                <a:pos x="143" y="206"/>
              </a:cxn>
              <a:cxn ang="0">
                <a:pos x="178" y="153"/>
              </a:cxn>
              <a:cxn ang="0">
                <a:pos x="209" y="101"/>
              </a:cxn>
              <a:cxn ang="0">
                <a:pos x="228" y="49"/>
              </a:cxn>
              <a:cxn ang="0">
                <a:pos x="244" y="0"/>
              </a:cxn>
            </a:cxnLst>
            <a:rect l="0" t="0" r="r" b="b"/>
            <a:pathLst>
              <a:path w="244" h="345">
                <a:moveTo>
                  <a:pt x="0" y="345"/>
                </a:moveTo>
                <a:lnTo>
                  <a:pt x="54" y="303"/>
                </a:lnTo>
                <a:lnTo>
                  <a:pt x="102" y="255"/>
                </a:lnTo>
                <a:lnTo>
                  <a:pt x="143" y="206"/>
                </a:lnTo>
                <a:lnTo>
                  <a:pt x="178" y="153"/>
                </a:lnTo>
                <a:lnTo>
                  <a:pt x="209" y="101"/>
                </a:lnTo>
                <a:lnTo>
                  <a:pt x="228" y="49"/>
                </a:lnTo>
                <a:lnTo>
                  <a:pt x="244" y="0"/>
                </a:lnTo>
              </a:path>
            </a:pathLst>
          </a:custGeom>
          <a:noFill/>
          <a:ln w="28575" cmpd="sng">
            <a:solidFill>
              <a:srgbClr val="000000"/>
            </a:solidFill>
            <a:prstDash val="solid"/>
            <a:round/>
            <a:headEnd type="stealth" w="lg" len="lg"/>
          </a:ln>
        </p:spPr>
        <p:txBody>
          <a:bodyPr/>
          <a:lstStyle/>
          <a:p>
            <a:endParaRPr lang="zh-CN" altLang="en-US"/>
          </a:p>
        </p:txBody>
      </p:sp>
      <p:grpSp>
        <p:nvGrpSpPr>
          <p:cNvPr id="811051" name="Group 43"/>
          <p:cNvGrpSpPr/>
          <p:nvPr/>
        </p:nvGrpSpPr>
        <p:grpSpPr bwMode="auto">
          <a:xfrm>
            <a:off x="1908175" y="3068638"/>
            <a:ext cx="1690688" cy="415925"/>
            <a:chOff x="1759" y="2116"/>
            <a:chExt cx="1065" cy="262"/>
          </a:xfrm>
        </p:grpSpPr>
        <p:sp>
          <p:nvSpPr>
            <p:cNvPr id="811052" name="Rectangle 44"/>
            <p:cNvSpPr>
              <a:spLocks noChangeArrowheads="1"/>
            </p:cNvSpPr>
            <p:nvPr/>
          </p:nvSpPr>
          <p:spPr bwMode="auto">
            <a:xfrm>
              <a:off x="1857" y="2182"/>
              <a:ext cx="967" cy="192"/>
            </a:xfrm>
            <a:prstGeom prst="rect">
              <a:avLst/>
            </a:prstGeom>
            <a:noFill/>
            <a:ln w="9525">
              <a:noFill/>
              <a:miter lim="800000"/>
            </a:ln>
          </p:spPr>
          <p:txBody>
            <a:bodyPr wrap="none" lIns="0" tIns="0" rIns="0" bIns="0">
              <a:spAutoFit/>
            </a:bodyPr>
            <a:lstStyle/>
            <a:p>
              <a:pPr eaLnBrk="0" hangingPunct="0"/>
              <a:r>
                <a:rPr kumimoji="1" lang="en-US" altLang="zh-CN" sz="2000" b="1">
                  <a:solidFill>
                    <a:srgbClr val="FF9966"/>
                  </a:solidFill>
                  <a:latin typeface="宋体" panose="02010600030101010101" pitchFamily="2" charset="-122"/>
                </a:rPr>
                <a:t>F1</a:t>
              </a:r>
              <a:r>
                <a:rPr kumimoji="1" lang="zh-CN" altLang="en-US" sz="2000" b="1">
                  <a:solidFill>
                    <a:srgbClr val="FF9966"/>
                  </a:solidFill>
                  <a:latin typeface="宋体" panose="02010600030101010101" pitchFamily="2" charset="-122"/>
                </a:rPr>
                <a:t>教材存量表</a:t>
              </a:r>
              <a:endParaRPr kumimoji="1" lang="zh-CN" altLang="en-US" sz="2000" b="1">
                <a:solidFill>
                  <a:srgbClr val="FF9966"/>
                </a:solidFill>
                <a:latin typeface="Times New Roman" panose="02020603050405020304" pitchFamily="18" charset="0"/>
              </a:endParaRPr>
            </a:p>
          </p:txBody>
        </p:sp>
        <p:sp>
          <p:nvSpPr>
            <p:cNvPr id="811053" name="Line 45"/>
            <p:cNvSpPr>
              <a:spLocks noChangeShapeType="1"/>
            </p:cNvSpPr>
            <p:nvPr/>
          </p:nvSpPr>
          <p:spPr bwMode="auto">
            <a:xfrm>
              <a:off x="1759" y="2377"/>
              <a:ext cx="951" cy="1"/>
            </a:xfrm>
            <a:prstGeom prst="line">
              <a:avLst/>
            </a:prstGeom>
            <a:noFill/>
            <a:ln w="9525">
              <a:solidFill>
                <a:srgbClr val="000000"/>
              </a:solidFill>
              <a:round/>
            </a:ln>
          </p:spPr>
          <p:txBody>
            <a:bodyPr/>
            <a:lstStyle/>
            <a:p>
              <a:endParaRPr lang="zh-CN" altLang="en-US"/>
            </a:p>
          </p:txBody>
        </p:sp>
        <p:sp>
          <p:nvSpPr>
            <p:cNvPr id="811054" name="Line 46"/>
            <p:cNvSpPr>
              <a:spLocks noChangeShapeType="1"/>
            </p:cNvSpPr>
            <p:nvPr/>
          </p:nvSpPr>
          <p:spPr bwMode="auto">
            <a:xfrm>
              <a:off x="1759" y="2116"/>
              <a:ext cx="951" cy="1"/>
            </a:xfrm>
            <a:prstGeom prst="line">
              <a:avLst/>
            </a:prstGeom>
            <a:noFill/>
            <a:ln w="9525">
              <a:solidFill>
                <a:srgbClr val="000000"/>
              </a:solidFill>
              <a:round/>
            </a:ln>
          </p:spPr>
          <p:txBody>
            <a:bodyPr/>
            <a:lstStyle/>
            <a:p>
              <a:endParaRPr lang="zh-CN" altLang="en-US"/>
            </a:p>
          </p:txBody>
        </p:sp>
      </p:grpSp>
      <p:sp>
        <p:nvSpPr>
          <p:cNvPr id="811055" name="Line 47"/>
          <p:cNvSpPr>
            <a:spLocks noChangeShapeType="1"/>
          </p:cNvSpPr>
          <p:nvPr/>
        </p:nvSpPr>
        <p:spPr bwMode="auto">
          <a:xfrm>
            <a:off x="2843213" y="3500438"/>
            <a:ext cx="1528762" cy="909637"/>
          </a:xfrm>
          <a:prstGeom prst="line">
            <a:avLst/>
          </a:prstGeom>
          <a:noFill/>
          <a:ln w="28575">
            <a:solidFill>
              <a:srgbClr val="000000"/>
            </a:solidFill>
            <a:round/>
            <a:headEnd type="stealth" w="lg" len="lg"/>
            <a:tailEnd type="stealth" w="lg" len="lg"/>
          </a:ln>
        </p:spPr>
        <p:txBody>
          <a:bodyPr/>
          <a:lstStyle/>
          <a:p>
            <a:endParaRPr lang="zh-CN" altLang="en-US"/>
          </a:p>
        </p:txBody>
      </p:sp>
      <p:sp>
        <p:nvSpPr>
          <p:cNvPr id="811056" name="Rectangle 48"/>
          <p:cNvSpPr>
            <a:spLocks noChangeArrowheads="1"/>
          </p:cNvSpPr>
          <p:nvPr/>
        </p:nvSpPr>
        <p:spPr bwMode="auto">
          <a:xfrm>
            <a:off x="3478213" y="2035175"/>
            <a:ext cx="385762" cy="304800"/>
          </a:xfrm>
          <a:prstGeom prst="rect">
            <a:avLst/>
          </a:prstGeom>
          <a:noFill/>
          <a:ln w="9525">
            <a:noFill/>
            <a:miter lim="800000"/>
          </a:ln>
        </p:spPr>
        <p:txBody>
          <a:bodyPr wrap="none" lIns="0" tIns="0" rIns="0" bIns="0">
            <a:spAutoFit/>
          </a:bodyPr>
          <a:lstStyle/>
          <a:p>
            <a:pPr eaLnBrk="0" hangingPunct="0"/>
            <a:r>
              <a:rPr kumimoji="1" lang="en-US" altLang="zh-CN" sz="2000" b="1">
                <a:solidFill>
                  <a:srgbClr val="FF9966"/>
                </a:solidFill>
                <a:latin typeface="宋体" panose="02010600030101010101" pitchFamily="2" charset="-122"/>
              </a:rPr>
              <a:t>1.6</a:t>
            </a:r>
            <a:endParaRPr kumimoji="1" lang="en-US" altLang="zh-CN" sz="2000" b="1">
              <a:solidFill>
                <a:srgbClr val="FF9966"/>
              </a:solidFill>
              <a:latin typeface="Times New Roman" panose="02020603050405020304" pitchFamily="18" charset="0"/>
            </a:endParaRPr>
          </a:p>
        </p:txBody>
      </p:sp>
      <p:sp>
        <p:nvSpPr>
          <p:cNvPr id="811057" name="Rectangle 49"/>
          <p:cNvSpPr>
            <a:spLocks noChangeArrowheads="1"/>
          </p:cNvSpPr>
          <p:nvPr/>
        </p:nvSpPr>
        <p:spPr bwMode="auto">
          <a:xfrm>
            <a:off x="3492500" y="2471738"/>
            <a:ext cx="508000" cy="304800"/>
          </a:xfrm>
          <a:prstGeom prst="rect">
            <a:avLst/>
          </a:prstGeom>
          <a:noFill/>
          <a:ln w="9525">
            <a:noFill/>
            <a:miter lim="800000"/>
          </a:ln>
        </p:spPr>
        <p:txBody>
          <a:bodyPr wrap="none" lIns="0" tIns="0" rIns="0" bIns="0">
            <a:spAutoFit/>
          </a:bodyPr>
          <a:lstStyle/>
          <a:p>
            <a:pPr eaLnBrk="0" hangingPunct="0"/>
            <a:r>
              <a:rPr kumimoji="1" lang="zh-CN" altLang="en-US" sz="2000">
                <a:solidFill>
                  <a:srgbClr val="000000"/>
                </a:solidFill>
                <a:latin typeface="宋体" panose="02010600030101010101" pitchFamily="2" charset="-122"/>
              </a:rPr>
              <a:t>补售</a:t>
            </a:r>
            <a:endParaRPr kumimoji="1" lang="zh-CN" altLang="en-US" sz="2000">
              <a:latin typeface="Times New Roman" panose="02020603050405020304" pitchFamily="18" charset="0"/>
            </a:endParaRPr>
          </a:p>
        </p:txBody>
      </p:sp>
      <p:sp>
        <p:nvSpPr>
          <p:cNvPr id="811058" name="Rectangle 50"/>
          <p:cNvSpPr>
            <a:spLocks noChangeArrowheads="1"/>
          </p:cNvSpPr>
          <p:nvPr/>
        </p:nvSpPr>
        <p:spPr bwMode="auto">
          <a:xfrm>
            <a:off x="3492500" y="2781300"/>
            <a:ext cx="508000" cy="304800"/>
          </a:xfrm>
          <a:prstGeom prst="rect">
            <a:avLst/>
          </a:prstGeom>
          <a:noFill/>
          <a:ln w="9525">
            <a:noFill/>
            <a:miter lim="800000"/>
          </a:ln>
        </p:spPr>
        <p:txBody>
          <a:bodyPr wrap="none" lIns="0" tIns="0" rIns="0" bIns="0">
            <a:spAutoFit/>
          </a:bodyPr>
          <a:lstStyle/>
          <a:p>
            <a:pPr eaLnBrk="0" hangingPunct="0"/>
            <a:r>
              <a:rPr kumimoji="1" lang="zh-CN" altLang="en-US" sz="2000">
                <a:solidFill>
                  <a:srgbClr val="000000"/>
                </a:solidFill>
                <a:latin typeface="宋体" panose="02010600030101010101" pitchFamily="2" charset="-122"/>
              </a:rPr>
              <a:t>教材</a:t>
            </a:r>
            <a:endParaRPr kumimoji="1" lang="zh-CN" altLang="en-US" sz="2000">
              <a:latin typeface="Times New Roman" panose="02020603050405020304" pitchFamily="18" charset="0"/>
            </a:endParaRPr>
          </a:p>
        </p:txBody>
      </p:sp>
      <p:sp>
        <p:nvSpPr>
          <p:cNvPr id="811059" name="Rectangle 51"/>
          <p:cNvSpPr>
            <a:spLocks noChangeArrowheads="1"/>
          </p:cNvSpPr>
          <p:nvPr/>
        </p:nvSpPr>
        <p:spPr bwMode="auto">
          <a:xfrm>
            <a:off x="5211763" y="1730375"/>
            <a:ext cx="385762" cy="304800"/>
          </a:xfrm>
          <a:prstGeom prst="rect">
            <a:avLst/>
          </a:prstGeom>
          <a:noFill/>
          <a:ln w="9525">
            <a:noFill/>
            <a:miter lim="800000"/>
          </a:ln>
        </p:spPr>
        <p:txBody>
          <a:bodyPr wrap="none" lIns="0" tIns="0" rIns="0" bIns="0">
            <a:spAutoFit/>
          </a:bodyPr>
          <a:lstStyle/>
          <a:p>
            <a:pPr eaLnBrk="0" hangingPunct="0"/>
            <a:r>
              <a:rPr kumimoji="1" lang="en-US" altLang="zh-CN" sz="2000" b="1">
                <a:solidFill>
                  <a:srgbClr val="FF9966"/>
                </a:solidFill>
                <a:latin typeface="宋体" panose="02010600030101010101" pitchFamily="2" charset="-122"/>
              </a:rPr>
              <a:t>1.5</a:t>
            </a:r>
            <a:endParaRPr kumimoji="1" lang="en-US" altLang="zh-CN" sz="2000" b="1">
              <a:solidFill>
                <a:srgbClr val="FF9966"/>
              </a:solidFill>
              <a:latin typeface="Times New Roman" panose="02020603050405020304" pitchFamily="18" charset="0"/>
            </a:endParaRPr>
          </a:p>
        </p:txBody>
      </p:sp>
      <p:sp>
        <p:nvSpPr>
          <p:cNvPr id="811060" name="Rectangle 52"/>
          <p:cNvSpPr>
            <a:spLocks noChangeArrowheads="1"/>
          </p:cNvSpPr>
          <p:nvPr/>
        </p:nvSpPr>
        <p:spPr bwMode="auto">
          <a:xfrm>
            <a:off x="5219700" y="2165350"/>
            <a:ext cx="508000" cy="304800"/>
          </a:xfrm>
          <a:prstGeom prst="rect">
            <a:avLst/>
          </a:prstGeom>
          <a:noFill/>
          <a:ln w="9525">
            <a:noFill/>
            <a:miter lim="800000"/>
          </a:ln>
        </p:spPr>
        <p:txBody>
          <a:bodyPr wrap="none" lIns="0" tIns="0" rIns="0" bIns="0">
            <a:spAutoFit/>
          </a:bodyPr>
          <a:lstStyle/>
          <a:p>
            <a:pPr eaLnBrk="0" hangingPunct="0"/>
            <a:r>
              <a:rPr kumimoji="1" lang="zh-CN" altLang="en-US" sz="2000">
                <a:solidFill>
                  <a:srgbClr val="000000"/>
                </a:solidFill>
                <a:latin typeface="宋体" panose="02010600030101010101" pitchFamily="2" charset="-122"/>
              </a:rPr>
              <a:t>登记</a:t>
            </a:r>
            <a:endParaRPr kumimoji="1" lang="zh-CN" altLang="en-US" sz="2000">
              <a:latin typeface="Times New Roman" panose="02020603050405020304" pitchFamily="18" charset="0"/>
            </a:endParaRPr>
          </a:p>
        </p:txBody>
      </p:sp>
      <p:sp>
        <p:nvSpPr>
          <p:cNvPr id="811061" name="Rectangle 53"/>
          <p:cNvSpPr>
            <a:spLocks noChangeArrowheads="1"/>
          </p:cNvSpPr>
          <p:nvPr/>
        </p:nvSpPr>
        <p:spPr bwMode="auto">
          <a:xfrm>
            <a:off x="5219700" y="2492375"/>
            <a:ext cx="508000" cy="304800"/>
          </a:xfrm>
          <a:prstGeom prst="rect">
            <a:avLst/>
          </a:prstGeom>
          <a:noFill/>
          <a:ln w="9525">
            <a:noFill/>
            <a:miter lim="800000"/>
          </a:ln>
        </p:spPr>
        <p:txBody>
          <a:bodyPr wrap="none" lIns="0" tIns="0" rIns="0" bIns="0">
            <a:spAutoFit/>
          </a:bodyPr>
          <a:lstStyle/>
          <a:p>
            <a:pPr eaLnBrk="0" hangingPunct="0"/>
            <a:r>
              <a:rPr kumimoji="1" lang="zh-CN" altLang="en-US" sz="2000">
                <a:solidFill>
                  <a:srgbClr val="000000"/>
                </a:solidFill>
                <a:latin typeface="宋体" panose="02010600030101010101" pitchFamily="2" charset="-122"/>
              </a:rPr>
              <a:t>缺书</a:t>
            </a:r>
            <a:endParaRPr kumimoji="1" lang="zh-CN" altLang="en-US" sz="2000">
              <a:latin typeface="Times New Roman" panose="02020603050405020304" pitchFamily="18" charset="0"/>
            </a:endParaRPr>
          </a:p>
        </p:txBody>
      </p:sp>
      <p:sp>
        <p:nvSpPr>
          <p:cNvPr id="811062" name="Rectangle 54"/>
          <p:cNvSpPr>
            <a:spLocks noChangeArrowheads="1"/>
          </p:cNvSpPr>
          <p:nvPr/>
        </p:nvSpPr>
        <p:spPr bwMode="auto">
          <a:xfrm>
            <a:off x="693738" y="4572000"/>
            <a:ext cx="254000" cy="304800"/>
          </a:xfrm>
          <a:prstGeom prst="rect">
            <a:avLst/>
          </a:prstGeom>
          <a:noFill/>
          <a:ln w="9525">
            <a:noFill/>
            <a:miter lim="800000"/>
          </a:ln>
        </p:spPr>
        <p:txBody>
          <a:bodyPr wrap="none" lIns="0" tIns="0" rIns="0" bIns="0">
            <a:spAutoFit/>
          </a:bodyPr>
          <a:lstStyle/>
          <a:p>
            <a:pPr eaLnBrk="0" hangingPunct="0"/>
            <a:r>
              <a:rPr kumimoji="1" lang="zh-CN" altLang="en-US" sz="2000">
                <a:solidFill>
                  <a:srgbClr val="000000"/>
                </a:solidFill>
                <a:latin typeface="宋体" panose="02010600030101010101" pitchFamily="2" charset="-122"/>
              </a:rPr>
              <a:t>学</a:t>
            </a:r>
            <a:endParaRPr kumimoji="1" lang="zh-CN" altLang="en-US" sz="2000">
              <a:latin typeface="Times New Roman" panose="02020603050405020304" pitchFamily="18" charset="0"/>
            </a:endParaRPr>
          </a:p>
        </p:txBody>
      </p:sp>
      <p:sp>
        <p:nvSpPr>
          <p:cNvPr id="811063" name="Rectangle 55"/>
          <p:cNvSpPr>
            <a:spLocks noChangeArrowheads="1"/>
          </p:cNvSpPr>
          <p:nvPr/>
        </p:nvSpPr>
        <p:spPr bwMode="auto">
          <a:xfrm>
            <a:off x="693738" y="5030788"/>
            <a:ext cx="254000" cy="304800"/>
          </a:xfrm>
          <a:prstGeom prst="rect">
            <a:avLst/>
          </a:prstGeom>
          <a:noFill/>
          <a:ln w="9525">
            <a:noFill/>
            <a:miter lim="800000"/>
          </a:ln>
        </p:spPr>
        <p:txBody>
          <a:bodyPr wrap="none" lIns="0" tIns="0" rIns="0" bIns="0">
            <a:spAutoFit/>
          </a:bodyPr>
          <a:lstStyle/>
          <a:p>
            <a:pPr eaLnBrk="0" hangingPunct="0"/>
            <a:r>
              <a:rPr kumimoji="1" lang="zh-CN" altLang="en-US" sz="2000">
                <a:solidFill>
                  <a:srgbClr val="000000"/>
                </a:solidFill>
                <a:latin typeface="宋体" panose="02010600030101010101" pitchFamily="2" charset="-122"/>
              </a:rPr>
              <a:t>生</a:t>
            </a:r>
            <a:endParaRPr kumimoji="1" lang="zh-CN" altLang="en-US" sz="2000">
              <a:latin typeface="Times New Roman" panose="02020603050405020304" pitchFamily="18" charset="0"/>
            </a:endParaRPr>
          </a:p>
        </p:txBody>
      </p:sp>
      <p:sp>
        <p:nvSpPr>
          <p:cNvPr id="811064" name="Rectangle 56"/>
          <p:cNvSpPr>
            <a:spLocks noChangeArrowheads="1"/>
          </p:cNvSpPr>
          <p:nvPr/>
        </p:nvSpPr>
        <p:spPr bwMode="auto">
          <a:xfrm>
            <a:off x="3402013" y="4618038"/>
            <a:ext cx="508000" cy="304800"/>
          </a:xfrm>
          <a:prstGeom prst="rect">
            <a:avLst/>
          </a:prstGeom>
          <a:noFill/>
          <a:ln w="9525">
            <a:noFill/>
            <a:miter lim="800000"/>
          </a:ln>
        </p:spPr>
        <p:txBody>
          <a:bodyPr wrap="none" lIns="0" tIns="0" rIns="0" bIns="0">
            <a:spAutoFit/>
          </a:bodyPr>
          <a:lstStyle/>
          <a:p>
            <a:pPr eaLnBrk="0" hangingPunct="0"/>
            <a:r>
              <a:rPr kumimoji="1" lang="zh-CN" altLang="en-US" sz="2000">
                <a:solidFill>
                  <a:srgbClr val="000000"/>
                </a:solidFill>
                <a:latin typeface="宋体" panose="02010600030101010101" pitchFamily="2" charset="-122"/>
              </a:rPr>
              <a:t>有效</a:t>
            </a:r>
            <a:endParaRPr kumimoji="1" lang="zh-CN" altLang="en-US" sz="2000">
              <a:latin typeface="Times New Roman" panose="02020603050405020304" pitchFamily="18" charset="0"/>
            </a:endParaRPr>
          </a:p>
        </p:txBody>
      </p:sp>
      <p:sp>
        <p:nvSpPr>
          <p:cNvPr id="811065" name="Rectangle 57"/>
          <p:cNvSpPr>
            <a:spLocks noChangeArrowheads="1"/>
          </p:cNvSpPr>
          <p:nvPr/>
        </p:nvSpPr>
        <p:spPr bwMode="auto">
          <a:xfrm>
            <a:off x="3314700" y="5084763"/>
            <a:ext cx="762000" cy="304800"/>
          </a:xfrm>
          <a:prstGeom prst="rect">
            <a:avLst/>
          </a:prstGeom>
          <a:noFill/>
          <a:ln w="9525">
            <a:noFill/>
            <a:miter lim="800000"/>
          </a:ln>
        </p:spPr>
        <p:txBody>
          <a:bodyPr wrap="none" lIns="0" tIns="0" rIns="0" bIns="0">
            <a:spAutoFit/>
          </a:bodyPr>
          <a:lstStyle/>
          <a:p>
            <a:pPr eaLnBrk="0" hangingPunct="0"/>
            <a:r>
              <a:rPr kumimoji="1" lang="zh-CN" altLang="en-US" sz="2000">
                <a:solidFill>
                  <a:srgbClr val="000000"/>
                </a:solidFill>
                <a:latin typeface="宋体" panose="02010600030101010101" pitchFamily="2" charset="-122"/>
              </a:rPr>
              <a:t>购书单</a:t>
            </a:r>
            <a:endParaRPr kumimoji="1" lang="zh-CN" altLang="en-US" sz="2000">
              <a:latin typeface="Times New Roman" panose="02020603050405020304" pitchFamily="18" charset="0"/>
            </a:endParaRPr>
          </a:p>
        </p:txBody>
      </p:sp>
      <p:sp>
        <p:nvSpPr>
          <p:cNvPr id="811066" name="Rectangle 58"/>
          <p:cNvSpPr>
            <a:spLocks noChangeArrowheads="1"/>
          </p:cNvSpPr>
          <p:nvPr/>
        </p:nvSpPr>
        <p:spPr bwMode="auto">
          <a:xfrm>
            <a:off x="1763713" y="2060575"/>
            <a:ext cx="1016000" cy="304800"/>
          </a:xfrm>
          <a:prstGeom prst="rect">
            <a:avLst/>
          </a:prstGeom>
          <a:noFill/>
          <a:ln w="9525">
            <a:noFill/>
            <a:miter lim="800000"/>
          </a:ln>
        </p:spPr>
        <p:txBody>
          <a:bodyPr wrap="none" lIns="0" tIns="0" rIns="0" bIns="0">
            <a:spAutoFit/>
          </a:bodyPr>
          <a:lstStyle/>
          <a:p>
            <a:pPr eaLnBrk="0" hangingPunct="0"/>
            <a:r>
              <a:rPr kumimoji="1" lang="zh-CN" altLang="en-US" sz="2000">
                <a:solidFill>
                  <a:schemeClr val="bg2"/>
                </a:solidFill>
                <a:latin typeface="宋体" panose="02010600030101010101" pitchFamily="2" charset="-122"/>
              </a:rPr>
              <a:t>进书通知</a:t>
            </a:r>
            <a:endParaRPr kumimoji="1" lang="zh-CN" altLang="en-US" sz="2000">
              <a:solidFill>
                <a:schemeClr val="bg2"/>
              </a:solidFill>
              <a:latin typeface="宋体" panose="02010600030101010101" pitchFamily="2" charset="-122"/>
            </a:endParaRPr>
          </a:p>
        </p:txBody>
      </p:sp>
      <p:sp>
        <p:nvSpPr>
          <p:cNvPr id="811067" name="Rectangle 59"/>
          <p:cNvSpPr>
            <a:spLocks noChangeArrowheads="1"/>
          </p:cNvSpPr>
          <p:nvPr/>
        </p:nvSpPr>
        <p:spPr bwMode="auto">
          <a:xfrm>
            <a:off x="8559800" y="4810125"/>
            <a:ext cx="254000" cy="304800"/>
          </a:xfrm>
          <a:prstGeom prst="rect">
            <a:avLst/>
          </a:prstGeom>
          <a:noFill/>
          <a:ln w="9525">
            <a:noFill/>
            <a:miter lim="800000"/>
          </a:ln>
        </p:spPr>
        <p:txBody>
          <a:bodyPr wrap="none" lIns="0" tIns="0" rIns="0" bIns="0">
            <a:spAutoFit/>
          </a:bodyPr>
          <a:lstStyle/>
          <a:p>
            <a:pPr eaLnBrk="0" hangingPunct="0"/>
            <a:r>
              <a:rPr kumimoji="1" lang="zh-CN" altLang="en-US" sz="2000">
                <a:solidFill>
                  <a:srgbClr val="000000"/>
                </a:solidFill>
                <a:latin typeface="宋体" panose="02010600030101010101" pitchFamily="2" charset="-122"/>
              </a:rPr>
              <a:t>学</a:t>
            </a:r>
            <a:endParaRPr kumimoji="1" lang="zh-CN" altLang="en-US" sz="2000">
              <a:latin typeface="Times New Roman" panose="02020603050405020304" pitchFamily="18" charset="0"/>
            </a:endParaRPr>
          </a:p>
        </p:txBody>
      </p:sp>
      <p:sp>
        <p:nvSpPr>
          <p:cNvPr id="811068" name="Rectangle 60"/>
          <p:cNvSpPr>
            <a:spLocks noChangeArrowheads="1"/>
          </p:cNvSpPr>
          <p:nvPr/>
        </p:nvSpPr>
        <p:spPr bwMode="auto">
          <a:xfrm>
            <a:off x="8559800" y="5030788"/>
            <a:ext cx="254000" cy="304800"/>
          </a:xfrm>
          <a:prstGeom prst="rect">
            <a:avLst/>
          </a:prstGeom>
          <a:noFill/>
          <a:ln w="9525">
            <a:noFill/>
            <a:miter lim="800000"/>
          </a:ln>
        </p:spPr>
        <p:txBody>
          <a:bodyPr wrap="none" lIns="0" tIns="0" rIns="0" bIns="0">
            <a:spAutoFit/>
          </a:bodyPr>
          <a:lstStyle/>
          <a:p>
            <a:pPr eaLnBrk="0" hangingPunct="0"/>
            <a:r>
              <a:rPr kumimoji="1" lang="zh-CN" altLang="en-US" sz="2000">
                <a:solidFill>
                  <a:srgbClr val="000000"/>
                </a:solidFill>
                <a:latin typeface="宋体" panose="02010600030101010101" pitchFamily="2" charset="-122"/>
              </a:rPr>
              <a:t>生</a:t>
            </a:r>
            <a:endParaRPr kumimoji="1" lang="zh-CN" altLang="en-US" sz="2000">
              <a:latin typeface="Times New Roman" panose="02020603050405020304" pitchFamily="18" charset="0"/>
            </a:endParaRPr>
          </a:p>
        </p:txBody>
      </p:sp>
      <p:sp>
        <p:nvSpPr>
          <p:cNvPr id="811069" name="Rectangle 61"/>
          <p:cNvSpPr>
            <a:spLocks noChangeArrowheads="1"/>
          </p:cNvSpPr>
          <p:nvPr/>
        </p:nvSpPr>
        <p:spPr bwMode="auto">
          <a:xfrm>
            <a:off x="4548188" y="4495800"/>
            <a:ext cx="385762" cy="304800"/>
          </a:xfrm>
          <a:prstGeom prst="rect">
            <a:avLst/>
          </a:prstGeom>
          <a:noFill/>
          <a:ln w="9525">
            <a:noFill/>
            <a:miter lim="800000"/>
          </a:ln>
        </p:spPr>
        <p:txBody>
          <a:bodyPr wrap="none" lIns="0" tIns="0" rIns="0" bIns="0">
            <a:spAutoFit/>
          </a:bodyPr>
          <a:lstStyle/>
          <a:p>
            <a:pPr eaLnBrk="0" hangingPunct="0"/>
            <a:r>
              <a:rPr kumimoji="1" lang="en-US" altLang="zh-CN" sz="2000" b="1">
                <a:solidFill>
                  <a:srgbClr val="FF9966"/>
                </a:solidFill>
                <a:latin typeface="宋体" panose="02010600030101010101" pitchFamily="2" charset="-122"/>
              </a:rPr>
              <a:t>1.2</a:t>
            </a:r>
            <a:endParaRPr kumimoji="1" lang="en-US" altLang="zh-CN" sz="2000" b="1">
              <a:solidFill>
                <a:srgbClr val="FF9966"/>
              </a:solidFill>
              <a:latin typeface="Times New Roman" panose="02020603050405020304" pitchFamily="18" charset="0"/>
            </a:endParaRPr>
          </a:p>
        </p:txBody>
      </p:sp>
      <p:sp>
        <p:nvSpPr>
          <p:cNvPr id="811070" name="Rectangle 62"/>
          <p:cNvSpPr>
            <a:spLocks noChangeArrowheads="1"/>
          </p:cNvSpPr>
          <p:nvPr/>
        </p:nvSpPr>
        <p:spPr bwMode="auto">
          <a:xfrm>
            <a:off x="4427538" y="4930775"/>
            <a:ext cx="762000" cy="304800"/>
          </a:xfrm>
          <a:prstGeom prst="rect">
            <a:avLst/>
          </a:prstGeom>
          <a:noFill/>
          <a:ln w="9525">
            <a:noFill/>
            <a:miter lim="800000"/>
          </a:ln>
        </p:spPr>
        <p:txBody>
          <a:bodyPr wrap="none" lIns="0" tIns="0" rIns="0" bIns="0">
            <a:spAutoFit/>
          </a:bodyPr>
          <a:lstStyle/>
          <a:p>
            <a:pPr eaLnBrk="0" hangingPunct="0"/>
            <a:r>
              <a:rPr kumimoji="1" lang="zh-CN" altLang="en-US" sz="2000">
                <a:solidFill>
                  <a:srgbClr val="000000"/>
                </a:solidFill>
                <a:latin typeface="宋体" panose="02010600030101010101" pitchFamily="2" charset="-122"/>
              </a:rPr>
              <a:t>开发票</a:t>
            </a:r>
            <a:endParaRPr kumimoji="1" lang="zh-CN" altLang="en-US" sz="2000">
              <a:latin typeface="Times New Roman" panose="02020603050405020304" pitchFamily="18" charset="0"/>
            </a:endParaRPr>
          </a:p>
        </p:txBody>
      </p:sp>
      <p:sp>
        <p:nvSpPr>
          <p:cNvPr id="811071" name="Rectangle 63"/>
          <p:cNvSpPr>
            <a:spLocks noChangeArrowheads="1"/>
          </p:cNvSpPr>
          <p:nvPr/>
        </p:nvSpPr>
        <p:spPr bwMode="auto">
          <a:xfrm>
            <a:off x="2541588" y="4419600"/>
            <a:ext cx="385762" cy="304800"/>
          </a:xfrm>
          <a:prstGeom prst="rect">
            <a:avLst/>
          </a:prstGeom>
          <a:noFill/>
          <a:ln w="9525">
            <a:noFill/>
            <a:miter lim="800000"/>
          </a:ln>
        </p:spPr>
        <p:txBody>
          <a:bodyPr wrap="none" lIns="0" tIns="0" rIns="0" bIns="0">
            <a:spAutoFit/>
          </a:bodyPr>
          <a:lstStyle/>
          <a:p>
            <a:pPr eaLnBrk="0" hangingPunct="0"/>
            <a:r>
              <a:rPr kumimoji="1" lang="en-US" altLang="zh-CN" sz="2000" b="1">
                <a:solidFill>
                  <a:srgbClr val="FF9966"/>
                </a:solidFill>
                <a:latin typeface="宋体" panose="02010600030101010101" pitchFamily="2" charset="-122"/>
              </a:rPr>
              <a:t>1.1</a:t>
            </a:r>
            <a:endParaRPr kumimoji="1" lang="en-US" altLang="zh-CN" sz="2000" b="1">
              <a:solidFill>
                <a:srgbClr val="FF9966"/>
              </a:solidFill>
              <a:latin typeface="Times New Roman" panose="02020603050405020304" pitchFamily="18" charset="0"/>
            </a:endParaRPr>
          </a:p>
        </p:txBody>
      </p:sp>
      <p:sp>
        <p:nvSpPr>
          <p:cNvPr id="811072" name="Rectangle 64"/>
          <p:cNvSpPr>
            <a:spLocks noChangeArrowheads="1"/>
          </p:cNvSpPr>
          <p:nvPr/>
        </p:nvSpPr>
        <p:spPr bwMode="auto">
          <a:xfrm>
            <a:off x="2505075" y="4781550"/>
            <a:ext cx="508000" cy="304800"/>
          </a:xfrm>
          <a:prstGeom prst="rect">
            <a:avLst/>
          </a:prstGeom>
          <a:noFill/>
          <a:ln w="9525">
            <a:noFill/>
            <a:miter lim="800000"/>
          </a:ln>
        </p:spPr>
        <p:txBody>
          <a:bodyPr wrap="none" lIns="0" tIns="0" rIns="0" bIns="0">
            <a:spAutoFit/>
          </a:bodyPr>
          <a:lstStyle/>
          <a:p>
            <a:pPr eaLnBrk="0" hangingPunct="0"/>
            <a:r>
              <a:rPr kumimoji="1" lang="zh-CN" altLang="en-US" sz="2000">
                <a:solidFill>
                  <a:srgbClr val="000000"/>
                </a:solidFill>
                <a:latin typeface="宋体" panose="02010600030101010101" pitchFamily="2" charset="-122"/>
              </a:rPr>
              <a:t>审查</a:t>
            </a:r>
            <a:endParaRPr kumimoji="1" lang="zh-CN" altLang="en-US" sz="2000">
              <a:latin typeface="Times New Roman" panose="02020603050405020304" pitchFamily="18" charset="0"/>
            </a:endParaRPr>
          </a:p>
        </p:txBody>
      </p:sp>
      <p:sp>
        <p:nvSpPr>
          <p:cNvPr id="811073" name="Rectangle 65"/>
          <p:cNvSpPr>
            <a:spLocks noChangeArrowheads="1"/>
          </p:cNvSpPr>
          <p:nvPr/>
        </p:nvSpPr>
        <p:spPr bwMode="auto">
          <a:xfrm>
            <a:off x="2308225" y="5105400"/>
            <a:ext cx="762000" cy="304800"/>
          </a:xfrm>
          <a:prstGeom prst="rect">
            <a:avLst/>
          </a:prstGeom>
          <a:noFill/>
          <a:ln w="9525">
            <a:noFill/>
            <a:miter lim="800000"/>
          </a:ln>
        </p:spPr>
        <p:txBody>
          <a:bodyPr wrap="none" lIns="0" tIns="0" rIns="0" bIns="0">
            <a:spAutoFit/>
          </a:bodyPr>
          <a:lstStyle/>
          <a:p>
            <a:pPr eaLnBrk="0" hangingPunct="0"/>
            <a:r>
              <a:rPr kumimoji="1" lang="zh-CN" altLang="en-US" sz="2000">
                <a:solidFill>
                  <a:srgbClr val="000000"/>
                </a:solidFill>
                <a:latin typeface="宋体" panose="02010600030101010101" pitchFamily="2" charset="-122"/>
              </a:rPr>
              <a:t>有效性</a:t>
            </a:r>
            <a:endParaRPr kumimoji="1" lang="zh-CN" altLang="en-US" sz="2000">
              <a:latin typeface="Times New Roman" panose="02020603050405020304" pitchFamily="18" charset="0"/>
            </a:endParaRPr>
          </a:p>
        </p:txBody>
      </p:sp>
      <p:sp>
        <p:nvSpPr>
          <p:cNvPr id="811074" name="Rectangle 66"/>
          <p:cNvSpPr>
            <a:spLocks noChangeArrowheads="1"/>
          </p:cNvSpPr>
          <p:nvPr/>
        </p:nvSpPr>
        <p:spPr bwMode="auto">
          <a:xfrm>
            <a:off x="684213" y="2020888"/>
            <a:ext cx="254000" cy="304800"/>
          </a:xfrm>
          <a:prstGeom prst="rect">
            <a:avLst/>
          </a:prstGeom>
          <a:noFill/>
          <a:ln w="9525">
            <a:noFill/>
            <a:miter lim="800000"/>
          </a:ln>
        </p:spPr>
        <p:txBody>
          <a:bodyPr wrap="none" lIns="0" tIns="0" rIns="0" bIns="0">
            <a:spAutoFit/>
          </a:bodyPr>
          <a:lstStyle/>
          <a:p>
            <a:pPr eaLnBrk="0" hangingPunct="0"/>
            <a:r>
              <a:rPr kumimoji="1" lang="zh-CN" altLang="en-US" sz="2000">
                <a:solidFill>
                  <a:srgbClr val="000000"/>
                </a:solidFill>
                <a:latin typeface="宋体" panose="02010600030101010101" pitchFamily="2" charset="-122"/>
              </a:rPr>
              <a:t>采</a:t>
            </a:r>
            <a:endParaRPr kumimoji="1" lang="zh-CN" altLang="en-US" sz="2000">
              <a:latin typeface="Times New Roman" panose="02020603050405020304" pitchFamily="18" charset="0"/>
            </a:endParaRPr>
          </a:p>
        </p:txBody>
      </p:sp>
      <p:sp>
        <p:nvSpPr>
          <p:cNvPr id="811075" name="Rectangle 67"/>
          <p:cNvSpPr>
            <a:spLocks noChangeArrowheads="1"/>
          </p:cNvSpPr>
          <p:nvPr/>
        </p:nvSpPr>
        <p:spPr bwMode="auto">
          <a:xfrm>
            <a:off x="684213" y="2492375"/>
            <a:ext cx="254000" cy="304800"/>
          </a:xfrm>
          <a:prstGeom prst="rect">
            <a:avLst/>
          </a:prstGeom>
          <a:noFill/>
          <a:ln w="9525">
            <a:noFill/>
            <a:miter lim="800000"/>
          </a:ln>
        </p:spPr>
        <p:txBody>
          <a:bodyPr wrap="none" lIns="0" tIns="0" rIns="0" bIns="0">
            <a:spAutoFit/>
          </a:bodyPr>
          <a:lstStyle/>
          <a:p>
            <a:pPr eaLnBrk="0" hangingPunct="0"/>
            <a:r>
              <a:rPr kumimoji="1" lang="zh-CN" altLang="en-US" sz="2000">
                <a:solidFill>
                  <a:srgbClr val="000000"/>
                </a:solidFill>
                <a:latin typeface="宋体" panose="02010600030101010101" pitchFamily="2" charset="-122"/>
              </a:rPr>
              <a:t>购</a:t>
            </a:r>
            <a:endParaRPr kumimoji="1" lang="zh-CN" altLang="en-US" sz="2000">
              <a:latin typeface="Times New Roman" panose="02020603050405020304" pitchFamily="18" charset="0"/>
            </a:endParaRPr>
          </a:p>
        </p:txBody>
      </p:sp>
      <p:sp>
        <p:nvSpPr>
          <p:cNvPr id="811076" name="Line 68"/>
          <p:cNvSpPr>
            <a:spLocks noChangeShapeType="1"/>
          </p:cNvSpPr>
          <p:nvPr/>
        </p:nvSpPr>
        <p:spPr bwMode="auto">
          <a:xfrm flipV="1">
            <a:off x="4140200" y="1268413"/>
            <a:ext cx="0" cy="152400"/>
          </a:xfrm>
          <a:prstGeom prst="line">
            <a:avLst/>
          </a:prstGeom>
          <a:noFill/>
          <a:ln w="28575">
            <a:solidFill>
              <a:schemeClr val="tx2"/>
            </a:solidFill>
            <a:round/>
            <a:tailEnd type="stealth" w="lg" len="lg"/>
          </a:ln>
          <a:effectLst/>
        </p:spPr>
        <p:txBody>
          <a:bodyPr wrap="none" anchor="ctr"/>
          <a:lstStyle/>
          <a:p>
            <a:endParaRPr lang="zh-CN" altLang="en-US"/>
          </a:p>
        </p:txBody>
      </p:sp>
      <p:sp>
        <p:nvSpPr>
          <p:cNvPr id="811077" name="Line 69"/>
          <p:cNvSpPr>
            <a:spLocks noChangeShapeType="1"/>
          </p:cNvSpPr>
          <p:nvPr/>
        </p:nvSpPr>
        <p:spPr bwMode="auto">
          <a:xfrm flipV="1">
            <a:off x="1851025" y="6781800"/>
            <a:ext cx="6019800" cy="76200"/>
          </a:xfrm>
          <a:prstGeom prst="line">
            <a:avLst/>
          </a:prstGeom>
          <a:noFill/>
          <a:ln w="38100">
            <a:solidFill>
              <a:schemeClr val="tx1"/>
            </a:solidFill>
            <a:prstDash val="dash"/>
            <a:round/>
          </a:ln>
          <a:effectLst/>
        </p:spPr>
        <p:txBody>
          <a:bodyPr wrap="none" anchor="ctr"/>
          <a:lstStyle/>
          <a:p>
            <a:endParaRPr lang="zh-CN" altLang="en-US"/>
          </a:p>
        </p:txBody>
      </p:sp>
      <p:sp>
        <p:nvSpPr>
          <p:cNvPr id="811078" name="Freeform 70"/>
          <p:cNvSpPr/>
          <p:nvPr/>
        </p:nvSpPr>
        <p:spPr bwMode="auto">
          <a:xfrm>
            <a:off x="6516688" y="5611813"/>
            <a:ext cx="1257300" cy="1246187"/>
          </a:xfrm>
          <a:custGeom>
            <a:avLst/>
            <a:gdLst/>
            <a:ahLst/>
            <a:cxnLst>
              <a:cxn ang="0">
                <a:pos x="792" y="391"/>
              </a:cxn>
              <a:cxn ang="0">
                <a:pos x="786" y="325"/>
              </a:cxn>
              <a:cxn ang="0">
                <a:pos x="767" y="258"/>
              </a:cxn>
              <a:cxn ang="0">
                <a:pos x="738" y="196"/>
              </a:cxn>
              <a:cxn ang="0">
                <a:pos x="700" y="140"/>
              </a:cxn>
              <a:cxn ang="0">
                <a:pos x="650" y="91"/>
              </a:cxn>
              <a:cxn ang="0">
                <a:pos x="593" y="53"/>
              </a:cxn>
              <a:cxn ang="0">
                <a:pos x="532" y="25"/>
              </a:cxn>
              <a:cxn ang="0">
                <a:pos x="466" y="4"/>
              </a:cxn>
              <a:cxn ang="0">
                <a:pos x="396" y="0"/>
              </a:cxn>
              <a:cxn ang="0">
                <a:pos x="326" y="4"/>
              </a:cxn>
              <a:cxn ang="0">
                <a:pos x="260" y="25"/>
              </a:cxn>
              <a:cxn ang="0">
                <a:pos x="196" y="53"/>
              </a:cxn>
              <a:cxn ang="0">
                <a:pos x="139" y="91"/>
              </a:cxn>
              <a:cxn ang="0">
                <a:pos x="92" y="140"/>
              </a:cxn>
              <a:cxn ang="0">
                <a:pos x="54" y="196"/>
              </a:cxn>
              <a:cxn ang="0">
                <a:pos x="22" y="258"/>
              </a:cxn>
              <a:cxn ang="0">
                <a:pos x="6" y="325"/>
              </a:cxn>
              <a:cxn ang="0">
                <a:pos x="0" y="391"/>
              </a:cxn>
              <a:cxn ang="0">
                <a:pos x="6" y="461"/>
              </a:cxn>
              <a:cxn ang="0">
                <a:pos x="22" y="527"/>
              </a:cxn>
              <a:cxn ang="0">
                <a:pos x="54" y="590"/>
              </a:cxn>
              <a:cxn ang="0">
                <a:pos x="92" y="646"/>
              </a:cxn>
              <a:cxn ang="0">
                <a:pos x="139" y="691"/>
              </a:cxn>
              <a:cxn ang="0">
                <a:pos x="196" y="733"/>
              </a:cxn>
              <a:cxn ang="0">
                <a:pos x="260" y="761"/>
              </a:cxn>
              <a:cxn ang="0">
                <a:pos x="326" y="778"/>
              </a:cxn>
              <a:cxn ang="0">
                <a:pos x="396" y="785"/>
              </a:cxn>
              <a:cxn ang="0">
                <a:pos x="466" y="778"/>
              </a:cxn>
              <a:cxn ang="0">
                <a:pos x="532" y="761"/>
              </a:cxn>
              <a:cxn ang="0">
                <a:pos x="593" y="733"/>
              </a:cxn>
              <a:cxn ang="0">
                <a:pos x="650" y="691"/>
              </a:cxn>
              <a:cxn ang="0">
                <a:pos x="700" y="646"/>
              </a:cxn>
              <a:cxn ang="0">
                <a:pos x="738" y="590"/>
              </a:cxn>
              <a:cxn ang="0">
                <a:pos x="767" y="527"/>
              </a:cxn>
              <a:cxn ang="0">
                <a:pos x="786" y="461"/>
              </a:cxn>
              <a:cxn ang="0">
                <a:pos x="792" y="391"/>
              </a:cxn>
            </a:cxnLst>
            <a:rect l="0" t="0" r="r" b="b"/>
            <a:pathLst>
              <a:path w="792" h="785">
                <a:moveTo>
                  <a:pt x="792" y="391"/>
                </a:moveTo>
                <a:lnTo>
                  <a:pt x="786" y="325"/>
                </a:lnTo>
                <a:lnTo>
                  <a:pt x="767" y="258"/>
                </a:lnTo>
                <a:lnTo>
                  <a:pt x="738" y="196"/>
                </a:lnTo>
                <a:lnTo>
                  <a:pt x="700" y="140"/>
                </a:lnTo>
                <a:lnTo>
                  <a:pt x="650" y="91"/>
                </a:lnTo>
                <a:lnTo>
                  <a:pt x="593" y="53"/>
                </a:lnTo>
                <a:lnTo>
                  <a:pt x="532" y="25"/>
                </a:lnTo>
                <a:lnTo>
                  <a:pt x="466" y="4"/>
                </a:lnTo>
                <a:lnTo>
                  <a:pt x="396" y="0"/>
                </a:lnTo>
                <a:lnTo>
                  <a:pt x="326" y="4"/>
                </a:lnTo>
                <a:lnTo>
                  <a:pt x="260" y="25"/>
                </a:lnTo>
                <a:lnTo>
                  <a:pt x="196" y="53"/>
                </a:lnTo>
                <a:lnTo>
                  <a:pt x="139" y="91"/>
                </a:lnTo>
                <a:lnTo>
                  <a:pt x="92" y="140"/>
                </a:lnTo>
                <a:lnTo>
                  <a:pt x="54" y="196"/>
                </a:lnTo>
                <a:lnTo>
                  <a:pt x="22" y="258"/>
                </a:lnTo>
                <a:lnTo>
                  <a:pt x="6" y="325"/>
                </a:lnTo>
                <a:lnTo>
                  <a:pt x="0" y="391"/>
                </a:lnTo>
                <a:lnTo>
                  <a:pt x="6" y="461"/>
                </a:lnTo>
                <a:lnTo>
                  <a:pt x="22" y="527"/>
                </a:lnTo>
                <a:lnTo>
                  <a:pt x="54" y="590"/>
                </a:lnTo>
                <a:lnTo>
                  <a:pt x="92" y="646"/>
                </a:lnTo>
                <a:lnTo>
                  <a:pt x="139" y="691"/>
                </a:lnTo>
                <a:lnTo>
                  <a:pt x="196" y="733"/>
                </a:lnTo>
                <a:lnTo>
                  <a:pt x="260" y="761"/>
                </a:lnTo>
                <a:lnTo>
                  <a:pt x="326" y="778"/>
                </a:lnTo>
                <a:lnTo>
                  <a:pt x="396" y="785"/>
                </a:lnTo>
                <a:lnTo>
                  <a:pt x="466" y="778"/>
                </a:lnTo>
                <a:lnTo>
                  <a:pt x="532" y="761"/>
                </a:lnTo>
                <a:lnTo>
                  <a:pt x="593" y="733"/>
                </a:lnTo>
                <a:lnTo>
                  <a:pt x="650" y="691"/>
                </a:lnTo>
                <a:lnTo>
                  <a:pt x="700" y="646"/>
                </a:lnTo>
                <a:lnTo>
                  <a:pt x="738" y="590"/>
                </a:lnTo>
                <a:lnTo>
                  <a:pt x="767" y="527"/>
                </a:lnTo>
                <a:lnTo>
                  <a:pt x="786" y="461"/>
                </a:lnTo>
                <a:lnTo>
                  <a:pt x="792" y="391"/>
                </a:lnTo>
                <a:close/>
              </a:path>
            </a:pathLst>
          </a:custGeom>
          <a:solidFill>
            <a:srgbClr val="FFFFFF"/>
          </a:solidFill>
          <a:ln w="9525">
            <a:solidFill>
              <a:srgbClr val="000000"/>
            </a:solidFill>
            <a:prstDash val="solid"/>
            <a:round/>
          </a:ln>
        </p:spPr>
        <p:txBody>
          <a:bodyPr/>
          <a:lstStyle/>
          <a:p>
            <a:endParaRPr lang="zh-CN" altLang="en-US"/>
          </a:p>
        </p:txBody>
      </p:sp>
      <p:sp>
        <p:nvSpPr>
          <p:cNvPr id="811079" name="Rectangle 71"/>
          <p:cNvSpPr>
            <a:spLocks noChangeArrowheads="1"/>
          </p:cNvSpPr>
          <p:nvPr/>
        </p:nvSpPr>
        <p:spPr bwMode="auto">
          <a:xfrm>
            <a:off x="6877050" y="5805488"/>
            <a:ext cx="385763" cy="304800"/>
          </a:xfrm>
          <a:prstGeom prst="rect">
            <a:avLst/>
          </a:prstGeom>
          <a:noFill/>
          <a:ln w="9525">
            <a:noFill/>
            <a:miter lim="800000"/>
          </a:ln>
        </p:spPr>
        <p:txBody>
          <a:bodyPr wrap="none" lIns="0" tIns="0" rIns="0" bIns="0">
            <a:spAutoFit/>
          </a:bodyPr>
          <a:lstStyle/>
          <a:p>
            <a:pPr eaLnBrk="0" hangingPunct="0"/>
            <a:r>
              <a:rPr kumimoji="1" lang="en-US" altLang="zh-CN" sz="2000" b="1">
                <a:solidFill>
                  <a:srgbClr val="FF9966"/>
                </a:solidFill>
                <a:latin typeface="宋体" panose="02010600030101010101" pitchFamily="2" charset="-122"/>
              </a:rPr>
              <a:t>1.3</a:t>
            </a:r>
            <a:endParaRPr kumimoji="1" lang="en-US" altLang="zh-CN" sz="2000" b="1">
              <a:solidFill>
                <a:srgbClr val="FF9966"/>
              </a:solidFill>
              <a:latin typeface="Times New Roman" panose="02020603050405020304" pitchFamily="18" charset="0"/>
            </a:endParaRPr>
          </a:p>
        </p:txBody>
      </p:sp>
      <p:sp>
        <p:nvSpPr>
          <p:cNvPr id="811080" name="Rectangle 72"/>
          <p:cNvSpPr>
            <a:spLocks noChangeArrowheads="1"/>
          </p:cNvSpPr>
          <p:nvPr/>
        </p:nvSpPr>
        <p:spPr bwMode="auto">
          <a:xfrm>
            <a:off x="6659563" y="6237288"/>
            <a:ext cx="1016000" cy="304800"/>
          </a:xfrm>
          <a:prstGeom prst="rect">
            <a:avLst/>
          </a:prstGeom>
          <a:noFill/>
          <a:ln w="9525">
            <a:noFill/>
            <a:miter lim="800000"/>
          </a:ln>
        </p:spPr>
        <p:txBody>
          <a:bodyPr wrap="none" lIns="0" tIns="0" rIns="0" bIns="0">
            <a:spAutoFit/>
          </a:bodyPr>
          <a:lstStyle/>
          <a:p>
            <a:pPr eaLnBrk="0" hangingPunct="0"/>
            <a:r>
              <a:rPr kumimoji="1" lang="zh-CN" altLang="en-US" sz="2000">
                <a:solidFill>
                  <a:srgbClr val="000000"/>
                </a:solidFill>
                <a:latin typeface="宋体" panose="02010600030101010101" pitchFamily="2" charset="-122"/>
              </a:rPr>
              <a:t>打印发票</a:t>
            </a:r>
            <a:endParaRPr kumimoji="1" lang="zh-CN" altLang="en-US" sz="2000">
              <a:latin typeface="Times New Roman" panose="02020603050405020304" pitchFamily="18" charset="0"/>
            </a:endParaRPr>
          </a:p>
        </p:txBody>
      </p:sp>
      <p:sp>
        <p:nvSpPr>
          <p:cNvPr id="811081" name="Line 73"/>
          <p:cNvSpPr>
            <a:spLocks noChangeShapeType="1"/>
          </p:cNvSpPr>
          <p:nvPr/>
        </p:nvSpPr>
        <p:spPr bwMode="auto">
          <a:xfrm>
            <a:off x="5292725" y="5013325"/>
            <a:ext cx="1295400" cy="936625"/>
          </a:xfrm>
          <a:prstGeom prst="line">
            <a:avLst/>
          </a:prstGeom>
          <a:noFill/>
          <a:ln w="28575">
            <a:solidFill>
              <a:srgbClr val="000000"/>
            </a:solidFill>
            <a:round/>
            <a:tailEnd type="stealth" w="lg" len="lg"/>
          </a:ln>
        </p:spPr>
        <p:txBody>
          <a:bodyPr/>
          <a:lstStyle/>
          <a:p>
            <a:endParaRPr lang="zh-CN" altLang="en-US"/>
          </a:p>
        </p:txBody>
      </p:sp>
      <p:sp>
        <p:nvSpPr>
          <p:cNvPr id="811082" name="Rectangle 74"/>
          <p:cNvSpPr>
            <a:spLocks noChangeArrowheads="1"/>
          </p:cNvSpPr>
          <p:nvPr/>
        </p:nvSpPr>
        <p:spPr bwMode="auto">
          <a:xfrm>
            <a:off x="5219700" y="5516563"/>
            <a:ext cx="508000" cy="304800"/>
          </a:xfrm>
          <a:prstGeom prst="rect">
            <a:avLst/>
          </a:prstGeom>
          <a:noFill/>
          <a:ln w="9525">
            <a:noFill/>
            <a:miter lim="800000"/>
          </a:ln>
        </p:spPr>
        <p:txBody>
          <a:bodyPr wrap="none" lIns="0" tIns="0" rIns="0" bIns="0">
            <a:spAutoFit/>
          </a:bodyPr>
          <a:lstStyle/>
          <a:p>
            <a:pPr eaLnBrk="0" hangingPunct="0"/>
            <a:r>
              <a:rPr kumimoji="1" lang="zh-CN" altLang="en-US" sz="2000">
                <a:solidFill>
                  <a:srgbClr val="000000"/>
                </a:solidFill>
                <a:latin typeface="宋体" panose="02010600030101010101" pitchFamily="2" charset="-122"/>
              </a:rPr>
              <a:t>发票</a:t>
            </a:r>
            <a:endParaRPr kumimoji="1" lang="zh-CN" altLang="en-US" sz="2000">
              <a:latin typeface="Times New Roman" panose="02020603050405020304" pitchFamily="18" charset="0"/>
            </a:endParaRPr>
          </a:p>
        </p:txBody>
      </p:sp>
      <p:sp>
        <p:nvSpPr>
          <p:cNvPr id="811083" name="Rectangle 75"/>
          <p:cNvSpPr>
            <a:spLocks noChangeArrowheads="1"/>
          </p:cNvSpPr>
          <p:nvPr/>
        </p:nvSpPr>
        <p:spPr bwMode="auto">
          <a:xfrm>
            <a:off x="7308850" y="5300663"/>
            <a:ext cx="508000" cy="304800"/>
          </a:xfrm>
          <a:prstGeom prst="rect">
            <a:avLst/>
          </a:prstGeom>
          <a:noFill/>
          <a:ln w="9525">
            <a:noFill/>
            <a:miter lim="800000"/>
          </a:ln>
        </p:spPr>
        <p:txBody>
          <a:bodyPr wrap="none" lIns="0" tIns="0" rIns="0" bIns="0">
            <a:spAutoFit/>
          </a:bodyPr>
          <a:lstStyle/>
          <a:p>
            <a:pPr eaLnBrk="0" hangingPunct="0"/>
            <a:r>
              <a:rPr kumimoji="1" lang="zh-CN" altLang="en-US" sz="2000">
                <a:solidFill>
                  <a:srgbClr val="000000"/>
                </a:solidFill>
                <a:latin typeface="宋体" panose="02010600030101010101" pitchFamily="2" charset="-122"/>
              </a:rPr>
              <a:t>发票</a:t>
            </a:r>
            <a:endParaRPr kumimoji="1" lang="zh-CN" altLang="en-US" sz="2000">
              <a:latin typeface="Times New Roman" panose="02020603050405020304" pitchFamily="18" charset="0"/>
            </a:endParaRPr>
          </a:p>
        </p:txBody>
      </p:sp>
      <p:sp>
        <p:nvSpPr>
          <p:cNvPr id="811084" name="Line 76"/>
          <p:cNvSpPr>
            <a:spLocks noChangeShapeType="1"/>
          </p:cNvSpPr>
          <p:nvPr/>
        </p:nvSpPr>
        <p:spPr bwMode="auto">
          <a:xfrm flipV="1">
            <a:off x="7812088" y="5157788"/>
            <a:ext cx="431800" cy="1079500"/>
          </a:xfrm>
          <a:prstGeom prst="line">
            <a:avLst/>
          </a:prstGeom>
          <a:noFill/>
          <a:ln w="28575">
            <a:solidFill>
              <a:srgbClr val="000000"/>
            </a:solidFill>
            <a:round/>
            <a:tailEnd type="stealth" w="lg" len="lg"/>
          </a:ln>
        </p:spPr>
        <p:txBody>
          <a:bodyPr/>
          <a:lstStyle/>
          <a:p>
            <a:endParaRPr lang="zh-CN" altLang="en-US"/>
          </a:p>
        </p:txBody>
      </p:sp>
      <p:sp>
        <p:nvSpPr>
          <p:cNvPr id="811085" name="Rectangle 77"/>
          <p:cNvSpPr>
            <a:spLocks noChangeArrowheads="1"/>
          </p:cNvSpPr>
          <p:nvPr/>
        </p:nvSpPr>
        <p:spPr bwMode="auto">
          <a:xfrm>
            <a:off x="0" y="260350"/>
            <a:ext cx="4114800" cy="365125"/>
          </a:xfrm>
          <a:prstGeom prst="rect">
            <a:avLst/>
          </a:prstGeom>
          <a:noFill/>
          <a:ln w="9525">
            <a:noFill/>
            <a:miter lim="800000"/>
          </a:ln>
        </p:spPr>
        <p:txBody>
          <a:bodyPr wrap="none" lIns="0" tIns="0" rIns="0" bIns="0">
            <a:spAutoFit/>
          </a:bodyPr>
          <a:lstStyle/>
          <a:p>
            <a:pPr eaLnBrk="0" hangingPunct="0"/>
            <a:r>
              <a:rPr kumimoji="1" lang="zh-CN" altLang="en-US" sz="2400">
                <a:solidFill>
                  <a:srgbClr val="000000"/>
                </a:solidFill>
                <a:latin typeface="宋体" panose="02010600030101010101" pitchFamily="2" charset="-122"/>
              </a:rPr>
              <a:t>第二层</a:t>
            </a:r>
            <a:r>
              <a:rPr kumimoji="1" lang="en-US" altLang="zh-CN" sz="2400">
                <a:solidFill>
                  <a:srgbClr val="000000"/>
                </a:solidFill>
                <a:latin typeface="宋体" panose="02010600030101010101" pitchFamily="2" charset="-122"/>
              </a:rPr>
              <a:t>DFD</a:t>
            </a:r>
            <a:r>
              <a:rPr kumimoji="1" lang="zh-CN" altLang="en-US" sz="2400">
                <a:solidFill>
                  <a:srgbClr val="000000"/>
                </a:solidFill>
                <a:latin typeface="宋体" panose="02010600030101010101" pitchFamily="2" charset="-122"/>
              </a:rPr>
              <a:t>图</a:t>
            </a:r>
            <a:r>
              <a:rPr kumimoji="1" lang="en-US" altLang="zh-CN" sz="2400">
                <a:solidFill>
                  <a:srgbClr val="000000"/>
                </a:solidFill>
                <a:latin typeface="Times New Roman" panose="02020603050405020304"/>
              </a:rPr>
              <a:t>——</a:t>
            </a:r>
            <a:r>
              <a:rPr kumimoji="1" lang="zh-CN" altLang="en-US" sz="2400">
                <a:solidFill>
                  <a:srgbClr val="000000"/>
                </a:solidFill>
                <a:latin typeface="宋体" panose="02010600030101010101" pitchFamily="2" charset="-122"/>
              </a:rPr>
              <a:t>教材销售系统</a:t>
            </a:r>
            <a:endParaRPr kumimoji="1" lang="zh-CN" altLang="en-US" sz="2400">
              <a:latin typeface="Times New Roman" panose="02020603050405020304" pitchFamily="18" charset="0"/>
            </a:endParaRPr>
          </a:p>
        </p:txBody>
      </p:sp>
      <p:sp>
        <p:nvSpPr>
          <p:cNvPr id="811086" name="Rectangle 78"/>
          <p:cNvSpPr>
            <a:spLocks noChangeArrowheads="1"/>
          </p:cNvSpPr>
          <p:nvPr/>
        </p:nvSpPr>
        <p:spPr bwMode="auto">
          <a:xfrm>
            <a:off x="6392863" y="4035425"/>
            <a:ext cx="385762" cy="304800"/>
          </a:xfrm>
          <a:prstGeom prst="rect">
            <a:avLst/>
          </a:prstGeom>
          <a:noFill/>
          <a:ln w="9525">
            <a:noFill/>
            <a:miter lim="800000"/>
          </a:ln>
        </p:spPr>
        <p:txBody>
          <a:bodyPr wrap="none" lIns="0" tIns="0" rIns="0" bIns="0">
            <a:spAutoFit/>
          </a:bodyPr>
          <a:lstStyle/>
          <a:p>
            <a:pPr eaLnBrk="0" hangingPunct="0"/>
            <a:r>
              <a:rPr kumimoji="1" lang="en-US" altLang="zh-CN" sz="2000" b="1">
                <a:solidFill>
                  <a:srgbClr val="FF9966"/>
                </a:solidFill>
                <a:latin typeface="宋体" panose="02010600030101010101" pitchFamily="2" charset="-122"/>
              </a:rPr>
              <a:t>1.4</a:t>
            </a:r>
            <a:endParaRPr kumimoji="1" lang="en-US" altLang="zh-CN" sz="2000" b="1">
              <a:solidFill>
                <a:srgbClr val="FF9966"/>
              </a:solidFill>
              <a:latin typeface="Times New Roman" panose="02020603050405020304" pitchFamily="18" charset="0"/>
            </a:endParaRPr>
          </a:p>
        </p:txBody>
      </p:sp>
      <p:sp>
        <p:nvSpPr>
          <p:cNvPr id="811087" name="Rectangle 79"/>
          <p:cNvSpPr>
            <a:spLocks noChangeArrowheads="1"/>
          </p:cNvSpPr>
          <p:nvPr/>
        </p:nvSpPr>
        <p:spPr bwMode="auto">
          <a:xfrm>
            <a:off x="6173788" y="4365625"/>
            <a:ext cx="1016000" cy="304800"/>
          </a:xfrm>
          <a:prstGeom prst="rect">
            <a:avLst/>
          </a:prstGeom>
          <a:noFill/>
          <a:ln w="9525">
            <a:noFill/>
            <a:miter lim="800000"/>
          </a:ln>
        </p:spPr>
        <p:txBody>
          <a:bodyPr wrap="none" lIns="0" tIns="0" rIns="0" bIns="0">
            <a:spAutoFit/>
          </a:bodyPr>
          <a:lstStyle/>
          <a:p>
            <a:pPr algn="ctr" eaLnBrk="0" hangingPunct="0"/>
            <a:r>
              <a:rPr kumimoji="1" lang="zh-CN" altLang="en-US" sz="2000">
                <a:solidFill>
                  <a:srgbClr val="000000"/>
                </a:solidFill>
                <a:latin typeface="宋体" panose="02010600030101010101" pitchFamily="2" charset="-122"/>
              </a:rPr>
              <a:t>登记售书</a:t>
            </a:r>
            <a:endParaRPr kumimoji="1" lang="zh-CN" altLang="en-US" sz="2000">
              <a:latin typeface="Times New Roman" panose="02020603050405020304" pitchFamily="18" charset="0"/>
            </a:endParaRPr>
          </a:p>
        </p:txBody>
      </p:sp>
      <p:sp>
        <p:nvSpPr>
          <p:cNvPr id="811088" name="Freeform 80"/>
          <p:cNvSpPr/>
          <p:nvPr/>
        </p:nvSpPr>
        <p:spPr bwMode="auto">
          <a:xfrm>
            <a:off x="6372225" y="2133600"/>
            <a:ext cx="1257300" cy="1246188"/>
          </a:xfrm>
          <a:custGeom>
            <a:avLst/>
            <a:gdLst/>
            <a:ahLst/>
            <a:cxnLst>
              <a:cxn ang="0">
                <a:pos x="792" y="391"/>
              </a:cxn>
              <a:cxn ang="0">
                <a:pos x="786" y="325"/>
              </a:cxn>
              <a:cxn ang="0">
                <a:pos x="767" y="258"/>
              </a:cxn>
              <a:cxn ang="0">
                <a:pos x="738" y="196"/>
              </a:cxn>
              <a:cxn ang="0">
                <a:pos x="700" y="140"/>
              </a:cxn>
              <a:cxn ang="0">
                <a:pos x="650" y="91"/>
              </a:cxn>
              <a:cxn ang="0">
                <a:pos x="593" y="53"/>
              </a:cxn>
              <a:cxn ang="0">
                <a:pos x="532" y="25"/>
              </a:cxn>
              <a:cxn ang="0">
                <a:pos x="466" y="4"/>
              </a:cxn>
              <a:cxn ang="0">
                <a:pos x="396" y="0"/>
              </a:cxn>
              <a:cxn ang="0">
                <a:pos x="326" y="4"/>
              </a:cxn>
              <a:cxn ang="0">
                <a:pos x="260" y="25"/>
              </a:cxn>
              <a:cxn ang="0">
                <a:pos x="196" y="53"/>
              </a:cxn>
              <a:cxn ang="0">
                <a:pos x="139" y="91"/>
              </a:cxn>
              <a:cxn ang="0">
                <a:pos x="92" y="140"/>
              </a:cxn>
              <a:cxn ang="0">
                <a:pos x="54" y="196"/>
              </a:cxn>
              <a:cxn ang="0">
                <a:pos x="22" y="258"/>
              </a:cxn>
              <a:cxn ang="0">
                <a:pos x="6" y="325"/>
              </a:cxn>
              <a:cxn ang="0">
                <a:pos x="0" y="391"/>
              </a:cxn>
              <a:cxn ang="0">
                <a:pos x="6" y="461"/>
              </a:cxn>
              <a:cxn ang="0">
                <a:pos x="22" y="527"/>
              </a:cxn>
              <a:cxn ang="0">
                <a:pos x="54" y="590"/>
              </a:cxn>
              <a:cxn ang="0">
                <a:pos x="92" y="646"/>
              </a:cxn>
              <a:cxn ang="0">
                <a:pos x="139" y="691"/>
              </a:cxn>
              <a:cxn ang="0">
                <a:pos x="196" y="733"/>
              </a:cxn>
              <a:cxn ang="0">
                <a:pos x="260" y="761"/>
              </a:cxn>
              <a:cxn ang="0">
                <a:pos x="326" y="778"/>
              </a:cxn>
              <a:cxn ang="0">
                <a:pos x="396" y="785"/>
              </a:cxn>
              <a:cxn ang="0">
                <a:pos x="466" y="778"/>
              </a:cxn>
              <a:cxn ang="0">
                <a:pos x="532" y="761"/>
              </a:cxn>
              <a:cxn ang="0">
                <a:pos x="593" y="733"/>
              </a:cxn>
              <a:cxn ang="0">
                <a:pos x="650" y="691"/>
              </a:cxn>
              <a:cxn ang="0">
                <a:pos x="700" y="646"/>
              </a:cxn>
              <a:cxn ang="0">
                <a:pos x="738" y="590"/>
              </a:cxn>
              <a:cxn ang="0">
                <a:pos x="767" y="527"/>
              </a:cxn>
              <a:cxn ang="0">
                <a:pos x="786" y="461"/>
              </a:cxn>
              <a:cxn ang="0">
                <a:pos x="792" y="391"/>
              </a:cxn>
            </a:cxnLst>
            <a:rect l="0" t="0" r="r" b="b"/>
            <a:pathLst>
              <a:path w="792" h="785">
                <a:moveTo>
                  <a:pt x="792" y="391"/>
                </a:moveTo>
                <a:lnTo>
                  <a:pt x="786" y="325"/>
                </a:lnTo>
                <a:lnTo>
                  <a:pt x="767" y="258"/>
                </a:lnTo>
                <a:lnTo>
                  <a:pt x="738" y="196"/>
                </a:lnTo>
                <a:lnTo>
                  <a:pt x="700" y="140"/>
                </a:lnTo>
                <a:lnTo>
                  <a:pt x="650" y="91"/>
                </a:lnTo>
                <a:lnTo>
                  <a:pt x="593" y="53"/>
                </a:lnTo>
                <a:lnTo>
                  <a:pt x="532" y="25"/>
                </a:lnTo>
                <a:lnTo>
                  <a:pt x="466" y="4"/>
                </a:lnTo>
                <a:lnTo>
                  <a:pt x="396" y="0"/>
                </a:lnTo>
                <a:lnTo>
                  <a:pt x="326" y="4"/>
                </a:lnTo>
                <a:lnTo>
                  <a:pt x="260" y="25"/>
                </a:lnTo>
                <a:lnTo>
                  <a:pt x="196" y="53"/>
                </a:lnTo>
                <a:lnTo>
                  <a:pt x="139" y="91"/>
                </a:lnTo>
                <a:lnTo>
                  <a:pt x="92" y="140"/>
                </a:lnTo>
                <a:lnTo>
                  <a:pt x="54" y="196"/>
                </a:lnTo>
                <a:lnTo>
                  <a:pt x="22" y="258"/>
                </a:lnTo>
                <a:lnTo>
                  <a:pt x="6" y="325"/>
                </a:lnTo>
                <a:lnTo>
                  <a:pt x="0" y="391"/>
                </a:lnTo>
                <a:lnTo>
                  <a:pt x="6" y="461"/>
                </a:lnTo>
                <a:lnTo>
                  <a:pt x="22" y="527"/>
                </a:lnTo>
                <a:lnTo>
                  <a:pt x="54" y="590"/>
                </a:lnTo>
                <a:lnTo>
                  <a:pt x="92" y="646"/>
                </a:lnTo>
                <a:lnTo>
                  <a:pt x="139" y="691"/>
                </a:lnTo>
                <a:lnTo>
                  <a:pt x="196" y="733"/>
                </a:lnTo>
                <a:lnTo>
                  <a:pt x="260" y="761"/>
                </a:lnTo>
                <a:lnTo>
                  <a:pt x="326" y="778"/>
                </a:lnTo>
                <a:lnTo>
                  <a:pt x="396" y="785"/>
                </a:lnTo>
                <a:lnTo>
                  <a:pt x="466" y="778"/>
                </a:lnTo>
                <a:lnTo>
                  <a:pt x="532" y="761"/>
                </a:lnTo>
                <a:lnTo>
                  <a:pt x="593" y="733"/>
                </a:lnTo>
                <a:lnTo>
                  <a:pt x="650" y="691"/>
                </a:lnTo>
                <a:lnTo>
                  <a:pt x="700" y="646"/>
                </a:lnTo>
                <a:lnTo>
                  <a:pt x="738" y="590"/>
                </a:lnTo>
                <a:lnTo>
                  <a:pt x="767" y="527"/>
                </a:lnTo>
                <a:lnTo>
                  <a:pt x="786" y="461"/>
                </a:lnTo>
                <a:lnTo>
                  <a:pt x="792" y="391"/>
                </a:lnTo>
                <a:close/>
              </a:path>
            </a:pathLst>
          </a:custGeom>
          <a:solidFill>
            <a:srgbClr val="FFFFFF"/>
          </a:solidFill>
          <a:ln w="9525">
            <a:solidFill>
              <a:schemeClr val="bg2"/>
            </a:solidFill>
            <a:prstDash val="solid"/>
            <a:round/>
          </a:ln>
        </p:spPr>
        <p:txBody>
          <a:bodyPr/>
          <a:lstStyle/>
          <a:p>
            <a:endParaRPr lang="zh-CN" altLang="en-US"/>
          </a:p>
        </p:txBody>
      </p:sp>
      <p:sp>
        <p:nvSpPr>
          <p:cNvPr id="811089" name="Rectangle 81"/>
          <p:cNvSpPr>
            <a:spLocks noChangeArrowheads="1"/>
          </p:cNvSpPr>
          <p:nvPr/>
        </p:nvSpPr>
        <p:spPr bwMode="auto">
          <a:xfrm>
            <a:off x="6659563" y="2278063"/>
            <a:ext cx="385762" cy="304800"/>
          </a:xfrm>
          <a:prstGeom prst="rect">
            <a:avLst/>
          </a:prstGeom>
          <a:noFill/>
          <a:ln w="9525">
            <a:noFill/>
            <a:miter lim="800000"/>
          </a:ln>
        </p:spPr>
        <p:txBody>
          <a:bodyPr lIns="0" tIns="0" rIns="0" bIns="0">
            <a:spAutoFit/>
          </a:bodyPr>
          <a:lstStyle/>
          <a:p>
            <a:pPr eaLnBrk="0" hangingPunct="0"/>
            <a:r>
              <a:rPr kumimoji="1" lang="en-US" altLang="zh-CN" sz="2000" b="1">
                <a:solidFill>
                  <a:srgbClr val="FF9966"/>
                </a:solidFill>
                <a:latin typeface="宋体" panose="02010600030101010101" pitchFamily="2" charset="-122"/>
              </a:rPr>
              <a:t>1.7</a:t>
            </a:r>
            <a:endParaRPr kumimoji="1" lang="en-US" altLang="zh-CN" sz="2000" b="1">
              <a:solidFill>
                <a:srgbClr val="FF9966"/>
              </a:solidFill>
              <a:latin typeface="Times New Roman" panose="02020603050405020304" pitchFamily="18" charset="0"/>
            </a:endParaRPr>
          </a:p>
        </p:txBody>
      </p:sp>
      <p:sp>
        <p:nvSpPr>
          <p:cNvPr id="811090" name="Rectangle 82"/>
          <p:cNvSpPr>
            <a:spLocks noChangeArrowheads="1"/>
          </p:cNvSpPr>
          <p:nvPr/>
        </p:nvSpPr>
        <p:spPr bwMode="auto">
          <a:xfrm>
            <a:off x="6443663" y="2565400"/>
            <a:ext cx="1016000" cy="609600"/>
          </a:xfrm>
          <a:prstGeom prst="rect">
            <a:avLst/>
          </a:prstGeom>
          <a:noFill/>
          <a:ln w="9525">
            <a:noFill/>
            <a:miter lim="800000"/>
          </a:ln>
        </p:spPr>
        <p:txBody>
          <a:bodyPr lIns="0" tIns="0" rIns="0" bIns="0">
            <a:spAutoFit/>
          </a:bodyPr>
          <a:lstStyle/>
          <a:p>
            <a:pPr algn="ctr" eaLnBrk="0" hangingPunct="0"/>
            <a:r>
              <a:rPr kumimoji="1" lang="zh-CN" altLang="en-US" sz="2000">
                <a:solidFill>
                  <a:srgbClr val="000000"/>
                </a:solidFill>
                <a:latin typeface="宋体" panose="02010600030101010101" pitchFamily="2" charset="-122"/>
              </a:rPr>
              <a:t>打印</a:t>
            </a:r>
            <a:endParaRPr kumimoji="1" lang="zh-CN" altLang="en-US" sz="2000">
              <a:solidFill>
                <a:srgbClr val="000000"/>
              </a:solidFill>
              <a:latin typeface="宋体" panose="02010600030101010101" pitchFamily="2" charset="-122"/>
            </a:endParaRPr>
          </a:p>
          <a:p>
            <a:pPr algn="ctr" eaLnBrk="0" hangingPunct="0"/>
            <a:r>
              <a:rPr kumimoji="1" lang="zh-CN" altLang="en-US" sz="2000">
                <a:solidFill>
                  <a:srgbClr val="000000"/>
                </a:solidFill>
                <a:latin typeface="宋体" panose="02010600030101010101" pitchFamily="2" charset="-122"/>
              </a:rPr>
              <a:t>领书单</a:t>
            </a:r>
            <a:endParaRPr kumimoji="1" lang="zh-CN" altLang="en-US" sz="2000">
              <a:latin typeface="Times New Roman" panose="02020603050405020304" pitchFamily="18" charset="0"/>
            </a:endParaRPr>
          </a:p>
        </p:txBody>
      </p:sp>
      <p:sp>
        <p:nvSpPr>
          <p:cNvPr id="811091" name="Line 83"/>
          <p:cNvSpPr>
            <a:spLocks noChangeShapeType="1"/>
          </p:cNvSpPr>
          <p:nvPr/>
        </p:nvSpPr>
        <p:spPr bwMode="auto">
          <a:xfrm flipV="1">
            <a:off x="5219700" y="3213100"/>
            <a:ext cx="1368425" cy="1439863"/>
          </a:xfrm>
          <a:prstGeom prst="line">
            <a:avLst/>
          </a:prstGeom>
          <a:noFill/>
          <a:ln w="28575">
            <a:solidFill>
              <a:srgbClr val="000000"/>
            </a:solidFill>
            <a:round/>
            <a:tailEnd type="stealth" w="lg" len="lg"/>
          </a:ln>
        </p:spPr>
        <p:txBody>
          <a:bodyPr/>
          <a:lstStyle/>
          <a:p>
            <a:endParaRPr lang="zh-CN" altLang="en-US"/>
          </a:p>
        </p:txBody>
      </p:sp>
      <p:sp>
        <p:nvSpPr>
          <p:cNvPr id="811092" name="Rectangle 84"/>
          <p:cNvSpPr>
            <a:spLocks noChangeArrowheads="1"/>
          </p:cNvSpPr>
          <p:nvPr/>
        </p:nvSpPr>
        <p:spPr bwMode="auto">
          <a:xfrm>
            <a:off x="6084888" y="3573463"/>
            <a:ext cx="508000" cy="304800"/>
          </a:xfrm>
          <a:prstGeom prst="rect">
            <a:avLst/>
          </a:prstGeom>
          <a:noFill/>
          <a:ln w="9525">
            <a:noFill/>
            <a:miter lim="800000"/>
          </a:ln>
        </p:spPr>
        <p:txBody>
          <a:bodyPr wrap="none" lIns="0" tIns="0" rIns="0" bIns="0">
            <a:spAutoFit/>
          </a:bodyPr>
          <a:lstStyle/>
          <a:p>
            <a:pPr eaLnBrk="0" hangingPunct="0"/>
            <a:r>
              <a:rPr kumimoji="1" lang="zh-CN" altLang="en-US" sz="2000">
                <a:solidFill>
                  <a:srgbClr val="000000"/>
                </a:solidFill>
                <a:latin typeface="宋体" panose="02010600030101010101" pitchFamily="2" charset="-122"/>
              </a:rPr>
              <a:t>发票</a:t>
            </a:r>
            <a:endParaRPr kumimoji="1" lang="zh-CN" altLang="en-US" sz="2000">
              <a:latin typeface="Times New Roman" panose="02020603050405020304" pitchFamily="18" charset="0"/>
            </a:endParaRPr>
          </a:p>
        </p:txBody>
      </p:sp>
      <p:sp>
        <p:nvSpPr>
          <p:cNvPr id="811093" name="Line 85"/>
          <p:cNvSpPr>
            <a:spLocks noChangeShapeType="1"/>
          </p:cNvSpPr>
          <p:nvPr/>
        </p:nvSpPr>
        <p:spPr bwMode="auto">
          <a:xfrm flipH="1">
            <a:off x="3505200" y="4419600"/>
            <a:ext cx="0" cy="1066800"/>
          </a:xfrm>
          <a:prstGeom prst="line">
            <a:avLst/>
          </a:prstGeom>
          <a:noFill/>
          <a:ln w="38100">
            <a:solidFill>
              <a:srgbClr val="0000FF"/>
            </a:solidFill>
            <a:prstDash val="dash"/>
            <a:round/>
          </a:ln>
          <a:effectLst/>
        </p:spPr>
        <p:txBody>
          <a:bodyPr wrap="none" anchor="ctr"/>
          <a:lstStyle/>
          <a:p>
            <a:endParaRPr lang="zh-CN" altLang="en-US"/>
          </a:p>
        </p:txBody>
      </p:sp>
      <p:sp>
        <p:nvSpPr>
          <p:cNvPr id="811094" name="Line 86"/>
          <p:cNvSpPr>
            <a:spLocks noChangeShapeType="1"/>
          </p:cNvSpPr>
          <p:nvPr/>
        </p:nvSpPr>
        <p:spPr bwMode="auto">
          <a:xfrm>
            <a:off x="5867400" y="3200400"/>
            <a:ext cx="1873250" cy="1165225"/>
          </a:xfrm>
          <a:prstGeom prst="line">
            <a:avLst/>
          </a:prstGeom>
          <a:noFill/>
          <a:ln w="38100">
            <a:solidFill>
              <a:srgbClr val="0000FF"/>
            </a:solidFill>
            <a:prstDash val="dash"/>
            <a:round/>
          </a:ln>
          <a:effectLst/>
        </p:spPr>
        <p:txBody>
          <a:bodyPr wrap="none" anchor="ctr"/>
          <a:lstStyle/>
          <a:p>
            <a:endParaRPr lang="zh-CN" altLang="en-US"/>
          </a:p>
        </p:txBody>
      </p:sp>
      <p:sp>
        <p:nvSpPr>
          <p:cNvPr id="811095" name="Line 87"/>
          <p:cNvSpPr>
            <a:spLocks noChangeShapeType="1"/>
          </p:cNvSpPr>
          <p:nvPr/>
        </p:nvSpPr>
        <p:spPr bwMode="auto">
          <a:xfrm flipV="1">
            <a:off x="5940425" y="4437063"/>
            <a:ext cx="1800225" cy="1871662"/>
          </a:xfrm>
          <a:prstGeom prst="line">
            <a:avLst/>
          </a:prstGeom>
          <a:noFill/>
          <a:ln w="38100">
            <a:solidFill>
              <a:srgbClr val="0000FF"/>
            </a:solidFill>
            <a:prstDash val="dash"/>
            <a:round/>
          </a:ln>
          <a:effectLst/>
        </p:spPr>
        <p:txBody>
          <a:bodyPr wrap="none" anchor="ctr"/>
          <a:lstStyle/>
          <a:p>
            <a:endParaRPr lang="zh-CN" altLang="en-US"/>
          </a:p>
        </p:txBody>
      </p:sp>
      <p:sp>
        <p:nvSpPr>
          <p:cNvPr id="811096" name="Line 88"/>
          <p:cNvSpPr>
            <a:spLocks noChangeShapeType="1"/>
          </p:cNvSpPr>
          <p:nvPr/>
        </p:nvSpPr>
        <p:spPr bwMode="auto">
          <a:xfrm flipV="1">
            <a:off x="5867400" y="1371600"/>
            <a:ext cx="914400" cy="1828800"/>
          </a:xfrm>
          <a:prstGeom prst="line">
            <a:avLst/>
          </a:prstGeom>
          <a:noFill/>
          <a:ln w="38100">
            <a:solidFill>
              <a:srgbClr val="0000FF"/>
            </a:solidFill>
            <a:prstDash val="dash"/>
            <a:round/>
          </a:ln>
          <a:effectLst/>
        </p:spPr>
        <p:txBody>
          <a:bodyPr wrap="none" anchor="ctr"/>
          <a:lstStyle/>
          <a:p>
            <a:endParaRPr lang="zh-CN" altLang="en-US"/>
          </a:p>
        </p:txBody>
      </p:sp>
      <p:sp>
        <p:nvSpPr>
          <p:cNvPr id="811097" name="Text Box 89"/>
          <p:cNvSpPr txBox="1">
            <a:spLocks noChangeArrowheads="1"/>
          </p:cNvSpPr>
          <p:nvPr/>
        </p:nvSpPr>
        <p:spPr bwMode="auto">
          <a:xfrm>
            <a:off x="827088" y="836613"/>
            <a:ext cx="1152525" cy="519112"/>
          </a:xfrm>
          <a:prstGeom prst="rect">
            <a:avLst/>
          </a:prstGeom>
          <a:noFill/>
          <a:ln w="9525">
            <a:noFill/>
            <a:miter lim="800000"/>
          </a:ln>
          <a:effectLst/>
        </p:spPr>
        <p:txBody>
          <a:bodyPr>
            <a:spAutoFit/>
          </a:bodyPr>
          <a:lstStyle/>
          <a:p>
            <a:pPr>
              <a:spcBef>
                <a:spcPct val="50000"/>
              </a:spcBef>
            </a:pPr>
            <a:r>
              <a:rPr kumimoji="1" lang="zh-CN" altLang="en-US" sz="2800" b="1">
                <a:solidFill>
                  <a:srgbClr val="0000FF"/>
                </a:solidFill>
                <a:latin typeface="Times New Roman" panose="02020603050405020304" pitchFamily="18" charset="0"/>
              </a:rPr>
              <a:t>输入</a:t>
            </a:r>
            <a:endParaRPr kumimoji="1" lang="zh-CN" altLang="en-US" sz="2800" b="1">
              <a:solidFill>
                <a:srgbClr val="0000FF"/>
              </a:solidFill>
              <a:latin typeface="Times New Roman" panose="02020603050405020304" pitchFamily="18" charset="0"/>
            </a:endParaRPr>
          </a:p>
        </p:txBody>
      </p:sp>
      <p:sp>
        <p:nvSpPr>
          <p:cNvPr id="811098" name="Text Box 90"/>
          <p:cNvSpPr txBox="1">
            <a:spLocks noChangeArrowheads="1"/>
          </p:cNvSpPr>
          <p:nvPr/>
        </p:nvSpPr>
        <p:spPr bwMode="auto">
          <a:xfrm>
            <a:off x="7740650" y="1700213"/>
            <a:ext cx="1152525" cy="519112"/>
          </a:xfrm>
          <a:prstGeom prst="rect">
            <a:avLst/>
          </a:prstGeom>
          <a:noFill/>
          <a:ln w="9525">
            <a:noFill/>
            <a:miter lim="800000"/>
          </a:ln>
          <a:effectLst/>
        </p:spPr>
        <p:txBody>
          <a:bodyPr>
            <a:spAutoFit/>
          </a:bodyPr>
          <a:lstStyle/>
          <a:p>
            <a:pPr>
              <a:spcBef>
                <a:spcPct val="50000"/>
              </a:spcBef>
            </a:pPr>
            <a:r>
              <a:rPr kumimoji="1" lang="zh-CN" altLang="en-US" sz="2800" b="1">
                <a:solidFill>
                  <a:srgbClr val="0000FF"/>
                </a:solidFill>
                <a:latin typeface="Times New Roman" panose="02020603050405020304" pitchFamily="18" charset="0"/>
              </a:rPr>
              <a:t>输出</a:t>
            </a:r>
            <a:endParaRPr kumimoji="1" lang="zh-CN" altLang="en-US" sz="2800" b="1">
              <a:solidFill>
                <a:srgbClr val="0000FF"/>
              </a:solidFill>
              <a:latin typeface="Times New Roman" panose="02020603050405020304" pitchFamily="18" charset="0"/>
            </a:endParaRPr>
          </a:p>
        </p:txBody>
      </p:sp>
      <p:sp>
        <p:nvSpPr>
          <p:cNvPr id="811099" name="Text Box 91"/>
          <p:cNvSpPr txBox="1">
            <a:spLocks noChangeArrowheads="1"/>
          </p:cNvSpPr>
          <p:nvPr/>
        </p:nvSpPr>
        <p:spPr bwMode="auto">
          <a:xfrm>
            <a:off x="5508625" y="765175"/>
            <a:ext cx="1152525" cy="946150"/>
          </a:xfrm>
          <a:prstGeom prst="rect">
            <a:avLst/>
          </a:prstGeom>
          <a:noFill/>
          <a:ln w="9525">
            <a:noFill/>
            <a:miter lim="800000"/>
          </a:ln>
          <a:effectLst/>
        </p:spPr>
        <p:txBody>
          <a:bodyPr>
            <a:spAutoFit/>
          </a:bodyPr>
          <a:lstStyle/>
          <a:p>
            <a:pPr>
              <a:spcBef>
                <a:spcPct val="50000"/>
              </a:spcBef>
            </a:pPr>
            <a:r>
              <a:rPr kumimoji="1" lang="zh-CN" altLang="en-US" sz="2800" b="1">
                <a:solidFill>
                  <a:srgbClr val="0000FF"/>
                </a:solidFill>
                <a:latin typeface="Times New Roman" panose="02020603050405020304" pitchFamily="18" charset="0"/>
              </a:rPr>
              <a:t>变换中心</a:t>
            </a:r>
            <a:endParaRPr kumimoji="1" lang="zh-CN" altLang="en-US" sz="2800" b="1">
              <a:solidFill>
                <a:srgbClr val="0000FF"/>
              </a:solidFill>
              <a:latin typeface="Times New Roman" panose="02020603050405020304" pitchFamily="18" charset="0"/>
            </a:endParaRPr>
          </a:p>
        </p:txBody>
      </p:sp>
      <p:sp>
        <p:nvSpPr>
          <p:cNvPr id="811100" name="Line 92"/>
          <p:cNvSpPr>
            <a:spLocks noChangeShapeType="1"/>
          </p:cNvSpPr>
          <p:nvPr/>
        </p:nvSpPr>
        <p:spPr bwMode="auto">
          <a:xfrm flipH="1">
            <a:off x="3962400" y="3352800"/>
            <a:ext cx="914400" cy="457200"/>
          </a:xfrm>
          <a:prstGeom prst="line">
            <a:avLst/>
          </a:prstGeom>
          <a:noFill/>
          <a:ln w="38100">
            <a:solidFill>
              <a:srgbClr val="0000FF"/>
            </a:solidFill>
            <a:prstDash val="dash"/>
            <a:round/>
          </a:ln>
          <a:effectLst/>
        </p:spPr>
        <p:txBody>
          <a:bodyPr wrap="none" anchor="ctr"/>
          <a:lstStyle/>
          <a:p>
            <a:endParaRPr lang="zh-CN" altLang="en-US"/>
          </a:p>
        </p:txBody>
      </p:sp>
      <p:sp>
        <p:nvSpPr>
          <p:cNvPr id="811101" name="Line 93"/>
          <p:cNvSpPr>
            <a:spLocks noChangeShapeType="1"/>
          </p:cNvSpPr>
          <p:nvPr/>
        </p:nvSpPr>
        <p:spPr bwMode="auto">
          <a:xfrm flipH="1" flipV="1">
            <a:off x="2667000" y="2743200"/>
            <a:ext cx="1371600" cy="990600"/>
          </a:xfrm>
          <a:prstGeom prst="line">
            <a:avLst/>
          </a:prstGeom>
          <a:noFill/>
          <a:ln w="38100">
            <a:solidFill>
              <a:srgbClr val="0000FF"/>
            </a:solidFill>
            <a:prstDash val="dash"/>
            <a:round/>
          </a:ln>
          <a:effectLst/>
        </p:spPr>
        <p:txBody>
          <a:bodyPr wrap="none" anchor="ctr"/>
          <a:lstStyle/>
          <a:p>
            <a:endParaRPr lang="zh-CN" altLang="en-US"/>
          </a:p>
        </p:txBody>
      </p:sp>
      <p:sp>
        <p:nvSpPr>
          <p:cNvPr id="811102" name="Line 94"/>
          <p:cNvSpPr>
            <a:spLocks noChangeShapeType="1"/>
          </p:cNvSpPr>
          <p:nvPr/>
        </p:nvSpPr>
        <p:spPr bwMode="auto">
          <a:xfrm flipV="1">
            <a:off x="1524000" y="2743200"/>
            <a:ext cx="1066800" cy="457200"/>
          </a:xfrm>
          <a:prstGeom prst="line">
            <a:avLst/>
          </a:prstGeom>
          <a:noFill/>
          <a:ln w="38100">
            <a:solidFill>
              <a:srgbClr val="0000FF"/>
            </a:solidFill>
            <a:prstDash val="dash"/>
            <a:round/>
          </a:ln>
          <a:effectLst/>
        </p:spPr>
        <p:txBody>
          <a:bodyPr wrap="none" anchor="ctr"/>
          <a:lstStyle/>
          <a:p>
            <a:endParaRPr lang="zh-CN" altLang="en-US"/>
          </a:p>
        </p:txBody>
      </p:sp>
      <p:sp>
        <p:nvSpPr>
          <p:cNvPr id="811103" name="Line 95"/>
          <p:cNvSpPr>
            <a:spLocks noChangeShapeType="1"/>
          </p:cNvSpPr>
          <p:nvPr/>
        </p:nvSpPr>
        <p:spPr bwMode="auto">
          <a:xfrm flipH="1" flipV="1">
            <a:off x="1524000" y="3200400"/>
            <a:ext cx="1981200" cy="1219200"/>
          </a:xfrm>
          <a:prstGeom prst="line">
            <a:avLst/>
          </a:prstGeom>
          <a:noFill/>
          <a:ln w="38100">
            <a:solidFill>
              <a:srgbClr val="0000FF"/>
            </a:solidFill>
            <a:prstDash val="dash"/>
            <a:round/>
          </a:ln>
          <a:effectLst/>
        </p:spPr>
        <p:txBody>
          <a:bodyPr wrap="none" anchor="ctr"/>
          <a:lstStyle/>
          <a:p>
            <a:endParaRPr lang="zh-CN" altLang="en-US"/>
          </a:p>
        </p:txBody>
      </p:sp>
      <p:sp>
        <p:nvSpPr>
          <p:cNvPr id="811104" name="Line 96"/>
          <p:cNvSpPr>
            <a:spLocks noChangeShapeType="1"/>
          </p:cNvSpPr>
          <p:nvPr/>
        </p:nvSpPr>
        <p:spPr bwMode="auto">
          <a:xfrm>
            <a:off x="3657600" y="457200"/>
            <a:ext cx="1143000" cy="2819400"/>
          </a:xfrm>
          <a:prstGeom prst="line">
            <a:avLst/>
          </a:prstGeom>
          <a:noFill/>
          <a:ln w="38100">
            <a:solidFill>
              <a:srgbClr val="0000FF"/>
            </a:solidFill>
            <a:prstDash val="dash"/>
            <a:round/>
          </a:ln>
          <a:effectLst/>
        </p:spPr>
        <p:txBody>
          <a:bodyPr wrap="none" anchor="ctr"/>
          <a:lstStyle/>
          <a:p>
            <a:endParaRPr lang="zh-CN" altLang="en-US"/>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11093"/>
                                        </p:tgtEl>
                                        <p:attrNameLst>
                                          <p:attrName>style.visibility</p:attrName>
                                        </p:attrNameLst>
                                      </p:cBhvr>
                                      <p:to>
                                        <p:strVal val="visible"/>
                                      </p:to>
                                    </p:set>
                                    <p:animEffect transition="in" filter="blinds(horizontal)">
                                      <p:cBhvr>
                                        <p:cTn id="7" dur="1000"/>
                                        <p:tgtEl>
                                          <p:spTgt spid="811093"/>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811100"/>
                                        </p:tgtEl>
                                        <p:attrNameLst>
                                          <p:attrName>style.visibility</p:attrName>
                                        </p:attrNameLst>
                                      </p:cBhvr>
                                      <p:to>
                                        <p:strVal val="visible"/>
                                      </p:to>
                                    </p:set>
                                    <p:animEffect transition="in" filter="blinds(horizontal)">
                                      <p:cBhvr>
                                        <p:cTn id="10" dur="1000"/>
                                        <p:tgtEl>
                                          <p:spTgt spid="811100"/>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811101"/>
                                        </p:tgtEl>
                                        <p:attrNameLst>
                                          <p:attrName>style.visibility</p:attrName>
                                        </p:attrNameLst>
                                      </p:cBhvr>
                                      <p:to>
                                        <p:strVal val="visible"/>
                                      </p:to>
                                    </p:set>
                                    <p:animEffect transition="in" filter="blinds(horizontal)">
                                      <p:cBhvr>
                                        <p:cTn id="13" dur="1000"/>
                                        <p:tgtEl>
                                          <p:spTgt spid="811101"/>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811103"/>
                                        </p:tgtEl>
                                        <p:attrNameLst>
                                          <p:attrName>style.visibility</p:attrName>
                                        </p:attrNameLst>
                                      </p:cBhvr>
                                      <p:to>
                                        <p:strVal val="visible"/>
                                      </p:to>
                                    </p:set>
                                    <p:animEffect transition="in" filter="blinds(horizontal)">
                                      <p:cBhvr>
                                        <p:cTn id="16" dur="1000"/>
                                        <p:tgtEl>
                                          <p:spTgt spid="811103"/>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811102"/>
                                        </p:tgtEl>
                                        <p:attrNameLst>
                                          <p:attrName>style.visibility</p:attrName>
                                        </p:attrNameLst>
                                      </p:cBhvr>
                                      <p:to>
                                        <p:strVal val="visible"/>
                                      </p:to>
                                    </p:set>
                                    <p:animEffect transition="in" filter="blinds(horizontal)">
                                      <p:cBhvr>
                                        <p:cTn id="19" dur="1000"/>
                                        <p:tgtEl>
                                          <p:spTgt spid="811102"/>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811104"/>
                                        </p:tgtEl>
                                        <p:attrNameLst>
                                          <p:attrName>style.visibility</p:attrName>
                                        </p:attrNameLst>
                                      </p:cBhvr>
                                      <p:to>
                                        <p:strVal val="visible"/>
                                      </p:to>
                                    </p:set>
                                    <p:animEffect transition="in" filter="blinds(horizontal)">
                                      <p:cBhvr>
                                        <p:cTn id="22" dur="1000"/>
                                        <p:tgtEl>
                                          <p:spTgt spid="811104"/>
                                        </p:tgtEl>
                                      </p:cBhvr>
                                    </p:animEffect>
                                  </p:childTnLst>
                                </p:cTn>
                              </p:par>
                            </p:childTnLst>
                          </p:cTn>
                        </p:par>
                      </p:childTnLst>
                    </p:cTn>
                  </p:par>
                  <p:par>
                    <p:cTn id="23" fill="hold">
                      <p:stCondLst>
                        <p:cond delay="indefinite"/>
                      </p:stCondLst>
                      <p:childTnLst>
                        <p:par>
                          <p:cTn id="24" fill="hold">
                            <p:stCondLst>
                              <p:cond delay="0"/>
                            </p:stCondLst>
                            <p:childTnLst>
                              <p:par>
                                <p:cTn id="25" presetID="8" presetClass="entr" presetSubtype="16" fill="hold" grpId="0" nodeType="clickEffect">
                                  <p:stCondLst>
                                    <p:cond delay="0"/>
                                  </p:stCondLst>
                                  <p:childTnLst>
                                    <p:set>
                                      <p:cBhvr>
                                        <p:cTn id="26" dur="1" fill="hold">
                                          <p:stCondLst>
                                            <p:cond delay="0"/>
                                          </p:stCondLst>
                                        </p:cTn>
                                        <p:tgtEl>
                                          <p:spTgt spid="811096"/>
                                        </p:tgtEl>
                                        <p:attrNameLst>
                                          <p:attrName>style.visibility</p:attrName>
                                        </p:attrNameLst>
                                      </p:cBhvr>
                                      <p:to>
                                        <p:strVal val="visible"/>
                                      </p:to>
                                    </p:set>
                                    <p:animEffect transition="in" filter="diamond(in)">
                                      <p:cBhvr>
                                        <p:cTn id="27" dur="2000"/>
                                        <p:tgtEl>
                                          <p:spTgt spid="811096"/>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811094"/>
                                        </p:tgtEl>
                                        <p:attrNameLst>
                                          <p:attrName>style.visibility</p:attrName>
                                        </p:attrNameLst>
                                      </p:cBhvr>
                                      <p:to>
                                        <p:strVal val="visible"/>
                                      </p:to>
                                    </p:set>
                                    <p:animEffect transition="in" filter="blinds(horizontal)">
                                      <p:cBhvr>
                                        <p:cTn id="30" dur="500"/>
                                        <p:tgtEl>
                                          <p:spTgt spid="811094"/>
                                        </p:tgtEl>
                                      </p:cBhvr>
                                    </p:animEffect>
                                  </p:childTnLst>
                                </p:cTn>
                              </p:par>
                              <p:par>
                                <p:cTn id="31" presetID="4" presetClass="entr" presetSubtype="16" fill="hold" grpId="0" nodeType="withEffect">
                                  <p:stCondLst>
                                    <p:cond delay="0"/>
                                  </p:stCondLst>
                                  <p:childTnLst>
                                    <p:set>
                                      <p:cBhvr>
                                        <p:cTn id="32" dur="1" fill="hold">
                                          <p:stCondLst>
                                            <p:cond delay="0"/>
                                          </p:stCondLst>
                                        </p:cTn>
                                        <p:tgtEl>
                                          <p:spTgt spid="811095"/>
                                        </p:tgtEl>
                                        <p:attrNameLst>
                                          <p:attrName>style.visibility</p:attrName>
                                        </p:attrNameLst>
                                      </p:cBhvr>
                                      <p:to>
                                        <p:strVal val="visible"/>
                                      </p:to>
                                    </p:set>
                                    <p:animEffect transition="in" filter="box(in)">
                                      <p:cBhvr>
                                        <p:cTn id="33" dur="1000"/>
                                        <p:tgtEl>
                                          <p:spTgt spid="811095"/>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grpId="0" nodeType="clickEffect">
                                  <p:stCondLst>
                                    <p:cond delay="0"/>
                                  </p:stCondLst>
                                  <p:childTnLst>
                                    <p:set>
                                      <p:cBhvr>
                                        <p:cTn id="37" dur="1" fill="hold">
                                          <p:stCondLst>
                                            <p:cond delay="0"/>
                                          </p:stCondLst>
                                        </p:cTn>
                                        <p:tgtEl>
                                          <p:spTgt spid="811097"/>
                                        </p:tgtEl>
                                        <p:attrNameLst>
                                          <p:attrName>style.visibility</p:attrName>
                                        </p:attrNameLst>
                                      </p:cBhvr>
                                      <p:to>
                                        <p:strVal val="visible"/>
                                      </p:to>
                                    </p:set>
                                    <p:animEffect transition="in" filter="blinds(horizontal)">
                                      <p:cBhvr>
                                        <p:cTn id="38" dur="1000"/>
                                        <p:tgtEl>
                                          <p:spTgt spid="811097"/>
                                        </p:tgtEl>
                                      </p:cBhvr>
                                    </p:animEffect>
                                  </p:childTnLst>
                                </p:cTn>
                              </p:par>
                            </p:childTnLst>
                          </p:cTn>
                        </p:par>
                      </p:childTnLst>
                    </p:cTn>
                  </p:par>
                  <p:par>
                    <p:cTn id="39" fill="hold">
                      <p:stCondLst>
                        <p:cond delay="indefinite"/>
                      </p:stCondLst>
                      <p:childTnLst>
                        <p:par>
                          <p:cTn id="40" fill="hold">
                            <p:stCondLst>
                              <p:cond delay="0"/>
                            </p:stCondLst>
                            <p:childTnLst>
                              <p:par>
                                <p:cTn id="41" presetID="3" presetClass="entr" presetSubtype="10" fill="hold" grpId="0" nodeType="clickEffect">
                                  <p:stCondLst>
                                    <p:cond delay="0"/>
                                  </p:stCondLst>
                                  <p:childTnLst>
                                    <p:set>
                                      <p:cBhvr>
                                        <p:cTn id="42" dur="1" fill="hold">
                                          <p:stCondLst>
                                            <p:cond delay="0"/>
                                          </p:stCondLst>
                                        </p:cTn>
                                        <p:tgtEl>
                                          <p:spTgt spid="811098"/>
                                        </p:tgtEl>
                                        <p:attrNameLst>
                                          <p:attrName>style.visibility</p:attrName>
                                        </p:attrNameLst>
                                      </p:cBhvr>
                                      <p:to>
                                        <p:strVal val="visible"/>
                                      </p:to>
                                    </p:set>
                                    <p:animEffect transition="in" filter="blinds(horizontal)">
                                      <p:cBhvr>
                                        <p:cTn id="43" dur="1000"/>
                                        <p:tgtEl>
                                          <p:spTgt spid="811098"/>
                                        </p:tgtEl>
                                      </p:cBhvr>
                                    </p:animEffect>
                                  </p:childTnLst>
                                </p:cTn>
                              </p:par>
                            </p:childTnLst>
                          </p:cTn>
                        </p:par>
                      </p:childTnLst>
                    </p:cTn>
                  </p:par>
                  <p:par>
                    <p:cTn id="44" fill="hold">
                      <p:stCondLst>
                        <p:cond delay="indefinite"/>
                      </p:stCondLst>
                      <p:childTnLst>
                        <p:par>
                          <p:cTn id="45" fill="hold">
                            <p:stCondLst>
                              <p:cond delay="0"/>
                            </p:stCondLst>
                            <p:childTnLst>
                              <p:par>
                                <p:cTn id="46" presetID="8" presetClass="entr" presetSubtype="16" fill="hold" grpId="0" nodeType="clickEffect">
                                  <p:stCondLst>
                                    <p:cond delay="0"/>
                                  </p:stCondLst>
                                  <p:childTnLst>
                                    <p:set>
                                      <p:cBhvr>
                                        <p:cTn id="47" dur="1" fill="hold">
                                          <p:stCondLst>
                                            <p:cond delay="0"/>
                                          </p:stCondLst>
                                        </p:cTn>
                                        <p:tgtEl>
                                          <p:spTgt spid="811099"/>
                                        </p:tgtEl>
                                        <p:attrNameLst>
                                          <p:attrName>style.visibility</p:attrName>
                                        </p:attrNameLst>
                                      </p:cBhvr>
                                      <p:to>
                                        <p:strVal val="visible"/>
                                      </p:to>
                                    </p:set>
                                    <p:animEffect transition="in" filter="diamond(in)">
                                      <p:cBhvr>
                                        <p:cTn id="48" dur="2000"/>
                                        <p:tgtEl>
                                          <p:spTgt spid="8110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1093" grpId="0" animBg="1"/>
      <p:bldP spid="811094" grpId="0" animBg="1"/>
      <p:bldP spid="811095" grpId="0" animBg="1"/>
      <p:bldP spid="811096" grpId="0" animBg="1"/>
      <p:bldP spid="811097" grpId="0"/>
      <p:bldP spid="811098" grpId="0"/>
      <p:bldP spid="811099" grpId="0"/>
      <p:bldP spid="811100" grpId="0" animBg="1"/>
      <p:bldP spid="811101" grpId="0" animBg="1"/>
      <p:bldP spid="811102" grpId="0" animBg="1"/>
      <p:bldP spid="811103" grpId="0" animBg="1"/>
      <p:bldP spid="811104" grpId="0" animBg="1"/>
    </p:bld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日期占位符 3"/>
          <p:cNvSpPr>
            <a:spLocks noGrp="1"/>
          </p:cNvSpPr>
          <p:nvPr>
            <p:ph type="dt" sz="half" idx="10"/>
          </p:nvPr>
        </p:nvSpPr>
        <p:spPr/>
        <p:txBody>
          <a:bodyPr/>
          <a:lstStyle/>
          <a:p>
            <a:fld id="{7309317E-0493-4BC5-83A9-691E0EDDE148}" type="datetime1">
              <a:rPr lang="zh-CN" altLang="en-US"/>
            </a:fld>
            <a:endParaRPr lang="en-US" altLang="zh-CN"/>
          </a:p>
        </p:txBody>
      </p:sp>
      <p:sp>
        <p:nvSpPr>
          <p:cNvPr id="69" name="灯片编号占位符 5"/>
          <p:cNvSpPr>
            <a:spLocks noGrp="1"/>
          </p:cNvSpPr>
          <p:nvPr>
            <p:ph type="sldNum" sz="quarter" idx="12"/>
          </p:nvPr>
        </p:nvSpPr>
        <p:spPr/>
        <p:txBody>
          <a:bodyPr/>
          <a:lstStyle/>
          <a:p>
            <a:fld id="{C7602B1D-96AB-451F-BBA9-D3DF287F9A61}" type="slidenum">
              <a:rPr lang="en-US" altLang="zh-CN"/>
            </a:fld>
            <a:endParaRPr lang="en-US" altLang="zh-CN"/>
          </a:p>
        </p:txBody>
      </p:sp>
      <p:sp>
        <p:nvSpPr>
          <p:cNvPr id="813058" name="Rectangle 2"/>
          <p:cNvSpPr>
            <a:spLocks noChangeArrowheads="1"/>
          </p:cNvSpPr>
          <p:nvPr/>
        </p:nvSpPr>
        <p:spPr bwMode="auto">
          <a:xfrm>
            <a:off x="0" y="0"/>
            <a:ext cx="9144000" cy="6858000"/>
          </a:xfrm>
          <a:prstGeom prst="rect">
            <a:avLst/>
          </a:prstGeom>
          <a:solidFill>
            <a:srgbClr val="CCFFFF"/>
          </a:solidFill>
          <a:ln w="9525">
            <a:solidFill>
              <a:srgbClr val="0000FF"/>
            </a:solidFill>
            <a:miter lim="800000"/>
          </a:ln>
          <a:effectLst/>
        </p:spPr>
        <p:txBody>
          <a:bodyPr wrap="none" anchor="ctr"/>
          <a:lstStyle/>
          <a:p>
            <a:endParaRPr lang="zh-CN" altLang="en-US"/>
          </a:p>
        </p:txBody>
      </p:sp>
      <p:sp>
        <p:nvSpPr>
          <p:cNvPr id="813059" name="Rectangle 3"/>
          <p:cNvSpPr>
            <a:spLocks noChangeArrowheads="1"/>
          </p:cNvSpPr>
          <p:nvPr/>
        </p:nvSpPr>
        <p:spPr bwMode="auto">
          <a:xfrm>
            <a:off x="1001713" y="3954463"/>
            <a:ext cx="1101725" cy="1377950"/>
          </a:xfrm>
          <a:prstGeom prst="rect">
            <a:avLst/>
          </a:prstGeom>
          <a:solidFill>
            <a:srgbClr val="FFFFFF"/>
          </a:solidFill>
          <a:ln w="14288">
            <a:solidFill>
              <a:srgbClr val="000000"/>
            </a:solidFill>
            <a:miter lim="800000"/>
          </a:ln>
        </p:spPr>
        <p:txBody>
          <a:bodyPr/>
          <a:lstStyle/>
          <a:p>
            <a:endParaRPr lang="zh-CN" altLang="en-US"/>
          </a:p>
        </p:txBody>
      </p:sp>
      <p:sp>
        <p:nvSpPr>
          <p:cNvPr id="813060" name="Rectangle 4"/>
          <p:cNvSpPr>
            <a:spLocks noChangeArrowheads="1"/>
          </p:cNvSpPr>
          <p:nvPr/>
        </p:nvSpPr>
        <p:spPr bwMode="auto">
          <a:xfrm>
            <a:off x="1436688" y="4379913"/>
            <a:ext cx="339725" cy="260350"/>
          </a:xfrm>
          <a:prstGeom prst="rect">
            <a:avLst/>
          </a:prstGeom>
          <a:noFill/>
          <a:ln w="9525">
            <a:noFill/>
            <a:miter lim="800000"/>
          </a:ln>
        </p:spPr>
        <p:txBody>
          <a:bodyPr wrap="none" lIns="0" tIns="0" rIns="0" bIns="0">
            <a:spAutoFit/>
          </a:bodyPr>
          <a:lstStyle/>
          <a:p>
            <a:pPr eaLnBrk="0" hangingPunct="0"/>
            <a:r>
              <a:rPr kumimoji="1" lang="zh-CN" altLang="en-US">
                <a:solidFill>
                  <a:srgbClr val="000000"/>
                </a:solidFill>
                <a:latin typeface="宋体" panose="02010600030101010101" pitchFamily="2" charset="-122"/>
              </a:rPr>
              <a:t>销</a:t>
            </a:r>
            <a:endParaRPr kumimoji="1" lang="zh-CN" altLang="en-US">
              <a:latin typeface="Times New Roman" panose="02020603050405020304" pitchFamily="18" charset="0"/>
            </a:endParaRPr>
          </a:p>
        </p:txBody>
      </p:sp>
      <p:sp>
        <p:nvSpPr>
          <p:cNvPr id="813061" name="Rectangle 5"/>
          <p:cNvSpPr>
            <a:spLocks noChangeArrowheads="1"/>
          </p:cNvSpPr>
          <p:nvPr/>
        </p:nvSpPr>
        <p:spPr bwMode="auto">
          <a:xfrm>
            <a:off x="1436688" y="4660900"/>
            <a:ext cx="339725" cy="260350"/>
          </a:xfrm>
          <a:prstGeom prst="rect">
            <a:avLst/>
          </a:prstGeom>
          <a:noFill/>
          <a:ln w="9525">
            <a:noFill/>
            <a:miter lim="800000"/>
          </a:ln>
        </p:spPr>
        <p:txBody>
          <a:bodyPr wrap="none" lIns="0" tIns="0" rIns="0" bIns="0">
            <a:spAutoFit/>
          </a:bodyPr>
          <a:lstStyle/>
          <a:p>
            <a:pPr eaLnBrk="0" hangingPunct="0"/>
            <a:r>
              <a:rPr kumimoji="1" lang="zh-CN" altLang="en-US">
                <a:solidFill>
                  <a:srgbClr val="000000"/>
                </a:solidFill>
                <a:latin typeface="宋体" panose="02010600030101010101" pitchFamily="2" charset="-122"/>
              </a:rPr>
              <a:t>售</a:t>
            </a:r>
            <a:endParaRPr kumimoji="1" lang="zh-CN" altLang="en-US">
              <a:latin typeface="Times New Roman" panose="02020603050405020304" pitchFamily="18" charset="0"/>
            </a:endParaRPr>
          </a:p>
        </p:txBody>
      </p:sp>
      <p:sp>
        <p:nvSpPr>
          <p:cNvPr id="813062" name="Rectangle 6"/>
          <p:cNvSpPr>
            <a:spLocks noChangeArrowheads="1"/>
          </p:cNvSpPr>
          <p:nvPr/>
        </p:nvSpPr>
        <p:spPr bwMode="auto">
          <a:xfrm>
            <a:off x="6443663" y="3954463"/>
            <a:ext cx="1108075" cy="1377950"/>
          </a:xfrm>
          <a:prstGeom prst="rect">
            <a:avLst/>
          </a:prstGeom>
          <a:solidFill>
            <a:srgbClr val="FFFFFF"/>
          </a:solidFill>
          <a:ln w="14288">
            <a:solidFill>
              <a:srgbClr val="000000"/>
            </a:solidFill>
            <a:miter lim="800000"/>
          </a:ln>
        </p:spPr>
        <p:txBody>
          <a:bodyPr/>
          <a:lstStyle/>
          <a:p>
            <a:endParaRPr lang="zh-CN" altLang="en-US"/>
          </a:p>
        </p:txBody>
      </p:sp>
      <p:sp>
        <p:nvSpPr>
          <p:cNvPr id="813063" name="Rectangle 7"/>
          <p:cNvSpPr>
            <a:spLocks noChangeArrowheads="1"/>
          </p:cNvSpPr>
          <p:nvPr/>
        </p:nvSpPr>
        <p:spPr bwMode="auto">
          <a:xfrm>
            <a:off x="6934200" y="4267200"/>
            <a:ext cx="228600" cy="823913"/>
          </a:xfrm>
          <a:prstGeom prst="rect">
            <a:avLst/>
          </a:prstGeom>
          <a:noFill/>
          <a:ln w="9525">
            <a:noFill/>
            <a:miter lim="800000"/>
          </a:ln>
        </p:spPr>
        <p:txBody>
          <a:bodyPr wrap="none" lIns="0" tIns="0" rIns="0" bIns="0">
            <a:spAutoFit/>
          </a:bodyPr>
          <a:lstStyle/>
          <a:p>
            <a:pPr eaLnBrk="0" hangingPunct="0"/>
            <a:r>
              <a:rPr kumimoji="1" lang="zh-CN" altLang="en-US">
                <a:solidFill>
                  <a:schemeClr val="bg2"/>
                </a:solidFill>
                <a:latin typeface="Times New Roman" panose="02020603050405020304" pitchFamily="18" charset="0"/>
              </a:rPr>
              <a:t>采</a:t>
            </a:r>
            <a:endParaRPr kumimoji="1" lang="zh-CN" altLang="en-US">
              <a:solidFill>
                <a:schemeClr val="bg2"/>
              </a:solidFill>
              <a:latin typeface="Times New Roman" panose="02020603050405020304" pitchFamily="18" charset="0"/>
            </a:endParaRPr>
          </a:p>
          <a:p>
            <a:pPr eaLnBrk="0" hangingPunct="0"/>
            <a:r>
              <a:rPr kumimoji="1" lang="zh-CN" altLang="en-US">
                <a:solidFill>
                  <a:schemeClr val="bg2"/>
                </a:solidFill>
                <a:latin typeface="Times New Roman" panose="02020603050405020304" pitchFamily="18" charset="0"/>
              </a:rPr>
              <a:t>购</a:t>
            </a:r>
            <a:endParaRPr kumimoji="1" lang="zh-CN" altLang="en-US">
              <a:solidFill>
                <a:schemeClr val="bg2"/>
              </a:solidFill>
              <a:latin typeface="Times New Roman" panose="02020603050405020304" pitchFamily="18" charset="0"/>
            </a:endParaRPr>
          </a:p>
          <a:p>
            <a:pPr eaLnBrk="0" hangingPunct="0"/>
            <a:r>
              <a:rPr kumimoji="1" lang="zh-CN" altLang="en-US">
                <a:solidFill>
                  <a:schemeClr val="bg2"/>
                </a:solidFill>
                <a:latin typeface="Times New Roman" panose="02020603050405020304" pitchFamily="18" charset="0"/>
              </a:rPr>
              <a:t>员</a:t>
            </a:r>
            <a:endParaRPr kumimoji="1" lang="zh-CN" altLang="en-US">
              <a:solidFill>
                <a:schemeClr val="bg2"/>
              </a:solidFill>
              <a:latin typeface="Times New Roman" panose="02020603050405020304" pitchFamily="18" charset="0"/>
            </a:endParaRPr>
          </a:p>
        </p:txBody>
      </p:sp>
      <p:sp>
        <p:nvSpPr>
          <p:cNvPr id="813064" name="Freeform 8"/>
          <p:cNvSpPr/>
          <p:nvPr/>
        </p:nvSpPr>
        <p:spPr bwMode="auto">
          <a:xfrm>
            <a:off x="3722688" y="3954463"/>
            <a:ext cx="1360487" cy="1377950"/>
          </a:xfrm>
          <a:custGeom>
            <a:avLst/>
            <a:gdLst/>
            <a:ahLst/>
            <a:cxnLst>
              <a:cxn ang="0">
                <a:pos x="857" y="436"/>
              </a:cxn>
              <a:cxn ang="0">
                <a:pos x="848" y="350"/>
              </a:cxn>
              <a:cxn ang="0">
                <a:pos x="823" y="268"/>
              </a:cxn>
              <a:cxn ang="0">
                <a:pos x="784" y="194"/>
              </a:cxn>
              <a:cxn ang="0">
                <a:pos x="733" y="130"/>
              </a:cxn>
              <a:cxn ang="0">
                <a:pos x="668" y="73"/>
              </a:cxn>
              <a:cxn ang="0">
                <a:pos x="591" y="35"/>
              </a:cxn>
              <a:cxn ang="0">
                <a:pos x="510" y="9"/>
              </a:cxn>
              <a:cxn ang="0">
                <a:pos x="428" y="0"/>
              </a:cxn>
              <a:cxn ang="0">
                <a:pos x="343" y="9"/>
              </a:cxn>
              <a:cxn ang="0">
                <a:pos x="266" y="35"/>
              </a:cxn>
              <a:cxn ang="0">
                <a:pos x="188" y="73"/>
              </a:cxn>
              <a:cxn ang="0">
                <a:pos x="124" y="130"/>
              </a:cxn>
              <a:cxn ang="0">
                <a:pos x="73" y="194"/>
              </a:cxn>
              <a:cxn ang="0">
                <a:pos x="30" y="268"/>
              </a:cxn>
              <a:cxn ang="0">
                <a:pos x="8" y="350"/>
              </a:cxn>
              <a:cxn ang="0">
                <a:pos x="0" y="436"/>
              </a:cxn>
              <a:cxn ang="0">
                <a:pos x="8" y="518"/>
              </a:cxn>
              <a:cxn ang="0">
                <a:pos x="30" y="600"/>
              </a:cxn>
              <a:cxn ang="0">
                <a:pos x="73" y="674"/>
              </a:cxn>
              <a:cxn ang="0">
                <a:pos x="124" y="738"/>
              </a:cxn>
              <a:cxn ang="0">
                <a:pos x="188" y="795"/>
              </a:cxn>
              <a:cxn ang="0">
                <a:pos x="266" y="833"/>
              </a:cxn>
              <a:cxn ang="0">
                <a:pos x="343" y="859"/>
              </a:cxn>
              <a:cxn ang="0">
                <a:pos x="428" y="868"/>
              </a:cxn>
              <a:cxn ang="0">
                <a:pos x="510" y="859"/>
              </a:cxn>
              <a:cxn ang="0">
                <a:pos x="591" y="833"/>
              </a:cxn>
              <a:cxn ang="0">
                <a:pos x="668" y="795"/>
              </a:cxn>
              <a:cxn ang="0">
                <a:pos x="733" y="738"/>
              </a:cxn>
              <a:cxn ang="0">
                <a:pos x="784" y="674"/>
              </a:cxn>
              <a:cxn ang="0">
                <a:pos x="823" y="600"/>
              </a:cxn>
              <a:cxn ang="0">
                <a:pos x="848" y="518"/>
              </a:cxn>
              <a:cxn ang="0">
                <a:pos x="857" y="436"/>
              </a:cxn>
            </a:cxnLst>
            <a:rect l="0" t="0" r="r" b="b"/>
            <a:pathLst>
              <a:path w="857" h="868">
                <a:moveTo>
                  <a:pt x="857" y="436"/>
                </a:moveTo>
                <a:lnTo>
                  <a:pt x="848" y="350"/>
                </a:lnTo>
                <a:lnTo>
                  <a:pt x="823" y="268"/>
                </a:lnTo>
                <a:lnTo>
                  <a:pt x="784" y="194"/>
                </a:lnTo>
                <a:lnTo>
                  <a:pt x="733" y="130"/>
                </a:lnTo>
                <a:lnTo>
                  <a:pt x="668" y="73"/>
                </a:lnTo>
                <a:lnTo>
                  <a:pt x="591" y="35"/>
                </a:lnTo>
                <a:lnTo>
                  <a:pt x="510" y="9"/>
                </a:lnTo>
                <a:lnTo>
                  <a:pt x="428" y="0"/>
                </a:lnTo>
                <a:lnTo>
                  <a:pt x="343" y="9"/>
                </a:lnTo>
                <a:lnTo>
                  <a:pt x="266" y="35"/>
                </a:lnTo>
                <a:lnTo>
                  <a:pt x="188" y="73"/>
                </a:lnTo>
                <a:lnTo>
                  <a:pt x="124" y="130"/>
                </a:lnTo>
                <a:lnTo>
                  <a:pt x="73" y="194"/>
                </a:lnTo>
                <a:lnTo>
                  <a:pt x="30" y="268"/>
                </a:lnTo>
                <a:lnTo>
                  <a:pt x="8" y="350"/>
                </a:lnTo>
                <a:lnTo>
                  <a:pt x="0" y="436"/>
                </a:lnTo>
                <a:lnTo>
                  <a:pt x="8" y="518"/>
                </a:lnTo>
                <a:lnTo>
                  <a:pt x="30" y="600"/>
                </a:lnTo>
                <a:lnTo>
                  <a:pt x="73" y="674"/>
                </a:lnTo>
                <a:lnTo>
                  <a:pt x="124" y="738"/>
                </a:lnTo>
                <a:lnTo>
                  <a:pt x="188" y="795"/>
                </a:lnTo>
                <a:lnTo>
                  <a:pt x="266" y="833"/>
                </a:lnTo>
                <a:lnTo>
                  <a:pt x="343" y="859"/>
                </a:lnTo>
                <a:lnTo>
                  <a:pt x="428" y="868"/>
                </a:lnTo>
                <a:lnTo>
                  <a:pt x="510" y="859"/>
                </a:lnTo>
                <a:lnTo>
                  <a:pt x="591" y="833"/>
                </a:lnTo>
                <a:lnTo>
                  <a:pt x="668" y="795"/>
                </a:lnTo>
                <a:lnTo>
                  <a:pt x="733" y="738"/>
                </a:lnTo>
                <a:lnTo>
                  <a:pt x="784" y="674"/>
                </a:lnTo>
                <a:lnTo>
                  <a:pt x="823" y="600"/>
                </a:lnTo>
                <a:lnTo>
                  <a:pt x="848" y="518"/>
                </a:lnTo>
                <a:lnTo>
                  <a:pt x="857" y="436"/>
                </a:lnTo>
                <a:close/>
              </a:path>
            </a:pathLst>
          </a:custGeom>
          <a:solidFill>
            <a:srgbClr val="FFFFFF"/>
          </a:solidFill>
          <a:ln w="14288">
            <a:solidFill>
              <a:srgbClr val="000000"/>
            </a:solidFill>
            <a:prstDash val="solid"/>
            <a:round/>
          </a:ln>
        </p:spPr>
        <p:txBody>
          <a:bodyPr/>
          <a:lstStyle/>
          <a:p>
            <a:endParaRPr lang="zh-CN" altLang="en-US"/>
          </a:p>
        </p:txBody>
      </p:sp>
      <p:sp>
        <p:nvSpPr>
          <p:cNvPr id="813065" name="Rectangle 9"/>
          <p:cNvSpPr>
            <a:spLocks noChangeArrowheads="1"/>
          </p:cNvSpPr>
          <p:nvPr/>
        </p:nvSpPr>
        <p:spPr bwMode="auto">
          <a:xfrm>
            <a:off x="4225925" y="4102100"/>
            <a:ext cx="466725" cy="365125"/>
          </a:xfrm>
          <a:prstGeom prst="rect">
            <a:avLst/>
          </a:prstGeom>
          <a:noFill/>
          <a:ln w="9525">
            <a:noFill/>
            <a:miter lim="800000"/>
          </a:ln>
        </p:spPr>
        <p:txBody>
          <a:bodyPr wrap="none" lIns="0" tIns="0" rIns="0" bIns="0">
            <a:spAutoFit/>
          </a:bodyPr>
          <a:lstStyle/>
          <a:p>
            <a:pPr eaLnBrk="0" hangingPunct="0"/>
            <a:r>
              <a:rPr kumimoji="1" lang="en-US" altLang="zh-CN" sz="2400" b="1">
                <a:solidFill>
                  <a:srgbClr val="FF9966"/>
                </a:solidFill>
                <a:latin typeface="宋体" panose="02010600030101010101" pitchFamily="2" charset="-122"/>
              </a:rPr>
              <a:t>2.3</a:t>
            </a:r>
            <a:endParaRPr kumimoji="1" lang="en-US" altLang="zh-CN" sz="2400" b="1">
              <a:solidFill>
                <a:srgbClr val="FF9966"/>
              </a:solidFill>
              <a:latin typeface="Times New Roman" panose="02020603050405020304" pitchFamily="18" charset="0"/>
            </a:endParaRPr>
          </a:p>
        </p:txBody>
      </p:sp>
      <p:sp>
        <p:nvSpPr>
          <p:cNvPr id="813066" name="Rectangle 10"/>
          <p:cNvSpPr>
            <a:spLocks noChangeArrowheads="1"/>
          </p:cNvSpPr>
          <p:nvPr/>
        </p:nvSpPr>
        <p:spPr bwMode="auto">
          <a:xfrm>
            <a:off x="3838575" y="4522788"/>
            <a:ext cx="1238250" cy="260350"/>
          </a:xfrm>
          <a:prstGeom prst="rect">
            <a:avLst/>
          </a:prstGeom>
          <a:noFill/>
          <a:ln w="9525">
            <a:noFill/>
            <a:miter lim="800000"/>
          </a:ln>
        </p:spPr>
        <p:txBody>
          <a:bodyPr wrap="none" lIns="0" tIns="0" rIns="0" bIns="0">
            <a:spAutoFit/>
          </a:bodyPr>
          <a:lstStyle/>
          <a:p>
            <a:pPr eaLnBrk="0" hangingPunct="0"/>
            <a:r>
              <a:rPr kumimoji="1" lang="zh-CN" altLang="en-US">
                <a:solidFill>
                  <a:srgbClr val="000000"/>
                </a:solidFill>
                <a:latin typeface="宋体" panose="02010600030101010101" pitchFamily="2" charset="-122"/>
              </a:rPr>
              <a:t>修改教材库</a:t>
            </a:r>
            <a:endParaRPr kumimoji="1" lang="zh-CN" altLang="en-US">
              <a:latin typeface="Times New Roman" panose="02020603050405020304" pitchFamily="18" charset="0"/>
            </a:endParaRPr>
          </a:p>
        </p:txBody>
      </p:sp>
      <p:sp>
        <p:nvSpPr>
          <p:cNvPr id="813067" name="Rectangle 11"/>
          <p:cNvSpPr>
            <a:spLocks noChangeArrowheads="1"/>
          </p:cNvSpPr>
          <p:nvPr/>
        </p:nvSpPr>
        <p:spPr bwMode="auto">
          <a:xfrm>
            <a:off x="3838575" y="4797425"/>
            <a:ext cx="1238250" cy="260350"/>
          </a:xfrm>
          <a:prstGeom prst="rect">
            <a:avLst/>
          </a:prstGeom>
          <a:noFill/>
          <a:ln w="9525">
            <a:noFill/>
            <a:miter lim="800000"/>
          </a:ln>
        </p:spPr>
        <p:txBody>
          <a:bodyPr wrap="none" lIns="0" tIns="0" rIns="0" bIns="0">
            <a:spAutoFit/>
          </a:bodyPr>
          <a:lstStyle/>
          <a:p>
            <a:pPr eaLnBrk="0" hangingPunct="0"/>
            <a:r>
              <a:rPr kumimoji="1" lang="zh-CN" altLang="en-US">
                <a:solidFill>
                  <a:srgbClr val="000000"/>
                </a:solidFill>
                <a:latin typeface="宋体" panose="02010600030101010101" pitchFamily="2" charset="-122"/>
              </a:rPr>
              <a:t>存和待购量</a:t>
            </a:r>
            <a:endParaRPr kumimoji="1" lang="zh-CN" altLang="en-US">
              <a:latin typeface="Times New Roman" panose="02020603050405020304" pitchFamily="18" charset="0"/>
            </a:endParaRPr>
          </a:p>
        </p:txBody>
      </p:sp>
      <p:sp>
        <p:nvSpPr>
          <p:cNvPr id="813068" name="Freeform 12"/>
          <p:cNvSpPr/>
          <p:nvPr/>
        </p:nvSpPr>
        <p:spPr bwMode="auto">
          <a:xfrm>
            <a:off x="5253038" y="1212850"/>
            <a:ext cx="1360487" cy="1371600"/>
          </a:xfrm>
          <a:custGeom>
            <a:avLst/>
            <a:gdLst/>
            <a:ahLst/>
            <a:cxnLst>
              <a:cxn ang="0">
                <a:pos x="857" y="432"/>
              </a:cxn>
              <a:cxn ang="0">
                <a:pos x="848" y="350"/>
              </a:cxn>
              <a:cxn ang="0">
                <a:pos x="823" y="268"/>
              </a:cxn>
              <a:cxn ang="0">
                <a:pos x="784" y="194"/>
              </a:cxn>
              <a:cxn ang="0">
                <a:pos x="733" y="129"/>
              </a:cxn>
              <a:cxn ang="0">
                <a:pos x="668" y="73"/>
              </a:cxn>
              <a:cxn ang="0">
                <a:pos x="591" y="35"/>
              </a:cxn>
              <a:cxn ang="0">
                <a:pos x="514" y="9"/>
              </a:cxn>
              <a:cxn ang="0">
                <a:pos x="429" y="0"/>
              </a:cxn>
              <a:cxn ang="0">
                <a:pos x="347" y="9"/>
              </a:cxn>
              <a:cxn ang="0">
                <a:pos x="266" y="35"/>
              </a:cxn>
              <a:cxn ang="0">
                <a:pos x="189" y="73"/>
              </a:cxn>
              <a:cxn ang="0">
                <a:pos x="124" y="129"/>
              </a:cxn>
              <a:cxn ang="0">
                <a:pos x="73" y="194"/>
              </a:cxn>
              <a:cxn ang="0">
                <a:pos x="34" y="268"/>
              </a:cxn>
              <a:cxn ang="0">
                <a:pos x="9" y="350"/>
              </a:cxn>
              <a:cxn ang="0">
                <a:pos x="0" y="432"/>
              </a:cxn>
              <a:cxn ang="0">
                <a:pos x="9" y="518"/>
              </a:cxn>
              <a:cxn ang="0">
                <a:pos x="34" y="600"/>
              </a:cxn>
              <a:cxn ang="0">
                <a:pos x="73" y="674"/>
              </a:cxn>
              <a:cxn ang="0">
                <a:pos x="124" y="738"/>
              </a:cxn>
              <a:cxn ang="0">
                <a:pos x="189" y="790"/>
              </a:cxn>
              <a:cxn ang="0">
                <a:pos x="266" y="833"/>
              </a:cxn>
              <a:cxn ang="0">
                <a:pos x="347" y="855"/>
              </a:cxn>
              <a:cxn ang="0">
                <a:pos x="429" y="864"/>
              </a:cxn>
              <a:cxn ang="0">
                <a:pos x="514" y="855"/>
              </a:cxn>
              <a:cxn ang="0">
                <a:pos x="591" y="833"/>
              </a:cxn>
              <a:cxn ang="0">
                <a:pos x="668" y="790"/>
              </a:cxn>
              <a:cxn ang="0">
                <a:pos x="733" y="738"/>
              </a:cxn>
              <a:cxn ang="0">
                <a:pos x="784" y="674"/>
              </a:cxn>
              <a:cxn ang="0">
                <a:pos x="823" y="600"/>
              </a:cxn>
              <a:cxn ang="0">
                <a:pos x="848" y="518"/>
              </a:cxn>
              <a:cxn ang="0">
                <a:pos x="857" y="432"/>
              </a:cxn>
            </a:cxnLst>
            <a:rect l="0" t="0" r="r" b="b"/>
            <a:pathLst>
              <a:path w="857" h="864">
                <a:moveTo>
                  <a:pt x="857" y="432"/>
                </a:moveTo>
                <a:lnTo>
                  <a:pt x="848" y="350"/>
                </a:lnTo>
                <a:lnTo>
                  <a:pt x="823" y="268"/>
                </a:lnTo>
                <a:lnTo>
                  <a:pt x="784" y="194"/>
                </a:lnTo>
                <a:lnTo>
                  <a:pt x="733" y="129"/>
                </a:lnTo>
                <a:lnTo>
                  <a:pt x="668" y="73"/>
                </a:lnTo>
                <a:lnTo>
                  <a:pt x="591" y="35"/>
                </a:lnTo>
                <a:lnTo>
                  <a:pt x="514" y="9"/>
                </a:lnTo>
                <a:lnTo>
                  <a:pt x="429" y="0"/>
                </a:lnTo>
                <a:lnTo>
                  <a:pt x="347" y="9"/>
                </a:lnTo>
                <a:lnTo>
                  <a:pt x="266" y="35"/>
                </a:lnTo>
                <a:lnTo>
                  <a:pt x="189" y="73"/>
                </a:lnTo>
                <a:lnTo>
                  <a:pt x="124" y="129"/>
                </a:lnTo>
                <a:lnTo>
                  <a:pt x="73" y="194"/>
                </a:lnTo>
                <a:lnTo>
                  <a:pt x="34" y="268"/>
                </a:lnTo>
                <a:lnTo>
                  <a:pt x="9" y="350"/>
                </a:lnTo>
                <a:lnTo>
                  <a:pt x="0" y="432"/>
                </a:lnTo>
                <a:lnTo>
                  <a:pt x="9" y="518"/>
                </a:lnTo>
                <a:lnTo>
                  <a:pt x="34" y="600"/>
                </a:lnTo>
                <a:lnTo>
                  <a:pt x="73" y="674"/>
                </a:lnTo>
                <a:lnTo>
                  <a:pt x="124" y="738"/>
                </a:lnTo>
                <a:lnTo>
                  <a:pt x="189" y="790"/>
                </a:lnTo>
                <a:lnTo>
                  <a:pt x="266" y="833"/>
                </a:lnTo>
                <a:lnTo>
                  <a:pt x="347" y="855"/>
                </a:lnTo>
                <a:lnTo>
                  <a:pt x="429" y="864"/>
                </a:lnTo>
                <a:lnTo>
                  <a:pt x="514" y="855"/>
                </a:lnTo>
                <a:lnTo>
                  <a:pt x="591" y="833"/>
                </a:lnTo>
                <a:lnTo>
                  <a:pt x="668" y="790"/>
                </a:lnTo>
                <a:lnTo>
                  <a:pt x="733" y="738"/>
                </a:lnTo>
                <a:lnTo>
                  <a:pt x="784" y="674"/>
                </a:lnTo>
                <a:lnTo>
                  <a:pt x="823" y="600"/>
                </a:lnTo>
                <a:lnTo>
                  <a:pt x="848" y="518"/>
                </a:lnTo>
                <a:lnTo>
                  <a:pt x="857" y="432"/>
                </a:lnTo>
                <a:close/>
              </a:path>
            </a:pathLst>
          </a:custGeom>
          <a:solidFill>
            <a:srgbClr val="FFFFFF"/>
          </a:solidFill>
          <a:ln w="14288">
            <a:solidFill>
              <a:srgbClr val="000000"/>
            </a:solidFill>
            <a:prstDash val="solid"/>
            <a:round/>
          </a:ln>
        </p:spPr>
        <p:txBody>
          <a:bodyPr/>
          <a:lstStyle/>
          <a:p>
            <a:endParaRPr lang="zh-CN" altLang="en-US"/>
          </a:p>
        </p:txBody>
      </p:sp>
      <p:sp>
        <p:nvSpPr>
          <p:cNvPr id="813069" name="Rectangle 13"/>
          <p:cNvSpPr>
            <a:spLocks noChangeArrowheads="1"/>
          </p:cNvSpPr>
          <p:nvPr/>
        </p:nvSpPr>
        <p:spPr bwMode="auto">
          <a:xfrm>
            <a:off x="5756275" y="1223963"/>
            <a:ext cx="466725" cy="365125"/>
          </a:xfrm>
          <a:prstGeom prst="rect">
            <a:avLst/>
          </a:prstGeom>
          <a:noFill/>
          <a:ln w="9525">
            <a:noFill/>
            <a:miter lim="800000"/>
          </a:ln>
        </p:spPr>
        <p:txBody>
          <a:bodyPr wrap="none" lIns="0" tIns="0" rIns="0" bIns="0">
            <a:spAutoFit/>
          </a:bodyPr>
          <a:lstStyle/>
          <a:p>
            <a:pPr eaLnBrk="0" hangingPunct="0"/>
            <a:r>
              <a:rPr kumimoji="1" lang="en-US" altLang="zh-CN" sz="2400" b="1">
                <a:solidFill>
                  <a:srgbClr val="FF9966"/>
                </a:solidFill>
                <a:latin typeface="宋体" panose="02010600030101010101" pitchFamily="2" charset="-122"/>
              </a:rPr>
              <a:t>2.2</a:t>
            </a:r>
            <a:endParaRPr kumimoji="1" lang="en-US" altLang="zh-CN" sz="2400" b="1">
              <a:solidFill>
                <a:srgbClr val="FF9966"/>
              </a:solidFill>
              <a:latin typeface="Times New Roman" panose="02020603050405020304" pitchFamily="18" charset="0"/>
            </a:endParaRPr>
          </a:p>
        </p:txBody>
      </p:sp>
      <p:sp>
        <p:nvSpPr>
          <p:cNvPr id="813070" name="Rectangle 14"/>
          <p:cNvSpPr>
            <a:spLocks noChangeArrowheads="1"/>
          </p:cNvSpPr>
          <p:nvPr/>
        </p:nvSpPr>
        <p:spPr bwMode="auto">
          <a:xfrm>
            <a:off x="5592763" y="1638300"/>
            <a:ext cx="788987" cy="260350"/>
          </a:xfrm>
          <a:prstGeom prst="rect">
            <a:avLst/>
          </a:prstGeom>
          <a:noFill/>
          <a:ln w="9525">
            <a:noFill/>
            <a:miter lim="800000"/>
          </a:ln>
        </p:spPr>
        <p:txBody>
          <a:bodyPr wrap="none" lIns="0" tIns="0" rIns="0" bIns="0">
            <a:spAutoFit/>
          </a:bodyPr>
          <a:lstStyle/>
          <a:p>
            <a:pPr eaLnBrk="0" hangingPunct="0"/>
            <a:r>
              <a:rPr kumimoji="1" lang="zh-CN" altLang="en-US">
                <a:solidFill>
                  <a:srgbClr val="000000"/>
                </a:solidFill>
                <a:latin typeface="宋体" panose="02010600030101010101" pitchFamily="2" charset="-122"/>
              </a:rPr>
              <a:t>按出版</a:t>
            </a:r>
            <a:endParaRPr kumimoji="1" lang="zh-CN" altLang="en-US">
              <a:latin typeface="Times New Roman" panose="02020603050405020304" pitchFamily="18" charset="0"/>
            </a:endParaRPr>
          </a:p>
        </p:txBody>
      </p:sp>
      <p:sp>
        <p:nvSpPr>
          <p:cNvPr id="813071" name="Rectangle 15"/>
          <p:cNvSpPr>
            <a:spLocks noChangeArrowheads="1"/>
          </p:cNvSpPr>
          <p:nvPr/>
        </p:nvSpPr>
        <p:spPr bwMode="auto">
          <a:xfrm>
            <a:off x="5592763" y="1911350"/>
            <a:ext cx="788987" cy="260350"/>
          </a:xfrm>
          <a:prstGeom prst="rect">
            <a:avLst/>
          </a:prstGeom>
          <a:noFill/>
          <a:ln w="9525">
            <a:noFill/>
            <a:miter lim="800000"/>
          </a:ln>
        </p:spPr>
        <p:txBody>
          <a:bodyPr wrap="none" lIns="0" tIns="0" rIns="0" bIns="0">
            <a:spAutoFit/>
          </a:bodyPr>
          <a:lstStyle/>
          <a:p>
            <a:pPr eaLnBrk="0" hangingPunct="0"/>
            <a:r>
              <a:rPr kumimoji="1" lang="zh-CN" altLang="en-US">
                <a:solidFill>
                  <a:srgbClr val="000000"/>
                </a:solidFill>
                <a:latin typeface="宋体" panose="02010600030101010101" pitchFamily="2" charset="-122"/>
              </a:rPr>
              <a:t>社统计</a:t>
            </a:r>
            <a:endParaRPr kumimoji="1" lang="zh-CN" altLang="en-US">
              <a:latin typeface="Times New Roman" panose="02020603050405020304" pitchFamily="18" charset="0"/>
            </a:endParaRPr>
          </a:p>
        </p:txBody>
      </p:sp>
      <p:sp>
        <p:nvSpPr>
          <p:cNvPr id="813072" name="Rectangle 16"/>
          <p:cNvSpPr>
            <a:spLocks noChangeArrowheads="1"/>
          </p:cNvSpPr>
          <p:nvPr/>
        </p:nvSpPr>
        <p:spPr bwMode="auto">
          <a:xfrm>
            <a:off x="5708650" y="2185988"/>
            <a:ext cx="565150" cy="260350"/>
          </a:xfrm>
          <a:prstGeom prst="rect">
            <a:avLst/>
          </a:prstGeom>
          <a:noFill/>
          <a:ln w="9525">
            <a:noFill/>
            <a:miter lim="800000"/>
          </a:ln>
        </p:spPr>
        <p:txBody>
          <a:bodyPr wrap="none" lIns="0" tIns="0" rIns="0" bIns="0">
            <a:spAutoFit/>
          </a:bodyPr>
          <a:lstStyle/>
          <a:p>
            <a:pPr eaLnBrk="0" hangingPunct="0"/>
            <a:r>
              <a:rPr kumimoji="1" lang="zh-CN" altLang="en-US">
                <a:solidFill>
                  <a:srgbClr val="000000"/>
                </a:solidFill>
                <a:latin typeface="宋体" panose="02010600030101010101" pitchFamily="2" charset="-122"/>
              </a:rPr>
              <a:t>缺书</a:t>
            </a:r>
            <a:endParaRPr kumimoji="1" lang="zh-CN" altLang="en-US">
              <a:latin typeface="Times New Roman" panose="02020603050405020304" pitchFamily="18" charset="0"/>
            </a:endParaRPr>
          </a:p>
        </p:txBody>
      </p:sp>
      <p:sp>
        <p:nvSpPr>
          <p:cNvPr id="813073" name="Line 17"/>
          <p:cNvSpPr>
            <a:spLocks noChangeShapeType="1"/>
          </p:cNvSpPr>
          <p:nvPr/>
        </p:nvSpPr>
        <p:spPr bwMode="auto">
          <a:xfrm>
            <a:off x="6804025" y="3097213"/>
            <a:ext cx="1700213" cy="1587"/>
          </a:xfrm>
          <a:prstGeom prst="line">
            <a:avLst/>
          </a:prstGeom>
          <a:noFill/>
          <a:ln w="14288">
            <a:solidFill>
              <a:srgbClr val="000000"/>
            </a:solidFill>
            <a:round/>
          </a:ln>
        </p:spPr>
        <p:txBody>
          <a:bodyPr/>
          <a:lstStyle/>
          <a:p>
            <a:endParaRPr lang="zh-CN" altLang="en-US"/>
          </a:p>
        </p:txBody>
      </p:sp>
      <p:sp>
        <p:nvSpPr>
          <p:cNvPr id="813074" name="Line 18"/>
          <p:cNvSpPr>
            <a:spLocks noChangeShapeType="1"/>
          </p:cNvSpPr>
          <p:nvPr/>
        </p:nvSpPr>
        <p:spPr bwMode="auto">
          <a:xfrm>
            <a:off x="6762750" y="3440113"/>
            <a:ext cx="1701800" cy="1587"/>
          </a:xfrm>
          <a:prstGeom prst="line">
            <a:avLst/>
          </a:prstGeom>
          <a:noFill/>
          <a:ln w="14288">
            <a:solidFill>
              <a:srgbClr val="000000"/>
            </a:solidFill>
            <a:round/>
          </a:ln>
        </p:spPr>
        <p:txBody>
          <a:bodyPr/>
          <a:lstStyle/>
          <a:p>
            <a:endParaRPr lang="zh-CN" altLang="en-US"/>
          </a:p>
        </p:txBody>
      </p:sp>
      <p:sp>
        <p:nvSpPr>
          <p:cNvPr id="813075" name="Rectangle 19"/>
          <p:cNvSpPr>
            <a:spLocks noChangeArrowheads="1"/>
          </p:cNvSpPr>
          <p:nvPr/>
        </p:nvSpPr>
        <p:spPr bwMode="auto">
          <a:xfrm>
            <a:off x="6961188" y="3159125"/>
            <a:ext cx="1470025" cy="260350"/>
          </a:xfrm>
          <a:prstGeom prst="rect">
            <a:avLst/>
          </a:prstGeom>
          <a:noFill/>
          <a:ln w="9525">
            <a:noFill/>
            <a:miter lim="800000"/>
          </a:ln>
        </p:spPr>
        <p:txBody>
          <a:bodyPr wrap="none" lIns="0" tIns="0" rIns="0" bIns="0">
            <a:spAutoFit/>
          </a:bodyPr>
          <a:lstStyle/>
          <a:p>
            <a:pPr eaLnBrk="0" hangingPunct="0"/>
            <a:r>
              <a:rPr kumimoji="1" lang="en-US" altLang="zh-CN">
                <a:solidFill>
                  <a:srgbClr val="000000"/>
                </a:solidFill>
                <a:latin typeface="宋体" panose="02010600030101010101" pitchFamily="2" charset="-122"/>
              </a:rPr>
              <a:t>F6</a:t>
            </a:r>
            <a:r>
              <a:rPr kumimoji="1" lang="zh-CN" altLang="en-US">
                <a:solidFill>
                  <a:srgbClr val="000000"/>
                </a:solidFill>
                <a:latin typeface="宋体" panose="02010600030101010101" pitchFamily="2" charset="-122"/>
              </a:rPr>
              <a:t>教材一览表</a:t>
            </a:r>
            <a:endParaRPr kumimoji="1" lang="zh-CN" altLang="en-US">
              <a:latin typeface="Times New Roman" panose="02020603050405020304" pitchFamily="18" charset="0"/>
            </a:endParaRPr>
          </a:p>
        </p:txBody>
      </p:sp>
      <p:sp>
        <p:nvSpPr>
          <p:cNvPr id="813076" name="Line 20"/>
          <p:cNvSpPr>
            <a:spLocks noChangeShapeType="1"/>
          </p:cNvSpPr>
          <p:nvPr/>
        </p:nvSpPr>
        <p:spPr bwMode="auto">
          <a:xfrm>
            <a:off x="1171575" y="3097213"/>
            <a:ext cx="1700213" cy="1587"/>
          </a:xfrm>
          <a:prstGeom prst="line">
            <a:avLst/>
          </a:prstGeom>
          <a:noFill/>
          <a:ln w="14288">
            <a:solidFill>
              <a:srgbClr val="000000"/>
            </a:solidFill>
            <a:round/>
          </a:ln>
        </p:spPr>
        <p:txBody>
          <a:bodyPr/>
          <a:lstStyle/>
          <a:p>
            <a:endParaRPr lang="zh-CN" altLang="en-US"/>
          </a:p>
        </p:txBody>
      </p:sp>
      <p:sp>
        <p:nvSpPr>
          <p:cNvPr id="813077" name="Line 21"/>
          <p:cNvSpPr>
            <a:spLocks noChangeShapeType="1"/>
          </p:cNvSpPr>
          <p:nvPr/>
        </p:nvSpPr>
        <p:spPr bwMode="auto">
          <a:xfrm>
            <a:off x="1123950" y="3440113"/>
            <a:ext cx="1708150" cy="1587"/>
          </a:xfrm>
          <a:prstGeom prst="line">
            <a:avLst/>
          </a:prstGeom>
          <a:noFill/>
          <a:ln w="14288">
            <a:solidFill>
              <a:srgbClr val="000000"/>
            </a:solidFill>
            <a:round/>
          </a:ln>
        </p:spPr>
        <p:txBody>
          <a:bodyPr/>
          <a:lstStyle/>
          <a:p>
            <a:endParaRPr lang="zh-CN" altLang="en-US"/>
          </a:p>
        </p:txBody>
      </p:sp>
      <p:sp>
        <p:nvSpPr>
          <p:cNvPr id="813078" name="Rectangle 22"/>
          <p:cNvSpPr>
            <a:spLocks noChangeArrowheads="1"/>
          </p:cNvSpPr>
          <p:nvPr/>
        </p:nvSpPr>
        <p:spPr bwMode="auto">
          <a:xfrm>
            <a:off x="1341438" y="3159125"/>
            <a:ext cx="1498600" cy="274638"/>
          </a:xfrm>
          <a:prstGeom prst="rect">
            <a:avLst/>
          </a:prstGeom>
          <a:noFill/>
          <a:ln w="9525">
            <a:noFill/>
            <a:miter lim="800000"/>
          </a:ln>
        </p:spPr>
        <p:txBody>
          <a:bodyPr wrap="none" lIns="0" tIns="0" rIns="0" bIns="0">
            <a:spAutoFit/>
          </a:bodyPr>
          <a:lstStyle/>
          <a:p>
            <a:pPr eaLnBrk="0" hangingPunct="0"/>
            <a:r>
              <a:rPr kumimoji="1" lang="en-US" altLang="zh-CN" b="1">
                <a:solidFill>
                  <a:srgbClr val="FF9966"/>
                </a:solidFill>
                <a:latin typeface="宋体" panose="02010600030101010101" pitchFamily="2" charset="-122"/>
              </a:rPr>
              <a:t>F1 </a:t>
            </a:r>
            <a:r>
              <a:rPr kumimoji="1" lang="zh-CN" altLang="en-US" b="1">
                <a:solidFill>
                  <a:srgbClr val="FF9966"/>
                </a:solidFill>
                <a:latin typeface="宋体" panose="02010600030101010101" pitchFamily="2" charset="-122"/>
              </a:rPr>
              <a:t>教材存量表</a:t>
            </a:r>
            <a:endParaRPr kumimoji="1" lang="zh-CN" altLang="en-US" b="1">
              <a:solidFill>
                <a:srgbClr val="FF9966"/>
              </a:solidFill>
              <a:latin typeface="Times New Roman" panose="02020603050405020304" pitchFamily="18" charset="0"/>
            </a:endParaRPr>
          </a:p>
        </p:txBody>
      </p:sp>
      <p:sp>
        <p:nvSpPr>
          <p:cNvPr id="813079" name="Line 23"/>
          <p:cNvSpPr>
            <a:spLocks noChangeShapeType="1"/>
          </p:cNvSpPr>
          <p:nvPr/>
        </p:nvSpPr>
        <p:spPr bwMode="auto">
          <a:xfrm flipV="1">
            <a:off x="1681163" y="2357438"/>
            <a:ext cx="735012" cy="739775"/>
          </a:xfrm>
          <a:prstGeom prst="line">
            <a:avLst/>
          </a:prstGeom>
          <a:noFill/>
          <a:ln w="28575">
            <a:solidFill>
              <a:srgbClr val="000000"/>
            </a:solidFill>
            <a:round/>
          </a:ln>
        </p:spPr>
        <p:txBody>
          <a:bodyPr/>
          <a:lstStyle/>
          <a:p>
            <a:endParaRPr lang="zh-CN" altLang="en-US"/>
          </a:p>
        </p:txBody>
      </p:sp>
      <p:sp>
        <p:nvSpPr>
          <p:cNvPr id="813080" name="Freeform 24"/>
          <p:cNvSpPr/>
          <p:nvPr/>
        </p:nvSpPr>
        <p:spPr bwMode="auto">
          <a:xfrm>
            <a:off x="2347913" y="2289175"/>
            <a:ext cx="136525" cy="130175"/>
          </a:xfrm>
          <a:custGeom>
            <a:avLst/>
            <a:gdLst/>
            <a:ahLst/>
            <a:cxnLst>
              <a:cxn ang="0">
                <a:pos x="86" y="0"/>
              </a:cxn>
              <a:cxn ang="0">
                <a:pos x="56" y="82"/>
              </a:cxn>
              <a:cxn ang="0">
                <a:pos x="56" y="78"/>
              </a:cxn>
              <a:cxn ang="0">
                <a:pos x="52" y="69"/>
              </a:cxn>
              <a:cxn ang="0">
                <a:pos x="47" y="60"/>
              </a:cxn>
              <a:cxn ang="0">
                <a:pos x="43" y="56"/>
              </a:cxn>
              <a:cxn ang="0">
                <a:pos x="35" y="47"/>
              </a:cxn>
              <a:cxn ang="0">
                <a:pos x="30" y="43"/>
              </a:cxn>
              <a:cxn ang="0">
                <a:pos x="22" y="39"/>
              </a:cxn>
              <a:cxn ang="0">
                <a:pos x="17" y="34"/>
              </a:cxn>
              <a:cxn ang="0">
                <a:pos x="9" y="30"/>
              </a:cxn>
              <a:cxn ang="0">
                <a:pos x="0" y="30"/>
              </a:cxn>
              <a:cxn ang="0">
                <a:pos x="86" y="0"/>
              </a:cxn>
            </a:cxnLst>
            <a:rect l="0" t="0" r="r" b="b"/>
            <a:pathLst>
              <a:path w="86" h="82">
                <a:moveTo>
                  <a:pt x="86" y="0"/>
                </a:moveTo>
                <a:lnTo>
                  <a:pt x="56" y="82"/>
                </a:lnTo>
                <a:lnTo>
                  <a:pt x="56" y="78"/>
                </a:lnTo>
                <a:lnTo>
                  <a:pt x="52" y="69"/>
                </a:lnTo>
                <a:lnTo>
                  <a:pt x="47" y="60"/>
                </a:lnTo>
                <a:lnTo>
                  <a:pt x="43" y="56"/>
                </a:lnTo>
                <a:lnTo>
                  <a:pt x="35" y="47"/>
                </a:lnTo>
                <a:lnTo>
                  <a:pt x="30" y="43"/>
                </a:lnTo>
                <a:lnTo>
                  <a:pt x="22" y="39"/>
                </a:lnTo>
                <a:lnTo>
                  <a:pt x="17" y="34"/>
                </a:lnTo>
                <a:lnTo>
                  <a:pt x="9" y="30"/>
                </a:lnTo>
                <a:lnTo>
                  <a:pt x="0" y="30"/>
                </a:lnTo>
                <a:lnTo>
                  <a:pt x="86" y="0"/>
                </a:lnTo>
                <a:close/>
              </a:path>
            </a:pathLst>
          </a:custGeom>
          <a:solidFill>
            <a:srgbClr val="000000"/>
          </a:solidFill>
          <a:ln w="28575" cmpd="sng">
            <a:solidFill>
              <a:srgbClr val="000000"/>
            </a:solidFill>
            <a:round/>
          </a:ln>
        </p:spPr>
        <p:txBody>
          <a:bodyPr/>
          <a:lstStyle/>
          <a:p>
            <a:endParaRPr lang="zh-CN" altLang="en-US"/>
          </a:p>
        </p:txBody>
      </p:sp>
      <p:sp>
        <p:nvSpPr>
          <p:cNvPr id="813081" name="Line 25"/>
          <p:cNvSpPr>
            <a:spLocks noChangeShapeType="1"/>
          </p:cNvSpPr>
          <p:nvPr/>
        </p:nvSpPr>
        <p:spPr bwMode="auto">
          <a:xfrm>
            <a:off x="3613150" y="2268538"/>
            <a:ext cx="1054100" cy="774700"/>
          </a:xfrm>
          <a:prstGeom prst="line">
            <a:avLst/>
          </a:prstGeom>
          <a:noFill/>
          <a:ln w="28575">
            <a:solidFill>
              <a:srgbClr val="000000"/>
            </a:solidFill>
            <a:round/>
          </a:ln>
        </p:spPr>
        <p:txBody>
          <a:bodyPr/>
          <a:lstStyle/>
          <a:p>
            <a:endParaRPr lang="zh-CN" altLang="en-US"/>
          </a:p>
        </p:txBody>
      </p:sp>
      <p:sp>
        <p:nvSpPr>
          <p:cNvPr id="813082" name="Freeform 26"/>
          <p:cNvSpPr/>
          <p:nvPr/>
        </p:nvSpPr>
        <p:spPr bwMode="auto">
          <a:xfrm>
            <a:off x="4606925" y="2974975"/>
            <a:ext cx="136525" cy="122238"/>
          </a:xfrm>
          <a:custGeom>
            <a:avLst/>
            <a:gdLst/>
            <a:ahLst/>
            <a:cxnLst>
              <a:cxn ang="0">
                <a:pos x="86" y="77"/>
              </a:cxn>
              <a:cxn ang="0">
                <a:pos x="0" y="64"/>
              </a:cxn>
              <a:cxn ang="0">
                <a:pos x="8" y="60"/>
              </a:cxn>
              <a:cxn ang="0">
                <a:pos x="13" y="56"/>
              </a:cxn>
              <a:cxn ang="0">
                <a:pos x="21" y="51"/>
              </a:cxn>
              <a:cxn ang="0">
                <a:pos x="26" y="43"/>
              </a:cxn>
              <a:cxn ang="0">
                <a:pos x="30" y="38"/>
              </a:cxn>
              <a:cxn ang="0">
                <a:pos x="34" y="30"/>
              </a:cxn>
              <a:cxn ang="0">
                <a:pos x="38" y="26"/>
              </a:cxn>
              <a:cxn ang="0">
                <a:pos x="43" y="17"/>
              </a:cxn>
              <a:cxn ang="0">
                <a:pos x="43" y="8"/>
              </a:cxn>
              <a:cxn ang="0">
                <a:pos x="47" y="0"/>
              </a:cxn>
              <a:cxn ang="0">
                <a:pos x="86" y="77"/>
              </a:cxn>
            </a:cxnLst>
            <a:rect l="0" t="0" r="r" b="b"/>
            <a:pathLst>
              <a:path w="86" h="77">
                <a:moveTo>
                  <a:pt x="86" y="77"/>
                </a:moveTo>
                <a:lnTo>
                  <a:pt x="0" y="64"/>
                </a:lnTo>
                <a:lnTo>
                  <a:pt x="8" y="60"/>
                </a:lnTo>
                <a:lnTo>
                  <a:pt x="13" y="56"/>
                </a:lnTo>
                <a:lnTo>
                  <a:pt x="21" y="51"/>
                </a:lnTo>
                <a:lnTo>
                  <a:pt x="26" y="43"/>
                </a:lnTo>
                <a:lnTo>
                  <a:pt x="30" y="38"/>
                </a:lnTo>
                <a:lnTo>
                  <a:pt x="34" y="30"/>
                </a:lnTo>
                <a:lnTo>
                  <a:pt x="38" y="26"/>
                </a:lnTo>
                <a:lnTo>
                  <a:pt x="43" y="17"/>
                </a:lnTo>
                <a:lnTo>
                  <a:pt x="43" y="8"/>
                </a:lnTo>
                <a:lnTo>
                  <a:pt x="47" y="0"/>
                </a:lnTo>
                <a:lnTo>
                  <a:pt x="86" y="77"/>
                </a:lnTo>
                <a:close/>
              </a:path>
            </a:pathLst>
          </a:custGeom>
          <a:solidFill>
            <a:srgbClr val="000000"/>
          </a:solidFill>
          <a:ln w="28575" cmpd="sng">
            <a:solidFill>
              <a:srgbClr val="000000"/>
            </a:solidFill>
            <a:round/>
          </a:ln>
        </p:spPr>
        <p:txBody>
          <a:bodyPr/>
          <a:lstStyle/>
          <a:p>
            <a:endParaRPr lang="zh-CN" altLang="en-US"/>
          </a:p>
        </p:txBody>
      </p:sp>
      <p:sp>
        <p:nvSpPr>
          <p:cNvPr id="813083" name="Line 27"/>
          <p:cNvSpPr>
            <a:spLocks noChangeShapeType="1"/>
          </p:cNvSpPr>
          <p:nvPr/>
        </p:nvSpPr>
        <p:spPr bwMode="auto">
          <a:xfrm flipH="1">
            <a:off x="5083175" y="2481263"/>
            <a:ext cx="339725" cy="615950"/>
          </a:xfrm>
          <a:prstGeom prst="line">
            <a:avLst/>
          </a:prstGeom>
          <a:noFill/>
          <a:ln w="28575">
            <a:solidFill>
              <a:srgbClr val="000000"/>
            </a:solidFill>
            <a:round/>
          </a:ln>
        </p:spPr>
        <p:txBody>
          <a:bodyPr/>
          <a:lstStyle/>
          <a:p>
            <a:endParaRPr lang="zh-CN" altLang="en-US"/>
          </a:p>
        </p:txBody>
      </p:sp>
      <p:sp>
        <p:nvSpPr>
          <p:cNvPr id="813084" name="Freeform 28"/>
          <p:cNvSpPr/>
          <p:nvPr/>
        </p:nvSpPr>
        <p:spPr bwMode="auto">
          <a:xfrm>
            <a:off x="5354638" y="2398713"/>
            <a:ext cx="109537" cy="136525"/>
          </a:xfrm>
          <a:custGeom>
            <a:avLst/>
            <a:gdLst/>
            <a:ahLst/>
            <a:cxnLst>
              <a:cxn ang="0">
                <a:pos x="69" y="0"/>
              </a:cxn>
              <a:cxn ang="0">
                <a:pos x="65" y="86"/>
              </a:cxn>
              <a:cxn ang="0">
                <a:pos x="60" y="82"/>
              </a:cxn>
              <a:cxn ang="0">
                <a:pos x="56" y="73"/>
              </a:cxn>
              <a:cxn ang="0">
                <a:pos x="52" y="69"/>
              </a:cxn>
              <a:cxn ang="0">
                <a:pos x="43" y="65"/>
              </a:cxn>
              <a:cxn ang="0">
                <a:pos x="39" y="60"/>
              </a:cxn>
              <a:cxn ang="0">
                <a:pos x="30" y="56"/>
              </a:cxn>
              <a:cxn ang="0">
                <a:pos x="22" y="52"/>
              </a:cxn>
              <a:cxn ang="0">
                <a:pos x="13" y="52"/>
              </a:cxn>
              <a:cxn ang="0">
                <a:pos x="9" y="52"/>
              </a:cxn>
              <a:cxn ang="0">
                <a:pos x="0" y="47"/>
              </a:cxn>
              <a:cxn ang="0">
                <a:pos x="69" y="0"/>
              </a:cxn>
            </a:cxnLst>
            <a:rect l="0" t="0" r="r" b="b"/>
            <a:pathLst>
              <a:path w="69" h="86">
                <a:moveTo>
                  <a:pt x="69" y="0"/>
                </a:moveTo>
                <a:lnTo>
                  <a:pt x="65" y="86"/>
                </a:lnTo>
                <a:lnTo>
                  <a:pt x="60" y="82"/>
                </a:lnTo>
                <a:lnTo>
                  <a:pt x="56" y="73"/>
                </a:lnTo>
                <a:lnTo>
                  <a:pt x="52" y="69"/>
                </a:lnTo>
                <a:lnTo>
                  <a:pt x="43" y="65"/>
                </a:lnTo>
                <a:lnTo>
                  <a:pt x="39" y="60"/>
                </a:lnTo>
                <a:lnTo>
                  <a:pt x="30" y="56"/>
                </a:lnTo>
                <a:lnTo>
                  <a:pt x="22" y="52"/>
                </a:lnTo>
                <a:lnTo>
                  <a:pt x="13" y="52"/>
                </a:lnTo>
                <a:lnTo>
                  <a:pt x="9" y="52"/>
                </a:lnTo>
                <a:lnTo>
                  <a:pt x="0" y="47"/>
                </a:lnTo>
                <a:lnTo>
                  <a:pt x="69" y="0"/>
                </a:lnTo>
                <a:close/>
              </a:path>
            </a:pathLst>
          </a:custGeom>
          <a:solidFill>
            <a:srgbClr val="000000"/>
          </a:solidFill>
          <a:ln w="28575" cmpd="sng">
            <a:solidFill>
              <a:srgbClr val="000000"/>
            </a:solidFill>
            <a:round/>
          </a:ln>
        </p:spPr>
        <p:txBody>
          <a:bodyPr/>
          <a:lstStyle/>
          <a:p>
            <a:endParaRPr lang="zh-CN" altLang="en-US"/>
          </a:p>
        </p:txBody>
      </p:sp>
      <p:sp>
        <p:nvSpPr>
          <p:cNvPr id="813085" name="Line 29"/>
          <p:cNvSpPr>
            <a:spLocks noChangeShapeType="1"/>
          </p:cNvSpPr>
          <p:nvPr/>
        </p:nvSpPr>
        <p:spPr bwMode="auto">
          <a:xfrm>
            <a:off x="6646863" y="2151063"/>
            <a:ext cx="817562" cy="946150"/>
          </a:xfrm>
          <a:prstGeom prst="line">
            <a:avLst/>
          </a:prstGeom>
          <a:noFill/>
          <a:ln w="28575">
            <a:solidFill>
              <a:srgbClr val="000000"/>
            </a:solidFill>
            <a:round/>
          </a:ln>
        </p:spPr>
        <p:txBody>
          <a:bodyPr/>
          <a:lstStyle/>
          <a:p>
            <a:endParaRPr lang="zh-CN" altLang="en-US"/>
          </a:p>
        </p:txBody>
      </p:sp>
      <p:sp>
        <p:nvSpPr>
          <p:cNvPr id="813086" name="Freeform 30"/>
          <p:cNvSpPr/>
          <p:nvPr/>
        </p:nvSpPr>
        <p:spPr bwMode="auto">
          <a:xfrm>
            <a:off x="6592888" y="2082800"/>
            <a:ext cx="122237" cy="130175"/>
          </a:xfrm>
          <a:custGeom>
            <a:avLst/>
            <a:gdLst/>
            <a:ahLst/>
            <a:cxnLst>
              <a:cxn ang="0">
                <a:pos x="0" y="0"/>
              </a:cxn>
              <a:cxn ang="0">
                <a:pos x="77" y="31"/>
              </a:cxn>
              <a:cxn ang="0">
                <a:pos x="69" y="35"/>
              </a:cxn>
              <a:cxn ang="0">
                <a:pos x="64" y="39"/>
              </a:cxn>
              <a:cxn ang="0">
                <a:pos x="56" y="43"/>
              </a:cxn>
              <a:cxn ang="0">
                <a:pos x="47" y="48"/>
              </a:cxn>
              <a:cxn ang="0">
                <a:pos x="43" y="52"/>
              </a:cxn>
              <a:cxn ang="0">
                <a:pos x="39" y="56"/>
              </a:cxn>
              <a:cxn ang="0">
                <a:pos x="30" y="61"/>
              </a:cxn>
              <a:cxn ang="0">
                <a:pos x="26" y="69"/>
              </a:cxn>
              <a:cxn ang="0">
                <a:pos x="22" y="78"/>
              </a:cxn>
              <a:cxn ang="0">
                <a:pos x="22" y="82"/>
              </a:cxn>
              <a:cxn ang="0">
                <a:pos x="0" y="0"/>
              </a:cxn>
            </a:cxnLst>
            <a:rect l="0" t="0" r="r" b="b"/>
            <a:pathLst>
              <a:path w="77" h="82">
                <a:moveTo>
                  <a:pt x="0" y="0"/>
                </a:moveTo>
                <a:lnTo>
                  <a:pt x="77" y="31"/>
                </a:lnTo>
                <a:lnTo>
                  <a:pt x="69" y="35"/>
                </a:lnTo>
                <a:lnTo>
                  <a:pt x="64" y="39"/>
                </a:lnTo>
                <a:lnTo>
                  <a:pt x="56" y="43"/>
                </a:lnTo>
                <a:lnTo>
                  <a:pt x="47" y="48"/>
                </a:lnTo>
                <a:lnTo>
                  <a:pt x="43" y="52"/>
                </a:lnTo>
                <a:lnTo>
                  <a:pt x="39" y="56"/>
                </a:lnTo>
                <a:lnTo>
                  <a:pt x="30" y="61"/>
                </a:lnTo>
                <a:lnTo>
                  <a:pt x="26" y="69"/>
                </a:lnTo>
                <a:lnTo>
                  <a:pt x="22" y="78"/>
                </a:lnTo>
                <a:lnTo>
                  <a:pt x="22" y="82"/>
                </a:lnTo>
                <a:lnTo>
                  <a:pt x="0" y="0"/>
                </a:lnTo>
                <a:close/>
              </a:path>
            </a:pathLst>
          </a:custGeom>
          <a:solidFill>
            <a:srgbClr val="000000"/>
          </a:solidFill>
          <a:ln w="28575" cmpd="sng">
            <a:solidFill>
              <a:srgbClr val="000000"/>
            </a:solidFill>
            <a:round/>
          </a:ln>
        </p:spPr>
        <p:txBody>
          <a:bodyPr/>
          <a:lstStyle/>
          <a:p>
            <a:endParaRPr lang="zh-CN" altLang="en-US"/>
          </a:p>
        </p:txBody>
      </p:sp>
      <p:sp>
        <p:nvSpPr>
          <p:cNvPr id="813087" name="Line 31"/>
          <p:cNvSpPr>
            <a:spLocks noChangeShapeType="1"/>
          </p:cNvSpPr>
          <p:nvPr/>
        </p:nvSpPr>
        <p:spPr bwMode="auto">
          <a:xfrm>
            <a:off x="6327775" y="2460625"/>
            <a:ext cx="428625" cy="1404938"/>
          </a:xfrm>
          <a:prstGeom prst="line">
            <a:avLst/>
          </a:prstGeom>
          <a:noFill/>
          <a:ln w="28575">
            <a:solidFill>
              <a:srgbClr val="000000"/>
            </a:solidFill>
            <a:round/>
          </a:ln>
        </p:spPr>
        <p:txBody>
          <a:bodyPr/>
          <a:lstStyle/>
          <a:p>
            <a:endParaRPr lang="zh-CN" altLang="en-US"/>
          </a:p>
        </p:txBody>
      </p:sp>
      <p:sp>
        <p:nvSpPr>
          <p:cNvPr id="813088" name="Freeform 32"/>
          <p:cNvSpPr/>
          <p:nvPr/>
        </p:nvSpPr>
        <p:spPr bwMode="auto">
          <a:xfrm>
            <a:off x="6688138" y="3824288"/>
            <a:ext cx="115887" cy="130175"/>
          </a:xfrm>
          <a:custGeom>
            <a:avLst/>
            <a:gdLst/>
            <a:ahLst/>
            <a:cxnLst>
              <a:cxn ang="0">
                <a:pos x="60" y="82"/>
              </a:cxn>
              <a:cxn ang="0">
                <a:pos x="0" y="22"/>
              </a:cxn>
              <a:cxn ang="0">
                <a:pos x="9" y="22"/>
              </a:cxn>
              <a:cxn ang="0">
                <a:pos x="17" y="22"/>
              </a:cxn>
              <a:cxn ang="0">
                <a:pos x="26" y="22"/>
              </a:cxn>
              <a:cxn ang="0">
                <a:pos x="34" y="22"/>
              </a:cxn>
              <a:cxn ang="0">
                <a:pos x="39" y="17"/>
              </a:cxn>
              <a:cxn ang="0">
                <a:pos x="47" y="17"/>
              </a:cxn>
              <a:cxn ang="0">
                <a:pos x="56" y="13"/>
              </a:cxn>
              <a:cxn ang="0">
                <a:pos x="60" y="9"/>
              </a:cxn>
              <a:cxn ang="0">
                <a:pos x="69" y="4"/>
              </a:cxn>
              <a:cxn ang="0">
                <a:pos x="73" y="0"/>
              </a:cxn>
              <a:cxn ang="0">
                <a:pos x="60" y="82"/>
              </a:cxn>
            </a:cxnLst>
            <a:rect l="0" t="0" r="r" b="b"/>
            <a:pathLst>
              <a:path w="73" h="82">
                <a:moveTo>
                  <a:pt x="60" y="82"/>
                </a:moveTo>
                <a:lnTo>
                  <a:pt x="0" y="22"/>
                </a:lnTo>
                <a:lnTo>
                  <a:pt x="9" y="22"/>
                </a:lnTo>
                <a:lnTo>
                  <a:pt x="17" y="22"/>
                </a:lnTo>
                <a:lnTo>
                  <a:pt x="26" y="22"/>
                </a:lnTo>
                <a:lnTo>
                  <a:pt x="34" y="22"/>
                </a:lnTo>
                <a:lnTo>
                  <a:pt x="39" y="17"/>
                </a:lnTo>
                <a:lnTo>
                  <a:pt x="47" y="17"/>
                </a:lnTo>
                <a:lnTo>
                  <a:pt x="56" y="13"/>
                </a:lnTo>
                <a:lnTo>
                  <a:pt x="60" y="9"/>
                </a:lnTo>
                <a:lnTo>
                  <a:pt x="69" y="4"/>
                </a:lnTo>
                <a:lnTo>
                  <a:pt x="73" y="0"/>
                </a:lnTo>
                <a:lnTo>
                  <a:pt x="60" y="82"/>
                </a:lnTo>
                <a:close/>
              </a:path>
            </a:pathLst>
          </a:custGeom>
          <a:solidFill>
            <a:srgbClr val="000000"/>
          </a:solidFill>
          <a:ln w="28575" cmpd="sng">
            <a:solidFill>
              <a:srgbClr val="000000"/>
            </a:solidFill>
            <a:round/>
          </a:ln>
        </p:spPr>
        <p:txBody>
          <a:bodyPr/>
          <a:lstStyle/>
          <a:p>
            <a:endParaRPr lang="zh-CN" altLang="en-US"/>
          </a:p>
        </p:txBody>
      </p:sp>
      <p:sp>
        <p:nvSpPr>
          <p:cNvPr id="813089" name="Line 33"/>
          <p:cNvSpPr>
            <a:spLocks noChangeShapeType="1"/>
          </p:cNvSpPr>
          <p:nvPr/>
        </p:nvSpPr>
        <p:spPr bwMode="auto">
          <a:xfrm>
            <a:off x="5172075" y="4646613"/>
            <a:ext cx="1271588" cy="1587"/>
          </a:xfrm>
          <a:prstGeom prst="line">
            <a:avLst/>
          </a:prstGeom>
          <a:noFill/>
          <a:ln w="28575">
            <a:solidFill>
              <a:srgbClr val="000000"/>
            </a:solidFill>
            <a:round/>
          </a:ln>
        </p:spPr>
        <p:txBody>
          <a:bodyPr/>
          <a:lstStyle/>
          <a:p>
            <a:endParaRPr lang="zh-CN" altLang="en-US"/>
          </a:p>
        </p:txBody>
      </p:sp>
      <p:sp>
        <p:nvSpPr>
          <p:cNvPr id="813090" name="Freeform 34"/>
          <p:cNvSpPr/>
          <p:nvPr/>
        </p:nvSpPr>
        <p:spPr bwMode="auto">
          <a:xfrm>
            <a:off x="5083175" y="4578350"/>
            <a:ext cx="122238" cy="130175"/>
          </a:xfrm>
          <a:custGeom>
            <a:avLst/>
            <a:gdLst/>
            <a:ahLst/>
            <a:cxnLst>
              <a:cxn ang="0">
                <a:pos x="0" y="43"/>
              </a:cxn>
              <a:cxn ang="0">
                <a:pos x="77" y="0"/>
              </a:cxn>
              <a:cxn ang="0">
                <a:pos x="73" y="9"/>
              </a:cxn>
              <a:cxn ang="0">
                <a:pos x="68" y="17"/>
              </a:cxn>
              <a:cxn ang="0">
                <a:pos x="68" y="26"/>
              </a:cxn>
              <a:cxn ang="0">
                <a:pos x="68" y="35"/>
              </a:cxn>
              <a:cxn ang="0">
                <a:pos x="68" y="43"/>
              </a:cxn>
              <a:cxn ang="0">
                <a:pos x="68" y="47"/>
              </a:cxn>
              <a:cxn ang="0">
                <a:pos x="68" y="56"/>
              </a:cxn>
              <a:cxn ang="0">
                <a:pos x="68" y="65"/>
              </a:cxn>
              <a:cxn ang="0">
                <a:pos x="73" y="73"/>
              </a:cxn>
              <a:cxn ang="0">
                <a:pos x="77" y="82"/>
              </a:cxn>
              <a:cxn ang="0">
                <a:pos x="0" y="43"/>
              </a:cxn>
            </a:cxnLst>
            <a:rect l="0" t="0" r="r" b="b"/>
            <a:pathLst>
              <a:path w="77" h="82">
                <a:moveTo>
                  <a:pt x="0" y="43"/>
                </a:moveTo>
                <a:lnTo>
                  <a:pt x="77" y="0"/>
                </a:lnTo>
                <a:lnTo>
                  <a:pt x="73" y="9"/>
                </a:lnTo>
                <a:lnTo>
                  <a:pt x="68" y="17"/>
                </a:lnTo>
                <a:lnTo>
                  <a:pt x="68" y="26"/>
                </a:lnTo>
                <a:lnTo>
                  <a:pt x="68" y="35"/>
                </a:lnTo>
                <a:lnTo>
                  <a:pt x="68" y="43"/>
                </a:lnTo>
                <a:lnTo>
                  <a:pt x="68" y="47"/>
                </a:lnTo>
                <a:lnTo>
                  <a:pt x="68" y="56"/>
                </a:lnTo>
                <a:lnTo>
                  <a:pt x="68" y="65"/>
                </a:lnTo>
                <a:lnTo>
                  <a:pt x="73" y="73"/>
                </a:lnTo>
                <a:lnTo>
                  <a:pt x="77" y="82"/>
                </a:lnTo>
                <a:lnTo>
                  <a:pt x="0" y="43"/>
                </a:lnTo>
                <a:close/>
              </a:path>
            </a:pathLst>
          </a:custGeom>
          <a:solidFill>
            <a:srgbClr val="000000"/>
          </a:solidFill>
          <a:ln w="28575" cmpd="sng">
            <a:solidFill>
              <a:srgbClr val="000000"/>
            </a:solidFill>
            <a:round/>
          </a:ln>
        </p:spPr>
        <p:txBody>
          <a:bodyPr/>
          <a:lstStyle/>
          <a:p>
            <a:endParaRPr lang="zh-CN" altLang="en-US"/>
          </a:p>
        </p:txBody>
      </p:sp>
      <p:sp>
        <p:nvSpPr>
          <p:cNvPr id="813091" name="Line 35"/>
          <p:cNvSpPr>
            <a:spLocks noChangeShapeType="1"/>
          </p:cNvSpPr>
          <p:nvPr/>
        </p:nvSpPr>
        <p:spPr bwMode="auto">
          <a:xfrm flipH="1">
            <a:off x="2198688" y="4660900"/>
            <a:ext cx="1524000" cy="1588"/>
          </a:xfrm>
          <a:prstGeom prst="line">
            <a:avLst/>
          </a:prstGeom>
          <a:noFill/>
          <a:ln w="28575">
            <a:solidFill>
              <a:srgbClr val="000000"/>
            </a:solidFill>
            <a:round/>
          </a:ln>
        </p:spPr>
        <p:txBody>
          <a:bodyPr/>
          <a:lstStyle/>
          <a:p>
            <a:endParaRPr lang="zh-CN" altLang="en-US"/>
          </a:p>
        </p:txBody>
      </p:sp>
      <p:sp>
        <p:nvSpPr>
          <p:cNvPr id="813092" name="Freeform 36"/>
          <p:cNvSpPr/>
          <p:nvPr/>
        </p:nvSpPr>
        <p:spPr bwMode="auto">
          <a:xfrm>
            <a:off x="2103438" y="4598988"/>
            <a:ext cx="122237" cy="123825"/>
          </a:xfrm>
          <a:custGeom>
            <a:avLst/>
            <a:gdLst/>
            <a:ahLst/>
            <a:cxnLst>
              <a:cxn ang="0">
                <a:pos x="0" y="39"/>
              </a:cxn>
              <a:cxn ang="0">
                <a:pos x="77" y="0"/>
              </a:cxn>
              <a:cxn ang="0">
                <a:pos x="77" y="4"/>
              </a:cxn>
              <a:cxn ang="0">
                <a:pos x="73" y="13"/>
              </a:cxn>
              <a:cxn ang="0">
                <a:pos x="69" y="22"/>
              </a:cxn>
              <a:cxn ang="0">
                <a:pos x="69" y="30"/>
              </a:cxn>
              <a:cxn ang="0">
                <a:pos x="69" y="39"/>
              </a:cxn>
              <a:cxn ang="0">
                <a:pos x="69" y="47"/>
              </a:cxn>
              <a:cxn ang="0">
                <a:pos x="69" y="52"/>
              </a:cxn>
              <a:cxn ang="0">
                <a:pos x="73" y="60"/>
              </a:cxn>
              <a:cxn ang="0">
                <a:pos x="77" y="69"/>
              </a:cxn>
              <a:cxn ang="0">
                <a:pos x="77" y="78"/>
              </a:cxn>
              <a:cxn ang="0">
                <a:pos x="0" y="39"/>
              </a:cxn>
            </a:cxnLst>
            <a:rect l="0" t="0" r="r" b="b"/>
            <a:pathLst>
              <a:path w="77" h="78">
                <a:moveTo>
                  <a:pt x="0" y="39"/>
                </a:moveTo>
                <a:lnTo>
                  <a:pt x="77" y="0"/>
                </a:lnTo>
                <a:lnTo>
                  <a:pt x="77" y="4"/>
                </a:lnTo>
                <a:lnTo>
                  <a:pt x="73" y="13"/>
                </a:lnTo>
                <a:lnTo>
                  <a:pt x="69" y="22"/>
                </a:lnTo>
                <a:lnTo>
                  <a:pt x="69" y="30"/>
                </a:lnTo>
                <a:lnTo>
                  <a:pt x="69" y="39"/>
                </a:lnTo>
                <a:lnTo>
                  <a:pt x="69" y="47"/>
                </a:lnTo>
                <a:lnTo>
                  <a:pt x="69" y="52"/>
                </a:lnTo>
                <a:lnTo>
                  <a:pt x="73" y="60"/>
                </a:lnTo>
                <a:lnTo>
                  <a:pt x="77" y="69"/>
                </a:lnTo>
                <a:lnTo>
                  <a:pt x="77" y="78"/>
                </a:lnTo>
                <a:lnTo>
                  <a:pt x="0" y="39"/>
                </a:lnTo>
                <a:close/>
              </a:path>
            </a:pathLst>
          </a:custGeom>
          <a:solidFill>
            <a:srgbClr val="000000"/>
          </a:solidFill>
          <a:ln w="28575" cmpd="sng">
            <a:solidFill>
              <a:srgbClr val="000000"/>
            </a:solidFill>
            <a:round/>
          </a:ln>
        </p:spPr>
        <p:txBody>
          <a:bodyPr/>
          <a:lstStyle/>
          <a:p>
            <a:endParaRPr lang="zh-CN" altLang="en-US"/>
          </a:p>
        </p:txBody>
      </p:sp>
      <p:sp>
        <p:nvSpPr>
          <p:cNvPr id="813093" name="Line 37"/>
          <p:cNvSpPr>
            <a:spLocks noChangeShapeType="1"/>
          </p:cNvSpPr>
          <p:nvPr/>
        </p:nvSpPr>
        <p:spPr bwMode="auto">
          <a:xfrm>
            <a:off x="2606675" y="3495675"/>
            <a:ext cx="1176338" cy="855663"/>
          </a:xfrm>
          <a:prstGeom prst="line">
            <a:avLst/>
          </a:prstGeom>
          <a:noFill/>
          <a:ln w="28575">
            <a:solidFill>
              <a:srgbClr val="000000"/>
            </a:solidFill>
            <a:round/>
          </a:ln>
        </p:spPr>
        <p:txBody>
          <a:bodyPr/>
          <a:lstStyle/>
          <a:p>
            <a:endParaRPr lang="zh-CN" altLang="en-US"/>
          </a:p>
        </p:txBody>
      </p:sp>
      <p:sp>
        <p:nvSpPr>
          <p:cNvPr id="813094" name="Freeform 38"/>
          <p:cNvSpPr/>
          <p:nvPr/>
        </p:nvSpPr>
        <p:spPr bwMode="auto">
          <a:xfrm>
            <a:off x="2532063" y="3440113"/>
            <a:ext cx="136525" cy="123825"/>
          </a:xfrm>
          <a:custGeom>
            <a:avLst/>
            <a:gdLst/>
            <a:ahLst/>
            <a:cxnLst>
              <a:cxn ang="0">
                <a:pos x="0" y="0"/>
              </a:cxn>
              <a:cxn ang="0">
                <a:pos x="86" y="18"/>
              </a:cxn>
              <a:cxn ang="0">
                <a:pos x="77" y="22"/>
              </a:cxn>
              <a:cxn ang="0">
                <a:pos x="73" y="26"/>
              </a:cxn>
              <a:cxn ang="0">
                <a:pos x="64" y="30"/>
              </a:cxn>
              <a:cxn ang="0">
                <a:pos x="60" y="35"/>
              </a:cxn>
              <a:cxn ang="0">
                <a:pos x="56" y="43"/>
              </a:cxn>
              <a:cxn ang="0">
                <a:pos x="51" y="48"/>
              </a:cxn>
              <a:cxn ang="0">
                <a:pos x="47" y="56"/>
              </a:cxn>
              <a:cxn ang="0">
                <a:pos x="43" y="65"/>
              </a:cxn>
              <a:cxn ang="0">
                <a:pos x="43" y="69"/>
              </a:cxn>
              <a:cxn ang="0">
                <a:pos x="39" y="78"/>
              </a:cxn>
              <a:cxn ang="0">
                <a:pos x="0" y="0"/>
              </a:cxn>
            </a:cxnLst>
            <a:rect l="0" t="0" r="r" b="b"/>
            <a:pathLst>
              <a:path w="86" h="78">
                <a:moveTo>
                  <a:pt x="0" y="0"/>
                </a:moveTo>
                <a:lnTo>
                  <a:pt x="86" y="18"/>
                </a:lnTo>
                <a:lnTo>
                  <a:pt x="77" y="22"/>
                </a:lnTo>
                <a:lnTo>
                  <a:pt x="73" y="26"/>
                </a:lnTo>
                <a:lnTo>
                  <a:pt x="64" y="30"/>
                </a:lnTo>
                <a:lnTo>
                  <a:pt x="60" y="35"/>
                </a:lnTo>
                <a:lnTo>
                  <a:pt x="56" y="43"/>
                </a:lnTo>
                <a:lnTo>
                  <a:pt x="51" y="48"/>
                </a:lnTo>
                <a:lnTo>
                  <a:pt x="47" y="56"/>
                </a:lnTo>
                <a:lnTo>
                  <a:pt x="43" y="65"/>
                </a:lnTo>
                <a:lnTo>
                  <a:pt x="43" y="69"/>
                </a:lnTo>
                <a:lnTo>
                  <a:pt x="39" y="78"/>
                </a:lnTo>
                <a:lnTo>
                  <a:pt x="0" y="0"/>
                </a:lnTo>
                <a:close/>
              </a:path>
            </a:pathLst>
          </a:custGeom>
          <a:solidFill>
            <a:srgbClr val="000000"/>
          </a:solidFill>
          <a:ln w="28575" cmpd="sng">
            <a:solidFill>
              <a:srgbClr val="000000"/>
            </a:solidFill>
            <a:round/>
          </a:ln>
        </p:spPr>
        <p:txBody>
          <a:bodyPr/>
          <a:lstStyle/>
          <a:p>
            <a:endParaRPr lang="zh-CN" altLang="en-US"/>
          </a:p>
        </p:txBody>
      </p:sp>
      <p:sp>
        <p:nvSpPr>
          <p:cNvPr id="813095" name="Freeform 39"/>
          <p:cNvSpPr/>
          <p:nvPr/>
        </p:nvSpPr>
        <p:spPr bwMode="auto">
          <a:xfrm>
            <a:off x="2362200" y="1212850"/>
            <a:ext cx="1360488" cy="1371600"/>
          </a:xfrm>
          <a:custGeom>
            <a:avLst/>
            <a:gdLst/>
            <a:ahLst/>
            <a:cxnLst>
              <a:cxn ang="0">
                <a:pos x="857" y="432"/>
              </a:cxn>
              <a:cxn ang="0">
                <a:pos x="848" y="350"/>
              </a:cxn>
              <a:cxn ang="0">
                <a:pos x="823" y="268"/>
              </a:cxn>
              <a:cxn ang="0">
                <a:pos x="784" y="194"/>
              </a:cxn>
              <a:cxn ang="0">
                <a:pos x="733" y="129"/>
              </a:cxn>
              <a:cxn ang="0">
                <a:pos x="664" y="73"/>
              </a:cxn>
              <a:cxn ang="0">
                <a:pos x="591" y="35"/>
              </a:cxn>
              <a:cxn ang="0">
                <a:pos x="510" y="9"/>
              </a:cxn>
              <a:cxn ang="0">
                <a:pos x="428" y="0"/>
              </a:cxn>
              <a:cxn ang="0">
                <a:pos x="343" y="9"/>
              </a:cxn>
              <a:cxn ang="0">
                <a:pos x="266" y="35"/>
              </a:cxn>
              <a:cxn ang="0">
                <a:pos x="188" y="73"/>
              </a:cxn>
              <a:cxn ang="0">
                <a:pos x="124" y="129"/>
              </a:cxn>
              <a:cxn ang="0">
                <a:pos x="73" y="194"/>
              </a:cxn>
              <a:cxn ang="0">
                <a:pos x="30" y="268"/>
              </a:cxn>
              <a:cxn ang="0">
                <a:pos x="8" y="350"/>
              </a:cxn>
              <a:cxn ang="0">
                <a:pos x="0" y="432"/>
              </a:cxn>
              <a:cxn ang="0">
                <a:pos x="8" y="518"/>
              </a:cxn>
              <a:cxn ang="0">
                <a:pos x="30" y="600"/>
              </a:cxn>
              <a:cxn ang="0">
                <a:pos x="73" y="674"/>
              </a:cxn>
              <a:cxn ang="0">
                <a:pos x="124" y="738"/>
              </a:cxn>
              <a:cxn ang="0">
                <a:pos x="188" y="790"/>
              </a:cxn>
              <a:cxn ang="0">
                <a:pos x="266" y="833"/>
              </a:cxn>
              <a:cxn ang="0">
                <a:pos x="343" y="855"/>
              </a:cxn>
              <a:cxn ang="0">
                <a:pos x="428" y="864"/>
              </a:cxn>
              <a:cxn ang="0">
                <a:pos x="510" y="855"/>
              </a:cxn>
              <a:cxn ang="0">
                <a:pos x="591" y="833"/>
              </a:cxn>
              <a:cxn ang="0">
                <a:pos x="664" y="790"/>
              </a:cxn>
              <a:cxn ang="0">
                <a:pos x="733" y="738"/>
              </a:cxn>
              <a:cxn ang="0">
                <a:pos x="784" y="674"/>
              </a:cxn>
              <a:cxn ang="0">
                <a:pos x="823" y="600"/>
              </a:cxn>
              <a:cxn ang="0">
                <a:pos x="848" y="518"/>
              </a:cxn>
              <a:cxn ang="0">
                <a:pos x="857" y="432"/>
              </a:cxn>
            </a:cxnLst>
            <a:rect l="0" t="0" r="r" b="b"/>
            <a:pathLst>
              <a:path w="857" h="864">
                <a:moveTo>
                  <a:pt x="857" y="432"/>
                </a:moveTo>
                <a:lnTo>
                  <a:pt x="848" y="350"/>
                </a:lnTo>
                <a:lnTo>
                  <a:pt x="823" y="268"/>
                </a:lnTo>
                <a:lnTo>
                  <a:pt x="784" y="194"/>
                </a:lnTo>
                <a:lnTo>
                  <a:pt x="733" y="129"/>
                </a:lnTo>
                <a:lnTo>
                  <a:pt x="664" y="73"/>
                </a:lnTo>
                <a:lnTo>
                  <a:pt x="591" y="35"/>
                </a:lnTo>
                <a:lnTo>
                  <a:pt x="510" y="9"/>
                </a:lnTo>
                <a:lnTo>
                  <a:pt x="428" y="0"/>
                </a:lnTo>
                <a:lnTo>
                  <a:pt x="343" y="9"/>
                </a:lnTo>
                <a:lnTo>
                  <a:pt x="266" y="35"/>
                </a:lnTo>
                <a:lnTo>
                  <a:pt x="188" y="73"/>
                </a:lnTo>
                <a:lnTo>
                  <a:pt x="124" y="129"/>
                </a:lnTo>
                <a:lnTo>
                  <a:pt x="73" y="194"/>
                </a:lnTo>
                <a:lnTo>
                  <a:pt x="30" y="268"/>
                </a:lnTo>
                <a:lnTo>
                  <a:pt x="8" y="350"/>
                </a:lnTo>
                <a:lnTo>
                  <a:pt x="0" y="432"/>
                </a:lnTo>
                <a:lnTo>
                  <a:pt x="8" y="518"/>
                </a:lnTo>
                <a:lnTo>
                  <a:pt x="30" y="600"/>
                </a:lnTo>
                <a:lnTo>
                  <a:pt x="73" y="674"/>
                </a:lnTo>
                <a:lnTo>
                  <a:pt x="124" y="738"/>
                </a:lnTo>
                <a:lnTo>
                  <a:pt x="188" y="790"/>
                </a:lnTo>
                <a:lnTo>
                  <a:pt x="266" y="833"/>
                </a:lnTo>
                <a:lnTo>
                  <a:pt x="343" y="855"/>
                </a:lnTo>
                <a:lnTo>
                  <a:pt x="428" y="864"/>
                </a:lnTo>
                <a:lnTo>
                  <a:pt x="510" y="855"/>
                </a:lnTo>
                <a:lnTo>
                  <a:pt x="591" y="833"/>
                </a:lnTo>
                <a:lnTo>
                  <a:pt x="664" y="790"/>
                </a:lnTo>
                <a:lnTo>
                  <a:pt x="733" y="738"/>
                </a:lnTo>
                <a:lnTo>
                  <a:pt x="784" y="674"/>
                </a:lnTo>
                <a:lnTo>
                  <a:pt x="823" y="600"/>
                </a:lnTo>
                <a:lnTo>
                  <a:pt x="848" y="518"/>
                </a:lnTo>
                <a:lnTo>
                  <a:pt x="857" y="432"/>
                </a:lnTo>
                <a:close/>
              </a:path>
            </a:pathLst>
          </a:custGeom>
          <a:solidFill>
            <a:srgbClr val="FFFFFF"/>
          </a:solidFill>
          <a:ln w="14288">
            <a:solidFill>
              <a:srgbClr val="000000"/>
            </a:solidFill>
            <a:prstDash val="solid"/>
            <a:round/>
          </a:ln>
        </p:spPr>
        <p:txBody>
          <a:bodyPr/>
          <a:lstStyle/>
          <a:p>
            <a:endParaRPr lang="zh-CN" altLang="en-US"/>
          </a:p>
        </p:txBody>
      </p:sp>
      <p:sp>
        <p:nvSpPr>
          <p:cNvPr id="813096" name="Rectangle 40"/>
          <p:cNvSpPr>
            <a:spLocks noChangeArrowheads="1"/>
          </p:cNvSpPr>
          <p:nvPr/>
        </p:nvSpPr>
        <p:spPr bwMode="auto">
          <a:xfrm>
            <a:off x="2865438" y="1360488"/>
            <a:ext cx="466725" cy="365125"/>
          </a:xfrm>
          <a:prstGeom prst="rect">
            <a:avLst/>
          </a:prstGeom>
          <a:noFill/>
          <a:ln w="9525">
            <a:noFill/>
            <a:miter lim="800000"/>
          </a:ln>
        </p:spPr>
        <p:txBody>
          <a:bodyPr wrap="none" lIns="0" tIns="0" rIns="0" bIns="0">
            <a:spAutoFit/>
          </a:bodyPr>
          <a:lstStyle/>
          <a:p>
            <a:pPr eaLnBrk="0" hangingPunct="0"/>
            <a:r>
              <a:rPr kumimoji="1" lang="en-US" altLang="zh-CN" sz="2400" b="1">
                <a:solidFill>
                  <a:srgbClr val="FF9966"/>
                </a:solidFill>
                <a:latin typeface="宋体" panose="02010600030101010101" pitchFamily="2" charset="-122"/>
              </a:rPr>
              <a:t>2.1</a:t>
            </a:r>
            <a:endParaRPr kumimoji="1" lang="en-US" altLang="zh-CN" sz="2400" b="1">
              <a:solidFill>
                <a:srgbClr val="FF9966"/>
              </a:solidFill>
              <a:latin typeface="Times New Roman" panose="02020603050405020304" pitchFamily="18" charset="0"/>
            </a:endParaRPr>
          </a:p>
        </p:txBody>
      </p:sp>
      <p:sp>
        <p:nvSpPr>
          <p:cNvPr id="813097" name="Rectangle 41"/>
          <p:cNvSpPr>
            <a:spLocks noChangeArrowheads="1"/>
          </p:cNvSpPr>
          <p:nvPr/>
        </p:nvSpPr>
        <p:spPr bwMode="auto">
          <a:xfrm>
            <a:off x="2701925" y="1774825"/>
            <a:ext cx="788988" cy="260350"/>
          </a:xfrm>
          <a:prstGeom prst="rect">
            <a:avLst/>
          </a:prstGeom>
          <a:noFill/>
          <a:ln w="9525">
            <a:noFill/>
            <a:miter lim="800000"/>
          </a:ln>
        </p:spPr>
        <p:txBody>
          <a:bodyPr wrap="none" lIns="0" tIns="0" rIns="0" bIns="0">
            <a:spAutoFit/>
          </a:bodyPr>
          <a:lstStyle/>
          <a:p>
            <a:pPr eaLnBrk="0" hangingPunct="0"/>
            <a:r>
              <a:rPr kumimoji="1" lang="zh-CN" altLang="en-US">
                <a:solidFill>
                  <a:srgbClr val="000000"/>
                </a:solidFill>
                <a:latin typeface="宋体" panose="02010600030101010101" pitchFamily="2" charset="-122"/>
              </a:rPr>
              <a:t>按书号</a:t>
            </a:r>
            <a:endParaRPr kumimoji="1" lang="zh-CN" altLang="en-US">
              <a:latin typeface="Times New Roman" panose="02020603050405020304" pitchFamily="18" charset="0"/>
            </a:endParaRPr>
          </a:p>
        </p:txBody>
      </p:sp>
      <p:sp>
        <p:nvSpPr>
          <p:cNvPr id="813098" name="Rectangle 42"/>
          <p:cNvSpPr>
            <a:spLocks noChangeArrowheads="1"/>
          </p:cNvSpPr>
          <p:nvPr/>
        </p:nvSpPr>
        <p:spPr bwMode="auto">
          <a:xfrm>
            <a:off x="2593975" y="2049463"/>
            <a:ext cx="1012825" cy="260350"/>
          </a:xfrm>
          <a:prstGeom prst="rect">
            <a:avLst/>
          </a:prstGeom>
          <a:noFill/>
          <a:ln w="9525">
            <a:noFill/>
            <a:miter lim="800000"/>
          </a:ln>
        </p:spPr>
        <p:txBody>
          <a:bodyPr wrap="none" lIns="0" tIns="0" rIns="0" bIns="0">
            <a:spAutoFit/>
          </a:bodyPr>
          <a:lstStyle/>
          <a:p>
            <a:pPr eaLnBrk="0" hangingPunct="0"/>
            <a:r>
              <a:rPr kumimoji="1" lang="zh-CN" altLang="en-US">
                <a:solidFill>
                  <a:srgbClr val="000000"/>
                </a:solidFill>
                <a:latin typeface="宋体" panose="02010600030101010101" pitchFamily="2" charset="-122"/>
              </a:rPr>
              <a:t>汇总缺书</a:t>
            </a:r>
            <a:endParaRPr kumimoji="1" lang="zh-CN" altLang="en-US">
              <a:latin typeface="Times New Roman" panose="02020603050405020304" pitchFamily="18" charset="0"/>
            </a:endParaRPr>
          </a:p>
        </p:txBody>
      </p:sp>
      <p:sp>
        <p:nvSpPr>
          <p:cNvPr id="813099" name="Line 43"/>
          <p:cNvSpPr>
            <a:spLocks noChangeShapeType="1"/>
          </p:cNvSpPr>
          <p:nvPr/>
        </p:nvSpPr>
        <p:spPr bwMode="auto">
          <a:xfrm>
            <a:off x="531813" y="698500"/>
            <a:ext cx="1700212" cy="1588"/>
          </a:xfrm>
          <a:prstGeom prst="line">
            <a:avLst/>
          </a:prstGeom>
          <a:noFill/>
          <a:ln w="14288">
            <a:solidFill>
              <a:srgbClr val="000000"/>
            </a:solidFill>
            <a:round/>
          </a:ln>
        </p:spPr>
        <p:txBody>
          <a:bodyPr/>
          <a:lstStyle/>
          <a:p>
            <a:endParaRPr lang="zh-CN" altLang="en-US"/>
          </a:p>
        </p:txBody>
      </p:sp>
      <p:sp>
        <p:nvSpPr>
          <p:cNvPr id="813100" name="Line 44"/>
          <p:cNvSpPr>
            <a:spLocks noChangeShapeType="1"/>
          </p:cNvSpPr>
          <p:nvPr/>
        </p:nvSpPr>
        <p:spPr bwMode="auto">
          <a:xfrm>
            <a:off x="490538" y="1041400"/>
            <a:ext cx="1701800" cy="1588"/>
          </a:xfrm>
          <a:prstGeom prst="line">
            <a:avLst/>
          </a:prstGeom>
          <a:noFill/>
          <a:ln w="14288">
            <a:solidFill>
              <a:srgbClr val="000000"/>
            </a:solidFill>
            <a:round/>
          </a:ln>
        </p:spPr>
        <p:txBody>
          <a:bodyPr/>
          <a:lstStyle/>
          <a:p>
            <a:endParaRPr lang="zh-CN" altLang="en-US"/>
          </a:p>
        </p:txBody>
      </p:sp>
      <p:sp>
        <p:nvSpPr>
          <p:cNvPr id="813101" name="Rectangle 45"/>
          <p:cNvSpPr>
            <a:spLocks noChangeArrowheads="1"/>
          </p:cNvSpPr>
          <p:nvPr/>
        </p:nvSpPr>
        <p:spPr bwMode="auto">
          <a:xfrm>
            <a:off x="831850" y="760413"/>
            <a:ext cx="1498600" cy="274637"/>
          </a:xfrm>
          <a:prstGeom prst="rect">
            <a:avLst/>
          </a:prstGeom>
          <a:noFill/>
          <a:ln w="9525">
            <a:noFill/>
            <a:miter lim="800000"/>
          </a:ln>
        </p:spPr>
        <p:txBody>
          <a:bodyPr wrap="none" lIns="0" tIns="0" rIns="0" bIns="0">
            <a:spAutoFit/>
          </a:bodyPr>
          <a:lstStyle/>
          <a:p>
            <a:pPr eaLnBrk="0" hangingPunct="0"/>
            <a:r>
              <a:rPr kumimoji="1" lang="en-US" altLang="en-US" b="1">
                <a:solidFill>
                  <a:srgbClr val="FF9966"/>
                </a:solidFill>
                <a:latin typeface="宋体" panose="02010600030101010101" pitchFamily="2" charset="-122"/>
              </a:rPr>
              <a:t>F2 </a:t>
            </a:r>
            <a:r>
              <a:rPr kumimoji="1" lang="zh-CN" altLang="en-US" b="1">
                <a:solidFill>
                  <a:srgbClr val="FF9966"/>
                </a:solidFill>
                <a:latin typeface="宋体" panose="02010600030101010101" pitchFamily="2" charset="-122"/>
              </a:rPr>
              <a:t>缺书登记表</a:t>
            </a:r>
            <a:endParaRPr kumimoji="1" lang="zh-CN" altLang="en-US" b="1">
              <a:solidFill>
                <a:srgbClr val="FF9966"/>
              </a:solidFill>
              <a:latin typeface="Times New Roman" panose="02020603050405020304" pitchFamily="18" charset="0"/>
            </a:endParaRPr>
          </a:p>
        </p:txBody>
      </p:sp>
      <p:sp>
        <p:nvSpPr>
          <p:cNvPr id="813102" name="Line 46"/>
          <p:cNvSpPr>
            <a:spLocks noChangeShapeType="1"/>
          </p:cNvSpPr>
          <p:nvPr/>
        </p:nvSpPr>
        <p:spPr bwMode="auto">
          <a:xfrm>
            <a:off x="1341438" y="1041400"/>
            <a:ext cx="973137" cy="609600"/>
          </a:xfrm>
          <a:prstGeom prst="line">
            <a:avLst/>
          </a:prstGeom>
          <a:noFill/>
          <a:ln w="28575">
            <a:solidFill>
              <a:srgbClr val="000000"/>
            </a:solidFill>
            <a:round/>
          </a:ln>
        </p:spPr>
        <p:txBody>
          <a:bodyPr/>
          <a:lstStyle/>
          <a:p>
            <a:endParaRPr lang="zh-CN" altLang="en-US"/>
          </a:p>
        </p:txBody>
      </p:sp>
      <p:sp>
        <p:nvSpPr>
          <p:cNvPr id="813103" name="Freeform 47"/>
          <p:cNvSpPr/>
          <p:nvPr/>
        </p:nvSpPr>
        <p:spPr bwMode="auto">
          <a:xfrm>
            <a:off x="2252663" y="1582738"/>
            <a:ext cx="136525" cy="117475"/>
          </a:xfrm>
          <a:custGeom>
            <a:avLst/>
            <a:gdLst/>
            <a:ahLst/>
            <a:cxnLst>
              <a:cxn ang="0">
                <a:pos x="86" y="74"/>
              </a:cxn>
              <a:cxn ang="0">
                <a:pos x="0" y="65"/>
              </a:cxn>
              <a:cxn ang="0">
                <a:pos x="9" y="61"/>
              </a:cxn>
              <a:cxn ang="0">
                <a:pos x="13" y="56"/>
              </a:cxn>
              <a:cxn ang="0">
                <a:pos x="17" y="52"/>
              </a:cxn>
              <a:cxn ang="0">
                <a:pos x="26" y="43"/>
              </a:cxn>
              <a:cxn ang="0">
                <a:pos x="30" y="39"/>
              </a:cxn>
              <a:cxn ang="0">
                <a:pos x="35" y="30"/>
              </a:cxn>
              <a:cxn ang="0">
                <a:pos x="35" y="22"/>
              </a:cxn>
              <a:cxn ang="0">
                <a:pos x="39" y="17"/>
              </a:cxn>
              <a:cxn ang="0">
                <a:pos x="39" y="9"/>
              </a:cxn>
              <a:cxn ang="0">
                <a:pos x="43" y="0"/>
              </a:cxn>
              <a:cxn ang="0">
                <a:pos x="86" y="74"/>
              </a:cxn>
            </a:cxnLst>
            <a:rect l="0" t="0" r="r" b="b"/>
            <a:pathLst>
              <a:path w="86" h="74">
                <a:moveTo>
                  <a:pt x="86" y="74"/>
                </a:moveTo>
                <a:lnTo>
                  <a:pt x="0" y="65"/>
                </a:lnTo>
                <a:lnTo>
                  <a:pt x="9" y="61"/>
                </a:lnTo>
                <a:lnTo>
                  <a:pt x="13" y="56"/>
                </a:lnTo>
                <a:lnTo>
                  <a:pt x="17" y="52"/>
                </a:lnTo>
                <a:lnTo>
                  <a:pt x="26" y="43"/>
                </a:lnTo>
                <a:lnTo>
                  <a:pt x="30" y="39"/>
                </a:lnTo>
                <a:lnTo>
                  <a:pt x="35" y="30"/>
                </a:lnTo>
                <a:lnTo>
                  <a:pt x="35" y="22"/>
                </a:lnTo>
                <a:lnTo>
                  <a:pt x="39" y="17"/>
                </a:lnTo>
                <a:lnTo>
                  <a:pt x="39" y="9"/>
                </a:lnTo>
                <a:lnTo>
                  <a:pt x="43" y="0"/>
                </a:lnTo>
                <a:lnTo>
                  <a:pt x="86" y="74"/>
                </a:lnTo>
                <a:close/>
              </a:path>
            </a:pathLst>
          </a:custGeom>
          <a:solidFill>
            <a:srgbClr val="000000"/>
          </a:solidFill>
          <a:ln w="28575" cmpd="sng">
            <a:solidFill>
              <a:srgbClr val="000000"/>
            </a:solidFill>
            <a:round/>
          </a:ln>
        </p:spPr>
        <p:txBody>
          <a:bodyPr/>
          <a:lstStyle/>
          <a:p>
            <a:endParaRPr lang="zh-CN" altLang="en-US"/>
          </a:p>
        </p:txBody>
      </p:sp>
      <p:sp>
        <p:nvSpPr>
          <p:cNvPr id="813104" name="Line 48"/>
          <p:cNvSpPr>
            <a:spLocks noChangeShapeType="1"/>
          </p:cNvSpPr>
          <p:nvPr/>
        </p:nvSpPr>
        <p:spPr bwMode="auto">
          <a:xfrm>
            <a:off x="4144963" y="3097213"/>
            <a:ext cx="1706562" cy="1587"/>
          </a:xfrm>
          <a:prstGeom prst="line">
            <a:avLst/>
          </a:prstGeom>
          <a:noFill/>
          <a:ln w="14288">
            <a:solidFill>
              <a:srgbClr val="000000"/>
            </a:solidFill>
            <a:round/>
          </a:ln>
        </p:spPr>
        <p:txBody>
          <a:bodyPr/>
          <a:lstStyle/>
          <a:p>
            <a:endParaRPr lang="zh-CN" altLang="en-US"/>
          </a:p>
        </p:txBody>
      </p:sp>
      <p:sp>
        <p:nvSpPr>
          <p:cNvPr id="813105" name="Line 49"/>
          <p:cNvSpPr>
            <a:spLocks noChangeShapeType="1"/>
          </p:cNvSpPr>
          <p:nvPr/>
        </p:nvSpPr>
        <p:spPr bwMode="auto">
          <a:xfrm>
            <a:off x="4103688" y="3440113"/>
            <a:ext cx="1700212" cy="1587"/>
          </a:xfrm>
          <a:prstGeom prst="line">
            <a:avLst/>
          </a:prstGeom>
          <a:noFill/>
          <a:ln w="14288">
            <a:solidFill>
              <a:srgbClr val="000000"/>
            </a:solidFill>
            <a:round/>
          </a:ln>
        </p:spPr>
        <p:txBody>
          <a:bodyPr/>
          <a:lstStyle/>
          <a:p>
            <a:endParaRPr lang="zh-CN" altLang="en-US"/>
          </a:p>
        </p:txBody>
      </p:sp>
      <p:sp>
        <p:nvSpPr>
          <p:cNvPr id="813106" name="Rectangle 50"/>
          <p:cNvSpPr>
            <a:spLocks noChangeArrowheads="1"/>
          </p:cNvSpPr>
          <p:nvPr/>
        </p:nvSpPr>
        <p:spPr bwMode="auto">
          <a:xfrm>
            <a:off x="4321175" y="3159125"/>
            <a:ext cx="1470025" cy="260350"/>
          </a:xfrm>
          <a:prstGeom prst="rect">
            <a:avLst/>
          </a:prstGeom>
          <a:noFill/>
          <a:ln w="9525">
            <a:noFill/>
            <a:miter lim="800000"/>
          </a:ln>
        </p:spPr>
        <p:txBody>
          <a:bodyPr wrap="none" lIns="0" tIns="0" rIns="0" bIns="0">
            <a:spAutoFit/>
          </a:bodyPr>
          <a:lstStyle/>
          <a:p>
            <a:pPr eaLnBrk="0" hangingPunct="0"/>
            <a:r>
              <a:rPr kumimoji="1" lang="en-US" altLang="zh-CN">
                <a:solidFill>
                  <a:srgbClr val="000000"/>
                </a:solidFill>
                <a:latin typeface="宋体" panose="02010600030101010101" pitchFamily="2" charset="-122"/>
              </a:rPr>
              <a:t>F5</a:t>
            </a:r>
            <a:r>
              <a:rPr kumimoji="1" lang="zh-CN" altLang="en-US">
                <a:solidFill>
                  <a:srgbClr val="000000"/>
                </a:solidFill>
                <a:latin typeface="宋体" panose="02010600030101010101" pitchFamily="2" charset="-122"/>
              </a:rPr>
              <a:t>待购教材表</a:t>
            </a:r>
            <a:endParaRPr kumimoji="1" lang="zh-CN" altLang="en-US">
              <a:latin typeface="Times New Roman" panose="02020603050405020304" pitchFamily="18" charset="0"/>
            </a:endParaRPr>
          </a:p>
        </p:txBody>
      </p:sp>
      <p:sp>
        <p:nvSpPr>
          <p:cNvPr id="813107" name="Line 51"/>
          <p:cNvSpPr>
            <a:spLocks noChangeShapeType="1"/>
          </p:cNvSpPr>
          <p:nvPr/>
        </p:nvSpPr>
        <p:spPr bwMode="auto">
          <a:xfrm flipH="1">
            <a:off x="4878388" y="3529013"/>
            <a:ext cx="177800" cy="623887"/>
          </a:xfrm>
          <a:prstGeom prst="line">
            <a:avLst/>
          </a:prstGeom>
          <a:noFill/>
          <a:ln w="28575">
            <a:solidFill>
              <a:srgbClr val="000000"/>
            </a:solidFill>
            <a:round/>
          </a:ln>
        </p:spPr>
        <p:txBody>
          <a:bodyPr/>
          <a:lstStyle/>
          <a:p>
            <a:endParaRPr lang="zh-CN" altLang="en-US"/>
          </a:p>
        </p:txBody>
      </p:sp>
      <p:sp>
        <p:nvSpPr>
          <p:cNvPr id="813108" name="Freeform 52"/>
          <p:cNvSpPr/>
          <p:nvPr/>
        </p:nvSpPr>
        <p:spPr bwMode="auto">
          <a:xfrm>
            <a:off x="4987925" y="3440113"/>
            <a:ext cx="122238" cy="138112"/>
          </a:xfrm>
          <a:custGeom>
            <a:avLst/>
            <a:gdLst/>
            <a:ahLst/>
            <a:cxnLst>
              <a:cxn ang="0">
                <a:pos x="60" y="0"/>
              </a:cxn>
              <a:cxn ang="0">
                <a:pos x="77" y="87"/>
              </a:cxn>
              <a:cxn ang="0">
                <a:pos x="68" y="82"/>
              </a:cxn>
              <a:cxn ang="0">
                <a:pos x="64" y="78"/>
              </a:cxn>
              <a:cxn ang="0">
                <a:pos x="56" y="74"/>
              </a:cxn>
              <a:cxn ang="0">
                <a:pos x="47" y="69"/>
              </a:cxn>
              <a:cxn ang="0">
                <a:pos x="43" y="69"/>
              </a:cxn>
              <a:cxn ang="0">
                <a:pos x="34" y="65"/>
              </a:cxn>
              <a:cxn ang="0">
                <a:pos x="26" y="65"/>
              </a:cxn>
              <a:cxn ang="0">
                <a:pos x="17" y="65"/>
              </a:cxn>
              <a:cxn ang="0">
                <a:pos x="8" y="65"/>
              </a:cxn>
              <a:cxn ang="0">
                <a:pos x="0" y="65"/>
              </a:cxn>
              <a:cxn ang="0">
                <a:pos x="60" y="0"/>
              </a:cxn>
            </a:cxnLst>
            <a:rect l="0" t="0" r="r" b="b"/>
            <a:pathLst>
              <a:path w="77" h="87">
                <a:moveTo>
                  <a:pt x="60" y="0"/>
                </a:moveTo>
                <a:lnTo>
                  <a:pt x="77" y="87"/>
                </a:lnTo>
                <a:lnTo>
                  <a:pt x="68" y="82"/>
                </a:lnTo>
                <a:lnTo>
                  <a:pt x="64" y="78"/>
                </a:lnTo>
                <a:lnTo>
                  <a:pt x="56" y="74"/>
                </a:lnTo>
                <a:lnTo>
                  <a:pt x="47" y="69"/>
                </a:lnTo>
                <a:lnTo>
                  <a:pt x="43" y="69"/>
                </a:lnTo>
                <a:lnTo>
                  <a:pt x="34" y="65"/>
                </a:lnTo>
                <a:lnTo>
                  <a:pt x="26" y="65"/>
                </a:lnTo>
                <a:lnTo>
                  <a:pt x="17" y="65"/>
                </a:lnTo>
                <a:lnTo>
                  <a:pt x="8" y="65"/>
                </a:lnTo>
                <a:lnTo>
                  <a:pt x="0" y="65"/>
                </a:lnTo>
                <a:lnTo>
                  <a:pt x="60" y="0"/>
                </a:lnTo>
                <a:close/>
              </a:path>
            </a:pathLst>
          </a:custGeom>
          <a:solidFill>
            <a:srgbClr val="000000"/>
          </a:solidFill>
          <a:ln w="28575" cmpd="sng">
            <a:solidFill>
              <a:srgbClr val="000000"/>
            </a:solidFill>
            <a:round/>
          </a:ln>
        </p:spPr>
        <p:txBody>
          <a:bodyPr/>
          <a:lstStyle/>
          <a:p>
            <a:endParaRPr lang="zh-CN" altLang="en-US"/>
          </a:p>
        </p:txBody>
      </p:sp>
      <p:sp>
        <p:nvSpPr>
          <p:cNvPr id="813109" name="Rectangle 53"/>
          <p:cNvSpPr>
            <a:spLocks noChangeArrowheads="1"/>
          </p:cNvSpPr>
          <p:nvPr/>
        </p:nvSpPr>
        <p:spPr bwMode="auto">
          <a:xfrm>
            <a:off x="2546350" y="4359275"/>
            <a:ext cx="1012825" cy="260350"/>
          </a:xfrm>
          <a:prstGeom prst="rect">
            <a:avLst/>
          </a:prstGeom>
          <a:noFill/>
          <a:ln w="9525">
            <a:noFill/>
            <a:miter lim="800000"/>
          </a:ln>
        </p:spPr>
        <p:txBody>
          <a:bodyPr wrap="none" lIns="0" tIns="0" rIns="0" bIns="0">
            <a:spAutoFit/>
          </a:bodyPr>
          <a:lstStyle/>
          <a:p>
            <a:pPr eaLnBrk="0" hangingPunct="0"/>
            <a:r>
              <a:rPr kumimoji="1" lang="zh-CN" altLang="en-US">
                <a:solidFill>
                  <a:srgbClr val="000000"/>
                </a:solidFill>
                <a:latin typeface="宋体" panose="02010600030101010101" pitchFamily="2" charset="-122"/>
              </a:rPr>
              <a:t>进书通知</a:t>
            </a:r>
            <a:endParaRPr kumimoji="1" lang="zh-CN" altLang="en-US">
              <a:latin typeface="Times New Roman" panose="02020603050405020304" pitchFamily="18" charset="0"/>
            </a:endParaRPr>
          </a:p>
        </p:txBody>
      </p:sp>
      <p:sp>
        <p:nvSpPr>
          <p:cNvPr id="813110" name="Rectangle 54"/>
          <p:cNvSpPr>
            <a:spLocks noChangeArrowheads="1"/>
          </p:cNvSpPr>
          <p:nvPr/>
        </p:nvSpPr>
        <p:spPr bwMode="auto">
          <a:xfrm>
            <a:off x="5395913" y="4359275"/>
            <a:ext cx="1012825" cy="260350"/>
          </a:xfrm>
          <a:prstGeom prst="rect">
            <a:avLst/>
          </a:prstGeom>
          <a:noFill/>
          <a:ln w="9525">
            <a:noFill/>
            <a:miter lim="800000"/>
          </a:ln>
        </p:spPr>
        <p:txBody>
          <a:bodyPr wrap="none" lIns="0" tIns="0" rIns="0" bIns="0">
            <a:spAutoFit/>
          </a:bodyPr>
          <a:lstStyle/>
          <a:p>
            <a:pPr eaLnBrk="0" hangingPunct="0"/>
            <a:r>
              <a:rPr kumimoji="1" lang="zh-CN" altLang="en-US">
                <a:solidFill>
                  <a:srgbClr val="000000"/>
                </a:solidFill>
                <a:latin typeface="宋体" panose="02010600030101010101" pitchFamily="2" charset="-122"/>
              </a:rPr>
              <a:t>进书通知</a:t>
            </a:r>
            <a:endParaRPr kumimoji="1" lang="zh-CN" altLang="en-US">
              <a:latin typeface="Times New Roman" panose="02020603050405020304" pitchFamily="18" charset="0"/>
            </a:endParaRPr>
          </a:p>
        </p:txBody>
      </p:sp>
      <p:sp>
        <p:nvSpPr>
          <p:cNvPr id="813111" name="Rectangle 55"/>
          <p:cNvSpPr>
            <a:spLocks noChangeArrowheads="1"/>
          </p:cNvSpPr>
          <p:nvPr/>
        </p:nvSpPr>
        <p:spPr bwMode="auto">
          <a:xfrm>
            <a:off x="6205538" y="2830513"/>
            <a:ext cx="339725" cy="260350"/>
          </a:xfrm>
          <a:prstGeom prst="rect">
            <a:avLst/>
          </a:prstGeom>
          <a:noFill/>
          <a:ln w="9525">
            <a:noFill/>
            <a:miter lim="800000"/>
          </a:ln>
        </p:spPr>
        <p:txBody>
          <a:bodyPr wrap="none" lIns="0" tIns="0" rIns="0" bIns="0">
            <a:spAutoFit/>
          </a:bodyPr>
          <a:lstStyle/>
          <a:p>
            <a:pPr eaLnBrk="0" hangingPunct="0"/>
            <a:r>
              <a:rPr kumimoji="1" lang="zh-CN" altLang="en-US">
                <a:solidFill>
                  <a:srgbClr val="000000"/>
                </a:solidFill>
                <a:latin typeface="宋体" panose="02010600030101010101" pitchFamily="2" charset="-122"/>
              </a:rPr>
              <a:t>缺</a:t>
            </a:r>
            <a:endParaRPr kumimoji="1" lang="zh-CN" altLang="en-US">
              <a:latin typeface="Times New Roman" panose="02020603050405020304" pitchFamily="18" charset="0"/>
            </a:endParaRPr>
          </a:p>
        </p:txBody>
      </p:sp>
      <p:sp>
        <p:nvSpPr>
          <p:cNvPr id="813112" name="Rectangle 56"/>
          <p:cNvSpPr>
            <a:spLocks noChangeArrowheads="1"/>
          </p:cNvSpPr>
          <p:nvPr/>
        </p:nvSpPr>
        <p:spPr bwMode="auto">
          <a:xfrm>
            <a:off x="6205538" y="3105150"/>
            <a:ext cx="339725" cy="260350"/>
          </a:xfrm>
          <a:prstGeom prst="rect">
            <a:avLst/>
          </a:prstGeom>
          <a:noFill/>
          <a:ln w="9525">
            <a:noFill/>
            <a:miter lim="800000"/>
          </a:ln>
        </p:spPr>
        <p:txBody>
          <a:bodyPr wrap="none" lIns="0" tIns="0" rIns="0" bIns="0">
            <a:spAutoFit/>
          </a:bodyPr>
          <a:lstStyle/>
          <a:p>
            <a:pPr eaLnBrk="0" hangingPunct="0"/>
            <a:r>
              <a:rPr kumimoji="1" lang="zh-CN" altLang="en-US">
                <a:solidFill>
                  <a:srgbClr val="000000"/>
                </a:solidFill>
                <a:latin typeface="宋体" panose="02010600030101010101" pitchFamily="2" charset="-122"/>
              </a:rPr>
              <a:t>书</a:t>
            </a:r>
            <a:endParaRPr kumimoji="1" lang="zh-CN" altLang="en-US">
              <a:latin typeface="Times New Roman" panose="02020603050405020304" pitchFamily="18" charset="0"/>
            </a:endParaRPr>
          </a:p>
        </p:txBody>
      </p:sp>
      <p:sp>
        <p:nvSpPr>
          <p:cNvPr id="813113" name="Rectangle 57"/>
          <p:cNvSpPr>
            <a:spLocks noChangeArrowheads="1"/>
          </p:cNvSpPr>
          <p:nvPr/>
        </p:nvSpPr>
        <p:spPr bwMode="auto">
          <a:xfrm>
            <a:off x="6205538" y="3378200"/>
            <a:ext cx="339725" cy="260350"/>
          </a:xfrm>
          <a:prstGeom prst="rect">
            <a:avLst/>
          </a:prstGeom>
          <a:noFill/>
          <a:ln w="9525">
            <a:noFill/>
            <a:miter lim="800000"/>
          </a:ln>
        </p:spPr>
        <p:txBody>
          <a:bodyPr wrap="none" lIns="0" tIns="0" rIns="0" bIns="0">
            <a:spAutoFit/>
          </a:bodyPr>
          <a:lstStyle/>
          <a:p>
            <a:pPr eaLnBrk="0" hangingPunct="0"/>
            <a:r>
              <a:rPr kumimoji="1" lang="zh-CN" altLang="en-US">
                <a:solidFill>
                  <a:srgbClr val="000000"/>
                </a:solidFill>
                <a:latin typeface="宋体" panose="02010600030101010101" pitchFamily="2" charset="-122"/>
              </a:rPr>
              <a:t>单</a:t>
            </a:r>
            <a:endParaRPr kumimoji="1" lang="zh-CN" altLang="en-US">
              <a:latin typeface="Times New Roman" panose="02020603050405020304" pitchFamily="18" charset="0"/>
            </a:endParaRPr>
          </a:p>
        </p:txBody>
      </p:sp>
      <p:sp>
        <p:nvSpPr>
          <p:cNvPr id="813114" name="Line 58"/>
          <p:cNvSpPr>
            <a:spLocks noChangeShapeType="1"/>
          </p:cNvSpPr>
          <p:nvPr/>
        </p:nvSpPr>
        <p:spPr bwMode="auto">
          <a:xfrm>
            <a:off x="2286000" y="1143000"/>
            <a:ext cx="0" cy="1752600"/>
          </a:xfrm>
          <a:prstGeom prst="line">
            <a:avLst/>
          </a:prstGeom>
          <a:noFill/>
          <a:ln w="28575">
            <a:solidFill>
              <a:srgbClr val="0000FF"/>
            </a:solidFill>
            <a:prstDash val="dashDot"/>
            <a:round/>
          </a:ln>
          <a:effectLst/>
        </p:spPr>
        <p:txBody>
          <a:bodyPr wrap="none" anchor="ctr"/>
          <a:lstStyle/>
          <a:p>
            <a:endParaRPr lang="zh-CN" altLang="en-US"/>
          </a:p>
        </p:txBody>
      </p:sp>
      <p:sp>
        <p:nvSpPr>
          <p:cNvPr id="813115" name="Line 59"/>
          <p:cNvSpPr>
            <a:spLocks noChangeShapeType="1"/>
          </p:cNvSpPr>
          <p:nvPr/>
        </p:nvSpPr>
        <p:spPr bwMode="auto">
          <a:xfrm>
            <a:off x="2286000" y="2895600"/>
            <a:ext cx="990600" cy="0"/>
          </a:xfrm>
          <a:prstGeom prst="line">
            <a:avLst/>
          </a:prstGeom>
          <a:noFill/>
          <a:ln w="28575">
            <a:solidFill>
              <a:srgbClr val="0000FF"/>
            </a:solidFill>
            <a:prstDash val="dashDot"/>
            <a:round/>
          </a:ln>
          <a:effectLst/>
        </p:spPr>
        <p:txBody>
          <a:bodyPr wrap="none" anchor="ctr"/>
          <a:lstStyle/>
          <a:p>
            <a:endParaRPr lang="zh-CN" altLang="en-US"/>
          </a:p>
        </p:txBody>
      </p:sp>
      <p:sp>
        <p:nvSpPr>
          <p:cNvPr id="813116" name="Line 60"/>
          <p:cNvSpPr>
            <a:spLocks noChangeShapeType="1"/>
          </p:cNvSpPr>
          <p:nvPr/>
        </p:nvSpPr>
        <p:spPr bwMode="auto">
          <a:xfrm>
            <a:off x="3276600" y="2895600"/>
            <a:ext cx="0" cy="2590800"/>
          </a:xfrm>
          <a:prstGeom prst="line">
            <a:avLst/>
          </a:prstGeom>
          <a:noFill/>
          <a:ln w="28575">
            <a:solidFill>
              <a:srgbClr val="0000FF"/>
            </a:solidFill>
            <a:prstDash val="dashDot"/>
            <a:round/>
          </a:ln>
          <a:effectLst/>
        </p:spPr>
        <p:txBody>
          <a:bodyPr wrap="none" anchor="ctr"/>
          <a:lstStyle/>
          <a:p>
            <a:endParaRPr lang="zh-CN" altLang="en-US"/>
          </a:p>
        </p:txBody>
      </p:sp>
      <p:sp>
        <p:nvSpPr>
          <p:cNvPr id="813117" name="Line 61"/>
          <p:cNvSpPr>
            <a:spLocks noChangeShapeType="1"/>
          </p:cNvSpPr>
          <p:nvPr/>
        </p:nvSpPr>
        <p:spPr bwMode="auto">
          <a:xfrm>
            <a:off x="3276600" y="5486400"/>
            <a:ext cx="2667000" cy="0"/>
          </a:xfrm>
          <a:prstGeom prst="line">
            <a:avLst/>
          </a:prstGeom>
          <a:noFill/>
          <a:ln w="28575">
            <a:solidFill>
              <a:srgbClr val="0000FF"/>
            </a:solidFill>
            <a:prstDash val="dashDot"/>
            <a:round/>
          </a:ln>
          <a:effectLst/>
        </p:spPr>
        <p:txBody>
          <a:bodyPr wrap="none" anchor="ctr"/>
          <a:lstStyle/>
          <a:p>
            <a:endParaRPr lang="zh-CN" altLang="en-US"/>
          </a:p>
        </p:txBody>
      </p:sp>
      <p:sp>
        <p:nvSpPr>
          <p:cNvPr id="813118" name="Line 62"/>
          <p:cNvSpPr>
            <a:spLocks noChangeShapeType="1"/>
          </p:cNvSpPr>
          <p:nvPr/>
        </p:nvSpPr>
        <p:spPr bwMode="auto">
          <a:xfrm flipV="1">
            <a:off x="5943600" y="3733800"/>
            <a:ext cx="0" cy="1752600"/>
          </a:xfrm>
          <a:prstGeom prst="line">
            <a:avLst/>
          </a:prstGeom>
          <a:noFill/>
          <a:ln w="28575">
            <a:solidFill>
              <a:srgbClr val="0000FF"/>
            </a:solidFill>
            <a:prstDash val="dashDot"/>
            <a:round/>
          </a:ln>
          <a:effectLst/>
        </p:spPr>
        <p:txBody>
          <a:bodyPr wrap="none" anchor="ctr"/>
          <a:lstStyle/>
          <a:p>
            <a:endParaRPr lang="zh-CN" altLang="en-US"/>
          </a:p>
        </p:txBody>
      </p:sp>
      <p:sp>
        <p:nvSpPr>
          <p:cNvPr id="813119" name="Line 63"/>
          <p:cNvSpPr>
            <a:spLocks noChangeShapeType="1"/>
          </p:cNvSpPr>
          <p:nvPr/>
        </p:nvSpPr>
        <p:spPr bwMode="auto">
          <a:xfrm>
            <a:off x="5943600" y="3733800"/>
            <a:ext cx="2667000" cy="0"/>
          </a:xfrm>
          <a:prstGeom prst="line">
            <a:avLst/>
          </a:prstGeom>
          <a:noFill/>
          <a:ln w="28575">
            <a:solidFill>
              <a:srgbClr val="0000FF"/>
            </a:solidFill>
            <a:prstDash val="dashDot"/>
            <a:round/>
          </a:ln>
          <a:effectLst/>
        </p:spPr>
        <p:txBody>
          <a:bodyPr wrap="none" anchor="ctr"/>
          <a:lstStyle/>
          <a:p>
            <a:endParaRPr lang="zh-CN" altLang="en-US"/>
          </a:p>
        </p:txBody>
      </p:sp>
      <p:sp>
        <p:nvSpPr>
          <p:cNvPr id="813120" name="Line 64"/>
          <p:cNvSpPr>
            <a:spLocks noChangeShapeType="1"/>
          </p:cNvSpPr>
          <p:nvPr/>
        </p:nvSpPr>
        <p:spPr bwMode="auto">
          <a:xfrm flipV="1">
            <a:off x="8610600" y="1066800"/>
            <a:ext cx="0" cy="2743200"/>
          </a:xfrm>
          <a:prstGeom prst="line">
            <a:avLst/>
          </a:prstGeom>
          <a:noFill/>
          <a:ln w="28575">
            <a:solidFill>
              <a:srgbClr val="0000FF"/>
            </a:solidFill>
            <a:prstDash val="dashDot"/>
            <a:round/>
          </a:ln>
          <a:effectLst/>
        </p:spPr>
        <p:txBody>
          <a:bodyPr wrap="none" anchor="ctr"/>
          <a:lstStyle/>
          <a:p>
            <a:endParaRPr lang="zh-CN" altLang="en-US"/>
          </a:p>
        </p:txBody>
      </p:sp>
      <p:sp>
        <p:nvSpPr>
          <p:cNvPr id="813121" name="Line 65"/>
          <p:cNvSpPr>
            <a:spLocks noChangeShapeType="1"/>
          </p:cNvSpPr>
          <p:nvPr/>
        </p:nvSpPr>
        <p:spPr bwMode="auto">
          <a:xfrm flipH="1">
            <a:off x="2286000" y="1066800"/>
            <a:ext cx="6324600" cy="76200"/>
          </a:xfrm>
          <a:prstGeom prst="line">
            <a:avLst/>
          </a:prstGeom>
          <a:noFill/>
          <a:ln w="28575">
            <a:solidFill>
              <a:srgbClr val="0000FF"/>
            </a:solidFill>
            <a:prstDash val="dashDot"/>
            <a:round/>
          </a:ln>
          <a:effectLst/>
        </p:spPr>
        <p:txBody>
          <a:bodyPr wrap="none" anchor="ctr"/>
          <a:lstStyle/>
          <a:p>
            <a:endParaRPr lang="zh-CN" altLang="en-US"/>
          </a:p>
        </p:txBody>
      </p:sp>
      <p:sp>
        <p:nvSpPr>
          <p:cNvPr id="813122" name="Rectangle 66"/>
          <p:cNvSpPr>
            <a:spLocks noChangeArrowheads="1"/>
          </p:cNvSpPr>
          <p:nvPr/>
        </p:nvSpPr>
        <p:spPr bwMode="auto">
          <a:xfrm>
            <a:off x="2133600" y="6035675"/>
            <a:ext cx="3505200" cy="365125"/>
          </a:xfrm>
          <a:prstGeom prst="rect">
            <a:avLst/>
          </a:prstGeom>
          <a:noFill/>
          <a:ln w="9525">
            <a:noFill/>
            <a:miter lim="800000"/>
          </a:ln>
        </p:spPr>
        <p:txBody>
          <a:bodyPr wrap="none" lIns="0" tIns="0" rIns="0" bIns="0">
            <a:spAutoFit/>
          </a:bodyPr>
          <a:lstStyle/>
          <a:p>
            <a:pPr eaLnBrk="0" hangingPunct="0"/>
            <a:r>
              <a:rPr kumimoji="1" lang="zh-CN" altLang="en-US" sz="2400">
                <a:solidFill>
                  <a:srgbClr val="000000"/>
                </a:solidFill>
                <a:latin typeface="宋体" panose="02010600030101010101" pitchFamily="2" charset="-122"/>
              </a:rPr>
              <a:t>第二层</a:t>
            </a:r>
            <a:r>
              <a:rPr kumimoji="1" lang="en-US" altLang="zh-CN" sz="2400">
                <a:solidFill>
                  <a:srgbClr val="000000"/>
                </a:solidFill>
                <a:latin typeface="宋体" panose="02010600030101010101" pitchFamily="2" charset="-122"/>
              </a:rPr>
              <a:t>DFD</a:t>
            </a:r>
            <a:r>
              <a:rPr kumimoji="1" lang="zh-CN" altLang="en-US" sz="2400">
                <a:solidFill>
                  <a:srgbClr val="000000"/>
                </a:solidFill>
                <a:latin typeface="宋体" panose="02010600030101010101" pitchFamily="2" charset="-122"/>
              </a:rPr>
              <a:t>图</a:t>
            </a:r>
            <a:r>
              <a:rPr kumimoji="1" lang="en-US" altLang="zh-CN" sz="2400">
                <a:solidFill>
                  <a:srgbClr val="000000"/>
                </a:solidFill>
                <a:latin typeface="Times New Roman" panose="02020603050405020304"/>
              </a:rPr>
              <a:t>—</a:t>
            </a:r>
            <a:r>
              <a:rPr kumimoji="1" lang="zh-CN" altLang="en-US" sz="2400">
                <a:solidFill>
                  <a:srgbClr val="000000"/>
                </a:solidFill>
                <a:latin typeface="宋体" panose="02010600030101010101" pitchFamily="2" charset="-122"/>
              </a:rPr>
              <a:t>采购子系统</a:t>
            </a:r>
            <a:endParaRPr kumimoji="1" lang="zh-CN" altLang="en-US" sz="2400">
              <a:latin typeface="Times New Roman" panose="02020603050405020304" pitchFamily="18" charset="0"/>
            </a:endParaRPr>
          </a:p>
        </p:txBody>
      </p:sp>
    </p:spTree>
  </p:cSld>
  <p:clrMapOvr>
    <a:masterClrMapping/>
  </p:clrMapOvr>
  <p:transition>
    <p:zoom/>
  </p:transition>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 name="日期占位符 3"/>
          <p:cNvSpPr>
            <a:spLocks noGrp="1"/>
          </p:cNvSpPr>
          <p:nvPr>
            <p:ph type="dt" sz="half" idx="10"/>
          </p:nvPr>
        </p:nvSpPr>
        <p:spPr/>
        <p:txBody>
          <a:bodyPr/>
          <a:lstStyle/>
          <a:p>
            <a:fld id="{D4200BDC-9F81-4A4D-8F6C-1072767F18AA}" type="datetime1">
              <a:rPr lang="zh-CN" altLang="en-US"/>
            </a:fld>
            <a:endParaRPr lang="en-US" altLang="zh-CN"/>
          </a:p>
        </p:txBody>
      </p:sp>
      <p:sp>
        <p:nvSpPr>
          <p:cNvPr id="114" name="灯片编号占位符 5"/>
          <p:cNvSpPr>
            <a:spLocks noGrp="1"/>
          </p:cNvSpPr>
          <p:nvPr>
            <p:ph type="sldNum" sz="quarter" idx="12"/>
          </p:nvPr>
        </p:nvSpPr>
        <p:spPr/>
        <p:txBody>
          <a:bodyPr/>
          <a:lstStyle/>
          <a:p>
            <a:fld id="{A26309A8-293D-412B-8848-1B6EB26E7BAE}" type="slidenum">
              <a:rPr lang="en-US" altLang="zh-CN"/>
            </a:fld>
            <a:endParaRPr lang="en-US" altLang="zh-CN"/>
          </a:p>
        </p:txBody>
      </p:sp>
      <p:sp>
        <p:nvSpPr>
          <p:cNvPr id="814082" name="Rectangle 2"/>
          <p:cNvSpPr>
            <a:spLocks noGrp="1" noChangeArrowheads="1"/>
          </p:cNvSpPr>
          <p:nvPr>
            <p:ph type="body" idx="1"/>
          </p:nvPr>
        </p:nvSpPr>
        <p:spPr>
          <a:xfrm>
            <a:off x="611188" y="0"/>
            <a:ext cx="7772400" cy="584200"/>
          </a:xfrm>
          <a:noFill/>
        </p:spPr>
        <p:txBody>
          <a:bodyPr/>
          <a:lstStyle/>
          <a:p>
            <a:pPr>
              <a:buFontTx/>
              <a:buNone/>
            </a:pPr>
            <a:r>
              <a:rPr lang="en-US" altLang="zh-CN"/>
              <a:t>2</a:t>
            </a:r>
            <a:r>
              <a:rPr lang="zh-CN" altLang="en-US"/>
              <a:t>、鉴别</a:t>
            </a:r>
            <a:r>
              <a:rPr lang="en-US" altLang="zh-CN"/>
              <a:t>DFD</a:t>
            </a:r>
            <a:r>
              <a:rPr lang="zh-CN" altLang="en-US"/>
              <a:t>图的类型</a:t>
            </a:r>
            <a:endParaRPr lang="zh-CN" altLang="en-US"/>
          </a:p>
        </p:txBody>
      </p:sp>
      <p:sp>
        <p:nvSpPr>
          <p:cNvPr id="814083" name="Rectangle 3"/>
          <p:cNvSpPr>
            <a:spLocks noChangeArrowheads="1"/>
          </p:cNvSpPr>
          <p:nvPr/>
        </p:nvSpPr>
        <p:spPr bwMode="auto">
          <a:xfrm>
            <a:off x="0" y="0"/>
            <a:ext cx="9144000" cy="6858000"/>
          </a:xfrm>
          <a:prstGeom prst="rect">
            <a:avLst/>
          </a:prstGeom>
          <a:solidFill>
            <a:srgbClr val="CCFFFF"/>
          </a:solidFill>
          <a:ln w="9525">
            <a:solidFill>
              <a:srgbClr val="0000FF"/>
            </a:solidFill>
            <a:miter lim="800000"/>
          </a:ln>
          <a:effectLst/>
        </p:spPr>
        <p:txBody>
          <a:bodyPr wrap="none" anchor="ctr"/>
          <a:lstStyle/>
          <a:p>
            <a:endParaRPr lang="zh-CN" altLang="en-US"/>
          </a:p>
        </p:txBody>
      </p:sp>
      <p:sp>
        <p:nvSpPr>
          <p:cNvPr id="814084" name="Rectangle 4"/>
          <p:cNvSpPr>
            <a:spLocks noChangeArrowheads="1"/>
          </p:cNvSpPr>
          <p:nvPr/>
        </p:nvSpPr>
        <p:spPr bwMode="auto">
          <a:xfrm>
            <a:off x="4284663" y="3068638"/>
            <a:ext cx="508000" cy="304800"/>
          </a:xfrm>
          <a:prstGeom prst="rect">
            <a:avLst/>
          </a:prstGeom>
          <a:noFill/>
          <a:ln w="9525">
            <a:noFill/>
            <a:miter lim="800000"/>
          </a:ln>
        </p:spPr>
        <p:txBody>
          <a:bodyPr wrap="none" lIns="0" tIns="0" rIns="0" bIns="0">
            <a:spAutoFit/>
          </a:bodyPr>
          <a:lstStyle/>
          <a:p>
            <a:pPr eaLnBrk="0" hangingPunct="0"/>
            <a:r>
              <a:rPr kumimoji="1" lang="zh-CN" altLang="en-US" sz="2000">
                <a:solidFill>
                  <a:srgbClr val="000000"/>
                </a:solidFill>
                <a:latin typeface="宋体" panose="02010600030101010101" pitchFamily="2" charset="-122"/>
              </a:rPr>
              <a:t>补售</a:t>
            </a:r>
            <a:endParaRPr kumimoji="1" lang="zh-CN" altLang="en-US" sz="2000">
              <a:latin typeface="Times New Roman" panose="02020603050405020304" pitchFamily="18" charset="0"/>
            </a:endParaRPr>
          </a:p>
        </p:txBody>
      </p:sp>
      <p:sp>
        <p:nvSpPr>
          <p:cNvPr id="814085" name="Rectangle 5"/>
          <p:cNvSpPr>
            <a:spLocks noChangeArrowheads="1"/>
          </p:cNvSpPr>
          <p:nvPr/>
        </p:nvSpPr>
        <p:spPr bwMode="auto">
          <a:xfrm>
            <a:off x="4284663" y="3289300"/>
            <a:ext cx="508000" cy="304800"/>
          </a:xfrm>
          <a:prstGeom prst="rect">
            <a:avLst/>
          </a:prstGeom>
          <a:noFill/>
          <a:ln w="9525">
            <a:noFill/>
            <a:miter lim="800000"/>
          </a:ln>
        </p:spPr>
        <p:txBody>
          <a:bodyPr wrap="none" lIns="0" tIns="0" rIns="0" bIns="0">
            <a:spAutoFit/>
          </a:bodyPr>
          <a:lstStyle/>
          <a:p>
            <a:pPr eaLnBrk="0" hangingPunct="0"/>
            <a:r>
              <a:rPr kumimoji="1" lang="zh-CN" altLang="en-US" sz="2000">
                <a:solidFill>
                  <a:srgbClr val="000000"/>
                </a:solidFill>
                <a:latin typeface="宋体" panose="02010600030101010101" pitchFamily="2" charset="-122"/>
              </a:rPr>
              <a:t>书单</a:t>
            </a:r>
            <a:endParaRPr kumimoji="1" lang="zh-CN" altLang="en-US" sz="2000">
              <a:latin typeface="Times New Roman" panose="02020603050405020304" pitchFamily="18" charset="0"/>
            </a:endParaRPr>
          </a:p>
        </p:txBody>
      </p:sp>
      <p:sp>
        <p:nvSpPr>
          <p:cNvPr id="814086" name="Rectangle 6"/>
          <p:cNvSpPr>
            <a:spLocks noChangeArrowheads="1"/>
          </p:cNvSpPr>
          <p:nvPr/>
        </p:nvSpPr>
        <p:spPr bwMode="auto">
          <a:xfrm>
            <a:off x="4859338" y="3716338"/>
            <a:ext cx="1016000" cy="304800"/>
          </a:xfrm>
          <a:prstGeom prst="rect">
            <a:avLst/>
          </a:prstGeom>
          <a:noFill/>
          <a:ln w="9525">
            <a:noFill/>
            <a:miter lim="800000"/>
          </a:ln>
        </p:spPr>
        <p:txBody>
          <a:bodyPr wrap="none" lIns="0" tIns="0" rIns="0" bIns="0">
            <a:spAutoFit/>
          </a:bodyPr>
          <a:lstStyle/>
          <a:p>
            <a:pPr eaLnBrk="0" hangingPunct="0"/>
            <a:r>
              <a:rPr kumimoji="1" lang="zh-CN" altLang="en-US" sz="2000">
                <a:solidFill>
                  <a:srgbClr val="000000"/>
                </a:solidFill>
                <a:latin typeface="宋体" panose="02010600030101010101" pitchFamily="2" charset="-122"/>
              </a:rPr>
              <a:t>暂缺书单</a:t>
            </a:r>
            <a:endParaRPr kumimoji="1" lang="zh-CN" altLang="en-US" sz="2000">
              <a:latin typeface="Times New Roman" panose="02020603050405020304" pitchFamily="18" charset="0"/>
            </a:endParaRPr>
          </a:p>
        </p:txBody>
      </p:sp>
      <p:sp>
        <p:nvSpPr>
          <p:cNvPr id="814087" name="Freeform 7"/>
          <p:cNvSpPr/>
          <p:nvPr/>
        </p:nvSpPr>
        <p:spPr bwMode="auto">
          <a:xfrm>
            <a:off x="2036763" y="4327525"/>
            <a:ext cx="1258887" cy="1246188"/>
          </a:xfrm>
          <a:custGeom>
            <a:avLst/>
            <a:gdLst/>
            <a:ahLst/>
            <a:cxnLst>
              <a:cxn ang="0">
                <a:pos x="793" y="391"/>
              </a:cxn>
              <a:cxn ang="0">
                <a:pos x="787" y="325"/>
              </a:cxn>
              <a:cxn ang="0">
                <a:pos x="768" y="258"/>
              </a:cxn>
              <a:cxn ang="0">
                <a:pos x="739" y="196"/>
              </a:cxn>
              <a:cxn ang="0">
                <a:pos x="698" y="140"/>
              </a:cxn>
              <a:cxn ang="0">
                <a:pos x="650" y="91"/>
              </a:cxn>
              <a:cxn ang="0">
                <a:pos x="593" y="53"/>
              </a:cxn>
              <a:cxn ang="0">
                <a:pos x="530" y="25"/>
              </a:cxn>
              <a:cxn ang="0">
                <a:pos x="463" y="4"/>
              </a:cxn>
              <a:cxn ang="0">
                <a:pos x="397" y="0"/>
              </a:cxn>
              <a:cxn ang="0">
                <a:pos x="327" y="4"/>
              </a:cxn>
              <a:cxn ang="0">
                <a:pos x="260" y="25"/>
              </a:cxn>
              <a:cxn ang="0">
                <a:pos x="197" y="53"/>
              </a:cxn>
              <a:cxn ang="0">
                <a:pos x="140" y="91"/>
              </a:cxn>
              <a:cxn ang="0">
                <a:pos x="92" y="140"/>
              </a:cxn>
              <a:cxn ang="0">
                <a:pos x="51" y="196"/>
              </a:cxn>
              <a:cxn ang="0">
                <a:pos x="23" y="258"/>
              </a:cxn>
              <a:cxn ang="0">
                <a:pos x="7" y="325"/>
              </a:cxn>
              <a:cxn ang="0">
                <a:pos x="0" y="391"/>
              </a:cxn>
              <a:cxn ang="0">
                <a:pos x="7" y="461"/>
              </a:cxn>
              <a:cxn ang="0">
                <a:pos x="23" y="527"/>
              </a:cxn>
              <a:cxn ang="0">
                <a:pos x="51" y="590"/>
              </a:cxn>
              <a:cxn ang="0">
                <a:pos x="92" y="646"/>
              </a:cxn>
              <a:cxn ang="0">
                <a:pos x="140" y="691"/>
              </a:cxn>
              <a:cxn ang="0">
                <a:pos x="197" y="733"/>
              </a:cxn>
              <a:cxn ang="0">
                <a:pos x="260" y="761"/>
              </a:cxn>
              <a:cxn ang="0">
                <a:pos x="327" y="778"/>
              </a:cxn>
              <a:cxn ang="0">
                <a:pos x="397" y="785"/>
              </a:cxn>
              <a:cxn ang="0">
                <a:pos x="463" y="778"/>
              </a:cxn>
              <a:cxn ang="0">
                <a:pos x="530" y="761"/>
              </a:cxn>
              <a:cxn ang="0">
                <a:pos x="593" y="733"/>
              </a:cxn>
              <a:cxn ang="0">
                <a:pos x="650" y="691"/>
              </a:cxn>
              <a:cxn ang="0">
                <a:pos x="698" y="646"/>
              </a:cxn>
              <a:cxn ang="0">
                <a:pos x="739" y="590"/>
              </a:cxn>
              <a:cxn ang="0">
                <a:pos x="768" y="527"/>
              </a:cxn>
              <a:cxn ang="0">
                <a:pos x="787" y="461"/>
              </a:cxn>
              <a:cxn ang="0">
                <a:pos x="793" y="391"/>
              </a:cxn>
            </a:cxnLst>
            <a:rect l="0" t="0" r="r" b="b"/>
            <a:pathLst>
              <a:path w="793" h="785">
                <a:moveTo>
                  <a:pt x="793" y="391"/>
                </a:moveTo>
                <a:lnTo>
                  <a:pt x="787" y="325"/>
                </a:lnTo>
                <a:lnTo>
                  <a:pt x="768" y="258"/>
                </a:lnTo>
                <a:lnTo>
                  <a:pt x="739" y="196"/>
                </a:lnTo>
                <a:lnTo>
                  <a:pt x="698" y="140"/>
                </a:lnTo>
                <a:lnTo>
                  <a:pt x="650" y="91"/>
                </a:lnTo>
                <a:lnTo>
                  <a:pt x="593" y="53"/>
                </a:lnTo>
                <a:lnTo>
                  <a:pt x="530" y="25"/>
                </a:lnTo>
                <a:lnTo>
                  <a:pt x="463" y="4"/>
                </a:lnTo>
                <a:lnTo>
                  <a:pt x="397" y="0"/>
                </a:lnTo>
                <a:lnTo>
                  <a:pt x="327" y="4"/>
                </a:lnTo>
                <a:lnTo>
                  <a:pt x="260" y="25"/>
                </a:lnTo>
                <a:lnTo>
                  <a:pt x="197" y="53"/>
                </a:lnTo>
                <a:lnTo>
                  <a:pt x="140" y="91"/>
                </a:lnTo>
                <a:lnTo>
                  <a:pt x="92" y="140"/>
                </a:lnTo>
                <a:lnTo>
                  <a:pt x="51" y="196"/>
                </a:lnTo>
                <a:lnTo>
                  <a:pt x="23" y="258"/>
                </a:lnTo>
                <a:lnTo>
                  <a:pt x="7" y="325"/>
                </a:lnTo>
                <a:lnTo>
                  <a:pt x="0" y="391"/>
                </a:lnTo>
                <a:lnTo>
                  <a:pt x="7" y="461"/>
                </a:lnTo>
                <a:lnTo>
                  <a:pt x="23" y="527"/>
                </a:lnTo>
                <a:lnTo>
                  <a:pt x="51" y="590"/>
                </a:lnTo>
                <a:lnTo>
                  <a:pt x="92" y="646"/>
                </a:lnTo>
                <a:lnTo>
                  <a:pt x="140" y="691"/>
                </a:lnTo>
                <a:lnTo>
                  <a:pt x="197" y="733"/>
                </a:lnTo>
                <a:lnTo>
                  <a:pt x="260" y="761"/>
                </a:lnTo>
                <a:lnTo>
                  <a:pt x="327" y="778"/>
                </a:lnTo>
                <a:lnTo>
                  <a:pt x="397" y="785"/>
                </a:lnTo>
                <a:lnTo>
                  <a:pt x="463" y="778"/>
                </a:lnTo>
                <a:lnTo>
                  <a:pt x="530" y="761"/>
                </a:lnTo>
                <a:lnTo>
                  <a:pt x="593" y="733"/>
                </a:lnTo>
                <a:lnTo>
                  <a:pt x="650" y="691"/>
                </a:lnTo>
                <a:lnTo>
                  <a:pt x="698" y="646"/>
                </a:lnTo>
                <a:lnTo>
                  <a:pt x="739" y="590"/>
                </a:lnTo>
                <a:lnTo>
                  <a:pt x="768" y="527"/>
                </a:lnTo>
                <a:lnTo>
                  <a:pt x="787" y="461"/>
                </a:lnTo>
                <a:lnTo>
                  <a:pt x="793" y="391"/>
                </a:lnTo>
                <a:close/>
              </a:path>
            </a:pathLst>
          </a:custGeom>
          <a:solidFill>
            <a:srgbClr val="FFFFFF"/>
          </a:solidFill>
          <a:ln w="9525">
            <a:solidFill>
              <a:srgbClr val="000000"/>
            </a:solidFill>
            <a:prstDash val="solid"/>
            <a:round/>
          </a:ln>
        </p:spPr>
        <p:txBody>
          <a:bodyPr/>
          <a:lstStyle/>
          <a:p>
            <a:endParaRPr lang="zh-CN" altLang="en-US"/>
          </a:p>
        </p:txBody>
      </p:sp>
      <p:sp>
        <p:nvSpPr>
          <p:cNvPr id="814088" name="Freeform 8"/>
          <p:cNvSpPr/>
          <p:nvPr/>
        </p:nvSpPr>
        <p:spPr bwMode="auto">
          <a:xfrm>
            <a:off x="4067175" y="4365625"/>
            <a:ext cx="1257300" cy="1246188"/>
          </a:xfrm>
          <a:custGeom>
            <a:avLst/>
            <a:gdLst/>
            <a:ahLst/>
            <a:cxnLst>
              <a:cxn ang="0">
                <a:pos x="792" y="391"/>
              </a:cxn>
              <a:cxn ang="0">
                <a:pos x="786" y="325"/>
              </a:cxn>
              <a:cxn ang="0">
                <a:pos x="767" y="258"/>
              </a:cxn>
              <a:cxn ang="0">
                <a:pos x="738" y="196"/>
              </a:cxn>
              <a:cxn ang="0">
                <a:pos x="700" y="140"/>
              </a:cxn>
              <a:cxn ang="0">
                <a:pos x="650" y="91"/>
              </a:cxn>
              <a:cxn ang="0">
                <a:pos x="592" y="53"/>
              </a:cxn>
              <a:cxn ang="0">
                <a:pos x="532" y="25"/>
              </a:cxn>
              <a:cxn ang="0">
                <a:pos x="462" y="4"/>
              </a:cxn>
              <a:cxn ang="0">
                <a:pos x="396" y="0"/>
              </a:cxn>
              <a:cxn ang="0">
                <a:pos x="326" y="4"/>
              </a:cxn>
              <a:cxn ang="0">
                <a:pos x="260" y="25"/>
              </a:cxn>
              <a:cxn ang="0">
                <a:pos x="196" y="53"/>
              </a:cxn>
              <a:cxn ang="0">
                <a:pos x="139" y="91"/>
              </a:cxn>
              <a:cxn ang="0">
                <a:pos x="92" y="140"/>
              </a:cxn>
              <a:cxn ang="0">
                <a:pos x="50" y="196"/>
              </a:cxn>
              <a:cxn ang="0">
                <a:pos x="22" y="258"/>
              </a:cxn>
              <a:cxn ang="0">
                <a:pos x="6" y="325"/>
              </a:cxn>
              <a:cxn ang="0">
                <a:pos x="0" y="391"/>
              </a:cxn>
              <a:cxn ang="0">
                <a:pos x="6" y="461"/>
              </a:cxn>
              <a:cxn ang="0">
                <a:pos x="22" y="527"/>
              </a:cxn>
              <a:cxn ang="0">
                <a:pos x="50" y="590"/>
              </a:cxn>
              <a:cxn ang="0">
                <a:pos x="92" y="646"/>
              </a:cxn>
              <a:cxn ang="0">
                <a:pos x="139" y="691"/>
              </a:cxn>
              <a:cxn ang="0">
                <a:pos x="196" y="733"/>
              </a:cxn>
              <a:cxn ang="0">
                <a:pos x="260" y="761"/>
              </a:cxn>
              <a:cxn ang="0">
                <a:pos x="326" y="778"/>
              </a:cxn>
              <a:cxn ang="0">
                <a:pos x="396" y="785"/>
              </a:cxn>
              <a:cxn ang="0">
                <a:pos x="462" y="778"/>
              </a:cxn>
              <a:cxn ang="0">
                <a:pos x="532" y="761"/>
              </a:cxn>
              <a:cxn ang="0">
                <a:pos x="592" y="733"/>
              </a:cxn>
              <a:cxn ang="0">
                <a:pos x="650" y="691"/>
              </a:cxn>
              <a:cxn ang="0">
                <a:pos x="700" y="646"/>
              </a:cxn>
              <a:cxn ang="0">
                <a:pos x="738" y="590"/>
              </a:cxn>
              <a:cxn ang="0">
                <a:pos x="767" y="527"/>
              </a:cxn>
              <a:cxn ang="0">
                <a:pos x="786" y="461"/>
              </a:cxn>
              <a:cxn ang="0">
                <a:pos x="792" y="391"/>
              </a:cxn>
            </a:cxnLst>
            <a:rect l="0" t="0" r="r" b="b"/>
            <a:pathLst>
              <a:path w="792" h="785">
                <a:moveTo>
                  <a:pt x="792" y="391"/>
                </a:moveTo>
                <a:lnTo>
                  <a:pt x="786" y="325"/>
                </a:lnTo>
                <a:lnTo>
                  <a:pt x="767" y="258"/>
                </a:lnTo>
                <a:lnTo>
                  <a:pt x="738" y="196"/>
                </a:lnTo>
                <a:lnTo>
                  <a:pt x="700" y="140"/>
                </a:lnTo>
                <a:lnTo>
                  <a:pt x="650" y="91"/>
                </a:lnTo>
                <a:lnTo>
                  <a:pt x="592" y="53"/>
                </a:lnTo>
                <a:lnTo>
                  <a:pt x="532" y="25"/>
                </a:lnTo>
                <a:lnTo>
                  <a:pt x="462" y="4"/>
                </a:lnTo>
                <a:lnTo>
                  <a:pt x="396" y="0"/>
                </a:lnTo>
                <a:lnTo>
                  <a:pt x="326" y="4"/>
                </a:lnTo>
                <a:lnTo>
                  <a:pt x="260" y="25"/>
                </a:lnTo>
                <a:lnTo>
                  <a:pt x="196" y="53"/>
                </a:lnTo>
                <a:lnTo>
                  <a:pt x="139" y="91"/>
                </a:lnTo>
                <a:lnTo>
                  <a:pt x="92" y="140"/>
                </a:lnTo>
                <a:lnTo>
                  <a:pt x="50" y="196"/>
                </a:lnTo>
                <a:lnTo>
                  <a:pt x="22" y="258"/>
                </a:lnTo>
                <a:lnTo>
                  <a:pt x="6" y="325"/>
                </a:lnTo>
                <a:lnTo>
                  <a:pt x="0" y="391"/>
                </a:lnTo>
                <a:lnTo>
                  <a:pt x="6" y="461"/>
                </a:lnTo>
                <a:lnTo>
                  <a:pt x="22" y="527"/>
                </a:lnTo>
                <a:lnTo>
                  <a:pt x="50" y="590"/>
                </a:lnTo>
                <a:lnTo>
                  <a:pt x="92" y="646"/>
                </a:lnTo>
                <a:lnTo>
                  <a:pt x="139" y="691"/>
                </a:lnTo>
                <a:lnTo>
                  <a:pt x="196" y="733"/>
                </a:lnTo>
                <a:lnTo>
                  <a:pt x="260" y="761"/>
                </a:lnTo>
                <a:lnTo>
                  <a:pt x="326" y="778"/>
                </a:lnTo>
                <a:lnTo>
                  <a:pt x="396" y="785"/>
                </a:lnTo>
                <a:lnTo>
                  <a:pt x="462" y="778"/>
                </a:lnTo>
                <a:lnTo>
                  <a:pt x="532" y="761"/>
                </a:lnTo>
                <a:lnTo>
                  <a:pt x="592" y="733"/>
                </a:lnTo>
                <a:lnTo>
                  <a:pt x="650" y="691"/>
                </a:lnTo>
                <a:lnTo>
                  <a:pt x="700" y="646"/>
                </a:lnTo>
                <a:lnTo>
                  <a:pt x="738" y="590"/>
                </a:lnTo>
                <a:lnTo>
                  <a:pt x="767" y="527"/>
                </a:lnTo>
                <a:lnTo>
                  <a:pt x="786" y="461"/>
                </a:lnTo>
                <a:lnTo>
                  <a:pt x="792" y="391"/>
                </a:lnTo>
                <a:close/>
              </a:path>
            </a:pathLst>
          </a:custGeom>
          <a:solidFill>
            <a:srgbClr val="FFFFFF"/>
          </a:solidFill>
          <a:ln w="9525">
            <a:solidFill>
              <a:srgbClr val="000000"/>
            </a:solidFill>
            <a:prstDash val="solid"/>
            <a:round/>
          </a:ln>
        </p:spPr>
        <p:txBody>
          <a:bodyPr/>
          <a:lstStyle/>
          <a:p>
            <a:endParaRPr lang="zh-CN" altLang="en-US"/>
          </a:p>
        </p:txBody>
      </p:sp>
      <p:sp>
        <p:nvSpPr>
          <p:cNvPr id="814089" name="Line 9"/>
          <p:cNvSpPr>
            <a:spLocks noChangeShapeType="1"/>
          </p:cNvSpPr>
          <p:nvPr/>
        </p:nvSpPr>
        <p:spPr bwMode="auto">
          <a:xfrm>
            <a:off x="3355975" y="4948238"/>
            <a:ext cx="628650" cy="1587"/>
          </a:xfrm>
          <a:prstGeom prst="line">
            <a:avLst/>
          </a:prstGeom>
          <a:noFill/>
          <a:ln w="28575">
            <a:solidFill>
              <a:srgbClr val="000000"/>
            </a:solidFill>
            <a:round/>
            <a:tailEnd type="stealth" w="lg" len="lg"/>
          </a:ln>
        </p:spPr>
        <p:txBody>
          <a:bodyPr/>
          <a:lstStyle/>
          <a:p>
            <a:endParaRPr lang="zh-CN" altLang="en-US"/>
          </a:p>
        </p:txBody>
      </p:sp>
      <p:sp>
        <p:nvSpPr>
          <p:cNvPr id="814090" name="Line 10"/>
          <p:cNvSpPr>
            <a:spLocks noChangeShapeType="1"/>
          </p:cNvSpPr>
          <p:nvPr/>
        </p:nvSpPr>
        <p:spPr bwMode="auto">
          <a:xfrm flipV="1">
            <a:off x="5308600" y="4941888"/>
            <a:ext cx="847725" cy="6350"/>
          </a:xfrm>
          <a:prstGeom prst="line">
            <a:avLst/>
          </a:prstGeom>
          <a:noFill/>
          <a:ln w="28575">
            <a:solidFill>
              <a:srgbClr val="000000"/>
            </a:solidFill>
            <a:round/>
            <a:tailEnd type="stealth" w="lg" len="lg"/>
          </a:ln>
        </p:spPr>
        <p:txBody>
          <a:bodyPr/>
          <a:lstStyle/>
          <a:p>
            <a:endParaRPr lang="zh-CN" altLang="en-US"/>
          </a:p>
        </p:txBody>
      </p:sp>
      <p:sp>
        <p:nvSpPr>
          <p:cNvPr id="814091" name="Rectangle 11"/>
          <p:cNvSpPr>
            <a:spLocks noChangeArrowheads="1"/>
          </p:cNvSpPr>
          <p:nvPr/>
        </p:nvSpPr>
        <p:spPr bwMode="auto">
          <a:xfrm>
            <a:off x="6732588" y="3429000"/>
            <a:ext cx="762000" cy="304800"/>
          </a:xfrm>
          <a:prstGeom prst="rect">
            <a:avLst/>
          </a:prstGeom>
          <a:noFill/>
          <a:ln w="9525">
            <a:noFill/>
            <a:miter lim="800000"/>
          </a:ln>
        </p:spPr>
        <p:txBody>
          <a:bodyPr wrap="none" lIns="0" tIns="0" rIns="0" bIns="0">
            <a:spAutoFit/>
          </a:bodyPr>
          <a:lstStyle/>
          <a:p>
            <a:pPr eaLnBrk="0" hangingPunct="0"/>
            <a:r>
              <a:rPr kumimoji="1" lang="zh-CN" altLang="en-US" sz="2000">
                <a:solidFill>
                  <a:srgbClr val="000000"/>
                </a:solidFill>
                <a:latin typeface="宋体" panose="02010600030101010101" pitchFamily="2" charset="-122"/>
              </a:rPr>
              <a:t>领书单</a:t>
            </a:r>
            <a:endParaRPr kumimoji="1" lang="zh-CN" altLang="en-US" sz="2000">
              <a:latin typeface="Times New Roman" panose="02020603050405020304" pitchFamily="18" charset="0"/>
            </a:endParaRPr>
          </a:p>
        </p:txBody>
      </p:sp>
      <p:sp>
        <p:nvSpPr>
          <p:cNvPr id="814092" name="Rectangle 12"/>
          <p:cNvSpPr>
            <a:spLocks noChangeArrowheads="1"/>
          </p:cNvSpPr>
          <p:nvPr/>
        </p:nvSpPr>
        <p:spPr bwMode="auto">
          <a:xfrm>
            <a:off x="5462588" y="4618038"/>
            <a:ext cx="508000" cy="304800"/>
          </a:xfrm>
          <a:prstGeom prst="rect">
            <a:avLst/>
          </a:prstGeom>
          <a:noFill/>
          <a:ln w="9525">
            <a:noFill/>
            <a:miter lim="800000"/>
          </a:ln>
        </p:spPr>
        <p:txBody>
          <a:bodyPr wrap="none" lIns="0" tIns="0" rIns="0" bIns="0">
            <a:spAutoFit/>
          </a:bodyPr>
          <a:lstStyle/>
          <a:p>
            <a:pPr eaLnBrk="0" hangingPunct="0"/>
            <a:r>
              <a:rPr kumimoji="1" lang="zh-CN" altLang="en-US" sz="2000">
                <a:solidFill>
                  <a:srgbClr val="000000"/>
                </a:solidFill>
                <a:latin typeface="宋体" panose="02010600030101010101" pitchFamily="2" charset="-122"/>
              </a:rPr>
              <a:t>发票</a:t>
            </a:r>
            <a:endParaRPr kumimoji="1" lang="zh-CN" altLang="en-US" sz="2000">
              <a:latin typeface="Times New Roman" panose="02020603050405020304" pitchFamily="18" charset="0"/>
            </a:endParaRPr>
          </a:p>
        </p:txBody>
      </p:sp>
      <p:sp>
        <p:nvSpPr>
          <p:cNvPr id="814093" name="Rectangle 13"/>
          <p:cNvSpPr>
            <a:spLocks noChangeArrowheads="1"/>
          </p:cNvSpPr>
          <p:nvPr/>
        </p:nvSpPr>
        <p:spPr bwMode="auto">
          <a:xfrm>
            <a:off x="1458913" y="5291138"/>
            <a:ext cx="762000" cy="304800"/>
          </a:xfrm>
          <a:prstGeom prst="rect">
            <a:avLst/>
          </a:prstGeom>
          <a:noFill/>
          <a:ln w="9525">
            <a:noFill/>
            <a:miter lim="800000"/>
          </a:ln>
        </p:spPr>
        <p:txBody>
          <a:bodyPr wrap="none" lIns="0" tIns="0" rIns="0" bIns="0">
            <a:spAutoFit/>
          </a:bodyPr>
          <a:lstStyle/>
          <a:p>
            <a:pPr eaLnBrk="0" hangingPunct="0"/>
            <a:r>
              <a:rPr kumimoji="1" lang="zh-CN" altLang="en-US" sz="2000">
                <a:solidFill>
                  <a:srgbClr val="000000"/>
                </a:solidFill>
                <a:latin typeface="宋体" panose="02010600030101010101" pitchFamily="2" charset="-122"/>
              </a:rPr>
              <a:t>购书单</a:t>
            </a:r>
            <a:endParaRPr kumimoji="1" lang="zh-CN" altLang="en-US" sz="2000">
              <a:latin typeface="Times New Roman" panose="02020603050405020304" pitchFamily="18" charset="0"/>
            </a:endParaRPr>
          </a:p>
        </p:txBody>
      </p:sp>
      <p:sp>
        <p:nvSpPr>
          <p:cNvPr id="814094" name="Rectangle 14"/>
          <p:cNvSpPr>
            <a:spLocks noChangeArrowheads="1"/>
          </p:cNvSpPr>
          <p:nvPr/>
        </p:nvSpPr>
        <p:spPr bwMode="auto">
          <a:xfrm>
            <a:off x="1419225" y="4197350"/>
            <a:ext cx="1016000" cy="304800"/>
          </a:xfrm>
          <a:prstGeom prst="rect">
            <a:avLst/>
          </a:prstGeom>
          <a:noFill/>
          <a:ln w="9525">
            <a:noFill/>
            <a:miter lim="800000"/>
          </a:ln>
        </p:spPr>
        <p:txBody>
          <a:bodyPr wrap="none" lIns="0" tIns="0" rIns="0" bIns="0">
            <a:spAutoFit/>
          </a:bodyPr>
          <a:lstStyle/>
          <a:p>
            <a:pPr eaLnBrk="0" hangingPunct="0"/>
            <a:r>
              <a:rPr kumimoji="1" lang="zh-CN" altLang="en-US" sz="2000">
                <a:solidFill>
                  <a:srgbClr val="000000"/>
                </a:solidFill>
                <a:latin typeface="宋体" panose="02010600030101010101" pitchFamily="2" charset="-122"/>
              </a:rPr>
              <a:t>无效书单</a:t>
            </a:r>
            <a:endParaRPr kumimoji="1" lang="zh-CN" altLang="en-US" sz="2000">
              <a:latin typeface="Times New Roman" panose="02020603050405020304" pitchFamily="18" charset="0"/>
            </a:endParaRPr>
          </a:p>
        </p:txBody>
      </p:sp>
      <p:sp>
        <p:nvSpPr>
          <p:cNvPr id="814095" name="Line 15"/>
          <p:cNvSpPr>
            <a:spLocks noChangeShapeType="1"/>
          </p:cNvSpPr>
          <p:nvPr/>
        </p:nvSpPr>
        <p:spPr bwMode="auto">
          <a:xfrm>
            <a:off x="4413250" y="6748463"/>
            <a:ext cx="1700213" cy="1587"/>
          </a:xfrm>
          <a:prstGeom prst="line">
            <a:avLst/>
          </a:prstGeom>
          <a:noFill/>
          <a:ln w="9525">
            <a:solidFill>
              <a:srgbClr val="000000"/>
            </a:solidFill>
            <a:round/>
          </a:ln>
        </p:spPr>
        <p:txBody>
          <a:bodyPr/>
          <a:lstStyle/>
          <a:p>
            <a:endParaRPr lang="zh-CN" altLang="en-US"/>
          </a:p>
        </p:txBody>
      </p:sp>
      <p:sp>
        <p:nvSpPr>
          <p:cNvPr id="814096" name="Line 16"/>
          <p:cNvSpPr>
            <a:spLocks noChangeShapeType="1"/>
          </p:cNvSpPr>
          <p:nvPr/>
        </p:nvSpPr>
        <p:spPr bwMode="auto">
          <a:xfrm>
            <a:off x="4413250" y="6332538"/>
            <a:ext cx="1700213" cy="1587"/>
          </a:xfrm>
          <a:prstGeom prst="line">
            <a:avLst/>
          </a:prstGeom>
          <a:noFill/>
          <a:ln w="9525">
            <a:solidFill>
              <a:srgbClr val="000000"/>
            </a:solidFill>
            <a:round/>
          </a:ln>
        </p:spPr>
        <p:txBody>
          <a:bodyPr/>
          <a:lstStyle/>
          <a:p>
            <a:endParaRPr lang="zh-CN" altLang="en-US"/>
          </a:p>
        </p:txBody>
      </p:sp>
      <p:sp>
        <p:nvSpPr>
          <p:cNvPr id="814097" name="Rectangle 17"/>
          <p:cNvSpPr>
            <a:spLocks noChangeArrowheads="1"/>
          </p:cNvSpPr>
          <p:nvPr/>
        </p:nvSpPr>
        <p:spPr bwMode="auto">
          <a:xfrm>
            <a:off x="4735513" y="6459538"/>
            <a:ext cx="1524000" cy="304800"/>
          </a:xfrm>
          <a:prstGeom prst="rect">
            <a:avLst/>
          </a:prstGeom>
          <a:noFill/>
          <a:ln w="9525">
            <a:noFill/>
            <a:miter lim="800000"/>
          </a:ln>
        </p:spPr>
        <p:txBody>
          <a:bodyPr wrap="none" lIns="0" tIns="0" rIns="0" bIns="0">
            <a:spAutoFit/>
          </a:bodyPr>
          <a:lstStyle/>
          <a:p>
            <a:pPr eaLnBrk="0" hangingPunct="0"/>
            <a:r>
              <a:rPr kumimoji="1" lang="en-US" altLang="zh-CN" sz="2000">
                <a:solidFill>
                  <a:srgbClr val="000000"/>
                </a:solidFill>
                <a:latin typeface="宋体" panose="02010600030101010101" pitchFamily="2" charset="-122"/>
              </a:rPr>
              <a:t>F4</a:t>
            </a:r>
            <a:r>
              <a:rPr kumimoji="1" lang="zh-CN" altLang="en-US" sz="2000">
                <a:solidFill>
                  <a:srgbClr val="000000"/>
                </a:solidFill>
                <a:latin typeface="宋体" panose="02010600030101010101" pitchFamily="2" charset="-122"/>
              </a:rPr>
              <a:t>售书登记表</a:t>
            </a:r>
            <a:endParaRPr kumimoji="1" lang="zh-CN" altLang="en-US" sz="2000">
              <a:latin typeface="Times New Roman" panose="02020603050405020304" pitchFamily="18" charset="0"/>
            </a:endParaRPr>
          </a:p>
        </p:txBody>
      </p:sp>
      <p:sp>
        <p:nvSpPr>
          <p:cNvPr id="814098" name="Line 18"/>
          <p:cNvSpPr>
            <a:spLocks noChangeShapeType="1"/>
          </p:cNvSpPr>
          <p:nvPr/>
        </p:nvSpPr>
        <p:spPr bwMode="auto">
          <a:xfrm>
            <a:off x="3170238" y="5424488"/>
            <a:ext cx="1887537" cy="908050"/>
          </a:xfrm>
          <a:prstGeom prst="line">
            <a:avLst/>
          </a:prstGeom>
          <a:noFill/>
          <a:ln w="28575">
            <a:solidFill>
              <a:srgbClr val="000000"/>
            </a:solidFill>
            <a:round/>
            <a:headEnd type="stealth" w="lg" len="lg"/>
          </a:ln>
        </p:spPr>
        <p:txBody>
          <a:bodyPr/>
          <a:lstStyle/>
          <a:p>
            <a:endParaRPr lang="zh-CN" altLang="en-US"/>
          </a:p>
        </p:txBody>
      </p:sp>
      <p:sp>
        <p:nvSpPr>
          <p:cNvPr id="814099" name="Line 19"/>
          <p:cNvSpPr>
            <a:spLocks noChangeShapeType="1"/>
          </p:cNvSpPr>
          <p:nvPr/>
        </p:nvSpPr>
        <p:spPr bwMode="auto">
          <a:xfrm flipH="1">
            <a:off x="5661025" y="5084763"/>
            <a:ext cx="711200" cy="1239837"/>
          </a:xfrm>
          <a:prstGeom prst="line">
            <a:avLst/>
          </a:prstGeom>
          <a:noFill/>
          <a:ln w="28575">
            <a:solidFill>
              <a:srgbClr val="000000"/>
            </a:solidFill>
            <a:round/>
            <a:tailEnd type="stealth" w="lg" len="lg"/>
          </a:ln>
        </p:spPr>
        <p:txBody>
          <a:bodyPr/>
          <a:lstStyle/>
          <a:p>
            <a:endParaRPr lang="zh-CN" altLang="en-US"/>
          </a:p>
        </p:txBody>
      </p:sp>
      <p:sp>
        <p:nvSpPr>
          <p:cNvPr id="814100" name="Line 20"/>
          <p:cNvSpPr>
            <a:spLocks noChangeShapeType="1"/>
          </p:cNvSpPr>
          <p:nvPr/>
        </p:nvSpPr>
        <p:spPr bwMode="auto">
          <a:xfrm>
            <a:off x="2692400" y="5646738"/>
            <a:ext cx="1588" cy="685800"/>
          </a:xfrm>
          <a:prstGeom prst="line">
            <a:avLst/>
          </a:prstGeom>
          <a:noFill/>
          <a:ln w="28575">
            <a:solidFill>
              <a:srgbClr val="000000"/>
            </a:solidFill>
            <a:round/>
            <a:headEnd type="stealth" w="lg" len="lg"/>
            <a:tailEnd type="none" w="lg" len="lg"/>
          </a:ln>
        </p:spPr>
        <p:txBody>
          <a:bodyPr/>
          <a:lstStyle/>
          <a:p>
            <a:endParaRPr lang="zh-CN" altLang="en-US"/>
          </a:p>
        </p:txBody>
      </p:sp>
      <p:sp>
        <p:nvSpPr>
          <p:cNvPr id="814101" name="Line 21"/>
          <p:cNvSpPr>
            <a:spLocks noChangeShapeType="1"/>
          </p:cNvSpPr>
          <p:nvPr/>
        </p:nvSpPr>
        <p:spPr bwMode="auto">
          <a:xfrm>
            <a:off x="1971675" y="6748463"/>
            <a:ext cx="1509713" cy="1587"/>
          </a:xfrm>
          <a:prstGeom prst="line">
            <a:avLst/>
          </a:prstGeom>
          <a:noFill/>
          <a:ln w="9525">
            <a:solidFill>
              <a:srgbClr val="000000"/>
            </a:solidFill>
            <a:round/>
          </a:ln>
        </p:spPr>
        <p:txBody>
          <a:bodyPr/>
          <a:lstStyle/>
          <a:p>
            <a:endParaRPr lang="zh-CN" altLang="en-US"/>
          </a:p>
        </p:txBody>
      </p:sp>
      <p:sp>
        <p:nvSpPr>
          <p:cNvPr id="814102" name="Line 22"/>
          <p:cNvSpPr>
            <a:spLocks noChangeShapeType="1"/>
          </p:cNvSpPr>
          <p:nvPr/>
        </p:nvSpPr>
        <p:spPr bwMode="auto">
          <a:xfrm>
            <a:off x="1971675" y="6332538"/>
            <a:ext cx="1509713" cy="1587"/>
          </a:xfrm>
          <a:prstGeom prst="line">
            <a:avLst/>
          </a:prstGeom>
          <a:noFill/>
          <a:ln w="9525">
            <a:solidFill>
              <a:srgbClr val="000000"/>
            </a:solidFill>
            <a:round/>
          </a:ln>
        </p:spPr>
        <p:txBody>
          <a:bodyPr/>
          <a:lstStyle/>
          <a:p>
            <a:endParaRPr lang="zh-CN" altLang="en-US"/>
          </a:p>
        </p:txBody>
      </p:sp>
      <p:sp>
        <p:nvSpPr>
          <p:cNvPr id="814103" name="Rectangle 23"/>
          <p:cNvSpPr>
            <a:spLocks noChangeArrowheads="1"/>
          </p:cNvSpPr>
          <p:nvPr/>
        </p:nvSpPr>
        <p:spPr bwMode="auto">
          <a:xfrm>
            <a:off x="2117725" y="6443663"/>
            <a:ext cx="2032000" cy="304800"/>
          </a:xfrm>
          <a:prstGeom prst="rect">
            <a:avLst/>
          </a:prstGeom>
          <a:noFill/>
          <a:ln w="9525">
            <a:noFill/>
            <a:miter lim="800000"/>
          </a:ln>
        </p:spPr>
        <p:txBody>
          <a:bodyPr wrap="none" lIns="0" tIns="0" rIns="0" bIns="0">
            <a:spAutoFit/>
          </a:bodyPr>
          <a:lstStyle/>
          <a:p>
            <a:pPr eaLnBrk="0" hangingPunct="0"/>
            <a:r>
              <a:rPr kumimoji="1" lang="en-US" altLang="zh-CN" sz="2000">
                <a:solidFill>
                  <a:srgbClr val="000000"/>
                </a:solidFill>
                <a:latin typeface="宋体" panose="02010600030101010101" pitchFamily="2" charset="-122"/>
              </a:rPr>
              <a:t>F3</a:t>
            </a:r>
            <a:r>
              <a:rPr kumimoji="1" lang="zh-CN" altLang="en-US" sz="2000">
                <a:solidFill>
                  <a:srgbClr val="000000"/>
                </a:solidFill>
                <a:latin typeface="宋体" panose="02010600030101010101" pitchFamily="2" charset="-122"/>
              </a:rPr>
              <a:t>各班学生用书表</a:t>
            </a:r>
            <a:endParaRPr kumimoji="1" lang="zh-CN" altLang="en-US" sz="2000">
              <a:latin typeface="Times New Roman" panose="02020603050405020304" pitchFamily="18" charset="0"/>
            </a:endParaRPr>
          </a:p>
        </p:txBody>
      </p:sp>
      <p:sp>
        <p:nvSpPr>
          <p:cNvPr id="814104" name="Rectangle 24"/>
          <p:cNvSpPr>
            <a:spLocks noChangeArrowheads="1"/>
          </p:cNvSpPr>
          <p:nvPr/>
        </p:nvSpPr>
        <p:spPr bwMode="auto">
          <a:xfrm>
            <a:off x="276225" y="3840163"/>
            <a:ext cx="1066800" cy="2216150"/>
          </a:xfrm>
          <a:prstGeom prst="rect">
            <a:avLst/>
          </a:prstGeom>
          <a:solidFill>
            <a:srgbClr val="FFFFFF"/>
          </a:solidFill>
          <a:ln w="9525">
            <a:solidFill>
              <a:srgbClr val="000000"/>
            </a:solidFill>
            <a:miter lim="800000"/>
          </a:ln>
        </p:spPr>
        <p:txBody>
          <a:bodyPr/>
          <a:lstStyle/>
          <a:p>
            <a:endParaRPr lang="zh-CN" altLang="en-US"/>
          </a:p>
        </p:txBody>
      </p:sp>
      <p:sp>
        <p:nvSpPr>
          <p:cNvPr id="814105" name="Line 25"/>
          <p:cNvSpPr>
            <a:spLocks noChangeShapeType="1"/>
          </p:cNvSpPr>
          <p:nvPr/>
        </p:nvSpPr>
        <p:spPr bwMode="auto">
          <a:xfrm flipV="1">
            <a:off x="1412875" y="4665663"/>
            <a:ext cx="690563" cy="6350"/>
          </a:xfrm>
          <a:prstGeom prst="line">
            <a:avLst/>
          </a:prstGeom>
          <a:noFill/>
          <a:ln w="28575">
            <a:solidFill>
              <a:srgbClr val="000000"/>
            </a:solidFill>
            <a:round/>
            <a:headEnd type="stealth" w="lg" len="lg"/>
            <a:tailEnd type="none" w="lg" len="lg"/>
          </a:ln>
        </p:spPr>
        <p:txBody>
          <a:bodyPr/>
          <a:lstStyle/>
          <a:p>
            <a:endParaRPr lang="zh-CN" altLang="en-US"/>
          </a:p>
        </p:txBody>
      </p:sp>
      <p:sp>
        <p:nvSpPr>
          <p:cNvPr id="814106" name="Line 26"/>
          <p:cNvSpPr>
            <a:spLocks noChangeShapeType="1"/>
          </p:cNvSpPr>
          <p:nvPr/>
        </p:nvSpPr>
        <p:spPr bwMode="auto">
          <a:xfrm>
            <a:off x="1395413" y="5226050"/>
            <a:ext cx="684212" cy="1588"/>
          </a:xfrm>
          <a:prstGeom prst="line">
            <a:avLst/>
          </a:prstGeom>
          <a:noFill/>
          <a:ln w="28575">
            <a:solidFill>
              <a:srgbClr val="000000"/>
            </a:solidFill>
            <a:round/>
            <a:tailEnd type="stealth" w="lg" len="lg"/>
          </a:ln>
        </p:spPr>
        <p:txBody>
          <a:bodyPr/>
          <a:lstStyle/>
          <a:p>
            <a:endParaRPr lang="zh-CN" altLang="en-US"/>
          </a:p>
        </p:txBody>
      </p:sp>
      <p:sp>
        <p:nvSpPr>
          <p:cNvPr id="814107" name="Rectangle 27"/>
          <p:cNvSpPr>
            <a:spLocks noChangeArrowheads="1"/>
          </p:cNvSpPr>
          <p:nvPr/>
        </p:nvSpPr>
        <p:spPr bwMode="auto">
          <a:xfrm>
            <a:off x="8251825" y="3860800"/>
            <a:ext cx="892175" cy="2216150"/>
          </a:xfrm>
          <a:prstGeom prst="rect">
            <a:avLst/>
          </a:prstGeom>
          <a:solidFill>
            <a:srgbClr val="FFFFFF"/>
          </a:solidFill>
          <a:ln w="9525">
            <a:solidFill>
              <a:srgbClr val="000000"/>
            </a:solidFill>
            <a:miter lim="800000"/>
          </a:ln>
        </p:spPr>
        <p:txBody>
          <a:bodyPr/>
          <a:lstStyle/>
          <a:p>
            <a:endParaRPr lang="zh-CN" altLang="en-US"/>
          </a:p>
        </p:txBody>
      </p:sp>
      <p:sp>
        <p:nvSpPr>
          <p:cNvPr id="814108" name="Line 28"/>
          <p:cNvSpPr>
            <a:spLocks noChangeShapeType="1"/>
          </p:cNvSpPr>
          <p:nvPr/>
        </p:nvSpPr>
        <p:spPr bwMode="auto">
          <a:xfrm>
            <a:off x="7524750" y="3141663"/>
            <a:ext cx="792163" cy="2016125"/>
          </a:xfrm>
          <a:prstGeom prst="line">
            <a:avLst/>
          </a:prstGeom>
          <a:noFill/>
          <a:ln w="28575">
            <a:solidFill>
              <a:srgbClr val="000000"/>
            </a:solidFill>
            <a:round/>
            <a:tailEnd type="stealth" w="lg" len="lg"/>
          </a:ln>
        </p:spPr>
        <p:txBody>
          <a:bodyPr/>
          <a:lstStyle/>
          <a:p>
            <a:endParaRPr lang="zh-CN" altLang="en-US"/>
          </a:p>
        </p:txBody>
      </p:sp>
      <p:sp>
        <p:nvSpPr>
          <p:cNvPr id="814109" name="Rectangle 29"/>
          <p:cNvSpPr>
            <a:spLocks noChangeArrowheads="1"/>
          </p:cNvSpPr>
          <p:nvPr/>
        </p:nvSpPr>
        <p:spPr bwMode="auto">
          <a:xfrm>
            <a:off x="323850" y="1341438"/>
            <a:ext cx="1068388" cy="2216150"/>
          </a:xfrm>
          <a:prstGeom prst="rect">
            <a:avLst/>
          </a:prstGeom>
          <a:solidFill>
            <a:srgbClr val="FFFFFF"/>
          </a:solidFill>
          <a:ln w="9525">
            <a:solidFill>
              <a:srgbClr val="000000"/>
            </a:solidFill>
            <a:miter lim="800000"/>
          </a:ln>
        </p:spPr>
        <p:txBody>
          <a:bodyPr/>
          <a:lstStyle/>
          <a:p>
            <a:endParaRPr lang="zh-CN" altLang="en-US"/>
          </a:p>
        </p:txBody>
      </p:sp>
      <p:sp>
        <p:nvSpPr>
          <p:cNvPr id="814110" name="Line 30"/>
          <p:cNvSpPr>
            <a:spLocks noChangeShapeType="1"/>
          </p:cNvSpPr>
          <p:nvPr/>
        </p:nvSpPr>
        <p:spPr bwMode="auto">
          <a:xfrm>
            <a:off x="1403350" y="2420938"/>
            <a:ext cx="1655763" cy="0"/>
          </a:xfrm>
          <a:prstGeom prst="line">
            <a:avLst/>
          </a:prstGeom>
          <a:noFill/>
          <a:ln w="28575">
            <a:solidFill>
              <a:schemeClr val="bg2"/>
            </a:solidFill>
            <a:round/>
            <a:tailEnd type="stealth" w="lg" len="lg"/>
          </a:ln>
        </p:spPr>
        <p:txBody>
          <a:bodyPr/>
          <a:lstStyle/>
          <a:p>
            <a:endParaRPr lang="zh-CN" altLang="en-US"/>
          </a:p>
        </p:txBody>
      </p:sp>
      <p:sp>
        <p:nvSpPr>
          <p:cNvPr id="814111" name="Freeform 31"/>
          <p:cNvSpPr/>
          <p:nvPr/>
        </p:nvSpPr>
        <p:spPr bwMode="auto">
          <a:xfrm>
            <a:off x="6084888" y="3933825"/>
            <a:ext cx="1257300" cy="1246188"/>
          </a:xfrm>
          <a:custGeom>
            <a:avLst/>
            <a:gdLst/>
            <a:ahLst/>
            <a:cxnLst>
              <a:cxn ang="0">
                <a:pos x="792" y="391"/>
              </a:cxn>
              <a:cxn ang="0">
                <a:pos x="786" y="325"/>
              </a:cxn>
              <a:cxn ang="0">
                <a:pos x="767" y="258"/>
              </a:cxn>
              <a:cxn ang="0">
                <a:pos x="738" y="196"/>
              </a:cxn>
              <a:cxn ang="0">
                <a:pos x="700" y="140"/>
              </a:cxn>
              <a:cxn ang="0">
                <a:pos x="650" y="91"/>
              </a:cxn>
              <a:cxn ang="0">
                <a:pos x="593" y="53"/>
              </a:cxn>
              <a:cxn ang="0">
                <a:pos x="532" y="25"/>
              </a:cxn>
              <a:cxn ang="0">
                <a:pos x="466" y="4"/>
              </a:cxn>
              <a:cxn ang="0">
                <a:pos x="396" y="0"/>
              </a:cxn>
              <a:cxn ang="0">
                <a:pos x="326" y="4"/>
              </a:cxn>
              <a:cxn ang="0">
                <a:pos x="260" y="25"/>
              </a:cxn>
              <a:cxn ang="0">
                <a:pos x="196" y="53"/>
              </a:cxn>
              <a:cxn ang="0">
                <a:pos x="139" y="91"/>
              </a:cxn>
              <a:cxn ang="0">
                <a:pos x="92" y="140"/>
              </a:cxn>
              <a:cxn ang="0">
                <a:pos x="54" y="196"/>
              </a:cxn>
              <a:cxn ang="0">
                <a:pos x="22" y="258"/>
              </a:cxn>
              <a:cxn ang="0">
                <a:pos x="6" y="325"/>
              </a:cxn>
              <a:cxn ang="0">
                <a:pos x="0" y="391"/>
              </a:cxn>
              <a:cxn ang="0">
                <a:pos x="6" y="461"/>
              </a:cxn>
              <a:cxn ang="0">
                <a:pos x="22" y="527"/>
              </a:cxn>
              <a:cxn ang="0">
                <a:pos x="54" y="590"/>
              </a:cxn>
              <a:cxn ang="0">
                <a:pos x="92" y="646"/>
              </a:cxn>
              <a:cxn ang="0">
                <a:pos x="139" y="691"/>
              </a:cxn>
              <a:cxn ang="0">
                <a:pos x="196" y="733"/>
              </a:cxn>
              <a:cxn ang="0">
                <a:pos x="260" y="761"/>
              </a:cxn>
              <a:cxn ang="0">
                <a:pos x="326" y="778"/>
              </a:cxn>
              <a:cxn ang="0">
                <a:pos x="396" y="785"/>
              </a:cxn>
              <a:cxn ang="0">
                <a:pos x="466" y="778"/>
              </a:cxn>
              <a:cxn ang="0">
                <a:pos x="532" y="761"/>
              </a:cxn>
              <a:cxn ang="0">
                <a:pos x="593" y="733"/>
              </a:cxn>
              <a:cxn ang="0">
                <a:pos x="650" y="691"/>
              </a:cxn>
              <a:cxn ang="0">
                <a:pos x="700" y="646"/>
              </a:cxn>
              <a:cxn ang="0">
                <a:pos x="738" y="590"/>
              </a:cxn>
              <a:cxn ang="0">
                <a:pos x="767" y="527"/>
              </a:cxn>
              <a:cxn ang="0">
                <a:pos x="786" y="461"/>
              </a:cxn>
              <a:cxn ang="0">
                <a:pos x="792" y="391"/>
              </a:cxn>
            </a:cxnLst>
            <a:rect l="0" t="0" r="r" b="b"/>
            <a:pathLst>
              <a:path w="792" h="785">
                <a:moveTo>
                  <a:pt x="792" y="391"/>
                </a:moveTo>
                <a:lnTo>
                  <a:pt x="786" y="325"/>
                </a:lnTo>
                <a:lnTo>
                  <a:pt x="767" y="258"/>
                </a:lnTo>
                <a:lnTo>
                  <a:pt x="738" y="196"/>
                </a:lnTo>
                <a:lnTo>
                  <a:pt x="700" y="140"/>
                </a:lnTo>
                <a:lnTo>
                  <a:pt x="650" y="91"/>
                </a:lnTo>
                <a:lnTo>
                  <a:pt x="593" y="53"/>
                </a:lnTo>
                <a:lnTo>
                  <a:pt x="532" y="25"/>
                </a:lnTo>
                <a:lnTo>
                  <a:pt x="466" y="4"/>
                </a:lnTo>
                <a:lnTo>
                  <a:pt x="396" y="0"/>
                </a:lnTo>
                <a:lnTo>
                  <a:pt x="326" y="4"/>
                </a:lnTo>
                <a:lnTo>
                  <a:pt x="260" y="25"/>
                </a:lnTo>
                <a:lnTo>
                  <a:pt x="196" y="53"/>
                </a:lnTo>
                <a:lnTo>
                  <a:pt x="139" y="91"/>
                </a:lnTo>
                <a:lnTo>
                  <a:pt x="92" y="140"/>
                </a:lnTo>
                <a:lnTo>
                  <a:pt x="54" y="196"/>
                </a:lnTo>
                <a:lnTo>
                  <a:pt x="22" y="258"/>
                </a:lnTo>
                <a:lnTo>
                  <a:pt x="6" y="325"/>
                </a:lnTo>
                <a:lnTo>
                  <a:pt x="0" y="391"/>
                </a:lnTo>
                <a:lnTo>
                  <a:pt x="6" y="461"/>
                </a:lnTo>
                <a:lnTo>
                  <a:pt x="22" y="527"/>
                </a:lnTo>
                <a:lnTo>
                  <a:pt x="54" y="590"/>
                </a:lnTo>
                <a:lnTo>
                  <a:pt x="92" y="646"/>
                </a:lnTo>
                <a:lnTo>
                  <a:pt x="139" y="691"/>
                </a:lnTo>
                <a:lnTo>
                  <a:pt x="196" y="733"/>
                </a:lnTo>
                <a:lnTo>
                  <a:pt x="260" y="761"/>
                </a:lnTo>
                <a:lnTo>
                  <a:pt x="326" y="778"/>
                </a:lnTo>
                <a:lnTo>
                  <a:pt x="396" y="785"/>
                </a:lnTo>
                <a:lnTo>
                  <a:pt x="466" y="778"/>
                </a:lnTo>
                <a:lnTo>
                  <a:pt x="532" y="761"/>
                </a:lnTo>
                <a:lnTo>
                  <a:pt x="593" y="733"/>
                </a:lnTo>
                <a:lnTo>
                  <a:pt x="650" y="691"/>
                </a:lnTo>
                <a:lnTo>
                  <a:pt x="700" y="646"/>
                </a:lnTo>
                <a:lnTo>
                  <a:pt x="738" y="590"/>
                </a:lnTo>
                <a:lnTo>
                  <a:pt x="767" y="527"/>
                </a:lnTo>
                <a:lnTo>
                  <a:pt x="786" y="461"/>
                </a:lnTo>
                <a:lnTo>
                  <a:pt x="792" y="391"/>
                </a:lnTo>
                <a:close/>
              </a:path>
            </a:pathLst>
          </a:custGeom>
          <a:solidFill>
            <a:srgbClr val="FFFFFF"/>
          </a:solidFill>
          <a:ln w="9525">
            <a:solidFill>
              <a:schemeClr val="bg2"/>
            </a:solidFill>
            <a:prstDash val="solid"/>
            <a:round/>
          </a:ln>
        </p:spPr>
        <p:txBody>
          <a:bodyPr/>
          <a:lstStyle/>
          <a:p>
            <a:endParaRPr lang="zh-CN" altLang="en-US"/>
          </a:p>
        </p:txBody>
      </p:sp>
      <p:sp>
        <p:nvSpPr>
          <p:cNvPr id="814112" name="Freeform 32"/>
          <p:cNvSpPr/>
          <p:nvPr/>
        </p:nvSpPr>
        <p:spPr bwMode="auto">
          <a:xfrm>
            <a:off x="4787900" y="1700213"/>
            <a:ext cx="1258888" cy="1246187"/>
          </a:xfrm>
          <a:custGeom>
            <a:avLst/>
            <a:gdLst/>
            <a:ahLst/>
            <a:cxnLst>
              <a:cxn ang="0">
                <a:pos x="793" y="394"/>
              </a:cxn>
              <a:cxn ang="0">
                <a:pos x="786" y="324"/>
              </a:cxn>
              <a:cxn ang="0">
                <a:pos x="767" y="258"/>
              </a:cxn>
              <a:cxn ang="0">
                <a:pos x="739" y="195"/>
              </a:cxn>
              <a:cxn ang="0">
                <a:pos x="701" y="140"/>
              </a:cxn>
              <a:cxn ang="0">
                <a:pos x="650" y="94"/>
              </a:cxn>
              <a:cxn ang="0">
                <a:pos x="593" y="52"/>
              </a:cxn>
              <a:cxn ang="0">
                <a:pos x="533" y="24"/>
              </a:cxn>
              <a:cxn ang="0">
                <a:pos x="466" y="7"/>
              </a:cxn>
              <a:cxn ang="0">
                <a:pos x="397" y="0"/>
              </a:cxn>
              <a:cxn ang="0">
                <a:pos x="327" y="7"/>
              </a:cxn>
              <a:cxn ang="0">
                <a:pos x="260" y="24"/>
              </a:cxn>
              <a:cxn ang="0">
                <a:pos x="197" y="52"/>
              </a:cxn>
              <a:cxn ang="0">
                <a:pos x="140" y="94"/>
              </a:cxn>
              <a:cxn ang="0">
                <a:pos x="92" y="140"/>
              </a:cxn>
              <a:cxn ang="0">
                <a:pos x="54" y="195"/>
              </a:cxn>
              <a:cxn ang="0">
                <a:pos x="22" y="258"/>
              </a:cxn>
              <a:cxn ang="0">
                <a:pos x="7" y="324"/>
              </a:cxn>
              <a:cxn ang="0">
                <a:pos x="0" y="394"/>
              </a:cxn>
              <a:cxn ang="0">
                <a:pos x="7" y="461"/>
              </a:cxn>
              <a:cxn ang="0">
                <a:pos x="22" y="527"/>
              </a:cxn>
              <a:cxn ang="0">
                <a:pos x="54" y="590"/>
              </a:cxn>
              <a:cxn ang="0">
                <a:pos x="92" y="645"/>
              </a:cxn>
              <a:cxn ang="0">
                <a:pos x="140" y="694"/>
              </a:cxn>
              <a:cxn ang="0">
                <a:pos x="197" y="733"/>
              </a:cxn>
              <a:cxn ang="0">
                <a:pos x="260" y="761"/>
              </a:cxn>
              <a:cxn ang="0">
                <a:pos x="327" y="782"/>
              </a:cxn>
              <a:cxn ang="0">
                <a:pos x="397" y="785"/>
              </a:cxn>
              <a:cxn ang="0">
                <a:pos x="466" y="782"/>
              </a:cxn>
              <a:cxn ang="0">
                <a:pos x="533" y="761"/>
              </a:cxn>
              <a:cxn ang="0">
                <a:pos x="593" y="733"/>
              </a:cxn>
              <a:cxn ang="0">
                <a:pos x="650" y="694"/>
              </a:cxn>
              <a:cxn ang="0">
                <a:pos x="701" y="645"/>
              </a:cxn>
              <a:cxn ang="0">
                <a:pos x="739" y="590"/>
              </a:cxn>
              <a:cxn ang="0">
                <a:pos x="767" y="527"/>
              </a:cxn>
              <a:cxn ang="0">
                <a:pos x="786" y="461"/>
              </a:cxn>
              <a:cxn ang="0">
                <a:pos x="793" y="394"/>
              </a:cxn>
            </a:cxnLst>
            <a:rect l="0" t="0" r="r" b="b"/>
            <a:pathLst>
              <a:path w="793" h="785">
                <a:moveTo>
                  <a:pt x="793" y="394"/>
                </a:moveTo>
                <a:lnTo>
                  <a:pt x="786" y="324"/>
                </a:lnTo>
                <a:lnTo>
                  <a:pt x="767" y="258"/>
                </a:lnTo>
                <a:lnTo>
                  <a:pt x="739" y="195"/>
                </a:lnTo>
                <a:lnTo>
                  <a:pt x="701" y="140"/>
                </a:lnTo>
                <a:lnTo>
                  <a:pt x="650" y="94"/>
                </a:lnTo>
                <a:lnTo>
                  <a:pt x="593" y="52"/>
                </a:lnTo>
                <a:lnTo>
                  <a:pt x="533" y="24"/>
                </a:lnTo>
                <a:lnTo>
                  <a:pt x="466" y="7"/>
                </a:lnTo>
                <a:lnTo>
                  <a:pt x="397" y="0"/>
                </a:lnTo>
                <a:lnTo>
                  <a:pt x="327" y="7"/>
                </a:lnTo>
                <a:lnTo>
                  <a:pt x="260" y="24"/>
                </a:lnTo>
                <a:lnTo>
                  <a:pt x="197" y="52"/>
                </a:lnTo>
                <a:lnTo>
                  <a:pt x="140" y="94"/>
                </a:lnTo>
                <a:lnTo>
                  <a:pt x="92" y="140"/>
                </a:lnTo>
                <a:lnTo>
                  <a:pt x="54" y="195"/>
                </a:lnTo>
                <a:lnTo>
                  <a:pt x="22" y="258"/>
                </a:lnTo>
                <a:lnTo>
                  <a:pt x="7" y="324"/>
                </a:lnTo>
                <a:lnTo>
                  <a:pt x="0" y="394"/>
                </a:lnTo>
                <a:lnTo>
                  <a:pt x="7" y="461"/>
                </a:lnTo>
                <a:lnTo>
                  <a:pt x="22" y="527"/>
                </a:lnTo>
                <a:lnTo>
                  <a:pt x="54" y="590"/>
                </a:lnTo>
                <a:lnTo>
                  <a:pt x="92" y="645"/>
                </a:lnTo>
                <a:lnTo>
                  <a:pt x="140" y="694"/>
                </a:lnTo>
                <a:lnTo>
                  <a:pt x="197" y="733"/>
                </a:lnTo>
                <a:lnTo>
                  <a:pt x="260" y="761"/>
                </a:lnTo>
                <a:lnTo>
                  <a:pt x="327" y="782"/>
                </a:lnTo>
                <a:lnTo>
                  <a:pt x="397" y="785"/>
                </a:lnTo>
                <a:lnTo>
                  <a:pt x="466" y="782"/>
                </a:lnTo>
                <a:lnTo>
                  <a:pt x="533" y="761"/>
                </a:lnTo>
                <a:lnTo>
                  <a:pt x="593" y="733"/>
                </a:lnTo>
                <a:lnTo>
                  <a:pt x="650" y="694"/>
                </a:lnTo>
                <a:lnTo>
                  <a:pt x="701" y="645"/>
                </a:lnTo>
                <a:lnTo>
                  <a:pt x="739" y="590"/>
                </a:lnTo>
                <a:lnTo>
                  <a:pt x="767" y="527"/>
                </a:lnTo>
                <a:lnTo>
                  <a:pt x="786" y="461"/>
                </a:lnTo>
                <a:lnTo>
                  <a:pt x="793" y="394"/>
                </a:lnTo>
                <a:close/>
              </a:path>
            </a:pathLst>
          </a:custGeom>
          <a:solidFill>
            <a:srgbClr val="FFFFFF"/>
          </a:solidFill>
          <a:ln w="9525">
            <a:solidFill>
              <a:srgbClr val="000000"/>
            </a:solidFill>
            <a:prstDash val="solid"/>
            <a:round/>
          </a:ln>
        </p:spPr>
        <p:txBody>
          <a:bodyPr/>
          <a:lstStyle/>
          <a:p>
            <a:endParaRPr lang="zh-CN" altLang="en-US"/>
          </a:p>
        </p:txBody>
      </p:sp>
      <p:sp>
        <p:nvSpPr>
          <p:cNvPr id="814113" name="Freeform 33"/>
          <p:cNvSpPr/>
          <p:nvPr/>
        </p:nvSpPr>
        <p:spPr bwMode="auto">
          <a:xfrm>
            <a:off x="3132138" y="1916113"/>
            <a:ext cx="1258887" cy="1246187"/>
          </a:xfrm>
          <a:custGeom>
            <a:avLst/>
            <a:gdLst/>
            <a:ahLst/>
            <a:cxnLst>
              <a:cxn ang="0">
                <a:pos x="793" y="394"/>
              </a:cxn>
              <a:cxn ang="0">
                <a:pos x="786" y="324"/>
              </a:cxn>
              <a:cxn ang="0">
                <a:pos x="767" y="258"/>
              </a:cxn>
              <a:cxn ang="0">
                <a:pos x="739" y="195"/>
              </a:cxn>
              <a:cxn ang="0">
                <a:pos x="701" y="140"/>
              </a:cxn>
              <a:cxn ang="0">
                <a:pos x="650" y="94"/>
              </a:cxn>
              <a:cxn ang="0">
                <a:pos x="593" y="52"/>
              </a:cxn>
              <a:cxn ang="0">
                <a:pos x="533" y="24"/>
              </a:cxn>
              <a:cxn ang="0">
                <a:pos x="463" y="7"/>
              </a:cxn>
              <a:cxn ang="0">
                <a:pos x="396" y="0"/>
              </a:cxn>
              <a:cxn ang="0">
                <a:pos x="327" y="7"/>
              </a:cxn>
              <a:cxn ang="0">
                <a:pos x="260" y="24"/>
              </a:cxn>
              <a:cxn ang="0">
                <a:pos x="197" y="52"/>
              </a:cxn>
              <a:cxn ang="0">
                <a:pos x="140" y="94"/>
              </a:cxn>
              <a:cxn ang="0">
                <a:pos x="92" y="140"/>
              </a:cxn>
              <a:cxn ang="0">
                <a:pos x="51" y="195"/>
              </a:cxn>
              <a:cxn ang="0">
                <a:pos x="22" y="258"/>
              </a:cxn>
              <a:cxn ang="0">
                <a:pos x="6" y="324"/>
              </a:cxn>
              <a:cxn ang="0">
                <a:pos x="0" y="394"/>
              </a:cxn>
              <a:cxn ang="0">
                <a:pos x="6" y="461"/>
              </a:cxn>
              <a:cxn ang="0">
                <a:pos x="22" y="527"/>
              </a:cxn>
              <a:cxn ang="0">
                <a:pos x="51" y="590"/>
              </a:cxn>
              <a:cxn ang="0">
                <a:pos x="92" y="645"/>
              </a:cxn>
              <a:cxn ang="0">
                <a:pos x="140" y="694"/>
              </a:cxn>
              <a:cxn ang="0">
                <a:pos x="197" y="733"/>
              </a:cxn>
              <a:cxn ang="0">
                <a:pos x="260" y="761"/>
              </a:cxn>
              <a:cxn ang="0">
                <a:pos x="327" y="782"/>
              </a:cxn>
              <a:cxn ang="0">
                <a:pos x="396" y="785"/>
              </a:cxn>
              <a:cxn ang="0">
                <a:pos x="463" y="782"/>
              </a:cxn>
              <a:cxn ang="0">
                <a:pos x="533" y="761"/>
              </a:cxn>
              <a:cxn ang="0">
                <a:pos x="593" y="733"/>
              </a:cxn>
              <a:cxn ang="0">
                <a:pos x="650" y="694"/>
              </a:cxn>
              <a:cxn ang="0">
                <a:pos x="701" y="645"/>
              </a:cxn>
              <a:cxn ang="0">
                <a:pos x="739" y="590"/>
              </a:cxn>
              <a:cxn ang="0">
                <a:pos x="767" y="527"/>
              </a:cxn>
              <a:cxn ang="0">
                <a:pos x="786" y="461"/>
              </a:cxn>
              <a:cxn ang="0">
                <a:pos x="793" y="394"/>
              </a:cxn>
            </a:cxnLst>
            <a:rect l="0" t="0" r="r" b="b"/>
            <a:pathLst>
              <a:path w="793" h="785">
                <a:moveTo>
                  <a:pt x="793" y="394"/>
                </a:moveTo>
                <a:lnTo>
                  <a:pt x="786" y="324"/>
                </a:lnTo>
                <a:lnTo>
                  <a:pt x="767" y="258"/>
                </a:lnTo>
                <a:lnTo>
                  <a:pt x="739" y="195"/>
                </a:lnTo>
                <a:lnTo>
                  <a:pt x="701" y="140"/>
                </a:lnTo>
                <a:lnTo>
                  <a:pt x="650" y="94"/>
                </a:lnTo>
                <a:lnTo>
                  <a:pt x="593" y="52"/>
                </a:lnTo>
                <a:lnTo>
                  <a:pt x="533" y="24"/>
                </a:lnTo>
                <a:lnTo>
                  <a:pt x="463" y="7"/>
                </a:lnTo>
                <a:lnTo>
                  <a:pt x="396" y="0"/>
                </a:lnTo>
                <a:lnTo>
                  <a:pt x="327" y="7"/>
                </a:lnTo>
                <a:lnTo>
                  <a:pt x="260" y="24"/>
                </a:lnTo>
                <a:lnTo>
                  <a:pt x="197" y="52"/>
                </a:lnTo>
                <a:lnTo>
                  <a:pt x="140" y="94"/>
                </a:lnTo>
                <a:lnTo>
                  <a:pt x="92" y="140"/>
                </a:lnTo>
                <a:lnTo>
                  <a:pt x="51" y="195"/>
                </a:lnTo>
                <a:lnTo>
                  <a:pt x="22" y="258"/>
                </a:lnTo>
                <a:lnTo>
                  <a:pt x="6" y="324"/>
                </a:lnTo>
                <a:lnTo>
                  <a:pt x="0" y="394"/>
                </a:lnTo>
                <a:lnTo>
                  <a:pt x="6" y="461"/>
                </a:lnTo>
                <a:lnTo>
                  <a:pt x="22" y="527"/>
                </a:lnTo>
                <a:lnTo>
                  <a:pt x="51" y="590"/>
                </a:lnTo>
                <a:lnTo>
                  <a:pt x="92" y="645"/>
                </a:lnTo>
                <a:lnTo>
                  <a:pt x="140" y="694"/>
                </a:lnTo>
                <a:lnTo>
                  <a:pt x="197" y="733"/>
                </a:lnTo>
                <a:lnTo>
                  <a:pt x="260" y="761"/>
                </a:lnTo>
                <a:lnTo>
                  <a:pt x="327" y="782"/>
                </a:lnTo>
                <a:lnTo>
                  <a:pt x="396" y="785"/>
                </a:lnTo>
                <a:lnTo>
                  <a:pt x="463" y="782"/>
                </a:lnTo>
                <a:lnTo>
                  <a:pt x="533" y="761"/>
                </a:lnTo>
                <a:lnTo>
                  <a:pt x="593" y="733"/>
                </a:lnTo>
                <a:lnTo>
                  <a:pt x="650" y="694"/>
                </a:lnTo>
                <a:lnTo>
                  <a:pt x="701" y="645"/>
                </a:lnTo>
                <a:lnTo>
                  <a:pt x="739" y="590"/>
                </a:lnTo>
                <a:lnTo>
                  <a:pt x="767" y="527"/>
                </a:lnTo>
                <a:lnTo>
                  <a:pt x="786" y="461"/>
                </a:lnTo>
                <a:lnTo>
                  <a:pt x="793" y="394"/>
                </a:lnTo>
                <a:close/>
              </a:path>
            </a:pathLst>
          </a:custGeom>
          <a:solidFill>
            <a:srgbClr val="FFFFFF"/>
          </a:solidFill>
          <a:ln w="9525">
            <a:solidFill>
              <a:srgbClr val="000000"/>
            </a:solidFill>
            <a:prstDash val="solid"/>
            <a:round/>
          </a:ln>
        </p:spPr>
        <p:txBody>
          <a:bodyPr/>
          <a:lstStyle/>
          <a:p>
            <a:endParaRPr lang="zh-CN" altLang="en-US"/>
          </a:p>
        </p:txBody>
      </p:sp>
      <p:sp>
        <p:nvSpPr>
          <p:cNvPr id="814114" name="Line 34"/>
          <p:cNvSpPr>
            <a:spLocks noChangeShapeType="1"/>
          </p:cNvSpPr>
          <p:nvPr/>
        </p:nvSpPr>
        <p:spPr bwMode="auto">
          <a:xfrm>
            <a:off x="4067175" y="3141663"/>
            <a:ext cx="755650" cy="1277937"/>
          </a:xfrm>
          <a:prstGeom prst="line">
            <a:avLst/>
          </a:prstGeom>
          <a:noFill/>
          <a:ln w="28575">
            <a:solidFill>
              <a:srgbClr val="000000"/>
            </a:solidFill>
            <a:round/>
            <a:tailEnd type="stealth" w="lg" len="lg"/>
          </a:ln>
        </p:spPr>
        <p:txBody>
          <a:bodyPr/>
          <a:lstStyle/>
          <a:p>
            <a:endParaRPr lang="zh-CN" altLang="en-US"/>
          </a:p>
        </p:txBody>
      </p:sp>
      <p:sp>
        <p:nvSpPr>
          <p:cNvPr id="814115" name="Line 35"/>
          <p:cNvSpPr>
            <a:spLocks noChangeShapeType="1"/>
          </p:cNvSpPr>
          <p:nvPr/>
        </p:nvSpPr>
        <p:spPr bwMode="auto">
          <a:xfrm flipV="1">
            <a:off x="5143500" y="2997200"/>
            <a:ext cx="149225" cy="1530350"/>
          </a:xfrm>
          <a:prstGeom prst="line">
            <a:avLst/>
          </a:prstGeom>
          <a:noFill/>
          <a:ln w="28575">
            <a:solidFill>
              <a:srgbClr val="000000"/>
            </a:solidFill>
            <a:round/>
            <a:tailEnd type="stealth" w="lg" len="lg"/>
          </a:ln>
        </p:spPr>
        <p:txBody>
          <a:bodyPr/>
          <a:lstStyle/>
          <a:p>
            <a:endParaRPr lang="zh-CN" altLang="en-US"/>
          </a:p>
        </p:txBody>
      </p:sp>
      <p:grpSp>
        <p:nvGrpSpPr>
          <p:cNvPr id="814116" name="Group 36"/>
          <p:cNvGrpSpPr/>
          <p:nvPr/>
        </p:nvGrpSpPr>
        <p:grpSpPr bwMode="auto">
          <a:xfrm>
            <a:off x="2771775" y="836613"/>
            <a:ext cx="1857375" cy="427037"/>
            <a:chOff x="3265" y="545"/>
            <a:chExt cx="1170" cy="269"/>
          </a:xfrm>
        </p:grpSpPr>
        <p:sp>
          <p:nvSpPr>
            <p:cNvPr id="814117" name="Line 37"/>
            <p:cNvSpPr>
              <a:spLocks noChangeShapeType="1"/>
            </p:cNvSpPr>
            <p:nvPr/>
          </p:nvSpPr>
          <p:spPr bwMode="auto">
            <a:xfrm>
              <a:off x="3265" y="807"/>
              <a:ext cx="1068" cy="1"/>
            </a:xfrm>
            <a:prstGeom prst="line">
              <a:avLst/>
            </a:prstGeom>
            <a:noFill/>
            <a:ln w="9525">
              <a:solidFill>
                <a:srgbClr val="000000"/>
              </a:solidFill>
              <a:round/>
            </a:ln>
          </p:spPr>
          <p:txBody>
            <a:bodyPr/>
            <a:lstStyle/>
            <a:p>
              <a:endParaRPr lang="zh-CN" altLang="en-US"/>
            </a:p>
          </p:txBody>
        </p:sp>
        <p:sp>
          <p:nvSpPr>
            <p:cNvPr id="814118" name="Line 38"/>
            <p:cNvSpPr>
              <a:spLocks noChangeShapeType="1"/>
            </p:cNvSpPr>
            <p:nvPr/>
          </p:nvSpPr>
          <p:spPr bwMode="auto">
            <a:xfrm>
              <a:off x="3265" y="545"/>
              <a:ext cx="1068" cy="1"/>
            </a:xfrm>
            <a:prstGeom prst="line">
              <a:avLst/>
            </a:prstGeom>
            <a:noFill/>
            <a:ln w="9525">
              <a:solidFill>
                <a:srgbClr val="000000"/>
              </a:solidFill>
              <a:round/>
            </a:ln>
          </p:spPr>
          <p:txBody>
            <a:bodyPr/>
            <a:lstStyle/>
            <a:p>
              <a:endParaRPr lang="zh-CN" altLang="en-US"/>
            </a:p>
          </p:txBody>
        </p:sp>
        <p:sp>
          <p:nvSpPr>
            <p:cNvPr id="814119" name="Rectangle 39"/>
            <p:cNvSpPr>
              <a:spLocks noChangeArrowheads="1"/>
            </p:cNvSpPr>
            <p:nvPr/>
          </p:nvSpPr>
          <p:spPr bwMode="auto">
            <a:xfrm>
              <a:off x="3468" y="622"/>
              <a:ext cx="967" cy="192"/>
            </a:xfrm>
            <a:prstGeom prst="rect">
              <a:avLst/>
            </a:prstGeom>
            <a:noFill/>
            <a:ln w="9525">
              <a:noFill/>
              <a:miter lim="800000"/>
            </a:ln>
          </p:spPr>
          <p:txBody>
            <a:bodyPr wrap="none" lIns="0" tIns="0" rIns="0" bIns="0">
              <a:spAutoFit/>
            </a:bodyPr>
            <a:lstStyle/>
            <a:p>
              <a:pPr eaLnBrk="0" hangingPunct="0"/>
              <a:r>
                <a:rPr kumimoji="1" lang="en-US" altLang="zh-CN" sz="2000" b="1">
                  <a:solidFill>
                    <a:srgbClr val="FF9966"/>
                  </a:solidFill>
                  <a:latin typeface="宋体" panose="02010600030101010101" pitchFamily="2" charset="-122"/>
                </a:rPr>
                <a:t>F2</a:t>
              </a:r>
              <a:r>
                <a:rPr kumimoji="1" lang="zh-CN" altLang="en-US" sz="2000" b="1">
                  <a:solidFill>
                    <a:srgbClr val="FF9966"/>
                  </a:solidFill>
                  <a:latin typeface="宋体" panose="02010600030101010101" pitchFamily="2" charset="-122"/>
                </a:rPr>
                <a:t>缺书登记表</a:t>
              </a:r>
              <a:endParaRPr kumimoji="1" lang="zh-CN" altLang="en-US" sz="2000" b="1">
                <a:solidFill>
                  <a:srgbClr val="FF9966"/>
                </a:solidFill>
                <a:latin typeface="Times New Roman" panose="02020603050405020304" pitchFamily="18" charset="0"/>
              </a:endParaRPr>
            </a:p>
          </p:txBody>
        </p:sp>
      </p:grpSp>
      <p:sp>
        <p:nvSpPr>
          <p:cNvPr id="814120" name="Freeform 40"/>
          <p:cNvSpPr/>
          <p:nvPr/>
        </p:nvSpPr>
        <p:spPr bwMode="auto">
          <a:xfrm>
            <a:off x="4140200" y="1268413"/>
            <a:ext cx="612775" cy="1050925"/>
          </a:xfrm>
          <a:custGeom>
            <a:avLst/>
            <a:gdLst/>
            <a:ahLst/>
            <a:cxnLst>
              <a:cxn ang="0">
                <a:pos x="0" y="0"/>
              </a:cxn>
              <a:cxn ang="0">
                <a:pos x="13" y="73"/>
              </a:cxn>
              <a:cxn ang="0">
                <a:pos x="35" y="139"/>
              </a:cxn>
              <a:cxn ang="0">
                <a:pos x="63" y="202"/>
              </a:cxn>
              <a:cxn ang="0">
                <a:pos x="95" y="261"/>
              </a:cxn>
              <a:cxn ang="0">
                <a:pos x="130" y="307"/>
              </a:cxn>
              <a:cxn ang="0">
                <a:pos x="168" y="345"/>
              </a:cxn>
              <a:cxn ang="0">
                <a:pos x="209" y="373"/>
              </a:cxn>
              <a:cxn ang="0">
                <a:pos x="253" y="387"/>
              </a:cxn>
              <a:cxn ang="0">
                <a:pos x="295" y="390"/>
              </a:cxn>
            </a:cxnLst>
            <a:rect l="0" t="0" r="r" b="b"/>
            <a:pathLst>
              <a:path w="295" h="390">
                <a:moveTo>
                  <a:pt x="0" y="0"/>
                </a:moveTo>
                <a:lnTo>
                  <a:pt x="13" y="73"/>
                </a:lnTo>
                <a:lnTo>
                  <a:pt x="35" y="139"/>
                </a:lnTo>
                <a:lnTo>
                  <a:pt x="63" y="202"/>
                </a:lnTo>
                <a:lnTo>
                  <a:pt x="95" y="261"/>
                </a:lnTo>
                <a:lnTo>
                  <a:pt x="130" y="307"/>
                </a:lnTo>
                <a:lnTo>
                  <a:pt x="168" y="345"/>
                </a:lnTo>
                <a:lnTo>
                  <a:pt x="209" y="373"/>
                </a:lnTo>
                <a:lnTo>
                  <a:pt x="253" y="387"/>
                </a:lnTo>
                <a:lnTo>
                  <a:pt x="295" y="390"/>
                </a:lnTo>
              </a:path>
            </a:pathLst>
          </a:custGeom>
          <a:noFill/>
          <a:ln w="28575" cmpd="sng">
            <a:solidFill>
              <a:srgbClr val="000000"/>
            </a:solidFill>
            <a:prstDash val="solid"/>
            <a:round/>
          </a:ln>
        </p:spPr>
        <p:txBody>
          <a:bodyPr/>
          <a:lstStyle/>
          <a:p>
            <a:endParaRPr lang="zh-CN" altLang="en-US"/>
          </a:p>
        </p:txBody>
      </p:sp>
      <p:sp>
        <p:nvSpPr>
          <p:cNvPr id="814121" name="Freeform 41"/>
          <p:cNvSpPr/>
          <p:nvPr/>
        </p:nvSpPr>
        <p:spPr bwMode="auto">
          <a:xfrm>
            <a:off x="2843213" y="1268413"/>
            <a:ext cx="90487" cy="104775"/>
          </a:xfrm>
          <a:custGeom>
            <a:avLst/>
            <a:gdLst/>
            <a:ahLst/>
            <a:cxnLst>
              <a:cxn ang="0">
                <a:pos x="22" y="0"/>
              </a:cxn>
              <a:cxn ang="0">
                <a:pos x="57" y="56"/>
              </a:cxn>
              <a:cxn ang="0">
                <a:pos x="51" y="56"/>
              </a:cxn>
              <a:cxn ang="0">
                <a:pos x="45" y="52"/>
              </a:cxn>
              <a:cxn ang="0">
                <a:pos x="42" y="52"/>
              </a:cxn>
              <a:cxn ang="0">
                <a:pos x="35" y="52"/>
              </a:cxn>
              <a:cxn ang="0">
                <a:pos x="29" y="52"/>
              </a:cxn>
              <a:cxn ang="0">
                <a:pos x="22" y="56"/>
              </a:cxn>
              <a:cxn ang="0">
                <a:pos x="16" y="56"/>
              </a:cxn>
              <a:cxn ang="0">
                <a:pos x="13" y="59"/>
              </a:cxn>
              <a:cxn ang="0">
                <a:pos x="7" y="63"/>
              </a:cxn>
              <a:cxn ang="0">
                <a:pos x="0" y="66"/>
              </a:cxn>
              <a:cxn ang="0">
                <a:pos x="22" y="0"/>
              </a:cxn>
            </a:cxnLst>
            <a:rect l="0" t="0" r="r" b="b"/>
            <a:pathLst>
              <a:path w="57" h="66">
                <a:moveTo>
                  <a:pt x="22" y="0"/>
                </a:moveTo>
                <a:lnTo>
                  <a:pt x="57" y="56"/>
                </a:lnTo>
                <a:lnTo>
                  <a:pt x="51" y="56"/>
                </a:lnTo>
                <a:lnTo>
                  <a:pt x="45" y="52"/>
                </a:lnTo>
                <a:lnTo>
                  <a:pt x="42" y="52"/>
                </a:lnTo>
                <a:lnTo>
                  <a:pt x="35" y="52"/>
                </a:lnTo>
                <a:lnTo>
                  <a:pt x="29" y="52"/>
                </a:lnTo>
                <a:lnTo>
                  <a:pt x="22" y="56"/>
                </a:lnTo>
                <a:lnTo>
                  <a:pt x="16" y="56"/>
                </a:lnTo>
                <a:lnTo>
                  <a:pt x="13" y="59"/>
                </a:lnTo>
                <a:lnTo>
                  <a:pt x="7" y="63"/>
                </a:lnTo>
                <a:lnTo>
                  <a:pt x="0" y="66"/>
                </a:lnTo>
                <a:lnTo>
                  <a:pt x="22" y="0"/>
                </a:lnTo>
                <a:close/>
              </a:path>
            </a:pathLst>
          </a:custGeom>
          <a:solidFill>
            <a:srgbClr val="000000"/>
          </a:solidFill>
          <a:ln w="28575" cmpd="sng">
            <a:solidFill>
              <a:srgbClr val="000000"/>
            </a:solidFill>
            <a:round/>
          </a:ln>
        </p:spPr>
        <p:txBody>
          <a:bodyPr/>
          <a:lstStyle/>
          <a:p>
            <a:endParaRPr lang="zh-CN" altLang="en-US"/>
          </a:p>
        </p:txBody>
      </p:sp>
      <p:sp>
        <p:nvSpPr>
          <p:cNvPr id="814122" name="Freeform 42"/>
          <p:cNvSpPr/>
          <p:nvPr/>
        </p:nvSpPr>
        <p:spPr bwMode="auto">
          <a:xfrm flipH="1">
            <a:off x="2916238" y="1268413"/>
            <a:ext cx="287337" cy="936625"/>
          </a:xfrm>
          <a:custGeom>
            <a:avLst/>
            <a:gdLst/>
            <a:ahLst/>
            <a:cxnLst>
              <a:cxn ang="0">
                <a:pos x="0" y="345"/>
              </a:cxn>
              <a:cxn ang="0">
                <a:pos x="54" y="303"/>
              </a:cxn>
              <a:cxn ang="0">
                <a:pos x="102" y="255"/>
              </a:cxn>
              <a:cxn ang="0">
                <a:pos x="143" y="206"/>
              </a:cxn>
              <a:cxn ang="0">
                <a:pos x="178" y="153"/>
              </a:cxn>
              <a:cxn ang="0">
                <a:pos x="209" y="101"/>
              </a:cxn>
              <a:cxn ang="0">
                <a:pos x="228" y="49"/>
              </a:cxn>
              <a:cxn ang="0">
                <a:pos x="244" y="0"/>
              </a:cxn>
            </a:cxnLst>
            <a:rect l="0" t="0" r="r" b="b"/>
            <a:pathLst>
              <a:path w="244" h="345">
                <a:moveTo>
                  <a:pt x="0" y="345"/>
                </a:moveTo>
                <a:lnTo>
                  <a:pt x="54" y="303"/>
                </a:lnTo>
                <a:lnTo>
                  <a:pt x="102" y="255"/>
                </a:lnTo>
                <a:lnTo>
                  <a:pt x="143" y="206"/>
                </a:lnTo>
                <a:lnTo>
                  <a:pt x="178" y="153"/>
                </a:lnTo>
                <a:lnTo>
                  <a:pt x="209" y="101"/>
                </a:lnTo>
                <a:lnTo>
                  <a:pt x="228" y="49"/>
                </a:lnTo>
                <a:lnTo>
                  <a:pt x="244" y="0"/>
                </a:lnTo>
              </a:path>
            </a:pathLst>
          </a:custGeom>
          <a:noFill/>
          <a:ln w="28575" cmpd="sng">
            <a:solidFill>
              <a:srgbClr val="000000"/>
            </a:solidFill>
            <a:prstDash val="solid"/>
            <a:round/>
            <a:headEnd type="stealth" w="lg" len="lg"/>
          </a:ln>
        </p:spPr>
        <p:txBody>
          <a:bodyPr/>
          <a:lstStyle/>
          <a:p>
            <a:endParaRPr lang="zh-CN" altLang="en-US"/>
          </a:p>
        </p:txBody>
      </p:sp>
      <p:grpSp>
        <p:nvGrpSpPr>
          <p:cNvPr id="814123" name="Group 43"/>
          <p:cNvGrpSpPr/>
          <p:nvPr/>
        </p:nvGrpSpPr>
        <p:grpSpPr bwMode="auto">
          <a:xfrm>
            <a:off x="1908175" y="3068638"/>
            <a:ext cx="1690688" cy="415925"/>
            <a:chOff x="1759" y="2116"/>
            <a:chExt cx="1065" cy="262"/>
          </a:xfrm>
        </p:grpSpPr>
        <p:sp>
          <p:nvSpPr>
            <p:cNvPr id="814124" name="Rectangle 44"/>
            <p:cNvSpPr>
              <a:spLocks noChangeArrowheads="1"/>
            </p:cNvSpPr>
            <p:nvPr/>
          </p:nvSpPr>
          <p:spPr bwMode="auto">
            <a:xfrm>
              <a:off x="1857" y="2182"/>
              <a:ext cx="967" cy="192"/>
            </a:xfrm>
            <a:prstGeom prst="rect">
              <a:avLst/>
            </a:prstGeom>
            <a:noFill/>
            <a:ln w="9525">
              <a:noFill/>
              <a:miter lim="800000"/>
            </a:ln>
          </p:spPr>
          <p:txBody>
            <a:bodyPr wrap="none" lIns="0" tIns="0" rIns="0" bIns="0">
              <a:spAutoFit/>
            </a:bodyPr>
            <a:lstStyle/>
            <a:p>
              <a:pPr eaLnBrk="0" hangingPunct="0"/>
              <a:r>
                <a:rPr kumimoji="1" lang="en-US" altLang="zh-CN" sz="2000" b="1">
                  <a:solidFill>
                    <a:srgbClr val="FF9966"/>
                  </a:solidFill>
                  <a:latin typeface="宋体" panose="02010600030101010101" pitchFamily="2" charset="-122"/>
                </a:rPr>
                <a:t>F1</a:t>
              </a:r>
              <a:r>
                <a:rPr kumimoji="1" lang="zh-CN" altLang="en-US" sz="2000" b="1">
                  <a:solidFill>
                    <a:srgbClr val="FF9966"/>
                  </a:solidFill>
                  <a:latin typeface="宋体" panose="02010600030101010101" pitchFamily="2" charset="-122"/>
                </a:rPr>
                <a:t>教材存量表</a:t>
              </a:r>
              <a:endParaRPr kumimoji="1" lang="zh-CN" altLang="en-US" sz="2000" b="1">
                <a:solidFill>
                  <a:srgbClr val="FF9966"/>
                </a:solidFill>
                <a:latin typeface="Times New Roman" panose="02020603050405020304" pitchFamily="18" charset="0"/>
              </a:endParaRPr>
            </a:p>
          </p:txBody>
        </p:sp>
        <p:sp>
          <p:nvSpPr>
            <p:cNvPr id="814125" name="Line 45"/>
            <p:cNvSpPr>
              <a:spLocks noChangeShapeType="1"/>
            </p:cNvSpPr>
            <p:nvPr/>
          </p:nvSpPr>
          <p:spPr bwMode="auto">
            <a:xfrm>
              <a:off x="1759" y="2377"/>
              <a:ext cx="951" cy="1"/>
            </a:xfrm>
            <a:prstGeom prst="line">
              <a:avLst/>
            </a:prstGeom>
            <a:noFill/>
            <a:ln w="9525">
              <a:solidFill>
                <a:srgbClr val="000000"/>
              </a:solidFill>
              <a:round/>
            </a:ln>
          </p:spPr>
          <p:txBody>
            <a:bodyPr/>
            <a:lstStyle/>
            <a:p>
              <a:endParaRPr lang="zh-CN" altLang="en-US"/>
            </a:p>
          </p:txBody>
        </p:sp>
        <p:sp>
          <p:nvSpPr>
            <p:cNvPr id="814126" name="Line 46"/>
            <p:cNvSpPr>
              <a:spLocks noChangeShapeType="1"/>
            </p:cNvSpPr>
            <p:nvPr/>
          </p:nvSpPr>
          <p:spPr bwMode="auto">
            <a:xfrm>
              <a:off x="1759" y="2116"/>
              <a:ext cx="951" cy="1"/>
            </a:xfrm>
            <a:prstGeom prst="line">
              <a:avLst/>
            </a:prstGeom>
            <a:noFill/>
            <a:ln w="9525">
              <a:solidFill>
                <a:srgbClr val="000000"/>
              </a:solidFill>
              <a:round/>
            </a:ln>
          </p:spPr>
          <p:txBody>
            <a:bodyPr/>
            <a:lstStyle/>
            <a:p>
              <a:endParaRPr lang="zh-CN" altLang="en-US"/>
            </a:p>
          </p:txBody>
        </p:sp>
      </p:grpSp>
      <p:sp>
        <p:nvSpPr>
          <p:cNvPr id="814127" name="Line 47"/>
          <p:cNvSpPr>
            <a:spLocks noChangeShapeType="1"/>
          </p:cNvSpPr>
          <p:nvPr/>
        </p:nvSpPr>
        <p:spPr bwMode="auto">
          <a:xfrm>
            <a:off x="2843213" y="3500438"/>
            <a:ext cx="1528762" cy="909637"/>
          </a:xfrm>
          <a:prstGeom prst="line">
            <a:avLst/>
          </a:prstGeom>
          <a:noFill/>
          <a:ln w="28575">
            <a:solidFill>
              <a:srgbClr val="000000"/>
            </a:solidFill>
            <a:round/>
            <a:headEnd type="stealth" w="lg" len="lg"/>
            <a:tailEnd type="stealth" w="lg" len="lg"/>
          </a:ln>
        </p:spPr>
        <p:txBody>
          <a:bodyPr/>
          <a:lstStyle/>
          <a:p>
            <a:endParaRPr lang="zh-CN" altLang="en-US"/>
          </a:p>
        </p:txBody>
      </p:sp>
      <p:sp>
        <p:nvSpPr>
          <p:cNvPr id="814128" name="Rectangle 48"/>
          <p:cNvSpPr>
            <a:spLocks noChangeArrowheads="1"/>
          </p:cNvSpPr>
          <p:nvPr/>
        </p:nvSpPr>
        <p:spPr bwMode="auto">
          <a:xfrm>
            <a:off x="3478213" y="2035175"/>
            <a:ext cx="385762" cy="304800"/>
          </a:xfrm>
          <a:prstGeom prst="rect">
            <a:avLst/>
          </a:prstGeom>
          <a:noFill/>
          <a:ln w="9525">
            <a:noFill/>
            <a:miter lim="800000"/>
          </a:ln>
        </p:spPr>
        <p:txBody>
          <a:bodyPr wrap="none" lIns="0" tIns="0" rIns="0" bIns="0">
            <a:spAutoFit/>
          </a:bodyPr>
          <a:lstStyle/>
          <a:p>
            <a:pPr eaLnBrk="0" hangingPunct="0"/>
            <a:r>
              <a:rPr kumimoji="1" lang="en-US" altLang="zh-CN" sz="2000" b="1">
                <a:solidFill>
                  <a:srgbClr val="FF9966"/>
                </a:solidFill>
                <a:latin typeface="宋体" panose="02010600030101010101" pitchFamily="2" charset="-122"/>
              </a:rPr>
              <a:t>1.6</a:t>
            </a:r>
            <a:endParaRPr kumimoji="1" lang="en-US" altLang="zh-CN" sz="2000" b="1">
              <a:solidFill>
                <a:srgbClr val="FF9966"/>
              </a:solidFill>
              <a:latin typeface="Times New Roman" panose="02020603050405020304" pitchFamily="18" charset="0"/>
            </a:endParaRPr>
          </a:p>
        </p:txBody>
      </p:sp>
      <p:sp>
        <p:nvSpPr>
          <p:cNvPr id="814129" name="Rectangle 49"/>
          <p:cNvSpPr>
            <a:spLocks noChangeArrowheads="1"/>
          </p:cNvSpPr>
          <p:nvPr/>
        </p:nvSpPr>
        <p:spPr bwMode="auto">
          <a:xfrm>
            <a:off x="3492500" y="2471738"/>
            <a:ext cx="508000" cy="304800"/>
          </a:xfrm>
          <a:prstGeom prst="rect">
            <a:avLst/>
          </a:prstGeom>
          <a:noFill/>
          <a:ln w="9525">
            <a:noFill/>
            <a:miter lim="800000"/>
          </a:ln>
        </p:spPr>
        <p:txBody>
          <a:bodyPr wrap="none" lIns="0" tIns="0" rIns="0" bIns="0">
            <a:spAutoFit/>
          </a:bodyPr>
          <a:lstStyle/>
          <a:p>
            <a:pPr eaLnBrk="0" hangingPunct="0"/>
            <a:r>
              <a:rPr kumimoji="1" lang="zh-CN" altLang="en-US" sz="2000">
                <a:solidFill>
                  <a:srgbClr val="000000"/>
                </a:solidFill>
                <a:latin typeface="宋体" panose="02010600030101010101" pitchFamily="2" charset="-122"/>
              </a:rPr>
              <a:t>补售</a:t>
            </a:r>
            <a:endParaRPr kumimoji="1" lang="zh-CN" altLang="en-US" sz="2000">
              <a:latin typeface="Times New Roman" panose="02020603050405020304" pitchFamily="18" charset="0"/>
            </a:endParaRPr>
          </a:p>
        </p:txBody>
      </p:sp>
      <p:sp>
        <p:nvSpPr>
          <p:cNvPr id="814130" name="Rectangle 50"/>
          <p:cNvSpPr>
            <a:spLocks noChangeArrowheads="1"/>
          </p:cNvSpPr>
          <p:nvPr/>
        </p:nvSpPr>
        <p:spPr bwMode="auto">
          <a:xfrm>
            <a:off x="3492500" y="2781300"/>
            <a:ext cx="508000" cy="304800"/>
          </a:xfrm>
          <a:prstGeom prst="rect">
            <a:avLst/>
          </a:prstGeom>
          <a:noFill/>
          <a:ln w="9525">
            <a:noFill/>
            <a:miter lim="800000"/>
          </a:ln>
        </p:spPr>
        <p:txBody>
          <a:bodyPr wrap="none" lIns="0" tIns="0" rIns="0" bIns="0">
            <a:spAutoFit/>
          </a:bodyPr>
          <a:lstStyle/>
          <a:p>
            <a:pPr eaLnBrk="0" hangingPunct="0"/>
            <a:r>
              <a:rPr kumimoji="1" lang="zh-CN" altLang="en-US" sz="2000">
                <a:solidFill>
                  <a:srgbClr val="000000"/>
                </a:solidFill>
                <a:latin typeface="宋体" panose="02010600030101010101" pitchFamily="2" charset="-122"/>
              </a:rPr>
              <a:t>教材</a:t>
            </a:r>
            <a:endParaRPr kumimoji="1" lang="zh-CN" altLang="en-US" sz="2000">
              <a:latin typeface="Times New Roman" panose="02020603050405020304" pitchFamily="18" charset="0"/>
            </a:endParaRPr>
          </a:p>
        </p:txBody>
      </p:sp>
      <p:sp>
        <p:nvSpPr>
          <p:cNvPr id="814131" name="Rectangle 51"/>
          <p:cNvSpPr>
            <a:spLocks noChangeArrowheads="1"/>
          </p:cNvSpPr>
          <p:nvPr/>
        </p:nvSpPr>
        <p:spPr bwMode="auto">
          <a:xfrm>
            <a:off x="5211763" y="1730375"/>
            <a:ext cx="385762" cy="304800"/>
          </a:xfrm>
          <a:prstGeom prst="rect">
            <a:avLst/>
          </a:prstGeom>
          <a:noFill/>
          <a:ln w="9525">
            <a:noFill/>
            <a:miter lim="800000"/>
          </a:ln>
        </p:spPr>
        <p:txBody>
          <a:bodyPr wrap="none" lIns="0" tIns="0" rIns="0" bIns="0">
            <a:spAutoFit/>
          </a:bodyPr>
          <a:lstStyle/>
          <a:p>
            <a:pPr eaLnBrk="0" hangingPunct="0"/>
            <a:r>
              <a:rPr kumimoji="1" lang="en-US" altLang="zh-CN" sz="2000" b="1">
                <a:solidFill>
                  <a:srgbClr val="FF9966"/>
                </a:solidFill>
                <a:latin typeface="宋体" panose="02010600030101010101" pitchFamily="2" charset="-122"/>
              </a:rPr>
              <a:t>1.5</a:t>
            </a:r>
            <a:endParaRPr kumimoji="1" lang="en-US" altLang="zh-CN" sz="2000" b="1">
              <a:solidFill>
                <a:srgbClr val="FF9966"/>
              </a:solidFill>
              <a:latin typeface="Times New Roman" panose="02020603050405020304" pitchFamily="18" charset="0"/>
            </a:endParaRPr>
          </a:p>
        </p:txBody>
      </p:sp>
      <p:sp>
        <p:nvSpPr>
          <p:cNvPr id="814132" name="Rectangle 52"/>
          <p:cNvSpPr>
            <a:spLocks noChangeArrowheads="1"/>
          </p:cNvSpPr>
          <p:nvPr/>
        </p:nvSpPr>
        <p:spPr bwMode="auto">
          <a:xfrm>
            <a:off x="5219700" y="2165350"/>
            <a:ext cx="508000" cy="304800"/>
          </a:xfrm>
          <a:prstGeom prst="rect">
            <a:avLst/>
          </a:prstGeom>
          <a:noFill/>
          <a:ln w="9525">
            <a:noFill/>
            <a:miter lim="800000"/>
          </a:ln>
        </p:spPr>
        <p:txBody>
          <a:bodyPr wrap="none" lIns="0" tIns="0" rIns="0" bIns="0">
            <a:spAutoFit/>
          </a:bodyPr>
          <a:lstStyle/>
          <a:p>
            <a:pPr eaLnBrk="0" hangingPunct="0"/>
            <a:r>
              <a:rPr kumimoji="1" lang="zh-CN" altLang="en-US" sz="2000">
                <a:solidFill>
                  <a:srgbClr val="000000"/>
                </a:solidFill>
                <a:latin typeface="宋体" panose="02010600030101010101" pitchFamily="2" charset="-122"/>
              </a:rPr>
              <a:t>登记</a:t>
            </a:r>
            <a:endParaRPr kumimoji="1" lang="zh-CN" altLang="en-US" sz="2000">
              <a:latin typeface="Times New Roman" panose="02020603050405020304" pitchFamily="18" charset="0"/>
            </a:endParaRPr>
          </a:p>
        </p:txBody>
      </p:sp>
      <p:sp>
        <p:nvSpPr>
          <p:cNvPr id="814133" name="Rectangle 53"/>
          <p:cNvSpPr>
            <a:spLocks noChangeArrowheads="1"/>
          </p:cNvSpPr>
          <p:nvPr/>
        </p:nvSpPr>
        <p:spPr bwMode="auto">
          <a:xfrm>
            <a:off x="5219700" y="2492375"/>
            <a:ext cx="508000" cy="304800"/>
          </a:xfrm>
          <a:prstGeom prst="rect">
            <a:avLst/>
          </a:prstGeom>
          <a:noFill/>
          <a:ln w="9525">
            <a:noFill/>
            <a:miter lim="800000"/>
          </a:ln>
        </p:spPr>
        <p:txBody>
          <a:bodyPr wrap="none" lIns="0" tIns="0" rIns="0" bIns="0">
            <a:spAutoFit/>
          </a:bodyPr>
          <a:lstStyle/>
          <a:p>
            <a:pPr eaLnBrk="0" hangingPunct="0"/>
            <a:r>
              <a:rPr kumimoji="1" lang="zh-CN" altLang="en-US" sz="2000">
                <a:solidFill>
                  <a:srgbClr val="000000"/>
                </a:solidFill>
                <a:latin typeface="宋体" panose="02010600030101010101" pitchFamily="2" charset="-122"/>
              </a:rPr>
              <a:t>缺书</a:t>
            </a:r>
            <a:endParaRPr kumimoji="1" lang="zh-CN" altLang="en-US" sz="2000">
              <a:latin typeface="Times New Roman" panose="02020603050405020304" pitchFamily="18" charset="0"/>
            </a:endParaRPr>
          </a:p>
        </p:txBody>
      </p:sp>
      <p:sp>
        <p:nvSpPr>
          <p:cNvPr id="814134" name="Rectangle 54"/>
          <p:cNvSpPr>
            <a:spLocks noChangeArrowheads="1"/>
          </p:cNvSpPr>
          <p:nvPr/>
        </p:nvSpPr>
        <p:spPr bwMode="auto">
          <a:xfrm>
            <a:off x="693738" y="4572000"/>
            <a:ext cx="254000" cy="304800"/>
          </a:xfrm>
          <a:prstGeom prst="rect">
            <a:avLst/>
          </a:prstGeom>
          <a:noFill/>
          <a:ln w="9525">
            <a:noFill/>
            <a:miter lim="800000"/>
          </a:ln>
        </p:spPr>
        <p:txBody>
          <a:bodyPr wrap="none" lIns="0" tIns="0" rIns="0" bIns="0">
            <a:spAutoFit/>
          </a:bodyPr>
          <a:lstStyle/>
          <a:p>
            <a:pPr eaLnBrk="0" hangingPunct="0"/>
            <a:r>
              <a:rPr kumimoji="1" lang="zh-CN" altLang="en-US" sz="2000" dirty="0">
                <a:solidFill>
                  <a:srgbClr val="000000"/>
                </a:solidFill>
                <a:latin typeface="宋体" panose="02010600030101010101" pitchFamily="2" charset="-122"/>
              </a:rPr>
              <a:t>学</a:t>
            </a:r>
            <a:endParaRPr kumimoji="1" lang="zh-CN" altLang="en-US" sz="2000" dirty="0">
              <a:latin typeface="Times New Roman" panose="02020603050405020304" pitchFamily="18" charset="0"/>
            </a:endParaRPr>
          </a:p>
        </p:txBody>
      </p:sp>
      <p:sp>
        <p:nvSpPr>
          <p:cNvPr id="814135" name="Rectangle 55"/>
          <p:cNvSpPr>
            <a:spLocks noChangeArrowheads="1"/>
          </p:cNvSpPr>
          <p:nvPr/>
        </p:nvSpPr>
        <p:spPr bwMode="auto">
          <a:xfrm>
            <a:off x="693738" y="5030788"/>
            <a:ext cx="254000" cy="304800"/>
          </a:xfrm>
          <a:prstGeom prst="rect">
            <a:avLst/>
          </a:prstGeom>
          <a:noFill/>
          <a:ln w="9525">
            <a:noFill/>
            <a:miter lim="800000"/>
          </a:ln>
        </p:spPr>
        <p:txBody>
          <a:bodyPr wrap="none" lIns="0" tIns="0" rIns="0" bIns="0">
            <a:spAutoFit/>
          </a:bodyPr>
          <a:lstStyle/>
          <a:p>
            <a:pPr eaLnBrk="0" hangingPunct="0"/>
            <a:r>
              <a:rPr kumimoji="1" lang="zh-CN" altLang="en-US" sz="2000" dirty="0">
                <a:solidFill>
                  <a:srgbClr val="000000"/>
                </a:solidFill>
                <a:latin typeface="宋体" panose="02010600030101010101" pitchFamily="2" charset="-122"/>
              </a:rPr>
              <a:t>生</a:t>
            </a:r>
            <a:endParaRPr kumimoji="1" lang="zh-CN" altLang="en-US" sz="2000" dirty="0">
              <a:latin typeface="Times New Roman" panose="02020603050405020304" pitchFamily="18" charset="0"/>
            </a:endParaRPr>
          </a:p>
        </p:txBody>
      </p:sp>
      <p:sp>
        <p:nvSpPr>
          <p:cNvPr id="814136" name="Rectangle 56"/>
          <p:cNvSpPr>
            <a:spLocks noChangeArrowheads="1"/>
          </p:cNvSpPr>
          <p:nvPr/>
        </p:nvSpPr>
        <p:spPr bwMode="auto">
          <a:xfrm>
            <a:off x="3402013" y="4618038"/>
            <a:ext cx="508000" cy="304800"/>
          </a:xfrm>
          <a:prstGeom prst="rect">
            <a:avLst/>
          </a:prstGeom>
          <a:noFill/>
          <a:ln w="9525">
            <a:noFill/>
            <a:miter lim="800000"/>
          </a:ln>
        </p:spPr>
        <p:txBody>
          <a:bodyPr wrap="none" lIns="0" tIns="0" rIns="0" bIns="0">
            <a:spAutoFit/>
          </a:bodyPr>
          <a:lstStyle/>
          <a:p>
            <a:pPr eaLnBrk="0" hangingPunct="0"/>
            <a:r>
              <a:rPr kumimoji="1" lang="zh-CN" altLang="en-US" sz="2000">
                <a:solidFill>
                  <a:srgbClr val="000000"/>
                </a:solidFill>
                <a:latin typeface="宋体" panose="02010600030101010101" pitchFamily="2" charset="-122"/>
              </a:rPr>
              <a:t>有效</a:t>
            </a:r>
            <a:endParaRPr kumimoji="1" lang="zh-CN" altLang="en-US" sz="2000">
              <a:latin typeface="Times New Roman" panose="02020603050405020304" pitchFamily="18" charset="0"/>
            </a:endParaRPr>
          </a:p>
        </p:txBody>
      </p:sp>
      <p:sp>
        <p:nvSpPr>
          <p:cNvPr id="814137" name="Rectangle 57"/>
          <p:cNvSpPr>
            <a:spLocks noChangeArrowheads="1"/>
          </p:cNvSpPr>
          <p:nvPr/>
        </p:nvSpPr>
        <p:spPr bwMode="auto">
          <a:xfrm>
            <a:off x="3314700" y="5084763"/>
            <a:ext cx="762000" cy="304800"/>
          </a:xfrm>
          <a:prstGeom prst="rect">
            <a:avLst/>
          </a:prstGeom>
          <a:noFill/>
          <a:ln w="9525">
            <a:noFill/>
            <a:miter lim="800000"/>
          </a:ln>
        </p:spPr>
        <p:txBody>
          <a:bodyPr wrap="none" lIns="0" tIns="0" rIns="0" bIns="0">
            <a:spAutoFit/>
          </a:bodyPr>
          <a:lstStyle/>
          <a:p>
            <a:pPr eaLnBrk="0" hangingPunct="0"/>
            <a:r>
              <a:rPr kumimoji="1" lang="zh-CN" altLang="en-US" sz="2000">
                <a:solidFill>
                  <a:srgbClr val="000000"/>
                </a:solidFill>
                <a:latin typeface="宋体" panose="02010600030101010101" pitchFamily="2" charset="-122"/>
              </a:rPr>
              <a:t>购书单</a:t>
            </a:r>
            <a:endParaRPr kumimoji="1" lang="zh-CN" altLang="en-US" sz="2000">
              <a:latin typeface="Times New Roman" panose="02020603050405020304" pitchFamily="18" charset="0"/>
            </a:endParaRPr>
          </a:p>
        </p:txBody>
      </p:sp>
      <p:sp>
        <p:nvSpPr>
          <p:cNvPr id="814138" name="Rectangle 58"/>
          <p:cNvSpPr>
            <a:spLocks noChangeArrowheads="1"/>
          </p:cNvSpPr>
          <p:nvPr/>
        </p:nvSpPr>
        <p:spPr bwMode="auto">
          <a:xfrm>
            <a:off x="1979613" y="2565400"/>
            <a:ext cx="1016000" cy="304800"/>
          </a:xfrm>
          <a:prstGeom prst="rect">
            <a:avLst/>
          </a:prstGeom>
          <a:noFill/>
          <a:ln w="9525">
            <a:noFill/>
            <a:miter lim="800000"/>
          </a:ln>
        </p:spPr>
        <p:txBody>
          <a:bodyPr wrap="none" lIns="0" tIns="0" rIns="0" bIns="0">
            <a:spAutoFit/>
          </a:bodyPr>
          <a:lstStyle/>
          <a:p>
            <a:pPr eaLnBrk="0" hangingPunct="0"/>
            <a:r>
              <a:rPr kumimoji="1" lang="zh-CN" altLang="en-US" sz="2000">
                <a:solidFill>
                  <a:schemeClr val="bg2"/>
                </a:solidFill>
                <a:latin typeface="宋体" panose="02010600030101010101" pitchFamily="2" charset="-122"/>
              </a:rPr>
              <a:t>进书通知</a:t>
            </a:r>
            <a:endParaRPr kumimoji="1" lang="zh-CN" altLang="en-US" sz="2000">
              <a:solidFill>
                <a:schemeClr val="bg2"/>
              </a:solidFill>
              <a:latin typeface="宋体" panose="02010600030101010101" pitchFamily="2" charset="-122"/>
            </a:endParaRPr>
          </a:p>
        </p:txBody>
      </p:sp>
      <p:sp>
        <p:nvSpPr>
          <p:cNvPr id="814139" name="Rectangle 59"/>
          <p:cNvSpPr>
            <a:spLocks noChangeArrowheads="1"/>
          </p:cNvSpPr>
          <p:nvPr/>
        </p:nvSpPr>
        <p:spPr bwMode="auto">
          <a:xfrm>
            <a:off x="8559800" y="4810125"/>
            <a:ext cx="254000" cy="304800"/>
          </a:xfrm>
          <a:prstGeom prst="rect">
            <a:avLst/>
          </a:prstGeom>
          <a:noFill/>
          <a:ln w="9525">
            <a:noFill/>
            <a:miter lim="800000"/>
          </a:ln>
        </p:spPr>
        <p:txBody>
          <a:bodyPr wrap="none" lIns="0" tIns="0" rIns="0" bIns="0">
            <a:spAutoFit/>
          </a:bodyPr>
          <a:lstStyle/>
          <a:p>
            <a:pPr eaLnBrk="0" hangingPunct="0"/>
            <a:r>
              <a:rPr kumimoji="1" lang="zh-CN" altLang="en-US" sz="2000">
                <a:solidFill>
                  <a:srgbClr val="000000"/>
                </a:solidFill>
                <a:latin typeface="宋体" panose="02010600030101010101" pitchFamily="2" charset="-122"/>
              </a:rPr>
              <a:t>学</a:t>
            </a:r>
            <a:endParaRPr kumimoji="1" lang="zh-CN" altLang="en-US" sz="2000">
              <a:latin typeface="Times New Roman" panose="02020603050405020304" pitchFamily="18" charset="0"/>
            </a:endParaRPr>
          </a:p>
        </p:txBody>
      </p:sp>
      <p:sp>
        <p:nvSpPr>
          <p:cNvPr id="814140" name="Rectangle 60"/>
          <p:cNvSpPr>
            <a:spLocks noChangeArrowheads="1"/>
          </p:cNvSpPr>
          <p:nvPr/>
        </p:nvSpPr>
        <p:spPr bwMode="auto">
          <a:xfrm>
            <a:off x="8559800" y="5030788"/>
            <a:ext cx="254000" cy="304800"/>
          </a:xfrm>
          <a:prstGeom prst="rect">
            <a:avLst/>
          </a:prstGeom>
          <a:noFill/>
          <a:ln w="9525">
            <a:noFill/>
            <a:miter lim="800000"/>
          </a:ln>
        </p:spPr>
        <p:txBody>
          <a:bodyPr wrap="none" lIns="0" tIns="0" rIns="0" bIns="0">
            <a:spAutoFit/>
          </a:bodyPr>
          <a:lstStyle/>
          <a:p>
            <a:pPr eaLnBrk="0" hangingPunct="0"/>
            <a:r>
              <a:rPr kumimoji="1" lang="zh-CN" altLang="en-US" sz="2000">
                <a:solidFill>
                  <a:srgbClr val="000000"/>
                </a:solidFill>
                <a:latin typeface="宋体" panose="02010600030101010101" pitchFamily="2" charset="-122"/>
              </a:rPr>
              <a:t>生</a:t>
            </a:r>
            <a:endParaRPr kumimoji="1" lang="zh-CN" altLang="en-US" sz="2000">
              <a:latin typeface="Times New Roman" panose="02020603050405020304" pitchFamily="18" charset="0"/>
            </a:endParaRPr>
          </a:p>
        </p:txBody>
      </p:sp>
      <p:sp>
        <p:nvSpPr>
          <p:cNvPr id="814141" name="Rectangle 61"/>
          <p:cNvSpPr>
            <a:spLocks noChangeArrowheads="1"/>
          </p:cNvSpPr>
          <p:nvPr/>
        </p:nvSpPr>
        <p:spPr bwMode="auto">
          <a:xfrm>
            <a:off x="4548188" y="4495800"/>
            <a:ext cx="385762" cy="304800"/>
          </a:xfrm>
          <a:prstGeom prst="rect">
            <a:avLst/>
          </a:prstGeom>
          <a:noFill/>
          <a:ln w="9525">
            <a:noFill/>
            <a:miter lim="800000"/>
          </a:ln>
        </p:spPr>
        <p:txBody>
          <a:bodyPr wrap="none" lIns="0" tIns="0" rIns="0" bIns="0">
            <a:spAutoFit/>
          </a:bodyPr>
          <a:lstStyle/>
          <a:p>
            <a:pPr eaLnBrk="0" hangingPunct="0"/>
            <a:r>
              <a:rPr kumimoji="1" lang="en-US" altLang="zh-CN" sz="2000" b="1">
                <a:solidFill>
                  <a:srgbClr val="FF9966"/>
                </a:solidFill>
                <a:latin typeface="宋体" panose="02010600030101010101" pitchFamily="2" charset="-122"/>
              </a:rPr>
              <a:t>1.2</a:t>
            </a:r>
            <a:endParaRPr kumimoji="1" lang="en-US" altLang="zh-CN" sz="2000" b="1">
              <a:solidFill>
                <a:srgbClr val="FF9966"/>
              </a:solidFill>
              <a:latin typeface="Times New Roman" panose="02020603050405020304" pitchFamily="18" charset="0"/>
            </a:endParaRPr>
          </a:p>
        </p:txBody>
      </p:sp>
      <p:sp>
        <p:nvSpPr>
          <p:cNvPr id="814142" name="Rectangle 62"/>
          <p:cNvSpPr>
            <a:spLocks noChangeArrowheads="1"/>
          </p:cNvSpPr>
          <p:nvPr/>
        </p:nvSpPr>
        <p:spPr bwMode="auto">
          <a:xfrm>
            <a:off x="4427538" y="4930775"/>
            <a:ext cx="762000" cy="304800"/>
          </a:xfrm>
          <a:prstGeom prst="rect">
            <a:avLst/>
          </a:prstGeom>
          <a:noFill/>
          <a:ln w="9525">
            <a:noFill/>
            <a:miter lim="800000"/>
          </a:ln>
        </p:spPr>
        <p:txBody>
          <a:bodyPr wrap="none" lIns="0" tIns="0" rIns="0" bIns="0">
            <a:spAutoFit/>
          </a:bodyPr>
          <a:lstStyle/>
          <a:p>
            <a:pPr eaLnBrk="0" hangingPunct="0"/>
            <a:r>
              <a:rPr kumimoji="1" lang="zh-CN" altLang="en-US" sz="2000">
                <a:solidFill>
                  <a:srgbClr val="000000"/>
                </a:solidFill>
                <a:latin typeface="宋体" panose="02010600030101010101" pitchFamily="2" charset="-122"/>
              </a:rPr>
              <a:t>开发票</a:t>
            </a:r>
            <a:endParaRPr kumimoji="1" lang="zh-CN" altLang="en-US" sz="2000">
              <a:latin typeface="Times New Roman" panose="02020603050405020304" pitchFamily="18" charset="0"/>
            </a:endParaRPr>
          </a:p>
        </p:txBody>
      </p:sp>
      <p:sp>
        <p:nvSpPr>
          <p:cNvPr id="814143" name="Rectangle 63"/>
          <p:cNvSpPr>
            <a:spLocks noChangeArrowheads="1"/>
          </p:cNvSpPr>
          <p:nvPr/>
        </p:nvSpPr>
        <p:spPr bwMode="auto">
          <a:xfrm>
            <a:off x="2541588" y="4419600"/>
            <a:ext cx="385762" cy="304800"/>
          </a:xfrm>
          <a:prstGeom prst="rect">
            <a:avLst/>
          </a:prstGeom>
          <a:noFill/>
          <a:ln w="9525">
            <a:noFill/>
            <a:miter lim="800000"/>
          </a:ln>
        </p:spPr>
        <p:txBody>
          <a:bodyPr wrap="none" lIns="0" tIns="0" rIns="0" bIns="0">
            <a:spAutoFit/>
          </a:bodyPr>
          <a:lstStyle/>
          <a:p>
            <a:pPr eaLnBrk="0" hangingPunct="0"/>
            <a:r>
              <a:rPr kumimoji="1" lang="en-US" altLang="zh-CN" sz="2000" b="1">
                <a:solidFill>
                  <a:srgbClr val="FF9966"/>
                </a:solidFill>
                <a:latin typeface="宋体" panose="02010600030101010101" pitchFamily="2" charset="-122"/>
              </a:rPr>
              <a:t>1.1</a:t>
            </a:r>
            <a:endParaRPr kumimoji="1" lang="en-US" altLang="zh-CN" sz="2000" b="1">
              <a:solidFill>
                <a:srgbClr val="FF9966"/>
              </a:solidFill>
              <a:latin typeface="Times New Roman" panose="02020603050405020304" pitchFamily="18" charset="0"/>
            </a:endParaRPr>
          </a:p>
        </p:txBody>
      </p:sp>
      <p:sp>
        <p:nvSpPr>
          <p:cNvPr id="814144" name="Rectangle 64"/>
          <p:cNvSpPr>
            <a:spLocks noChangeArrowheads="1"/>
          </p:cNvSpPr>
          <p:nvPr/>
        </p:nvSpPr>
        <p:spPr bwMode="auto">
          <a:xfrm>
            <a:off x="2505075" y="4781550"/>
            <a:ext cx="508000" cy="304800"/>
          </a:xfrm>
          <a:prstGeom prst="rect">
            <a:avLst/>
          </a:prstGeom>
          <a:noFill/>
          <a:ln w="9525">
            <a:noFill/>
            <a:miter lim="800000"/>
          </a:ln>
        </p:spPr>
        <p:txBody>
          <a:bodyPr wrap="none" lIns="0" tIns="0" rIns="0" bIns="0">
            <a:spAutoFit/>
          </a:bodyPr>
          <a:lstStyle/>
          <a:p>
            <a:pPr eaLnBrk="0" hangingPunct="0"/>
            <a:r>
              <a:rPr kumimoji="1" lang="zh-CN" altLang="en-US" sz="2000">
                <a:solidFill>
                  <a:srgbClr val="000000"/>
                </a:solidFill>
                <a:latin typeface="宋体" panose="02010600030101010101" pitchFamily="2" charset="-122"/>
              </a:rPr>
              <a:t>审查</a:t>
            </a:r>
            <a:endParaRPr kumimoji="1" lang="zh-CN" altLang="en-US" sz="2000">
              <a:latin typeface="Times New Roman" panose="02020603050405020304" pitchFamily="18" charset="0"/>
            </a:endParaRPr>
          </a:p>
        </p:txBody>
      </p:sp>
      <p:sp>
        <p:nvSpPr>
          <p:cNvPr id="814145" name="Rectangle 65"/>
          <p:cNvSpPr>
            <a:spLocks noChangeArrowheads="1"/>
          </p:cNvSpPr>
          <p:nvPr/>
        </p:nvSpPr>
        <p:spPr bwMode="auto">
          <a:xfrm>
            <a:off x="2308225" y="5105400"/>
            <a:ext cx="762000" cy="304800"/>
          </a:xfrm>
          <a:prstGeom prst="rect">
            <a:avLst/>
          </a:prstGeom>
          <a:noFill/>
          <a:ln w="9525">
            <a:noFill/>
            <a:miter lim="800000"/>
          </a:ln>
        </p:spPr>
        <p:txBody>
          <a:bodyPr wrap="none" lIns="0" tIns="0" rIns="0" bIns="0">
            <a:spAutoFit/>
          </a:bodyPr>
          <a:lstStyle/>
          <a:p>
            <a:pPr eaLnBrk="0" hangingPunct="0"/>
            <a:r>
              <a:rPr kumimoji="1" lang="zh-CN" altLang="en-US" sz="2000">
                <a:solidFill>
                  <a:srgbClr val="000000"/>
                </a:solidFill>
                <a:latin typeface="宋体" panose="02010600030101010101" pitchFamily="2" charset="-122"/>
              </a:rPr>
              <a:t>有效性</a:t>
            </a:r>
            <a:endParaRPr kumimoji="1" lang="zh-CN" altLang="en-US" sz="2000">
              <a:latin typeface="Times New Roman" panose="02020603050405020304" pitchFamily="18" charset="0"/>
            </a:endParaRPr>
          </a:p>
        </p:txBody>
      </p:sp>
      <p:sp>
        <p:nvSpPr>
          <p:cNvPr id="814146" name="Rectangle 66"/>
          <p:cNvSpPr>
            <a:spLocks noChangeArrowheads="1"/>
          </p:cNvSpPr>
          <p:nvPr/>
        </p:nvSpPr>
        <p:spPr bwMode="auto">
          <a:xfrm>
            <a:off x="684213" y="2020888"/>
            <a:ext cx="254000" cy="304800"/>
          </a:xfrm>
          <a:prstGeom prst="rect">
            <a:avLst/>
          </a:prstGeom>
          <a:noFill/>
          <a:ln w="9525">
            <a:noFill/>
            <a:miter lim="800000"/>
          </a:ln>
        </p:spPr>
        <p:txBody>
          <a:bodyPr wrap="none" lIns="0" tIns="0" rIns="0" bIns="0">
            <a:spAutoFit/>
          </a:bodyPr>
          <a:lstStyle/>
          <a:p>
            <a:pPr eaLnBrk="0" hangingPunct="0"/>
            <a:r>
              <a:rPr kumimoji="1" lang="zh-CN" altLang="en-US" sz="2000">
                <a:solidFill>
                  <a:srgbClr val="000000"/>
                </a:solidFill>
                <a:latin typeface="宋体" panose="02010600030101010101" pitchFamily="2" charset="-122"/>
              </a:rPr>
              <a:t>采</a:t>
            </a:r>
            <a:endParaRPr kumimoji="1" lang="zh-CN" altLang="en-US" sz="2000">
              <a:latin typeface="Times New Roman" panose="02020603050405020304" pitchFamily="18" charset="0"/>
            </a:endParaRPr>
          </a:p>
        </p:txBody>
      </p:sp>
      <p:sp>
        <p:nvSpPr>
          <p:cNvPr id="814147" name="Rectangle 67"/>
          <p:cNvSpPr>
            <a:spLocks noChangeArrowheads="1"/>
          </p:cNvSpPr>
          <p:nvPr/>
        </p:nvSpPr>
        <p:spPr bwMode="auto">
          <a:xfrm>
            <a:off x="684213" y="2492375"/>
            <a:ext cx="254000" cy="304800"/>
          </a:xfrm>
          <a:prstGeom prst="rect">
            <a:avLst/>
          </a:prstGeom>
          <a:noFill/>
          <a:ln w="9525">
            <a:noFill/>
            <a:miter lim="800000"/>
          </a:ln>
        </p:spPr>
        <p:txBody>
          <a:bodyPr wrap="none" lIns="0" tIns="0" rIns="0" bIns="0">
            <a:spAutoFit/>
          </a:bodyPr>
          <a:lstStyle/>
          <a:p>
            <a:pPr eaLnBrk="0" hangingPunct="0"/>
            <a:r>
              <a:rPr kumimoji="1" lang="zh-CN" altLang="en-US" sz="2000">
                <a:solidFill>
                  <a:srgbClr val="000000"/>
                </a:solidFill>
                <a:latin typeface="宋体" panose="02010600030101010101" pitchFamily="2" charset="-122"/>
              </a:rPr>
              <a:t>购</a:t>
            </a:r>
            <a:endParaRPr kumimoji="1" lang="zh-CN" altLang="en-US" sz="2000">
              <a:latin typeface="Times New Roman" panose="02020603050405020304" pitchFamily="18" charset="0"/>
            </a:endParaRPr>
          </a:p>
        </p:txBody>
      </p:sp>
      <p:sp>
        <p:nvSpPr>
          <p:cNvPr id="814148" name="Line 68"/>
          <p:cNvSpPr>
            <a:spLocks noChangeShapeType="1"/>
          </p:cNvSpPr>
          <p:nvPr/>
        </p:nvSpPr>
        <p:spPr bwMode="auto">
          <a:xfrm flipV="1">
            <a:off x="4140200" y="1268413"/>
            <a:ext cx="0" cy="152400"/>
          </a:xfrm>
          <a:prstGeom prst="line">
            <a:avLst/>
          </a:prstGeom>
          <a:noFill/>
          <a:ln w="28575">
            <a:solidFill>
              <a:schemeClr val="tx2"/>
            </a:solidFill>
            <a:round/>
            <a:tailEnd type="stealth" w="lg" len="lg"/>
          </a:ln>
          <a:effectLst/>
        </p:spPr>
        <p:txBody>
          <a:bodyPr wrap="none" anchor="ctr"/>
          <a:lstStyle/>
          <a:p>
            <a:endParaRPr lang="zh-CN" altLang="en-US"/>
          </a:p>
        </p:txBody>
      </p:sp>
      <p:sp>
        <p:nvSpPr>
          <p:cNvPr id="814149" name="Line 69"/>
          <p:cNvSpPr>
            <a:spLocks noChangeShapeType="1"/>
          </p:cNvSpPr>
          <p:nvPr/>
        </p:nvSpPr>
        <p:spPr bwMode="auto">
          <a:xfrm flipV="1">
            <a:off x="1851025" y="6781800"/>
            <a:ext cx="6019800" cy="76200"/>
          </a:xfrm>
          <a:prstGeom prst="line">
            <a:avLst/>
          </a:prstGeom>
          <a:noFill/>
          <a:ln w="38100">
            <a:solidFill>
              <a:schemeClr val="tx1"/>
            </a:solidFill>
            <a:prstDash val="dash"/>
            <a:round/>
          </a:ln>
          <a:effectLst/>
        </p:spPr>
        <p:txBody>
          <a:bodyPr wrap="none" anchor="ctr"/>
          <a:lstStyle/>
          <a:p>
            <a:endParaRPr lang="zh-CN" altLang="en-US"/>
          </a:p>
        </p:txBody>
      </p:sp>
      <p:sp>
        <p:nvSpPr>
          <p:cNvPr id="814150" name="Freeform 70"/>
          <p:cNvSpPr/>
          <p:nvPr/>
        </p:nvSpPr>
        <p:spPr bwMode="auto">
          <a:xfrm>
            <a:off x="6516688" y="5611813"/>
            <a:ext cx="1257300" cy="1246187"/>
          </a:xfrm>
          <a:custGeom>
            <a:avLst/>
            <a:gdLst/>
            <a:ahLst/>
            <a:cxnLst>
              <a:cxn ang="0">
                <a:pos x="792" y="391"/>
              </a:cxn>
              <a:cxn ang="0">
                <a:pos x="786" y="325"/>
              </a:cxn>
              <a:cxn ang="0">
                <a:pos x="767" y="258"/>
              </a:cxn>
              <a:cxn ang="0">
                <a:pos x="738" y="196"/>
              </a:cxn>
              <a:cxn ang="0">
                <a:pos x="700" y="140"/>
              </a:cxn>
              <a:cxn ang="0">
                <a:pos x="650" y="91"/>
              </a:cxn>
              <a:cxn ang="0">
                <a:pos x="593" y="53"/>
              </a:cxn>
              <a:cxn ang="0">
                <a:pos x="532" y="25"/>
              </a:cxn>
              <a:cxn ang="0">
                <a:pos x="466" y="4"/>
              </a:cxn>
              <a:cxn ang="0">
                <a:pos x="396" y="0"/>
              </a:cxn>
              <a:cxn ang="0">
                <a:pos x="326" y="4"/>
              </a:cxn>
              <a:cxn ang="0">
                <a:pos x="260" y="25"/>
              </a:cxn>
              <a:cxn ang="0">
                <a:pos x="196" y="53"/>
              </a:cxn>
              <a:cxn ang="0">
                <a:pos x="139" y="91"/>
              </a:cxn>
              <a:cxn ang="0">
                <a:pos x="92" y="140"/>
              </a:cxn>
              <a:cxn ang="0">
                <a:pos x="54" y="196"/>
              </a:cxn>
              <a:cxn ang="0">
                <a:pos x="22" y="258"/>
              </a:cxn>
              <a:cxn ang="0">
                <a:pos x="6" y="325"/>
              </a:cxn>
              <a:cxn ang="0">
                <a:pos x="0" y="391"/>
              </a:cxn>
              <a:cxn ang="0">
                <a:pos x="6" y="461"/>
              </a:cxn>
              <a:cxn ang="0">
                <a:pos x="22" y="527"/>
              </a:cxn>
              <a:cxn ang="0">
                <a:pos x="54" y="590"/>
              </a:cxn>
              <a:cxn ang="0">
                <a:pos x="92" y="646"/>
              </a:cxn>
              <a:cxn ang="0">
                <a:pos x="139" y="691"/>
              </a:cxn>
              <a:cxn ang="0">
                <a:pos x="196" y="733"/>
              </a:cxn>
              <a:cxn ang="0">
                <a:pos x="260" y="761"/>
              </a:cxn>
              <a:cxn ang="0">
                <a:pos x="326" y="778"/>
              </a:cxn>
              <a:cxn ang="0">
                <a:pos x="396" y="785"/>
              </a:cxn>
              <a:cxn ang="0">
                <a:pos x="466" y="778"/>
              </a:cxn>
              <a:cxn ang="0">
                <a:pos x="532" y="761"/>
              </a:cxn>
              <a:cxn ang="0">
                <a:pos x="593" y="733"/>
              </a:cxn>
              <a:cxn ang="0">
                <a:pos x="650" y="691"/>
              </a:cxn>
              <a:cxn ang="0">
                <a:pos x="700" y="646"/>
              </a:cxn>
              <a:cxn ang="0">
                <a:pos x="738" y="590"/>
              </a:cxn>
              <a:cxn ang="0">
                <a:pos x="767" y="527"/>
              </a:cxn>
              <a:cxn ang="0">
                <a:pos x="786" y="461"/>
              </a:cxn>
              <a:cxn ang="0">
                <a:pos x="792" y="391"/>
              </a:cxn>
            </a:cxnLst>
            <a:rect l="0" t="0" r="r" b="b"/>
            <a:pathLst>
              <a:path w="792" h="785">
                <a:moveTo>
                  <a:pt x="792" y="391"/>
                </a:moveTo>
                <a:lnTo>
                  <a:pt x="786" y="325"/>
                </a:lnTo>
                <a:lnTo>
                  <a:pt x="767" y="258"/>
                </a:lnTo>
                <a:lnTo>
                  <a:pt x="738" y="196"/>
                </a:lnTo>
                <a:lnTo>
                  <a:pt x="700" y="140"/>
                </a:lnTo>
                <a:lnTo>
                  <a:pt x="650" y="91"/>
                </a:lnTo>
                <a:lnTo>
                  <a:pt x="593" y="53"/>
                </a:lnTo>
                <a:lnTo>
                  <a:pt x="532" y="25"/>
                </a:lnTo>
                <a:lnTo>
                  <a:pt x="466" y="4"/>
                </a:lnTo>
                <a:lnTo>
                  <a:pt x="396" y="0"/>
                </a:lnTo>
                <a:lnTo>
                  <a:pt x="326" y="4"/>
                </a:lnTo>
                <a:lnTo>
                  <a:pt x="260" y="25"/>
                </a:lnTo>
                <a:lnTo>
                  <a:pt x="196" y="53"/>
                </a:lnTo>
                <a:lnTo>
                  <a:pt x="139" y="91"/>
                </a:lnTo>
                <a:lnTo>
                  <a:pt x="92" y="140"/>
                </a:lnTo>
                <a:lnTo>
                  <a:pt x="54" y="196"/>
                </a:lnTo>
                <a:lnTo>
                  <a:pt x="22" y="258"/>
                </a:lnTo>
                <a:lnTo>
                  <a:pt x="6" y="325"/>
                </a:lnTo>
                <a:lnTo>
                  <a:pt x="0" y="391"/>
                </a:lnTo>
                <a:lnTo>
                  <a:pt x="6" y="461"/>
                </a:lnTo>
                <a:lnTo>
                  <a:pt x="22" y="527"/>
                </a:lnTo>
                <a:lnTo>
                  <a:pt x="54" y="590"/>
                </a:lnTo>
                <a:lnTo>
                  <a:pt x="92" y="646"/>
                </a:lnTo>
                <a:lnTo>
                  <a:pt x="139" y="691"/>
                </a:lnTo>
                <a:lnTo>
                  <a:pt x="196" y="733"/>
                </a:lnTo>
                <a:lnTo>
                  <a:pt x="260" y="761"/>
                </a:lnTo>
                <a:lnTo>
                  <a:pt x="326" y="778"/>
                </a:lnTo>
                <a:lnTo>
                  <a:pt x="396" y="785"/>
                </a:lnTo>
                <a:lnTo>
                  <a:pt x="466" y="778"/>
                </a:lnTo>
                <a:lnTo>
                  <a:pt x="532" y="761"/>
                </a:lnTo>
                <a:lnTo>
                  <a:pt x="593" y="733"/>
                </a:lnTo>
                <a:lnTo>
                  <a:pt x="650" y="691"/>
                </a:lnTo>
                <a:lnTo>
                  <a:pt x="700" y="646"/>
                </a:lnTo>
                <a:lnTo>
                  <a:pt x="738" y="590"/>
                </a:lnTo>
                <a:lnTo>
                  <a:pt x="767" y="527"/>
                </a:lnTo>
                <a:lnTo>
                  <a:pt x="786" y="461"/>
                </a:lnTo>
                <a:lnTo>
                  <a:pt x="792" y="391"/>
                </a:lnTo>
                <a:close/>
              </a:path>
            </a:pathLst>
          </a:custGeom>
          <a:solidFill>
            <a:srgbClr val="FFFFFF"/>
          </a:solidFill>
          <a:ln w="9525">
            <a:solidFill>
              <a:srgbClr val="000000"/>
            </a:solidFill>
            <a:prstDash val="solid"/>
            <a:round/>
          </a:ln>
        </p:spPr>
        <p:txBody>
          <a:bodyPr/>
          <a:lstStyle/>
          <a:p>
            <a:endParaRPr lang="zh-CN" altLang="en-US"/>
          </a:p>
        </p:txBody>
      </p:sp>
      <p:sp>
        <p:nvSpPr>
          <p:cNvPr id="814151" name="Rectangle 71"/>
          <p:cNvSpPr>
            <a:spLocks noChangeArrowheads="1"/>
          </p:cNvSpPr>
          <p:nvPr/>
        </p:nvSpPr>
        <p:spPr bwMode="auto">
          <a:xfrm>
            <a:off x="6877050" y="5805488"/>
            <a:ext cx="385763" cy="304800"/>
          </a:xfrm>
          <a:prstGeom prst="rect">
            <a:avLst/>
          </a:prstGeom>
          <a:noFill/>
          <a:ln w="9525">
            <a:noFill/>
            <a:miter lim="800000"/>
          </a:ln>
        </p:spPr>
        <p:txBody>
          <a:bodyPr wrap="none" lIns="0" tIns="0" rIns="0" bIns="0">
            <a:spAutoFit/>
          </a:bodyPr>
          <a:lstStyle/>
          <a:p>
            <a:pPr eaLnBrk="0" hangingPunct="0"/>
            <a:r>
              <a:rPr kumimoji="1" lang="en-US" altLang="zh-CN" sz="2000" b="1">
                <a:solidFill>
                  <a:srgbClr val="FF9966"/>
                </a:solidFill>
                <a:latin typeface="宋体" panose="02010600030101010101" pitchFamily="2" charset="-122"/>
              </a:rPr>
              <a:t>1.3</a:t>
            </a:r>
            <a:endParaRPr kumimoji="1" lang="en-US" altLang="zh-CN" sz="2000" b="1">
              <a:solidFill>
                <a:srgbClr val="FF9966"/>
              </a:solidFill>
              <a:latin typeface="Times New Roman" panose="02020603050405020304" pitchFamily="18" charset="0"/>
            </a:endParaRPr>
          </a:p>
        </p:txBody>
      </p:sp>
      <p:sp>
        <p:nvSpPr>
          <p:cNvPr id="814152" name="Rectangle 72"/>
          <p:cNvSpPr>
            <a:spLocks noChangeArrowheads="1"/>
          </p:cNvSpPr>
          <p:nvPr/>
        </p:nvSpPr>
        <p:spPr bwMode="auto">
          <a:xfrm>
            <a:off x="6659563" y="6237288"/>
            <a:ext cx="1016000" cy="304800"/>
          </a:xfrm>
          <a:prstGeom prst="rect">
            <a:avLst/>
          </a:prstGeom>
          <a:noFill/>
          <a:ln w="9525">
            <a:noFill/>
            <a:miter lim="800000"/>
          </a:ln>
        </p:spPr>
        <p:txBody>
          <a:bodyPr wrap="none" lIns="0" tIns="0" rIns="0" bIns="0">
            <a:spAutoFit/>
          </a:bodyPr>
          <a:lstStyle/>
          <a:p>
            <a:pPr eaLnBrk="0" hangingPunct="0"/>
            <a:r>
              <a:rPr kumimoji="1" lang="zh-CN" altLang="en-US" sz="2000">
                <a:solidFill>
                  <a:srgbClr val="000000"/>
                </a:solidFill>
                <a:latin typeface="宋体" panose="02010600030101010101" pitchFamily="2" charset="-122"/>
              </a:rPr>
              <a:t>打印发票</a:t>
            </a:r>
            <a:endParaRPr kumimoji="1" lang="zh-CN" altLang="en-US" sz="2000">
              <a:latin typeface="Times New Roman" panose="02020603050405020304" pitchFamily="18" charset="0"/>
            </a:endParaRPr>
          </a:p>
        </p:txBody>
      </p:sp>
      <p:sp>
        <p:nvSpPr>
          <p:cNvPr id="814153" name="Line 73"/>
          <p:cNvSpPr>
            <a:spLocks noChangeShapeType="1"/>
          </p:cNvSpPr>
          <p:nvPr/>
        </p:nvSpPr>
        <p:spPr bwMode="auto">
          <a:xfrm>
            <a:off x="5292725" y="5013325"/>
            <a:ext cx="1295400" cy="936625"/>
          </a:xfrm>
          <a:prstGeom prst="line">
            <a:avLst/>
          </a:prstGeom>
          <a:noFill/>
          <a:ln w="28575">
            <a:solidFill>
              <a:srgbClr val="000000"/>
            </a:solidFill>
            <a:round/>
            <a:tailEnd type="stealth" w="lg" len="lg"/>
          </a:ln>
        </p:spPr>
        <p:txBody>
          <a:bodyPr/>
          <a:lstStyle/>
          <a:p>
            <a:endParaRPr lang="zh-CN" altLang="en-US"/>
          </a:p>
        </p:txBody>
      </p:sp>
      <p:sp>
        <p:nvSpPr>
          <p:cNvPr id="814154" name="Rectangle 74"/>
          <p:cNvSpPr>
            <a:spLocks noChangeArrowheads="1"/>
          </p:cNvSpPr>
          <p:nvPr/>
        </p:nvSpPr>
        <p:spPr bwMode="auto">
          <a:xfrm>
            <a:off x="5219700" y="5516563"/>
            <a:ext cx="508000" cy="304800"/>
          </a:xfrm>
          <a:prstGeom prst="rect">
            <a:avLst/>
          </a:prstGeom>
          <a:noFill/>
          <a:ln w="9525">
            <a:noFill/>
            <a:miter lim="800000"/>
          </a:ln>
        </p:spPr>
        <p:txBody>
          <a:bodyPr wrap="none" lIns="0" tIns="0" rIns="0" bIns="0">
            <a:spAutoFit/>
          </a:bodyPr>
          <a:lstStyle/>
          <a:p>
            <a:pPr eaLnBrk="0" hangingPunct="0"/>
            <a:r>
              <a:rPr kumimoji="1" lang="zh-CN" altLang="en-US" sz="2000">
                <a:solidFill>
                  <a:srgbClr val="000000"/>
                </a:solidFill>
                <a:latin typeface="宋体" panose="02010600030101010101" pitchFamily="2" charset="-122"/>
              </a:rPr>
              <a:t>发票</a:t>
            </a:r>
            <a:endParaRPr kumimoji="1" lang="zh-CN" altLang="en-US" sz="2000">
              <a:latin typeface="Times New Roman" panose="02020603050405020304" pitchFamily="18" charset="0"/>
            </a:endParaRPr>
          </a:p>
        </p:txBody>
      </p:sp>
      <p:sp>
        <p:nvSpPr>
          <p:cNvPr id="814155" name="Rectangle 75"/>
          <p:cNvSpPr>
            <a:spLocks noChangeArrowheads="1"/>
          </p:cNvSpPr>
          <p:nvPr/>
        </p:nvSpPr>
        <p:spPr bwMode="auto">
          <a:xfrm>
            <a:off x="7308850" y="5300663"/>
            <a:ext cx="508000" cy="304800"/>
          </a:xfrm>
          <a:prstGeom prst="rect">
            <a:avLst/>
          </a:prstGeom>
          <a:noFill/>
          <a:ln w="9525">
            <a:noFill/>
            <a:miter lim="800000"/>
          </a:ln>
        </p:spPr>
        <p:txBody>
          <a:bodyPr wrap="none" lIns="0" tIns="0" rIns="0" bIns="0">
            <a:spAutoFit/>
          </a:bodyPr>
          <a:lstStyle/>
          <a:p>
            <a:pPr eaLnBrk="0" hangingPunct="0"/>
            <a:r>
              <a:rPr kumimoji="1" lang="zh-CN" altLang="en-US" sz="2000">
                <a:solidFill>
                  <a:srgbClr val="000000"/>
                </a:solidFill>
                <a:latin typeface="宋体" panose="02010600030101010101" pitchFamily="2" charset="-122"/>
              </a:rPr>
              <a:t>发票</a:t>
            </a:r>
            <a:endParaRPr kumimoji="1" lang="zh-CN" altLang="en-US" sz="2000">
              <a:latin typeface="Times New Roman" panose="02020603050405020304" pitchFamily="18" charset="0"/>
            </a:endParaRPr>
          </a:p>
        </p:txBody>
      </p:sp>
      <p:sp>
        <p:nvSpPr>
          <p:cNvPr id="814156" name="Line 76"/>
          <p:cNvSpPr>
            <a:spLocks noChangeShapeType="1"/>
          </p:cNvSpPr>
          <p:nvPr/>
        </p:nvSpPr>
        <p:spPr bwMode="auto">
          <a:xfrm flipV="1">
            <a:off x="7812088" y="5157788"/>
            <a:ext cx="431800" cy="1079500"/>
          </a:xfrm>
          <a:prstGeom prst="line">
            <a:avLst/>
          </a:prstGeom>
          <a:noFill/>
          <a:ln w="28575">
            <a:solidFill>
              <a:srgbClr val="000000"/>
            </a:solidFill>
            <a:round/>
            <a:tailEnd type="stealth" w="lg" len="lg"/>
          </a:ln>
        </p:spPr>
        <p:txBody>
          <a:bodyPr/>
          <a:lstStyle/>
          <a:p>
            <a:endParaRPr lang="zh-CN" altLang="en-US"/>
          </a:p>
        </p:txBody>
      </p:sp>
      <p:sp>
        <p:nvSpPr>
          <p:cNvPr id="814157" name="Rectangle 77"/>
          <p:cNvSpPr>
            <a:spLocks noChangeArrowheads="1"/>
          </p:cNvSpPr>
          <p:nvPr/>
        </p:nvSpPr>
        <p:spPr bwMode="auto">
          <a:xfrm>
            <a:off x="0" y="260350"/>
            <a:ext cx="4114800" cy="365125"/>
          </a:xfrm>
          <a:prstGeom prst="rect">
            <a:avLst/>
          </a:prstGeom>
          <a:noFill/>
          <a:ln w="9525">
            <a:noFill/>
            <a:miter lim="800000"/>
          </a:ln>
        </p:spPr>
        <p:txBody>
          <a:bodyPr wrap="none" lIns="0" tIns="0" rIns="0" bIns="0">
            <a:spAutoFit/>
          </a:bodyPr>
          <a:lstStyle/>
          <a:p>
            <a:pPr eaLnBrk="0" hangingPunct="0"/>
            <a:r>
              <a:rPr kumimoji="1" lang="zh-CN" altLang="en-US" sz="2400">
                <a:solidFill>
                  <a:srgbClr val="000000"/>
                </a:solidFill>
                <a:latin typeface="宋体" panose="02010600030101010101" pitchFamily="2" charset="-122"/>
              </a:rPr>
              <a:t>第二层</a:t>
            </a:r>
            <a:r>
              <a:rPr kumimoji="1" lang="en-US" altLang="zh-CN" sz="2400">
                <a:solidFill>
                  <a:srgbClr val="000000"/>
                </a:solidFill>
                <a:latin typeface="宋体" panose="02010600030101010101" pitchFamily="2" charset="-122"/>
              </a:rPr>
              <a:t>DFD</a:t>
            </a:r>
            <a:r>
              <a:rPr kumimoji="1" lang="zh-CN" altLang="en-US" sz="2400">
                <a:solidFill>
                  <a:srgbClr val="000000"/>
                </a:solidFill>
                <a:latin typeface="宋体" panose="02010600030101010101" pitchFamily="2" charset="-122"/>
              </a:rPr>
              <a:t>图</a:t>
            </a:r>
            <a:r>
              <a:rPr kumimoji="1" lang="en-US" altLang="zh-CN" sz="2400">
                <a:solidFill>
                  <a:srgbClr val="000000"/>
                </a:solidFill>
                <a:latin typeface="Times New Roman" panose="02020603050405020304"/>
              </a:rPr>
              <a:t>——</a:t>
            </a:r>
            <a:r>
              <a:rPr kumimoji="1" lang="zh-CN" altLang="en-US" sz="2400">
                <a:solidFill>
                  <a:srgbClr val="000000"/>
                </a:solidFill>
                <a:latin typeface="宋体" panose="02010600030101010101" pitchFamily="2" charset="-122"/>
              </a:rPr>
              <a:t>教材销售系统</a:t>
            </a:r>
            <a:endParaRPr kumimoji="1" lang="zh-CN" altLang="en-US" sz="2400">
              <a:latin typeface="Times New Roman" panose="02020603050405020304" pitchFamily="18" charset="0"/>
            </a:endParaRPr>
          </a:p>
        </p:txBody>
      </p:sp>
      <p:sp>
        <p:nvSpPr>
          <p:cNvPr id="814158" name="Rectangle 78"/>
          <p:cNvSpPr>
            <a:spLocks noChangeArrowheads="1"/>
          </p:cNvSpPr>
          <p:nvPr/>
        </p:nvSpPr>
        <p:spPr bwMode="auto">
          <a:xfrm>
            <a:off x="6392863" y="4035425"/>
            <a:ext cx="385762" cy="304800"/>
          </a:xfrm>
          <a:prstGeom prst="rect">
            <a:avLst/>
          </a:prstGeom>
          <a:noFill/>
          <a:ln w="9525">
            <a:noFill/>
            <a:miter lim="800000"/>
          </a:ln>
        </p:spPr>
        <p:txBody>
          <a:bodyPr wrap="none" lIns="0" tIns="0" rIns="0" bIns="0">
            <a:spAutoFit/>
          </a:bodyPr>
          <a:lstStyle/>
          <a:p>
            <a:pPr eaLnBrk="0" hangingPunct="0"/>
            <a:r>
              <a:rPr kumimoji="1" lang="en-US" altLang="zh-CN" sz="2000" b="1">
                <a:solidFill>
                  <a:srgbClr val="FF9966"/>
                </a:solidFill>
                <a:latin typeface="宋体" panose="02010600030101010101" pitchFamily="2" charset="-122"/>
              </a:rPr>
              <a:t>1.4</a:t>
            </a:r>
            <a:endParaRPr kumimoji="1" lang="en-US" altLang="zh-CN" sz="2000" b="1">
              <a:solidFill>
                <a:srgbClr val="FF9966"/>
              </a:solidFill>
              <a:latin typeface="Times New Roman" panose="02020603050405020304" pitchFamily="18" charset="0"/>
            </a:endParaRPr>
          </a:p>
        </p:txBody>
      </p:sp>
      <p:sp>
        <p:nvSpPr>
          <p:cNvPr id="814159" name="Rectangle 79"/>
          <p:cNvSpPr>
            <a:spLocks noChangeArrowheads="1"/>
          </p:cNvSpPr>
          <p:nvPr/>
        </p:nvSpPr>
        <p:spPr bwMode="auto">
          <a:xfrm>
            <a:off x="6173788" y="4365625"/>
            <a:ext cx="1016000" cy="304800"/>
          </a:xfrm>
          <a:prstGeom prst="rect">
            <a:avLst/>
          </a:prstGeom>
          <a:noFill/>
          <a:ln w="9525">
            <a:noFill/>
            <a:miter lim="800000"/>
          </a:ln>
        </p:spPr>
        <p:txBody>
          <a:bodyPr wrap="none" lIns="0" tIns="0" rIns="0" bIns="0">
            <a:spAutoFit/>
          </a:bodyPr>
          <a:lstStyle/>
          <a:p>
            <a:pPr algn="ctr" eaLnBrk="0" hangingPunct="0"/>
            <a:r>
              <a:rPr kumimoji="1" lang="zh-CN" altLang="en-US" sz="2000">
                <a:solidFill>
                  <a:srgbClr val="000000"/>
                </a:solidFill>
                <a:latin typeface="宋体" panose="02010600030101010101" pitchFamily="2" charset="-122"/>
              </a:rPr>
              <a:t>登记售书</a:t>
            </a:r>
            <a:endParaRPr kumimoji="1" lang="zh-CN" altLang="en-US" sz="2000">
              <a:latin typeface="Times New Roman" panose="02020603050405020304" pitchFamily="18" charset="0"/>
            </a:endParaRPr>
          </a:p>
        </p:txBody>
      </p:sp>
      <p:sp>
        <p:nvSpPr>
          <p:cNvPr id="814160" name="Freeform 80"/>
          <p:cNvSpPr/>
          <p:nvPr/>
        </p:nvSpPr>
        <p:spPr bwMode="auto">
          <a:xfrm>
            <a:off x="6372225" y="2133600"/>
            <a:ext cx="1257300" cy="1246188"/>
          </a:xfrm>
          <a:custGeom>
            <a:avLst/>
            <a:gdLst/>
            <a:ahLst/>
            <a:cxnLst>
              <a:cxn ang="0">
                <a:pos x="792" y="391"/>
              </a:cxn>
              <a:cxn ang="0">
                <a:pos x="786" y="325"/>
              </a:cxn>
              <a:cxn ang="0">
                <a:pos x="767" y="258"/>
              </a:cxn>
              <a:cxn ang="0">
                <a:pos x="738" y="196"/>
              </a:cxn>
              <a:cxn ang="0">
                <a:pos x="700" y="140"/>
              </a:cxn>
              <a:cxn ang="0">
                <a:pos x="650" y="91"/>
              </a:cxn>
              <a:cxn ang="0">
                <a:pos x="593" y="53"/>
              </a:cxn>
              <a:cxn ang="0">
                <a:pos x="532" y="25"/>
              </a:cxn>
              <a:cxn ang="0">
                <a:pos x="466" y="4"/>
              </a:cxn>
              <a:cxn ang="0">
                <a:pos x="396" y="0"/>
              </a:cxn>
              <a:cxn ang="0">
                <a:pos x="326" y="4"/>
              </a:cxn>
              <a:cxn ang="0">
                <a:pos x="260" y="25"/>
              </a:cxn>
              <a:cxn ang="0">
                <a:pos x="196" y="53"/>
              </a:cxn>
              <a:cxn ang="0">
                <a:pos x="139" y="91"/>
              </a:cxn>
              <a:cxn ang="0">
                <a:pos x="92" y="140"/>
              </a:cxn>
              <a:cxn ang="0">
                <a:pos x="54" y="196"/>
              </a:cxn>
              <a:cxn ang="0">
                <a:pos x="22" y="258"/>
              </a:cxn>
              <a:cxn ang="0">
                <a:pos x="6" y="325"/>
              </a:cxn>
              <a:cxn ang="0">
                <a:pos x="0" y="391"/>
              </a:cxn>
              <a:cxn ang="0">
                <a:pos x="6" y="461"/>
              </a:cxn>
              <a:cxn ang="0">
                <a:pos x="22" y="527"/>
              </a:cxn>
              <a:cxn ang="0">
                <a:pos x="54" y="590"/>
              </a:cxn>
              <a:cxn ang="0">
                <a:pos x="92" y="646"/>
              </a:cxn>
              <a:cxn ang="0">
                <a:pos x="139" y="691"/>
              </a:cxn>
              <a:cxn ang="0">
                <a:pos x="196" y="733"/>
              </a:cxn>
              <a:cxn ang="0">
                <a:pos x="260" y="761"/>
              </a:cxn>
              <a:cxn ang="0">
                <a:pos x="326" y="778"/>
              </a:cxn>
              <a:cxn ang="0">
                <a:pos x="396" y="785"/>
              </a:cxn>
              <a:cxn ang="0">
                <a:pos x="466" y="778"/>
              </a:cxn>
              <a:cxn ang="0">
                <a:pos x="532" y="761"/>
              </a:cxn>
              <a:cxn ang="0">
                <a:pos x="593" y="733"/>
              </a:cxn>
              <a:cxn ang="0">
                <a:pos x="650" y="691"/>
              </a:cxn>
              <a:cxn ang="0">
                <a:pos x="700" y="646"/>
              </a:cxn>
              <a:cxn ang="0">
                <a:pos x="738" y="590"/>
              </a:cxn>
              <a:cxn ang="0">
                <a:pos x="767" y="527"/>
              </a:cxn>
              <a:cxn ang="0">
                <a:pos x="786" y="461"/>
              </a:cxn>
              <a:cxn ang="0">
                <a:pos x="792" y="391"/>
              </a:cxn>
            </a:cxnLst>
            <a:rect l="0" t="0" r="r" b="b"/>
            <a:pathLst>
              <a:path w="792" h="785">
                <a:moveTo>
                  <a:pt x="792" y="391"/>
                </a:moveTo>
                <a:lnTo>
                  <a:pt x="786" y="325"/>
                </a:lnTo>
                <a:lnTo>
                  <a:pt x="767" y="258"/>
                </a:lnTo>
                <a:lnTo>
                  <a:pt x="738" y="196"/>
                </a:lnTo>
                <a:lnTo>
                  <a:pt x="700" y="140"/>
                </a:lnTo>
                <a:lnTo>
                  <a:pt x="650" y="91"/>
                </a:lnTo>
                <a:lnTo>
                  <a:pt x="593" y="53"/>
                </a:lnTo>
                <a:lnTo>
                  <a:pt x="532" y="25"/>
                </a:lnTo>
                <a:lnTo>
                  <a:pt x="466" y="4"/>
                </a:lnTo>
                <a:lnTo>
                  <a:pt x="396" y="0"/>
                </a:lnTo>
                <a:lnTo>
                  <a:pt x="326" y="4"/>
                </a:lnTo>
                <a:lnTo>
                  <a:pt x="260" y="25"/>
                </a:lnTo>
                <a:lnTo>
                  <a:pt x="196" y="53"/>
                </a:lnTo>
                <a:lnTo>
                  <a:pt x="139" y="91"/>
                </a:lnTo>
                <a:lnTo>
                  <a:pt x="92" y="140"/>
                </a:lnTo>
                <a:lnTo>
                  <a:pt x="54" y="196"/>
                </a:lnTo>
                <a:lnTo>
                  <a:pt x="22" y="258"/>
                </a:lnTo>
                <a:lnTo>
                  <a:pt x="6" y="325"/>
                </a:lnTo>
                <a:lnTo>
                  <a:pt x="0" y="391"/>
                </a:lnTo>
                <a:lnTo>
                  <a:pt x="6" y="461"/>
                </a:lnTo>
                <a:lnTo>
                  <a:pt x="22" y="527"/>
                </a:lnTo>
                <a:lnTo>
                  <a:pt x="54" y="590"/>
                </a:lnTo>
                <a:lnTo>
                  <a:pt x="92" y="646"/>
                </a:lnTo>
                <a:lnTo>
                  <a:pt x="139" y="691"/>
                </a:lnTo>
                <a:lnTo>
                  <a:pt x="196" y="733"/>
                </a:lnTo>
                <a:lnTo>
                  <a:pt x="260" y="761"/>
                </a:lnTo>
                <a:lnTo>
                  <a:pt x="326" y="778"/>
                </a:lnTo>
                <a:lnTo>
                  <a:pt x="396" y="785"/>
                </a:lnTo>
                <a:lnTo>
                  <a:pt x="466" y="778"/>
                </a:lnTo>
                <a:lnTo>
                  <a:pt x="532" y="761"/>
                </a:lnTo>
                <a:lnTo>
                  <a:pt x="593" y="733"/>
                </a:lnTo>
                <a:lnTo>
                  <a:pt x="650" y="691"/>
                </a:lnTo>
                <a:lnTo>
                  <a:pt x="700" y="646"/>
                </a:lnTo>
                <a:lnTo>
                  <a:pt x="738" y="590"/>
                </a:lnTo>
                <a:lnTo>
                  <a:pt x="767" y="527"/>
                </a:lnTo>
                <a:lnTo>
                  <a:pt x="786" y="461"/>
                </a:lnTo>
                <a:lnTo>
                  <a:pt x="792" y="391"/>
                </a:lnTo>
                <a:close/>
              </a:path>
            </a:pathLst>
          </a:custGeom>
          <a:solidFill>
            <a:srgbClr val="FFFFFF"/>
          </a:solidFill>
          <a:ln w="9525">
            <a:solidFill>
              <a:schemeClr val="bg2"/>
            </a:solidFill>
            <a:prstDash val="solid"/>
            <a:round/>
          </a:ln>
        </p:spPr>
        <p:txBody>
          <a:bodyPr/>
          <a:lstStyle/>
          <a:p>
            <a:endParaRPr lang="zh-CN" altLang="en-US"/>
          </a:p>
        </p:txBody>
      </p:sp>
      <p:sp>
        <p:nvSpPr>
          <p:cNvPr id="814161" name="Rectangle 81"/>
          <p:cNvSpPr>
            <a:spLocks noChangeArrowheads="1"/>
          </p:cNvSpPr>
          <p:nvPr/>
        </p:nvSpPr>
        <p:spPr bwMode="auto">
          <a:xfrm>
            <a:off x="6659563" y="2278063"/>
            <a:ext cx="385762" cy="304800"/>
          </a:xfrm>
          <a:prstGeom prst="rect">
            <a:avLst/>
          </a:prstGeom>
          <a:noFill/>
          <a:ln w="9525">
            <a:noFill/>
            <a:miter lim="800000"/>
          </a:ln>
        </p:spPr>
        <p:txBody>
          <a:bodyPr lIns="0" tIns="0" rIns="0" bIns="0">
            <a:spAutoFit/>
          </a:bodyPr>
          <a:lstStyle/>
          <a:p>
            <a:pPr eaLnBrk="0" hangingPunct="0"/>
            <a:r>
              <a:rPr kumimoji="1" lang="en-US" altLang="zh-CN" sz="2000" b="1">
                <a:solidFill>
                  <a:srgbClr val="FF9966"/>
                </a:solidFill>
                <a:latin typeface="宋体" panose="02010600030101010101" pitchFamily="2" charset="-122"/>
              </a:rPr>
              <a:t>1.7</a:t>
            </a:r>
            <a:endParaRPr kumimoji="1" lang="en-US" altLang="zh-CN" sz="2000" b="1">
              <a:solidFill>
                <a:srgbClr val="FF9966"/>
              </a:solidFill>
              <a:latin typeface="Times New Roman" panose="02020603050405020304" pitchFamily="18" charset="0"/>
            </a:endParaRPr>
          </a:p>
        </p:txBody>
      </p:sp>
      <p:sp>
        <p:nvSpPr>
          <p:cNvPr id="814162" name="Rectangle 82"/>
          <p:cNvSpPr>
            <a:spLocks noChangeArrowheads="1"/>
          </p:cNvSpPr>
          <p:nvPr/>
        </p:nvSpPr>
        <p:spPr bwMode="auto">
          <a:xfrm>
            <a:off x="6443663" y="2565400"/>
            <a:ext cx="1016000" cy="609600"/>
          </a:xfrm>
          <a:prstGeom prst="rect">
            <a:avLst/>
          </a:prstGeom>
          <a:noFill/>
          <a:ln w="9525">
            <a:noFill/>
            <a:miter lim="800000"/>
          </a:ln>
        </p:spPr>
        <p:txBody>
          <a:bodyPr lIns="0" tIns="0" rIns="0" bIns="0">
            <a:spAutoFit/>
          </a:bodyPr>
          <a:lstStyle/>
          <a:p>
            <a:pPr algn="ctr" eaLnBrk="0" hangingPunct="0"/>
            <a:r>
              <a:rPr kumimoji="1" lang="zh-CN" altLang="en-US" sz="2000">
                <a:solidFill>
                  <a:srgbClr val="000000"/>
                </a:solidFill>
                <a:latin typeface="宋体" panose="02010600030101010101" pitchFamily="2" charset="-122"/>
              </a:rPr>
              <a:t>打印</a:t>
            </a:r>
            <a:endParaRPr kumimoji="1" lang="zh-CN" altLang="en-US" sz="2000">
              <a:solidFill>
                <a:srgbClr val="000000"/>
              </a:solidFill>
              <a:latin typeface="宋体" panose="02010600030101010101" pitchFamily="2" charset="-122"/>
            </a:endParaRPr>
          </a:p>
          <a:p>
            <a:pPr algn="ctr" eaLnBrk="0" hangingPunct="0"/>
            <a:r>
              <a:rPr kumimoji="1" lang="zh-CN" altLang="en-US" sz="2000">
                <a:solidFill>
                  <a:srgbClr val="000000"/>
                </a:solidFill>
                <a:latin typeface="宋体" panose="02010600030101010101" pitchFamily="2" charset="-122"/>
              </a:rPr>
              <a:t>领书单</a:t>
            </a:r>
            <a:endParaRPr kumimoji="1" lang="zh-CN" altLang="en-US" sz="2000">
              <a:latin typeface="Times New Roman" panose="02020603050405020304" pitchFamily="18" charset="0"/>
            </a:endParaRPr>
          </a:p>
        </p:txBody>
      </p:sp>
      <p:sp>
        <p:nvSpPr>
          <p:cNvPr id="814163" name="Line 83"/>
          <p:cNvSpPr>
            <a:spLocks noChangeShapeType="1"/>
          </p:cNvSpPr>
          <p:nvPr/>
        </p:nvSpPr>
        <p:spPr bwMode="auto">
          <a:xfrm flipV="1">
            <a:off x="5219700" y="3213100"/>
            <a:ext cx="1368425" cy="1439863"/>
          </a:xfrm>
          <a:prstGeom prst="line">
            <a:avLst/>
          </a:prstGeom>
          <a:noFill/>
          <a:ln w="28575">
            <a:solidFill>
              <a:srgbClr val="000000"/>
            </a:solidFill>
            <a:round/>
            <a:tailEnd type="stealth" w="lg" len="lg"/>
          </a:ln>
        </p:spPr>
        <p:txBody>
          <a:bodyPr/>
          <a:lstStyle/>
          <a:p>
            <a:endParaRPr lang="zh-CN" altLang="en-US"/>
          </a:p>
        </p:txBody>
      </p:sp>
      <p:sp>
        <p:nvSpPr>
          <p:cNvPr id="814164" name="Rectangle 84"/>
          <p:cNvSpPr>
            <a:spLocks noChangeArrowheads="1"/>
          </p:cNvSpPr>
          <p:nvPr/>
        </p:nvSpPr>
        <p:spPr bwMode="auto">
          <a:xfrm>
            <a:off x="6084888" y="3573463"/>
            <a:ext cx="508000" cy="304800"/>
          </a:xfrm>
          <a:prstGeom prst="rect">
            <a:avLst/>
          </a:prstGeom>
          <a:noFill/>
          <a:ln w="9525">
            <a:noFill/>
            <a:miter lim="800000"/>
          </a:ln>
        </p:spPr>
        <p:txBody>
          <a:bodyPr wrap="none" lIns="0" tIns="0" rIns="0" bIns="0">
            <a:spAutoFit/>
          </a:bodyPr>
          <a:lstStyle/>
          <a:p>
            <a:pPr eaLnBrk="0" hangingPunct="0"/>
            <a:r>
              <a:rPr kumimoji="1" lang="zh-CN" altLang="en-US" sz="2000">
                <a:solidFill>
                  <a:srgbClr val="000000"/>
                </a:solidFill>
                <a:latin typeface="宋体" panose="02010600030101010101" pitchFamily="2" charset="-122"/>
              </a:rPr>
              <a:t>发票</a:t>
            </a:r>
            <a:endParaRPr kumimoji="1" lang="zh-CN" altLang="en-US" sz="2000">
              <a:latin typeface="Times New Roman" panose="02020603050405020304" pitchFamily="18" charset="0"/>
            </a:endParaRPr>
          </a:p>
        </p:txBody>
      </p:sp>
      <p:sp>
        <p:nvSpPr>
          <p:cNvPr id="814165" name="Line 85"/>
          <p:cNvSpPr>
            <a:spLocks noChangeShapeType="1"/>
          </p:cNvSpPr>
          <p:nvPr/>
        </p:nvSpPr>
        <p:spPr bwMode="auto">
          <a:xfrm flipH="1">
            <a:off x="3203575" y="404813"/>
            <a:ext cx="2160588" cy="5400675"/>
          </a:xfrm>
          <a:prstGeom prst="line">
            <a:avLst/>
          </a:prstGeom>
          <a:noFill/>
          <a:ln w="38100">
            <a:solidFill>
              <a:srgbClr val="0000FF"/>
            </a:solidFill>
            <a:prstDash val="dash"/>
            <a:round/>
          </a:ln>
          <a:effectLst/>
        </p:spPr>
        <p:txBody>
          <a:bodyPr wrap="none" anchor="ctr"/>
          <a:lstStyle/>
          <a:p>
            <a:endParaRPr lang="zh-CN" altLang="en-US"/>
          </a:p>
        </p:txBody>
      </p:sp>
      <p:sp>
        <p:nvSpPr>
          <p:cNvPr id="814166" name="Line 86"/>
          <p:cNvSpPr>
            <a:spLocks noChangeShapeType="1"/>
          </p:cNvSpPr>
          <p:nvPr/>
        </p:nvSpPr>
        <p:spPr bwMode="auto">
          <a:xfrm>
            <a:off x="6084888" y="2997200"/>
            <a:ext cx="1655762" cy="1368425"/>
          </a:xfrm>
          <a:prstGeom prst="line">
            <a:avLst/>
          </a:prstGeom>
          <a:noFill/>
          <a:ln w="38100">
            <a:solidFill>
              <a:srgbClr val="0000FF"/>
            </a:solidFill>
            <a:prstDash val="dash"/>
            <a:round/>
          </a:ln>
          <a:effectLst/>
        </p:spPr>
        <p:txBody>
          <a:bodyPr wrap="none" anchor="ctr"/>
          <a:lstStyle/>
          <a:p>
            <a:endParaRPr lang="zh-CN" altLang="en-US"/>
          </a:p>
        </p:txBody>
      </p:sp>
      <p:sp>
        <p:nvSpPr>
          <p:cNvPr id="814167" name="Line 87"/>
          <p:cNvSpPr>
            <a:spLocks noChangeShapeType="1"/>
          </p:cNvSpPr>
          <p:nvPr/>
        </p:nvSpPr>
        <p:spPr bwMode="auto">
          <a:xfrm flipV="1">
            <a:off x="5940425" y="4437063"/>
            <a:ext cx="1800225" cy="1871662"/>
          </a:xfrm>
          <a:prstGeom prst="line">
            <a:avLst/>
          </a:prstGeom>
          <a:noFill/>
          <a:ln w="38100">
            <a:solidFill>
              <a:srgbClr val="0000FF"/>
            </a:solidFill>
            <a:prstDash val="dash"/>
            <a:round/>
          </a:ln>
          <a:effectLst/>
        </p:spPr>
        <p:txBody>
          <a:bodyPr wrap="none" anchor="ctr"/>
          <a:lstStyle/>
          <a:p>
            <a:endParaRPr lang="zh-CN" altLang="en-US"/>
          </a:p>
        </p:txBody>
      </p:sp>
      <p:sp>
        <p:nvSpPr>
          <p:cNvPr id="814168" name="Line 88"/>
          <p:cNvSpPr>
            <a:spLocks noChangeShapeType="1"/>
          </p:cNvSpPr>
          <p:nvPr/>
        </p:nvSpPr>
        <p:spPr bwMode="auto">
          <a:xfrm flipV="1">
            <a:off x="6084888" y="765175"/>
            <a:ext cx="863600" cy="2232025"/>
          </a:xfrm>
          <a:prstGeom prst="line">
            <a:avLst/>
          </a:prstGeom>
          <a:noFill/>
          <a:ln w="38100">
            <a:solidFill>
              <a:srgbClr val="0000FF"/>
            </a:solidFill>
            <a:prstDash val="dash"/>
            <a:round/>
          </a:ln>
          <a:effectLst/>
        </p:spPr>
        <p:txBody>
          <a:bodyPr wrap="none" anchor="ctr"/>
          <a:lstStyle/>
          <a:p>
            <a:endParaRPr lang="zh-CN" altLang="en-US"/>
          </a:p>
        </p:txBody>
      </p:sp>
      <p:sp>
        <p:nvSpPr>
          <p:cNvPr id="814169" name="Oval 89"/>
          <p:cNvSpPr>
            <a:spLocks noChangeArrowheads="1"/>
          </p:cNvSpPr>
          <p:nvPr/>
        </p:nvSpPr>
        <p:spPr bwMode="auto">
          <a:xfrm>
            <a:off x="1187450" y="1052513"/>
            <a:ext cx="1152525" cy="1152525"/>
          </a:xfrm>
          <a:prstGeom prst="ellipse">
            <a:avLst/>
          </a:prstGeom>
          <a:solidFill>
            <a:schemeClr val="accent1"/>
          </a:solidFill>
          <a:ln w="9525">
            <a:solidFill>
              <a:schemeClr val="tx1"/>
            </a:solidFill>
            <a:round/>
          </a:ln>
          <a:effectLst/>
        </p:spPr>
        <p:txBody>
          <a:bodyPr wrap="none" anchor="ctr"/>
          <a:lstStyle/>
          <a:p>
            <a:pPr algn="ctr"/>
            <a:r>
              <a:rPr kumimoji="1" lang="zh-CN" altLang="en-US" sz="2400" b="1">
                <a:latin typeface="Times New Roman" panose="02020603050405020304" pitchFamily="18" charset="0"/>
                <a:ea typeface="楷体_GB2312" pitchFamily="49" charset="-122"/>
              </a:rPr>
              <a:t>销售</a:t>
            </a:r>
            <a:endParaRPr kumimoji="1" lang="zh-CN" altLang="en-US" sz="2400" b="1">
              <a:latin typeface="Times New Roman" panose="02020603050405020304" pitchFamily="18" charset="0"/>
              <a:ea typeface="楷体_GB2312" pitchFamily="49" charset="-122"/>
            </a:endParaRPr>
          </a:p>
          <a:p>
            <a:pPr algn="ctr"/>
            <a:r>
              <a:rPr kumimoji="1" lang="zh-CN" altLang="en-US" sz="2400" b="1">
                <a:latin typeface="Times New Roman" panose="02020603050405020304" pitchFamily="18" charset="0"/>
                <a:ea typeface="楷体_GB2312" pitchFamily="49" charset="-122"/>
              </a:rPr>
              <a:t>类型</a:t>
            </a:r>
            <a:endParaRPr kumimoji="1" lang="zh-CN" altLang="en-US" sz="2400" b="1">
              <a:latin typeface="Times New Roman" panose="02020603050405020304" pitchFamily="18" charset="0"/>
              <a:ea typeface="楷体_GB2312" pitchFamily="49" charset="-122"/>
            </a:endParaRPr>
          </a:p>
        </p:txBody>
      </p:sp>
      <p:cxnSp>
        <p:nvCxnSpPr>
          <p:cNvPr id="814170" name="AutoShape 90"/>
          <p:cNvCxnSpPr>
            <a:cxnSpLocks noChangeShapeType="1"/>
            <a:stCxn id="814169" idx="4"/>
            <a:endCxn id="814087" idx="10"/>
          </p:cNvCxnSpPr>
          <p:nvPr/>
        </p:nvCxnSpPr>
        <p:spPr bwMode="auto">
          <a:xfrm>
            <a:off x="1763713" y="2205038"/>
            <a:ext cx="792162" cy="2128837"/>
          </a:xfrm>
          <a:prstGeom prst="straightConnector1">
            <a:avLst/>
          </a:prstGeom>
          <a:noFill/>
          <a:ln w="63500">
            <a:solidFill>
              <a:srgbClr val="FF0000"/>
            </a:solidFill>
            <a:round/>
            <a:tailEnd type="triangle" w="med" len="med"/>
          </a:ln>
          <a:effectLst/>
        </p:spPr>
      </p:cxnSp>
      <p:sp>
        <p:nvSpPr>
          <p:cNvPr id="814171" name="Text Box 91"/>
          <p:cNvSpPr txBox="1">
            <a:spLocks noChangeArrowheads="1"/>
          </p:cNvSpPr>
          <p:nvPr/>
        </p:nvSpPr>
        <p:spPr bwMode="auto">
          <a:xfrm>
            <a:off x="1547813" y="3644900"/>
            <a:ext cx="863600" cy="457200"/>
          </a:xfrm>
          <a:prstGeom prst="rect">
            <a:avLst/>
          </a:prstGeom>
          <a:noFill/>
          <a:ln w="9525">
            <a:noFill/>
            <a:miter lim="800000"/>
          </a:ln>
          <a:effectLst/>
        </p:spPr>
        <p:txBody>
          <a:bodyPr>
            <a:spAutoFit/>
          </a:bodyPr>
          <a:lstStyle/>
          <a:p>
            <a:pPr>
              <a:spcBef>
                <a:spcPct val="50000"/>
              </a:spcBef>
            </a:pPr>
            <a:r>
              <a:rPr kumimoji="1" lang="zh-CN" altLang="en-US" sz="2400" b="1">
                <a:solidFill>
                  <a:srgbClr val="FF3300"/>
                </a:solidFill>
                <a:latin typeface="Times New Roman" panose="02020603050405020304" pitchFamily="18" charset="0"/>
              </a:rPr>
              <a:t>初售</a:t>
            </a:r>
            <a:endParaRPr kumimoji="1" lang="zh-CN" altLang="en-US" sz="2400" b="1">
              <a:solidFill>
                <a:srgbClr val="FF3300"/>
              </a:solidFill>
              <a:latin typeface="Times New Roman" panose="02020603050405020304" pitchFamily="18" charset="0"/>
            </a:endParaRPr>
          </a:p>
        </p:txBody>
      </p:sp>
      <p:grpSp>
        <p:nvGrpSpPr>
          <p:cNvPr id="814172" name="Group 92"/>
          <p:cNvGrpSpPr/>
          <p:nvPr/>
        </p:nvGrpSpPr>
        <p:grpSpPr bwMode="auto">
          <a:xfrm>
            <a:off x="2195513" y="1700213"/>
            <a:ext cx="1008062" cy="609600"/>
            <a:chOff x="1383" y="1071"/>
            <a:chExt cx="635" cy="384"/>
          </a:xfrm>
        </p:grpSpPr>
        <p:cxnSp>
          <p:nvCxnSpPr>
            <p:cNvPr id="814173" name="AutoShape 93"/>
            <p:cNvCxnSpPr>
              <a:cxnSpLocks noChangeShapeType="1"/>
            </p:cNvCxnSpPr>
            <p:nvPr/>
          </p:nvCxnSpPr>
          <p:spPr bwMode="auto">
            <a:xfrm>
              <a:off x="1383" y="1207"/>
              <a:ext cx="611" cy="248"/>
            </a:xfrm>
            <a:prstGeom prst="straightConnector1">
              <a:avLst/>
            </a:prstGeom>
            <a:noFill/>
            <a:ln w="63500">
              <a:solidFill>
                <a:srgbClr val="0000FF"/>
              </a:solidFill>
              <a:round/>
              <a:tailEnd type="triangle" w="med" len="med"/>
            </a:ln>
            <a:effectLst/>
          </p:spPr>
        </p:cxnSp>
        <p:sp>
          <p:nvSpPr>
            <p:cNvPr id="814174" name="Text Box 94"/>
            <p:cNvSpPr txBox="1">
              <a:spLocks noChangeArrowheads="1"/>
            </p:cNvSpPr>
            <p:nvPr/>
          </p:nvSpPr>
          <p:spPr bwMode="auto">
            <a:xfrm>
              <a:off x="1474" y="1071"/>
              <a:ext cx="544" cy="288"/>
            </a:xfrm>
            <a:prstGeom prst="rect">
              <a:avLst/>
            </a:prstGeom>
            <a:noFill/>
            <a:ln w="9525">
              <a:noFill/>
              <a:miter lim="800000"/>
            </a:ln>
            <a:effectLst/>
          </p:spPr>
          <p:txBody>
            <a:bodyPr>
              <a:spAutoFit/>
            </a:bodyPr>
            <a:lstStyle/>
            <a:p>
              <a:pPr>
                <a:spcBef>
                  <a:spcPct val="50000"/>
                </a:spcBef>
              </a:pPr>
              <a:r>
                <a:rPr kumimoji="1" lang="zh-CN" altLang="en-US" sz="2400" b="1">
                  <a:solidFill>
                    <a:srgbClr val="0000FF"/>
                  </a:solidFill>
                  <a:latin typeface="Times New Roman" panose="02020603050405020304" pitchFamily="18" charset="0"/>
                </a:rPr>
                <a:t>补售</a:t>
              </a:r>
              <a:endParaRPr kumimoji="1" lang="zh-CN" altLang="en-US" sz="2400" b="1">
                <a:solidFill>
                  <a:srgbClr val="0000FF"/>
                </a:solidFill>
                <a:latin typeface="Times New Roman" panose="02020603050405020304" pitchFamily="18" charset="0"/>
              </a:endParaRPr>
            </a:p>
          </p:txBody>
        </p:sp>
      </p:grpSp>
      <p:cxnSp>
        <p:nvCxnSpPr>
          <p:cNvPr id="814176" name="AutoShape 96"/>
          <p:cNvCxnSpPr>
            <a:cxnSpLocks noChangeShapeType="1"/>
          </p:cNvCxnSpPr>
          <p:nvPr/>
        </p:nvCxnSpPr>
        <p:spPr bwMode="auto">
          <a:xfrm>
            <a:off x="395288" y="908050"/>
            <a:ext cx="969963" cy="393700"/>
          </a:xfrm>
          <a:prstGeom prst="straightConnector1">
            <a:avLst/>
          </a:prstGeom>
          <a:noFill/>
          <a:ln w="63500">
            <a:solidFill>
              <a:srgbClr val="FF0000"/>
            </a:solidFill>
            <a:round/>
            <a:tailEnd type="triangle" w="med" len="med"/>
          </a:ln>
          <a:effectLst/>
        </p:spPr>
      </p:cxnSp>
      <p:sp>
        <p:nvSpPr>
          <p:cNvPr id="814177" name="Text Box 97"/>
          <p:cNvSpPr txBox="1">
            <a:spLocks noChangeArrowheads="1"/>
          </p:cNvSpPr>
          <p:nvPr/>
        </p:nvSpPr>
        <p:spPr bwMode="auto">
          <a:xfrm>
            <a:off x="900113" y="620713"/>
            <a:ext cx="1800225" cy="457200"/>
          </a:xfrm>
          <a:prstGeom prst="rect">
            <a:avLst/>
          </a:prstGeom>
          <a:noFill/>
          <a:ln w="9525">
            <a:noFill/>
            <a:miter lim="800000"/>
          </a:ln>
          <a:effectLst/>
        </p:spPr>
        <p:txBody>
          <a:bodyPr>
            <a:spAutoFit/>
          </a:bodyPr>
          <a:lstStyle/>
          <a:p>
            <a:pPr>
              <a:spcBef>
                <a:spcPct val="50000"/>
              </a:spcBef>
            </a:pPr>
            <a:r>
              <a:rPr kumimoji="1" lang="zh-CN" altLang="en-US" sz="2400" b="1" dirty="0">
                <a:solidFill>
                  <a:srgbClr val="FF3300"/>
                </a:solidFill>
                <a:latin typeface="Times New Roman" panose="02020603050405020304" pitchFamily="18" charset="0"/>
              </a:rPr>
              <a:t>销售命令</a:t>
            </a:r>
            <a:endParaRPr kumimoji="1" lang="zh-CN" altLang="en-US" sz="2400" b="1" dirty="0">
              <a:solidFill>
                <a:srgbClr val="FF3300"/>
              </a:solidFill>
              <a:latin typeface="Times New Roman" panose="02020603050405020304" pitchFamily="18" charset="0"/>
            </a:endParaRPr>
          </a:p>
        </p:txBody>
      </p:sp>
      <p:sp>
        <p:nvSpPr>
          <p:cNvPr id="814178" name="Line 98"/>
          <p:cNvSpPr>
            <a:spLocks noChangeShapeType="1"/>
          </p:cNvSpPr>
          <p:nvPr/>
        </p:nvSpPr>
        <p:spPr bwMode="auto">
          <a:xfrm>
            <a:off x="4067175" y="3141663"/>
            <a:ext cx="755650" cy="1277937"/>
          </a:xfrm>
          <a:prstGeom prst="line">
            <a:avLst/>
          </a:prstGeom>
          <a:noFill/>
          <a:ln w="50800">
            <a:solidFill>
              <a:srgbClr val="0000FF"/>
            </a:solidFill>
            <a:round/>
            <a:tailEnd type="stealth" w="lg" len="lg"/>
          </a:ln>
        </p:spPr>
        <p:txBody>
          <a:bodyPr/>
          <a:lstStyle/>
          <a:p>
            <a:endParaRPr lang="zh-CN" altLang="en-US"/>
          </a:p>
        </p:txBody>
      </p:sp>
      <p:sp>
        <p:nvSpPr>
          <p:cNvPr id="814179" name="Line 99"/>
          <p:cNvSpPr>
            <a:spLocks noChangeShapeType="1"/>
          </p:cNvSpPr>
          <p:nvPr/>
        </p:nvSpPr>
        <p:spPr bwMode="auto">
          <a:xfrm flipV="1">
            <a:off x="5219700" y="3213100"/>
            <a:ext cx="1368425" cy="1439863"/>
          </a:xfrm>
          <a:prstGeom prst="line">
            <a:avLst/>
          </a:prstGeom>
          <a:noFill/>
          <a:ln w="50800">
            <a:solidFill>
              <a:srgbClr val="FF0000"/>
            </a:solidFill>
            <a:round/>
            <a:tailEnd type="stealth" w="lg" len="lg"/>
          </a:ln>
        </p:spPr>
        <p:txBody>
          <a:bodyPr/>
          <a:lstStyle/>
          <a:p>
            <a:endParaRPr lang="zh-CN" altLang="en-US"/>
          </a:p>
        </p:txBody>
      </p:sp>
      <p:sp>
        <p:nvSpPr>
          <p:cNvPr id="814180" name="Line 100"/>
          <p:cNvSpPr>
            <a:spLocks noChangeShapeType="1"/>
          </p:cNvSpPr>
          <p:nvPr/>
        </p:nvSpPr>
        <p:spPr bwMode="auto">
          <a:xfrm flipV="1">
            <a:off x="5364163" y="4941888"/>
            <a:ext cx="847725" cy="6350"/>
          </a:xfrm>
          <a:prstGeom prst="line">
            <a:avLst/>
          </a:prstGeom>
          <a:noFill/>
          <a:ln w="50800">
            <a:solidFill>
              <a:srgbClr val="FF0000"/>
            </a:solidFill>
            <a:round/>
            <a:tailEnd type="stealth" w="lg" len="lg"/>
          </a:ln>
        </p:spPr>
        <p:txBody>
          <a:bodyPr/>
          <a:lstStyle/>
          <a:p>
            <a:endParaRPr lang="zh-CN" altLang="en-US"/>
          </a:p>
        </p:txBody>
      </p:sp>
      <p:sp>
        <p:nvSpPr>
          <p:cNvPr id="814181" name="Line 101"/>
          <p:cNvSpPr>
            <a:spLocks noChangeShapeType="1"/>
          </p:cNvSpPr>
          <p:nvPr/>
        </p:nvSpPr>
        <p:spPr bwMode="auto">
          <a:xfrm>
            <a:off x="5292725" y="5013325"/>
            <a:ext cx="1295400" cy="936625"/>
          </a:xfrm>
          <a:prstGeom prst="line">
            <a:avLst/>
          </a:prstGeom>
          <a:noFill/>
          <a:ln w="50800">
            <a:solidFill>
              <a:srgbClr val="FF0000"/>
            </a:solidFill>
            <a:round/>
            <a:tailEnd type="stealth" w="lg" len="lg"/>
          </a:ln>
        </p:spPr>
        <p:txBody>
          <a:bodyPr/>
          <a:lstStyle/>
          <a:p>
            <a:endParaRPr lang="zh-CN" altLang="en-US"/>
          </a:p>
        </p:txBody>
      </p:sp>
      <p:sp>
        <p:nvSpPr>
          <p:cNvPr id="814182" name="Line 102"/>
          <p:cNvSpPr>
            <a:spLocks noChangeShapeType="1"/>
          </p:cNvSpPr>
          <p:nvPr/>
        </p:nvSpPr>
        <p:spPr bwMode="auto">
          <a:xfrm>
            <a:off x="7524750" y="3141663"/>
            <a:ext cx="792163" cy="2016125"/>
          </a:xfrm>
          <a:prstGeom prst="line">
            <a:avLst/>
          </a:prstGeom>
          <a:noFill/>
          <a:ln w="50800">
            <a:solidFill>
              <a:srgbClr val="FF0000"/>
            </a:solidFill>
            <a:round/>
            <a:tailEnd type="stealth" w="lg" len="lg"/>
          </a:ln>
        </p:spPr>
        <p:txBody>
          <a:bodyPr/>
          <a:lstStyle/>
          <a:p>
            <a:endParaRPr lang="zh-CN" altLang="en-US"/>
          </a:p>
        </p:txBody>
      </p:sp>
      <p:sp>
        <p:nvSpPr>
          <p:cNvPr id="814183" name="Line 103"/>
          <p:cNvSpPr>
            <a:spLocks noChangeShapeType="1"/>
          </p:cNvSpPr>
          <p:nvPr/>
        </p:nvSpPr>
        <p:spPr bwMode="auto">
          <a:xfrm flipV="1">
            <a:off x="7812088" y="5157788"/>
            <a:ext cx="431800" cy="1079500"/>
          </a:xfrm>
          <a:prstGeom prst="line">
            <a:avLst/>
          </a:prstGeom>
          <a:noFill/>
          <a:ln w="50800">
            <a:solidFill>
              <a:srgbClr val="FF0000"/>
            </a:solidFill>
            <a:round/>
            <a:tailEnd type="stealth" w="lg" len="lg"/>
          </a:ln>
        </p:spPr>
        <p:txBody>
          <a:bodyPr/>
          <a:lstStyle/>
          <a:p>
            <a:endParaRPr lang="zh-CN" altLang="en-US"/>
          </a:p>
        </p:txBody>
      </p:sp>
      <p:sp>
        <p:nvSpPr>
          <p:cNvPr id="814184" name="Line 104"/>
          <p:cNvSpPr>
            <a:spLocks noChangeShapeType="1"/>
          </p:cNvSpPr>
          <p:nvPr/>
        </p:nvSpPr>
        <p:spPr bwMode="auto">
          <a:xfrm>
            <a:off x="1403350" y="5229225"/>
            <a:ext cx="684213" cy="1588"/>
          </a:xfrm>
          <a:prstGeom prst="line">
            <a:avLst/>
          </a:prstGeom>
          <a:noFill/>
          <a:ln w="50800">
            <a:solidFill>
              <a:srgbClr val="FF0000"/>
            </a:solidFill>
            <a:round/>
            <a:tailEnd type="stealth" w="lg" len="lg"/>
          </a:ln>
        </p:spPr>
        <p:txBody>
          <a:bodyPr/>
          <a:lstStyle/>
          <a:p>
            <a:endParaRPr lang="zh-CN" altLang="en-US"/>
          </a:p>
        </p:txBody>
      </p:sp>
      <p:sp>
        <p:nvSpPr>
          <p:cNvPr id="814185" name="Line 105"/>
          <p:cNvSpPr>
            <a:spLocks noChangeShapeType="1"/>
          </p:cNvSpPr>
          <p:nvPr/>
        </p:nvSpPr>
        <p:spPr bwMode="auto">
          <a:xfrm>
            <a:off x="3348038" y="4941888"/>
            <a:ext cx="628650" cy="1587"/>
          </a:xfrm>
          <a:prstGeom prst="line">
            <a:avLst/>
          </a:prstGeom>
          <a:noFill/>
          <a:ln w="50800">
            <a:solidFill>
              <a:srgbClr val="FF0000"/>
            </a:solidFill>
            <a:round/>
            <a:tailEnd type="stealth" w="lg" len="lg"/>
          </a:ln>
        </p:spPr>
        <p:txBody>
          <a:bodyPr/>
          <a:lstStyle/>
          <a:p>
            <a:endParaRPr lang="zh-CN" altLang="en-US"/>
          </a:p>
        </p:txBody>
      </p:sp>
      <p:sp>
        <p:nvSpPr>
          <p:cNvPr id="814186" name="Line 106"/>
          <p:cNvSpPr>
            <a:spLocks noChangeShapeType="1"/>
          </p:cNvSpPr>
          <p:nvPr/>
        </p:nvSpPr>
        <p:spPr bwMode="auto">
          <a:xfrm flipV="1">
            <a:off x="5148263" y="2924175"/>
            <a:ext cx="149225" cy="1530350"/>
          </a:xfrm>
          <a:prstGeom prst="line">
            <a:avLst/>
          </a:prstGeom>
          <a:noFill/>
          <a:ln w="50800">
            <a:solidFill>
              <a:srgbClr val="FF0000"/>
            </a:solidFill>
            <a:round/>
            <a:tailEnd type="stealth" w="lg" len="lg"/>
          </a:ln>
        </p:spPr>
        <p:txBody>
          <a:bodyPr/>
          <a:lstStyle/>
          <a:p>
            <a:endParaRPr lang="zh-CN" altLang="en-US"/>
          </a:p>
        </p:txBody>
      </p:sp>
      <p:sp>
        <p:nvSpPr>
          <p:cNvPr id="814187" name="Line 107"/>
          <p:cNvSpPr>
            <a:spLocks noChangeShapeType="1"/>
          </p:cNvSpPr>
          <p:nvPr/>
        </p:nvSpPr>
        <p:spPr bwMode="auto">
          <a:xfrm flipV="1">
            <a:off x="5219700" y="3213100"/>
            <a:ext cx="1368425" cy="1439863"/>
          </a:xfrm>
          <a:prstGeom prst="line">
            <a:avLst/>
          </a:prstGeom>
          <a:noFill/>
          <a:ln w="50800">
            <a:solidFill>
              <a:srgbClr val="0000FF"/>
            </a:solidFill>
            <a:round/>
            <a:tailEnd type="stealth" w="lg" len="lg"/>
          </a:ln>
        </p:spPr>
        <p:txBody>
          <a:bodyPr/>
          <a:lstStyle/>
          <a:p>
            <a:endParaRPr lang="zh-CN" altLang="en-US"/>
          </a:p>
        </p:txBody>
      </p:sp>
      <p:sp>
        <p:nvSpPr>
          <p:cNvPr id="814188" name="Line 108"/>
          <p:cNvSpPr>
            <a:spLocks noChangeShapeType="1"/>
          </p:cNvSpPr>
          <p:nvPr/>
        </p:nvSpPr>
        <p:spPr bwMode="auto">
          <a:xfrm flipV="1">
            <a:off x="5364163" y="4941888"/>
            <a:ext cx="847725" cy="6350"/>
          </a:xfrm>
          <a:prstGeom prst="line">
            <a:avLst/>
          </a:prstGeom>
          <a:noFill/>
          <a:ln w="50800">
            <a:solidFill>
              <a:srgbClr val="0000FF"/>
            </a:solidFill>
            <a:round/>
            <a:tailEnd type="stealth" w="lg" len="lg"/>
          </a:ln>
        </p:spPr>
        <p:txBody>
          <a:bodyPr/>
          <a:lstStyle/>
          <a:p>
            <a:endParaRPr lang="zh-CN" altLang="en-US"/>
          </a:p>
        </p:txBody>
      </p:sp>
      <p:sp>
        <p:nvSpPr>
          <p:cNvPr id="814189" name="Line 109"/>
          <p:cNvSpPr>
            <a:spLocks noChangeShapeType="1"/>
          </p:cNvSpPr>
          <p:nvPr/>
        </p:nvSpPr>
        <p:spPr bwMode="auto">
          <a:xfrm>
            <a:off x="5364163" y="5084763"/>
            <a:ext cx="1295400" cy="936625"/>
          </a:xfrm>
          <a:prstGeom prst="line">
            <a:avLst/>
          </a:prstGeom>
          <a:noFill/>
          <a:ln w="50800">
            <a:solidFill>
              <a:srgbClr val="0000FF"/>
            </a:solidFill>
            <a:round/>
            <a:tailEnd type="stealth" w="lg" len="lg"/>
          </a:ln>
        </p:spPr>
        <p:txBody>
          <a:bodyPr/>
          <a:lstStyle/>
          <a:p>
            <a:endParaRPr lang="zh-CN" altLang="en-US"/>
          </a:p>
        </p:txBody>
      </p:sp>
      <p:sp>
        <p:nvSpPr>
          <p:cNvPr id="814190" name="Line 110"/>
          <p:cNvSpPr>
            <a:spLocks noChangeShapeType="1"/>
          </p:cNvSpPr>
          <p:nvPr/>
        </p:nvSpPr>
        <p:spPr bwMode="auto">
          <a:xfrm>
            <a:off x="7524750" y="3141663"/>
            <a:ext cx="792163" cy="2016125"/>
          </a:xfrm>
          <a:prstGeom prst="line">
            <a:avLst/>
          </a:prstGeom>
          <a:noFill/>
          <a:ln w="50800">
            <a:solidFill>
              <a:srgbClr val="0000FF"/>
            </a:solidFill>
            <a:round/>
            <a:tailEnd type="stealth" w="lg" len="lg"/>
          </a:ln>
        </p:spPr>
        <p:txBody>
          <a:bodyPr/>
          <a:lstStyle/>
          <a:p>
            <a:endParaRPr lang="zh-CN" altLang="en-US"/>
          </a:p>
        </p:txBody>
      </p:sp>
      <p:sp>
        <p:nvSpPr>
          <p:cNvPr id="814191" name="Line 111"/>
          <p:cNvSpPr>
            <a:spLocks noChangeShapeType="1"/>
          </p:cNvSpPr>
          <p:nvPr/>
        </p:nvSpPr>
        <p:spPr bwMode="auto">
          <a:xfrm flipV="1">
            <a:off x="7812088" y="5157788"/>
            <a:ext cx="431800" cy="1079500"/>
          </a:xfrm>
          <a:prstGeom prst="line">
            <a:avLst/>
          </a:prstGeom>
          <a:noFill/>
          <a:ln w="50800">
            <a:solidFill>
              <a:srgbClr val="0000FF"/>
            </a:solidFill>
            <a:round/>
            <a:tailEnd type="stealth" w="lg" len="lg"/>
          </a:ln>
        </p:spPr>
        <p:txBody>
          <a:bodyPr/>
          <a:lstStyle/>
          <a:p>
            <a:endParaRPr lang="zh-CN" altLang="en-US"/>
          </a:p>
        </p:txBody>
      </p:sp>
      <p:sp>
        <p:nvSpPr>
          <p:cNvPr id="115" name="Rectangle 24"/>
          <p:cNvSpPr>
            <a:spLocks noChangeArrowheads="1"/>
          </p:cNvSpPr>
          <p:nvPr/>
        </p:nvSpPr>
        <p:spPr bwMode="auto">
          <a:xfrm>
            <a:off x="278416" y="3842133"/>
            <a:ext cx="1066800" cy="2216150"/>
          </a:xfrm>
          <a:prstGeom prst="rect">
            <a:avLst/>
          </a:prstGeom>
          <a:solidFill>
            <a:srgbClr val="FFFFFF"/>
          </a:solidFill>
          <a:ln w="9525">
            <a:solidFill>
              <a:srgbClr val="000000"/>
            </a:solidFill>
            <a:miter lim="800000"/>
          </a:ln>
        </p:spPr>
        <p:txBody>
          <a:bodyPr/>
          <a:lstStyle/>
          <a:p>
            <a:pPr algn="ctr"/>
            <a:endParaRPr lang="en-US" altLang="zh-CN" dirty="0" smtClean="0">
              <a:solidFill>
                <a:srgbClr val="080808"/>
              </a:solidFill>
            </a:endParaRPr>
          </a:p>
          <a:p>
            <a:pPr algn="ctr"/>
            <a:r>
              <a:rPr lang="zh-CN" altLang="en-US" dirty="0" smtClean="0">
                <a:solidFill>
                  <a:srgbClr val="080808"/>
                </a:solidFill>
              </a:rPr>
              <a:t>教</a:t>
            </a:r>
            <a:endParaRPr lang="en-US" altLang="zh-CN" dirty="0" smtClean="0">
              <a:solidFill>
                <a:srgbClr val="080808"/>
              </a:solidFill>
            </a:endParaRPr>
          </a:p>
          <a:p>
            <a:pPr algn="ctr"/>
            <a:r>
              <a:rPr lang="zh-CN" altLang="en-US" dirty="0" smtClean="0">
                <a:solidFill>
                  <a:srgbClr val="080808"/>
                </a:solidFill>
              </a:rPr>
              <a:t>材</a:t>
            </a:r>
            <a:endParaRPr lang="en-US" altLang="zh-CN" dirty="0" smtClean="0">
              <a:solidFill>
                <a:srgbClr val="080808"/>
              </a:solidFill>
            </a:endParaRPr>
          </a:p>
          <a:p>
            <a:pPr algn="ctr"/>
            <a:r>
              <a:rPr lang="zh-CN" altLang="en-US" dirty="0" smtClean="0">
                <a:solidFill>
                  <a:srgbClr val="080808"/>
                </a:solidFill>
              </a:rPr>
              <a:t>科</a:t>
            </a:r>
            <a:endParaRPr lang="en-US" altLang="zh-CN" dirty="0" smtClean="0">
              <a:solidFill>
                <a:srgbClr val="080808"/>
              </a:solidFill>
            </a:endParaRPr>
          </a:p>
          <a:p>
            <a:pPr algn="ctr"/>
            <a:r>
              <a:rPr lang="zh-CN" altLang="en-US" dirty="0" smtClean="0">
                <a:solidFill>
                  <a:srgbClr val="080808"/>
                </a:solidFill>
              </a:rPr>
              <a:t>业</a:t>
            </a:r>
            <a:endParaRPr lang="en-US" altLang="zh-CN" dirty="0" smtClean="0">
              <a:solidFill>
                <a:srgbClr val="080808"/>
              </a:solidFill>
            </a:endParaRPr>
          </a:p>
          <a:p>
            <a:pPr algn="ctr"/>
            <a:r>
              <a:rPr lang="zh-CN" altLang="en-US" dirty="0" smtClean="0">
                <a:solidFill>
                  <a:srgbClr val="080808"/>
                </a:solidFill>
              </a:rPr>
              <a:t>务</a:t>
            </a:r>
            <a:endParaRPr lang="en-US" altLang="zh-CN" dirty="0" smtClean="0">
              <a:solidFill>
                <a:srgbClr val="080808"/>
              </a:solidFill>
            </a:endParaRPr>
          </a:p>
          <a:p>
            <a:pPr algn="ctr"/>
            <a:r>
              <a:rPr lang="zh-CN" altLang="en-US" dirty="0" smtClean="0">
                <a:solidFill>
                  <a:srgbClr val="080808"/>
                </a:solidFill>
              </a:rPr>
              <a:t>员</a:t>
            </a:r>
            <a:endParaRPr lang="zh-CN" altLang="en-US" dirty="0">
              <a:solidFill>
                <a:srgbClr val="080808"/>
              </a:solidFill>
            </a:endParaRPr>
          </a:p>
        </p:txBody>
      </p:sp>
      <p:cxnSp>
        <p:nvCxnSpPr>
          <p:cNvPr id="119" name="AutoShape 96"/>
          <p:cNvCxnSpPr>
            <a:cxnSpLocks noChangeShapeType="1"/>
            <a:stCxn id="115" idx="0"/>
            <a:endCxn id="814169" idx="3"/>
          </p:cNvCxnSpPr>
          <p:nvPr/>
        </p:nvCxnSpPr>
        <p:spPr bwMode="auto">
          <a:xfrm flipV="1">
            <a:off x="811816" y="2036255"/>
            <a:ext cx="544417" cy="1805878"/>
          </a:xfrm>
          <a:prstGeom prst="straightConnector1">
            <a:avLst/>
          </a:prstGeom>
          <a:noFill/>
          <a:ln w="63500">
            <a:solidFill>
              <a:srgbClr val="FF0000"/>
            </a:solidFill>
            <a:round/>
            <a:tailEnd type="triangle" w="med" len="med"/>
          </a:ln>
          <a:effectLst/>
        </p:spPr>
      </p:cxn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14169"/>
                                        </p:tgtEl>
                                        <p:attrNameLst>
                                          <p:attrName>style.visibility</p:attrName>
                                        </p:attrNameLst>
                                      </p:cBhvr>
                                      <p:to>
                                        <p:strVal val="visible"/>
                                      </p:to>
                                    </p:set>
                                    <p:animEffect transition="in" filter="blinds(horizontal)">
                                      <p:cBhvr>
                                        <p:cTn id="7" dur="1000"/>
                                        <p:tgtEl>
                                          <p:spTgt spid="814169"/>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814177"/>
                                        </p:tgtEl>
                                        <p:attrNameLst>
                                          <p:attrName>style.visibility</p:attrName>
                                        </p:attrNameLst>
                                      </p:cBhvr>
                                      <p:to>
                                        <p:strVal val="visible"/>
                                      </p:to>
                                    </p:set>
                                    <p:anim calcmode="lin" valueType="num">
                                      <p:cBhvr additive="base">
                                        <p:cTn id="12" dur="500" fill="hold"/>
                                        <p:tgtEl>
                                          <p:spTgt spid="814177"/>
                                        </p:tgtEl>
                                        <p:attrNameLst>
                                          <p:attrName>ppt_x</p:attrName>
                                        </p:attrNameLst>
                                      </p:cBhvr>
                                      <p:tavLst>
                                        <p:tav tm="0">
                                          <p:val>
                                            <p:strVal val="#ppt_x"/>
                                          </p:val>
                                        </p:tav>
                                        <p:tav tm="100000">
                                          <p:val>
                                            <p:strVal val="#ppt_x"/>
                                          </p:val>
                                        </p:tav>
                                      </p:tavLst>
                                    </p:anim>
                                    <p:anim calcmode="lin" valueType="num">
                                      <p:cBhvr additive="base">
                                        <p:cTn id="13" dur="500" fill="hold"/>
                                        <p:tgtEl>
                                          <p:spTgt spid="814177"/>
                                        </p:tgtEl>
                                        <p:attrNameLst>
                                          <p:attrName>ppt_y</p:attrName>
                                        </p:attrNameLst>
                                      </p:cBhvr>
                                      <p:tavLst>
                                        <p:tav tm="0">
                                          <p:val>
                                            <p:strVal val="1+#ppt_h/2"/>
                                          </p:val>
                                        </p:tav>
                                        <p:tav tm="100000">
                                          <p:val>
                                            <p:strVal val="#ppt_y"/>
                                          </p:val>
                                        </p:tav>
                                      </p:tavLst>
                                    </p:anim>
                                  </p:childTnLst>
                                </p:cTn>
                              </p:par>
                              <p:par>
                                <p:cTn id="14" presetID="2" presetClass="entr" presetSubtype="4" fill="hold" nodeType="withEffect">
                                  <p:stCondLst>
                                    <p:cond delay="0"/>
                                  </p:stCondLst>
                                  <p:childTnLst>
                                    <p:set>
                                      <p:cBhvr>
                                        <p:cTn id="15" dur="1" fill="hold">
                                          <p:stCondLst>
                                            <p:cond delay="0"/>
                                          </p:stCondLst>
                                        </p:cTn>
                                        <p:tgtEl>
                                          <p:spTgt spid="814176"/>
                                        </p:tgtEl>
                                        <p:attrNameLst>
                                          <p:attrName>style.visibility</p:attrName>
                                        </p:attrNameLst>
                                      </p:cBhvr>
                                      <p:to>
                                        <p:strVal val="visible"/>
                                      </p:to>
                                    </p:set>
                                    <p:anim calcmode="lin" valueType="num">
                                      <p:cBhvr additive="base">
                                        <p:cTn id="16" dur="500" fill="hold"/>
                                        <p:tgtEl>
                                          <p:spTgt spid="814176"/>
                                        </p:tgtEl>
                                        <p:attrNameLst>
                                          <p:attrName>ppt_x</p:attrName>
                                        </p:attrNameLst>
                                      </p:cBhvr>
                                      <p:tavLst>
                                        <p:tav tm="0">
                                          <p:val>
                                            <p:strVal val="#ppt_x"/>
                                          </p:val>
                                        </p:tav>
                                        <p:tav tm="100000">
                                          <p:val>
                                            <p:strVal val="#ppt_x"/>
                                          </p:val>
                                        </p:tav>
                                      </p:tavLst>
                                    </p:anim>
                                    <p:anim calcmode="lin" valueType="num">
                                      <p:cBhvr additive="base">
                                        <p:cTn id="17" dur="500" fill="hold"/>
                                        <p:tgtEl>
                                          <p:spTgt spid="814176"/>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814171"/>
                                        </p:tgtEl>
                                        <p:attrNameLst>
                                          <p:attrName>style.visibility</p:attrName>
                                        </p:attrNameLst>
                                      </p:cBhvr>
                                      <p:to>
                                        <p:strVal val="visible"/>
                                      </p:to>
                                    </p:set>
                                    <p:animEffect transition="in" filter="box(in)">
                                      <p:cBhvr>
                                        <p:cTn id="22" dur="1000"/>
                                        <p:tgtEl>
                                          <p:spTgt spid="814171"/>
                                        </p:tgtEl>
                                      </p:cBhvr>
                                    </p:animEffect>
                                  </p:childTnLst>
                                </p:cTn>
                              </p:par>
                              <p:par>
                                <p:cTn id="23" presetID="4" presetClass="entr" presetSubtype="16" fill="hold" nodeType="withEffect">
                                  <p:stCondLst>
                                    <p:cond delay="0"/>
                                  </p:stCondLst>
                                  <p:childTnLst>
                                    <p:set>
                                      <p:cBhvr>
                                        <p:cTn id="24" dur="1" fill="hold">
                                          <p:stCondLst>
                                            <p:cond delay="0"/>
                                          </p:stCondLst>
                                        </p:cTn>
                                        <p:tgtEl>
                                          <p:spTgt spid="814170"/>
                                        </p:tgtEl>
                                        <p:attrNameLst>
                                          <p:attrName>style.visibility</p:attrName>
                                        </p:attrNameLst>
                                      </p:cBhvr>
                                      <p:to>
                                        <p:strVal val="visible"/>
                                      </p:to>
                                    </p:set>
                                    <p:animEffect transition="in" filter="box(in)">
                                      <p:cBhvr>
                                        <p:cTn id="25" dur="1000"/>
                                        <p:tgtEl>
                                          <p:spTgt spid="814170"/>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814184"/>
                                        </p:tgtEl>
                                        <p:attrNameLst>
                                          <p:attrName>style.visibility</p:attrName>
                                        </p:attrNameLst>
                                      </p:cBhvr>
                                      <p:to>
                                        <p:strVal val="visible"/>
                                      </p:to>
                                    </p:set>
                                    <p:animEffect transition="in" filter="blinds(horizontal)">
                                      <p:cBhvr>
                                        <p:cTn id="30" dur="1000"/>
                                        <p:tgtEl>
                                          <p:spTgt spid="814184"/>
                                        </p:tgtEl>
                                      </p:cBhvr>
                                    </p:animEffect>
                                  </p:childTnLst>
                                </p:cTn>
                              </p:par>
                            </p:childTnLst>
                          </p:cTn>
                        </p:par>
                      </p:childTnLst>
                    </p:cTn>
                  </p:par>
                  <p:par>
                    <p:cTn id="31" fill="hold">
                      <p:stCondLst>
                        <p:cond delay="indefinite"/>
                      </p:stCondLst>
                      <p:childTnLst>
                        <p:par>
                          <p:cTn id="32" fill="hold">
                            <p:stCondLst>
                              <p:cond delay="0"/>
                            </p:stCondLst>
                            <p:childTnLst>
                              <p:par>
                                <p:cTn id="33" presetID="4" presetClass="entr" presetSubtype="16" fill="hold" grpId="0" nodeType="clickEffect">
                                  <p:stCondLst>
                                    <p:cond delay="0"/>
                                  </p:stCondLst>
                                  <p:childTnLst>
                                    <p:set>
                                      <p:cBhvr>
                                        <p:cTn id="34" dur="1" fill="hold">
                                          <p:stCondLst>
                                            <p:cond delay="0"/>
                                          </p:stCondLst>
                                        </p:cTn>
                                        <p:tgtEl>
                                          <p:spTgt spid="814185"/>
                                        </p:tgtEl>
                                        <p:attrNameLst>
                                          <p:attrName>style.visibility</p:attrName>
                                        </p:attrNameLst>
                                      </p:cBhvr>
                                      <p:to>
                                        <p:strVal val="visible"/>
                                      </p:to>
                                    </p:set>
                                    <p:animEffect transition="in" filter="box(in)">
                                      <p:cBhvr>
                                        <p:cTn id="35" dur="1000"/>
                                        <p:tgtEl>
                                          <p:spTgt spid="814185"/>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grpId="0" nodeType="clickEffect">
                                  <p:stCondLst>
                                    <p:cond delay="0"/>
                                  </p:stCondLst>
                                  <p:childTnLst>
                                    <p:set>
                                      <p:cBhvr>
                                        <p:cTn id="39" dur="1" fill="hold">
                                          <p:stCondLst>
                                            <p:cond delay="0"/>
                                          </p:stCondLst>
                                        </p:cTn>
                                        <p:tgtEl>
                                          <p:spTgt spid="814180"/>
                                        </p:tgtEl>
                                        <p:attrNameLst>
                                          <p:attrName>style.visibility</p:attrName>
                                        </p:attrNameLst>
                                      </p:cBhvr>
                                      <p:to>
                                        <p:strVal val="visible"/>
                                      </p:to>
                                    </p:set>
                                    <p:animEffect transition="in" filter="blinds(horizontal)">
                                      <p:cBhvr>
                                        <p:cTn id="40" dur="500"/>
                                        <p:tgtEl>
                                          <p:spTgt spid="814180"/>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grpId="0" nodeType="clickEffect">
                                  <p:stCondLst>
                                    <p:cond delay="0"/>
                                  </p:stCondLst>
                                  <p:childTnLst>
                                    <p:set>
                                      <p:cBhvr>
                                        <p:cTn id="44" dur="1" fill="hold">
                                          <p:stCondLst>
                                            <p:cond delay="0"/>
                                          </p:stCondLst>
                                        </p:cTn>
                                        <p:tgtEl>
                                          <p:spTgt spid="814179"/>
                                        </p:tgtEl>
                                        <p:attrNameLst>
                                          <p:attrName>style.visibility</p:attrName>
                                        </p:attrNameLst>
                                      </p:cBhvr>
                                      <p:to>
                                        <p:strVal val="visible"/>
                                      </p:to>
                                    </p:set>
                                    <p:animEffect transition="in" filter="blinds(horizontal)">
                                      <p:cBhvr>
                                        <p:cTn id="45" dur="1000"/>
                                        <p:tgtEl>
                                          <p:spTgt spid="814179"/>
                                        </p:tgtEl>
                                      </p:cBhvr>
                                    </p:animEffect>
                                  </p:childTnLst>
                                </p:cTn>
                              </p:par>
                            </p:childTnLst>
                          </p:cTn>
                        </p:par>
                      </p:childTnLst>
                    </p:cTn>
                  </p:par>
                  <p:par>
                    <p:cTn id="46" fill="hold">
                      <p:stCondLst>
                        <p:cond delay="indefinite"/>
                      </p:stCondLst>
                      <p:childTnLst>
                        <p:par>
                          <p:cTn id="47" fill="hold">
                            <p:stCondLst>
                              <p:cond delay="0"/>
                            </p:stCondLst>
                            <p:childTnLst>
                              <p:par>
                                <p:cTn id="48" presetID="3" presetClass="entr" presetSubtype="10" fill="hold" grpId="0" nodeType="clickEffect">
                                  <p:stCondLst>
                                    <p:cond delay="0"/>
                                  </p:stCondLst>
                                  <p:childTnLst>
                                    <p:set>
                                      <p:cBhvr>
                                        <p:cTn id="49" dur="1" fill="hold">
                                          <p:stCondLst>
                                            <p:cond delay="0"/>
                                          </p:stCondLst>
                                        </p:cTn>
                                        <p:tgtEl>
                                          <p:spTgt spid="814181"/>
                                        </p:tgtEl>
                                        <p:attrNameLst>
                                          <p:attrName>style.visibility</p:attrName>
                                        </p:attrNameLst>
                                      </p:cBhvr>
                                      <p:to>
                                        <p:strVal val="visible"/>
                                      </p:to>
                                    </p:set>
                                    <p:animEffect transition="in" filter="blinds(horizontal)">
                                      <p:cBhvr>
                                        <p:cTn id="50" dur="1000"/>
                                        <p:tgtEl>
                                          <p:spTgt spid="814181"/>
                                        </p:tgtEl>
                                      </p:cBhvr>
                                    </p:animEffect>
                                  </p:childTnLst>
                                </p:cTn>
                              </p:par>
                            </p:childTnLst>
                          </p:cTn>
                        </p:par>
                      </p:childTnLst>
                    </p:cTn>
                  </p:par>
                  <p:par>
                    <p:cTn id="51" fill="hold">
                      <p:stCondLst>
                        <p:cond delay="indefinite"/>
                      </p:stCondLst>
                      <p:childTnLst>
                        <p:par>
                          <p:cTn id="52" fill="hold">
                            <p:stCondLst>
                              <p:cond delay="0"/>
                            </p:stCondLst>
                            <p:childTnLst>
                              <p:par>
                                <p:cTn id="53" presetID="3" presetClass="entr" presetSubtype="10" fill="hold" grpId="0" nodeType="clickEffect">
                                  <p:stCondLst>
                                    <p:cond delay="0"/>
                                  </p:stCondLst>
                                  <p:childTnLst>
                                    <p:set>
                                      <p:cBhvr>
                                        <p:cTn id="54" dur="1" fill="hold">
                                          <p:stCondLst>
                                            <p:cond delay="0"/>
                                          </p:stCondLst>
                                        </p:cTn>
                                        <p:tgtEl>
                                          <p:spTgt spid="814186"/>
                                        </p:tgtEl>
                                        <p:attrNameLst>
                                          <p:attrName>style.visibility</p:attrName>
                                        </p:attrNameLst>
                                      </p:cBhvr>
                                      <p:to>
                                        <p:strVal val="visible"/>
                                      </p:to>
                                    </p:set>
                                    <p:animEffect transition="in" filter="blinds(horizontal)">
                                      <p:cBhvr>
                                        <p:cTn id="55" dur="1000"/>
                                        <p:tgtEl>
                                          <p:spTgt spid="814186"/>
                                        </p:tgtEl>
                                      </p:cBhvr>
                                    </p:animEffect>
                                  </p:childTnLst>
                                </p:cTn>
                              </p:par>
                            </p:childTnLst>
                          </p:cTn>
                        </p:par>
                      </p:childTnLst>
                    </p:cTn>
                  </p:par>
                  <p:par>
                    <p:cTn id="56" fill="hold">
                      <p:stCondLst>
                        <p:cond delay="indefinite"/>
                      </p:stCondLst>
                      <p:childTnLst>
                        <p:par>
                          <p:cTn id="57" fill="hold">
                            <p:stCondLst>
                              <p:cond delay="0"/>
                            </p:stCondLst>
                            <p:childTnLst>
                              <p:par>
                                <p:cTn id="58" presetID="3" presetClass="entr" presetSubtype="10" fill="hold" grpId="0" nodeType="clickEffect">
                                  <p:stCondLst>
                                    <p:cond delay="0"/>
                                  </p:stCondLst>
                                  <p:childTnLst>
                                    <p:set>
                                      <p:cBhvr>
                                        <p:cTn id="59" dur="1" fill="hold">
                                          <p:stCondLst>
                                            <p:cond delay="0"/>
                                          </p:stCondLst>
                                        </p:cTn>
                                        <p:tgtEl>
                                          <p:spTgt spid="814182"/>
                                        </p:tgtEl>
                                        <p:attrNameLst>
                                          <p:attrName>style.visibility</p:attrName>
                                        </p:attrNameLst>
                                      </p:cBhvr>
                                      <p:to>
                                        <p:strVal val="visible"/>
                                      </p:to>
                                    </p:set>
                                    <p:animEffect transition="in" filter="blinds(horizontal)">
                                      <p:cBhvr>
                                        <p:cTn id="60" dur="1000"/>
                                        <p:tgtEl>
                                          <p:spTgt spid="814182"/>
                                        </p:tgtEl>
                                      </p:cBhvr>
                                    </p:animEffect>
                                  </p:childTnLst>
                                </p:cTn>
                              </p:par>
                              <p:par>
                                <p:cTn id="61" presetID="3" presetClass="entr" presetSubtype="10" fill="hold" grpId="0" nodeType="withEffect">
                                  <p:stCondLst>
                                    <p:cond delay="0"/>
                                  </p:stCondLst>
                                  <p:childTnLst>
                                    <p:set>
                                      <p:cBhvr>
                                        <p:cTn id="62" dur="1" fill="hold">
                                          <p:stCondLst>
                                            <p:cond delay="0"/>
                                          </p:stCondLst>
                                        </p:cTn>
                                        <p:tgtEl>
                                          <p:spTgt spid="814183"/>
                                        </p:tgtEl>
                                        <p:attrNameLst>
                                          <p:attrName>style.visibility</p:attrName>
                                        </p:attrNameLst>
                                      </p:cBhvr>
                                      <p:to>
                                        <p:strVal val="visible"/>
                                      </p:to>
                                    </p:set>
                                    <p:animEffect transition="in" filter="blinds(horizontal)">
                                      <p:cBhvr>
                                        <p:cTn id="63" dur="1000"/>
                                        <p:tgtEl>
                                          <p:spTgt spid="814183"/>
                                        </p:tgtEl>
                                      </p:cBhvr>
                                    </p:animEffect>
                                  </p:childTnLst>
                                </p:cTn>
                              </p:par>
                            </p:childTnLst>
                          </p:cTn>
                        </p:par>
                      </p:childTnLst>
                    </p:cTn>
                  </p:par>
                  <p:par>
                    <p:cTn id="64" fill="hold">
                      <p:stCondLst>
                        <p:cond delay="indefinite"/>
                      </p:stCondLst>
                      <p:childTnLst>
                        <p:par>
                          <p:cTn id="65" fill="hold">
                            <p:stCondLst>
                              <p:cond delay="0"/>
                            </p:stCondLst>
                            <p:childTnLst>
                              <p:par>
                                <p:cTn id="66" presetID="3" presetClass="entr" presetSubtype="10" fill="hold" nodeType="clickEffect">
                                  <p:stCondLst>
                                    <p:cond delay="0"/>
                                  </p:stCondLst>
                                  <p:childTnLst>
                                    <p:set>
                                      <p:cBhvr>
                                        <p:cTn id="67" dur="1" fill="hold">
                                          <p:stCondLst>
                                            <p:cond delay="0"/>
                                          </p:stCondLst>
                                        </p:cTn>
                                        <p:tgtEl>
                                          <p:spTgt spid="814172"/>
                                        </p:tgtEl>
                                        <p:attrNameLst>
                                          <p:attrName>style.visibility</p:attrName>
                                        </p:attrNameLst>
                                      </p:cBhvr>
                                      <p:to>
                                        <p:strVal val="visible"/>
                                      </p:to>
                                    </p:set>
                                    <p:animEffect transition="in" filter="blinds(horizontal)">
                                      <p:cBhvr>
                                        <p:cTn id="68" dur="1000"/>
                                        <p:tgtEl>
                                          <p:spTgt spid="814172"/>
                                        </p:tgtEl>
                                      </p:cBhvr>
                                    </p:animEffect>
                                  </p:childTnLst>
                                </p:cTn>
                              </p:par>
                            </p:childTnLst>
                          </p:cTn>
                        </p:par>
                      </p:childTnLst>
                    </p:cTn>
                  </p:par>
                  <p:par>
                    <p:cTn id="69" fill="hold">
                      <p:stCondLst>
                        <p:cond delay="indefinite"/>
                      </p:stCondLst>
                      <p:childTnLst>
                        <p:par>
                          <p:cTn id="70" fill="hold">
                            <p:stCondLst>
                              <p:cond delay="0"/>
                            </p:stCondLst>
                            <p:childTnLst>
                              <p:par>
                                <p:cTn id="71" presetID="3" presetClass="entr" presetSubtype="10" fill="hold" grpId="0" nodeType="clickEffect">
                                  <p:stCondLst>
                                    <p:cond delay="0"/>
                                  </p:stCondLst>
                                  <p:childTnLst>
                                    <p:set>
                                      <p:cBhvr>
                                        <p:cTn id="72" dur="1" fill="hold">
                                          <p:stCondLst>
                                            <p:cond delay="0"/>
                                          </p:stCondLst>
                                        </p:cTn>
                                        <p:tgtEl>
                                          <p:spTgt spid="814178"/>
                                        </p:tgtEl>
                                        <p:attrNameLst>
                                          <p:attrName>style.visibility</p:attrName>
                                        </p:attrNameLst>
                                      </p:cBhvr>
                                      <p:to>
                                        <p:strVal val="visible"/>
                                      </p:to>
                                    </p:set>
                                    <p:animEffect transition="in" filter="blinds(horizontal)">
                                      <p:cBhvr>
                                        <p:cTn id="73" dur="1000"/>
                                        <p:tgtEl>
                                          <p:spTgt spid="814178"/>
                                        </p:tgtEl>
                                      </p:cBhvr>
                                    </p:animEffect>
                                  </p:childTnLst>
                                </p:cTn>
                              </p:par>
                            </p:childTnLst>
                          </p:cTn>
                        </p:par>
                      </p:childTnLst>
                    </p:cTn>
                  </p:par>
                  <p:par>
                    <p:cTn id="74" fill="hold">
                      <p:stCondLst>
                        <p:cond delay="indefinite"/>
                      </p:stCondLst>
                      <p:childTnLst>
                        <p:par>
                          <p:cTn id="75" fill="hold">
                            <p:stCondLst>
                              <p:cond delay="0"/>
                            </p:stCondLst>
                            <p:childTnLst>
                              <p:par>
                                <p:cTn id="76" presetID="3" presetClass="entr" presetSubtype="10" fill="hold" grpId="0" nodeType="clickEffect">
                                  <p:stCondLst>
                                    <p:cond delay="0"/>
                                  </p:stCondLst>
                                  <p:childTnLst>
                                    <p:set>
                                      <p:cBhvr>
                                        <p:cTn id="77" dur="1" fill="hold">
                                          <p:stCondLst>
                                            <p:cond delay="0"/>
                                          </p:stCondLst>
                                        </p:cTn>
                                        <p:tgtEl>
                                          <p:spTgt spid="814188"/>
                                        </p:tgtEl>
                                        <p:attrNameLst>
                                          <p:attrName>style.visibility</p:attrName>
                                        </p:attrNameLst>
                                      </p:cBhvr>
                                      <p:to>
                                        <p:strVal val="visible"/>
                                      </p:to>
                                    </p:set>
                                    <p:animEffect transition="in" filter="blinds(horizontal)">
                                      <p:cBhvr>
                                        <p:cTn id="78" dur="1000"/>
                                        <p:tgtEl>
                                          <p:spTgt spid="814188"/>
                                        </p:tgtEl>
                                      </p:cBhvr>
                                    </p:animEffect>
                                  </p:childTnLst>
                                </p:cTn>
                              </p:par>
                            </p:childTnLst>
                          </p:cTn>
                        </p:par>
                      </p:childTnLst>
                    </p:cTn>
                  </p:par>
                  <p:par>
                    <p:cTn id="79" fill="hold">
                      <p:stCondLst>
                        <p:cond delay="indefinite"/>
                      </p:stCondLst>
                      <p:childTnLst>
                        <p:par>
                          <p:cTn id="80" fill="hold">
                            <p:stCondLst>
                              <p:cond delay="0"/>
                            </p:stCondLst>
                            <p:childTnLst>
                              <p:par>
                                <p:cTn id="81" presetID="3" presetClass="entr" presetSubtype="10" fill="hold" grpId="0" nodeType="clickEffect">
                                  <p:stCondLst>
                                    <p:cond delay="0"/>
                                  </p:stCondLst>
                                  <p:childTnLst>
                                    <p:set>
                                      <p:cBhvr>
                                        <p:cTn id="82" dur="1" fill="hold">
                                          <p:stCondLst>
                                            <p:cond delay="0"/>
                                          </p:stCondLst>
                                        </p:cTn>
                                        <p:tgtEl>
                                          <p:spTgt spid="814189"/>
                                        </p:tgtEl>
                                        <p:attrNameLst>
                                          <p:attrName>style.visibility</p:attrName>
                                        </p:attrNameLst>
                                      </p:cBhvr>
                                      <p:to>
                                        <p:strVal val="visible"/>
                                      </p:to>
                                    </p:set>
                                    <p:animEffect transition="in" filter="blinds(horizontal)">
                                      <p:cBhvr>
                                        <p:cTn id="83" dur="1000"/>
                                        <p:tgtEl>
                                          <p:spTgt spid="814189"/>
                                        </p:tgtEl>
                                      </p:cBhvr>
                                    </p:animEffect>
                                  </p:childTnLst>
                                </p:cTn>
                              </p:par>
                            </p:childTnLst>
                          </p:cTn>
                        </p:par>
                      </p:childTnLst>
                    </p:cTn>
                  </p:par>
                  <p:par>
                    <p:cTn id="84" fill="hold">
                      <p:stCondLst>
                        <p:cond delay="indefinite"/>
                      </p:stCondLst>
                      <p:childTnLst>
                        <p:par>
                          <p:cTn id="85" fill="hold">
                            <p:stCondLst>
                              <p:cond delay="0"/>
                            </p:stCondLst>
                            <p:childTnLst>
                              <p:par>
                                <p:cTn id="86" presetID="3" presetClass="entr" presetSubtype="10" fill="hold" grpId="0" nodeType="clickEffect">
                                  <p:stCondLst>
                                    <p:cond delay="0"/>
                                  </p:stCondLst>
                                  <p:childTnLst>
                                    <p:set>
                                      <p:cBhvr>
                                        <p:cTn id="87" dur="1" fill="hold">
                                          <p:stCondLst>
                                            <p:cond delay="0"/>
                                          </p:stCondLst>
                                        </p:cTn>
                                        <p:tgtEl>
                                          <p:spTgt spid="814187"/>
                                        </p:tgtEl>
                                        <p:attrNameLst>
                                          <p:attrName>style.visibility</p:attrName>
                                        </p:attrNameLst>
                                      </p:cBhvr>
                                      <p:to>
                                        <p:strVal val="visible"/>
                                      </p:to>
                                    </p:set>
                                    <p:animEffect transition="in" filter="blinds(horizontal)">
                                      <p:cBhvr>
                                        <p:cTn id="88" dur="500"/>
                                        <p:tgtEl>
                                          <p:spTgt spid="814187"/>
                                        </p:tgtEl>
                                      </p:cBhvr>
                                    </p:animEffect>
                                  </p:childTnLst>
                                </p:cTn>
                              </p:par>
                            </p:childTnLst>
                          </p:cTn>
                        </p:par>
                      </p:childTnLst>
                    </p:cTn>
                  </p:par>
                  <p:par>
                    <p:cTn id="89" fill="hold">
                      <p:stCondLst>
                        <p:cond delay="indefinite"/>
                      </p:stCondLst>
                      <p:childTnLst>
                        <p:par>
                          <p:cTn id="90" fill="hold">
                            <p:stCondLst>
                              <p:cond delay="0"/>
                            </p:stCondLst>
                            <p:childTnLst>
                              <p:par>
                                <p:cTn id="91" presetID="3" presetClass="entr" presetSubtype="10" fill="hold" grpId="0" nodeType="clickEffect">
                                  <p:stCondLst>
                                    <p:cond delay="0"/>
                                  </p:stCondLst>
                                  <p:childTnLst>
                                    <p:set>
                                      <p:cBhvr>
                                        <p:cTn id="92" dur="1" fill="hold">
                                          <p:stCondLst>
                                            <p:cond delay="0"/>
                                          </p:stCondLst>
                                        </p:cTn>
                                        <p:tgtEl>
                                          <p:spTgt spid="814190"/>
                                        </p:tgtEl>
                                        <p:attrNameLst>
                                          <p:attrName>style.visibility</p:attrName>
                                        </p:attrNameLst>
                                      </p:cBhvr>
                                      <p:to>
                                        <p:strVal val="visible"/>
                                      </p:to>
                                    </p:set>
                                    <p:animEffect transition="in" filter="blinds(horizontal)">
                                      <p:cBhvr>
                                        <p:cTn id="93" dur="1000"/>
                                        <p:tgtEl>
                                          <p:spTgt spid="814190"/>
                                        </p:tgtEl>
                                      </p:cBhvr>
                                    </p:animEffect>
                                  </p:childTnLst>
                                </p:cTn>
                              </p:par>
                              <p:par>
                                <p:cTn id="94" presetID="3" presetClass="entr" presetSubtype="10" fill="hold" grpId="0" nodeType="withEffect">
                                  <p:stCondLst>
                                    <p:cond delay="0"/>
                                  </p:stCondLst>
                                  <p:childTnLst>
                                    <p:set>
                                      <p:cBhvr>
                                        <p:cTn id="95" dur="1" fill="hold">
                                          <p:stCondLst>
                                            <p:cond delay="0"/>
                                          </p:stCondLst>
                                        </p:cTn>
                                        <p:tgtEl>
                                          <p:spTgt spid="814191"/>
                                        </p:tgtEl>
                                        <p:attrNameLst>
                                          <p:attrName>style.visibility</p:attrName>
                                        </p:attrNameLst>
                                      </p:cBhvr>
                                      <p:to>
                                        <p:strVal val="visible"/>
                                      </p:to>
                                    </p:set>
                                    <p:animEffect transition="in" filter="blinds(horizontal)">
                                      <p:cBhvr>
                                        <p:cTn id="96" dur="1000"/>
                                        <p:tgtEl>
                                          <p:spTgt spid="814191"/>
                                        </p:tgtEl>
                                      </p:cBhvr>
                                    </p:animEffect>
                                  </p:childTnLst>
                                </p:cTn>
                              </p:par>
                            </p:childTnLst>
                          </p:cTn>
                        </p:par>
                      </p:childTnLst>
                    </p:cTn>
                  </p:par>
                  <p:par>
                    <p:cTn id="97" fill="hold">
                      <p:stCondLst>
                        <p:cond delay="indefinite"/>
                      </p:stCondLst>
                      <p:childTnLst>
                        <p:par>
                          <p:cTn id="98" fill="hold">
                            <p:stCondLst>
                              <p:cond delay="0"/>
                            </p:stCondLst>
                            <p:childTnLst>
                              <p:par>
                                <p:cTn id="99" presetID="2" presetClass="exit" presetSubtype="4" fill="hold" grpId="0" nodeType="clickEffect">
                                  <p:stCondLst>
                                    <p:cond delay="0"/>
                                  </p:stCondLst>
                                  <p:childTnLst>
                                    <p:anim calcmode="lin" valueType="num">
                                      <p:cBhvr additive="base">
                                        <p:cTn id="100" dur="500"/>
                                        <p:tgtEl>
                                          <p:spTgt spid="814104"/>
                                        </p:tgtEl>
                                        <p:attrNameLst>
                                          <p:attrName>ppt_x</p:attrName>
                                        </p:attrNameLst>
                                      </p:cBhvr>
                                      <p:tavLst>
                                        <p:tav tm="0">
                                          <p:val>
                                            <p:strVal val="ppt_x"/>
                                          </p:val>
                                        </p:tav>
                                        <p:tav tm="100000">
                                          <p:val>
                                            <p:strVal val="ppt_x"/>
                                          </p:val>
                                        </p:tav>
                                      </p:tavLst>
                                    </p:anim>
                                    <p:anim calcmode="lin" valueType="num">
                                      <p:cBhvr additive="base">
                                        <p:cTn id="101" dur="500"/>
                                        <p:tgtEl>
                                          <p:spTgt spid="814104"/>
                                        </p:tgtEl>
                                        <p:attrNameLst>
                                          <p:attrName>ppt_y</p:attrName>
                                        </p:attrNameLst>
                                      </p:cBhvr>
                                      <p:tavLst>
                                        <p:tav tm="0">
                                          <p:val>
                                            <p:strVal val="ppt_y"/>
                                          </p:val>
                                        </p:tav>
                                        <p:tav tm="100000">
                                          <p:val>
                                            <p:strVal val="1+ppt_h/2"/>
                                          </p:val>
                                        </p:tav>
                                      </p:tavLst>
                                    </p:anim>
                                    <p:set>
                                      <p:cBhvr>
                                        <p:cTn id="102" dur="1" fill="hold">
                                          <p:stCondLst>
                                            <p:cond delay="499"/>
                                          </p:stCondLst>
                                        </p:cTn>
                                        <p:tgtEl>
                                          <p:spTgt spid="814104"/>
                                        </p:tgtEl>
                                        <p:attrNameLst>
                                          <p:attrName>style.visibility</p:attrName>
                                        </p:attrNameLst>
                                      </p:cBhvr>
                                      <p:to>
                                        <p:strVal val="hidden"/>
                                      </p:to>
                                    </p:set>
                                  </p:childTnLst>
                                </p:cTn>
                              </p:par>
                              <p:par>
                                <p:cTn id="103" presetID="2" presetClass="exit" presetSubtype="4" fill="hold" grpId="0" nodeType="withEffect">
                                  <p:stCondLst>
                                    <p:cond delay="0"/>
                                  </p:stCondLst>
                                  <p:childTnLst>
                                    <p:anim calcmode="lin" valueType="num">
                                      <p:cBhvr additive="base">
                                        <p:cTn id="104" dur="500"/>
                                        <p:tgtEl>
                                          <p:spTgt spid="814134"/>
                                        </p:tgtEl>
                                        <p:attrNameLst>
                                          <p:attrName>ppt_x</p:attrName>
                                        </p:attrNameLst>
                                      </p:cBhvr>
                                      <p:tavLst>
                                        <p:tav tm="0">
                                          <p:val>
                                            <p:strVal val="ppt_x"/>
                                          </p:val>
                                        </p:tav>
                                        <p:tav tm="100000">
                                          <p:val>
                                            <p:strVal val="ppt_x"/>
                                          </p:val>
                                        </p:tav>
                                      </p:tavLst>
                                    </p:anim>
                                    <p:anim calcmode="lin" valueType="num">
                                      <p:cBhvr additive="base">
                                        <p:cTn id="105" dur="500"/>
                                        <p:tgtEl>
                                          <p:spTgt spid="814134"/>
                                        </p:tgtEl>
                                        <p:attrNameLst>
                                          <p:attrName>ppt_y</p:attrName>
                                        </p:attrNameLst>
                                      </p:cBhvr>
                                      <p:tavLst>
                                        <p:tav tm="0">
                                          <p:val>
                                            <p:strVal val="ppt_y"/>
                                          </p:val>
                                        </p:tav>
                                        <p:tav tm="100000">
                                          <p:val>
                                            <p:strVal val="1+ppt_h/2"/>
                                          </p:val>
                                        </p:tav>
                                      </p:tavLst>
                                    </p:anim>
                                    <p:set>
                                      <p:cBhvr>
                                        <p:cTn id="106" dur="1" fill="hold">
                                          <p:stCondLst>
                                            <p:cond delay="499"/>
                                          </p:stCondLst>
                                        </p:cTn>
                                        <p:tgtEl>
                                          <p:spTgt spid="814134"/>
                                        </p:tgtEl>
                                        <p:attrNameLst>
                                          <p:attrName>style.visibility</p:attrName>
                                        </p:attrNameLst>
                                      </p:cBhvr>
                                      <p:to>
                                        <p:strVal val="hidden"/>
                                      </p:to>
                                    </p:set>
                                  </p:childTnLst>
                                </p:cTn>
                              </p:par>
                              <p:par>
                                <p:cTn id="107" presetID="2" presetClass="exit" presetSubtype="4" fill="hold" grpId="0" nodeType="withEffect">
                                  <p:stCondLst>
                                    <p:cond delay="0"/>
                                  </p:stCondLst>
                                  <p:childTnLst>
                                    <p:anim calcmode="lin" valueType="num">
                                      <p:cBhvr additive="base">
                                        <p:cTn id="108" dur="500"/>
                                        <p:tgtEl>
                                          <p:spTgt spid="814135"/>
                                        </p:tgtEl>
                                        <p:attrNameLst>
                                          <p:attrName>ppt_x</p:attrName>
                                        </p:attrNameLst>
                                      </p:cBhvr>
                                      <p:tavLst>
                                        <p:tav tm="0">
                                          <p:val>
                                            <p:strVal val="ppt_x"/>
                                          </p:val>
                                        </p:tav>
                                        <p:tav tm="100000">
                                          <p:val>
                                            <p:strVal val="ppt_x"/>
                                          </p:val>
                                        </p:tav>
                                      </p:tavLst>
                                    </p:anim>
                                    <p:anim calcmode="lin" valueType="num">
                                      <p:cBhvr additive="base">
                                        <p:cTn id="109" dur="500"/>
                                        <p:tgtEl>
                                          <p:spTgt spid="814135"/>
                                        </p:tgtEl>
                                        <p:attrNameLst>
                                          <p:attrName>ppt_y</p:attrName>
                                        </p:attrNameLst>
                                      </p:cBhvr>
                                      <p:tavLst>
                                        <p:tav tm="0">
                                          <p:val>
                                            <p:strVal val="ppt_y"/>
                                          </p:val>
                                        </p:tav>
                                        <p:tav tm="100000">
                                          <p:val>
                                            <p:strVal val="1+ppt_h/2"/>
                                          </p:val>
                                        </p:tav>
                                      </p:tavLst>
                                    </p:anim>
                                    <p:set>
                                      <p:cBhvr>
                                        <p:cTn id="110" dur="1" fill="hold">
                                          <p:stCondLst>
                                            <p:cond delay="499"/>
                                          </p:stCondLst>
                                        </p:cTn>
                                        <p:tgtEl>
                                          <p:spTgt spid="814135"/>
                                        </p:tgtEl>
                                        <p:attrNameLst>
                                          <p:attrName>style.visibility</p:attrName>
                                        </p:attrNameLst>
                                      </p:cBhvr>
                                      <p:to>
                                        <p:strVal val="hidden"/>
                                      </p:to>
                                    </p:set>
                                  </p:childTnLst>
                                </p:cTn>
                              </p:par>
                            </p:childTnLst>
                          </p:cTn>
                        </p:par>
                      </p:childTnLst>
                    </p:cTn>
                  </p:par>
                  <p:par>
                    <p:cTn id="111" fill="hold">
                      <p:stCondLst>
                        <p:cond delay="indefinite"/>
                      </p:stCondLst>
                      <p:childTnLst>
                        <p:par>
                          <p:cTn id="112" fill="hold">
                            <p:stCondLst>
                              <p:cond delay="0"/>
                            </p:stCondLst>
                            <p:childTnLst>
                              <p:par>
                                <p:cTn id="113" presetID="2" presetClass="entr" presetSubtype="4" fill="hold" grpId="0" nodeType="clickEffect">
                                  <p:stCondLst>
                                    <p:cond delay="0"/>
                                  </p:stCondLst>
                                  <p:childTnLst>
                                    <p:set>
                                      <p:cBhvr>
                                        <p:cTn id="114" dur="1" fill="hold">
                                          <p:stCondLst>
                                            <p:cond delay="0"/>
                                          </p:stCondLst>
                                        </p:cTn>
                                        <p:tgtEl>
                                          <p:spTgt spid="115"/>
                                        </p:tgtEl>
                                        <p:attrNameLst>
                                          <p:attrName>style.visibility</p:attrName>
                                        </p:attrNameLst>
                                      </p:cBhvr>
                                      <p:to>
                                        <p:strVal val="visible"/>
                                      </p:to>
                                    </p:set>
                                    <p:anim calcmode="lin" valueType="num">
                                      <p:cBhvr additive="base">
                                        <p:cTn id="115" dur="500" fill="hold"/>
                                        <p:tgtEl>
                                          <p:spTgt spid="115"/>
                                        </p:tgtEl>
                                        <p:attrNameLst>
                                          <p:attrName>ppt_x</p:attrName>
                                        </p:attrNameLst>
                                      </p:cBhvr>
                                      <p:tavLst>
                                        <p:tav tm="0">
                                          <p:val>
                                            <p:strVal val="#ppt_x"/>
                                          </p:val>
                                        </p:tav>
                                        <p:tav tm="100000">
                                          <p:val>
                                            <p:strVal val="#ppt_x"/>
                                          </p:val>
                                        </p:tav>
                                      </p:tavLst>
                                    </p:anim>
                                    <p:anim calcmode="lin" valueType="num">
                                      <p:cBhvr additive="base">
                                        <p:cTn id="116" dur="500" fill="hold"/>
                                        <p:tgtEl>
                                          <p:spTgt spid="115"/>
                                        </p:tgtEl>
                                        <p:attrNameLst>
                                          <p:attrName>ppt_y</p:attrName>
                                        </p:attrNameLst>
                                      </p:cBhvr>
                                      <p:tavLst>
                                        <p:tav tm="0">
                                          <p:val>
                                            <p:strVal val="1+#ppt_h/2"/>
                                          </p:val>
                                        </p:tav>
                                        <p:tav tm="100000">
                                          <p:val>
                                            <p:strVal val="#ppt_y"/>
                                          </p:val>
                                        </p:tav>
                                      </p:tavLst>
                                    </p:anim>
                                  </p:childTnLst>
                                </p:cTn>
                              </p:par>
                            </p:childTnLst>
                          </p:cTn>
                        </p:par>
                      </p:childTnLst>
                    </p:cTn>
                  </p:par>
                  <p:par>
                    <p:cTn id="117" fill="hold">
                      <p:stCondLst>
                        <p:cond delay="indefinite"/>
                      </p:stCondLst>
                      <p:childTnLst>
                        <p:par>
                          <p:cTn id="118" fill="hold">
                            <p:stCondLst>
                              <p:cond delay="0"/>
                            </p:stCondLst>
                            <p:childTnLst>
                              <p:par>
                                <p:cTn id="119" presetID="2" presetClass="exit" presetSubtype="4" fill="hold" grpId="0" nodeType="clickEffect">
                                  <p:stCondLst>
                                    <p:cond delay="0"/>
                                  </p:stCondLst>
                                  <p:childTnLst>
                                    <p:anim calcmode="lin" valueType="num">
                                      <p:cBhvr additive="base">
                                        <p:cTn id="120" dur="500"/>
                                        <p:tgtEl>
                                          <p:spTgt spid="814110"/>
                                        </p:tgtEl>
                                        <p:attrNameLst>
                                          <p:attrName>ppt_x</p:attrName>
                                        </p:attrNameLst>
                                      </p:cBhvr>
                                      <p:tavLst>
                                        <p:tav tm="0">
                                          <p:val>
                                            <p:strVal val="ppt_x"/>
                                          </p:val>
                                        </p:tav>
                                        <p:tav tm="100000">
                                          <p:val>
                                            <p:strVal val="ppt_x"/>
                                          </p:val>
                                        </p:tav>
                                      </p:tavLst>
                                    </p:anim>
                                    <p:anim calcmode="lin" valueType="num">
                                      <p:cBhvr additive="base">
                                        <p:cTn id="121" dur="500"/>
                                        <p:tgtEl>
                                          <p:spTgt spid="814110"/>
                                        </p:tgtEl>
                                        <p:attrNameLst>
                                          <p:attrName>ppt_y</p:attrName>
                                        </p:attrNameLst>
                                      </p:cBhvr>
                                      <p:tavLst>
                                        <p:tav tm="0">
                                          <p:val>
                                            <p:strVal val="ppt_y"/>
                                          </p:val>
                                        </p:tav>
                                        <p:tav tm="100000">
                                          <p:val>
                                            <p:strVal val="1+ppt_h/2"/>
                                          </p:val>
                                        </p:tav>
                                      </p:tavLst>
                                    </p:anim>
                                    <p:set>
                                      <p:cBhvr>
                                        <p:cTn id="122" dur="1" fill="hold">
                                          <p:stCondLst>
                                            <p:cond delay="499"/>
                                          </p:stCondLst>
                                        </p:cTn>
                                        <p:tgtEl>
                                          <p:spTgt spid="814110"/>
                                        </p:tgtEl>
                                        <p:attrNameLst>
                                          <p:attrName>style.visibility</p:attrName>
                                        </p:attrNameLst>
                                      </p:cBhvr>
                                      <p:to>
                                        <p:strVal val="hidden"/>
                                      </p:to>
                                    </p:set>
                                  </p:childTnLst>
                                </p:cTn>
                              </p:par>
                              <p:par>
                                <p:cTn id="123" presetID="2" presetClass="exit" presetSubtype="4" fill="hold" grpId="0" nodeType="withEffect">
                                  <p:stCondLst>
                                    <p:cond delay="0"/>
                                  </p:stCondLst>
                                  <p:childTnLst>
                                    <p:anim calcmode="lin" valueType="num">
                                      <p:cBhvr additive="base">
                                        <p:cTn id="124" dur="500"/>
                                        <p:tgtEl>
                                          <p:spTgt spid="814138"/>
                                        </p:tgtEl>
                                        <p:attrNameLst>
                                          <p:attrName>ppt_x</p:attrName>
                                        </p:attrNameLst>
                                      </p:cBhvr>
                                      <p:tavLst>
                                        <p:tav tm="0">
                                          <p:val>
                                            <p:strVal val="ppt_x"/>
                                          </p:val>
                                        </p:tav>
                                        <p:tav tm="100000">
                                          <p:val>
                                            <p:strVal val="ppt_x"/>
                                          </p:val>
                                        </p:tav>
                                      </p:tavLst>
                                    </p:anim>
                                    <p:anim calcmode="lin" valueType="num">
                                      <p:cBhvr additive="base">
                                        <p:cTn id="125" dur="500"/>
                                        <p:tgtEl>
                                          <p:spTgt spid="814138"/>
                                        </p:tgtEl>
                                        <p:attrNameLst>
                                          <p:attrName>ppt_y</p:attrName>
                                        </p:attrNameLst>
                                      </p:cBhvr>
                                      <p:tavLst>
                                        <p:tav tm="0">
                                          <p:val>
                                            <p:strVal val="ppt_y"/>
                                          </p:val>
                                        </p:tav>
                                        <p:tav tm="100000">
                                          <p:val>
                                            <p:strVal val="1+ppt_h/2"/>
                                          </p:val>
                                        </p:tav>
                                      </p:tavLst>
                                    </p:anim>
                                    <p:set>
                                      <p:cBhvr>
                                        <p:cTn id="126" dur="1" fill="hold">
                                          <p:stCondLst>
                                            <p:cond delay="499"/>
                                          </p:stCondLst>
                                        </p:cTn>
                                        <p:tgtEl>
                                          <p:spTgt spid="814138"/>
                                        </p:tgtEl>
                                        <p:attrNameLst>
                                          <p:attrName>style.visibility</p:attrName>
                                        </p:attrNameLst>
                                      </p:cBhvr>
                                      <p:to>
                                        <p:strVal val="hidden"/>
                                      </p:to>
                                    </p:set>
                                  </p:childTnLst>
                                </p:cTn>
                              </p:par>
                              <p:par>
                                <p:cTn id="127" presetID="2" presetClass="exit" presetSubtype="4" fill="hold" grpId="0" nodeType="withEffect">
                                  <p:stCondLst>
                                    <p:cond delay="0"/>
                                  </p:stCondLst>
                                  <p:childTnLst>
                                    <p:anim calcmode="lin" valueType="num">
                                      <p:cBhvr additive="base">
                                        <p:cTn id="128" dur="500"/>
                                        <p:tgtEl>
                                          <p:spTgt spid="814109"/>
                                        </p:tgtEl>
                                        <p:attrNameLst>
                                          <p:attrName>ppt_x</p:attrName>
                                        </p:attrNameLst>
                                      </p:cBhvr>
                                      <p:tavLst>
                                        <p:tav tm="0">
                                          <p:val>
                                            <p:strVal val="ppt_x"/>
                                          </p:val>
                                        </p:tav>
                                        <p:tav tm="100000">
                                          <p:val>
                                            <p:strVal val="ppt_x"/>
                                          </p:val>
                                        </p:tav>
                                      </p:tavLst>
                                    </p:anim>
                                    <p:anim calcmode="lin" valueType="num">
                                      <p:cBhvr additive="base">
                                        <p:cTn id="129" dur="500"/>
                                        <p:tgtEl>
                                          <p:spTgt spid="814109"/>
                                        </p:tgtEl>
                                        <p:attrNameLst>
                                          <p:attrName>ppt_y</p:attrName>
                                        </p:attrNameLst>
                                      </p:cBhvr>
                                      <p:tavLst>
                                        <p:tav tm="0">
                                          <p:val>
                                            <p:strVal val="ppt_y"/>
                                          </p:val>
                                        </p:tav>
                                        <p:tav tm="100000">
                                          <p:val>
                                            <p:strVal val="1+ppt_h/2"/>
                                          </p:val>
                                        </p:tav>
                                      </p:tavLst>
                                    </p:anim>
                                    <p:set>
                                      <p:cBhvr>
                                        <p:cTn id="130" dur="1" fill="hold">
                                          <p:stCondLst>
                                            <p:cond delay="499"/>
                                          </p:stCondLst>
                                        </p:cTn>
                                        <p:tgtEl>
                                          <p:spTgt spid="814109"/>
                                        </p:tgtEl>
                                        <p:attrNameLst>
                                          <p:attrName>style.visibility</p:attrName>
                                        </p:attrNameLst>
                                      </p:cBhvr>
                                      <p:to>
                                        <p:strVal val="hidden"/>
                                      </p:to>
                                    </p:set>
                                  </p:childTnLst>
                                </p:cTn>
                              </p:par>
                              <p:par>
                                <p:cTn id="131" presetID="2" presetClass="exit" presetSubtype="4" fill="hold" grpId="0" nodeType="withEffect">
                                  <p:stCondLst>
                                    <p:cond delay="0"/>
                                  </p:stCondLst>
                                  <p:childTnLst>
                                    <p:anim calcmode="lin" valueType="num">
                                      <p:cBhvr additive="base">
                                        <p:cTn id="132" dur="500"/>
                                        <p:tgtEl>
                                          <p:spTgt spid="814146"/>
                                        </p:tgtEl>
                                        <p:attrNameLst>
                                          <p:attrName>ppt_x</p:attrName>
                                        </p:attrNameLst>
                                      </p:cBhvr>
                                      <p:tavLst>
                                        <p:tav tm="0">
                                          <p:val>
                                            <p:strVal val="ppt_x"/>
                                          </p:val>
                                        </p:tav>
                                        <p:tav tm="100000">
                                          <p:val>
                                            <p:strVal val="ppt_x"/>
                                          </p:val>
                                        </p:tav>
                                      </p:tavLst>
                                    </p:anim>
                                    <p:anim calcmode="lin" valueType="num">
                                      <p:cBhvr additive="base">
                                        <p:cTn id="133" dur="500"/>
                                        <p:tgtEl>
                                          <p:spTgt spid="814146"/>
                                        </p:tgtEl>
                                        <p:attrNameLst>
                                          <p:attrName>ppt_y</p:attrName>
                                        </p:attrNameLst>
                                      </p:cBhvr>
                                      <p:tavLst>
                                        <p:tav tm="0">
                                          <p:val>
                                            <p:strVal val="ppt_y"/>
                                          </p:val>
                                        </p:tav>
                                        <p:tav tm="100000">
                                          <p:val>
                                            <p:strVal val="1+ppt_h/2"/>
                                          </p:val>
                                        </p:tav>
                                      </p:tavLst>
                                    </p:anim>
                                    <p:set>
                                      <p:cBhvr>
                                        <p:cTn id="134" dur="1" fill="hold">
                                          <p:stCondLst>
                                            <p:cond delay="499"/>
                                          </p:stCondLst>
                                        </p:cTn>
                                        <p:tgtEl>
                                          <p:spTgt spid="814146"/>
                                        </p:tgtEl>
                                        <p:attrNameLst>
                                          <p:attrName>style.visibility</p:attrName>
                                        </p:attrNameLst>
                                      </p:cBhvr>
                                      <p:to>
                                        <p:strVal val="hidden"/>
                                      </p:to>
                                    </p:set>
                                  </p:childTnLst>
                                </p:cTn>
                              </p:par>
                              <p:par>
                                <p:cTn id="135" presetID="2" presetClass="exit" presetSubtype="4" fill="hold" grpId="0" nodeType="withEffect">
                                  <p:stCondLst>
                                    <p:cond delay="0"/>
                                  </p:stCondLst>
                                  <p:childTnLst>
                                    <p:anim calcmode="lin" valueType="num">
                                      <p:cBhvr additive="base">
                                        <p:cTn id="136" dur="500"/>
                                        <p:tgtEl>
                                          <p:spTgt spid="814147"/>
                                        </p:tgtEl>
                                        <p:attrNameLst>
                                          <p:attrName>ppt_x</p:attrName>
                                        </p:attrNameLst>
                                      </p:cBhvr>
                                      <p:tavLst>
                                        <p:tav tm="0">
                                          <p:val>
                                            <p:strVal val="ppt_x"/>
                                          </p:val>
                                        </p:tav>
                                        <p:tav tm="100000">
                                          <p:val>
                                            <p:strVal val="ppt_x"/>
                                          </p:val>
                                        </p:tav>
                                      </p:tavLst>
                                    </p:anim>
                                    <p:anim calcmode="lin" valueType="num">
                                      <p:cBhvr additive="base">
                                        <p:cTn id="137" dur="500"/>
                                        <p:tgtEl>
                                          <p:spTgt spid="814147"/>
                                        </p:tgtEl>
                                        <p:attrNameLst>
                                          <p:attrName>ppt_y</p:attrName>
                                        </p:attrNameLst>
                                      </p:cBhvr>
                                      <p:tavLst>
                                        <p:tav tm="0">
                                          <p:val>
                                            <p:strVal val="ppt_y"/>
                                          </p:val>
                                        </p:tav>
                                        <p:tav tm="100000">
                                          <p:val>
                                            <p:strVal val="1+ppt_h/2"/>
                                          </p:val>
                                        </p:tav>
                                      </p:tavLst>
                                    </p:anim>
                                    <p:set>
                                      <p:cBhvr>
                                        <p:cTn id="138" dur="1" fill="hold">
                                          <p:stCondLst>
                                            <p:cond delay="499"/>
                                          </p:stCondLst>
                                        </p:cTn>
                                        <p:tgtEl>
                                          <p:spTgt spid="814147"/>
                                        </p:tgtEl>
                                        <p:attrNameLst>
                                          <p:attrName>style.visibility</p:attrName>
                                        </p:attrNameLst>
                                      </p:cBhvr>
                                      <p:to>
                                        <p:strVal val="hidden"/>
                                      </p:to>
                                    </p:set>
                                  </p:childTnLst>
                                </p:cTn>
                              </p:par>
                            </p:childTnLst>
                          </p:cTn>
                        </p:par>
                      </p:childTnLst>
                    </p:cTn>
                  </p:par>
                  <p:par>
                    <p:cTn id="139" fill="hold">
                      <p:stCondLst>
                        <p:cond delay="indefinite"/>
                      </p:stCondLst>
                      <p:childTnLst>
                        <p:par>
                          <p:cTn id="140" fill="hold">
                            <p:stCondLst>
                              <p:cond delay="0"/>
                            </p:stCondLst>
                            <p:childTnLst>
                              <p:par>
                                <p:cTn id="141" presetID="2" presetClass="exit" presetSubtype="4" fill="hold" nodeType="clickEffect">
                                  <p:stCondLst>
                                    <p:cond delay="0"/>
                                  </p:stCondLst>
                                  <p:childTnLst>
                                    <p:anim calcmode="lin" valueType="num">
                                      <p:cBhvr additive="base">
                                        <p:cTn id="142" dur="500"/>
                                        <p:tgtEl>
                                          <p:spTgt spid="814176"/>
                                        </p:tgtEl>
                                        <p:attrNameLst>
                                          <p:attrName>ppt_x</p:attrName>
                                        </p:attrNameLst>
                                      </p:cBhvr>
                                      <p:tavLst>
                                        <p:tav tm="0">
                                          <p:val>
                                            <p:strVal val="ppt_x"/>
                                          </p:val>
                                        </p:tav>
                                        <p:tav tm="100000">
                                          <p:val>
                                            <p:strVal val="ppt_x"/>
                                          </p:val>
                                        </p:tav>
                                      </p:tavLst>
                                    </p:anim>
                                    <p:anim calcmode="lin" valueType="num">
                                      <p:cBhvr additive="base">
                                        <p:cTn id="143" dur="500"/>
                                        <p:tgtEl>
                                          <p:spTgt spid="814176"/>
                                        </p:tgtEl>
                                        <p:attrNameLst>
                                          <p:attrName>ppt_y</p:attrName>
                                        </p:attrNameLst>
                                      </p:cBhvr>
                                      <p:tavLst>
                                        <p:tav tm="0">
                                          <p:val>
                                            <p:strVal val="ppt_y"/>
                                          </p:val>
                                        </p:tav>
                                        <p:tav tm="100000">
                                          <p:val>
                                            <p:strVal val="1+ppt_h/2"/>
                                          </p:val>
                                        </p:tav>
                                      </p:tavLst>
                                    </p:anim>
                                    <p:set>
                                      <p:cBhvr>
                                        <p:cTn id="144" dur="1" fill="hold">
                                          <p:stCondLst>
                                            <p:cond delay="499"/>
                                          </p:stCondLst>
                                        </p:cTn>
                                        <p:tgtEl>
                                          <p:spTgt spid="814176"/>
                                        </p:tgtEl>
                                        <p:attrNameLst>
                                          <p:attrName>style.visibility</p:attrName>
                                        </p:attrNameLst>
                                      </p:cBhvr>
                                      <p:to>
                                        <p:strVal val="hidden"/>
                                      </p:to>
                                    </p:set>
                                  </p:childTnLst>
                                </p:cTn>
                              </p:par>
                              <p:par>
                                <p:cTn id="145" presetID="2" presetClass="entr" presetSubtype="4" fill="hold" nodeType="withEffect">
                                  <p:stCondLst>
                                    <p:cond delay="0"/>
                                  </p:stCondLst>
                                  <p:childTnLst>
                                    <p:set>
                                      <p:cBhvr>
                                        <p:cTn id="146" dur="1" fill="hold">
                                          <p:stCondLst>
                                            <p:cond delay="0"/>
                                          </p:stCondLst>
                                        </p:cTn>
                                        <p:tgtEl>
                                          <p:spTgt spid="119"/>
                                        </p:tgtEl>
                                        <p:attrNameLst>
                                          <p:attrName>style.visibility</p:attrName>
                                        </p:attrNameLst>
                                      </p:cBhvr>
                                      <p:to>
                                        <p:strVal val="visible"/>
                                      </p:to>
                                    </p:set>
                                    <p:anim calcmode="lin" valueType="num">
                                      <p:cBhvr additive="base">
                                        <p:cTn id="147" dur="500" fill="hold"/>
                                        <p:tgtEl>
                                          <p:spTgt spid="119"/>
                                        </p:tgtEl>
                                        <p:attrNameLst>
                                          <p:attrName>ppt_x</p:attrName>
                                        </p:attrNameLst>
                                      </p:cBhvr>
                                      <p:tavLst>
                                        <p:tav tm="0">
                                          <p:val>
                                            <p:strVal val="#ppt_x"/>
                                          </p:val>
                                        </p:tav>
                                        <p:tav tm="100000">
                                          <p:val>
                                            <p:strVal val="#ppt_x"/>
                                          </p:val>
                                        </p:tav>
                                      </p:tavLst>
                                    </p:anim>
                                    <p:anim calcmode="lin" valueType="num">
                                      <p:cBhvr additive="base">
                                        <p:cTn id="148" dur="500" fill="hold"/>
                                        <p:tgtEl>
                                          <p:spTgt spid="1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4104" grpId="0" animBg="1"/>
      <p:bldP spid="814109" grpId="0" animBg="1"/>
      <p:bldP spid="814110" grpId="0" animBg="1"/>
      <p:bldP spid="814134" grpId="0"/>
      <p:bldP spid="814135" grpId="0"/>
      <p:bldP spid="814138" grpId="0"/>
      <p:bldP spid="814146" grpId="0"/>
      <p:bldP spid="814147" grpId="0"/>
      <p:bldP spid="814169" grpId="0" animBg="1"/>
      <p:bldP spid="814171" grpId="0"/>
      <p:bldP spid="814177" grpId="0"/>
      <p:bldP spid="814178" grpId="0" animBg="1"/>
      <p:bldP spid="814179" grpId="0" animBg="1"/>
      <p:bldP spid="814180" grpId="0" animBg="1"/>
      <p:bldP spid="814181" grpId="0" animBg="1"/>
      <p:bldP spid="814182" grpId="0" animBg="1"/>
      <p:bldP spid="814183" grpId="0" animBg="1"/>
      <p:bldP spid="814184" grpId="0" animBg="1"/>
      <p:bldP spid="814185" grpId="0" animBg="1"/>
      <p:bldP spid="814186" grpId="0" animBg="1"/>
      <p:bldP spid="814187" grpId="0" animBg="1"/>
      <p:bldP spid="814188" grpId="0" animBg="1"/>
      <p:bldP spid="814189" grpId="0" animBg="1"/>
      <p:bldP spid="814190" grpId="0" animBg="1"/>
      <p:bldP spid="814191" grpId="0" animBg="1"/>
      <p:bldP spid="115" grpId="0" animBg="1"/>
    </p:bld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日期占位符 3"/>
          <p:cNvSpPr>
            <a:spLocks noGrp="1"/>
          </p:cNvSpPr>
          <p:nvPr>
            <p:ph type="dt" sz="half" idx="10"/>
          </p:nvPr>
        </p:nvSpPr>
        <p:spPr/>
        <p:txBody>
          <a:bodyPr/>
          <a:lstStyle/>
          <a:p>
            <a:fld id="{0A965CDB-82E9-41B3-858E-78C4CDE0DE76}" type="datetime1">
              <a:rPr lang="zh-CN" altLang="en-US"/>
            </a:fld>
            <a:endParaRPr lang="en-US" altLang="zh-CN"/>
          </a:p>
        </p:txBody>
      </p:sp>
      <p:sp>
        <p:nvSpPr>
          <p:cNvPr id="89" name="灯片编号占位符 5"/>
          <p:cNvSpPr>
            <a:spLocks noGrp="1"/>
          </p:cNvSpPr>
          <p:nvPr>
            <p:ph type="sldNum" sz="quarter" idx="12"/>
          </p:nvPr>
        </p:nvSpPr>
        <p:spPr/>
        <p:txBody>
          <a:bodyPr/>
          <a:lstStyle/>
          <a:p>
            <a:fld id="{2E70C7A1-6F2A-412D-992D-ABB5761CEFB9}" type="slidenum">
              <a:rPr lang="en-US" altLang="zh-CN"/>
            </a:fld>
            <a:endParaRPr lang="en-US" altLang="zh-CN"/>
          </a:p>
        </p:txBody>
      </p:sp>
      <p:sp>
        <p:nvSpPr>
          <p:cNvPr id="815106" name="Rectangle 2"/>
          <p:cNvSpPr>
            <a:spLocks noChangeArrowheads="1"/>
          </p:cNvSpPr>
          <p:nvPr/>
        </p:nvSpPr>
        <p:spPr bwMode="auto">
          <a:xfrm>
            <a:off x="0" y="209550"/>
            <a:ext cx="9144000" cy="6858000"/>
          </a:xfrm>
          <a:prstGeom prst="rect">
            <a:avLst/>
          </a:prstGeom>
          <a:solidFill>
            <a:srgbClr val="CCFFFF"/>
          </a:solidFill>
          <a:ln w="9525">
            <a:solidFill>
              <a:srgbClr val="0000FF"/>
            </a:solidFill>
            <a:miter lim="800000"/>
          </a:ln>
          <a:effectLst/>
        </p:spPr>
        <p:txBody>
          <a:bodyPr wrap="none" anchor="ctr"/>
          <a:lstStyle/>
          <a:p>
            <a:endParaRPr lang="zh-CN" altLang="en-US"/>
          </a:p>
        </p:txBody>
      </p:sp>
      <p:sp>
        <p:nvSpPr>
          <p:cNvPr id="815107" name="Rectangle 3"/>
          <p:cNvSpPr>
            <a:spLocks noChangeArrowheads="1"/>
          </p:cNvSpPr>
          <p:nvPr/>
        </p:nvSpPr>
        <p:spPr bwMode="auto">
          <a:xfrm>
            <a:off x="1001713" y="3954463"/>
            <a:ext cx="1101725" cy="1377950"/>
          </a:xfrm>
          <a:prstGeom prst="rect">
            <a:avLst/>
          </a:prstGeom>
          <a:solidFill>
            <a:srgbClr val="FFFFFF"/>
          </a:solidFill>
          <a:ln w="14288">
            <a:solidFill>
              <a:srgbClr val="000000"/>
            </a:solidFill>
            <a:miter lim="800000"/>
          </a:ln>
        </p:spPr>
        <p:txBody>
          <a:bodyPr/>
          <a:lstStyle/>
          <a:p>
            <a:endParaRPr lang="zh-CN" altLang="en-US"/>
          </a:p>
        </p:txBody>
      </p:sp>
      <p:sp>
        <p:nvSpPr>
          <p:cNvPr id="815108" name="Rectangle 4"/>
          <p:cNvSpPr>
            <a:spLocks noChangeArrowheads="1"/>
          </p:cNvSpPr>
          <p:nvPr/>
        </p:nvSpPr>
        <p:spPr bwMode="auto">
          <a:xfrm>
            <a:off x="1436688" y="4379913"/>
            <a:ext cx="339725" cy="260350"/>
          </a:xfrm>
          <a:prstGeom prst="rect">
            <a:avLst/>
          </a:prstGeom>
          <a:noFill/>
          <a:ln w="9525">
            <a:noFill/>
            <a:miter lim="800000"/>
          </a:ln>
        </p:spPr>
        <p:txBody>
          <a:bodyPr wrap="none" lIns="0" tIns="0" rIns="0" bIns="0">
            <a:spAutoFit/>
          </a:bodyPr>
          <a:lstStyle/>
          <a:p>
            <a:pPr eaLnBrk="0" hangingPunct="0"/>
            <a:r>
              <a:rPr kumimoji="1" lang="zh-CN" altLang="en-US" dirty="0">
                <a:solidFill>
                  <a:srgbClr val="000000"/>
                </a:solidFill>
                <a:latin typeface="宋体" panose="02010600030101010101" pitchFamily="2" charset="-122"/>
              </a:rPr>
              <a:t>销</a:t>
            </a:r>
            <a:endParaRPr kumimoji="1" lang="zh-CN" altLang="en-US" dirty="0">
              <a:latin typeface="Times New Roman" panose="02020603050405020304" pitchFamily="18" charset="0"/>
            </a:endParaRPr>
          </a:p>
        </p:txBody>
      </p:sp>
      <p:sp>
        <p:nvSpPr>
          <p:cNvPr id="815109" name="Rectangle 5"/>
          <p:cNvSpPr>
            <a:spLocks noChangeArrowheads="1"/>
          </p:cNvSpPr>
          <p:nvPr/>
        </p:nvSpPr>
        <p:spPr bwMode="auto">
          <a:xfrm>
            <a:off x="1436688" y="4660900"/>
            <a:ext cx="339725" cy="260350"/>
          </a:xfrm>
          <a:prstGeom prst="rect">
            <a:avLst/>
          </a:prstGeom>
          <a:noFill/>
          <a:ln w="9525">
            <a:noFill/>
            <a:miter lim="800000"/>
          </a:ln>
        </p:spPr>
        <p:txBody>
          <a:bodyPr wrap="none" lIns="0" tIns="0" rIns="0" bIns="0">
            <a:spAutoFit/>
          </a:bodyPr>
          <a:lstStyle/>
          <a:p>
            <a:pPr eaLnBrk="0" hangingPunct="0"/>
            <a:r>
              <a:rPr kumimoji="1" lang="zh-CN" altLang="en-US">
                <a:solidFill>
                  <a:srgbClr val="000000"/>
                </a:solidFill>
                <a:latin typeface="宋体" panose="02010600030101010101" pitchFamily="2" charset="-122"/>
              </a:rPr>
              <a:t>售</a:t>
            </a:r>
            <a:endParaRPr kumimoji="1" lang="zh-CN" altLang="en-US">
              <a:latin typeface="Times New Roman" panose="02020603050405020304" pitchFamily="18" charset="0"/>
            </a:endParaRPr>
          </a:p>
        </p:txBody>
      </p:sp>
      <p:sp>
        <p:nvSpPr>
          <p:cNvPr id="815110" name="Rectangle 6"/>
          <p:cNvSpPr>
            <a:spLocks noChangeArrowheads="1"/>
          </p:cNvSpPr>
          <p:nvPr/>
        </p:nvSpPr>
        <p:spPr bwMode="auto">
          <a:xfrm>
            <a:off x="6443663" y="3954463"/>
            <a:ext cx="1108075" cy="1377950"/>
          </a:xfrm>
          <a:prstGeom prst="rect">
            <a:avLst/>
          </a:prstGeom>
          <a:solidFill>
            <a:srgbClr val="FFFFFF"/>
          </a:solidFill>
          <a:ln w="14288">
            <a:solidFill>
              <a:srgbClr val="000000"/>
            </a:solidFill>
            <a:miter lim="800000"/>
          </a:ln>
        </p:spPr>
        <p:txBody>
          <a:bodyPr/>
          <a:lstStyle/>
          <a:p>
            <a:endParaRPr lang="zh-CN" altLang="en-US"/>
          </a:p>
        </p:txBody>
      </p:sp>
      <p:sp>
        <p:nvSpPr>
          <p:cNvPr id="815111" name="Rectangle 7"/>
          <p:cNvSpPr>
            <a:spLocks noChangeArrowheads="1"/>
          </p:cNvSpPr>
          <p:nvPr/>
        </p:nvSpPr>
        <p:spPr bwMode="auto">
          <a:xfrm>
            <a:off x="6934200" y="4267200"/>
            <a:ext cx="228600" cy="823913"/>
          </a:xfrm>
          <a:prstGeom prst="rect">
            <a:avLst/>
          </a:prstGeom>
          <a:noFill/>
          <a:ln w="9525">
            <a:noFill/>
            <a:miter lim="800000"/>
          </a:ln>
        </p:spPr>
        <p:txBody>
          <a:bodyPr wrap="none" lIns="0" tIns="0" rIns="0" bIns="0">
            <a:spAutoFit/>
          </a:bodyPr>
          <a:lstStyle/>
          <a:p>
            <a:pPr eaLnBrk="0" hangingPunct="0"/>
            <a:r>
              <a:rPr kumimoji="1" lang="zh-CN" altLang="en-US">
                <a:solidFill>
                  <a:schemeClr val="bg2"/>
                </a:solidFill>
                <a:latin typeface="Times New Roman" panose="02020603050405020304" pitchFamily="18" charset="0"/>
              </a:rPr>
              <a:t>采</a:t>
            </a:r>
            <a:endParaRPr kumimoji="1" lang="zh-CN" altLang="en-US">
              <a:solidFill>
                <a:schemeClr val="bg2"/>
              </a:solidFill>
              <a:latin typeface="Times New Roman" panose="02020603050405020304" pitchFamily="18" charset="0"/>
            </a:endParaRPr>
          </a:p>
          <a:p>
            <a:pPr eaLnBrk="0" hangingPunct="0"/>
            <a:r>
              <a:rPr kumimoji="1" lang="zh-CN" altLang="en-US">
                <a:solidFill>
                  <a:schemeClr val="bg2"/>
                </a:solidFill>
                <a:latin typeface="Times New Roman" panose="02020603050405020304" pitchFamily="18" charset="0"/>
              </a:rPr>
              <a:t>购</a:t>
            </a:r>
            <a:endParaRPr kumimoji="1" lang="zh-CN" altLang="en-US">
              <a:solidFill>
                <a:schemeClr val="bg2"/>
              </a:solidFill>
              <a:latin typeface="Times New Roman" panose="02020603050405020304" pitchFamily="18" charset="0"/>
            </a:endParaRPr>
          </a:p>
          <a:p>
            <a:pPr eaLnBrk="0" hangingPunct="0"/>
            <a:r>
              <a:rPr kumimoji="1" lang="zh-CN" altLang="en-US">
                <a:solidFill>
                  <a:schemeClr val="bg2"/>
                </a:solidFill>
                <a:latin typeface="Times New Roman" panose="02020603050405020304" pitchFamily="18" charset="0"/>
              </a:rPr>
              <a:t>员</a:t>
            </a:r>
            <a:endParaRPr kumimoji="1" lang="zh-CN" altLang="en-US">
              <a:solidFill>
                <a:schemeClr val="bg2"/>
              </a:solidFill>
              <a:latin typeface="Times New Roman" panose="02020603050405020304" pitchFamily="18" charset="0"/>
            </a:endParaRPr>
          </a:p>
        </p:txBody>
      </p:sp>
      <p:sp>
        <p:nvSpPr>
          <p:cNvPr id="815112" name="Freeform 8"/>
          <p:cNvSpPr/>
          <p:nvPr/>
        </p:nvSpPr>
        <p:spPr bwMode="auto">
          <a:xfrm>
            <a:off x="3722688" y="3954463"/>
            <a:ext cx="1360487" cy="1377950"/>
          </a:xfrm>
          <a:custGeom>
            <a:avLst/>
            <a:gdLst/>
            <a:ahLst/>
            <a:cxnLst>
              <a:cxn ang="0">
                <a:pos x="857" y="436"/>
              </a:cxn>
              <a:cxn ang="0">
                <a:pos x="848" y="350"/>
              </a:cxn>
              <a:cxn ang="0">
                <a:pos x="823" y="268"/>
              </a:cxn>
              <a:cxn ang="0">
                <a:pos x="784" y="194"/>
              </a:cxn>
              <a:cxn ang="0">
                <a:pos x="733" y="130"/>
              </a:cxn>
              <a:cxn ang="0">
                <a:pos x="668" y="73"/>
              </a:cxn>
              <a:cxn ang="0">
                <a:pos x="591" y="35"/>
              </a:cxn>
              <a:cxn ang="0">
                <a:pos x="510" y="9"/>
              </a:cxn>
              <a:cxn ang="0">
                <a:pos x="428" y="0"/>
              </a:cxn>
              <a:cxn ang="0">
                <a:pos x="343" y="9"/>
              </a:cxn>
              <a:cxn ang="0">
                <a:pos x="266" y="35"/>
              </a:cxn>
              <a:cxn ang="0">
                <a:pos x="188" y="73"/>
              </a:cxn>
              <a:cxn ang="0">
                <a:pos x="124" y="130"/>
              </a:cxn>
              <a:cxn ang="0">
                <a:pos x="73" y="194"/>
              </a:cxn>
              <a:cxn ang="0">
                <a:pos x="30" y="268"/>
              </a:cxn>
              <a:cxn ang="0">
                <a:pos x="8" y="350"/>
              </a:cxn>
              <a:cxn ang="0">
                <a:pos x="0" y="436"/>
              </a:cxn>
              <a:cxn ang="0">
                <a:pos x="8" y="518"/>
              </a:cxn>
              <a:cxn ang="0">
                <a:pos x="30" y="600"/>
              </a:cxn>
              <a:cxn ang="0">
                <a:pos x="73" y="674"/>
              </a:cxn>
              <a:cxn ang="0">
                <a:pos x="124" y="738"/>
              </a:cxn>
              <a:cxn ang="0">
                <a:pos x="188" y="795"/>
              </a:cxn>
              <a:cxn ang="0">
                <a:pos x="266" y="833"/>
              </a:cxn>
              <a:cxn ang="0">
                <a:pos x="343" y="859"/>
              </a:cxn>
              <a:cxn ang="0">
                <a:pos x="428" y="868"/>
              </a:cxn>
              <a:cxn ang="0">
                <a:pos x="510" y="859"/>
              </a:cxn>
              <a:cxn ang="0">
                <a:pos x="591" y="833"/>
              </a:cxn>
              <a:cxn ang="0">
                <a:pos x="668" y="795"/>
              </a:cxn>
              <a:cxn ang="0">
                <a:pos x="733" y="738"/>
              </a:cxn>
              <a:cxn ang="0">
                <a:pos x="784" y="674"/>
              </a:cxn>
              <a:cxn ang="0">
                <a:pos x="823" y="600"/>
              </a:cxn>
              <a:cxn ang="0">
                <a:pos x="848" y="518"/>
              </a:cxn>
              <a:cxn ang="0">
                <a:pos x="857" y="436"/>
              </a:cxn>
            </a:cxnLst>
            <a:rect l="0" t="0" r="r" b="b"/>
            <a:pathLst>
              <a:path w="857" h="868">
                <a:moveTo>
                  <a:pt x="857" y="436"/>
                </a:moveTo>
                <a:lnTo>
                  <a:pt x="848" y="350"/>
                </a:lnTo>
                <a:lnTo>
                  <a:pt x="823" y="268"/>
                </a:lnTo>
                <a:lnTo>
                  <a:pt x="784" y="194"/>
                </a:lnTo>
                <a:lnTo>
                  <a:pt x="733" y="130"/>
                </a:lnTo>
                <a:lnTo>
                  <a:pt x="668" y="73"/>
                </a:lnTo>
                <a:lnTo>
                  <a:pt x="591" y="35"/>
                </a:lnTo>
                <a:lnTo>
                  <a:pt x="510" y="9"/>
                </a:lnTo>
                <a:lnTo>
                  <a:pt x="428" y="0"/>
                </a:lnTo>
                <a:lnTo>
                  <a:pt x="343" y="9"/>
                </a:lnTo>
                <a:lnTo>
                  <a:pt x="266" y="35"/>
                </a:lnTo>
                <a:lnTo>
                  <a:pt x="188" y="73"/>
                </a:lnTo>
                <a:lnTo>
                  <a:pt x="124" y="130"/>
                </a:lnTo>
                <a:lnTo>
                  <a:pt x="73" y="194"/>
                </a:lnTo>
                <a:lnTo>
                  <a:pt x="30" y="268"/>
                </a:lnTo>
                <a:lnTo>
                  <a:pt x="8" y="350"/>
                </a:lnTo>
                <a:lnTo>
                  <a:pt x="0" y="436"/>
                </a:lnTo>
                <a:lnTo>
                  <a:pt x="8" y="518"/>
                </a:lnTo>
                <a:lnTo>
                  <a:pt x="30" y="600"/>
                </a:lnTo>
                <a:lnTo>
                  <a:pt x="73" y="674"/>
                </a:lnTo>
                <a:lnTo>
                  <a:pt x="124" y="738"/>
                </a:lnTo>
                <a:lnTo>
                  <a:pt x="188" y="795"/>
                </a:lnTo>
                <a:lnTo>
                  <a:pt x="266" y="833"/>
                </a:lnTo>
                <a:lnTo>
                  <a:pt x="343" y="859"/>
                </a:lnTo>
                <a:lnTo>
                  <a:pt x="428" y="868"/>
                </a:lnTo>
                <a:lnTo>
                  <a:pt x="510" y="859"/>
                </a:lnTo>
                <a:lnTo>
                  <a:pt x="591" y="833"/>
                </a:lnTo>
                <a:lnTo>
                  <a:pt x="668" y="795"/>
                </a:lnTo>
                <a:lnTo>
                  <a:pt x="733" y="738"/>
                </a:lnTo>
                <a:lnTo>
                  <a:pt x="784" y="674"/>
                </a:lnTo>
                <a:lnTo>
                  <a:pt x="823" y="600"/>
                </a:lnTo>
                <a:lnTo>
                  <a:pt x="848" y="518"/>
                </a:lnTo>
                <a:lnTo>
                  <a:pt x="857" y="436"/>
                </a:lnTo>
                <a:close/>
              </a:path>
            </a:pathLst>
          </a:custGeom>
          <a:solidFill>
            <a:srgbClr val="FFFFFF"/>
          </a:solidFill>
          <a:ln w="14288">
            <a:solidFill>
              <a:srgbClr val="000000"/>
            </a:solidFill>
            <a:prstDash val="solid"/>
            <a:round/>
          </a:ln>
        </p:spPr>
        <p:txBody>
          <a:bodyPr/>
          <a:lstStyle/>
          <a:p>
            <a:endParaRPr lang="zh-CN" altLang="en-US"/>
          </a:p>
        </p:txBody>
      </p:sp>
      <p:sp>
        <p:nvSpPr>
          <p:cNvPr id="815113" name="Rectangle 9"/>
          <p:cNvSpPr>
            <a:spLocks noChangeArrowheads="1"/>
          </p:cNvSpPr>
          <p:nvPr/>
        </p:nvSpPr>
        <p:spPr bwMode="auto">
          <a:xfrm>
            <a:off x="4225925" y="4102100"/>
            <a:ext cx="466725" cy="365125"/>
          </a:xfrm>
          <a:prstGeom prst="rect">
            <a:avLst/>
          </a:prstGeom>
          <a:noFill/>
          <a:ln w="9525">
            <a:noFill/>
            <a:miter lim="800000"/>
          </a:ln>
        </p:spPr>
        <p:txBody>
          <a:bodyPr wrap="none" lIns="0" tIns="0" rIns="0" bIns="0">
            <a:spAutoFit/>
          </a:bodyPr>
          <a:lstStyle/>
          <a:p>
            <a:pPr eaLnBrk="0" hangingPunct="0"/>
            <a:r>
              <a:rPr kumimoji="1" lang="en-US" altLang="zh-CN" sz="2400" b="1">
                <a:solidFill>
                  <a:srgbClr val="FF9966"/>
                </a:solidFill>
                <a:latin typeface="宋体" panose="02010600030101010101" pitchFamily="2" charset="-122"/>
              </a:rPr>
              <a:t>2.3</a:t>
            </a:r>
            <a:endParaRPr kumimoji="1" lang="en-US" altLang="zh-CN" sz="2400" b="1">
              <a:solidFill>
                <a:srgbClr val="FF9966"/>
              </a:solidFill>
              <a:latin typeface="Times New Roman" panose="02020603050405020304" pitchFamily="18" charset="0"/>
            </a:endParaRPr>
          </a:p>
        </p:txBody>
      </p:sp>
      <p:sp>
        <p:nvSpPr>
          <p:cNvPr id="815114" name="Rectangle 10"/>
          <p:cNvSpPr>
            <a:spLocks noChangeArrowheads="1"/>
          </p:cNvSpPr>
          <p:nvPr/>
        </p:nvSpPr>
        <p:spPr bwMode="auto">
          <a:xfrm>
            <a:off x="3838575" y="4522788"/>
            <a:ext cx="1238250" cy="260350"/>
          </a:xfrm>
          <a:prstGeom prst="rect">
            <a:avLst/>
          </a:prstGeom>
          <a:noFill/>
          <a:ln w="9525">
            <a:noFill/>
            <a:miter lim="800000"/>
          </a:ln>
        </p:spPr>
        <p:txBody>
          <a:bodyPr wrap="none" lIns="0" tIns="0" rIns="0" bIns="0">
            <a:spAutoFit/>
          </a:bodyPr>
          <a:lstStyle/>
          <a:p>
            <a:pPr eaLnBrk="0" hangingPunct="0"/>
            <a:r>
              <a:rPr kumimoji="1" lang="zh-CN" altLang="en-US">
                <a:solidFill>
                  <a:srgbClr val="000000"/>
                </a:solidFill>
                <a:latin typeface="宋体" panose="02010600030101010101" pitchFamily="2" charset="-122"/>
              </a:rPr>
              <a:t>修改教材库</a:t>
            </a:r>
            <a:endParaRPr kumimoji="1" lang="zh-CN" altLang="en-US">
              <a:latin typeface="Times New Roman" panose="02020603050405020304" pitchFamily="18" charset="0"/>
            </a:endParaRPr>
          </a:p>
        </p:txBody>
      </p:sp>
      <p:sp>
        <p:nvSpPr>
          <p:cNvPr id="815115" name="Rectangle 11"/>
          <p:cNvSpPr>
            <a:spLocks noChangeArrowheads="1"/>
          </p:cNvSpPr>
          <p:nvPr/>
        </p:nvSpPr>
        <p:spPr bwMode="auto">
          <a:xfrm>
            <a:off x="3838575" y="4797425"/>
            <a:ext cx="1238250" cy="260350"/>
          </a:xfrm>
          <a:prstGeom prst="rect">
            <a:avLst/>
          </a:prstGeom>
          <a:noFill/>
          <a:ln w="9525">
            <a:noFill/>
            <a:miter lim="800000"/>
          </a:ln>
        </p:spPr>
        <p:txBody>
          <a:bodyPr wrap="none" lIns="0" tIns="0" rIns="0" bIns="0">
            <a:spAutoFit/>
          </a:bodyPr>
          <a:lstStyle/>
          <a:p>
            <a:pPr eaLnBrk="0" hangingPunct="0"/>
            <a:r>
              <a:rPr kumimoji="1" lang="zh-CN" altLang="en-US">
                <a:solidFill>
                  <a:srgbClr val="000000"/>
                </a:solidFill>
                <a:latin typeface="宋体" panose="02010600030101010101" pitchFamily="2" charset="-122"/>
              </a:rPr>
              <a:t>存和待购量</a:t>
            </a:r>
            <a:endParaRPr kumimoji="1" lang="zh-CN" altLang="en-US">
              <a:latin typeface="Times New Roman" panose="02020603050405020304" pitchFamily="18" charset="0"/>
            </a:endParaRPr>
          </a:p>
        </p:txBody>
      </p:sp>
      <p:sp>
        <p:nvSpPr>
          <p:cNvPr id="815116" name="Freeform 12"/>
          <p:cNvSpPr/>
          <p:nvPr/>
        </p:nvSpPr>
        <p:spPr bwMode="auto">
          <a:xfrm>
            <a:off x="5253038" y="1212850"/>
            <a:ext cx="1360487" cy="1371600"/>
          </a:xfrm>
          <a:custGeom>
            <a:avLst/>
            <a:gdLst/>
            <a:ahLst/>
            <a:cxnLst>
              <a:cxn ang="0">
                <a:pos x="857" y="432"/>
              </a:cxn>
              <a:cxn ang="0">
                <a:pos x="848" y="350"/>
              </a:cxn>
              <a:cxn ang="0">
                <a:pos x="823" y="268"/>
              </a:cxn>
              <a:cxn ang="0">
                <a:pos x="784" y="194"/>
              </a:cxn>
              <a:cxn ang="0">
                <a:pos x="733" y="129"/>
              </a:cxn>
              <a:cxn ang="0">
                <a:pos x="668" y="73"/>
              </a:cxn>
              <a:cxn ang="0">
                <a:pos x="591" y="35"/>
              </a:cxn>
              <a:cxn ang="0">
                <a:pos x="514" y="9"/>
              </a:cxn>
              <a:cxn ang="0">
                <a:pos x="429" y="0"/>
              </a:cxn>
              <a:cxn ang="0">
                <a:pos x="347" y="9"/>
              </a:cxn>
              <a:cxn ang="0">
                <a:pos x="266" y="35"/>
              </a:cxn>
              <a:cxn ang="0">
                <a:pos x="189" y="73"/>
              </a:cxn>
              <a:cxn ang="0">
                <a:pos x="124" y="129"/>
              </a:cxn>
              <a:cxn ang="0">
                <a:pos x="73" y="194"/>
              </a:cxn>
              <a:cxn ang="0">
                <a:pos x="34" y="268"/>
              </a:cxn>
              <a:cxn ang="0">
                <a:pos x="9" y="350"/>
              </a:cxn>
              <a:cxn ang="0">
                <a:pos x="0" y="432"/>
              </a:cxn>
              <a:cxn ang="0">
                <a:pos x="9" y="518"/>
              </a:cxn>
              <a:cxn ang="0">
                <a:pos x="34" y="600"/>
              </a:cxn>
              <a:cxn ang="0">
                <a:pos x="73" y="674"/>
              </a:cxn>
              <a:cxn ang="0">
                <a:pos x="124" y="738"/>
              </a:cxn>
              <a:cxn ang="0">
                <a:pos x="189" y="790"/>
              </a:cxn>
              <a:cxn ang="0">
                <a:pos x="266" y="833"/>
              </a:cxn>
              <a:cxn ang="0">
                <a:pos x="347" y="855"/>
              </a:cxn>
              <a:cxn ang="0">
                <a:pos x="429" y="864"/>
              </a:cxn>
              <a:cxn ang="0">
                <a:pos x="514" y="855"/>
              </a:cxn>
              <a:cxn ang="0">
                <a:pos x="591" y="833"/>
              </a:cxn>
              <a:cxn ang="0">
                <a:pos x="668" y="790"/>
              </a:cxn>
              <a:cxn ang="0">
                <a:pos x="733" y="738"/>
              </a:cxn>
              <a:cxn ang="0">
                <a:pos x="784" y="674"/>
              </a:cxn>
              <a:cxn ang="0">
                <a:pos x="823" y="600"/>
              </a:cxn>
              <a:cxn ang="0">
                <a:pos x="848" y="518"/>
              </a:cxn>
              <a:cxn ang="0">
                <a:pos x="857" y="432"/>
              </a:cxn>
            </a:cxnLst>
            <a:rect l="0" t="0" r="r" b="b"/>
            <a:pathLst>
              <a:path w="857" h="864">
                <a:moveTo>
                  <a:pt x="857" y="432"/>
                </a:moveTo>
                <a:lnTo>
                  <a:pt x="848" y="350"/>
                </a:lnTo>
                <a:lnTo>
                  <a:pt x="823" y="268"/>
                </a:lnTo>
                <a:lnTo>
                  <a:pt x="784" y="194"/>
                </a:lnTo>
                <a:lnTo>
                  <a:pt x="733" y="129"/>
                </a:lnTo>
                <a:lnTo>
                  <a:pt x="668" y="73"/>
                </a:lnTo>
                <a:lnTo>
                  <a:pt x="591" y="35"/>
                </a:lnTo>
                <a:lnTo>
                  <a:pt x="514" y="9"/>
                </a:lnTo>
                <a:lnTo>
                  <a:pt x="429" y="0"/>
                </a:lnTo>
                <a:lnTo>
                  <a:pt x="347" y="9"/>
                </a:lnTo>
                <a:lnTo>
                  <a:pt x="266" y="35"/>
                </a:lnTo>
                <a:lnTo>
                  <a:pt x="189" y="73"/>
                </a:lnTo>
                <a:lnTo>
                  <a:pt x="124" y="129"/>
                </a:lnTo>
                <a:lnTo>
                  <a:pt x="73" y="194"/>
                </a:lnTo>
                <a:lnTo>
                  <a:pt x="34" y="268"/>
                </a:lnTo>
                <a:lnTo>
                  <a:pt x="9" y="350"/>
                </a:lnTo>
                <a:lnTo>
                  <a:pt x="0" y="432"/>
                </a:lnTo>
                <a:lnTo>
                  <a:pt x="9" y="518"/>
                </a:lnTo>
                <a:lnTo>
                  <a:pt x="34" y="600"/>
                </a:lnTo>
                <a:lnTo>
                  <a:pt x="73" y="674"/>
                </a:lnTo>
                <a:lnTo>
                  <a:pt x="124" y="738"/>
                </a:lnTo>
                <a:lnTo>
                  <a:pt x="189" y="790"/>
                </a:lnTo>
                <a:lnTo>
                  <a:pt x="266" y="833"/>
                </a:lnTo>
                <a:lnTo>
                  <a:pt x="347" y="855"/>
                </a:lnTo>
                <a:lnTo>
                  <a:pt x="429" y="864"/>
                </a:lnTo>
                <a:lnTo>
                  <a:pt x="514" y="855"/>
                </a:lnTo>
                <a:lnTo>
                  <a:pt x="591" y="833"/>
                </a:lnTo>
                <a:lnTo>
                  <a:pt x="668" y="790"/>
                </a:lnTo>
                <a:lnTo>
                  <a:pt x="733" y="738"/>
                </a:lnTo>
                <a:lnTo>
                  <a:pt x="784" y="674"/>
                </a:lnTo>
                <a:lnTo>
                  <a:pt x="823" y="600"/>
                </a:lnTo>
                <a:lnTo>
                  <a:pt x="848" y="518"/>
                </a:lnTo>
                <a:lnTo>
                  <a:pt x="857" y="432"/>
                </a:lnTo>
                <a:close/>
              </a:path>
            </a:pathLst>
          </a:custGeom>
          <a:solidFill>
            <a:srgbClr val="FFFFFF"/>
          </a:solidFill>
          <a:ln w="14288">
            <a:solidFill>
              <a:srgbClr val="000000"/>
            </a:solidFill>
            <a:prstDash val="solid"/>
            <a:round/>
          </a:ln>
        </p:spPr>
        <p:txBody>
          <a:bodyPr/>
          <a:lstStyle/>
          <a:p>
            <a:endParaRPr lang="zh-CN" altLang="en-US"/>
          </a:p>
        </p:txBody>
      </p:sp>
      <p:sp>
        <p:nvSpPr>
          <p:cNvPr id="815117" name="Rectangle 13"/>
          <p:cNvSpPr>
            <a:spLocks noChangeArrowheads="1"/>
          </p:cNvSpPr>
          <p:nvPr/>
        </p:nvSpPr>
        <p:spPr bwMode="auto">
          <a:xfrm>
            <a:off x="5756275" y="1223963"/>
            <a:ext cx="466725" cy="365125"/>
          </a:xfrm>
          <a:prstGeom prst="rect">
            <a:avLst/>
          </a:prstGeom>
          <a:noFill/>
          <a:ln w="9525">
            <a:noFill/>
            <a:miter lim="800000"/>
          </a:ln>
        </p:spPr>
        <p:txBody>
          <a:bodyPr wrap="none" lIns="0" tIns="0" rIns="0" bIns="0">
            <a:spAutoFit/>
          </a:bodyPr>
          <a:lstStyle/>
          <a:p>
            <a:pPr eaLnBrk="0" hangingPunct="0"/>
            <a:r>
              <a:rPr kumimoji="1" lang="en-US" altLang="zh-CN" sz="2400" b="1">
                <a:solidFill>
                  <a:srgbClr val="FF9966"/>
                </a:solidFill>
                <a:latin typeface="宋体" panose="02010600030101010101" pitchFamily="2" charset="-122"/>
              </a:rPr>
              <a:t>2.2</a:t>
            </a:r>
            <a:endParaRPr kumimoji="1" lang="en-US" altLang="zh-CN" sz="2400" b="1">
              <a:solidFill>
                <a:srgbClr val="FF9966"/>
              </a:solidFill>
              <a:latin typeface="Times New Roman" panose="02020603050405020304" pitchFamily="18" charset="0"/>
            </a:endParaRPr>
          </a:p>
        </p:txBody>
      </p:sp>
      <p:sp>
        <p:nvSpPr>
          <p:cNvPr id="815118" name="Rectangle 14"/>
          <p:cNvSpPr>
            <a:spLocks noChangeArrowheads="1"/>
          </p:cNvSpPr>
          <p:nvPr/>
        </p:nvSpPr>
        <p:spPr bwMode="auto">
          <a:xfrm>
            <a:off x="5592763" y="1638300"/>
            <a:ext cx="788987" cy="260350"/>
          </a:xfrm>
          <a:prstGeom prst="rect">
            <a:avLst/>
          </a:prstGeom>
          <a:noFill/>
          <a:ln w="9525">
            <a:noFill/>
            <a:miter lim="800000"/>
          </a:ln>
        </p:spPr>
        <p:txBody>
          <a:bodyPr wrap="none" lIns="0" tIns="0" rIns="0" bIns="0">
            <a:spAutoFit/>
          </a:bodyPr>
          <a:lstStyle/>
          <a:p>
            <a:pPr eaLnBrk="0" hangingPunct="0"/>
            <a:r>
              <a:rPr kumimoji="1" lang="zh-CN" altLang="en-US">
                <a:solidFill>
                  <a:srgbClr val="000000"/>
                </a:solidFill>
                <a:latin typeface="宋体" panose="02010600030101010101" pitchFamily="2" charset="-122"/>
              </a:rPr>
              <a:t>按出版</a:t>
            </a:r>
            <a:endParaRPr kumimoji="1" lang="zh-CN" altLang="en-US">
              <a:latin typeface="Times New Roman" panose="02020603050405020304" pitchFamily="18" charset="0"/>
            </a:endParaRPr>
          </a:p>
        </p:txBody>
      </p:sp>
      <p:sp>
        <p:nvSpPr>
          <p:cNvPr id="815119" name="Rectangle 15"/>
          <p:cNvSpPr>
            <a:spLocks noChangeArrowheads="1"/>
          </p:cNvSpPr>
          <p:nvPr/>
        </p:nvSpPr>
        <p:spPr bwMode="auto">
          <a:xfrm>
            <a:off x="5592763" y="1911350"/>
            <a:ext cx="788987" cy="260350"/>
          </a:xfrm>
          <a:prstGeom prst="rect">
            <a:avLst/>
          </a:prstGeom>
          <a:noFill/>
          <a:ln w="9525">
            <a:noFill/>
            <a:miter lim="800000"/>
          </a:ln>
        </p:spPr>
        <p:txBody>
          <a:bodyPr wrap="none" lIns="0" tIns="0" rIns="0" bIns="0">
            <a:spAutoFit/>
          </a:bodyPr>
          <a:lstStyle/>
          <a:p>
            <a:pPr eaLnBrk="0" hangingPunct="0"/>
            <a:r>
              <a:rPr kumimoji="1" lang="zh-CN" altLang="en-US">
                <a:solidFill>
                  <a:srgbClr val="000000"/>
                </a:solidFill>
                <a:latin typeface="宋体" panose="02010600030101010101" pitchFamily="2" charset="-122"/>
              </a:rPr>
              <a:t>社统计</a:t>
            </a:r>
            <a:endParaRPr kumimoji="1" lang="zh-CN" altLang="en-US">
              <a:latin typeface="Times New Roman" panose="02020603050405020304" pitchFamily="18" charset="0"/>
            </a:endParaRPr>
          </a:p>
        </p:txBody>
      </p:sp>
      <p:sp>
        <p:nvSpPr>
          <p:cNvPr id="815120" name="Rectangle 16"/>
          <p:cNvSpPr>
            <a:spLocks noChangeArrowheads="1"/>
          </p:cNvSpPr>
          <p:nvPr/>
        </p:nvSpPr>
        <p:spPr bwMode="auto">
          <a:xfrm>
            <a:off x="5708650" y="2185988"/>
            <a:ext cx="565150" cy="260350"/>
          </a:xfrm>
          <a:prstGeom prst="rect">
            <a:avLst/>
          </a:prstGeom>
          <a:noFill/>
          <a:ln w="9525">
            <a:noFill/>
            <a:miter lim="800000"/>
          </a:ln>
        </p:spPr>
        <p:txBody>
          <a:bodyPr wrap="none" lIns="0" tIns="0" rIns="0" bIns="0">
            <a:spAutoFit/>
          </a:bodyPr>
          <a:lstStyle/>
          <a:p>
            <a:pPr eaLnBrk="0" hangingPunct="0"/>
            <a:r>
              <a:rPr kumimoji="1" lang="zh-CN" altLang="en-US">
                <a:solidFill>
                  <a:srgbClr val="000000"/>
                </a:solidFill>
                <a:latin typeface="宋体" panose="02010600030101010101" pitchFamily="2" charset="-122"/>
              </a:rPr>
              <a:t>缺书</a:t>
            </a:r>
            <a:endParaRPr kumimoji="1" lang="zh-CN" altLang="en-US">
              <a:latin typeface="Times New Roman" panose="02020603050405020304" pitchFamily="18" charset="0"/>
            </a:endParaRPr>
          </a:p>
        </p:txBody>
      </p:sp>
      <p:sp>
        <p:nvSpPr>
          <p:cNvPr id="815121" name="Line 17"/>
          <p:cNvSpPr>
            <a:spLocks noChangeShapeType="1"/>
          </p:cNvSpPr>
          <p:nvPr/>
        </p:nvSpPr>
        <p:spPr bwMode="auto">
          <a:xfrm>
            <a:off x="6804025" y="3097213"/>
            <a:ext cx="1700213" cy="1587"/>
          </a:xfrm>
          <a:prstGeom prst="line">
            <a:avLst/>
          </a:prstGeom>
          <a:noFill/>
          <a:ln w="14288">
            <a:solidFill>
              <a:srgbClr val="000000"/>
            </a:solidFill>
            <a:round/>
          </a:ln>
        </p:spPr>
        <p:txBody>
          <a:bodyPr/>
          <a:lstStyle/>
          <a:p>
            <a:endParaRPr lang="zh-CN" altLang="en-US"/>
          </a:p>
        </p:txBody>
      </p:sp>
      <p:sp>
        <p:nvSpPr>
          <p:cNvPr id="815122" name="Line 18"/>
          <p:cNvSpPr>
            <a:spLocks noChangeShapeType="1"/>
          </p:cNvSpPr>
          <p:nvPr/>
        </p:nvSpPr>
        <p:spPr bwMode="auto">
          <a:xfrm>
            <a:off x="6762750" y="3440113"/>
            <a:ext cx="1701800" cy="1587"/>
          </a:xfrm>
          <a:prstGeom prst="line">
            <a:avLst/>
          </a:prstGeom>
          <a:noFill/>
          <a:ln w="14288">
            <a:solidFill>
              <a:srgbClr val="000000"/>
            </a:solidFill>
            <a:round/>
          </a:ln>
        </p:spPr>
        <p:txBody>
          <a:bodyPr/>
          <a:lstStyle/>
          <a:p>
            <a:endParaRPr lang="zh-CN" altLang="en-US"/>
          </a:p>
        </p:txBody>
      </p:sp>
      <p:sp>
        <p:nvSpPr>
          <p:cNvPr id="815123" name="Rectangle 19"/>
          <p:cNvSpPr>
            <a:spLocks noChangeArrowheads="1"/>
          </p:cNvSpPr>
          <p:nvPr/>
        </p:nvSpPr>
        <p:spPr bwMode="auto">
          <a:xfrm>
            <a:off x="6961188" y="3159125"/>
            <a:ext cx="1470025" cy="260350"/>
          </a:xfrm>
          <a:prstGeom prst="rect">
            <a:avLst/>
          </a:prstGeom>
          <a:noFill/>
          <a:ln w="9525">
            <a:noFill/>
            <a:miter lim="800000"/>
          </a:ln>
        </p:spPr>
        <p:txBody>
          <a:bodyPr wrap="none" lIns="0" tIns="0" rIns="0" bIns="0">
            <a:spAutoFit/>
          </a:bodyPr>
          <a:lstStyle/>
          <a:p>
            <a:pPr eaLnBrk="0" hangingPunct="0"/>
            <a:r>
              <a:rPr kumimoji="1" lang="en-US" altLang="zh-CN">
                <a:solidFill>
                  <a:srgbClr val="000000"/>
                </a:solidFill>
                <a:latin typeface="宋体" panose="02010600030101010101" pitchFamily="2" charset="-122"/>
              </a:rPr>
              <a:t>F6</a:t>
            </a:r>
            <a:r>
              <a:rPr kumimoji="1" lang="zh-CN" altLang="en-US">
                <a:solidFill>
                  <a:srgbClr val="000000"/>
                </a:solidFill>
                <a:latin typeface="宋体" panose="02010600030101010101" pitchFamily="2" charset="-122"/>
              </a:rPr>
              <a:t>教材一览表</a:t>
            </a:r>
            <a:endParaRPr kumimoji="1" lang="zh-CN" altLang="en-US">
              <a:latin typeface="Times New Roman" panose="02020603050405020304" pitchFamily="18" charset="0"/>
            </a:endParaRPr>
          </a:p>
        </p:txBody>
      </p:sp>
      <p:sp>
        <p:nvSpPr>
          <p:cNvPr id="815124" name="Line 20"/>
          <p:cNvSpPr>
            <a:spLocks noChangeShapeType="1"/>
          </p:cNvSpPr>
          <p:nvPr/>
        </p:nvSpPr>
        <p:spPr bwMode="auto">
          <a:xfrm>
            <a:off x="1171575" y="3097213"/>
            <a:ext cx="1700213" cy="1587"/>
          </a:xfrm>
          <a:prstGeom prst="line">
            <a:avLst/>
          </a:prstGeom>
          <a:noFill/>
          <a:ln w="14288">
            <a:solidFill>
              <a:srgbClr val="000000"/>
            </a:solidFill>
            <a:round/>
          </a:ln>
        </p:spPr>
        <p:txBody>
          <a:bodyPr/>
          <a:lstStyle/>
          <a:p>
            <a:endParaRPr lang="zh-CN" altLang="en-US"/>
          </a:p>
        </p:txBody>
      </p:sp>
      <p:sp>
        <p:nvSpPr>
          <p:cNvPr id="815125" name="Line 21"/>
          <p:cNvSpPr>
            <a:spLocks noChangeShapeType="1"/>
          </p:cNvSpPr>
          <p:nvPr/>
        </p:nvSpPr>
        <p:spPr bwMode="auto">
          <a:xfrm>
            <a:off x="1123950" y="3440113"/>
            <a:ext cx="1708150" cy="1587"/>
          </a:xfrm>
          <a:prstGeom prst="line">
            <a:avLst/>
          </a:prstGeom>
          <a:noFill/>
          <a:ln w="14288">
            <a:solidFill>
              <a:srgbClr val="000000"/>
            </a:solidFill>
            <a:round/>
          </a:ln>
        </p:spPr>
        <p:txBody>
          <a:bodyPr/>
          <a:lstStyle/>
          <a:p>
            <a:endParaRPr lang="zh-CN" altLang="en-US"/>
          </a:p>
        </p:txBody>
      </p:sp>
      <p:sp>
        <p:nvSpPr>
          <p:cNvPr id="815126" name="Rectangle 22"/>
          <p:cNvSpPr>
            <a:spLocks noChangeArrowheads="1"/>
          </p:cNvSpPr>
          <p:nvPr/>
        </p:nvSpPr>
        <p:spPr bwMode="auto">
          <a:xfrm>
            <a:off x="1341438" y="3159125"/>
            <a:ext cx="1498600" cy="274638"/>
          </a:xfrm>
          <a:prstGeom prst="rect">
            <a:avLst/>
          </a:prstGeom>
          <a:noFill/>
          <a:ln w="9525">
            <a:noFill/>
            <a:miter lim="800000"/>
          </a:ln>
        </p:spPr>
        <p:txBody>
          <a:bodyPr wrap="none" lIns="0" tIns="0" rIns="0" bIns="0">
            <a:spAutoFit/>
          </a:bodyPr>
          <a:lstStyle/>
          <a:p>
            <a:pPr eaLnBrk="0" hangingPunct="0"/>
            <a:r>
              <a:rPr kumimoji="1" lang="en-US" altLang="zh-CN" b="1">
                <a:solidFill>
                  <a:srgbClr val="FF9966"/>
                </a:solidFill>
                <a:latin typeface="宋体" panose="02010600030101010101" pitchFamily="2" charset="-122"/>
              </a:rPr>
              <a:t>F1 </a:t>
            </a:r>
            <a:r>
              <a:rPr kumimoji="1" lang="zh-CN" altLang="en-US" b="1">
                <a:solidFill>
                  <a:srgbClr val="FF9966"/>
                </a:solidFill>
                <a:latin typeface="宋体" panose="02010600030101010101" pitchFamily="2" charset="-122"/>
              </a:rPr>
              <a:t>教材存量表</a:t>
            </a:r>
            <a:endParaRPr kumimoji="1" lang="zh-CN" altLang="en-US" b="1">
              <a:solidFill>
                <a:srgbClr val="FF9966"/>
              </a:solidFill>
              <a:latin typeface="Times New Roman" panose="02020603050405020304" pitchFamily="18" charset="0"/>
            </a:endParaRPr>
          </a:p>
        </p:txBody>
      </p:sp>
      <p:sp>
        <p:nvSpPr>
          <p:cNvPr id="815127" name="Line 23"/>
          <p:cNvSpPr>
            <a:spLocks noChangeShapeType="1"/>
          </p:cNvSpPr>
          <p:nvPr/>
        </p:nvSpPr>
        <p:spPr bwMode="auto">
          <a:xfrm flipV="1">
            <a:off x="1681163" y="2357438"/>
            <a:ext cx="735012" cy="739775"/>
          </a:xfrm>
          <a:prstGeom prst="line">
            <a:avLst/>
          </a:prstGeom>
          <a:noFill/>
          <a:ln w="28575">
            <a:solidFill>
              <a:srgbClr val="000000"/>
            </a:solidFill>
            <a:round/>
          </a:ln>
        </p:spPr>
        <p:txBody>
          <a:bodyPr/>
          <a:lstStyle/>
          <a:p>
            <a:endParaRPr lang="zh-CN" altLang="en-US"/>
          </a:p>
        </p:txBody>
      </p:sp>
      <p:sp>
        <p:nvSpPr>
          <p:cNvPr id="815128" name="Freeform 24"/>
          <p:cNvSpPr/>
          <p:nvPr/>
        </p:nvSpPr>
        <p:spPr bwMode="auto">
          <a:xfrm>
            <a:off x="2347913" y="2289175"/>
            <a:ext cx="136525" cy="130175"/>
          </a:xfrm>
          <a:custGeom>
            <a:avLst/>
            <a:gdLst/>
            <a:ahLst/>
            <a:cxnLst>
              <a:cxn ang="0">
                <a:pos x="86" y="0"/>
              </a:cxn>
              <a:cxn ang="0">
                <a:pos x="56" y="82"/>
              </a:cxn>
              <a:cxn ang="0">
                <a:pos x="56" y="78"/>
              </a:cxn>
              <a:cxn ang="0">
                <a:pos x="52" y="69"/>
              </a:cxn>
              <a:cxn ang="0">
                <a:pos x="47" y="60"/>
              </a:cxn>
              <a:cxn ang="0">
                <a:pos x="43" y="56"/>
              </a:cxn>
              <a:cxn ang="0">
                <a:pos x="35" y="47"/>
              </a:cxn>
              <a:cxn ang="0">
                <a:pos x="30" y="43"/>
              </a:cxn>
              <a:cxn ang="0">
                <a:pos x="22" y="39"/>
              </a:cxn>
              <a:cxn ang="0">
                <a:pos x="17" y="34"/>
              </a:cxn>
              <a:cxn ang="0">
                <a:pos x="9" y="30"/>
              </a:cxn>
              <a:cxn ang="0">
                <a:pos x="0" y="30"/>
              </a:cxn>
              <a:cxn ang="0">
                <a:pos x="86" y="0"/>
              </a:cxn>
            </a:cxnLst>
            <a:rect l="0" t="0" r="r" b="b"/>
            <a:pathLst>
              <a:path w="86" h="82">
                <a:moveTo>
                  <a:pt x="86" y="0"/>
                </a:moveTo>
                <a:lnTo>
                  <a:pt x="56" y="82"/>
                </a:lnTo>
                <a:lnTo>
                  <a:pt x="56" y="78"/>
                </a:lnTo>
                <a:lnTo>
                  <a:pt x="52" y="69"/>
                </a:lnTo>
                <a:lnTo>
                  <a:pt x="47" y="60"/>
                </a:lnTo>
                <a:lnTo>
                  <a:pt x="43" y="56"/>
                </a:lnTo>
                <a:lnTo>
                  <a:pt x="35" y="47"/>
                </a:lnTo>
                <a:lnTo>
                  <a:pt x="30" y="43"/>
                </a:lnTo>
                <a:lnTo>
                  <a:pt x="22" y="39"/>
                </a:lnTo>
                <a:lnTo>
                  <a:pt x="17" y="34"/>
                </a:lnTo>
                <a:lnTo>
                  <a:pt x="9" y="30"/>
                </a:lnTo>
                <a:lnTo>
                  <a:pt x="0" y="30"/>
                </a:lnTo>
                <a:lnTo>
                  <a:pt x="86" y="0"/>
                </a:lnTo>
                <a:close/>
              </a:path>
            </a:pathLst>
          </a:custGeom>
          <a:solidFill>
            <a:srgbClr val="000000"/>
          </a:solidFill>
          <a:ln w="28575" cmpd="sng">
            <a:solidFill>
              <a:srgbClr val="000000"/>
            </a:solidFill>
            <a:round/>
          </a:ln>
        </p:spPr>
        <p:txBody>
          <a:bodyPr/>
          <a:lstStyle/>
          <a:p>
            <a:endParaRPr lang="zh-CN" altLang="en-US"/>
          </a:p>
        </p:txBody>
      </p:sp>
      <p:sp>
        <p:nvSpPr>
          <p:cNvPr id="815129" name="Line 25"/>
          <p:cNvSpPr>
            <a:spLocks noChangeShapeType="1"/>
          </p:cNvSpPr>
          <p:nvPr/>
        </p:nvSpPr>
        <p:spPr bwMode="auto">
          <a:xfrm>
            <a:off x="3613150" y="2268538"/>
            <a:ext cx="1054100" cy="774700"/>
          </a:xfrm>
          <a:prstGeom prst="line">
            <a:avLst/>
          </a:prstGeom>
          <a:noFill/>
          <a:ln w="28575">
            <a:solidFill>
              <a:srgbClr val="000000"/>
            </a:solidFill>
            <a:round/>
          </a:ln>
        </p:spPr>
        <p:txBody>
          <a:bodyPr/>
          <a:lstStyle/>
          <a:p>
            <a:endParaRPr lang="zh-CN" altLang="en-US"/>
          </a:p>
        </p:txBody>
      </p:sp>
      <p:sp>
        <p:nvSpPr>
          <p:cNvPr id="815130" name="Freeform 26"/>
          <p:cNvSpPr/>
          <p:nvPr/>
        </p:nvSpPr>
        <p:spPr bwMode="auto">
          <a:xfrm>
            <a:off x="4606925" y="2974975"/>
            <a:ext cx="136525" cy="122238"/>
          </a:xfrm>
          <a:custGeom>
            <a:avLst/>
            <a:gdLst/>
            <a:ahLst/>
            <a:cxnLst>
              <a:cxn ang="0">
                <a:pos x="86" y="77"/>
              </a:cxn>
              <a:cxn ang="0">
                <a:pos x="0" y="64"/>
              </a:cxn>
              <a:cxn ang="0">
                <a:pos x="8" y="60"/>
              </a:cxn>
              <a:cxn ang="0">
                <a:pos x="13" y="56"/>
              </a:cxn>
              <a:cxn ang="0">
                <a:pos x="21" y="51"/>
              </a:cxn>
              <a:cxn ang="0">
                <a:pos x="26" y="43"/>
              </a:cxn>
              <a:cxn ang="0">
                <a:pos x="30" y="38"/>
              </a:cxn>
              <a:cxn ang="0">
                <a:pos x="34" y="30"/>
              </a:cxn>
              <a:cxn ang="0">
                <a:pos x="38" y="26"/>
              </a:cxn>
              <a:cxn ang="0">
                <a:pos x="43" y="17"/>
              </a:cxn>
              <a:cxn ang="0">
                <a:pos x="43" y="8"/>
              </a:cxn>
              <a:cxn ang="0">
                <a:pos x="47" y="0"/>
              </a:cxn>
              <a:cxn ang="0">
                <a:pos x="86" y="77"/>
              </a:cxn>
            </a:cxnLst>
            <a:rect l="0" t="0" r="r" b="b"/>
            <a:pathLst>
              <a:path w="86" h="77">
                <a:moveTo>
                  <a:pt x="86" y="77"/>
                </a:moveTo>
                <a:lnTo>
                  <a:pt x="0" y="64"/>
                </a:lnTo>
                <a:lnTo>
                  <a:pt x="8" y="60"/>
                </a:lnTo>
                <a:lnTo>
                  <a:pt x="13" y="56"/>
                </a:lnTo>
                <a:lnTo>
                  <a:pt x="21" y="51"/>
                </a:lnTo>
                <a:lnTo>
                  <a:pt x="26" y="43"/>
                </a:lnTo>
                <a:lnTo>
                  <a:pt x="30" y="38"/>
                </a:lnTo>
                <a:lnTo>
                  <a:pt x="34" y="30"/>
                </a:lnTo>
                <a:lnTo>
                  <a:pt x="38" y="26"/>
                </a:lnTo>
                <a:lnTo>
                  <a:pt x="43" y="17"/>
                </a:lnTo>
                <a:lnTo>
                  <a:pt x="43" y="8"/>
                </a:lnTo>
                <a:lnTo>
                  <a:pt x="47" y="0"/>
                </a:lnTo>
                <a:lnTo>
                  <a:pt x="86" y="77"/>
                </a:lnTo>
                <a:close/>
              </a:path>
            </a:pathLst>
          </a:custGeom>
          <a:solidFill>
            <a:srgbClr val="000000"/>
          </a:solidFill>
          <a:ln w="28575" cmpd="sng">
            <a:solidFill>
              <a:srgbClr val="000000"/>
            </a:solidFill>
            <a:round/>
          </a:ln>
        </p:spPr>
        <p:txBody>
          <a:bodyPr/>
          <a:lstStyle/>
          <a:p>
            <a:endParaRPr lang="zh-CN" altLang="en-US"/>
          </a:p>
        </p:txBody>
      </p:sp>
      <p:sp>
        <p:nvSpPr>
          <p:cNvPr id="815131" name="Line 27"/>
          <p:cNvSpPr>
            <a:spLocks noChangeShapeType="1"/>
          </p:cNvSpPr>
          <p:nvPr/>
        </p:nvSpPr>
        <p:spPr bwMode="auto">
          <a:xfrm flipH="1">
            <a:off x="5083175" y="2481263"/>
            <a:ext cx="339725" cy="615950"/>
          </a:xfrm>
          <a:prstGeom prst="line">
            <a:avLst/>
          </a:prstGeom>
          <a:noFill/>
          <a:ln w="28575">
            <a:solidFill>
              <a:srgbClr val="000000"/>
            </a:solidFill>
            <a:round/>
          </a:ln>
        </p:spPr>
        <p:txBody>
          <a:bodyPr/>
          <a:lstStyle/>
          <a:p>
            <a:endParaRPr lang="zh-CN" altLang="en-US"/>
          </a:p>
        </p:txBody>
      </p:sp>
      <p:sp>
        <p:nvSpPr>
          <p:cNvPr id="815132" name="Freeform 28"/>
          <p:cNvSpPr/>
          <p:nvPr/>
        </p:nvSpPr>
        <p:spPr bwMode="auto">
          <a:xfrm>
            <a:off x="5354638" y="2398713"/>
            <a:ext cx="109537" cy="136525"/>
          </a:xfrm>
          <a:custGeom>
            <a:avLst/>
            <a:gdLst/>
            <a:ahLst/>
            <a:cxnLst>
              <a:cxn ang="0">
                <a:pos x="69" y="0"/>
              </a:cxn>
              <a:cxn ang="0">
                <a:pos x="65" y="86"/>
              </a:cxn>
              <a:cxn ang="0">
                <a:pos x="60" y="82"/>
              </a:cxn>
              <a:cxn ang="0">
                <a:pos x="56" y="73"/>
              </a:cxn>
              <a:cxn ang="0">
                <a:pos x="52" y="69"/>
              </a:cxn>
              <a:cxn ang="0">
                <a:pos x="43" y="65"/>
              </a:cxn>
              <a:cxn ang="0">
                <a:pos x="39" y="60"/>
              </a:cxn>
              <a:cxn ang="0">
                <a:pos x="30" y="56"/>
              </a:cxn>
              <a:cxn ang="0">
                <a:pos x="22" y="52"/>
              </a:cxn>
              <a:cxn ang="0">
                <a:pos x="13" y="52"/>
              </a:cxn>
              <a:cxn ang="0">
                <a:pos x="9" y="52"/>
              </a:cxn>
              <a:cxn ang="0">
                <a:pos x="0" y="47"/>
              </a:cxn>
              <a:cxn ang="0">
                <a:pos x="69" y="0"/>
              </a:cxn>
            </a:cxnLst>
            <a:rect l="0" t="0" r="r" b="b"/>
            <a:pathLst>
              <a:path w="69" h="86">
                <a:moveTo>
                  <a:pt x="69" y="0"/>
                </a:moveTo>
                <a:lnTo>
                  <a:pt x="65" y="86"/>
                </a:lnTo>
                <a:lnTo>
                  <a:pt x="60" y="82"/>
                </a:lnTo>
                <a:lnTo>
                  <a:pt x="56" y="73"/>
                </a:lnTo>
                <a:lnTo>
                  <a:pt x="52" y="69"/>
                </a:lnTo>
                <a:lnTo>
                  <a:pt x="43" y="65"/>
                </a:lnTo>
                <a:lnTo>
                  <a:pt x="39" y="60"/>
                </a:lnTo>
                <a:lnTo>
                  <a:pt x="30" y="56"/>
                </a:lnTo>
                <a:lnTo>
                  <a:pt x="22" y="52"/>
                </a:lnTo>
                <a:lnTo>
                  <a:pt x="13" y="52"/>
                </a:lnTo>
                <a:lnTo>
                  <a:pt x="9" y="52"/>
                </a:lnTo>
                <a:lnTo>
                  <a:pt x="0" y="47"/>
                </a:lnTo>
                <a:lnTo>
                  <a:pt x="69" y="0"/>
                </a:lnTo>
                <a:close/>
              </a:path>
            </a:pathLst>
          </a:custGeom>
          <a:solidFill>
            <a:srgbClr val="000000"/>
          </a:solidFill>
          <a:ln w="28575" cmpd="sng">
            <a:solidFill>
              <a:srgbClr val="000000"/>
            </a:solidFill>
            <a:round/>
          </a:ln>
        </p:spPr>
        <p:txBody>
          <a:bodyPr/>
          <a:lstStyle/>
          <a:p>
            <a:endParaRPr lang="zh-CN" altLang="en-US"/>
          </a:p>
        </p:txBody>
      </p:sp>
      <p:sp>
        <p:nvSpPr>
          <p:cNvPr id="815133" name="Line 29"/>
          <p:cNvSpPr>
            <a:spLocks noChangeShapeType="1"/>
          </p:cNvSpPr>
          <p:nvPr/>
        </p:nvSpPr>
        <p:spPr bwMode="auto">
          <a:xfrm>
            <a:off x="6646863" y="2151063"/>
            <a:ext cx="817562" cy="946150"/>
          </a:xfrm>
          <a:prstGeom prst="line">
            <a:avLst/>
          </a:prstGeom>
          <a:noFill/>
          <a:ln w="28575">
            <a:solidFill>
              <a:srgbClr val="000000"/>
            </a:solidFill>
            <a:round/>
          </a:ln>
        </p:spPr>
        <p:txBody>
          <a:bodyPr/>
          <a:lstStyle/>
          <a:p>
            <a:endParaRPr lang="zh-CN" altLang="en-US"/>
          </a:p>
        </p:txBody>
      </p:sp>
      <p:sp>
        <p:nvSpPr>
          <p:cNvPr id="815134" name="Freeform 30"/>
          <p:cNvSpPr/>
          <p:nvPr/>
        </p:nvSpPr>
        <p:spPr bwMode="auto">
          <a:xfrm>
            <a:off x="6592888" y="2082800"/>
            <a:ext cx="122237" cy="130175"/>
          </a:xfrm>
          <a:custGeom>
            <a:avLst/>
            <a:gdLst/>
            <a:ahLst/>
            <a:cxnLst>
              <a:cxn ang="0">
                <a:pos x="0" y="0"/>
              </a:cxn>
              <a:cxn ang="0">
                <a:pos x="77" y="31"/>
              </a:cxn>
              <a:cxn ang="0">
                <a:pos x="69" y="35"/>
              </a:cxn>
              <a:cxn ang="0">
                <a:pos x="64" y="39"/>
              </a:cxn>
              <a:cxn ang="0">
                <a:pos x="56" y="43"/>
              </a:cxn>
              <a:cxn ang="0">
                <a:pos x="47" y="48"/>
              </a:cxn>
              <a:cxn ang="0">
                <a:pos x="43" y="52"/>
              </a:cxn>
              <a:cxn ang="0">
                <a:pos x="39" y="56"/>
              </a:cxn>
              <a:cxn ang="0">
                <a:pos x="30" y="61"/>
              </a:cxn>
              <a:cxn ang="0">
                <a:pos x="26" y="69"/>
              </a:cxn>
              <a:cxn ang="0">
                <a:pos x="22" y="78"/>
              </a:cxn>
              <a:cxn ang="0">
                <a:pos x="22" y="82"/>
              </a:cxn>
              <a:cxn ang="0">
                <a:pos x="0" y="0"/>
              </a:cxn>
            </a:cxnLst>
            <a:rect l="0" t="0" r="r" b="b"/>
            <a:pathLst>
              <a:path w="77" h="82">
                <a:moveTo>
                  <a:pt x="0" y="0"/>
                </a:moveTo>
                <a:lnTo>
                  <a:pt x="77" y="31"/>
                </a:lnTo>
                <a:lnTo>
                  <a:pt x="69" y="35"/>
                </a:lnTo>
                <a:lnTo>
                  <a:pt x="64" y="39"/>
                </a:lnTo>
                <a:lnTo>
                  <a:pt x="56" y="43"/>
                </a:lnTo>
                <a:lnTo>
                  <a:pt x="47" y="48"/>
                </a:lnTo>
                <a:lnTo>
                  <a:pt x="43" y="52"/>
                </a:lnTo>
                <a:lnTo>
                  <a:pt x="39" y="56"/>
                </a:lnTo>
                <a:lnTo>
                  <a:pt x="30" y="61"/>
                </a:lnTo>
                <a:lnTo>
                  <a:pt x="26" y="69"/>
                </a:lnTo>
                <a:lnTo>
                  <a:pt x="22" y="78"/>
                </a:lnTo>
                <a:lnTo>
                  <a:pt x="22" y="82"/>
                </a:lnTo>
                <a:lnTo>
                  <a:pt x="0" y="0"/>
                </a:lnTo>
                <a:close/>
              </a:path>
            </a:pathLst>
          </a:custGeom>
          <a:solidFill>
            <a:srgbClr val="000000"/>
          </a:solidFill>
          <a:ln w="28575" cmpd="sng">
            <a:solidFill>
              <a:srgbClr val="000000"/>
            </a:solidFill>
            <a:round/>
          </a:ln>
        </p:spPr>
        <p:txBody>
          <a:bodyPr/>
          <a:lstStyle/>
          <a:p>
            <a:endParaRPr lang="zh-CN" altLang="en-US"/>
          </a:p>
        </p:txBody>
      </p:sp>
      <p:sp>
        <p:nvSpPr>
          <p:cNvPr id="815135" name="Line 31"/>
          <p:cNvSpPr>
            <a:spLocks noChangeShapeType="1"/>
          </p:cNvSpPr>
          <p:nvPr/>
        </p:nvSpPr>
        <p:spPr bwMode="auto">
          <a:xfrm>
            <a:off x="6327775" y="2460625"/>
            <a:ext cx="428625" cy="1404938"/>
          </a:xfrm>
          <a:prstGeom prst="line">
            <a:avLst/>
          </a:prstGeom>
          <a:noFill/>
          <a:ln w="28575">
            <a:solidFill>
              <a:srgbClr val="000000"/>
            </a:solidFill>
            <a:round/>
          </a:ln>
        </p:spPr>
        <p:txBody>
          <a:bodyPr/>
          <a:lstStyle/>
          <a:p>
            <a:endParaRPr lang="zh-CN" altLang="en-US"/>
          </a:p>
        </p:txBody>
      </p:sp>
      <p:sp>
        <p:nvSpPr>
          <p:cNvPr id="815136" name="Freeform 32"/>
          <p:cNvSpPr/>
          <p:nvPr/>
        </p:nvSpPr>
        <p:spPr bwMode="auto">
          <a:xfrm>
            <a:off x="6688138" y="3824288"/>
            <a:ext cx="115887" cy="130175"/>
          </a:xfrm>
          <a:custGeom>
            <a:avLst/>
            <a:gdLst/>
            <a:ahLst/>
            <a:cxnLst>
              <a:cxn ang="0">
                <a:pos x="60" y="82"/>
              </a:cxn>
              <a:cxn ang="0">
                <a:pos x="0" y="22"/>
              </a:cxn>
              <a:cxn ang="0">
                <a:pos x="9" y="22"/>
              </a:cxn>
              <a:cxn ang="0">
                <a:pos x="17" y="22"/>
              </a:cxn>
              <a:cxn ang="0">
                <a:pos x="26" y="22"/>
              </a:cxn>
              <a:cxn ang="0">
                <a:pos x="34" y="22"/>
              </a:cxn>
              <a:cxn ang="0">
                <a:pos x="39" y="17"/>
              </a:cxn>
              <a:cxn ang="0">
                <a:pos x="47" y="17"/>
              </a:cxn>
              <a:cxn ang="0">
                <a:pos x="56" y="13"/>
              </a:cxn>
              <a:cxn ang="0">
                <a:pos x="60" y="9"/>
              </a:cxn>
              <a:cxn ang="0">
                <a:pos x="69" y="4"/>
              </a:cxn>
              <a:cxn ang="0">
                <a:pos x="73" y="0"/>
              </a:cxn>
              <a:cxn ang="0">
                <a:pos x="60" y="82"/>
              </a:cxn>
            </a:cxnLst>
            <a:rect l="0" t="0" r="r" b="b"/>
            <a:pathLst>
              <a:path w="73" h="82">
                <a:moveTo>
                  <a:pt x="60" y="82"/>
                </a:moveTo>
                <a:lnTo>
                  <a:pt x="0" y="22"/>
                </a:lnTo>
                <a:lnTo>
                  <a:pt x="9" y="22"/>
                </a:lnTo>
                <a:lnTo>
                  <a:pt x="17" y="22"/>
                </a:lnTo>
                <a:lnTo>
                  <a:pt x="26" y="22"/>
                </a:lnTo>
                <a:lnTo>
                  <a:pt x="34" y="22"/>
                </a:lnTo>
                <a:lnTo>
                  <a:pt x="39" y="17"/>
                </a:lnTo>
                <a:lnTo>
                  <a:pt x="47" y="17"/>
                </a:lnTo>
                <a:lnTo>
                  <a:pt x="56" y="13"/>
                </a:lnTo>
                <a:lnTo>
                  <a:pt x="60" y="9"/>
                </a:lnTo>
                <a:lnTo>
                  <a:pt x="69" y="4"/>
                </a:lnTo>
                <a:lnTo>
                  <a:pt x="73" y="0"/>
                </a:lnTo>
                <a:lnTo>
                  <a:pt x="60" y="82"/>
                </a:lnTo>
                <a:close/>
              </a:path>
            </a:pathLst>
          </a:custGeom>
          <a:solidFill>
            <a:srgbClr val="000000"/>
          </a:solidFill>
          <a:ln w="28575" cmpd="sng">
            <a:solidFill>
              <a:srgbClr val="000000"/>
            </a:solidFill>
            <a:round/>
          </a:ln>
        </p:spPr>
        <p:txBody>
          <a:bodyPr/>
          <a:lstStyle/>
          <a:p>
            <a:endParaRPr lang="zh-CN" altLang="en-US"/>
          </a:p>
        </p:txBody>
      </p:sp>
      <p:sp>
        <p:nvSpPr>
          <p:cNvPr id="815137" name="Line 33"/>
          <p:cNvSpPr>
            <a:spLocks noChangeShapeType="1"/>
          </p:cNvSpPr>
          <p:nvPr/>
        </p:nvSpPr>
        <p:spPr bwMode="auto">
          <a:xfrm>
            <a:off x="5172075" y="4646613"/>
            <a:ext cx="1271588" cy="1587"/>
          </a:xfrm>
          <a:prstGeom prst="line">
            <a:avLst/>
          </a:prstGeom>
          <a:noFill/>
          <a:ln w="28575">
            <a:solidFill>
              <a:srgbClr val="000000"/>
            </a:solidFill>
            <a:round/>
          </a:ln>
        </p:spPr>
        <p:txBody>
          <a:bodyPr/>
          <a:lstStyle/>
          <a:p>
            <a:endParaRPr lang="zh-CN" altLang="en-US"/>
          </a:p>
        </p:txBody>
      </p:sp>
      <p:sp>
        <p:nvSpPr>
          <p:cNvPr id="815138" name="Freeform 34"/>
          <p:cNvSpPr/>
          <p:nvPr/>
        </p:nvSpPr>
        <p:spPr bwMode="auto">
          <a:xfrm>
            <a:off x="5083175" y="4578350"/>
            <a:ext cx="122238" cy="130175"/>
          </a:xfrm>
          <a:custGeom>
            <a:avLst/>
            <a:gdLst/>
            <a:ahLst/>
            <a:cxnLst>
              <a:cxn ang="0">
                <a:pos x="0" y="43"/>
              </a:cxn>
              <a:cxn ang="0">
                <a:pos x="77" y="0"/>
              </a:cxn>
              <a:cxn ang="0">
                <a:pos x="73" y="9"/>
              </a:cxn>
              <a:cxn ang="0">
                <a:pos x="68" y="17"/>
              </a:cxn>
              <a:cxn ang="0">
                <a:pos x="68" y="26"/>
              </a:cxn>
              <a:cxn ang="0">
                <a:pos x="68" y="35"/>
              </a:cxn>
              <a:cxn ang="0">
                <a:pos x="68" y="43"/>
              </a:cxn>
              <a:cxn ang="0">
                <a:pos x="68" y="47"/>
              </a:cxn>
              <a:cxn ang="0">
                <a:pos x="68" y="56"/>
              </a:cxn>
              <a:cxn ang="0">
                <a:pos x="68" y="65"/>
              </a:cxn>
              <a:cxn ang="0">
                <a:pos x="73" y="73"/>
              </a:cxn>
              <a:cxn ang="0">
                <a:pos x="77" y="82"/>
              </a:cxn>
              <a:cxn ang="0">
                <a:pos x="0" y="43"/>
              </a:cxn>
            </a:cxnLst>
            <a:rect l="0" t="0" r="r" b="b"/>
            <a:pathLst>
              <a:path w="77" h="82">
                <a:moveTo>
                  <a:pt x="0" y="43"/>
                </a:moveTo>
                <a:lnTo>
                  <a:pt x="77" y="0"/>
                </a:lnTo>
                <a:lnTo>
                  <a:pt x="73" y="9"/>
                </a:lnTo>
                <a:lnTo>
                  <a:pt x="68" y="17"/>
                </a:lnTo>
                <a:lnTo>
                  <a:pt x="68" y="26"/>
                </a:lnTo>
                <a:lnTo>
                  <a:pt x="68" y="35"/>
                </a:lnTo>
                <a:lnTo>
                  <a:pt x="68" y="43"/>
                </a:lnTo>
                <a:lnTo>
                  <a:pt x="68" y="47"/>
                </a:lnTo>
                <a:lnTo>
                  <a:pt x="68" y="56"/>
                </a:lnTo>
                <a:lnTo>
                  <a:pt x="68" y="65"/>
                </a:lnTo>
                <a:lnTo>
                  <a:pt x="73" y="73"/>
                </a:lnTo>
                <a:lnTo>
                  <a:pt x="77" y="82"/>
                </a:lnTo>
                <a:lnTo>
                  <a:pt x="0" y="43"/>
                </a:lnTo>
                <a:close/>
              </a:path>
            </a:pathLst>
          </a:custGeom>
          <a:solidFill>
            <a:srgbClr val="000000"/>
          </a:solidFill>
          <a:ln w="28575" cmpd="sng">
            <a:solidFill>
              <a:srgbClr val="000000"/>
            </a:solidFill>
            <a:round/>
          </a:ln>
        </p:spPr>
        <p:txBody>
          <a:bodyPr/>
          <a:lstStyle/>
          <a:p>
            <a:endParaRPr lang="zh-CN" altLang="en-US"/>
          </a:p>
        </p:txBody>
      </p:sp>
      <p:sp>
        <p:nvSpPr>
          <p:cNvPr id="815139" name="Line 35"/>
          <p:cNvSpPr>
            <a:spLocks noChangeShapeType="1"/>
          </p:cNvSpPr>
          <p:nvPr/>
        </p:nvSpPr>
        <p:spPr bwMode="auto">
          <a:xfrm flipH="1">
            <a:off x="2198688" y="4660900"/>
            <a:ext cx="1524000" cy="1588"/>
          </a:xfrm>
          <a:prstGeom prst="line">
            <a:avLst/>
          </a:prstGeom>
          <a:noFill/>
          <a:ln w="28575">
            <a:solidFill>
              <a:srgbClr val="000000"/>
            </a:solidFill>
            <a:round/>
          </a:ln>
        </p:spPr>
        <p:txBody>
          <a:bodyPr/>
          <a:lstStyle/>
          <a:p>
            <a:endParaRPr lang="zh-CN" altLang="en-US"/>
          </a:p>
        </p:txBody>
      </p:sp>
      <p:sp>
        <p:nvSpPr>
          <p:cNvPr id="815140" name="Freeform 36"/>
          <p:cNvSpPr/>
          <p:nvPr/>
        </p:nvSpPr>
        <p:spPr bwMode="auto">
          <a:xfrm>
            <a:off x="2103438" y="4598988"/>
            <a:ext cx="122237" cy="123825"/>
          </a:xfrm>
          <a:custGeom>
            <a:avLst/>
            <a:gdLst/>
            <a:ahLst/>
            <a:cxnLst>
              <a:cxn ang="0">
                <a:pos x="0" y="39"/>
              </a:cxn>
              <a:cxn ang="0">
                <a:pos x="77" y="0"/>
              </a:cxn>
              <a:cxn ang="0">
                <a:pos x="77" y="4"/>
              </a:cxn>
              <a:cxn ang="0">
                <a:pos x="73" y="13"/>
              </a:cxn>
              <a:cxn ang="0">
                <a:pos x="69" y="22"/>
              </a:cxn>
              <a:cxn ang="0">
                <a:pos x="69" y="30"/>
              </a:cxn>
              <a:cxn ang="0">
                <a:pos x="69" y="39"/>
              </a:cxn>
              <a:cxn ang="0">
                <a:pos x="69" y="47"/>
              </a:cxn>
              <a:cxn ang="0">
                <a:pos x="69" y="52"/>
              </a:cxn>
              <a:cxn ang="0">
                <a:pos x="73" y="60"/>
              </a:cxn>
              <a:cxn ang="0">
                <a:pos x="77" y="69"/>
              </a:cxn>
              <a:cxn ang="0">
                <a:pos x="77" y="78"/>
              </a:cxn>
              <a:cxn ang="0">
                <a:pos x="0" y="39"/>
              </a:cxn>
            </a:cxnLst>
            <a:rect l="0" t="0" r="r" b="b"/>
            <a:pathLst>
              <a:path w="77" h="78">
                <a:moveTo>
                  <a:pt x="0" y="39"/>
                </a:moveTo>
                <a:lnTo>
                  <a:pt x="77" y="0"/>
                </a:lnTo>
                <a:lnTo>
                  <a:pt x="77" y="4"/>
                </a:lnTo>
                <a:lnTo>
                  <a:pt x="73" y="13"/>
                </a:lnTo>
                <a:lnTo>
                  <a:pt x="69" y="22"/>
                </a:lnTo>
                <a:lnTo>
                  <a:pt x="69" y="30"/>
                </a:lnTo>
                <a:lnTo>
                  <a:pt x="69" y="39"/>
                </a:lnTo>
                <a:lnTo>
                  <a:pt x="69" y="47"/>
                </a:lnTo>
                <a:lnTo>
                  <a:pt x="69" y="52"/>
                </a:lnTo>
                <a:lnTo>
                  <a:pt x="73" y="60"/>
                </a:lnTo>
                <a:lnTo>
                  <a:pt x="77" y="69"/>
                </a:lnTo>
                <a:lnTo>
                  <a:pt x="77" y="78"/>
                </a:lnTo>
                <a:lnTo>
                  <a:pt x="0" y="39"/>
                </a:lnTo>
                <a:close/>
              </a:path>
            </a:pathLst>
          </a:custGeom>
          <a:solidFill>
            <a:srgbClr val="000000"/>
          </a:solidFill>
          <a:ln w="28575" cmpd="sng">
            <a:solidFill>
              <a:srgbClr val="000000"/>
            </a:solidFill>
            <a:round/>
          </a:ln>
        </p:spPr>
        <p:txBody>
          <a:bodyPr/>
          <a:lstStyle/>
          <a:p>
            <a:endParaRPr lang="zh-CN" altLang="en-US"/>
          </a:p>
        </p:txBody>
      </p:sp>
      <p:sp>
        <p:nvSpPr>
          <p:cNvPr id="815141" name="Line 37"/>
          <p:cNvSpPr>
            <a:spLocks noChangeShapeType="1"/>
          </p:cNvSpPr>
          <p:nvPr/>
        </p:nvSpPr>
        <p:spPr bwMode="auto">
          <a:xfrm>
            <a:off x="2606675" y="3495675"/>
            <a:ext cx="1176338" cy="855663"/>
          </a:xfrm>
          <a:prstGeom prst="line">
            <a:avLst/>
          </a:prstGeom>
          <a:noFill/>
          <a:ln w="28575">
            <a:solidFill>
              <a:srgbClr val="000000"/>
            </a:solidFill>
            <a:round/>
          </a:ln>
        </p:spPr>
        <p:txBody>
          <a:bodyPr/>
          <a:lstStyle/>
          <a:p>
            <a:endParaRPr lang="zh-CN" altLang="en-US"/>
          </a:p>
        </p:txBody>
      </p:sp>
      <p:sp>
        <p:nvSpPr>
          <p:cNvPr id="815142" name="Freeform 38"/>
          <p:cNvSpPr/>
          <p:nvPr/>
        </p:nvSpPr>
        <p:spPr bwMode="auto">
          <a:xfrm>
            <a:off x="2532063" y="3440113"/>
            <a:ext cx="136525" cy="123825"/>
          </a:xfrm>
          <a:custGeom>
            <a:avLst/>
            <a:gdLst/>
            <a:ahLst/>
            <a:cxnLst>
              <a:cxn ang="0">
                <a:pos x="0" y="0"/>
              </a:cxn>
              <a:cxn ang="0">
                <a:pos x="86" y="18"/>
              </a:cxn>
              <a:cxn ang="0">
                <a:pos x="77" y="22"/>
              </a:cxn>
              <a:cxn ang="0">
                <a:pos x="73" y="26"/>
              </a:cxn>
              <a:cxn ang="0">
                <a:pos x="64" y="30"/>
              </a:cxn>
              <a:cxn ang="0">
                <a:pos x="60" y="35"/>
              </a:cxn>
              <a:cxn ang="0">
                <a:pos x="56" y="43"/>
              </a:cxn>
              <a:cxn ang="0">
                <a:pos x="51" y="48"/>
              </a:cxn>
              <a:cxn ang="0">
                <a:pos x="47" y="56"/>
              </a:cxn>
              <a:cxn ang="0">
                <a:pos x="43" y="65"/>
              </a:cxn>
              <a:cxn ang="0">
                <a:pos x="43" y="69"/>
              </a:cxn>
              <a:cxn ang="0">
                <a:pos x="39" y="78"/>
              </a:cxn>
              <a:cxn ang="0">
                <a:pos x="0" y="0"/>
              </a:cxn>
            </a:cxnLst>
            <a:rect l="0" t="0" r="r" b="b"/>
            <a:pathLst>
              <a:path w="86" h="78">
                <a:moveTo>
                  <a:pt x="0" y="0"/>
                </a:moveTo>
                <a:lnTo>
                  <a:pt x="86" y="18"/>
                </a:lnTo>
                <a:lnTo>
                  <a:pt x="77" y="22"/>
                </a:lnTo>
                <a:lnTo>
                  <a:pt x="73" y="26"/>
                </a:lnTo>
                <a:lnTo>
                  <a:pt x="64" y="30"/>
                </a:lnTo>
                <a:lnTo>
                  <a:pt x="60" y="35"/>
                </a:lnTo>
                <a:lnTo>
                  <a:pt x="56" y="43"/>
                </a:lnTo>
                <a:lnTo>
                  <a:pt x="51" y="48"/>
                </a:lnTo>
                <a:lnTo>
                  <a:pt x="47" y="56"/>
                </a:lnTo>
                <a:lnTo>
                  <a:pt x="43" y="65"/>
                </a:lnTo>
                <a:lnTo>
                  <a:pt x="43" y="69"/>
                </a:lnTo>
                <a:lnTo>
                  <a:pt x="39" y="78"/>
                </a:lnTo>
                <a:lnTo>
                  <a:pt x="0" y="0"/>
                </a:lnTo>
                <a:close/>
              </a:path>
            </a:pathLst>
          </a:custGeom>
          <a:solidFill>
            <a:srgbClr val="000000"/>
          </a:solidFill>
          <a:ln w="28575" cmpd="sng">
            <a:solidFill>
              <a:srgbClr val="000000"/>
            </a:solidFill>
            <a:round/>
          </a:ln>
        </p:spPr>
        <p:txBody>
          <a:bodyPr/>
          <a:lstStyle/>
          <a:p>
            <a:endParaRPr lang="zh-CN" altLang="en-US"/>
          </a:p>
        </p:txBody>
      </p:sp>
      <p:sp>
        <p:nvSpPr>
          <p:cNvPr id="815143" name="Freeform 39"/>
          <p:cNvSpPr/>
          <p:nvPr/>
        </p:nvSpPr>
        <p:spPr bwMode="auto">
          <a:xfrm>
            <a:off x="2362200" y="1212850"/>
            <a:ext cx="1360488" cy="1371600"/>
          </a:xfrm>
          <a:custGeom>
            <a:avLst/>
            <a:gdLst/>
            <a:ahLst/>
            <a:cxnLst>
              <a:cxn ang="0">
                <a:pos x="857" y="432"/>
              </a:cxn>
              <a:cxn ang="0">
                <a:pos x="848" y="350"/>
              </a:cxn>
              <a:cxn ang="0">
                <a:pos x="823" y="268"/>
              </a:cxn>
              <a:cxn ang="0">
                <a:pos x="784" y="194"/>
              </a:cxn>
              <a:cxn ang="0">
                <a:pos x="733" y="129"/>
              </a:cxn>
              <a:cxn ang="0">
                <a:pos x="664" y="73"/>
              </a:cxn>
              <a:cxn ang="0">
                <a:pos x="591" y="35"/>
              </a:cxn>
              <a:cxn ang="0">
                <a:pos x="510" y="9"/>
              </a:cxn>
              <a:cxn ang="0">
                <a:pos x="428" y="0"/>
              </a:cxn>
              <a:cxn ang="0">
                <a:pos x="343" y="9"/>
              </a:cxn>
              <a:cxn ang="0">
                <a:pos x="266" y="35"/>
              </a:cxn>
              <a:cxn ang="0">
                <a:pos x="188" y="73"/>
              </a:cxn>
              <a:cxn ang="0">
                <a:pos x="124" y="129"/>
              </a:cxn>
              <a:cxn ang="0">
                <a:pos x="73" y="194"/>
              </a:cxn>
              <a:cxn ang="0">
                <a:pos x="30" y="268"/>
              </a:cxn>
              <a:cxn ang="0">
                <a:pos x="8" y="350"/>
              </a:cxn>
              <a:cxn ang="0">
                <a:pos x="0" y="432"/>
              </a:cxn>
              <a:cxn ang="0">
                <a:pos x="8" y="518"/>
              </a:cxn>
              <a:cxn ang="0">
                <a:pos x="30" y="600"/>
              </a:cxn>
              <a:cxn ang="0">
                <a:pos x="73" y="674"/>
              </a:cxn>
              <a:cxn ang="0">
                <a:pos x="124" y="738"/>
              </a:cxn>
              <a:cxn ang="0">
                <a:pos x="188" y="790"/>
              </a:cxn>
              <a:cxn ang="0">
                <a:pos x="266" y="833"/>
              </a:cxn>
              <a:cxn ang="0">
                <a:pos x="343" y="855"/>
              </a:cxn>
              <a:cxn ang="0">
                <a:pos x="428" y="864"/>
              </a:cxn>
              <a:cxn ang="0">
                <a:pos x="510" y="855"/>
              </a:cxn>
              <a:cxn ang="0">
                <a:pos x="591" y="833"/>
              </a:cxn>
              <a:cxn ang="0">
                <a:pos x="664" y="790"/>
              </a:cxn>
              <a:cxn ang="0">
                <a:pos x="733" y="738"/>
              </a:cxn>
              <a:cxn ang="0">
                <a:pos x="784" y="674"/>
              </a:cxn>
              <a:cxn ang="0">
                <a:pos x="823" y="600"/>
              </a:cxn>
              <a:cxn ang="0">
                <a:pos x="848" y="518"/>
              </a:cxn>
              <a:cxn ang="0">
                <a:pos x="857" y="432"/>
              </a:cxn>
            </a:cxnLst>
            <a:rect l="0" t="0" r="r" b="b"/>
            <a:pathLst>
              <a:path w="857" h="864">
                <a:moveTo>
                  <a:pt x="857" y="432"/>
                </a:moveTo>
                <a:lnTo>
                  <a:pt x="848" y="350"/>
                </a:lnTo>
                <a:lnTo>
                  <a:pt x="823" y="268"/>
                </a:lnTo>
                <a:lnTo>
                  <a:pt x="784" y="194"/>
                </a:lnTo>
                <a:lnTo>
                  <a:pt x="733" y="129"/>
                </a:lnTo>
                <a:lnTo>
                  <a:pt x="664" y="73"/>
                </a:lnTo>
                <a:lnTo>
                  <a:pt x="591" y="35"/>
                </a:lnTo>
                <a:lnTo>
                  <a:pt x="510" y="9"/>
                </a:lnTo>
                <a:lnTo>
                  <a:pt x="428" y="0"/>
                </a:lnTo>
                <a:lnTo>
                  <a:pt x="343" y="9"/>
                </a:lnTo>
                <a:lnTo>
                  <a:pt x="266" y="35"/>
                </a:lnTo>
                <a:lnTo>
                  <a:pt x="188" y="73"/>
                </a:lnTo>
                <a:lnTo>
                  <a:pt x="124" y="129"/>
                </a:lnTo>
                <a:lnTo>
                  <a:pt x="73" y="194"/>
                </a:lnTo>
                <a:lnTo>
                  <a:pt x="30" y="268"/>
                </a:lnTo>
                <a:lnTo>
                  <a:pt x="8" y="350"/>
                </a:lnTo>
                <a:lnTo>
                  <a:pt x="0" y="432"/>
                </a:lnTo>
                <a:lnTo>
                  <a:pt x="8" y="518"/>
                </a:lnTo>
                <a:lnTo>
                  <a:pt x="30" y="600"/>
                </a:lnTo>
                <a:lnTo>
                  <a:pt x="73" y="674"/>
                </a:lnTo>
                <a:lnTo>
                  <a:pt x="124" y="738"/>
                </a:lnTo>
                <a:lnTo>
                  <a:pt x="188" y="790"/>
                </a:lnTo>
                <a:lnTo>
                  <a:pt x="266" y="833"/>
                </a:lnTo>
                <a:lnTo>
                  <a:pt x="343" y="855"/>
                </a:lnTo>
                <a:lnTo>
                  <a:pt x="428" y="864"/>
                </a:lnTo>
                <a:lnTo>
                  <a:pt x="510" y="855"/>
                </a:lnTo>
                <a:lnTo>
                  <a:pt x="591" y="833"/>
                </a:lnTo>
                <a:lnTo>
                  <a:pt x="664" y="790"/>
                </a:lnTo>
                <a:lnTo>
                  <a:pt x="733" y="738"/>
                </a:lnTo>
                <a:lnTo>
                  <a:pt x="784" y="674"/>
                </a:lnTo>
                <a:lnTo>
                  <a:pt x="823" y="600"/>
                </a:lnTo>
                <a:lnTo>
                  <a:pt x="848" y="518"/>
                </a:lnTo>
                <a:lnTo>
                  <a:pt x="857" y="432"/>
                </a:lnTo>
                <a:close/>
              </a:path>
            </a:pathLst>
          </a:custGeom>
          <a:solidFill>
            <a:srgbClr val="FFFFFF"/>
          </a:solidFill>
          <a:ln w="14288">
            <a:solidFill>
              <a:srgbClr val="000000"/>
            </a:solidFill>
            <a:prstDash val="solid"/>
            <a:round/>
          </a:ln>
        </p:spPr>
        <p:txBody>
          <a:bodyPr/>
          <a:lstStyle/>
          <a:p>
            <a:endParaRPr lang="zh-CN" altLang="en-US"/>
          </a:p>
        </p:txBody>
      </p:sp>
      <p:sp>
        <p:nvSpPr>
          <p:cNvPr id="815144" name="Rectangle 40"/>
          <p:cNvSpPr>
            <a:spLocks noChangeArrowheads="1"/>
          </p:cNvSpPr>
          <p:nvPr/>
        </p:nvSpPr>
        <p:spPr bwMode="auto">
          <a:xfrm>
            <a:off x="2865438" y="1360488"/>
            <a:ext cx="466725" cy="365125"/>
          </a:xfrm>
          <a:prstGeom prst="rect">
            <a:avLst/>
          </a:prstGeom>
          <a:noFill/>
          <a:ln w="9525">
            <a:noFill/>
            <a:miter lim="800000"/>
          </a:ln>
        </p:spPr>
        <p:txBody>
          <a:bodyPr wrap="none" lIns="0" tIns="0" rIns="0" bIns="0">
            <a:spAutoFit/>
          </a:bodyPr>
          <a:lstStyle/>
          <a:p>
            <a:pPr eaLnBrk="0" hangingPunct="0"/>
            <a:r>
              <a:rPr kumimoji="1" lang="en-US" altLang="zh-CN" sz="2400" b="1">
                <a:solidFill>
                  <a:srgbClr val="FF9966"/>
                </a:solidFill>
                <a:latin typeface="宋体" panose="02010600030101010101" pitchFamily="2" charset="-122"/>
              </a:rPr>
              <a:t>2.1</a:t>
            </a:r>
            <a:endParaRPr kumimoji="1" lang="en-US" altLang="zh-CN" sz="2400" b="1">
              <a:solidFill>
                <a:srgbClr val="FF9966"/>
              </a:solidFill>
              <a:latin typeface="Times New Roman" panose="02020603050405020304" pitchFamily="18" charset="0"/>
            </a:endParaRPr>
          </a:p>
        </p:txBody>
      </p:sp>
      <p:sp>
        <p:nvSpPr>
          <p:cNvPr id="815145" name="Rectangle 41"/>
          <p:cNvSpPr>
            <a:spLocks noChangeArrowheads="1"/>
          </p:cNvSpPr>
          <p:nvPr/>
        </p:nvSpPr>
        <p:spPr bwMode="auto">
          <a:xfrm>
            <a:off x="2701925" y="1774825"/>
            <a:ext cx="788988" cy="260350"/>
          </a:xfrm>
          <a:prstGeom prst="rect">
            <a:avLst/>
          </a:prstGeom>
          <a:noFill/>
          <a:ln w="9525">
            <a:noFill/>
            <a:miter lim="800000"/>
          </a:ln>
        </p:spPr>
        <p:txBody>
          <a:bodyPr wrap="none" lIns="0" tIns="0" rIns="0" bIns="0">
            <a:spAutoFit/>
          </a:bodyPr>
          <a:lstStyle/>
          <a:p>
            <a:pPr eaLnBrk="0" hangingPunct="0"/>
            <a:r>
              <a:rPr kumimoji="1" lang="zh-CN" altLang="en-US">
                <a:solidFill>
                  <a:srgbClr val="000000"/>
                </a:solidFill>
                <a:latin typeface="宋体" panose="02010600030101010101" pitchFamily="2" charset="-122"/>
              </a:rPr>
              <a:t>按书号</a:t>
            </a:r>
            <a:endParaRPr kumimoji="1" lang="zh-CN" altLang="en-US">
              <a:latin typeface="Times New Roman" panose="02020603050405020304" pitchFamily="18" charset="0"/>
            </a:endParaRPr>
          </a:p>
        </p:txBody>
      </p:sp>
      <p:sp>
        <p:nvSpPr>
          <p:cNvPr id="815146" name="Rectangle 42"/>
          <p:cNvSpPr>
            <a:spLocks noChangeArrowheads="1"/>
          </p:cNvSpPr>
          <p:nvPr/>
        </p:nvSpPr>
        <p:spPr bwMode="auto">
          <a:xfrm>
            <a:off x="2593975" y="2049463"/>
            <a:ext cx="1012825" cy="260350"/>
          </a:xfrm>
          <a:prstGeom prst="rect">
            <a:avLst/>
          </a:prstGeom>
          <a:noFill/>
          <a:ln w="9525">
            <a:noFill/>
            <a:miter lim="800000"/>
          </a:ln>
        </p:spPr>
        <p:txBody>
          <a:bodyPr wrap="none" lIns="0" tIns="0" rIns="0" bIns="0">
            <a:spAutoFit/>
          </a:bodyPr>
          <a:lstStyle/>
          <a:p>
            <a:pPr eaLnBrk="0" hangingPunct="0"/>
            <a:r>
              <a:rPr kumimoji="1" lang="zh-CN" altLang="en-US">
                <a:solidFill>
                  <a:srgbClr val="000000"/>
                </a:solidFill>
                <a:latin typeface="宋体" panose="02010600030101010101" pitchFamily="2" charset="-122"/>
              </a:rPr>
              <a:t>汇总缺书</a:t>
            </a:r>
            <a:endParaRPr kumimoji="1" lang="zh-CN" altLang="en-US">
              <a:latin typeface="Times New Roman" panose="02020603050405020304" pitchFamily="18" charset="0"/>
            </a:endParaRPr>
          </a:p>
        </p:txBody>
      </p:sp>
      <p:sp>
        <p:nvSpPr>
          <p:cNvPr id="815147" name="Line 43"/>
          <p:cNvSpPr>
            <a:spLocks noChangeShapeType="1"/>
          </p:cNvSpPr>
          <p:nvPr/>
        </p:nvSpPr>
        <p:spPr bwMode="auto">
          <a:xfrm>
            <a:off x="531813" y="698500"/>
            <a:ext cx="1700212" cy="1588"/>
          </a:xfrm>
          <a:prstGeom prst="line">
            <a:avLst/>
          </a:prstGeom>
          <a:noFill/>
          <a:ln w="14288">
            <a:solidFill>
              <a:srgbClr val="000000"/>
            </a:solidFill>
            <a:round/>
          </a:ln>
        </p:spPr>
        <p:txBody>
          <a:bodyPr/>
          <a:lstStyle/>
          <a:p>
            <a:endParaRPr lang="zh-CN" altLang="en-US"/>
          </a:p>
        </p:txBody>
      </p:sp>
      <p:sp>
        <p:nvSpPr>
          <p:cNvPr id="815148" name="Line 44"/>
          <p:cNvSpPr>
            <a:spLocks noChangeShapeType="1"/>
          </p:cNvSpPr>
          <p:nvPr/>
        </p:nvSpPr>
        <p:spPr bwMode="auto">
          <a:xfrm>
            <a:off x="490538" y="1041400"/>
            <a:ext cx="1701800" cy="1588"/>
          </a:xfrm>
          <a:prstGeom prst="line">
            <a:avLst/>
          </a:prstGeom>
          <a:noFill/>
          <a:ln w="14288">
            <a:solidFill>
              <a:srgbClr val="000000"/>
            </a:solidFill>
            <a:round/>
          </a:ln>
        </p:spPr>
        <p:txBody>
          <a:bodyPr/>
          <a:lstStyle/>
          <a:p>
            <a:endParaRPr lang="zh-CN" altLang="en-US"/>
          </a:p>
        </p:txBody>
      </p:sp>
      <p:sp>
        <p:nvSpPr>
          <p:cNvPr id="815149" name="Rectangle 45"/>
          <p:cNvSpPr>
            <a:spLocks noChangeArrowheads="1"/>
          </p:cNvSpPr>
          <p:nvPr/>
        </p:nvSpPr>
        <p:spPr bwMode="auto">
          <a:xfrm>
            <a:off x="831850" y="760413"/>
            <a:ext cx="1498600" cy="274637"/>
          </a:xfrm>
          <a:prstGeom prst="rect">
            <a:avLst/>
          </a:prstGeom>
          <a:noFill/>
          <a:ln w="9525">
            <a:noFill/>
            <a:miter lim="800000"/>
          </a:ln>
        </p:spPr>
        <p:txBody>
          <a:bodyPr wrap="none" lIns="0" tIns="0" rIns="0" bIns="0">
            <a:spAutoFit/>
          </a:bodyPr>
          <a:lstStyle/>
          <a:p>
            <a:pPr eaLnBrk="0" hangingPunct="0"/>
            <a:r>
              <a:rPr kumimoji="1" lang="en-US" altLang="en-US" b="1">
                <a:solidFill>
                  <a:srgbClr val="FF9966"/>
                </a:solidFill>
                <a:latin typeface="宋体" panose="02010600030101010101" pitchFamily="2" charset="-122"/>
              </a:rPr>
              <a:t>F2 </a:t>
            </a:r>
            <a:r>
              <a:rPr kumimoji="1" lang="zh-CN" altLang="en-US" b="1">
                <a:solidFill>
                  <a:srgbClr val="FF9966"/>
                </a:solidFill>
                <a:latin typeface="宋体" panose="02010600030101010101" pitchFamily="2" charset="-122"/>
              </a:rPr>
              <a:t>缺书登记表</a:t>
            </a:r>
            <a:endParaRPr kumimoji="1" lang="zh-CN" altLang="en-US" b="1">
              <a:solidFill>
                <a:srgbClr val="FF9966"/>
              </a:solidFill>
              <a:latin typeface="Times New Roman" panose="02020603050405020304" pitchFamily="18" charset="0"/>
            </a:endParaRPr>
          </a:p>
        </p:txBody>
      </p:sp>
      <p:sp>
        <p:nvSpPr>
          <p:cNvPr id="815150" name="Line 46"/>
          <p:cNvSpPr>
            <a:spLocks noChangeShapeType="1"/>
          </p:cNvSpPr>
          <p:nvPr/>
        </p:nvSpPr>
        <p:spPr bwMode="auto">
          <a:xfrm>
            <a:off x="1341438" y="1041400"/>
            <a:ext cx="973137" cy="609600"/>
          </a:xfrm>
          <a:prstGeom prst="line">
            <a:avLst/>
          </a:prstGeom>
          <a:noFill/>
          <a:ln w="28575">
            <a:solidFill>
              <a:srgbClr val="000000"/>
            </a:solidFill>
            <a:round/>
          </a:ln>
        </p:spPr>
        <p:txBody>
          <a:bodyPr/>
          <a:lstStyle/>
          <a:p>
            <a:endParaRPr lang="zh-CN" altLang="en-US"/>
          </a:p>
        </p:txBody>
      </p:sp>
      <p:sp>
        <p:nvSpPr>
          <p:cNvPr id="815151" name="Freeform 47"/>
          <p:cNvSpPr/>
          <p:nvPr/>
        </p:nvSpPr>
        <p:spPr bwMode="auto">
          <a:xfrm>
            <a:off x="2252663" y="1582738"/>
            <a:ext cx="136525" cy="117475"/>
          </a:xfrm>
          <a:custGeom>
            <a:avLst/>
            <a:gdLst/>
            <a:ahLst/>
            <a:cxnLst>
              <a:cxn ang="0">
                <a:pos x="86" y="74"/>
              </a:cxn>
              <a:cxn ang="0">
                <a:pos x="0" y="65"/>
              </a:cxn>
              <a:cxn ang="0">
                <a:pos x="9" y="61"/>
              </a:cxn>
              <a:cxn ang="0">
                <a:pos x="13" y="56"/>
              </a:cxn>
              <a:cxn ang="0">
                <a:pos x="17" y="52"/>
              </a:cxn>
              <a:cxn ang="0">
                <a:pos x="26" y="43"/>
              </a:cxn>
              <a:cxn ang="0">
                <a:pos x="30" y="39"/>
              </a:cxn>
              <a:cxn ang="0">
                <a:pos x="35" y="30"/>
              </a:cxn>
              <a:cxn ang="0">
                <a:pos x="35" y="22"/>
              </a:cxn>
              <a:cxn ang="0">
                <a:pos x="39" y="17"/>
              </a:cxn>
              <a:cxn ang="0">
                <a:pos x="39" y="9"/>
              </a:cxn>
              <a:cxn ang="0">
                <a:pos x="43" y="0"/>
              </a:cxn>
              <a:cxn ang="0">
                <a:pos x="86" y="74"/>
              </a:cxn>
            </a:cxnLst>
            <a:rect l="0" t="0" r="r" b="b"/>
            <a:pathLst>
              <a:path w="86" h="74">
                <a:moveTo>
                  <a:pt x="86" y="74"/>
                </a:moveTo>
                <a:lnTo>
                  <a:pt x="0" y="65"/>
                </a:lnTo>
                <a:lnTo>
                  <a:pt x="9" y="61"/>
                </a:lnTo>
                <a:lnTo>
                  <a:pt x="13" y="56"/>
                </a:lnTo>
                <a:lnTo>
                  <a:pt x="17" y="52"/>
                </a:lnTo>
                <a:lnTo>
                  <a:pt x="26" y="43"/>
                </a:lnTo>
                <a:lnTo>
                  <a:pt x="30" y="39"/>
                </a:lnTo>
                <a:lnTo>
                  <a:pt x="35" y="30"/>
                </a:lnTo>
                <a:lnTo>
                  <a:pt x="35" y="22"/>
                </a:lnTo>
                <a:lnTo>
                  <a:pt x="39" y="17"/>
                </a:lnTo>
                <a:lnTo>
                  <a:pt x="39" y="9"/>
                </a:lnTo>
                <a:lnTo>
                  <a:pt x="43" y="0"/>
                </a:lnTo>
                <a:lnTo>
                  <a:pt x="86" y="74"/>
                </a:lnTo>
                <a:close/>
              </a:path>
            </a:pathLst>
          </a:custGeom>
          <a:solidFill>
            <a:srgbClr val="000000"/>
          </a:solidFill>
          <a:ln w="28575" cmpd="sng">
            <a:solidFill>
              <a:srgbClr val="000000"/>
            </a:solidFill>
            <a:round/>
          </a:ln>
        </p:spPr>
        <p:txBody>
          <a:bodyPr/>
          <a:lstStyle/>
          <a:p>
            <a:endParaRPr lang="zh-CN" altLang="en-US"/>
          </a:p>
        </p:txBody>
      </p:sp>
      <p:sp>
        <p:nvSpPr>
          <p:cNvPr id="815152" name="Line 48"/>
          <p:cNvSpPr>
            <a:spLocks noChangeShapeType="1"/>
          </p:cNvSpPr>
          <p:nvPr/>
        </p:nvSpPr>
        <p:spPr bwMode="auto">
          <a:xfrm>
            <a:off x="4144963" y="3097213"/>
            <a:ext cx="1706562" cy="1587"/>
          </a:xfrm>
          <a:prstGeom prst="line">
            <a:avLst/>
          </a:prstGeom>
          <a:noFill/>
          <a:ln w="14288">
            <a:solidFill>
              <a:srgbClr val="000000"/>
            </a:solidFill>
            <a:round/>
          </a:ln>
        </p:spPr>
        <p:txBody>
          <a:bodyPr/>
          <a:lstStyle/>
          <a:p>
            <a:endParaRPr lang="zh-CN" altLang="en-US"/>
          </a:p>
        </p:txBody>
      </p:sp>
      <p:sp>
        <p:nvSpPr>
          <p:cNvPr id="815153" name="Line 49"/>
          <p:cNvSpPr>
            <a:spLocks noChangeShapeType="1"/>
          </p:cNvSpPr>
          <p:nvPr/>
        </p:nvSpPr>
        <p:spPr bwMode="auto">
          <a:xfrm>
            <a:off x="4103688" y="3440113"/>
            <a:ext cx="1700212" cy="1587"/>
          </a:xfrm>
          <a:prstGeom prst="line">
            <a:avLst/>
          </a:prstGeom>
          <a:noFill/>
          <a:ln w="14288">
            <a:solidFill>
              <a:srgbClr val="000000"/>
            </a:solidFill>
            <a:round/>
          </a:ln>
        </p:spPr>
        <p:txBody>
          <a:bodyPr/>
          <a:lstStyle/>
          <a:p>
            <a:endParaRPr lang="zh-CN" altLang="en-US"/>
          </a:p>
        </p:txBody>
      </p:sp>
      <p:sp>
        <p:nvSpPr>
          <p:cNvPr id="815154" name="Rectangle 50"/>
          <p:cNvSpPr>
            <a:spLocks noChangeArrowheads="1"/>
          </p:cNvSpPr>
          <p:nvPr/>
        </p:nvSpPr>
        <p:spPr bwMode="auto">
          <a:xfrm>
            <a:off x="4321175" y="3159125"/>
            <a:ext cx="1470025" cy="260350"/>
          </a:xfrm>
          <a:prstGeom prst="rect">
            <a:avLst/>
          </a:prstGeom>
          <a:noFill/>
          <a:ln w="9525">
            <a:noFill/>
            <a:miter lim="800000"/>
          </a:ln>
        </p:spPr>
        <p:txBody>
          <a:bodyPr wrap="none" lIns="0" tIns="0" rIns="0" bIns="0">
            <a:spAutoFit/>
          </a:bodyPr>
          <a:lstStyle/>
          <a:p>
            <a:pPr eaLnBrk="0" hangingPunct="0"/>
            <a:r>
              <a:rPr kumimoji="1" lang="en-US" altLang="zh-CN">
                <a:solidFill>
                  <a:srgbClr val="000000"/>
                </a:solidFill>
                <a:latin typeface="宋体" panose="02010600030101010101" pitchFamily="2" charset="-122"/>
              </a:rPr>
              <a:t>F5</a:t>
            </a:r>
            <a:r>
              <a:rPr kumimoji="1" lang="zh-CN" altLang="en-US">
                <a:solidFill>
                  <a:srgbClr val="000000"/>
                </a:solidFill>
                <a:latin typeface="宋体" panose="02010600030101010101" pitchFamily="2" charset="-122"/>
              </a:rPr>
              <a:t>待购教材表</a:t>
            </a:r>
            <a:endParaRPr kumimoji="1" lang="zh-CN" altLang="en-US">
              <a:latin typeface="Times New Roman" panose="02020603050405020304" pitchFamily="18" charset="0"/>
            </a:endParaRPr>
          </a:p>
        </p:txBody>
      </p:sp>
      <p:sp>
        <p:nvSpPr>
          <p:cNvPr id="815155" name="Line 51"/>
          <p:cNvSpPr>
            <a:spLocks noChangeShapeType="1"/>
          </p:cNvSpPr>
          <p:nvPr/>
        </p:nvSpPr>
        <p:spPr bwMode="auto">
          <a:xfrm flipH="1">
            <a:off x="4878388" y="3529013"/>
            <a:ext cx="177800" cy="623887"/>
          </a:xfrm>
          <a:prstGeom prst="line">
            <a:avLst/>
          </a:prstGeom>
          <a:noFill/>
          <a:ln w="28575">
            <a:solidFill>
              <a:srgbClr val="000000"/>
            </a:solidFill>
            <a:round/>
          </a:ln>
        </p:spPr>
        <p:txBody>
          <a:bodyPr/>
          <a:lstStyle/>
          <a:p>
            <a:endParaRPr lang="zh-CN" altLang="en-US"/>
          </a:p>
        </p:txBody>
      </p:sp>
      <p:sp>
        <p:nvSpPr>
          <p:cNvPr id="815156" name="Freeform 52"/>
          <p:cNvSpPr/>
          <p:nvPr/>
        </p:nvSpPr>
        <p:spPr bwMode="auto">
          <a:xfrm>
            <a:off x="4987925" y="3440113"/>
            <a:ext cx="122238" cy="138112"/>
          </a:xfrm>
          <a:custGeom>
            <a:avLst/>
            <a:gdLst/>
            <a:ahLst/>
            <a:cxnLst>
              <a:cxn ang="0">
                <a:pos x="60" y="0"/>
              </a:cxn>
              <a:cxn ang="0">
                <a:pos x="77" y="87"/>
              </a:cxn>
              <a:cxn ang="0">
                <a:pos x="68" y="82"/>
              </a:cxn>
              <a:cxn ang="0">
                <a:pos x="64" y="78"/>
              </a:cxn>
              <a:cxn ang="0">
                <a:pos x="56" y="74"/>
              </a:cxn>
              <a:cxn ang="0">
                <a:pos x="47" y="69"/>
              </a:cxn>
              <a:cxn ang="0">
                <a:pos x="43" y="69"/>
              </a:cxn>
              <a:cxn ang="0">
                <a:pos x="34" y="65"/>
              </a:cxn>
              <a:cxn ang="0">
                <a:pos x="26" y="65"/>
              </a:cxn>
              <a:cxn ang="0">
                <a:pos x="17" y="65"/>
              </a:cxn>
              <a:cxn ang="0">
                <a:pos x="8" y="65"/>
              </a:cxn>
              <a:cxn ang="0">
                <a:pos x="0" y="65"/>
              </a:cxn>
              <a:cxn ang="0">
                <a:pos x="60" y="0"/>
              </a:cxn>
            </a:cxnLst>
            <a:rect l="0" t="0" r="r" b="b"/>
            <a:pathLst>
              <a:path w="77" h="87">
                <a:moveTo>
                  <a:pt x="60" y="0"/>
                </a:moveTo>
                <a:lnTo>
                  <a:pt x="77" y="87"/>
                </a:lnTo>
                <a:lnTo>
                  <a:pt x="68" y="82"/>
                </a:lnTo>
                <a:lnTo>
                  <a:pt x="64" y="78"/>
                </a:lnTo>
                <a:lnTo>
                  <a:pt x="56" y="74"/>
                </a:lnTo>
                <a:lnTo>
                  <a:pt x="47" y="69"/>
                </a:lnTo>
                <a:lnTo>
                  <a:pt x="43" y="69"/>
                </a:lnTo>
                <a:lnTo>
                  <a:pt x="34" y="65"/>
                </a:lnTo>
                <a:lnTo>
                  <a:pt x="26" y="65"/>
                </a:lnTo>
                <a:lnTo>
                  <a:pt x="17" y="65"/>
                </a:lnTo>
                <a:lnTo>
                  <a:pt x="8" y="65"/>
                </a:lnTo>
                <a:lnTo>
                  <a:pt x="0" y="65"/>
                </a:lnTo>
                <a:lnTo>
                  <a:pt x="60" y="0"/>
                </a:lnTo>
                <a:close/>
              </a:path>
            </a:pathLst>
          </a:custGeom>
          <a:solidFill>
            <a:srgbClr val="000000"/>
          </a:solidFill>
          <a:ln w="28575" cmpd="sng">
            <a:solidFill>
              <a:srgbClr val="000000"/>
            </a:solidFill>
            <a:round/>
          </a:ln>
        </p:spPr>
        <p:txBody>
          <a:bodyPr/>
          <a:lstStyle/>
          <a:p>
            <a:endParaRPr lang="zh-CN" altLang="en-US"/>
          </a:p>
        </p:txBody>
      </p:sp>
      <p:sp>
        <p:nvSpPr>
          <p:cNvPr id="815157" name="Rectangle 53"/>
          <p:cNvSpPr>
            <a:spLocks noChangeArrowheads="1"/>
          </p:cNvSpPr>
          <p:nvPr/>
        </p:nvSpPr>
        <p:spPr bwMode="auto">
          <a:xfrm>
            <a:off x="2546350" y="4359275"/>
            <a:ext cx="1012825" cy="260350"/>
          </a:xfrm>
          <a:prstGeom prst="rect">
            <a:avLst/>
          </a:prstGeom>
          <a:noFill/>
          <a:ln w="9525">
            <a:noFill/>
            <a:miter lim="800000"/>
          </a:ln>
        </p:spPr>
        <p:txBody>
          <a:bodyPr wrap="none" lIns="0" tIns="0" rIns="0" bIns="0">
            <a:spAutoFit/>
          </a:bodyPr>
          <a:lstStyle/>
          <a:p>
            <a:pPr eaLnBrk="0" hangingPunct="0"/>
            <a:r>
              <a:rPr kumimoji="1" lang="zh-CN" altLang="en-US" dirty="0">
                <a:solidFill>
                  <a:srgbClr val="000000"/>
                </a:solidFill>
                <a:latin typeface="宋体" panose="02010600030101010101" pitchFamily="2" charset="-122"/>
              </a:rPr>
              <a:t>进书通知</a:t>
            </a:r>
            <a:endParaRPr kumimoji="1" lang="zh-CN" altLang="en-US" dirty="0">
              <a:latin typeface="Times New Roman" panose="02020603050405020304" pitchFamily="18" charset="0"/>
            </a:endParaRPr>
          </a:p>
        </p:txBody>
      </p:sp>
      <p:sp>
        <p:nvSpPr>
          <p:cNvPr id="815158" name="Rectangle 54"/>
          <p:cNvSpPr>
            <a:spLocks noChangeArrowheads="1"/>
          </p:cNvSpPr>
          <p:nvPr/>
        </p:nvSpPr>
        <p:spPr bwMode="auto">
          <a:xfrm>
            <a:off x="5395913" y="4359275"/>
            <a:ext cx="1012825" cy="260350"/>
          </a:xfrm>
          <a:prstGeom prst="rect">
            <a:avLst/>
          </a:prstGeom>
          <a:noFill/>
          <a:ln w="9525">
            <a:noFill/>
            <a:miter lim="800000"/>
          </a:ln>
        </p:spPr>
        <p:txBody>
          <a:bodyPr wrap="none" lIns="0" tIns="0" rIns="0" bIns="0">
            <a:spAutoFit/>
          </a:bodyPr>
          <a:lstStyle/>
          <a:p>
            <a:pPr eaLnBrk="0" hangingPunct="0"/>
            <a:r>
              <a:rPr kumimoji="1" lang="zh-CN" altLang="en-US">
                <a:solidFill>
                  <a:srgbClr val="000000"/>
                </a:solidFill>
                <a:latin typeface="宋体" panose="02010600030101010101" pitchFamily="2" charset="-122"/>
              </a:rPr>
              <a:t>进书通知</a:t>
            </a:r>
            <a:endParaRPr kumimoji="1" lang="zh-CN" altLang="en-US">
              <a:latin typeface="Times New Roman" panose="02020603050405020304" pitchFamily="18" charset="0"/>
            </a:endParaRPr>
          </a:p>
        </p:txBody>
      </p:sp>
      <p:sp>
        <p:nvSpPr>
          <p:cNvPr id="815159" name="Rectangle 55"/>
          <p:cNvSpPr>
            <a:spLocks noChangeArrowheads="1"/>
          </p:cNvSpPr>
          <p:nvPr/>
        </p:nvSpPr>
        <p:spPr bwMode="auto">
          <a:xfrm>
            <a:off x="6205538" y="2830513"/>
            <a:ext cx="339725" cy="260350"/>
          </a:xfrm>
          <a:prstGeom prst="rect">
            <a:avLst/>
          </a:prstGeom>
          <a:noFill/>
          <a:ln w="9525">
            <a:noFill/>
            <a:miter lim="800000"/>
          </a:ln>
        </p:spPr>
        <p:txBody>
          <a:bodyPr wrap="none" lIns="0" tIns="0" rIns="0" bIns="0">
            <a:spAutoFit/>
          </a:bodyPr>
          <a:lstStyle/>
          <a:p>
            <a:pPr eaLnBrk="0" hangingPunct="0"/>
            <a:r>
              <a:rPr kumimoji="1" lang="zh-CN" altLang="en-US">
                <a:solidFill>
                  <a:srgbClr val="000000"/>
                </a:solidFill>
                <a:latin typeface="宋体" panose="02010600030101010101" pitchFamily="2" charset="-122"/>
              </a:rPr>
              <a:t>缺</a:t>
            </a:r>
            <a:endParaRPr kumimoji="1" lang="zh-CN" altLang="en-US">
              <a:latin typeface="Times New Roman" panose="02020603050405020304" pitchFamily="18" charset="0"/>
            </a:endParaRPr>
          </a:p>
        </p:txBody>
      </p:sp>
      <p:sp>
        <p:nvSpPr>
          <p:cNvPr id="815160" name="Rectangle 56"/>
          <p:cNvSpPr>
            <a:spLocks noChangeArrowheads="1"/>
          </p:cNvSpPr>
          <p:nvPr/>
        </p:nvSpPr>
        <p:spPr bwMode="auto">
          <a:xfrm>
            <a:off x="6205538" y="3105150"/>
            <a:ext cx="339725" cy="260350"/>
          </a:xfrm>
          <a:prstGeom prst="rect">
            <a:avLst/>
          </a:prstGeom>
          <a:noFill/>
          <a:ln w="9525">
            <a:noFill/>
            <a:miter lim="800000"/>
          </a:ln>
        </p:spPr>
        <p:txBody>
          <a:bodyPr wrap="none" lIns="0" tIns="0" rIns="0" bIns="0">
            <a:spAutoFit/>
          </a:bodyPr>
          <a:lstStyle/>
          <a:p>
            <a:pPr eaLnBrk="0" hangingPunct="0"/>
            <a:r>
              <a:rPr kumimoji="1" lang="zh-CN" altLang="en-US">
                <a:solidFill>
                  <a:srgbClr val="000000"/>
                </a:solidFill>
                <a:latin typeface="宋体" panose="02010600030101010101" pitchFamily="2" charset="-122"/>
              </a:rPr>
              <a:t>书</a:t>
            </a:r>
            <a:endParaRPr kumimoji="1" lang="zh-CN" altLang="en-US">
              <a:latin typeface="Times New Roman" panose="02020603050405020304" pitchFamily="18" charset="0"/>
            </a:endParaRPr>
          </a:p>
        </p:txBody>
      </p:sp>
      <p:sp>
        <p:nvSpPr>
          <p:cNvPr id="815161" name="Rectangle 57"/>
          <p:cNvSpPr>
            <a:spLocks noChangeArrowheads="1"/>
          </p:cNvSpPr>
          <p:nvPr/>
        </p:nvSpPr>
        <p:spPr bwMode="auto">
          <a:xfrm>
            <a:off x="6205538" y="3378200"/>
            <a:ext cx="339725" cy="260350"/>
          </a:xfrm>
          <a:prstGeom prst="rect">
            <a:avLst/>
          </a:prstGeom>
          <a:noFill/>
          <a:ln w="9525">
            <a:noFill/>
            <a:miter lim="800000"/>
          </a:ln>
        </p:spPr>
        <p:txBody>
          <a:bodyPr wrap="none" lIns="0" tIns="0" rIns="0" bIns="0">
            <a:spAutoFit/>
          </a:bodyPr>
          <a:lstStyle/>
          <a:p>
            <a:pPr eaLnBrk="0" hangingPunct="0"/>
            <a:r>
              <a:rPr kumimoji="1" lang="zh-CN" altLang="en-US">
                <a:solidFill>
                  <a:srgbClr val="000000"/>
                </a:solidFill>
                <a:latin typeface="宋体" panose="02010600030101010101" pitchFamily="2" charset="-122"/>
              </a:rPr>
              <a:t>单</a:t>
            </a:r>
            <a:endParaRPr kumimoji="1" lang="zh-CN" altLang="en-US">
              <a:latin typeface="Times New Roman" panose="02020603050405020304" pitchFamily="18" charset="0"/>
            </a:endParaRPr>
          </a:p>
        </p:txBody>
      </p:sp>
      <p:sp>
        <p:nvSpPr>
          <p:cNvPr id="815162" name="Line 58"/>
          <p:cNvSpPr>
            <a:spLocks noChangeShapeType="1"/>
          </p:cNvSpPr>
          <p:nvPr/>
        </p:nvSpPr>
        <p:spPr bwMode="auto">
          <a:xfrm>
            <a:off x="2286000" y="1143000"/>
            <a:ext cx="0" cy="1752600"/>
          </a:xfrm>
          <a:prstGeom prst="line">
            <a:avLst/>
          </a:prstGeom>
          <a:noFill/>
          <a:ln w="28575">
            <a:solidFill>
              <a:srgbClr val="0000FF"/>
            </a:solidFill>
            <a:prstDash val="dashDot"/>
            <a:round/>
          </a:ln>
          <a:effectLst/>
        </p:spPr>
        <p:txBody>
          <a:bodyPr wrap="none" anchor="ctr"/>
          <a:lstStyle/>
          <a:p>
            <a:endParaRPr lang="zh-CN" altLang="en-US"/>
          </a:p>
        </p:txBody>
      </p:sp>
      <p:sp>
        <p:nvSpPr>
          <p:cNvPr id="815163" name="Line 59"/>
          <p:cNvSpPr>
            <a:spLocks noChangeShapeType="1"/>
          </p:cNvSpPr>
          <p:nvPr/>
        </p:nvSpPr>
        <p:spPr bwMode="auto">
          <a:xfrm>
            <a:off x="2286000" y="2895600"/>
            <a:ext cx="990600" cy="0"/>
          </a:xfrm>
          <a:prstGeom prst="line">
            <a:avLst/>
          </a:prstGeom>
          <a:noFill/>
          <a:ln w="28575">
            <a:solidFill>
              <a:srgbClr val="0000FF"/>
            </a:solidFill>
            <a:prstDash val="dashDot"/>
            <a:round/>
          </a:ln>
          <a:effectLst/>
        </p:spPr>
        <p:txBody>
          <a:bodyPr wrap="none" anchor="ctr"/>
          <a:lstStyle/>
          <a:p>
            <a:endParaRPr lang="zh-CN" altLang="en-US"/>
          </a:p>
        </p:txBody>
      </p:sp>
      <p:sp>
        <p:nvSpPr>
          <p:cNvPr id="815164" name="Line 60"/>
          <p:cNvSpPr>
            <a:spLocks noChangeShapeType="1"/>
          </p:cNvSpPr>
          <p:nvPr/>
        </p:nvSpPr>
        <p:spPr bwMode="auto">
          <a:xfrm>
            <a:off x="3276600" y="2895600"/>
            <a:ext cx="0" cy="2590800"/>
          </a:xfrm>
          <a:prstGeom prst="line">
            <a:avLst/>
          </a:prstGeom>
          <a:noFill/>
          <a:ln w="28575">
            <a:solidFill>
              <a:srgbClr val="0000FF"/>
            </a:solidFill>
            <a:prstDash val="dashDot"/>
            <a:round/>
          </a:ln>
          <a:effectLst/>
        </p:spPr>
        <p:txBody>
          <a:bodyPr wrap="none" anchor="ctr"/>
          <a:lstStyle/>
          <a:p>
            <a:endParaRPr lang="zh-CN" altLang="en-US"/>
          </a:p>
        </p:txBody>
      </p:sp>
      <p:sp>
        <p:nvSpPr>
          <p:cNvPr id="815165" name="Line 61"/>
          <p:cNvSpPr>
            <a:spLocks noChangeShapeType="1"/>
          </p:cNvSpPr>
          <p:nvPr/>
        </p:nvSpPr>
        <p:spPr bwMode="auto">
          <a:xfrm>
            <a:off x="3276600" y="5486400"/>
            <a:ext cx="2667000" cy="0"/>
          </a:xfrm>
          <a:prstGeom prst="line">
            <a:avLst/>
          </a:prstGeom>
          <a:noFill/>
          <a:ln w="28575">
            <a:solidFill>
              <a:srgbClr val="0000FF"/>
            </a:solidFill>
            <a:prstDash val="dashDot"/>
            <a:round/>
          </a:ln>
          <a:effectLst/>
        </p:spPr>
        <p:txBody>
          <a:bodyPr wrap="none" anchor="ctr"/>
          <a:lstStyle/>
          <a:p>
            <a:endParaRPr lang="zh-CN" altLang="en-US"/>
          </a:p>
        </p:txBody>
      </p:sp>
      <p:sp>
        <p:nvSpPr>
          <p:cNvPr id="815166" name="Line 62"/>
          <p:cNvSpPr>
            <a:spLocks noChangeShapeType="1"/>
          </p:cNvSpPr>
          <p:nvPr/>
        </p:nvSpPr>
        <p:spPr bwMode="auto">
          <a:xfrm flipV="1">
            <a:off x="5943600" y="3733800"/>
            <a:ext cx="0" cy="1752600"/>
          </a:xfrm>
          <a:prstGeom prst="line">
            <a:avLst/>
          </a:prstGeom>
          <a:noFill/>
          <a:ln w="28575">
            <a:solidFill>
              <a:srgbClr val="0000FF"/>
            </a:solidFill>
            <a:prstDash val="dashDot"/>
            <a:round/>
          </a:ln>
          <a:effectLst/>
        </p:spPr>
        <p:txBody>
          <a:bodyPr wrap="none" anchor="ctr"/>
          <a:lstStyle/>
          <a:p>
            <a:endParaRPr lang="zh-CN" altLang="en-US"/>
          </a:p>
        </p:txBody>
      </p:sp>
      <p:sp>
        <p:nvSpPr>
          <p:cNvPr id="815167" name="Line 63"/>
          <p:cNvSpPr>
            <a:spLocks noChangeShapeType="1"/>
          </p:cNvSpPr>
          <p:nvPr/>
        </p:nvSpPr>
        <p:spPr bwMode="auto">
          <a:xfrm>
            <a:off x="5943600" y="3733800"/>
            <a:ext cx="2667000" cy="0"/>
          </a:xfrm>
          <a:prstGeom prst="line">
            <a:avLst/>
          </a:prstGeom>
          <a:noFill/>
          <a:ln w="28575">
            <a:solidFill>
              <a:srgbClr val="0000FF"/>
            </a:solidFill>
            <a:prstDash val="dashDot"/>
            <a:round/>
          </a:ln>
          <a:effectLst/>
        </p:spPr>
        <p:txBody>
          <a:bodyPr wrap="none" anchor="ctr"/>
          <a:lstStyle/>
          <a:p>
            <a:endParaRPr lang="zh-CN" altLang="en-US"/>
          </a:p>
        </p:txBody>
      </p:sp>
      <p:sp>
        <p:nvSpPr>
          <p:cNvPr id="815168" name="Line 64"/>
          <p:cNvSpPr>
            <a:spLocks noChangeShapeType="1"/>
          </p:cNvSpPr>
          <p:nvPr/>
        </p:nvSpPr>
        <p:spPr bwMode="auto">
          <a:xfrm flipV="1">
            <a:off x="8610600" y="1066800"/>
            <a:ext cx="0" cy="2743200"/>
          </a:xfrm>
          <a:prstGeom prst="line">
            <a:avLst/>
          </a:prstGeom>
          <a:noFill/>
          <a:ln w="28575">
            <a:solidFill>
              <a:srgbClr val="0000FF"/>
            </a:solidFill>
            <a:prstDash val="dashDot"/>
            <a:round/>
          </a:ln>
          <a:effectLst/>
        </p:spPr>
        <p:txBody>
          <a:bodyPr wrap="none" anchor="ctr"/>
          <a:lstStyle/>
          <a:p>
            <a:endParaRPr lang="zh-CN" altLang="en-US"/>
          </a:p>
        </p:txBody>
      </p:sp>
      <p:sp>
        <p:nvSpPr>
          <p:cNvPr id="815169" name="Line 65"/>
          <p:cNvSpPr>
            <a:spLocks noChangeShapeType="1"/>
          </p:cNvSpPr>
          <p:nvPr/>
        </p:nvSpPr>
        <p:spPr bwMode="auto">
          <a:xfrm flipH="1">
            <a:off x="2286000" y="1066800"/>
            <a:ext cx="6324600" cy="76200"/>
          </a:xfrm>
          <a:prstGeom prst="line">
            <a:avLst/>
          </a:prstGeom>
          <a:noFill/>
          <a:ln w="28575">
            <a:solidFill>
              <a:srgbClr val="0000FF"/>
            </a:solidFill>
            <a:prstDash val="dashDot"/>
            <a:round/>
          </a:ln>
          <a:effectLst/>
        </p:spPr>
        <p:txBody>
          <a:bodyPr wrap="none" anchor="ctr"/>
          <a:lstStyle/>
          <a:p>
            <a:endParaRPr lang="zh-CN" altLang="en-US"/>
          </a:p>
        </p:txBody>
      </p:sp>
      <p:sp>
        <p:nvSpPr>
          <p:cNvPr id="815170" name="Rectangle 66"/>
          <p:cNvSpPr>
            <a:spLocks noChangeArrowheads="1"/>
          </p:cNvSpPr>
          <p:nvPr/>
        </p:nvSpPr>
        <p:spPr bwMode="auto">
          <a:xfrm>
            <a:off x="2133600" y="6035675"/>
            <a:ext cx="3505200" cy="365125"/>
          </a:xfrm>
          <a:prstGeom prst="rect">
            <a:avLst/>
          </a:prstGeom>
          <a:noFill/>
          <a:ln w="9525">
            <a:noFill/>
            <a:miter lim="800000"/>
          </a:ln>
        </p:spPr>
        <p:txBody>
          <a:bodyPr wrap="none" lIns="0" tIns="0" rIns="0" bIns="0">
            <a:spAutoFit/>
          </a:bodyPr>
          <a:lstStyle/>
          <a:p>
            <a:pPr eaLnBrk="0" hangingPunct="0"/>
            <a:r>
              <a:rPr kumimoji="1" lang="zh-CN" altLang="en-US" sz="2400">
                <a:solidFill>
                  <a:srgbClr val="000000"/>
                </a:solidFill>
                <a:latin typeface="宋体" panose="02010600030101010101" pitchFamily="2" charset="-122"/>
              </a:rPr>
              <a:t>第二层</a:t>
            </a:r>
            <a:r>
              <a:rPr kumimoji="1" lang="en-US" altLang="zh-CN" sz="2400">
                <a:solidFill>
                  <a:srgbClr val="000000"/>
                </a:solidFill>
                <a:latin typeface="宋体" panose="02010600030101010101" pitchFamily="2" charset="-122"/>
              </a:rPr>
              <a:t>DFD</a:t>
            </a:r>
            <a:r>
              <a:rPr kumimoji="1" lang="zh-CN" altLang="en-US" sz="2400">
                <a:solidFill>
                  <a:srgbClr val="000000"/>
                </a:solidFill>
                <a:latin typeface="宋体" panose="02010600030101010101" pitchFamily="2" charset="-122"/>
              </a:rPr>
              <a:t>图</a:t>
            </a:r>
            <a:r>
              <a:rPr kumimoji="1" lang="en-US" altLang="zh-CN" sz="2400">
                <a:solidFill>
                  <a:srgbClr val="000000"/>
                </a:solidFill>
                <a:latin typeface="Times New Roman" panose="02020603050405020304"/>
              </a:rPr>
              <a:t>—</a:t>
            </a:r>
            <a:r>
              <a:rPr kumimoji="1" lang="zh-CN" altLang="en-US" sz="2400">
                <a:solidFill>
                  <a:srgbClr val="000000"/>
                </a:solidFill>
                <a:latin typeface="宋体" panose="02010600030101010101" pitchFamily="2" charset="-122"/>
              </a:rPr>
              <a:t>采购子系统</a:t>
            </a:r>
            <a:endParaRPr kumimoji="1" lang="zh-CN" altLang="en-US" sz="2400">
              <a:latin typeface="Times New Roman" panose="02020603050405020304" pitchFamily="18" charset="0"/>
            </a:endParaRPr>
          </a:p>
        </p:txBody>
      </p:sp>
      <p:sp>
        <p:nvSpPr>
          <p:cNvPr id="815171" name="Oval 67"/>
          <p:cNvSpPr>
            <a:spLocks noChangeArrowheads="1"/>
          </p:cNvSpPr>
          <p:nvPr/>
        </p:nvSpPr>
        <p:spPr bwMode="auto">
          <a:xfrm>
            <a:off x="323850" y="1773238"/>
            <a:ext cx="1152525" cy="1152525"/>
          </a:xfrm>
          <a:prstGeom prst="ellipse">
            <a:avLst/>
          </a:prstGeom>
          <a:solidFill>
            <a:schemeClr val="accent1"/>
          </a:solidFill>
          <a:ln w="9525">
            <a:solidFill>
              <a:schemeClr val="tx1"/>
            </a:solidFill>
            <a:round/>
          </a:ln>
          <a:effectLst/>
        </p:spPr>
        <p:txBody>
          <a:bodyPr wrap="none" anchor="ctr"/>
          <a:lstStyle/>
          <a:p>
            <a:pPr algn="ctr"/>
            <a:r>
              <a:rPr kumimoji="1" lang="zh-CN" altLang="en-US" sz="2400" b="1">
                <a:latin typeface="Times New Roman" panose="02020603050405020304" pitchFamily="18" charset="0"/>
                <a:ea typeface="楷体_GB2312" pitchFamily="49" charset="-122"/>
              </a:rPr>
              <a:t>采购</a:t>
            </a:r>
            <a:endParaRPr kumimoji="1" lang="zh-CN" altLang="en-US" sz="2400" b="1">
              <a:latin typeface="Times New Roman" panose="02020603050405020304" pitchFamily="18" charset="0"/>
              <a:ea typeface="楷体_GB2312" pitchFamily="49" charset="-122"/>
            </a:endParaRPr>
          </a:p>
          <a:p>
            <a:pPr algn="ctr"/>
            <a:r>
              <a:rPr kumimoji="1" lang="zh-CN" altLang="en-US" sz="2400" b="1">
                <a:latin typeface="Times New Roman" panose="02020603050405020304" pitchFamily="18" charset="0"/>
                <a:ea typeface="楷体_GB2312" pitchFamily="49" charset="-122"/>
              </a:rPr>
              <a:t>类型</a:t>
            </a:r>
            <a:endParaRPr kumimoji="1" lang="zh-CN" altLang="en-US" sz="2400" b="1">
              <a:latin typeface="Times New Roman" panose="02020603050405020304" pitchFamily="18" charset="0"/>
              <a:ea typeface="楷体_GB2312" pitchFamily="49" charset="-122"/>
            </a:endParaRPr>
          </a:p>
        </p:txBody>
      </p:sp>
      <p:grpSp>
        <p:nvGrpSpPr>
          <p:cNvPr id="815172" name="Group 68"/>
          <p:cNvGrpSpPr/>
          <p:nvPr/>
        </p:nvGrpSpPr>
        <p:grpSpPr bwMode="auto">
          <a:xfrm>
            <a:off x="1187450" y="1484313"/>
            <a:ext cx="1728788" cy="792162"/>
            <a:chOff x="748" y="935"/>
            <a:chExt cx="1089" cy="499"/>
          </a:xfrm>
        </p:grpSpPr>
        <p:sp>
          <p:nvSpPr>
            <p:cNvPr id="815173" name="Line 69"/>
            <p:cNvSpPr>
              <a:spLocks noChangeShapeType="1"/>
            </p:cNvSpPr>
            <p:nvPr/>
          </p:nvSpPr>
          <p:spPr bwMode="auto">
            <a:xfrm flipV="1">
              <a:off x="930" y="1253"/>
              <a:ext cx="589" cy="181"/>
            </a:xfrm>
            <a:prstGeom prst="line">
              <a:avLst/>
            </a:prstGeom>
            <a:noFill/>
            <a:ln w="50800">
              <a:solidFill>
                <a:srgbClr val="FF0000"/>
              </a:solidFill>
              <a:round/>
              <a:tailEnd type="triangle" w="med" len="med"/>
            </a:ln>
            <a:effectLst/>
          </p:spPr>
          <p:txBody>
            <a:bodyPr wrap="none"/>
            <a:lstStyle/>
            <a:p>
              <a:endParaRPr lang="zh-CN" altLang="en-US"/>
            </a:p>
          </p:txBody>
        </p:sp>
        <p:sp>
          <p:nvSpPr>
            <p:cNvPr id="815174" name="Text Box 70"/>
            <p:cNvSpPr txBox="1">
              <a:spLocks noChangeArrowheads="1"/>
            </p:cNvSpPr>
            <p:nvPr/>
          </p:nvSpPr>
          <p:spPr bwMode="auto">
            <a:xfrm>
              <a:off x="748" y="935"/>
              <a:ext cx="1089" cy="288"/>
            </a:xfrm>
            <a:prstGeom prst="rect">
              <a:avLst/>
            </a:prstGeom>
            <a:noFill/>
            <a:ln w="9525">
              <a:noFill/>
              <a:miter lim="800000"/>
            </a:ln>
            <a:effectLst/>
          </p:spPr>
          <p:txBody>
            <a:bodyPr>
              <a:spAutoFit/>
            </a:bodyPr>
            <a:lstStyle/>
            <a:p>
              <a:pPr>
                <a:spcBef>
                  <a:spcPct val="50000"/>
                </a:spcBef>
              </a:pPr>
              <a:r>
                <a:rPr kumimoji="1" lang="zh-CN" altLang="en-US" sz="2400" b="1">
                  <a:solidFill>
                    <a:srgbClr val="FF3300"/>
                  </a:solidFill>
                  <a:latin typeface="Times New Roman" panose="02020603050405020304" pitchFamily="18" charset="0"/>
                </a:rPr>
                <a:t>统计命令</a:t>
              </a:r>
              <a:endParaRPr kumimoji="1" lang="zh-CN" altLang="en-US" sz="2400" b="1">
                <a:solidFill>
                  <a:srgbClr val="FF3300"/>
                </a:solidFill>
                <a:latin typeface="Times New Roman" panose="02020603050405020304" pitchFamily="18" charset="0"/>
              </a:endParaRPr>
            </a:p>
          </p:txBody>
        </p:sp>
      </p:grpSp>
      <p:sp>
        <p:nvSpPr>
          <p:cNvPr id="815175" name="Line 71"/>
          <p:cNvSpPr>
            <a:spLocks noChangeShapeType="1"/>
          </p:cNvSpPr>
          <p:nvPr/>
        </p:nvSpPr>
        <p:spPr bwMode="auto">
          <a:xfrm flipV="1">
            <a:off x="1692275" y="2349500"/>
            <a:ext cx="735013" cy="739775"/>
          </a:xfrm>
          <a:prstGeom prst="line">
            <a:avLst/>
          </a:prstGeom>
          <a:noFill/>
          <a:ln w="50800">
            <a:solidFill>
              <a:srgbClr val="FF0000"/>
            </a:solidFill>
            <a:round/>
          </a:ln>
        </p:spPr>
        <p:txBody>
          <a:bodyPr/>
          <a:lstStyle/>
          <a:p>
            <a:endParaRPr lang="zh-CN" altLang="en-US"/>
          </a:p>
        </p:txBody>
      </p:sp>
      <p:sp>
        <p:nvSpPr>
          <p:cNvPr id="815176" name="Line 72"/>
          <p:cNvSpPr>
            <a:spLocks noChangeShapeType="1"/>
          </p:cNvSpPr>
          <p:nvPr/>
        </p:nvSpPr>
        <p:spPr bwMode="auto">
          <a:xfrm>
            <a:off x="1352550" y="1033463"/>
            <a:ext cx="973138" cy="609600"/>
          </a:xfrm>
          <a:prstGeom prst="line">
            <a:avLst/>
          </a:prstGeom>
          <a:noFill/>
          <a:ln w="50800">
            <a:solidFill>
              <a:srgbClr val="FF0000"/>
            </a:solidFill>
            <a:round/>
          </a:ln>
        </p:spPr>
        <p:txBody>
          <a:bodyPr/>
          <a:lstStyle/>
          <a:p>
            <a:endParaRPr lang="zh-CN" altLang="en-US"/>
          </a:p>
        </p:txBody>
      </p:sp>
      <p:sp>
        <p:nvSpPr>
          <p:cNvPr id="815177" name="Line 73"/>
          <p:cNvSpPr>
            <a:spLocks noChangeShapeType="1"/>
          </p:cNvSpPr>
          <p:nvPr/>
        </p:nvSpPr>
        <p:spPr bwMode="auto">
          <a:xfrm>
            <a:off x="3635375" y="2276475"/>
            <a:ext cx="1054100" cy="774700"/>
          </a:xfrm>
          <a:prstGeom prst="line">
            <a:avLst/>
          </a:prstGeom>
          <a:noFill/>
          <a:ln w="50800">
            <a:solidFill>
              <a:srgbClr val="FF0000"/>
            </a:solidFill>
            <a:round/>
          </a:ln>
        </p:spPr>
        <p:txBody>
          <a:bodyPr/>
          <a:lstStyle/>
          <a:p>
            <a:endParaRPr lang="zh-CN" altLang="en-US"/>
          </a:p>
        </p:txBody>
      </p:sp>
      <p:sp>
        <p:nvSpPr>
          <p:cNvPr id="815178" name="Line 74"/>
          <p:cNvSpPr>
            <a:spLocks noChangeShapeType="1"/>
          </p:cNvSpPr>
          <p:nvPr/>
        </p:nvSpPr>
        <p:spPr bwMode="auto">
          <a:xfrm flipH="1">
            <a:off x="5076825" y="2492375"/>
            <a:ext cx="339725" cy="615950"/>
          </a:xfrm>
          <a:prstGeom prst="line">
            <a:avLst/>
          </a:prstGeom>
          <a:noFill/>
          <a:ln w="50800">
            <a:solidFill>
              <a:srgbClr val="FF0000"/>
            </a:solidFill>
            <a:round/>
          </a:ln>
        </p:spPr>
        <p:txBody>
          <a:bodyPr/>
          <a:lstStyle/>
          <a:p>
            <a:endParaRPr lang="zh-CN" altLang="en-US"/>
          </a:p>
        </p:txBody>
      </p:sp>
      <p:sp>
        <p:nvSpPr>
          <p:cNvPr id="815179" name="Line 75"/>
          <p:cNvSpPr>
            <a:spLocks noChangeShapeType="1"/>
          </p:cNvSpPr>
          <p:nvPr/>
        </p:nvSpPr>
        <p:spPr bwMode="auto">
          <a:xfrm>
            <a:off x="6640513" y="2162175"/>
            <a:ext cx="817562" cy="946150"/>
          </a:xfrm>
          <a:prstGeom prst="line">
            <a:avLst/>
          </a:prstGeom>
          <a:noFill/>
          <a:ln w="50800">
            <a:solidFill>
              <a:srgbClr val="FF0000"/>
            </a:solidFill>
            <a:round/>
          </a:ln>
        </p:spPr>
        <p:txBody>
          <a:bodyPr/>
          <a:lstStyle/>
          <a:p>
            <a:endParaRPr lang="zh-CN" altLang="en-US"/>
          </a:p>
        </p:txBody>
      </p:sp>
      <p:sp>
        <p:nvSpPr>
          <p:cNvPr id="815180" name="Line 76"/>
          <p:cNvSpPr>
            <a:spLocks noChangeShapeType="1"/>
          </p:cNvSpPr>
          <p:nvPr/>
        </p:nvSpPr>
        <p:spPr bwMode="auto">
          <a:xfrm>
            <a:off x="6300788" y="2492375"/>
            <a:ext cx="428625" cy="1404938"/>
          </a:xfrm>
          <a:prstGeom prst="line">
            <a:avLst/>
          </a:prstGeom>
          <a:noFill/>
          <a:ln w="50800">
            <a:solidFill>
              <a:srgbClr val="FF0000"/>
            </a:solidFill>
            <a:round/>
          </a:ln>
        </p:spPr>
        <p:txBody>
          <a:bodyPr/>
          <a:lstStyle/>
          <a:p>
            <a:endParaRPr lang="zh-CN" altLang="en-US"/>
          </a:p>
        </p:txBody>
      </p:sp>
      <p:grpSp>
        <p:nvGrpSpPr>
          <p:cNvPr id="815181" name="Group 77"/>
          <p:cNvGrpSpPr/>
          <p:nvPr/>
        </p:nvGrpSpPr>
        <p:grpSpPr bwMode="auto">
          <a:xfrm>
            <a:off x="1116013" y="2852738"/>
            <a:ext cx="2663825" cy="1728787"/>
            <a:chOff x="703" y="1797"/>
            <a:chExt cx="1678" cy="1089"/>
          </a:xfrm>
        </p:grpSpPr>
        <p:sp>
          <p:nvSpPr>
            <p:cNvPr id="815182" name="Line 78"/>
            <p:cNvSpPr>
              <a:spLocks noChangeShapeType="1"/>
            </p:cNvSpPr>
            <p:nvPr/>
          </p:nvSpPr>
          <p:spPr bwMode="auto">
            <a:xfrm>
              <a:off x="703" y="1797"/>
              <a:ext cx="1678" cy="1089"/>
            </a:xfrm>
            <a:prstGeom prst="line">
              <a:avLst/>
            </a:prstGeom>
            <a:noFill/>
            <a:ln w="50800">
              <a:solidFill>
                <a:srgbClr val="0000FF"/>
              </a:solidFill>
              <a:round/>
              <a:tailEnd type="triangle" w="med" len="med"/>
            </a:ln>
            <a:effectLst/>
          </p:spPr>
          <p:txBody>
            <a:bodyPr wrap="none"/>
            <a:lstStyle/>
            <a:p>
              <a:endParaRPr lang="zh-CN" altLang="en-US"/>
            </a:p>
          </p:txBody>
        </p:sp>
        <p:sp>
          <p:nvSpPr>
            <p:cNvPr id="815183" name="Text Box 79"/>
            <p:cNvSpPr txBox="1">
              <a:spLocks noChangeArrowheads="1"/>
            </p:cNvSpPr>
            <p:nvPr/>
          </p:nvSpPr>
          <p:spPr bwMode="auto">
            <a:xfrm>
              <a:off x="1292" y="2341"/>
              <a:ext cx="635" cy="518"/>
            </a:xfrm>
            <a:prstGeom prst="rect">
              <a:avLst/>
            </a:prstGeom>
            <a:noFill/>
            <a:ln w="9525">
              <a:noFill/>
              <a:miter lim="800000"/>
            </a:ln>
            <a:effectLst/>
          </p:spPr>
          <p:txBody>
            <a:bodyPr>
              <a:spAutoFit/>
            </a:bodyPr>
            <a:lstStyle/>
            <a:p>
              <a:pPr>
                <a:spcBef>
                  <a:spcPct val="50000"/>
                </a:spcBef>
              </a:pPr>
              <a:r>
                <a:rPr kumimoji="1" lang="zh-CN" altLang="en-US" sz="2400" b="1">
                  <a:solidFill>
                    <a:srgbClr val="0000FF"/>
                  </a:solidFill>
                  <a:latin typeface="Times New Roman" panose="02020603050405020304" pitchFamily="18" charset="0"/>
                </a:rPr>
                <a:t>登记命令</a:t>
              </a:r>
              <a:endParaRPr kumimoji="1" lang="zh-CN" altLang="en-US" sz="2400" b="1">
                <a:solidFill>
                  <a:srgbClr val="0000FF"/>
                </a:solidFill>
                <a:latin typeface="Times New Roman" panose="02020603050405020304" pitchFamily="18" charset="0"/>
              </a:endParaRPr>
            </a:p>
          </p:txBody>
        </p:sp>
      </p:grpSp>
      <p:sp>
        <p:nvSpPr>
          <p:cNvPr id="815184" name="Line 80"/>
          <p:cNvSpPr>
            <a:spLocks noChangeShapeType="1"/>
          </p:cNvSpPr>
          <p:nvPr/>
        </p:nvSpPr>
        <p:spPr bwMode="auto">
          <a:xfrm>
            <a:off x="5219700" y="4652963"/>
            <a:ext cx="1271588" cy="1587"/>
          </a:xfrm>
          <a:prstGeom prst="line">
            <a:avLst/>
          </a:prstGeom>
          <a:noFill/>
          <a:ln w="50800">
            <a:solidFill>
              <a:srgbClr val="0000FF"/>
            </a:solidFill>
            <a:round/>
          </a:ln>
        </p:spPr>
        <p:txBody>
          <a:bodyPr/>
          <a:lstStyle/>
          <a:p>
            <a:endParaRPr lang="zh-CN" altLang="en-US"/>
          </a:p>
        </p:txBody>
      </p:sp>
      <p:sp>
        <p:nvSpPr>
          <p:cNvPr id="815185" name="Line 81"/>
          <p:cNvSpPr>
            <a:spLocks noChangeShapeType="1"/>
          </p:cNvSpPr>
          <p:nvPr/>
        </p:nvSpPr>
        <p:spPr bwMode="auto">
          <a:xfrm>
            <a:off x="2587625" y="3482975"/>
            <a:ext cx="1176338" cy="855663"/>
          </a:xfrm>
          <a:prstGeom prst="line">
            <a:avLst/>
          </a:prstGeom>
          <a:noFill/>
          <a:ln w="50800">
            <a:solidFill>
              <a:srgbClr val="0000FF"/>
            </a:solidFill>
            <a:round/>
          </a:ln>
        </p:spPr>
        <p:txBody>
          <a:bodyPr/>
          <a:lstStyle/>
          <a:p>
            <a:endParaRPr lang="zh-CN" altLang="en-US"/>
          </a:p>
        </p:txBody>
      </p:sp>
      <p:sp>
        <p:nvSpPr>
          <p:cNvPr id="815186" name="Line 82"/>
          <p:cNvSpPr>
            <a:spLocks noChangeShapeType="1"/>
          </p:cNvSpPr>
          <p:nvPr/>
        </p:nvSpPr>
        <p:spPr bwMode="auto">
          <a:xfrm flipH="1">
            <a:off x="4859338" y="3573463"/>
            <a:ext cx="177800" cy="623887"/>
          </a:xfrm>
          <a:prstGeom prst="line">
            <a:avLst/>
          </a:prstGeom>
          <a:noFill/>
          <a:ln w="50800">
            <a:solidFill>
              <a:srgbClr val="0000FF"/>
            </a:solidFill>
            <a:round/>
          </a:ln>
        </p:spPr>
        <p:txBody>
          <a:bodyPr/>
          <a:lstStyle/>
          <a:p>
            <a:endParaRPr lang="zh-CN" altLang="en-US"/>
          </a:p>
        </p:txBody>
      </p:sp>
      <p:grpSp>
        <p:nvGrpSpPr>
          <p:cNvPr id="815188" name="Group 84"/>
          <p:cNvGrpSpPr/>
          <p:nvPr/>
        </p:nvGrpSpPr>
        <p:grpSpPr bwMode="auto">
          <a:xfrm>
            <a:off x="0" y="2852738"/>
            <a:ext cx="755650" cy="3390900"/>
            <a:chOff x="0" y="1797"/>
            <a:chExt cx="476" cy="2136"/>
          </a:xfrm>
        </p:grpSpPr>
        <p:sp>
          <p:nvSpPr>
            <p:cNvPr id="815189" name="Line 85"/>
            <p:cNvSpPr>
              <a:spLocks noChangeShapeType="1"/>
            </p:cNvSpPr>
            <p:nvPr/>
          </p:nvSpPr>
          <p:spPr bwMode="auto">
            <a:xfrm flipV="1">
              <a:off x="158" y="1797"/>
              <a:ext cx="182" cy="1043"/>
            </a:xfrm>
            <a:prstGeom prst="line">
              <a:avLst/>
            </a:prstGeom>
            <a:noFill/>
            <a:ln w="50800">
              <a:solidFill>
                <a:srgbClr val="FF0000"/>
              </a:solidFill>
              <a:round/>
              <a:tailEnd type="triangle" w="med" len="med"/>
            </a:ln>
            <a:effectLst/>
          </p:spPr>
          <p:txBody>
            <a:bodyPr wrap="none"/>
            <a:lstStyle/>
            <a:p>
              <a:endParaRPr lang="zh-CN" altLang="en-US"/>
            </a:p>
          </p:txBody>
        </p:sp>
        <p:sp>
          <p:nvSpPr>
            <p:cNvPr id="815190" name="Text Box 86"/>
            <p:cNvSpPr txBox="1">
              <a:spLocks noChangeArrowheads="1"/>
            </p:cNvSpPr>
            <p:nvPr/>
          </p:nvSpPr>
          <p:spPr bwMode="auto">
            <a:xfrm>
              <a:off x="0" y="2840"/>
              <a:ext cx="476" cy="1093"/>
            </a:xfrm>
            <a:prstGeom prst="rect">
              <a:avLst/>
            </a:prstGeom>
            <a:noFill/>
            <a:ln w="9525">
              <a:noFill/>
              <a:miter lim="800000"/>
            </a:ln>
            <a:effectLst/>
          </p:spPr>
          <p:txBody>
            <a:bodyPr>
              <a:spAutoFit/>
            </a:bodyPr>
            <a:lstStyle/>
            <a:p>
              <a:pPr>
                <a:spcBef>
                  <a:spcPct val="50000"/>
                </a:spcBef>
              </a:pPr>
              <a:r>
                <a:rPr kumimoji="1" lang="zh-CN" altLang="en-US" sz="2400" b="1" dirty="0">
                  <a:solidFill>
                    <a:srgbClr val="FF3300"/>
                  </a:solidFill>
                  <a:latin typeface="Times New Roman" panose="02020603050405020304" pitchFamily="18" charset="0"/>
                </a:rPr>
                <a:t>采购</a:t>
              </a:r>
              <a:endParaRPr kumimoji="1" lang="zh-CN" altLang="en-US" sz="2400" b="1" dirty="0">
                <a:solidFill>
                  <a:srgbClr val="FF3300"/>
                </a:solidFill>
                <a:latin typeface="Times New Roman" panose="02020603050405020304" pitchFamily="18" charset="0"/>
              </a:endParaRPr>
            </a:p>
            <a:p>
              <a:pPr>
                <a:spcBef>
                  <a:spcPct val="50000"/>
                </a:spcBef>
              </a:pPr>
              <a:r>
                <a:rPr kumimoji="1" lang="zh-CN" altLang="en-US" sz="2400" b="1" dirty="0">
                  <a:solidFill>
                    <a:srgbClr val="FF3300"/>
                  </a:solidFill>
                  <a:latin typeface="Times New Roman" panose="02020603050405020304" pitchFamily="18" charset="0"/>
                </a:rPr>
                <a:t>命令</a:t>
              </a:r>
              <a:endParaRPr kumimoji="1" lang="zh-CN" altLang="en-US" sz="2400" b="1" dirty="0">
                <a:solidFill>
                  <a:srgbClr val="FF3300"/>
                </a:solidFill>
                <a:latin typeface="Times New Roman" panose="02020603050405020304" pitchFamily="18" charset="0"/>
              </a:endParaRPr>
            </a:p>
          </p:txBody>
        </p:sp>
      </p:gr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grpId="0" nodeType="clickEffect">
                                  <p:stCondLst>
                                    <p:cond delay="0"/>
                                  </p:stCondLst>
                                  <p:childTnLst>
                                    <p:anim calcmode="lin" valueType="num">
                                      <p:cBhvr additive="base">
                                        <p:cTn id="6" dur="500"/>
                                        <p:tgtEl>
                                          <p:spTgt spid="815157"/>
                                        </p:tgtEl>
                                        <p:attrNameLst>
                                          <p:attrName>ppt_x</p:attrName>
                                        </p:attrNameLst>
                                      </p:cBhvr>
                                      <p:tavLst>
                                        <p:tav tm="0">
                                          <p:val>
                                            <p:strVal val="ppt_x"/>
                                          </p:val>
                                        </p:tav>
                                        <p:tav tm="100000">
                                          <p:val>
                                            <p:strVal val="ppt_x"/>
                                          </p:val>
                                        </p:tav>
                                      </p:tavLst>
                                    </p:anim>
                                    <p:anim calcmode="lin" valueType="num">
                                      <p:cBhvr additive="base">
                                        <p:cTn id="7" dur="500"/>
                                        <p:tgtEl>
                                          <p:spTgt spid="815157"/>
                                        </p:tgtEl>
                                        <p:attrNameLst>
                                          <p:attrName>ppt_y</p:attrName>
                                        </p:attrNameLst>
                                      </p:cBhvr>
                                      <p:tavLst>
                                        <p:tav tm="0">
                                          <p:val>
                                            <p:strVal val="ppt_y"/>
                                          </p:val>
                                        </p:tav>
                                        <p:tav tm="100000">
                                          <p:val>
                                            <p:strVal val="1+ppt_h/2"/>
                                          </p:val>
                                        </p:tav>
                                      </p:tavLst>
                                    </p:anim>
                                    <p:set>
                                      <p:cBhvr>
                                        <p:cTn id="8" dur="1" fill="hold">
                                          <p:stCondLst>
                                            <p:cond delay="499"/>
                                          </p:stCondLst>
                                        </p:cTn>
                                        <p:tgtEl>
                                          <p:spTgt spid="815157"/>
                                        </p:tgtEl>
                                        <p:attrNameLst>
                                          <p:attrName>style.visibility</p:attrName>
                                        </p:attrNameLst>
                                      </p:cBhvr>
                                      <p:to>
                                        <p:strVal val="hidden"/>
                                      </p:to>
                                    </p:set>
                                  </p:childTnLst>
                                </p:cTn>
                              </p:par>
                              <p:par>
                                <p:cTn id="9" presetID="2" presetClass="exit" presetSubtype="4" fill="hold" grpId="0" nodeType="withEffect">
                                  <p:stCondLst>
                                    <p:cond delay="0"/>
                                  </p:stCondLst>
                                  <p:childTnLst>
                                    <p:anim calcmode="lin" valueType="num">
                                      <p:cBhvr additive="base">
                                        <p:cTn id="10" dur="500"/>
                                        <p:tgtEl>
                                          <p:spTgt spid="815139"/>
                                        </p:tgtEl>
                                        <p:attrNameLst>
                                          <p:attrName>ppt_x</p:attrName>
                                        </p:attrNameLst>
                                      </p:cBhvr>
                                      <p:tavLst>
                                        <p:tav tm="0">
                                          <p:val>
                                            <p:strVal val="ppt_x"/>
                                          </p:val>
                                        </p:tav>
                                        <p:tav tm="100000">
                                          <p:val>
                                            <p:strVal val="ppt_x"/>
                                          </p:val>
                                        </p:tav>
                                      </p:tavLst>
                                    </p:anim>
                                    <p:anim calcmode="lin" valueType="num">
                                      <p:cBhvr additive="base">
                                        <p:cTn id="11" dur="500"/>
                                        <p:tgtEl>
                                          <p:spTgt spid="815139"/>
                                        </p:tgtEl>
                                        <p:attrNameLst>
                                          <p:attrName>ppt_y</p:attrName>
                                        </p:attrNameLst>
                                      </p:cBhvr>
                                      <p:tavLst>
                                        <p:tav tm="0">
                                          <p:val>
                                            <p:strVal val="ppt_y"/>
                                          </p:val>
                                        </p:tav>
                                        <p:tav tm="100000">
                                          <p:val>
                                            <p:strVal val="1+ppt_h/2"/>
                                          </p:val>
                                        </p:tav>
                                      </p:tavLst>
                                    </p:anim>
                                    <p:set>
                                      <p:cBhvr>
                                        <p:cTn id="12" dur="1" fill="hold">
                                          <p:stCondLst>
                                            <p:cond delay="499"/>
                                          </p:stCondLst>
                                        </p:cTn>
                                        <p:tgtEl>
                                          <p:spTgt spid="815139"/>
                                        </p:tgtEl>
                                        <p:attrNameLst>
                                          <p:attrName>style.visibility</p:attrName>
                                        </p:attrNameLst>
                                      </p:cBhvr>
                                      <p:to>
                                        <p:strVal val="hidden"/>
                                      </p:to>
                                    </p:set>
                                  </p:childTnLst>
                                </p:cTn>
                              </p:par>
                              <p:par>
                                <p:cTn id="13" presetID="2" presetClass="exit" presetSubtype="4" fill="hold" grpId="0" nodeType="withEffect">
                                  <p:stCondLst>
                                    <p:cond delay="0"/>
                                  </p:stCondLst>
                                  <p:childTnLst>
                                    <p:anim calcmode="lin" valueType="num">
                                      <p:cBhvr additive="base">
                                        <p:cTn id="14" dur="500"/>
                                        <p:tgtEl>
                                          <p:spTgt spid="815107"/>
                                        </p:tgtEl>
                                        <p:attrNameLst>
                                          <p:attrName>ppt_x</p:attrName>
                                        </p:attrNameLst>
                                      </p:cBhvr>
                                      <p:tavLst>
                                        <p:tav tm="0">
                                          <p:val>
                                            <p:strVal val="ppt_x"/>
                                          </p:val>
                                        </p:tav>
                                        <p:tav tm="100000">
                                          <p:val>
                                            <p:strVal val="ppt_x"/>
                                          </p:val>
                                        </p:tav>
                                      </p:tavLst>
                                    </p:anim>
                                    <p:anim calcmode="lin" valueType="num">
                                      <p:cBhvr additive="base">
                                        <p:cTn id="15" dur="500"/>
                                        <p:tgtEl>
                                          <p:spTgt spid="815107"/>
                                        </p:tgtEl>
                                        <p:attrNameLst>
                                          <p:attrName>ppt_y</p:attrName>
                                        </p:attrNameLst>
                                      </p:cBhvr>
                                      <p:tavLst>
                                        <p:tav tm="0">
                                          <p:val>
                                            <p:strVal val="ppt_y"/>
                                          </p:val>
                                        </p:tav>
                                        <p:tav tm="100000">
                                          <p:val>
                                            <p:strVal val="1+ppt_h/2"/>
                                          </p:val>
                                        </p:tav>
                                      </p:tavLst>
                                    </p:anim>
                                    <p:set>
                                      <p:cBhvr>
                                        <p:cTn id="16" dur="1" fill="hold">
                                          <p:stCondLst>
                                            <p:cond delay="499"/>
                                          </p:stCondLst>
                                        </p:cTn>
                                        <p:tgtEl>
                                          <p:spTgt spid="815107"/>
                                        </p:tgtEl>
                                        <p:attrNameLst>
                                          <p:attrName>style.visibility</p:attrName>
                                        </p:attrNameLst>
                                      </p:cBhvr>
                                      <p:to>
                                        <p:strVal val="hidden"/>
                                      </p:to>
                                    </p:set>
                                  </p:childTnLst>
                                </p:cTn>
                              </p:par>
                              <p:par>
                                <p:cTn id="17" presetID="2" presetClass="exit" presetSubtype="4" fill="hold" grpId="0" nodeType="withEffect">
                                  <p:stCondLst>
                                    <p:cond delay="0"/>
                                  </p:stCondLst>
                                  <p:childTnLst>
                                    <p:anim calcmode="lin" valueType="num">
                                      <p:cBhvr additive="base">
                                        <p:cTn id="18" dur="500"/>
                                        <p:tgtEl>
                                          <p:spTgt spid="815140"/>
                                        </p:tgtEl>
                                        <p:attrNameLst>
                                          <p:attrName>ppt_x</p:attrName>
                                        </p:attrNameLst>
                                      </p:cBhvr>
                                      <p:tavLst>
                                        <p:tav tm="0">
                                          <p:val>
                                            <p:strVal val="ppt_x"/>
                                          </p:val>
                                        </p:tav>
                                        <p:tav tm="100000">
                                          <p:val>
                                            <p:strVal val="ppt_x"/>
                                          </p:val>
                                        </p:tav>
                                      </p:tavLst>
                                    </p:anim>
                                    <p:anim calcmode="lin" valueType="num">
                                      <p:cBhvr additive="base">
                                        <p:cTn id="19" dur="500"/>
                                        <p:tgtEl>
                                          <p:spTgt spid="815140"/>
                                        </p:tgtEl>
                                        <p:attrNameLst>
                                          <p:attrName>ppt_y</p:attrName>
                                        </p:attrNameLst>
                                      </p:cBhvr>
                                      <p:tavLst>
                                        <p:tav tm="0">
                                          <p:val>
                                            <p:strVal val="ppt_y"/>
                                          </p:val>
                                        </p:tav>
                                        <p:tav tm="100000">
                                          <p:val>
                                            <p:strVal val="1+ppt_h/2"/>
                                          </p:val>
                                        </p:tav>
                                      </p:tavLst>
                                    </p:anim>
                                    <p:set>
                                      <p:cBhvr>
                                        <p:cTn id="20" dur="1" fill="hold">
                                          <p:stCondLst>
                                            <p:cond delay="499"/>
                                          </p:stCondLst>
                                        </p:cTn>
                                        <p:tgtEl>
                                          <p:spTgt spid="815140"/>
                                        </p:tgtEl>
                                        <p:attrNameLst>
                                          <p:attrName>style.visibility</p:attrName>
                                        </p:attrNameLst>
                                      </p:cBhvr>
                                      <p:to>
                                        <p:strVal val="hidden"/>
                                      </p:to>
                                    </p:set>
                                  </p:childTnLst>
                                </p:cTn>
                              </p:par>
                              <p:par>
                                <p:cTn id="21" presetID="2" presetClass="exit" presetSubtype="4" fill="hold" grpId="0" nodeType="withEffect">
                                  <p:stCondLst>
                                    <p:cond delay="0"/>
                                  </p:stCondLst>
                                  <p:childTnLst>
                                    <p:anim calcmode="lin" valueType="num">
                                      <p:cBhvr additive="base">
                                        <p:cTn id="22" dur="500"/>
                                        <p:tgtEl>
                                          <p:spTgt spid="815108"/>
                                        </p:tgtEl>
                                        <p:attrNameLst>
                                          <p:attrName>ppt_x</p:attrName>
                                        </p:attrNameLst>
                                      </p:cBhvr>
                                      <p:tavLst>
                                        <p:tav tm="0">
                                          <p:val>
                                            <p:strVal val="ppt_x"/>
                                          </p:val>
                                        </p:tav>
                                        <p:tav tm="100000">
                                          <p:val>
                                            <p:strVal val="ppt_x"/>
                                          </p:val>
                                        </p:tav>
                                      </p:tavLst>
                                    </p:anim>
                                    <p:anim calcmode="lin" valueType="num">
                                      <p:cBhvr additive="base">
                                        <p:cTn id="23" dur="500"/>
                                        <p:tgtEl>
                                          <p:spTgt spid="815108"/>
                                        </p:tgtEl>
                                        <p:attrNameLst>
                                          <p:attrName>ppt_y</p:attrName>
                                        </p:attrNameLst>
                                      </p:cBhvr>
                                      <p:tavLst>
                                        <p:tav tm="0">
                                          <p:val>
                                            <p:strVal val="ppt_y"/>
                                          </p:val>
                                        </p:tav>
                                        <p:tav tm="100000">
                                          <p:val>
                                            <p:strVal val="1+ppt_h/2"/>
                                          </p:val>
                                        </p:tav>
                                      </p:tavLst>
                                    </p:anim>
                                    <p:set>
                                      <p:cBhvr>
                                        <p:cTn id="24" dur="1" fill="hold">
                                          <p:stCondLst>
                                            <p:cond delay="499"/>
                                          </p:stCondLst>
                                        </p:cTn>
                                        <p:tgtEl>
                                          <p:spTgt spid="815108"/>
                                        </p:tgtEl>
                                        <p:attrNameLst>
                                          <p:attrName>style.visibility</p:attrName>
                                        </p:attrNameLst>
                                      </p:cBhvr>
                                      <p:to>
                                        <p:strVal val="hidden"/>
                                      </p:to>
                                    </p:set>
                                  </p:childTnLst>
                                </p:cTn>
                              </p:par>
                              <p:par>
                                <p:cTn id="25" presetID="2" presetClass="exit" presetSubtype="4" fill="hold" grpId="0" nodeType="withEffect">
                                  <p:stCondLst>
                                    <p:cond delay="0"/>
                                  </p:stCondLst>
                                  <p:childTnLst>
                                    <p:anim calcmode="lin" valueType="num">
                                      <p:cBhvr additive="base">
                                        <p:cTn id="26" dur="500"/>
                                        <p:tgtEl>
                                          <p:spTgt spid="815109"/>
                                        </p:tgtEl>
                                        <p:attrNameLst>
                                          <p:attrName>ppt_x</p:attrName>
                                        </p:attrNameLst>
                                      </p:cBhvr>
                                      <p:tavLst>
                                        <p:tav tm="0">
                                          <p:val>
                                            <p:strVal val="ppt_x"/>
                                          </p:val>
                                        </p:tav>
                                        <p:tav tm="100000">
                                          <p:val>
                                            <p:strVal val="ppt_x"/>
                                          </p:val>
                                        </p:tav>
                                      </p:tavLst>
                                    </p:anim>
                                    <p:anim calcmode="lin" valueType="num">
                                      <p:cBhvr additive="base">
                                        <p:cTn id="27" dur="500"/>
                                        <p:tgtEl>
                                          <p:spTgt spid="815109"/>
                                        </p:tgtEl>
                                        <p:attrNameLst>
                                          <p:attrName>ppt_y</p:attrName>
                                        </p:attrNameLst>
                                      </p:cBhvr>
                                      <p:tavLst>
                                        <p:tav tm="0">
                                          <p:val>
                                            <p:strVal val="ppt_y"/>
                                          </p:val>
                                        </p:tav>
                                        <p:tav tm="100000">
                                          <p:val>
                                            <p:strVal val="1+ppt_h/2"/>
                                          </p:val>
                                        </p:tav>
                                      </p:tavLst>
                                    </p:anim>
                                    <p:set>
                                      <p:cBhvr>
                                        <p:cTn id="28" dur="1" fill="hold">
                                          <p:stCondLst>
                                            <p:cond delay="499"/>
                                          </p:stCondLst>
                                        </p:cTn>
                                        <p:tgtEl>
                                          <p:spTgt spid="815109"/>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815171"/>
                                        </p:tgtEl>
                                        <p:attrNameLst>
                                          <p:attrName>style.visibility</p:attrName>
                                        </p:attrNameLst>
                                      </p:cBhvr>
                                      <p:to>
                                        <p:strVal val="visible"/>
                                      </p:to>
                                    </p:set>
                                    <p:animEffect transition="in" filter="blinds(horizontal)">
                                      <p:cBhvr>
                                        <p:cTn id="33" dur="1000"/>
                                        <p:tgtEl>
                                          <p:spTgt spid="815171"/>
                                        </p:tgtEl>
                                      </p:cBhvr>
                                    </p:animEffect>
                                  </p:childTnLst>
                                </p:cTn>
                              </p:par>
                            </p:childTnLst>
                          </p:cTn>
                        </p:par>
                      </p:childTnLst>
                    </p:cTn>
                  </p:par>
                  <p:par>
                    <p:cTn id="34" fill="hold">
                      <p:stCondLst>
                        <p:cond delay="indefinite"/>
                      </p:stCondLst>
                      <p:childTnLst>
                        <p:par>
                          <p:cTn id="35" fill="hold">
                            <p:stCondLst>
                              <p:cond delay="0"/>
                            </p:stCondLst>
                            <p:childTnLst>
                              <p:par>
                                <p:cTn id="36" presetID="4" presetClass="entr" presetSubtype="16" fill="hold" nodeType="clickEffect">
                                  <p:stCondLst>
                                    <p:cond delay="0"/>
                                  </p:stCondLst>
                                  <p:childTnLst>
                                    <p:set>
                                      <p:cBhvr>
                                        <p:cTn id="37" dur="1" fill="hold">
                                          <p:stCondLst>
                                            <p:cond delay="0"/>
                                          </p:stCondLst>
                                        </p:cTn>
                                        <p:tgtEl>
                                          <p:spTgt spid="815188"/>
                                        </p:tgtEl>
                                        <p:attrNameLst>
                                          <p:attrName>style.visibility</p:attrName>
                                        </p:attrNameLst>
                                      </p:cBhvr>
                                      <p:to>
                                        <p:strVal val="visible"/>
                                      </p:to>
                                    </p:set>
                                    <p:animEffect transition="in" filter="box(in)">
                                      <p:cBhvr>
                                        <p:cTn id="38" dur="1000"/>
                                        <p:tgtEl>
                                          <p:spTgt spid="815188"/>
                                        </p:tgtEl>
                                      </p:cBhvr>
                                    </p:animEffect>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815172"/>
                                        </p:tgtEl>
                                        <p:attrNameLst>
                                          <p:attrName>style.visibility</p:attrName>
                                        </p:attrNameLst>
                                      </p:cBhvr>
                                      <p:to>
                                        <p:strVal val="visible"/>
                                      </p:to>
                                    </p:set>
                                    <p:anim calcmode="lin" valueType="num">
                                      <p:cBhvr additive="base">
                                        <p:cTn id="43" dur="1000" fill="hold"/>
                                        <p:tgtEl>
                                          <p:spTgt spid="815172"/>
                                        </p:tgtEl>
                                        <p:attrNameLst>
                                          <p:attrName>ppt_x</p:attrName>
                                        </p:attrNameLst>
                                      </p:cBhvr>
                                      <p:tavLst>
                                        <p:tav tm="0">
                                          <p:val>
                                            <p:strVal val="#ppt_x"/>
                                          </p:val>
                                        </p:tav>
                                        <p:tav tm="100000">
                                          <p:val>
                                            <p:strVal val="#ppt_x"/>
                                          </p:val>
                                        </p:tav>
                                      </p:tavLst>
                                    </p:anim>
                                    <p:anim calcmode="lin" valueType="num">
                                      <p:cBhvr additive="base">
                                        <p:cTn id="44" dur="1000" fill="hold"/>
                                        <p:tgtEl>
                                          <p:spTgt spid="815172"/>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3" presetClass="entr" presetSubtype="10" fill="hold" grpId="0" nodeType="clickEffect">
                                  <p:stCondLst>
                                    <p:cond delay="0"/>
                                  </p:stCondLst>
                                  <p:childTnLst>
                                    <p:set>
                                      <p:cBhvr>
                                        <p:cTn id="48" dur="1" fill="hold">
                                          <p:stCondLst>
                                            <p:cond delay="0"/>
                                          </p:stCondLst>
                                        </p:cTn>
                                        <p:tgtEl>
                                          <p:spTgt spid="815176"/>
                                        </p:tgtEl>
                                        <p:attrNameLst>
                                          <p:attrName>style.visibility</p:attrName>
                                        </p:attrNameLst>
                                      </p:cBhvr>
                                      <p:to>
                                        <p:strVal val="visible"/>
                                      </p:to>
                                    </p:set>
                                    <p:animEffect transition="in" filter="blinds(horizontal)">
                                      <p:cBhvr>
                                        <p:cTn id="49" dur="1000"/>
                                        <p:tgtEl>
                                          <p:spTgt spid="815176"/>
                                        </p:tgtEl>
                                      </p:cBhvr>
                                    </p:animEffect>
                                  </p:childTnLst>
                                </p:cTn>
                              </p:par>
                              <p:par>
                                <p:cTn id="50" presetID="3" presetClass="entr" presetSubtype="10" fill="hold" grpId="0" nodeType="withEffect">
                                  <p:stCondLst>
                                    <p:cond delay="0"/>
                                  </p:stCondLst>
                                  <p:childTnLst>
                                    <p:set>
                                      <p:cBhvr>
                                        <p:cTn id="51" dur="1" fill="hold">
                                          <p:stCondLst>
                                            <p:cond delay="0"/>
                                          </p:stCondLst>
                                        </p:cTn>
                                        <p:tgtEl>
                                          <p:spTgt spid="815175"/>
                                        </p:tgtEl>
                                        <p:attrNameLst>
                                          <p:attrName>style.visibility</p:attrName>
                                        </p:attrNameLst>
                                      </p:cBhvr>
                                      <p:to>
                                        <p:strVal val="visible"/>
                                      </p:to>
                                    </p:set>
                                    <p:animEffect transition="in" filter="blinds(horizontal)">
                                      <p:cBhvr>
                                        <p:cTn id="52" dur="1000"/>
                                        <p:tgtEl>
                                          <p:spTgt spid="815175"/>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815177"/>
                                        </p:tgtEl>
                                        <p:attrNameLst>
                                          <p:attrName>style.visibility</p:attrName>
                                        </p:attrNameLst>
                                      </p:cBhvr>
                                      <p:to>
                                        <p:strVal val="visible"/>
                                      </p:to>
                                    </p:set>
                                    <p:animEffect transition="in" filter="blinds(horizontal)">
                                      <p:cBhvr>
                                        <p:cTn id="57" dur="1000"/>
                                        <p:tgtEl>
                                          <p:spTgt spid="815177"/>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815178"/>
                                        </p:tgtEl>
                                        <p:attrNameLst>
                                          <p:attrName>style.visibility</p:attrName>
                                        </p:attrNameLst>
                                      </p:cBhvr>
                                      <p:to>
                                        <p:strVal val="visible"/>
                                      </p:to>
                                    </p:set>
                                    <p:animEffect transition="in" filter="blinds(horizontal)">
                                      <p:cBhvr>
                                        <p:cTn id="62" dur="1000"/>
                                        <p:tgtEl>
                                          <p:spTgt spid="815178"/>
                                        </p:tgtEl>
                                      </p:cBhvr>
                                    </p:animEffect>
                                  </p:childTnLst>
                                </p:cTn>
                              </p:par>
                              <p:par>
                                <p:cTn id="63" presetID="3" presetClass="entr" presetSubtype="10" fill="hold" grpId="0" nodeType="withEffect">
                                  <p:stCondLst>
                                    <p:cond delay="0"/>
                                  </p:stCondLst>
                                  <p:childTnLst>
                                    <p:set>
                                      <p:cBhvr>
                                        <p:cTn id="64" dur="1" fill="hold">
                                          <p:stCondLst>
                                            <p:cond delay="0"/>
                                          </p:stCondLst>
                                        </p:cTn>
                                        <p:tgtEl>
                                          <p:spTgt spid="815179"/>
                                        </p:tgtEl>
                                        <p:attrNameLst>
                                          <p:attrName>style.visibility</p:attrName>
                                        </p:attrNameLst>
                                      </p:cBhvr>
                                      <p:to>
                                        <p:strVal val="visible"/>
                                      </p:to>
                                    </p:set>
                                    <p:animEffect transition="in" filter="blinds(horizontal)">
                                      <p:cBhvr>
                                        <p:cTn id="65" dur="1000"/>
                                        <p:tgtEl>
                                          <p:spTgt spid="815179"/>
                                        </p:tgtEl>
                                      </p:cBhvr>
                                    </p:animEffect>
                                  </p:childTnLst>
                                </p:cTn>
                              </p:par>
                            </p:childTnLst>
                          </p:cTn>
                        </p:par>
                      </p:childTnLst>
                    </p:cTn>
                  </p:par>
                  <p:par>
                    <p:cTn id="66" fill="hold">
                      <p:stCondLst>
                        <p:cond delay="indefinite"/>
                      </p:stCondLst>
                      <p:childTnLst>
                        <p:par>
                          <p:cTn id="67" fill="hold">
                            <p:stCondLst>
                              <p:cond delay="0"/>
                            </p:stCondLst>
                            <p:childTnLst>
                              <p:par>
                                <p:cTn id="68" presetID="4" presetClass="entr" presetSubtype="16" fill="hold" grpId="0" nodeType="clickEffect">
                                  <p:stCondLst>
                                    <p:cond delay="0"/>
                                  </p:stCondLst>
                                  <p:childTnLst>
                                    <p:set>
                                      <p:cBhvr>
                                        <p:cTn id="69" dur="1" fill="hold">
                                          <p:stCondLst>
                                            <p:cond delay="0"/>
                                          </p:stCondLst>
                                        </p:cTn>
                                        <p:tgtEl>
                                          <p:spTgt spid="815180"/>
                                        </p:tgtEl>
                                        <p:attrNameLst>
                                          <p:attrName>style.visibility</p:attrName>
                                        </p:attrNameLst>
                                      </p:cBhvr>
                                      <p:to>
                                        <p:strVal val="visible"/>
                                      </p:to>
                                    </p:set>
                                    <p:animEffect transition="in" filter="box(in)">
                                      <p:cBhvr>
                                        <p:cTn id="70" dur="1000"/>
                                        <p:tgtEl>
                                          <p:spTgt spid="815180"/>
                                        </p:tgtEl>
                                      </p:cBhvr>
                                    </p:animEffect>
                                  </p:childTnLst>
                                </p:cTn>
                              </p:par>
                            </p:childTnLst>
                          </p:cTn>
                        </p:par>
                      </p:childTnLst>
                    </p:cTn>
                  </p:par>
                  <p:par>
                    <p:cTn id="71" fill="hold">
                      <p:stCondLst>
                        <p:cond delay="indefinite"/>
                      </p:stCondLst>
                      <p:childTnLst>
                        <p:par>
                          <p:cTn id="72" fill="hold">
                            <p:stCondLst>
                              <p:cond delay="0"/>
                            </p:stCondLst>
                            <p:childTnLst>
                              <p:par>
                                <p:cTn id="73" presetID="3" presetClass="entr" presetSubtype="10" fill="hold" nodeType="clickEffect">
                                  <p:stCondLst>
                                    <p:cond delay="0"/>
                                  </p:stCondLst>
                                  <p:childTnLst>
                                    <p:set>
                                      <p:cBhvr>
                                        <p:cTn id="74" dur="1" fill="hold">
                                          <p:stCondLst>
                                            <p:cond delay="0"/>
                                          </p:stCondLst>
                                        </p:cTn>
                                        <p:tgtEl>
                                          <p:spTgt spid="815181"/>
                                        </p:tgtEl>
                                        <p:attrNameLst>
                                          <p:attrName>style.visibility</p:attrName>
                                        </p:attrNameLst>
                                      </p:cBhvr>
                                      <p:to>
                                        <p:strVal val="visible"/>
                                      </p:to>
                                    </p:set>
                                    <p:animEffect transition="in" filter="blinds(horizontal)">
                                      <p:cBhvr>
                                        <p:cTn id="75" dur="1000"/>
                                        <p:tgtEl>
                                          <p:spTgt spid="815181"/>
                                        </p:tgtEl>
                                      </p:cBhvr>
                                    </p:animEffect>
                                  </p:childTnLst>
                                </p:cTn>
                              </p:par>
                            </p:childTnLst>
                          </p:cTn>
                        </p:par>
                      </p:childTnLst>
                    </p:cTn>
                  </p:par>
                  <p:par>
                    <p:cTn id="76" fill="hold">
                      <p:stCondLst>
                        <p:cond delay="indefinite"/>
                      </p:stCondLst>
                      <p:childTnLst>
                        <p:par>
                          <p:cTn id="77" fill="hold">
                            <p:stCondLst>
                              <p:cond delay="0"/>
                            </p:stCondLst>
                            <p:childTnLst>
                              <p:par>
                                <p:cTn id="78" presetID="3" presetClass="entr" presetSubtype="10" fill="hold" grpId="0" nodeType="clickEffect">
                                  <p:stCondLst>
                                    <p:cond delay="0"/>
                                  </p:stCondLst>
                                  <p:childTnLst>
                                    <p:set>
                                      <p:cBhvr>
                                        <p:cTn id="79" dur="1" fill="hold">
                                          <p:stCondLst>
                                            <p:cond delay="0"/>
                                          </p:stCondLst>
                                        </p:cTn>
                                        <p:tgtEl>
                                          <p:spTgt spid="815184"/>
                                        </p:tgtEl>
                                        <p:attrNameLst>
                                          <p:attrName>style.visibility</p:attrName>
                                        </p:attrNameLst>
                                      </p:cBhvr>
                                      <p:to>
                                        <p:strVal val="visible"/>
                                      </p:to>
                                    </p:set>
                                    <p:animEffect transition="in" filter="blinds(horizontal)">
                                      <p:cBhvr>
                                        <p:cTn id="80" dur="1000"/>
                                        <p:tgtEl>
                                          <p:spTgt spid="815184"/>
                                        </p:tgtEl>
                                      </p:cBhvr>
                                    </p:animEffect>
                                  </p:childTnLst>
                                </p:cTn>
                              </p:par>
                            </p:childTnLst>
                          </p:cTn>
                        </p:par>
                      </p:childTnLst>
                    </p:cTn>
                  </p:par>
                  <p:par>
                    <p:cTn id="81" fill="hold">
                      <p:stCondLst>
                        <p:cond delay="indefinite"/>
                      </p:stCondLst>
                      <p:childTnLst>
                        <p:par>
                          <p:cTn id="82" fill="hold">
                            <p:stCondLst>
                              <p:cond delay="0"/>
                            </p:stCondLst>
                            <p:childTnLst>
                              <p:par>
                                <p:cTn id="83" presetID="3" presetClass="entr" presetSubtype="10" fill="hold" grpId="0" nodeType="clickEffect">
                                  <p:stCondLst>
                                    <p:cond delay="0"/>
                                  </p:stCondLst>
                                  <p:childTnLst>
                                    <p:set>
                                      <p:cBhvr>
                                        <p:cTn id="84" dur="1" fill="hold">
                                          <p:stCondLst>
                                            <p:cond delay="0"/>
                                          </p:stCondLst>
                                        </p:cTn>
                                        <p:tgtEl>
                                          <p:spTgt spid="815185"/>
                                        </p:tgtEl>
                                        <p:attrNameLst>
                                          <p:attrName>style.visibility</p:attrName>
                                        </p:attrNameLst>
                                      </p:cBhvr>
                                      <p:to>
                                        <p:strVal val="visible"/>
                                      </p:to>
                                    </p:set>
                                    <p:animEffect transition="in" filter="blinds(horizontal)">
                                      <p:cBhvr>
                                        <p:cTn id="85" dur="1000"/>
                                        <p:tgtEl>
                                          <p:spTgt spid="815185"/>
                                        </p:tgtEl>
                                      </p:cBhvr>
                                    </p:animEffect>
                                  </p:childTnLst>
                                </p:cTn>
                              </p:par>
                              <p:par>
                                <p:cTn id="86" presetID="3" presetClass="entr" presetSubtype="10" fill="hold" grpId="0" nodeType="withEffect">
                                  <p:stCondLst>
                                    <p:cond delay="0"/>
                                  </p:stCondLst>
                                  <p:childTnLst>
                                    <p:set>
                                      <p:cBhvr>
                                        <p:cTn id="87" dur="1" fill="hold">
                                          <p:stCondLst>
                                            <p:cond delay="0"/>
                                          </p:stCondLst>
                                        </p:cTn>
                                        <p:tgtEl>
                                          <p:spTgt spid="815186"/>
                                        </p:tgtEl>
                                        <p:attrNameLst>
                                          <p:attrName>style.visibility</p:attrName>
                                        </p:attrNameLst>
                                      </p:cBhvr>
                                      <p:to>
                                        <p:strVal val="visible"/>
                                      </p:to>
                                    </p:set>
                                    <p:animEffect transition="in" filter="blinds(horizontal)">
                                      <p:cBhvr>
                                        <p:cTn id="88" dur="1000"/>
                                        <p:tgtEl>
                                          <p:spTgt spid="8151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5107" grpId="0" animBg="1"/>
      <p:bldP spid="815108" grpId="0"/>
      <p:bldP spid="815109" grpId="0"/>
      <p:bldP spid="815139" grpId="0" animBg="1"/>
      <p:bldP spid="815140" grpId="0" animBg="1"/>
      <p:bldP spid="815157" grpId="0"/>
      <p:bldP spid="815171" grpId="0" animBg="1"/>
      <p:bldP spid="815175" grpId="0" animBg="1"/>
      <p:bldP spid="815176" grpId="0" animBg="1"/>
      <p:bldP spid="815177" grpId="0" animBg="1"/>
      <p:bldP spid="815178" grpId="0" animBg="1"/>
      <p:bldP spid="815179" grpId="0" animBg="1"/>
      <p:bldP spid="815180" grpId="0" animBg="1"/>
      <p:bldP spid="815184" grpId="0" animBg="1"/>
      <p:bldP spid="815185" grpId="0" animBg="1"/>
      <p:bldP spid="815186" grpId="0" animBg="1"/>
    </p:bld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日期占位符 3"/>
          <p:cNvSpPr>
            <a:spLocks noGrp="1"/>
          </p:cNvSpPr>
          <p:nvPr>
            <p:ph type="dt" sz="half" idx="10"/>
          </p:nvPr>
        </p:nvSpPr>
        <p:spPr/>
        <p:txBody>
          <a:bodyPr/>
          <a:lstStyle/>
          <a:p>
            <a:fld id="{A204CD33-EA5E-4547-AA1C-E47CCC9F7483}" type="datetime1">
              <a:rPr lang="zh-CN" altLang="en-US"/>
            </a:fld>
            <a:endParaRPr lang="en-US" altLang="zh-CN"/>
          </a:p>
        </p:txBody>
      </p:sp>
      <p:sp>
        <p:nvSpPr>
          <p:cNvPr id="50" name="灯片编号占位符 5"/>
          <p:cNvSpPr>
            <a:spLocks noGrp="1"/>
          </p:cNvSpPr>
          <p:nvPr>
            <p:ph type="sldNum" sz="quarter" idx="12"/>
          </p:nvPr>
        </p:nvSpPr>
        <p:spPr/>
        <p:txBody>
          <a:bodyPr/>
          <a:lstStyle/>
          <a:p>
            <a:fld id="{C64B5B11-3F2A-43ED-A3A8-A3E52E4E7316}" type="slidenum">
              <a:rPr lang="en-US" altLang="zh-CN"/>
            </a:fld>
            <a:endParaRPr lang="en-US" altLang="zh-CN"/>
          </a:p>
        </p:txBody>
      </p:sp>
      <p:sp>
        <p:nvSpPr>
          <p:cNvPr id="816130" name="Rectangle 2"/>
          <p:cNvSpPr>
            <a:spLocks noChangeArrowheads="1"/>
          </p:cNvSpPr>
          <p:nvPr/>
        </p:nvSpPr>
        <p:spPr bwMode="auto">
          <a:xfrm>
            <a:off x="0" y="0"/>
            <a:ext cx="9144000" cy="6858000"/>
          </a:xfrm>
          <a:prstGeom prst="rect">
            <a:avLst/>
          </a:prstGeom>
          <a:solidFill>
            <a:srgbClr val="CCFFFF"/>
          </a:solidFill>
          <a:ln w="9525">
            <a:solidFill>
              <a:srgbClr val="CCFFFF"/>
            </a:solidFill>
            <a:miter lim="800000"/>
          </a:ln>
          <a:effectLst/>
        </p:spPr>
        <p:txBody>
          <a:bodyPr wrap="none" anchor="ctr"/>
          <a:lstStyle/>
          <a:p>
            <a:endParaRPr lang="zh-CN" altLang="en-US"/>
          </a:p>
        </p:txBody>
      </p:sp>
      <p:sp>
        <p:nvSpPr>
          <p:cNvPr id="816131" name="Rectangle 3"/>
          <p:cNvSpPr>
            <a:spLocks noGrp="1" noChangeArrowheads="1"/>
          </p:cNvSpPr>
          <p:nvPr>
            <p:ph type="body" idx="1"/>
          </p:nvPr>
        </p:nvSpPr>
        <p:spPr>
          <a:xfrm>
            <a:off x="0" y="0"/>
            <a:ext cx="8915400" cy="533400"/>
          </a:xfrm>
          <a:noFill/>
        </p:spPr>
        <p:txBody>
          <a:bodyPr lIns="92075" tIns="46038" rIns="92075" bIns="46038"/>
          <a:lstStyle/>
          <a:p>
            <a:endParaRPr lang="en-US" altLang="zh-CN" b="0"/>
          </a:p>
          <a:p>
            <a:endParaRPr lang="en-US" altLang="zh-CN"/>
          </a:p>
          <a:p>
            <a:endParaRPr lang="en-US" altLang="zh-CN"/>
          </a:p>
          <a:p>
            <a:endParaRPr lang="en-US" altLang="zh-CN"/>
          </a:p>
          <a:p>
            <a:endParaRPr lang="en-US" altLang="zh-CN"/>
          </a:p>
          <a:p>
            <a:endParaRPr lang="en-US" altLang="zh-CN"/>
          </a:p>
          <a:p>
            <a:pPr>
              <a:buFontTx/>
              <a:buNone/>
            </a:pPr>
            <a:endParaRPr lang="en-US" altLang="zh-CN"/>
          </a:p>
        </p:txBody>
      </p:sp>
      <p:sp>
        <p:nvSpPr>
          <p:cNvPr id="816132" name="Rectangle 4"/>
          <p:cNvSpPr>
            <a:spLocks noChangeArrowheads="1"/>
          </p:cNvSpPr>
          <p:nvPr/>
        </p:nvSpPr>
        <p:spPr bwMode="auto">
          <a:xfrm>
            <a:off x="304800" y="0"/>
            <a:ext cx="9144000" cy="1143000"/>
          </a:xfrm>
          <a:prstGeom prst="rect">
            <a:avLst/>
          </a:prstGeom>
          <a:noFill/>
          <a:ln w="9525">
            <a:noFill/>
            <a:miter lim="800000"/>
          </a:ln>
          <a:effectLst/>
        </p:spPr>
        <p:txBody>
          <a:bodyPr lIns="92075" tIns="46038" rIns="92075" bIns="46038"/>
          <a:lstStyle/>
          <a:p>
            <a:pPr marL="342900" indent="-342900">
              <a:spcBef>
                <a:spcPct val="20000"/>
              </a:spcBef>
              <a:buClr>
                <a:schemeClr val="hlink"/>
              </a:buClr>
              <a:buSzPct val="50000"/>
              <a:buFont typeface="Monotype Sorts" pitchFamily="2" charset="2"/>
              <a:buNone/>
            </a:pPr>
            <a:endParaRPr kumimoji="1" lang="zh-CN" altLang="zh-CN" sz="2800">
              <a:solidFill>
                <a:srgbClr val="FF9966"/>
              </a:solidFill>
            </a:endParaRPr>
          </a:p>
        </p:txBody>
      </p:sp>
      <p:sp>
        <p:nvSpPr>
          <p:cNvPr id="816133" name="Text Box 5"/>
          <p:cNvSpPr txBox="1">
            <a:spLocks noChangeArrowheads="1"/>
          </p:cNvSpPr>
          <p:nvPr/>
        </p:nvSpPr>
        <p:spPr bwMode="auto">
          <a:xfrm>
            <a:off x="381000" y="1143000"/>
            <a:ext cx="8763000" cy="1555750"/>
          </a:xfrm>
          <a:prstGeom prst="rect">
            <a:avLst/>
          </a:prstGeom>
          <a:noFill/>
          <a:ln w="9525">
            <a:noFill/>
            <a:miter lim="800000"/>
          </a:ln>
          <a:effectLst/>
        </p:spPr>
        <p:txBody>
          <a:bodyPr>
            <a:spAutoFit/>
          </a:bodyPr>
          <a:lstStyle/>
          <a:p>
            <a:pPr eaLnBrk="0" hangingPunct="0">
              <a:lnSpc>
                <a:spcPct val="120000"/>
              </a:lnSpc>
            </a:pPr>
            <a:r>
              <a:rPr kumimoji="1" lang="en-US" altLang="zh-CN" sz="2800" b="1">
                <a:latin typeface="楷体_GB2312" pitchFamily="49" charset="-122"/>
                <a:ea typeface="楷体_GB2312" pitchFamily="49" charset="-122"/>
              </a:rPr>
              <a:t>  </a:t>
            </a:r>
            <a:endParaRPr kumimoji="1" lang="en-US" altLang="zh-CN" sz="2800" b="1">
              <a:latin typeface="楷体_GB2312" pitchFamily="49" charset="-122"/>
              <a:ea typeface="楷体_GB2312" pitchFamily="49" charset="-122"/>
            </a:endParaRPr>
          </a:p>
          <a:p>
            <a:pPr eaLnBrk="0" hangingPunct="0">
              <a:lnSpc>
                <a:spcPct val="120000"/>
              </a:lnSpc>
            </a:pPr>
            <a:endParaRPr kumimoji="1" lang="en-US" altLang="zh-CN" sz="2800" b="1">
              <a:latin typeface="楷体_GB2312" pitchFamily="49" charset="-122"/>
              <a:ea typeface="楷体_GB2312" pitchFamily="49" charset="-122"/>
            </a:endParaRPr>
          </a:p>
          <a:p>
            <a:pPr lvl="2" algn="just" eaLnBrk="0" hangingPunct="0">
              <a:lnSpc>
                <a:spcPct val="120000"/>
              </a:lnSpc>
            </a:pPr>
            <a:endParaRPr kumimoji="1" lang="en-US" altLang="zh-CN" sz="2400">
              <a:solidFill>
                <a:srgbClr val="000000"/>
              </a:solidFill>
              <a:latin typeface="Times New Roman" panose="02020603050405020304" pitchFamily="18" charset="0"/>
            </a:endParaRPr>
          </a:p>
        </p:txBody>
      </p:sp>
      <p:sp>
        <p:nvSpPr>
          <p:cNvPr id="816134" name="Text Box 6"/>
          <p:cNvSpPr txBox="1">
            <a:spLocks noChangeArrowheads="1"/>
          </p:cNvSpPr>
          <p:nvPr/>
        </p:nvSpPr>
        <p:spPr bwMode="auto">
          <a:xfrm>
            <a:off x="685800" y="609600"/>
            <a:ext cx="184150" cy="457200"/>
          </a:xfrm>
          <a:prstGeom prst="rect">
            <a:avLst/>
          </a:prstGeom>
          <a:noFill/>
          <a:ln w="9525">
            <a:noFill/>
            <a:miter lim="800000"/>
          </a:ln>
          <a:effectLst/>
        </p:spPr>
        <p:txBody>
          <a:bodyPr wrap="none">
            <a:spAutoFit/>
          </a:bodyPr>
          <a:lstStyle/>
          <a:p>
            <a:pPr eaLnBrk="0" hangingPunct="0"/>
            <a:endParaRPr kumimoji="1" lang="zh-CN" altLang="zh-CN" sz="2400" b="1">
              <a:latin typeface="Times New Roman" panose="02020603050405020304" pitchFamily="18" charset="0"/>
            </a:endParaRPr>
          </a:p>
        </p:txBody>
      </p:sp>
      <p:sp>
        <p:nvSpPr>
          <p:cNvPr id="816135" name="Rectangle 7"/>
          <p:cNvSpPr>
            <a:spLocks noChangeArrowheads="1"/>
          </p:cNvSpPr>
          <p:nvPr/>
        </p:nvSpPr>
        <p:spPr bwMode="auto">
          <a:xfrm>
            <a:off x="4724400" y="6019800"/>
            <a:ext cx="4083050" cy="365125"/>
          </a:xfrm>
          <a:prstGeom prst="rect">
            <a:avLst/>
          </a:prstGeom>
          <a:noFill/>
          <a:ln w="9525">
            <a:noFill/>
            <a:miter lim="800000"/>
          </a:ln>
        </p:spPr>
        <p:txBody>
          <a:bodyPr wrap="none" lIns="0" tIns="0" rIns="0" bIns="0">
            <a:spAutoFit/>
          </a:bodyPr>
          <a:lstStyle/>
          <a:p>
            <a:pPr eaLnBrk="0" hangingPunct="0"/>
            <a:r>
              <a:rPr kumimoji="1" lang="zh-CN" altLang="en-US" sz="2400">
                <a:solidFill>
                  <a:srgbClr val="000000"/>
                </a:solidFill>
                <a:latin typeface="宋体" panose="02010600030101010101" pitchFamily="2" charset="-122"/>
              </a:rPr>
              <a:t>第一层</a:t>
            </a:r>
            <a:r>
              <a:rPr kumimoji="1" lang="en-US" altLang="zh-CN" sz="2400">
                <a:solidFill>
                  <a:srgbClr val="000000"/>
                </a:solidFill>
                <a:latin typeface="宋体" panose="02010600030101010101" pitchFamily="2" charset="-122"/>
              </a:rPr>
              <a:t>DFD</a:t>
            </a:r>
            <a:r>
              <a:rPr kumimoji="1" lang="zh-CN" altLang="en-US" sz="2400">
                <a:solidFill>
                  <a:srgbClr val="000000"/>
                </a:solidFill>
                <a:latin typeface="宋体" panose="02010600030101010101" pitchFamily="2" charset="-122"/>
              </a:rPr>
              <a:t>图</a:t>
            </a:r>
            <a:r>
              <a:rPr kumimoji="1" lang="en-US" altLang="zh-CN" sz="2400">
                <a:solidFill>
                  <a:srgbClr val="000000"/>
                </a:solidFill>
                <a:latin typeface="Times New Roman" panose="02020603050405020304"/>
              </a:rPr>
              <a:t>——</a:t>
            </a:r>
            <a:r>
              <a:rPr kumimoji="1" lang="zh-CN" altLang="en-US" sz="2400">
                <a:solidFill>
                  <a:srgbClr val="000000"/>
                </a:solidFill>
                <a:latin typeface="宋体" panose="02010600030101010101" pitchFamily="2" charset="-122"/>
              </a:rPr>
              <a:t>教材购销系统</a:t>
            </a:r>
            <a:endParaRPr kumimoji="1" lang="zh-CN" altLang="en-US" sz="2400">
              <a:latin typeface="Times New Roman" panose="02020603050405020304" pitchFamily="18" charset="0"/>
            </a:endParaRPr>
          </a:p>
        </p:txBody>
      </p:sp>
      <p:sp>
        <p:nvSpPr>
          <p:cNvPr id="816138" name="Line 10"/>
          <p:cNvSpPr>
            <a:spLocks noChangeShapeType="1"/>
          </p:cNvSpPr>
          <p:nvPr/>
        </p:nvSpPr>
        <p:spPr bwMode="auto">
          <a:xfrm>
            <a:off x="4271963" y="4341813"/>
            <a:ext cx="1270000" cy="1587"/>
          </a:xfrm>
          <a:prstGeom prst="line">
            <a:avLst/>
          </a:prstGeom>
          <a:noFill/>
          <a:ln w="4763">
            <a:solidFill>
              <a:srgbClr val="000000"/>
            </a:solidFill>
            <a:round/>
          </a:ln>
        </p:spPr>
        <p:txBody>
          <a:bodyPr/>
          <a:lstStyle/>
          <a:p>
            <a:endParaRPr lang="zh-CN" altLang="en-US"/>
          </a:p>
        </p:txBody>
      </p:sp>
      <p:sp>
        <p:nvSpPr>
          <p:cNvPr id="816139" name="Line 11"/>
          <p:cNvSpPr>
            <a:spLocks noChangeShapeType="1"/>
          </p:cNvSpPr>
          <p:nvPr/>
        </p:nvSpPr>
        <p:spPr bwMode="auto">
          <a:xfrm>
            <a:off x="4271963" y="4937125"/>
            <a:ext cx="1270000" cy="1588"/>
          </a:xfrm>
          <a:prstGeom prst="line">
            <a:avLst/>
          </a:prstGeom>
          <a:noFill/>
          <a:ln w="4763">
            <a:solidFill>
              <a:srgbClr val="000000"/>
            </a:solidFill>
            <a:round/>
          </a:ln>
        </p:spPr>
        <p:txBody>
          <a:bodyPr/>
          <a:lstStyle/>
          <a:p>
            <a:endParaRPr lang="zh-CN" altLang="en-US"/>
          </a:p>
        </p:txBody>
      </p:sp>
      <p:sp>
        <p:nvSpPr>
          <p:cNvPr id="816140" name="Rectangle 12"/>
          <p:cNvSpPr>
            <a:spLocks noChangeArrowheads="1"/>
          </p:cNvSpPr>
          <p:nvPr/>
        </p:nvSpPr>
        <p:spPr bwMode="auto">
          <a:xfrm>
            <a:off x="4408488" y="4532313"/>
            <a:ext cx="1663700" cy="304800"/>
          </a:xfrm>
          <a:prstGeom prst="rect">
            <a:avLst/>
          </a:prstGeom>
          <a:noFill/>
          <a:ln w="9525">
            <a:noFill/>
            <a:miter lim="800000"/>
          </a:ln>
        </p:spPr>
        <p:txBody>
          <a:bodyPr wrap="none" lIns="0" tIns="0" rIns="0" bIns="0">
            <a:spAutoFit/>
          </a:bodyPr>
          <a:lstStyle/>
          <a:p>
            <a:pPr eaLnBrk="0" hangingPunct="0"/>
            <a:r>
              <a:rPr kumimoji="1" lang="en-US" altLang="zh-CN" sz="2000" b="1">
                <a:solidFill>
                  <a:srgbClr val="FF9966"/>
                </a:solidFill>
                <a:latin typeface="宋体" panose="02010600030101010101" pitchFamily="2" charset="-122"/>
              </a:rPr>
              <a:t>F2 </a:t>
            </a:r>
            <a:r>
              <a:rPr kumimoji="1" lang="zh-CN" altLang="en-US" sz="2000" b="1">
                <a:solidFill>
                  <a:srgbClr val="FF9966"/>
                </a:solidFill>
                <a:latin typeface="宋体" panose="02010600030101010101" pitchFamily="2" charset="-122"/>
              </a:rPr>
              <a:t>缺书登记表</a:t>
            </a:r>
            <a:endParaRPr kumimoji="1" lang="zh-CN" altLang="en-US" sz="2000" b="1">
              <a:solidFill>
                <a:srgbClr val="FF9966"/>
              </a:solidFill>
              <a:latin typeface="Times New Roman" panose="02020603050405020304" pitchFamily="18" charset="0"/>
            </a:endParaRPr>
          </a:p>
        </p:txBody>
      </p:sp>
      <p:sp>
        <p:nvSpPr>
          <p:cNvPr id="816141" name="Freeform 13"/>
          <p:cNvSpPr/>
          <p:nvPr/>
        </p:nvSpPr>
        <p:spPr bwMode="auto">
          <a:xfrm>
            <a:off x="2808288" y="1725613"/>
            <a:ext cx="1463675" cy="1939925"/>
          </a:xfrm>
          <a:custGeom>
            <a:avLst/>
            <a:gdLst/>
            <a:ahLst/>
            <a:cxnLst>
              <a:cxn ang="0">
                <a:pos x="922" y="609"/>
              </a:cxn>
              <a:cxn ang="0">
                <a:pos x="916" y="511"/>
              </a:cxn>
              <a:cxn ang="0">
                <a:pos x="896" y="413"/>
              </a:cxn>
              <a:cxn ang="0">
                <a:pos x="868" y="319"/>
              </a:cxn>
              <a:cxn ang="0">
                <a:pos x="826" y="234"/>
              </a:cxn>
              <a:cxn ang="0">
                <a:pos x="775" y="162"/>
              </a:cxn>
              <a:cxn ang="0">
                <a:pos x="714" y="98"/>
              </a:cxn>
              <a:cxn ang="0">
                <a:pos x="647" y="51"/>
              </a:cxn>
              <a:cxn ang="0">
                <a:pos x="576" y="17"/>
              </a:cxn>
              <a:cxn ang="0">
                <a:pos x="500" y="0"/>
              </a:cxn>
              <a:cxn ang="0">
                <a:pos x="423" y="0"/>
              </a:cxn>
              <a:cxn ang="0">
                <a:pos x="349" y="17"/>
              </a:cxn>
              <a:cxn ang="0">
                <a:pos x="276" y="51"/>
              </a:cxn>
              <a:cxn ang="0">
                <a:pos x="212" y="98"/>
              </a:cxn>
              <a:cxn ang="0">
                <a:pos x="151" y="162"/>
              </a:cxn>
              <a:cxn ang="0">
                <a:pos x="100" y="234"/>
              </a:cxn>
              <a:cxn ang="0">
                <a:pos x="58" y="319"/>
              </a:cxn>
              <a:cxn ang="0">
                <a:pos x="26" y="413"/>
              </a:cxn>
              <a:cxn ang="0">
                <a:pos x="7" y="511"/>
              </a:cxn>
              <a:cxn ang="0">
                <a:pos x="0" y="609"/>
              </a:cxn>
              <a:cxn ang="0">
                <a:pos x="7" y="711"/>
              </a:cxn>
              <a:cxn ang="0">
                <a:pos x="26" y="809"/>
              </a:cxn>
              <a:cxn ang="0">
                <a:pos x="58" y="903"/>
              </a:cxn>
              <a:cxn ang="0">
                <a:pos x="100" y="988"/>
              </a:cxn>
              <a:cxn ang="0">
                <a:pos x="151" y="1061"/>
              </a:cxn>
              <a:cxn ang="0">
                <a:pos x="212" y="1124"/>
              </a:cxn>
              <a:cxn ang="0">
                <a:pos x="276" y="1171"/>
              </a:cxn>
              <a:cxn ang="0">
                <a:pos x="349" y="1205"/>
              </a:cxn>
              <a:cxn ang="0">
                <a:pos x="423" y="1222"/>
              </a:cxn>
              <a:cxn ang="0">
                <a:pos x="500" y="1222"/>
              </a:cxn>
              <a:cxn ang="0">
                <a:pos x="576" y="1205"/>
              </a:cxn>
              <a:cxn ang="0">
                <a:pos x="647" y="1171"/>
              </a:cxn>
              <a:cxn ang="0">
                <a:pos x="714" y="1124"/>
              </a:cxn>
              <a:cxn ang="0">
                <a:pos x="775" y="1061"/>
              </a:cxn>
              <a:cxn ang="0">
                <a:pos x="826" y="988"/>
              </a:cxn>
              <a:cxn ang="0">
                <a:pos x="868" y="903"/>
              </a:cxn>
              <a:cxn ang="0">
                <a:pos x="896" y="809"/>
              </a:cxn>
              <a:cxn ang="0">
                <a:pos x="916" y="711"/>
              </a:cxn>
              <a:cxn ang="0">
                <a:pos x="922" y="609"/>
              </a:cxn>
            </a:cxnLst>
            <a:rect l="0" t="0" r="r" b="b"/>
            <a:pathLst>
              <a:path w="922" h="1222">
                <a:moveTo>
                  <a:pt x="922" y="609"/>
                </a:moveTo>
                <a:lnTo>
                  <a:pt x="916" y="511"/>
                </a:lnTo>
                <a:lnTo>
                  <a:pt x="896" y="413"/>
                </a:lnTo>
                <a:lnTo>
                  <a:pt x="868" y="319"/>
                </a:lnTo>
                <a:lnTo>
                  <a:pt x="826" y="234"/>
                </a:lnTo>
                <a:lnTo>
                  <a:pt x="775" y="162"/>
                </a:lnTo>
                <a:lnTo>
                  <a:pt x="714" y="98"/>
                </a:lnTo>
                <a:lnTo>
                  <a:pt x="647" y="51"/>
                </a:lnTo>
                <a:lnTo>
                  <a:pt x="576" y="17"/>
                </a:lnTo>
                <a:lnTo>
                  <a:pt x="500" y="0"/>
                </a:lnTo>
                <a:lnTo>
                  <a:pt x="423" y="0"/>
                </a:lnTo>
                <a:lnTo>
                  <a:pt x="349" y="17"/>
                </a:lnTo>
                <a:lnTo>
                  <a:pt x="276" y="51"/>
                </a:lnTo>
                <a:lnTo>
                  <a:pt x="212" y="98"/>
                </a:lnTo>
                <a:lnTo>
                  <a:pt x="151" y="162"/>
                </a:lnTo>
                <a:lnTo>
                  <a:pt x="100" y="234"/>
                </a:lnTo>
                <a:lnTo>
                  <a:pt x="58" y="319"/>
                </a:lnTo>
                <a:lnTo>
                  <a:pt x="26" y="413"/>
                </a:lnTo>
                <a:lnTo>
                  <a:pt x="7" y="511"/>
                </a:lnTo>
                <a:lnTo>
                  <a:pt x="0" y="609"/>
                </a:lnTo>
                <a:lnTo>
                  <a:pt x="7" y="711"/>
                </a:lnTo>
                <a:lnTo>
                  <a:pt x="26" y="809"/>
                </a:lnTo>
                <a:lnTo>
                  <a:pt x="58" y="903"/>
                </a:lnTo>
                <a:lnTo>
                  <a:pt x="100" y="988"/>
                </a:lnTo>
                <a:lnTo>
                  <a:pt x="151" y="1061"/>
                </a:lnTo>
                <a:lnTo>
                  <a:pt x="212" y="1124"/>
                </a:lnTo>
                <a:lnTo>
                  <a:pt x="276" y="1171"/>
                </a:lnTo>
                <a:lnTo>
                  <a:pt x="349" y="1205"/>
                </a:lnTo>
                <a:lnTo>
                  <a:pt x="423" y="1222"/>
                </a:lnTo>
                <a:lnTo>
                  <a:pt x="500" y="1222"/>
                </a:lnTo>
                <a:lnTo>
                  <a:pt x="576" y="1205"/>
                </a:lnTo>
                <a:lnTo>
                  <a:pt x="647" y="1171"/>
                </a:lnTo>
                <a:lnTo>
                  <a:pt x="714" y="1124"/>
                </a:lnTo>
                <a:lnTo>
                  <a:pt x="775" y="1061"/>
                </a:lnTo>
                <a:lnTo>
                  <a:pt x="826" y="988"/>
                </a:lnTo>
                <a:lnTo>
                  <a:pt x="868" y="903"/>
                </a:lnTo>
                <a:lnTo>
                  <a:pt x="896" y="809"/>
                </a:lnTo>
                <a:lnTo>
                  <a:pt x="916" y="711"/>
                </a:lnTo>
                <a:lnTo>
                  <a:pt x="922" y="609"/>
                </a:lnTo>
                <a:close/>
              </a:path>
            </a:pathLst>
          </a:custGeom>
          <a:solidFill>
            <a:srgbClr val="FFFFFF"/>
          </a:solidFill>
          <a:ln w="4763">
            <a:solidFill>
              <a:srgbClr val="000000"/>
            </a:solidFill>
            <a:prstDash val="solid"/>
            <a:round/>
          </a:ln>
        </p:spPr>
        <p:txBody>
          <a:bodyPr/>
          <a:lstStyle/>
          <a:p>
            <a:endParaRPr lang="zh-CN" altLang="en-US"/>
          </a:p>
        </p:txBody>
      </p:sp>
      <p:sp>
        <p:nvSpPr>
          <p:cNvPr id="816142" name="Rectangle 14"/>
          <p:cNvSpPr>
            <a:spLocks noChangeArrowheads="1"/>
          </p:cNvSpPr>
          <p:nvPr/>
        </p:nvSpPr>
        <p:spPr bwMode="auto">
          <a:xfrm>
            <a:off x="3500438" y="2057400"/>
            <a:ext cx="155575" cy="365125"/>
          </a:xfrm>
          <a:prstGeom prst="rect">
            <a:avLst/>
          </a:prstGeom>
          <a:noFill/>
          <a:ln w="9525">
            <a:noFill/>
            <a:miter lim="800000"/>
          </a:ln>
        </p:spPr>
        <p:txBody>
          <a:bodyPr wrap="none" lIns="0" tIns="0" rIns="0" bIns="0">
            <a:spAutoFit/>
          </a:bodyPr>
          <a:lstStyle/>
          <a:p>
            <a:pPr eaLnBrk="0" hangingPunct="0"/>
            <a:r>
              <a:rPr kumimoji="1" lang="en-US" altLang="zh-CN" sz="2400" b="1">
                <a:solidFill>
                  <a:srgbClr val="FF9966"/>
                </a:solidFill>
                <a:latin typeface="宋体" panose="02010600030101010101" pitchFamily="2" charset="-122"/>
              </a:rPr>
              <a:t>1</a:t>
            </a:r>
            <a:endParaRPr kumimoji="1" lang="en-US" altLang="zh-CN" sz="2400" b="1">
              <a:solidFill>
                <a:srgbClr val="FF9966"/>
              </a:solidFill>
              <a:latin typeface="Times New Roman" panose="02020603050405020304" pitchFamily="18" charset="0"/>
            </a:endParaRPr>
          </a:p>
        </p:txBody>
      </p:sp>
      <p:sp>
        <p:nvSpPr>
          <p:cNvPr id="816143" name="Rectangle 15"/>
          <p:cNvSpPr>
            <a:spLocks noChangeArrowheads="1"/>
          </p:cNvSpPr>
          <p:nvPr/>
        </p:nvSpPr>
        <p:spPr bwMode="auto">
          <a:xfrm>
            <a:off x="3373438" y="2706688"/>
            <a:ext cx="508000" cy="304800"/>
          </a:xfrm>
          <a:prstGeom prst="rect">
            <a:avLst/>
          </a:prstGeom>
          <a:noFill/>
          <a:ln w="9525">
            <a:noFill/>
            <a:miter lim="800000"/>
          </a:ln>
        </p:spPr>
        <p:txBody>
          <a:bodyPr wrap="none" lIns="0" tIns="0" rIns="0" bIns="0">
            <a:spAutoFit/>
          </a:bodyPr>
          <a:lstStyle/>
          <a:p>
            <a:pPr eaLnBrk="0" hangingPunct="0"/>
            <a:r>
              <a:rPr kumimoji="1" lang="zh-CN" altLang="en-US" sz="2000">
                <a:solidFill>
                  <a:srgbClr val="000000"/>
                </a:solidFill>
                <a:latin typeface="宋体" panose="02010600030101010101" pitchFamily="2" charset="-122"/>
              </a:rPr>
              <a:t>销售</a:t>
            </a:r>
            <a:endParaRPr kumimoji="1" lang="zh-CN" altLang="en-US" sz="2000">
              <a:latin typeface="Times New Roman" panose="02020603050405020304" pitchFamily="18" charset="0"/>
            </a:endParaRPr>
          </a:p>
        </p:txBody>
      </p:sp>
      <p:sp>
        <p:nvSpPr>
          <p:cNvPr id="816144" name="Rectangle 16"/>
          <p:cNvSpPr>
            <a:spLocks noChangeArrowheads="1"/>
          </p:cNvSpPr>
          <p:nvPr/>
        </p:nvSpPr>
        <p:spPr bwMode="auto">
          <a:xfrm>
            <a:off x="300038" y="1735137"/>
            <a:ext cx="889000" cy="2028825"/>
          </a:xfrm>
          <a:prstGeom prst="rect">
            <a:avLst/>
          </a:prstGeom>
          <a:solidFill>
            <a:srgbClr val="FFFFFF"/>
          </a:solidFill>
          <a:ln w="4763">
            <a:solidFill>
              <a:srgbClr val="000000"/>
            </a:solidFill>
            <a:miter lim="800000"/>
          </a:ln>
        </p:spPr>
        <p:txBody>
          <a:bodyPr/>
          <a:lstStyle/>
          <a:p>
            <a:endParaRPr lang="zh-CN" altLang="en-US"/>
          </a:p>
        </p:txBody>
      </p:sp>
      <p:sp>
        <p:nvSpPr>
          <p:cNvPr id="816145" name="Rectangle 17"/>
          <p:cNvSpPr>
            <a:spLocks noChangeArrowheads="1"/>
          </p:cNvSpPr>
          <p:nvPr/>
        </p:nvSpPr>
        <p:spPr bwMode="auto">
          <a:xfrm>
            <a:off x="615726" y="1783358"/>
            <a:ext cx="256480" cy="1846659"/>
          </a:xfrm>
          <a:prstGeom prst="rect">
            <a:avLst/>
          </a:prstGeom>
          <a:noFill/>
          <a:ln w="9525">
            <a:noFill/>
            <a:miter lim="800000"/>
          </a:ln>
        </p:spPr>
        <p:txBody>
          <a:bodyPr wrap="none" lIns="0" tIns="0" rIns="0" bIns="0">
            <a:spAutoFit/>
          </a:bodyPr>
          <a:lstStyle/>
          <a:p>
            <a:pPr algn="ctr"/>
            <a:r>
              <a:rPr lang="zh-CN" altLang="en-US" sz="2000" dirty="0">
                <a:solidFill>
                  <a:srgbClr val="080808"/>
                </a:solidFill>
              </a:rPr>
              <a:t>教</a:t>
            </a:r>
            <a:endParaRPr lang="en-US" altLang="zh-CN" sz="2000" dirty="0">
              <a:solidFill>
                <a:srgbClr val="080808"/>
              </a:solidFill>
            </a:endParaRPr>
          </a:p>
          <a:p>
            <a:pPr algn="ctr"/>
            <a:r>
              <a:rPr lang="zh-CN" altLang="en-US" sz="2000" dirty="0">
                <a:solidFill>
                  <a:srgbClr val="080808"/>
                </a:solidFill>
              </a:rPr>
              <a:t>材</a:t>
            </a:r>
            <a:endParaRPr lang="en-US" altLang="zh-CN" sz="2000" dirty="0">
              <a:solidFill>
                <a:srgbClr val="080808"/>
              </a:solidFill>
            </a:endParaRPr>
          </a:p>
          <a:p>
            <a:pPr algn="ctr"/>
            <a:r>
              <a:rPr lang="zh-CN" altLang="en-US" sz="2000" dirty="0">
                <a:solidFill>
                  <a:srgbClr val="080808"/>
                </a:solidFill>
              </a:rPr>
              <a:t>科</a:t>
            </a:r>
            <a:endParaRPr lang="en-US" altLang="zh-CN" sz="2000" dirty="0">
              <a:solidFill>
                <a:srgbClr val="080808"/>
              </a:solidFill>
            </a:endParaRPr>
          </a:p>
          <a:p>
            <a:pPr algn="ctr"/>
            <a:r>
              <a:rPr lang="zh-CN" altLang="en-US" sz="2000" dirty="0">
                <a:solidFill>
                  <a:srgbClr val="080808"/>
                </a:solidFill>
              </a:rPr>
              <a:t>业</a:t>
            </a:r>
            <a:endParaRPr lang="en-US" altLang="zh-CN" sz="2000" dirty="0">
              <a:solidFill>
                <a:srgbClr val="080808"/>
              </a:solidFill>
            </a:endParaRPr>
          </a:p>
          <a:p>
            <a:pPr algn="ctr"/>
            <a:r>
              <a:rPr lang="zh-CN" altLang="en-US" sz="2000" dirty="0">
                <a:solidFill>
                  <a:srgbClr val="080808"/>
                </a:solidFill>
              </a:rPr>
              <a:t>务</a:t>
            </a:r>
            <a:endParaRPr lang="en-US" altLang="zh-CN" sz="2000" dirty="0">
              <a:solidFill>
                <a:srgbClr val="080808"/>
              </a:solidFill>
            </a:endParaRPr>
          </a:p>
          <a:p>
            <a:pPr algn="ctr"/>
            <a:r>
              <a:rPr lang="zh-CN" altLang="en-US" sz="2000" dirty="0">
                <a:solidFill>
                  <a:srgbClr val="080808"/>
                </a:solidFill>
              </a:rPr>
              <a:t>员</a:t>
            </a:r>
            <a:endParaRPr lang="zh-CN" altLang="en-US" sz="2000" dirty="0">
              <a:solidFill>
                <a:srgbClr val="080808"/>
              </a:solidFill>
            </a:endParaRPr>
          </a:p>
        </p:txBody>
      </p:sp>
      <p:sp>
        <p:nvSpPr>
          <p:cNvPr id="816146" name="Line 18"/>
          <p:cNvSpPr>
            <a:spLocks noChangeShapeType="1"/>
          </p:cNvSpPr>
          <p:nvPr/>
        </p:nvSpPr>
        <p:spPr bwMode="auto">
          <a:xfrm>
            <a:off x="1133475" y="2354263"/>
            <a:ext cx="1630363" cy="6350"/>
          </a:xfrm>
          <a:prstGeom prst="line">
            <a:avLst/>
          </a:prstGeom>
          <a:noFill/>
          <a:ln w="28575">
            <a:solidFill>
              <a:srgbClr val="000000"/>
            </a:solidFill>
            <a:round/>
            <a:tailEnd type="stealth" w="lg" len="lg"/>
          </a:ln>
        </p:spPr>
        <p:txBody>
          <a:bodyPr/>
          <a:lstStyle/>
          <a:p>
            <a:endParaRPr lang="zh-CN" altLang="en-US"/>
          </a:p>
        </p:txBody>
      </p:sp>
      <p:sp>
        <p:nvSpPr>
          <p:cNvPr id="816147" name="Line 19"/>
          <p:cNvSpPr>
            <a:spLocks noChangeShapeType="1"/>
          </p:cNvSpPr>
          <p:nvPr/>
        </p:nvSpPr>
        <p:spPr bwMode="auto">
          <a:xfrm>
            <a:off x="1133475" y="3198813"/>
            <a:ext cx="1681163" cy="7937"/>
          </a:xfrm>
          <a:prstGeom prst="line">
            <a:avLst/>
          </a:prstGeom>
          <a:noFill/>
          <a:ln w="28575">
            <a:solidFill>
              <a:srgbClr val="000000"/>
            </a:solidFill>
            <a:round/>
            <a:headEnd type="stealth" w="lg" len="lg"/>
            <a:tailEnd type="none" w="lg" len="lg"/>
          </a:ln>
        </p:spPr>
        <p:txBody>
          <a:bodyPr/>
          <a:lstStyle/>
          <a:p>
            <a:endParaRPr lang="zh-CN" altLang="en-US"/>
          </a:p>
        </p:txBody>
      </p:sp>
      <p:sp>
        <p:nvSpPr>
          <p:cNvPr id="816148" name="Rectangle 20"/>
          <p:cNvSpPr>
            <a:spLocks noChangeArrowheads="1"/>
          </p:cNvSpPr>
          <p:nvPr/>
        </p:nvSpPr>
        <p:spPr bwMode="auto">
          <a:xfrm>
            <a:off x="1477963" y="1989138"/>
            <a:ext cx="762000" cy="304800"/>
          </a:xfrm>
          <a:prstGeom prst="rect">
            <a:avLst/>
          </a:prstGeom>
          <a:noFill/>
          <a:ln w="9525">
            <a:noFill/>
            <a:miter lim="800000"/>
          </a:ln>
        </p:spPr>
        <p:txBody>
          <a:bodyPr wrap="none" lIns="0" tIns="0" rIns="0" bIns="0">
            <a:spAutoFit/>
          </a:bodyPr>
          <a:lstStyle/>
          <a:p>
            <a:pPr eaLnBrk="0" hangingPunct="0"/>
            <a:r>
              <a:rPr kumimoji="1" lang="zh-CN" altLang="en-US" sz="2000">
                <a:solidFill>
                  <a:srgbClr val="000000"/>
                </a:solidFill>
                <a:latin typeface="宋体" panose="02010600030101010101" pitchFamily="2" charset="-122"/>
              </a:rPr>
              <a:t>购书单</a:t>
            </a:r>
            <a:endParaRPr kumimoji="1" lang="zh-CN" altLang="en-US" sz="2000">
              <a:latin typeface="Times New Roman" panose="02020603050405020304" pitchFamily="18" charset="0"/>
            </a:endParaRPr>
          </a:p>
        </p:txBody>
      </p:sp>
      <p:sp>
        <p:nvSpPr>
          <p:cNvPr id="816149" name="Rectangle 21"/>
          <p:cNvSpPr>
            <a:spLocks noChangeArrowheads="1"/>
          </p:cNvSpPr>
          <p:nvPr/>
        </p:nvSpPr>
        <p:spPr bwMode="auto">
          <a:xfrm>
            <a:off x="1468438" y="2800350"/>
            <a:ext cx="762000" cy="304800"/>
          </a:xfrm>
          <a:prstGeom prst="rect">
            <a:avLst/>
          </a:prstGeom>
          <a:noFill/>
          <a:ln w="9525">
            <a:noFill/>
            <a:miter lim="800000"/>
          </a:ln>
        </p:spPr>
        <p:txBody>
          <a:bodyPr wrap="none" lIns="0" tIns="0" rIns="0" bIns="0">
            <a:spAutoFit/>
          </a:bodyPr>
          <a:lstStyle/>
          <a:p>
            <a:pPr eaLnBrk="0" hangingPunct="0"/>
            <a:r>
              <a:rPr kumimoji="1" lang="zh-CN" altLang="en-US" sz="2000">
                <a:solidFill>
                  <a:srgbClr val="000000"/>
                </a:solidFill>
                <a:latin typeface="宋体" panose="02010600030101010101" pitchFamily="2" charset="-122"/>
              </a:rPr>
              <a:t>领书单</a:t>
            </a:r>
            <a:endParaRPr kumimoji="1" lang="zh-CN" altLang="en-US" sz="2000">
              <a:latin typeface="Times New Roman" panose="02020603050405020304" pitchFamily="18" charset="0"/>
            </a:endParaRPr>
          </a:p>
        </p:txBody>
      </p:sp>
      <p:sp>
        <p:nvSpPr>
          <p:cNvPr id="816150" name="Rectangle 22"/>
          <p:cNvSpPr>
            <a:spLocks noChangeArrowheads="1"/>
          </p:cNvSpPr>
          <p:nvPr/>
        </p:nvSpPr>
        <p:spPr bwMode="auto">
          <a:xfrm>
            <a:off x="8020050" y="1677988"/>
            <a:ext cx="889000" cy="2028825"/>
          </a:xfrm>
          <a:prstGeom prst="rect">
            <a:avLst/>
          </a:prstGeom>
          <a:solidFill>
            <a:srgbClr val="FFFFFF"/>
          </a:solidFill>
          <a:ln w="4763">
            <a:solidFill>
              <a:srgbClr val="000000"/>
            </a:solidFill>
            <a:miter lim="800000"/>
          </a:ln>
        </p:spPr>
        <p:txBody>
          <a:bodyPr/>
          <a:lstStyle/>
          <a:p>
            <a:endParaRPr lang="zh-CN" altLang="en-US"/>
          </a:p>
        </p:txBody>
      </p:sp>
      <p:sp>
        <p:nvSpPr>
          <p:cNvPr id="816151" name="Rectangle 23"/>
          <p:cNvSpPr>
            <a:spLocks noChangeArrowheads="1"/>
          </p:cNvSpPr>
          <p:nvPr/>
        </p:nvSpPr>
        <p:spPr bwMode="auto">
          <a:xfrm>
            <a:off x="8382000" y="2057400"/>
            <a:ext cx="254000" cy="914400"/>
          </a:xfrm>
          <a:prstGeom prst="rect">
            <a:avLst/>
          </a:prstGeom>
          <a:noFill/>
          <a:ln w="9525">
            <a:noFill/>
            <a:miter lim="800000"/>
          </a:ln>
        </p:spPr>
        <p:txBody>
          <a:bodyPr wrap="none" lIns="0" tIns="0" rIns="0" bIns="0">
            <a:spAutoFit/>
          </a:bodyPr>
          <a:lstStyle/>
          <a:p>
            <a:pPr eaLnBrk="0" hangingPunct="0"/>
            <a:r>
              <a:rPr kumimoji="1" lang="zh-CN" altLang="en-US" sz="2000">
                <a:solidFill>
                  <a:srgbClr val="000000"/>
                </a:solidFill>
                <a:latin typeface="宋体" panose="02010600030101010101" pitchFamily="2" charset="-122"/>
              </a:rPr>
              <a:t>采</a:t>
            </a:r>
            <a:endParaRPr kumimoji="1" lang="zh-CN" altLang="en-US" sz="2000">
              <a:solidFill>
                <a:srgbClr val="000000"/>
              </a:solidFill>
              <a:latin typeface="宋体" panose="02010600030101010101" pitchFamily="2" charset="-122"/>
            </a:endParaRPr>
          </a:p>
          <a:p>
            <a:pPr eaLnBrk="0" hangingPunct="0"/>
            <a:r>
              <a:rPr kumimoji="1" lang="zh-CN" altLang="en-US" sz="2000">
                <a:solidFill>
                  <a:srgbClr val="000000"/>
                </a:solidFill>
                <a:latin typeface="宋体" panose="02010600030101010101" pitchFamily="2" charset="-122"/>
              </a:rPr>
              <a:t>购</a:t>
            </a:r>
            <a:endParaRPr kumimoji="1" lang="zh-CN" altLang="en-US" sz="2000">
              <a:solidFill>
                <a:srgbClr val="000000"/>
              </a:solidFill>
              <a:latin typeface="宋体" panose="02010600030101010101" pitchFamily="2" charset="-122"/>
            </a:endParaRPr>
          </a:p>
          <a:p>
            <a:pPr eaLnBrk="0" hangingPunct="0"/>
            <a:r>
              <a:rPr kumimoji="1" lang="zh-CN" altLang="en-US" sz="2000">
                <a:solidFill>
                  <a:srgbClr val="000000"/>
                </a:solidFill>
                <a:latin typeface="宋体" panose="02010600030101010101" pitchFamily="2" charset="-122"/>
              </a:rPr>
              <a:t>员</a:t>
            </a:r>
            <a:endParaRPr kumimoji="1" lang="zh-CN" altLang="en-US" sz="2000">
              <a:latin typeface="Times New Roman" panose="02020603050405020304" pitchFamily="18" charset="0"/>
            </a:endParaRPr>
          </a:p>
        </p:txBody>
      </p:sp>
      <p:sp>
        <p:nvSpPr>
          <p:cNvPr id="816152" name="Line 24"/>
          <p:cNvSpPr>
            <a:spLocks noChangeShapeType="1"/>
          </p:cNvSpPr>
          <p:nvPr/>
        </p:nvSpPr>
        <p:spPr bwMode="auto">
          <a:xfrm>
            <a:off x="6723063" y="2354263"/>
            <a:ext cx="1295400" cy="1587"/>
          </a:xfrm>
          <a:prstGeom prst="line">
            <a:avLst/>
          </a:prstGeom>
          <a:noFill/>
          <a:ln w="28575">
            <a:solidFill>
              <a:srgbClr val="000000"/>
            </a:solidFill>
            <a:round/>
            <a:tailEnd type="stealth" w="lg" len="lg"/>
          </a:ln>
        </p:spPr>
        <p:txBody>
          <a:bodyPr/>
          <a:lstStyle/>
          <a:p>
            <a:endParaRPr lang="zh-CN" altLang="en-US"/>
          </a:p>
        </p:txBody>
      </p:sp>
      <p:sp>
        <p:nvSpPr>
          <p:cNvPr id="816153" name="Rectangle 25"/>
          <p:cNvSpPr>
            <a:spLocks noChangeArrowheads="1"/>
          </p:cNvSpPr>
          <p:nvPr/>
        </p:nvSpPr>
        <p:spPr bwMode="auto">
          <a:xfrm>
            <a:off x="6985000" y="1941513"/>
            <a:ext cx="762000" cy="304800"/>
          </a:xfrm>
          <a:prstGeom prst="rect">
            <a:avLst/>
          </a:prstGeom>
          <a:noFill/>
          <a:ln w="9525">
            <a:noFill/>
            <a:miter lim="800000"/>
          </a:ln>
        </p:spPr>
        <p:txBody>
          <a:bodyPr wrap="none" lIns="0" tIns="0" rIns="0" bIns="0">
            <a:spAutoFit/>
          </a:bodyPr>
          <a:lstStyle/>
          <a:p>
            <a:pPr eaLnBrk="0" hangingPunct="0"/>
            <a:r>
              <a:rPr kumimoji="1" lang="zh-CN" altLang="en-US" sz="2000">
                <a:solidFill>
                  <a:srgbClr val="000000"/>
                </a:solidFill>
                <a:latin typeface="宋体" panose="02010600030101010101" pitchFamily="2" charset="-122"/>
              </a:rPr>
              <a:t>缺书单</a:t>
            </a:r>
            <a:endParaRPr kumimoji="1" lang="zh-CN" altLang="en-US" sz="2000">
              <a:latin typeface="Times New Roman" panose="02020603050405020304" pitchFamily="18" charset="0"/>
            </a:endParaRPr>
          </a:p>
        </p:txBody>
      </p:sp>
      <p:sp>
        <p:nvSpPr>
          <p:cNvPr id="816154" name="Rectangle 26"/>
          <p:cNvSpPr>
            <a:spLocks noChangeArrowheads="1"/>
          </p:cNvSpPr>
          <p:nvPr/>
        </p:nvSpPr>
        <p:spPr bwMode="auto">
          <a:xfrm>
            <a:off x="6973888" y="2901950"/>
            <a:ext cx="1016000" cy="304800"/>
          </a:xfrm>
          <a:prstGeom prst="rect">
            <a:avLst/>
          </a:prstGeom>
          <a:noFill/>
          <a:ln w="9525">
            <a:noFill/>
            <a:miter lim="800000"/>
          </a:ln>
        </p:spPr>
        <p:txBody>
          <a:bodyPr wrap="none" lIns="0" tIns="0" rIns="0" bIns="0">
            <a:spAutoFit/>
          </a:bodyPr>
          <a:lstStyle/>
          <a:p>
            <a:pPr eaLnBrk="0" hangingPunct="0"/>
            <a:r>
              <a:rPr kumimoji="1" lang="zh-CN" altLang="en-US" sz="2000">
                <a:solidFill>
                  <a:srgbClr val="000000"/>
                </a:solidFill>
                <a:latin typeface="宋体" panose="02010600030101010101" pitchFamily="2" charset="-122"/>
              </a:rPr>
              <a:t>进书通知</a:t>
            </a:r>
            <a:endParaRPr kumimoji="1" lang="zh-CN" altLang="en-US" sz="2000">
              <a:latin typeface="Times New Roman" panose="02020603050405020304" pitchFamily="18" charset="0"/>
            </a:endParaRPr>
          </a:p>
        </p:txBody>
      </p:sp>
      <p:sp>
        <p:nvSpPr>
          <p:cNvPr id="816155" name="Line 27"/>
          <p:cNvSpPr>
            <a:spLocks noChangeShapeType="1"/>
          </p:cNvSpPr>
          <p:nvPr/>
        </p:nvSpPr>
        <p:spPr bwMode="auto">
          <a:xfrm>
            <a:off x="6753225" y="3233738"/>
            <a:ext cx="1249363" cy="1587"/>
          </a:xfrm>
          <a:prstGeom prst="line">
            <a:avLst/>
          </a:prstGeom>
          <a:noFill/>
          <a:ln w="28575">
            <a:solidFill>
              <a:srgbClr val="000000"/>
            </a:solidFill>
            <a:round/>
            <a:headEnd type="stealth" w="lg" len="lg"/>
            <a:tailEnd type="none" w="lg" len="lg"/>
          </a:ln>
        </p:spPr>
        <p:txBody>
          <a:bodyPr/>
          <a:lstStyle/>
          <a:p>
            <a:endParaRPr lang="zh-CN" altLang="en-US"/>
          </a:p>
        </p:txBody>
      </p:sp>
      <p:sp>
        <p:nvSpPr>
          <p:cNvPr id="816156" name="Freeform 28"/>
          <p:cNvSpPr/>
          <p:nvPr/>
        </p:nvSpPr>
        <p:spPr bwMode="auto">
          <a:xfrm>
            <a:off x="5353050" y="1725613"/>
            <a:ext cx="1458913" cy="1939925"/>
          </a:xfrm>
          <a:custGeom>
            <a:avLst/>
            <a:gdLst/>
            <a:ahLst/>
            <a:cxnLst>
              <a:cxn ang="0">
                <a:pos x="919" y="609"/>
              </a:cxn>
              <a:cxn ang="0">
                <a:pos x="912" y="511"/>
              </a:cxn>
              <a:cxn ang="0">
                <a:pos x="893" y="413"/>
              </a:cxn>
              <a:cxn ang="0">
                <a:pos x="864" y="319"/>
              </a:cxn>
              <a:cxn ang="0">
                <a:pos x="823" y="234"/>
              </a:cxn>
              <a:cxn ang="0">
                <a:pos x="772" y="162"/>
              </a:cxn>
              <a:cxn ang="0">
                <a:pos x="711" y="98"/>
              </a:cxn>
              <a:cxn ang="0">
                <a:pos x="644" y="51"/>
              </a:cxn>
              <a:cxn ang="0">
                <a:pos x="573" y="17"/>
              </a:cxn>
              <a:cxn ang="0">
                <a:pos x="496" y="0"/>
              </a:cxn>
              <a:cxn ang="0">
                <a:pos x="420" y="0"/>
              </a:cxn>
              <a:cxn ang="0">
                <a:pos x="346" y="17"/>
              </a:cxn>
              <a:cxn ang="0">
                <a:pos x="276" y="51"/>
              </a:cxn>
              <a:cxn ang="0">
                <a:pos x="208" y="98"/>
              </a:cxn>
              <a:cxn ang="0">
                <a:pos x="148" y="162"/>
              </a:cxn>
              <a:cxn ang="0">
                <a:pos x="96" y="234"/>
              </a:cxn>
              <a:cxn ang="0">
                <a:pos x="55" y="319"/>
              </a:cxn>
              <a:cxn ang="0">
                <a:pos x="23" y="413"/>
              </a:cxn>
              <a:cxn ang="0">
                <a:pos x="7" y="511"/>
              </a:cxn>
              <a:cxn ang="0">
                <a:pos x="0" y="609"/>
              </a:cxn>
              <a:cxn ang="0">
                <a:pos x="7" y="711"/>
              </a:cxn>
              <a:cxn ang="0">
                <a:pos x="23" y="809"/>
              </a:cxn>
              <a:cxn ang="0">
                <a:pos x="55" y="903"/>
              </a:cxn>
              <a:cxn ang="0">
                <a:pos x="96" y="988"/>
              </a:cxn>
              <a:cxn ang="0">
                <a:pos x="148" y="1061"/>
              </a:cxn>
              <a:cxn ang="0">
                <a:pos x="208" y="1124"/>
              </a:cxn>
              <a:cxn ang="0">
                <a:pos x="276" y="1171"/>
              </a:cxn>
              <a:cxn ang="0">
                <a:pos x="346" y="1205"/>
              </a:cxn>
              <a:cxn ang="0">
                <a:pos x="420" y="1222"/>
              </a:cxn>
              <a:cxn ang="0">
                <a:pos x="496" y="1222"/>
              </a:cxn>
              <a:cxn ang="0">
                <a:pos x="573" y="1205"/>
              </a:cxn>
              <a:cxn ang="0">
                <a:pos x="644" y="1171"/>
              </a:cxn>
              <a:cxn ang="0">
                <a:pos x="711" y="1124"/>
              </a:cxn>
              <a:cxn ang="0">
                <a:pos x="772" y="1061"/>
              </a:cxn>
              <a:cxn ang="0">
                <a:pos x="823" y="988"/>
              </a:cxn>
              <a:cxn ang="0">
                <a:pos x="864" y="903"/>
              </a:cxn>
              <a:cxn ang="0">
                <a:pos x="893" y="809"/>
              </a:cxn>
              <a:cxn ang="0">
                <a:pos x="912" y="711"/>
              </a:cxn>
              <a:cxn ang="0">
                <a:pos x="919" y="609"/>
              </a:cxn>
            </a:cxnLst>
            <a:rect l="0" t="0" r="r" b="b"/>
            <a:pathLst>
              <a:path w="919" h="1222">
                <a:moveTo>
                  <a:pt x="919" y="609"/>
                </a:moveTo>
                <a:lnTo>
                  <a:pt x="912" y="511"/>
                </a:lnTo>
                <a:lnTo>
                  <a:pt x="893" y="413"/>
                </a:lnTo>
                <a:lnTo>
                  <a:pt x="864" y="319"/>
                </a:lnTo>
                <a:lnTo>
                  <a:pt x="823" y="234"/>
                </a:lnTo>
                <a:lnTo>
                  <a:pt x="772" y="162"/>
                </a:lnTo>
                <a:lnTo>
                  <a:pt x="711" y="98"/>
                </a:lnTo>
                <a:lnTo>
                  <a:pt x="644" y="51"/>
                </a:lnTo>
                <a:lnTo>
                  <a:pt x="573" y="17"/>
                </a:lnTo>
                <a:lnTo>
                  <a:pt x="496" y="0"/>
                </a:lnTo>
                <a:lnTo>
                  <a:pt x="420" y="0"/>
                </a:lnTo>
                <a:lnTo>
                  <a:pt x="346" y="17"/>
                </a:lnTo>
                <a:lnTo>
                  <a:pt x="276" y="51"/>
                </a:lnTo>
                <a:lnTo>
                  <a:pt x="208" y="98"/>
                </a:lnTo>
                <a:lnTo>
                  <a:pt x="148" y="162"/>
                </a:lnTo>
                <a:lnTo>
                  <a:pt x="96" y="234"/>
                </a:lnTo>
                <a:lnTo>
                  <a:pt x="55" y="319"/>
                </a:lnTo>
                <a:lnTo>
                  <a:pt x="23" y="413"/>
                </a:lnTo>
                <a:lnTo>
                  <a:pt x="7" y="511"/>
                </a:lnTo>
                <a:lnTo>
                  <a:pt x="0" y="609"/>
                </a:lnTo>
                <a:lnTo>
                  <a:pt x="7" y="711"/>
                </a:lnTo>
                <a:lnTo>
                  <a:pt x="23" y="809"/>
                </a:lnTo>
                <a:lnTo>
                  <a:pt x="55" y="903"/>
                </a:lnTo>
                <a:lnTo>
                  <a:pt x="96" y="988"/>
                </a:lnTo>
                <a:lnTo>
                  <a:pt x="148" y="1061"/>
                </a:lnTo>
                <a:lnTo>
                  <a:pt x="208" y="1124"/>
                </a:lnTo>
                <a:lnTo>
                  <a:pt x="276" y="1171"/>
                </a:lnTo>
                <a:lnTo>
                  <a:pt x="346" y="1205"/>
                </a:lnTo>
                <a:lnTo>
                  <a:pt x="420" y="1222"/>
                </a:lnTo>
                <a:lnTo>
                  <a:pt x="496" y="1222"/>
                </a:lnTo>
                <a:lnTo>
                  <a:pt x="573" y="1205"/>
                </a:lnTo>
                <a:lnTo>
                  <a:pt x="644" y="1171"/>
                </a:lnTo>
                <a:lnTo>
                  <a:pt x="711" y="1124"/>
                </a:lnTo>
                <a:lnTo>
                  <a:pt x="772" y="1061"/>
                </a:lnTo>
                <a:lnTo>
                  <a:pt x="823" y="988"/>
                </a:lnTo>
                <a:lnTo>
                  <a:pt x="864" y="903"/>
                </a:lnTo>
                <a:lnTo>
                  <a:pt x="893" y="809"/>
                </a:lnTo>
                <a:lnTo>
                  <a:pt x="912" y="711"/>
                </a:lnTo>
                <a:lnTo>
                  <a:pt x="919" y="609"/>
                </a:lnTo>
                <a:close/>
              </a:path>
            </a:pathLst>
          </a:custGeom>
          <a:solidFill>
            <a:srgbClr val="FFFFFF"/>
          </a:solidFill>
          <a:ln w="4763">
            <a:solidFill>
              <a:srgbClr val="000000"/>
            </a:solidFill>
            <a:prstDash val="solid"/>
            <a:round/>
          </a:ln>
        </p:spPr>
        <p:txBody>
          <a:bodyPr/>
          <a:lstStyle/>
          <a:p>
            <a:endParaRPr lang="zh-CN" altLang="en-US"/>
          </a:p>
        </p:txBody>
      </p:sp>
      <p:sp>
        <p:nvSpPr>
          <p:cNvPr id="816157" name="Rectangle 29"/>
          <p:cNvSpPr>
            <a:spLocks noChangeArrowheads="1"/>
          </p:cNvSpPr>
          <p:nvPr/>
        </p:nvSpPr>
        <p:spPr bwMode="auto">
          <a:xfrm>
            <a:off x="6038850" y="2057400"/>
            <a:ext cx="155575" cy="365125"/>
          </a:xfrm>
          <a:prstGeom prst="rect">
            <a:avLst/>
          </a:prstGeom>
          <a:noFill/>
          <a:ln w="9525">
            <a:noFill/>
            <a:miter lim="800000"/>
          </a:ln>
        </p:spPr>
        <p:txBody>
          <a:bodyPr wrap="none" lIns="0" tIns="0" rIns="0" bIns="0">
            <a:spAutoFit/>
          </a:bodyPr>
          <a:lstStyle/>
          <a:p>
            <a:pPr eaLnBrk="0" hangingPunct="0"/>
            <a:r>
              <a:rPr kumimoji="1" lang="en-US" altLang="zh-CN" sz="2400" b="1">
                <a:solidFill>
                  <a:srgbClr val="FF9966"/>
                </a:solidFill>
                <a:latin typeface="宋体" panose="02010600030101010101" pitchFamily="2" charset="-122"/>
              </a:rPr>
              <a:t>2</a:t>
            </a:r>
            <a:endParaRPr kumimoji="1" lang="en-US" altLang="zh-CN" sz="2400" b="1">
              <a:solidFill>
                <a:srgbClr val="FF9966"/>
              </a:solidFill>
              <a:latin typeface="Times New Roman" panose="02020603050405020304" pitchFamily="18" charset="0"/>
            </a:endParaRPr>
          </a:p>
        </p:txBody>
      </p:sp>
      <p:sp>
        <p:nvSpPr>
          <p:cNvPr id="816158" name="Rectangle 30"/>
          <p:cNvSpPr>
            <a:spLocks noChangeArrowheads="1"/>
          </p:cNvSpPr>
          <p:nvPr/>
        </p:nvSpPr>
        <p:spPr bwMode="auto">
          <a:xfrm>
            <a:off x="5918200" y="2706688"/>
            <a:ext cx="508000" cy="304800"/>
          </a:xfrm>
          <a:prstGeom prst="rect">
            <a:avLst/>
          </a:prstGeom>
          <a:noFill/>
          <a:ln w="9525">
            <a:noFill/>
            <a:miter lim="800000"/>
          </a:ln>
        </p:spPr>
        <p:txBody>
          <a:bodyPr wrap="none" lIns="0" tIns="0" rIns="0" bIns="0">
            <a:spAutoFit/>
          </a:bodyPr>
          <a:lstStyle/>
          <a:p>
            <a:pPr eaLnBrk="0" hangingPunct="0"/>
            <a:r>
              <a:rPr kumimoji="1" lang="zh-CN" altLang="en-US" sz="2000">
                <a:solidFill>
                  <a:srgbClr val="000000"/>
                </a:solidFill>
                <a:latin typeface="宋体" panose="02010600030101010101" pitchFamily="2" charset="-122"/>
              </a:rPr>
              <a:t>采购</a:t>
            </a:r>
            <a:endParaRPr kumimoji="1" lang="zh-CN" altLang="en-US" sz="2000">
              <a:latin typeface="Times New Roman" panose="02020603050405020304" pitchFamily="18" charset="0"/>
            </a:endParaRPr>
          </a:p>
        </p:txBody>
      </p:sp>
      <p:sp>
        <p:nvSpPr>
          <p:cNvPr id="816159" name="Line 31"/>
          <p:cNvSpPr>
            <a:spLocks noChangeShapeType="1"/>
          </p:cNvSpPr>
          <p:nvPr/>
        </p:nvSpPr>
        <p:spPr bwMode="auto">
          <a:xfrm>
            <a:off x="4271963" y="325438"/>
            <a:ext cx="1270000" cy="1587"/>
          </a:xfrm>
          <a:prstGeom prst="line">
            <a:avLst/>
          </a:prstGeom>
          <a:noFill/>
          <a:ln w="4763">
            <a:solidFill>
              <a:srgbClr val="000000"/>
            </a:solidFill>
            <a:round/>
          </a:ln>
        </p:spPr>
        <p:txBody>
          <a:bodyPr/>
          <a:lstStyle/>
          <a:p>
            <a:endParaRPr lang="zh-CN" altLang="en-US"/>
          </a:p>
        </p:txBody>
      </p:sp>
      <p:sp>
        <p:nvSpPr>
          <p:cNvPr id="816160" name="Line 32"/>
          <p:cNvSpPr>
            <a:spLocks noChangeShapeType="1"/>
          </p:cNvSpPr>
          <p:nvPr/>
        </p:nvSpPr>
        <p:spPr bwMode="auto">
          <a:xfrm>
            <a:off x="4271963" y="831850"/>
            <a:ext cx="1270000" cy="1588"/>
          </a:xfrm>
          <a:prstGeom prst="line">
            <a:avLst/>
          </a:prstGeom>
          <a:noFill/>
          <a:ln w="4763">
            <a:solidFill>
              <a:srgbClr val="000000"/>
            </a:solidFill>
            <a:round/>
          </a:ln>
        </p:spPr>
        <p:txBody>
          <a:bodyPr/>
          <a:lstStyle/>
          <a:p>
            <a:endParaRPr lang="zh-CN" altLang="en-US"/>
          </a:p>
        </p:txBody>
      </p:sp>
      <p:sp>
        <p:nvSpPr>
          <p:cNvPr id="816161" name="Rectangle 33"/>
          <p:cNvSpPr>
            <a:spLocks noChangeArrowheads="1"/>
          </p:cNvSpPr>
          <p:nvPr/>
        </p:nvSpPr>
        <p:spPr bwMode="auto">
          <a:xfrm>
            <a:off x="4408488" y="487363"/>
            <a:ext cx="1663700" cy="304800"/>
          </a:xfrm>
          <a:prstGeom prst="rect">
            <a:avLst/>
          </a:prstGeom>
          <a:noFill/>
          <a:ln w="9525">
            <a:noFill/>
            <a:miter lim="800000"/>
          </a:ln>
        </p:spPr>
        <p:txBody>
          <a:bodyPr wrap="none" lIns="0" tIns="0" rIns="0" bIns="0">
            <a:spAutoFit/>
          </a:bodyPr>
          <a:lstStyle/>
          <a:p>
            <a:pPr eaLnBrk="0" hangingPunct="0"/>
            <a:r>
              <a:rPr kumimoji="1" lang="en-US" altLang="zh-CN" sz="2000" b="1">
                <a:solidFill>
                  <a:srgbClr val="FF9966"/>
                </a:solidFill>
                <a:latin typeface="宋体" panose="02010600030101010101" pitchFamily="2" charset="-122"/>
              </a:rPr>
              <a:t>F1 </a:t>
            </a:r>
            <a:r>
              <a:rPr kumimoji="1" lang="zh-CN" altLang="en-US" sz="2000" b="1">
                <a:solidFill>
                  <a:srgbClr val="FF9966"/>
                </a:solidFill>
                <a:latin typeface="宋体" panose="02010600030101010101" pitchFamily="2" charset="-122"/>
              </a:rPr>
              <a:t>教材存量表</a:t>
            </a:r>
            <a:endParaRPr kumimoji="1" lang="zh-CN" altLang="en-US" sz="2000" b="1">
              <a:solidFill>
                <a:srgbClr val="FF9966"/>
              </a:solidFill>
              <a:latin typeface="Times New Roman" panose="02020603050405020304" pitchFamily="18" charset="0"/>
            </a:endParaRPr>
          </a:p>
        </p:txBody>
      </p:sp>
      <p:sp>
        <p:nvSpPr>
          <p:cNvPr id="816162" name="Line 34"/>
          <p:cNvSpPr>
            <a:spLocks noChangeShapeType="1"/>
          </p:cNvSpPr>
          <p:nvPr/>
        </p:nvSpPr>
        <p:spPr bwMode="auto">
          <a:xfrm flipV="1">
            <a:off x="4114800" y="838200"/>
            <a:ext cx="609600" cy="1219200"/>
          </a:xfrm>
          <a:prstGeom prst="line">
            <a:avLst/>
          </a:prstGeom>
          <a:noFill/>
          <a:ln w="28575">
            <a:solidFill>
              <a:schemeClr val="tx2"/>
            </a:solidFill>
            <a:round/>
            <a:headEnd type="stealth" w="lg" len="lg"/>
            <a:tailEnd type="none" w="lg" len="lg"/>
          </a:ln>
          <a:effectLst/>
        </p:spPr>
        <p:txBody>
          <a:bodyPr wrap="none" anchor="ctr"/>
          <a:lstStyle/>
          <a:p>
            <a:endParaRPr lang="zh-CN" altLang="en-US"/>
          </a:p>
        </p:txBody>
      </p:sp>
      <p:sp>
        <p:nvSpPr>
          <p:cNvPr id="816163" name="Line 35"/>
          <p:cNvSpPr>
            <a:spLocks noChangeShapeType="1"/>
          </p:cNvSpPr>
          <p:nvPr/>
        </p:nvSpPr>
        <p:spPr bwMode="auto">
          <a:xfrm>
            <a:off x="5105400" y="838200"/>
            <a:ext cx="533400" cy="1066800"/>
          </a:xfrm>
          <a:prstGeom prst="line">
            <a:avLst/>
          </a:prstGeom>
          <a:noFill/>
          <a:ln w="28575">
            <a:solidFill>
              <a:schemeClr val="tx2"/>
            </a:solidFill>
            <a:round/>
            <a:headEnd type="none" w="lg" len="lg"/>
            <a:tailEnd type="stealth" w="lg" len="lg"/>
          </a:ln>
          <a:effectLst/>
        </p:spPr>
        <p:txBody>
          <a:bodyPr wrap="none" anchor="ctr"/>
          <a:lstStyle/>
          <a:p>
            <a:endParaRPr lang="zh-CN" altLang="en-US"/>
          </a:p>
        </p:txBody>
      </p:sp>
      <p:sp>
        <p:nvSpPr>
          <p:cNvPr id="816164" name="Line 36"/>
          <p:cNvSpPr>
            <a:spLocks noChangeShapeType="1"/>
          </p:cNvSpPr>
          <p:nvPr/>
        </p:nvSpPr>
        <p:spPr bwMode="auto">
          <a:xfrm>
            <a:off x="4191000" y="3200400"/>
            <a:ext cx="533400" cy="1143000"/>
          </a:xfrm>
          <a:prstGeom prst="line">
            <a:avLst/>
          </a:prstGeom>
          <a:noFill/>
          <a:ln w="28575">
            <a:solidFill>
              <a:schemeClr val="tx2"/>
            </a:solidFill>
            <a:round/>
            <a:headEnd type="stealth" w="lg" len="lg"/>
            <a:tailEnd type="stealth" w="lg" len="lg"/>
          </a:ln>
          <a:effectLst/>
        </p:spPr>
        <p:txBody>
          <a:bodyPr wrap="none" anchor="ctr"/>
          <a:lstStyle/>
          <a:p>
            <a:endParaRPr lang="zh-CN" altLang="en-US"/>
          </a:p>
        </p:txBody>
      </p:sp>
      <p:sp>
        <p:nvSpPr>
          <p:cNvPr id="816165" name="Line 37"/>
          <p:cNvSpPr>
            <a:spLocks noChangeShapeType="1"/>
          </p:cNvSpPr>
          <p:nvPr/>
        </p:nvSpPr>
        <p:spPr bwMode="auto">
          <a:xfrm flipV="1">
            <a:off x="5029200" y="3276600"/>
            <a:ext cx="457200" cy="1066800"/>
          </a:xfrm>
          <a:prstGeom prst="line">
            <a:avLst/>
          </a:prstGeom>
          <a:noFill/>
          <a:ln w="28575">
            <a:solidFill>
              <a:schemeClr val="tx2"/>
            </a:solidFill>
            <a:round/>
            <a:tailEnd type="stealth" w="lg" len="lg"/>
          </a:ln>
          <a:effectLst/>
        </p:spPr>
        <p:txBody>
          <a:bodyPr wrap="none" anchor="ctr"/>
          <a:lstStyle/>
          <a:p>
            <a:endParaRPr lang="zh-CN" altLang="en-US"/>
          </a:p>
        </p:txBody>
      </p:sp>
      <p:sp>
        <p:nvSpPr>
          <p:cNvPr id="816166" name="Oval 38"/>
          <p:cNvSpPr>
            <a:spLocks noChangeArrowheads="1"/>
          </p:cNvSpPr>
          <p:nvPr/>
        </p:nvSpPr>
        <p:spPr bwMode="auto">
          <a:xfrm>
            <a:off x="1619250" y="4508500"/>
            <a:ext cx="1728788" cy="1655763"/>
          </a:xfrm>
          <a:prstGeom prst="ellipse">
            <a:avLst/>
          </a:prstGeom>
          <a:solidFill>
            <a:schemeClr val="accent1"/>
          </a:solidFill>
          <a:ln w="9525">
            <a:solidFill>
              <a:schemeClr val="tx1"/>
            </a:solidFill>
            <a:round/>
          </a:ln>
          <a:effectLst/>
        </p:spPr>
        <p:txBody>
          <a:bodyPr wrap="none" anchor="ctr"/>
          <a:lstStyle/>
          <a:p>
            <a:pPr algn="ctr"/>
            <a:r>
              <a:rPr kumimoji="1" lang="zh-CN" altLang="en-US" sz="3200" b="1">
                <a:latin typeface="Times New Roman" panose="02020603050405020304" pitchFamily="18" charset="0"/>
              </a:rPr>
              <a:t>购销</a:t>
            </a:r>
            <a:endParaRPr kumimoji="1" lang="zh-CN" altLang="en-US" sz="3200" b="1">
              <a:latin typeface="Times New Roman" panose="02020603050405020304" pitchFamily="18" charset="0"/>
            </a:endParaRPr>
          </a:p>
          <a:p>
            <a:pPr algn="ctr"/>
            <a:r>
              <a:rPr kumimoji="1" lang="zh-CN" altLang="en-US" sz="3200" b="1">
                <a:latin typeface="Times New Roman" panose="02020603050405020304" pitchFamily="18" charset="0"/>
              </a:rPr>
              <a:t>命令</a:t>
            </a:r>
            <a:endParaRPr kumimoji="1" lang="zh-CN" altLang="en-US" sz="3200" b="1">
              <a:latin typeface="Times New Roman" panose="02020603050405020304" pitchFamily="18" charset="0"/>
            </a:endParaRPr>
          </a:p>
        </p:txBody>
      </p:sp>
      <p:grpSp>
        <p:nvGrpSpPr>
          <p:cNvPr id="816167" name="Group 39"/>
          <p:cNvGrpSpPr/>
          <p:nvPr/>
        </p:nvGrpSpPr>
        <p:grpSpPr bwMode="auto">
          <a:xfrm>
            <a:off x="323850" y="5805488"/>
            <a:ext cx="2735263" cy="817562"/>
            <a:chOff x="204" y="3657"/>
            <a:chExt cx="1723" cy="515"/>
          </a:xfrm>
        </p:grpSpPr>
        <p:sp>
          <p:nvSpPr>
            <p:cNvPr id="816168" name="Line 40"/>
            <p:cNvSpPr>
              <a:spLocks noChangeShapeType="1"/>
            </p:cNvSpPr>
            <p:nvPr/>
          </p:nvSpPr>
          <p:spPr bwMode="auto">
            <a:xfrm flipV="1">
              <a:off x="204" y="3657"/>
              <a:ext cx="907" cy="408"/>
            </a:xfrm>
            <a:prstGeom prst="line">
              <a:avLst/>
            </a:prstGeom>
            <a:noFill/>
            <a:ln w="50800">
              <a:solidFill>
                <a:srgbClr val="FF0000"/>
              </a:solidFill>
              <a:round/>
              <a:tailEnd type="triangle" w="med" len="med"/>
            </a:ln>
            <a:effectLst/>
          </p:spPr>
          <p:txBody>
            <a:bodyPr wrap="none"/>
            <a:lstStyle/>
            <a:p>
              <a:endParaRPr lang="zh-CN" altLang="en-US"/>
            </a:p>
          </p:txBody>
        </p:sp>
        <p:sp>
          <p:nvSpPr>
            <p:cNvPr id="816169" name="Text Box 41"/>
            <p:cNvSpPr txBox="1">
              <a:spLocks noChangeArrowheads="1"/>
            </p:cNvSpPr>
            <p:nvPr/>
          </p:nvSpPr>
          <p:spPr bwMode="auto">
            <a:xfrm>
              <a:off x="793" y="3884"/>
              <a:ext cx="1134" cy="288"/>
            </a:xfrm>
            <a:prstGeom prst="rect">
              <a:avLst/>
            </a:prstGeom>
            <a:noFill/>
            <a:ln w="9525">
              <a:noFill/>
              <a:miter lim="800000"/>
            </a:ln>
            <a:effectLst/>
          </p:spPr>
          <p:txBody>
            <a:bodyPr>
              <a:spAutoFit/>
            </a:bodyPr>
            <a:lstStyle/>
            <a:p>
              <a:pPr>
                <a:spcBef>
                  <a:spcPct val="50000"/>
                </a:spcBef>
              </a:pPr>
              <a:r>
                <a:rPr kumimoji="1" lang="zh-CN" altLang="en-US" sz="2400" b="1">
                  <a:solidFill>
                    <a:srgbClr val="FF3300"/>
                  </a:solidFill>
                  <a:latin typeface="Times New Roman" panose="02020603050405020304" pitchFamily="18" charset="0"/>
                </a:rPr>
                <a:t>用户命令</a:t>
              </a:r>
              <a:endParaRPr kumimoji="1" lang="zh-CN" altLang="en-US" sz="2400" b="1">
                <a:solidFill>
                  <a:srgbClr val="FF3300"/>
                </a:solidFill>
                <a:latin typeface="Times New Roman" panose="02020603050405020304" pitchFamily="18" charset="0"/>
              </a:endParaRPr>
            </a:p>
          </p:txBody>
        </p:sp>
      </p:grpSp>
      <p:grpSp>
        <p:nvGrpSpPr>
          <p:cNvPr id="816170" name="Group 42"/>
          <p:cNvGrpSpPr/>
          <p:nvPr/>
        </p:nvGrpSpPr>
        <p:grpSpPr bwMode="auto">
          <a:xfrm>
            <a:off x="1258888" y="3644900"/>
            <a:ext cx="2160587" cy="936625"/>
            <a:chOff x="793" y="2296"/>
            <a:chExt cx="1361" cy="590"/>
          </a:xfrm>
        </p:grpSpPr>
        <p:sp>
          <p:nvSpPr>
            <p:cNvPr id="816171" name="Line 43"/>
            <p:cNvSpPr>
              <a:spLocks noChangeShapeType="1"/>
            </p:cNvSpPr>
            <p:nvPr/>
          </p:nvSpPr>
          <p:spPr bwMode="auto">
            <a:xfrm flipV="1">
              <a:off x="1791" y="2296"/>
              <a:ext cx="363" cy="590"/>
            </a:xfrm>
            <a:prstGeom prst="line">
              <a:avLst/>
            </a:prstGeom>
            <a:noFill/>
            <a:ln w="50800">
              <a:solidFill>
                <a:srgbClr val="FF0000"/>
              </a:solidFill>
              <a:round/>
              <a:tailEnd type="triangle" w="med" len="med"/>
            </a:ln>
            <a:effectLst/>
          </p:spPr>
          <p:txBody>
            <a:bodyPr wrap="none"/>
            <a:lstStyle/>
            <a:p>
              <a:endParaRPr lang="zh-CN" altLang="en-US"/>
            </a:p>
          </p:txBody>
        </p:sp>
        <p:sp>
          <p:nvSpPr>
            <p:cNvPr id="816172" name="Text Box 44"/>
            <p:cNvSpPr txBox="1">
              <a:spLocks noChangeArrowheads="1"/>
            </p:cNvSpPr>
            <p:nvPr/>
          </p:nvSpPr>
          <p:spPr bwMode="auto">
            <a:xfrm>
              <a:off x="793" y="2523"/>
              <a:ext cx="1134" cy="288"/>
            </a:xfrm>
            <a:prstGeom prst="rect">
              <a:avLst/>
            </a:prstGeom>
            <a:noFill/>
            <a:ln w="9525">
              <a:noFill/>
              <a:miter lim="800000"/>
            </a:ln>
            <a:effectLst/>
          </p:spPr>
          <p:txBody>
            <a:bodyPr>
              <a:spAutoFit/>
            </a:bodyPr>
            <a:lstStyle/>
            <a:p>
              <a:pPr>
                <a:spcBef>
                  <a:spcPct val="50000"/>
                </a:spcBef>
              </a:pPr>
              <a:r>
                <a:rPr kumimoji="1" lang="zh-CN" altLang="en-US" sz="2400" b="1">
                  <a:solidFill>
                    <a:srgbClr val="FF3300"/>
                  </a:solidFill>
                  <a:latin typeface="Times New Roman" panose="02020603050405020304" pitchFamily="18" charset="0"/>
                </a:rPr>
                <a:t>销售命令</a:t>
              </a:r>
              <a:endParaRPr kumimoji="1" lang="zh-CN" altLang="en-US" sz="2400" b="1">
                <a:solidFill>
                  <a:srgbClr val="FF3300"/>
                </a:solidFill>
                <a:latin typeface="Times New Roman" panose="02020603050405020304" pitchFamily="18" charset="0"/>
              </a:endParaRPr>
            </a:p>
          </p:txBody>
        </p:sp>
      </p:grpSp>
      <p:grpSp>
        <p:nvGrpSpPr>
          <p:cNvPr id="816173" name="Group 45"/>
          <p:cNvGrpSpPr/>
          <p:nvPr/>
        </p:nvGrpSpPr>
        <p:grpSpPr bwMode="auto">
          <a:xfrm>
            <a:off x="3348038" y="3429000"/>
            <a:ext cx="2303462" cy="2112963"/>
            <a:chOff x="2109" y="2160"/>
            <a:chExt cx="1451" cy="1331"/>
          </a:xfrm>
        </p:grpSpPr>
        <p:sp>
          <p:nvSpPr>
            <p:cNvPr id="816174" name="Line 46"/>
            <p:cNvSpPr>
              <a:spLocks noChangeShapeType="1"/>
            </p:cNvSpPr>
            <p:nvPr/>
          </p:nvSpPr>
          <p:spPr bwMode="auto">
            <a:xfrm flipV="1">
              <a:off x="2109" y="2160"/>
              <a:ext cx="1451" cy="1088"/>
            </a:xfrm>
            <a:prstGeom prst="line">
              <a:avLst/>
            </a:prstGeom>
            <a:noFill/>
            <a:ln w="50800">
              <a:solidFill>
                <a:srgbClr val="FF0000"/>
              </a:solidFill>
              <a:round/>
              <a:tailEnd type="triangle" w="med" len="med"/>
            </a:ln>
            <a:effectLst/>
          </p:spPr>
          <p:txBody>
            <a:bodyPr wrap="none"/>
            <a:lstStyle/>
            <a:p>
              <a:endParaRPr lang="zh-CN" altLang="en-US"/>
            </a:p>
          </p:txBody>
        </p:sp>
        <p:sp>
          <p:nvSpPr>
            <p:cNvPr id="816175" name="Text Box 47"/>
            <p:cNvSpPr txBox="1">
              <a:spLocks noChangeArrowheads="1"/>
            </p:cNvSpPr>
            <p:nvPr/>
          </p:nvSpPr>
          <p:spPr bwMode="auto">
            <a:xfrm>
              <a:off x="2154" y="3203"/>
              <a:ext cx="1134" cy="288"/>
            </a:xfrm>
            <a:prstGeom prst="rect">
              <a:avLst/>
            </a:prstGeom>
            <a:noFill/>
            <a:ln w="9525">
              <a:noFill/>
              <a:miter lim="800000"/>
            </a:ln>
            <a:effectLst/>
          </p:spPr>
          <p:txBody>
            <a:bodyPr>
              <a:spAutoFit/>
            </a:bodyPr>
            <a:lstStyle/>
            <a:p>
              <a:pPr>
                <a:spcBef>
                  <a:spcPct val="50000"/>
                </a:spcBef>
              </a:pPr>
              <a:r>
                <a:rPr kumimoji="1" lang="zh-CN" altLang="en-US" sz="2400" b="1">
                  <a:solidFill>
                    <a:srgbClr val="FF3300"/>
                  </a:solidFill>
                  <a:latin typeface="Times New Roman" panose="02020603050405020304" pitchFamily="18" charset="0"/>
                </a:rPr>
                <a:t>采购命令</a:t>
              </a:r>
              <a:endParaRPr kumimoji="1" lang="zh-CN" altLang="en-US" sz="2400" b="1">
                <a:solidFill>
                  <a:srgbClr val="FF3300"/>
                </a:solidFill>
                <a:latin typeface="Times New Roman" panose="02020603050405020304" pitchFamily="18" charset="0"/>
              </a:endParaRPr>
            </a:p>
          </p:txBody>
        </p:sp>
      </p:gr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16166"/>
                                        </p:tgtEl>
                                        <p:attrNameLst>
                                          <p:attrName>style.visibility</p:attrName>
                                        </p:attrNameLst>
                                      </p:cBhvr>
                                      <p:to>
                                        <p:strVal val="visible"/>
                                      </p:to>
                                    </p:set>
                                    <p:animEffect transition="in" filter="blinds(horizontal)">
                                      <p:cBhvr>
                                        <p:cTn id="7" dur="1000"/>
                                        <p:tgtEl>
                                          <p:spTgt spid="81616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816167"/>
                                        </p:tgtEl>
                                        <p:attrNameLst>
                                          <p:attrName>style.visibility</p:attrName>
                                        </p:attrNameLst>
                                      </p:cBhvr>
                                      <p:to>
                                        <p:strVal val="visible"/>
                                      </p:to>
                                    </p:set>
                                    <p:anim calcmode="lin" valueType="num">
                                      <p:cBhvr additive="base">
                                        <p:cTn id="12" dur="1000" fill="hold"/>
                                        <p:tgtEl>
                                          <p:spTgt spid="816167"/>
                                        </p:tgtEl>
                                        <p:attrNameLst>
                                          <p:attrName>ppt_x</p:attrName>
                                        </p:attrNameLst>
                                      </p:cBhvr>
                                      <p:tavLst>
                                        <p:tav tm="0">
                                          <p:val>
                                            <p:strVal val="#ppt_x"/>
                                          </p:val>
                                        </p:tav>
                                        <p:tav tm="100000">
                                          <p:val>
                                            <p:strVal val="#ppt_x"/>
                                          </p:val>
                                        </p:tav>
                                      </p:tavLst>
                                    </p:anim>
                                    <p:anim calcmode="lin" valueType="num">
                                      <p:cBhvr additive="base">
                                        <p:cTn id="13" dur="1000" fill="hold"/>
                                        <p:tgtEl>
                                          <p:spTgt spid="816167"/>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816170"/>
                                        </p:tgtEl>
                                        <p:attrNameLst>
                                          <p:attrName>style.visibility</p:attrName>
                                        </p:attrNameLst>
                                      </p:cBhvr>
                                      <p:to>
                                        <p:strVal val="visible"/>
                                      </p:to>
                                    </p:set>
                                    <p:animEffect transition="in" filter="blinds(horizontal)">
                                      <p:cBhvr>
                                        <p:cTn id="18" dur="1000"/>
                                        <p:tgtEl>
                                          <p:spTgt spid="816170"/>
                                        </p:tgtEl>
                                      </p:cBhvr>
                                    </p:animEffect>
                                  </p:childTnLst>
                                </p:cTn>
                              </p:par>
                            </p:childTnLst>
                          </p:cTn>
                        </p:par>
                      </p:childTnLst>
                    </p:cTn>
                  </p:par>
                  <p:par>
                    <p:cTn id="19" fill="hold">
                      <p:stCondLst>
                        <p:cond delay="indefinite"/>
                      </p:stCondLst>
                      <p:childTnLst>
                        <p:par>
                          <p:cTn id="20" fill="hold">
                            <p:stCondLst>
                              <p:cond delay="0"/>
                            </p:stCondLst>
                            <p:childTnLst>
                              <p:par>
                                <p:cTn id="21" presetID="4" presetClass="entr" presetSubtype="16" fill="hold" nodeType="clickEffect">
                                  <p:stCondLst>
                                    <p:cond delay="0"/>
                                  </p:stCondLst>
                                  <p:childTnLst>
                                    <p:set>
                                      <p:cBhvr>
                                        <p:cTn id="22" dur="1" fill="hold">
                                          <p:stCondLst>
                                            <p:cond delay="0"/>
                                          </p:stCondLst>
                                        </p:cTn>
                                        <p:tgtEl>
                                          <p:spTgt spid="816173"/>
                                        </p:tgtEl>
                                        <p:attrNameLst>
                                          <p:attrName>style.visibility</p:attrName>
                                        </p:attrNameLst>
                                      </p:cBhvr>
                                      <p:to>
                                        <p:strVal val="visible"/>
                                      </p:to>
                                    </p:set>
                                    <p:animEffect transition="in" filter="box(in)">
                                      <p:cBhvr>
                                        <p:cTn id="23" dur="1000"/>
                                        <p:tgtEl>
                                          <p:spTgt spid="8161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6166"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3"/>
          <p:cNvSpPr>
            <a:spLocks noGrp="1"/>
          </p:cNvSpPr>
          <p:nvPr>
            <p:ph type="dt" sz="half" idx="10"/>
          </p:nvPr>
        </p:nvSpPr>
        <p:spPr/>
        <p:txBody>
          <a:bodyPr/>
          <a:lstStyle/>
          <a:p>
            <a:fld id="{77DF5778-7989-4CAD-9698-59F7EF347897}" type="datetime1">
              <a:rPr lang="zh-CN" altLang="en-US"/>
            </a:fld>
            <a:endParaRPr lang="en-US" altLang="zh-CN"/>
          </a:p>
        </p:txBody>
      </p:sp>
      <p:sp>
        <p:nvSpPr>
          <p:cNvPr id="6" name="灯片编号占位符 4"/>
          <p:cNvSpPr>
            <a:spLocks noGrp="1"/>
          </p:cNvSpPr>
          <p:nvPr>
            <p:ph type="sldNum" sz="quarter" idx="11"/>
          </p:nvPr>
        </p:nvSpPr>
        <p:spPr/>
        <p:txBody>
          <a:bodyPr/>
          <a:lstStyle/>
          <a:p>
            <a:fld id="{203637FA-7D6A-4482-B0BA-95130D980209}" type="slidenum">
              <a:rPr lang="en-US" altLang="zh-CN"/>
            </a:fld>
            <a:endParaRPr lang="en-US" altLang="zh-CN"/>
          </a:p>
        </p:txBody>
      </p:sp>
      <p:sp>
        <p:nvSpPr>
          <p:cNvPr id="505858" name="Rectangle 2"/>
          <p:cNvSpPr>
            <a:spLocks noGrp="1" noChangeArrowheads="1"/>
          </p:cNvSpPr>
          <p:nvPr>
            <p:ph type="title"/>
          </p:nvPr>
        </p:nvSpPr>
        <p:spPr/>
        <p:txBody>
          <a:bodyPr/>
          <a:lstStyle/>
          <a:p>
            <a:r>
              <a:rPr lang="en-US" altLang="zh-CN">
                <a:ea typeface="华文中宋" panose="02010600040101010101" pitchFamily="2" charset="-122"/>
              </a:rPr>
              <a:t>4.2.2 </a:t>
            </a:r>
            <a:r>
              <a:rPr lang="zh-CN" altLang="en-US">
                <a:ea typeface="华文中宋" panose="02010600040101010101" pitchFamily="2" charset="-122"/>
              </a:rPr>
              <a:t>软件结构风格</a:t>
            </a:r>
            <a:endParaRPr lang="zh-CN" altLang="en-US">
              <a:ea typeface="华文中宋" panose="02010600040101010101" pitchFamily="2" charset="-122"/>
            </a:endParaRPr>
          </a:p>
        </p:txBody>
      </p:sp>
      <p:sp>
        <p:nvSpPr>
          <p:cNvPr id="505859" name="Rectangle 3"/>
          <p:cNvSpPr>
            <a:spLocks noGrp="1" noChangeArrowheads="1"/>
          </p:cNvSpPr>
          <p:nvPr>
            <p:ph type="body" idx="1"/>
          </p:nvPr>
        </p:nvSpPr>
        <p:spPr>
          <a:xfrm>
            <a:off x="609600" y="1295400"/>
            <a:ext cx="7859713" cy="4830763"/>
          </a:xfrm>
        </p:spPr>
        <p:txBody>
          <a:bodyPr/>
          <a:lstStyle/>
          <a:p>
            <a:r>
              <a:rPr lang="en-US" altLang="zh-CN">
                <a:solidFill>
                  <a:srgbClr val="CC0000"/>
                </a:solidFill>
              </a:rPr>
              <a:t>【</a:t>
            </a:r>
            <a:r>
              <a:rPr lang="zh-CN" altLang="en-US">
                <a:solidFill>
                  <a:srgbClr val="CC0000"/>
                </a:solidFill>
              </a:rPr>
              <a:t>独立性高的优点</a:t>
            </a:r>
            <a:r>
              <a:rPr lang="en-US" altLang="zh-CN">
                <a:solidFill>
                  <a:srgbClr val="CC0000"/>
                </a:solidFill>
              </a:rPr>
              <a:t>】</a:t>
            </a:r>
            <a:endParaRPr lang="en-US" altLang="zh-CN">
              <a:solidFill>
                <a:srgbClr val="CC0000"/>
              </a:solidFill>
            </a:endParaRPr>
          </a:p>
          <a:p>
            <a:pPr lvl="1"/>
            <a:r>
              <a:rPr lang="zh-CN" altLang="en-US">
                <a:solidFill>
                  <a:schemeClr val="tx2"/>
                </a:solidFill>
              </a:rPr>
              <a:t>当一个模块的功能</a:t>
            </a:r>
            <a:r>
              <a:rPr lang="zh-CN" altLang="en-US">
                <a:solidFill>
                  <a:srgbClr val="FF0000"/>
                </a:solidFill>
              </a:rPr>
              <a:t>不是同其它模块紧密地联系在一起时，独立性较强</a:t>
            </a:r>
            <a:r>
              <a:rPr lang="zh-CN" altLang="en-US">
                <a:solidFill>
                  <a:schemeClr val="tx2"/>
                </a:solidFill>
              </a:rPr>
              <a:t>，比较</a:t>
            </a:r>
            <a:r>
              <a:rPr lang="zh-CN" altLang="en-US">
                <a:solidFill>
                  <a:srgbClr val="0000FF"/>
                </a:solidFill>
              </a:rPr>
              <a:t>容易理解</a:t>
            </a:r>
            <a:r>
              <a:rPr lang="zh-CN" altLang="en-US">
                <a:solidFill>
                  <a:schemeClr val="tx2"/>
                </a:solidFill>
              </a:rPr>
              <a:t>；</a:t>
            </a:r>
            <a:endParaRPr lang="zh-CN" altLang="en-US">
              <a:solidFill>
                <a:schemeClr val="tx2"/>
              </a:solidFill>
            </a:endParaRPr>
          </a:p>
          <a:p>
            <a:pPr lvl="1"/>
            <a:r>
              <a:rPr lang="zh-CN" altLang="en-US">
                <a:solidFill>
                  <a:schemeClr val="tx2"/>
                </a:solidFill>
              </a:rPr>
              <a:t>独立性较强的</a:t>
            </a:r>
            <a:r>
              <a:rPr lang="zh-CN" altLang="en-US">
                <a:solidFill>
                  <a:srgbClr val="0000FF"/>
                </a:solidFill>
              </a:rPr>
              <a:t>模块修改</a:t>
            </a:r>
            <a:r>
              <a:rPr lang="zh-CN" altLang="en-US">
                <a:solidFill>
                  <a:schemeClr val="tx2"/>
                </a:solidFill>
              </a:rPr>
              <a:t>时</a:t>
            </a:r>
            <a:r>
              <a:rPr lang="zh-CN" altLang="en-US">
                <a:solidFill>
                  <a:srgbClr val="0000FF"/>
                </a:solidFill>
              </a:rPr>
              <a:t>不会</a:t>
            </a:r>
            <a:r>
              <a:rPr lang="zh-CN" altLang="en-US">
                <a:solidFill>
                  <a:schemeClr val="tx2"/>
                </a:solidFill>
              </a:rPr>
              <a:t>或者较小的</a:t>
            </a:r>
            <a:r>
              <a:rPr lang="zh-CN" altLang="en-US">
                <a:solidFill>
                  <a:srgbClr val="0000FF"/>
                </a:solidFill>
              </a:rPr>
              <a:t>影响其他模块</a:t>
            </a:r>
            <a:r>
              <a:rPr lang="zh-CN" altLang="en-US">
                <a:solidFill>
                  <a:schemeClr val="tx2"/>
                </a:solidFill>
              </a:rPr>
              <a:t>。</a:t>
            </a:r>
            <a:endParaRPr lang="zh-CN" altLang="en-US">
              <a:solidFill>
                <a:schemeClr val="tx2"/>
              </a:solidFill>
            </a:endParaRPr>
          </a:p>
          <a:p>
            <a:pPr lvl="1"/>
            <a:r>
              <a:rPr lang="zh-CN" altLang="en-US">
                <a:solidFill>
                  <a:schemeClr val="tx2"/>
                </a:solidFill>
              </a:rPr>
              <a:t>独立性较强的</a:t>
            </a:r>
            <a:r>
              <a:rPr lang="zh-CN" altLang="en-US">
                <a:solidFill>
                  <a:srgbClr val="0000FF"/>
                </a:solidFill>
              </a:rPr>
              <a:t>模块不容易受其他模块改变的影响</a:t>
            </a:r>
            <a:r>
              <a:rPr lang="zh-CN" altLang="en-US">
                <a:solidFill>
                  <a:schemeClr val="tx2"/>
                </a:solidFill>
              </a:rPr>
              <a:t>。</a:t>
            </a:r>
            <a:endParaRPr lang="zh-CN" altLang="en-US">
              <a:solidFill>
                <a:schemeClr val="tx2"/>
              </a:solidFill>
            </a:endParaRPr>
          </a:p>
        </p:txBody>
      </p:sp>
      <p:sp>
        <p:nvSpPr>
          <p:cNvPr id="505860" name="Rectangle 4"/>
          <p:cNvSpPr>
            <a:spLocks noChangeArrowheads="1"/>
          </p:cNvSpPr>
          <p:nvPr/>
        </p:nvSpPr>
        <p:spPr bwMode="auto">
          <a:xfrm>
            <a:off x="2463800" y="5181600"/>
            <a:ext cx="4470400" cy="519113"/>
          </a:xfrm>
          <a:prstGeom prst="rect">
            <a:avLst/>
          </a:prstGeom>
          <a:solidFill>
            <a:srgbClr val="FF0000"/>
          </a:solidFill>
          <a:ln w="9525" algn="ctr">
            <a:noFill/>
            <a:miter lim="800000"/>
          </a:ln>
          <a:effectLst/>
        </p:spPr>
        <p:txBody>
          <a:bodyPr wrap="none">
            <a:spAutoFit/>
          </a:bodyPr>
          <a:lstStyle/>
          <a:p>
            <a:r>
              <a:rPr lang="zh-CN" altLang="en-US" sz="2800" b="1" i="1" u="sng">
                <a:solidFill>
                  <a:schemeClr val="bg1"/>
                </a:solidFill>
                <a:ea typeface="黑体" panose="02010609060101010101" charset="-122"/>
              </a:rPr>
              <a:t>如何评价模块间的独立性？</a:t>
            </a:r>
            <a:endParaRPr lang="zh-CN" altLang="en-US" sz="2800" b="1" i="1" u="sng">
              <a:solidFill>
                <a:schemeClr val="bg1"/>
              </a:solidFill>
              <a:ea typeface="黑体" panose="02010609060101010101"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505859">
                                            <p:txEl>
                                              <p:pRg st="0" end="0"/>
                                            </p:txEl>
                                          </p:spTgt>
                                        </p:tgtEl>
                                        <p:attrNameLst>
                                          <p:attrName>style.visibility</p:attrName>
                                        </p:attrNameLst>
                                      </p:cBhvr>
                                      <p:to>
                                        <p:strVal val="visible"/>
                                      </p:to>
                                    </p:set>
                                    <p:animEffect transition="in" filter="strips(downRight)">
                                      <p:cBhvr>
                                        <p:cTn id="7" dur="500"/>
                                        <p:tgtEl>
                                          <p:spTgt spid="505859">
                                            <p:txEl>
                                              <p:pRg st="0" end="0"/>
                                            </p:txEl>
                                          </p:spTgt>
                                        </p:tgtEl>
                                      </p:cBhvr>
                                    </p:animEffect>
                                  </p:childTnLst>
                                </p:cTn>
                              </p:par>
                              <p:par>
                                <p:cTn id="8" presetID="18" presetClass="entr" presetSubtype="6" fill="hold" grpId="0" nodeType="withEffect">
                                  <p:stCondLst>
                                    <p:cond delay="0"/>
                                  </p:stCondLst>
                                  <p:childTnLst>
                                    <p:set>
                                      <p:cBhvr>
                                        <p:cTn id="9" dur="1" fill="hold">
                                          <p:stCondLst>
                                            <p:cond delay="0"/>
                                          </p:stCondLst>
                                        </p:cTn>
                                        <p:tgtEl>
                                          <p:spTgt spid="505859">
                                            <p:txEl>
                                              <p:pRg st="1" end="1"/>
                                            </p:txEl>
                                          </p:spTgt>
                                        </p:tgtEl>
                                        <p:attrNameLst>
                                          <p:attrName>style.visibility</p:attrName>
                                        </p:attrNameLst>
                                      </p:cBhvr>
                                      <p:to>
                                        <p:strVal val="visible"/>
                                      </p:to>
                                    </p:set>
                                    <p:animEffect transition="in" filter="strips(downRight)">
                                      <p:cBhvr>
                                        <p:cTn id="10" dur="500"/>
                                        <p:tgtEl>
                                          <p:spTgt spid="505859">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8" presetClass="entr" presetSubtype="6" fill="hold" grpId="0" nodeType="clickEffect">
                                  <p:stCondLst>
                                    <p:cond delay="0"/>
                                  </p:stCondLst>
                                  <p:childTnLst>
                                    <p:set>
                                      <p:cBhvr>
                                        <p:cTn id="14" dur="1" fill="hold">
                                          <p:stCondLst>
                                            <p:cond delay="0"/>
                                          </p:stCondLst>
                                        </p:cTn>
                                        <p:tgtEl>
                                          <p:spTgt spid="505859">
                                            <p:txEl>
                                              <p:pRg st="2" end="2"/>
                                            </p:txEl>
                                          </p:spTgt>
                                        </p:tgtEl>
                                        <p:attrNameLst>
                                          <p:attrName>style.visibility</p:attrName>
                                        </p:attrNameLst>
                                      </p:cBhvr>
                                      <p:to>
                                        <p:strVal val="visible"/>
                                      </p:to>
                                    </p:set>
                                    <p:animEffect transition="in" filter="strips(downRight)">
                                      <p:cBhvr>
                                        <p:cTn id="15" dur="500"/>
                                        <p:tgtEl>
                                          <p:spTgt spid="505859">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8" presetClass="entr" presetSubtype="6" fill="hold" grpId="0" nodeType="clickEffect">
                                  <p:stCondLst>
                                    <p:cond delay="0"/>
                                  </p:stCondLst>
                                  <p:childTnLst>
                                    <p:set>
                                      <p:cBhvr>
                                        <p:cTn id="19" dur="1" fill="hold">
                                          <p:stCondLst>
                                            <p:cond delay="0"/>
                                          </p:stCondLst>
                                        </p:cTn>
                                        <p:tgtEl>
                                          <p:spTgt spid="505859">
                                            <p:txEl>
                                              <p:pRg st="3" end="3"/>
                                            </p:txEl>
                                          </p:spTgt>
                                        </p:tgtEl>
                                        <p:attrNameLst>
                                          <p:attrName>style.visibility</p:attrName>
                                        </p:attrNameLst>
                                      </p:cBhvr>
                                      <p:to>
                                        <p:strVal val="visible"/>
                                      </p:to>
                                    </p:set>
                                    <p:animEffect transition="in" filter="strips(downRight)">
                                      <p:cBhvr>
                                        <p:cTn id="20" dur="500"/>
                                        <p:tgtEl>
                                          <p:spTgt spid="505859">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05860"/>
                                        </p:tgtEl>
                                        <p:attrNameLst>
                                          <p:attrName>style.visibility</p:attrName>
                                        </p:attrNameLst>
                                      </p:cBhvr>
                                      <p:to>
                                        <p:strVal val="visible"/>
                                      </p:to>
                                    </p:set>
                                    <p:anim calcmode="lin" valueType="num">
                                      <p:cBhvr additive="base">
                                        <p:cTn id="25" dur="500" fill="hold"/>
                                        <p:tgtEl>
                                          <p:spTgt spid="505860"/>
                                        </p:tgtEl>
                                        <p:attrNameLst>
                                          <p:attrName>ppt_x</p:attrName>
                                        </p:attrNameLst>
                                      </p:cBhvr>
                                      <p:tavLst>
                                        <p:tav tm="0">
                                          <p:val>
                                            <p:strVal val="#ppt_x"/>
                                          </p:val>
                                        </p:tav>
                                        <p:tav tm="100000">
                                          <p:val>
                                            <p:strVal val="#ppt_x"/>
                                          </p:val>
                                        </p:tav>
                                      </p:tavLst>
                                    </p:anim>
                                    <p:anim calcmode="lin" valueType="num">
                                      <p:cBhvr additive="base">
                                        <p:cTn id="26" dur="500" fill="hold"/>
                                        <p:tgtEl>
                                          <p:spTgt spid="50586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5859" grpId="0" uiExpand="1" build="p"/>
      <p:bldP spid="505860" grpId="0" animBg="1"/>
    </p:bld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日期占位符 3"/>
          <p:cNvSpPr>
            <a:spLocks noGrp="1"/>
          </p:cNvSpPr>
          <p:nvPr>
            <p:ph type="dt" sz="half" idx="10"/>
          </p:nvPr>
        </p:nvSpPr>
        <p:spPr/>
        <p:txBody>
          <a:bodyPr/>
          <a:lstStyle/>
          <a:p>
            <a:fld id="{8F6FE302-936B-4B57-9A1A-7C97C56C996D}" type="datetime1">
              <a:rPr lang="zh-CN" altLang="en-US"/>
            </a:fld>
            <a:endParaRPr lang="en-US" altLang="zh-CN"/>
          </a:p>
        </p:txBody>
      </p:sp>
      <p:sp>
        <p:nvSpPr>
          <p:cNvPr id="46" name="灯片编号占位符 5"/>
          <p:cNvSpPr>
            <a:spLocks noGrp="1"/>
          </p:cNvSpPr>
          <p:nvPr>
            <p:ph type="sldNum" sz="quarter" idx="12"/>
          </p:nvPr>
        </p:nvSpPr>
        <p:spPr/>
        <p:txBody>
          <a:bodyPr/>
          <a:lstStyle/>
          <a:p>
            <a:fld id="{F9B6702B-23BF-4F42-9FA4-E8DCCAFF6357}" type="slidenum">
              <a:rPr lang="en-US" altLang="zh-CN"/>
            </a:fld>
            <a:endParaRPr lang="en-US" altLang="zh-CN"/>
          </a:p>
        </p:txBody>
      </p:sp>
      <p:sp>
        <p:nvSpPr>
          <p:cNvPr id="817154" name="Rectangle 2"/>
          <p:cNvSpPr>
            <a:spLocks noGrp="1" noChangeArrowheads="1"/>
          </p:cNvSpPr>
          <p:nvPr>
            <p:ph type="title"/>
          </p:nvPr>
        </p:nvSpPr>
        <p:spPr>
          <a:xfrm>
            <a:off x="755650" y="260350"/>
            <a:ext cx="7772400" cy="1152525"/>
          </a:xfrm>
        </p:spPr>
        <p:txBody>
          <a:bodyPr/>
          <a:lstStyle/>
          <a:p>
            <a:r>
              <a:rPr lang="zh-CN" altLang="en-US"/>
              <a:t>教材购销系统的上层框架</a:t>
            </a:r>
            <a:endParaRPr lang="zh-CN" altLang="en-US"/>
          </a:p>
        </p:txBody>
      </p:sp>
      <p:sp>
        <p:nvSpPr>
          <p:cNvPr id="817155" name="Rectangle 3"/>
          <p:cNvSpPr>
            <a:spLocks noChangeArrowheads="1"/>
          </p:cNvSpPr>
          <p:nvPr/>
        </p:nvSpPr>
        <p:spPr bwMode="auto">
          <a:xfrm>
            <a:off x="2987675" y="1341438"/>
            <a:ext cx="2447925" cy="574675"/>
          </a:xfrm>
          <a:prstGeom prst="rect">
            <a:avLst/>
          </a:prstGeom>
          <a:solidFill>
            <a:schemeClr val="accent1"/>
          </a:solidFill>
          <a:ln w="9525">
            <a:solidFill>
              <a:schemeClr val="tx1"/>
            </a:solidFill>
            <a:miter lim="800000"/>
          </a:ln>
          <a:effectLst/>
        </p:spPr>
        <p:txBody>
          <a:bodyPr wrap="none" anchor="ctr"/>
          <a:lstStyle/>
          <a:p>
            <a:pPr algn="ctr"/>
            <a:r>
              <a:rPr kumimoji="1" lang="zh-CN" altLang="en-US" sz="2400" b="1">
                <a:latin typeface="Times New Roman" panose="02020603050405020304" pitchFamily="18" charset="0"/>
              </a:rPr>
              <a:t>教材购销系统</a:t>
            </a:r>
            <a:endParaRPr kumimoji="1" lang="zh-CN" altLang="en-US" sz="2400" b="1">
              <a:latin typeface="Times New Roman" panose="02020603050405020304" pitchFamily="18" charset="0"/>
            </a:endParaRPr>
          </a:p>
        </p:txBody>
      </p:sp>
      <p:sp>
        <p:nvSpPr>
          <p:cNvPr id="817156" name="Rectangle 4"/>
          <p:cNvSpPr>
            <a:spLocks noChangeArrowheads="1"/>
          </p:cNvSpPr>
          <p:nvPr/>
        </p:nvSpPr>
        <p:spPr bwMode="auto">
          <a:xfrm>
            <a:off x="971550" y="2852738"/>
            <a:ext cx="2447925" cy="574675"/>
          </a:xfrm>
          <a:prstGeom prst="rect">
            <a:avLst/>
          </a:prstGeom>
          <a:solidFill>
            <a:schemeClr val="accent1"/>
          </a:solidFill>
          <a:ln w="9525">
            <a:solidFill>
              <a:schemeClr val="tx1"/>
            </a:solidFill>
            <a:miter lim="800000"/>
          </a:ln>
          <a:effectLst/>
        </p:spPr>
        <p:txBody>
          <a:bodyPr wrap="none" anchor="ctr"/>
          <a:lstStyle/>
          <a:p>
            <a:pPr algn="ctr"/>
            <a:r>
              <a:rPr kumimoji="1" lang="zh-CN" altLang="en-US" sz="2400" b="1">
                <a:latin typeface="Times New Roman" panose="02020603050405020304" pitchFamily="18" charset="0"/>
              </a:rPr>
              <a:t>读用户选择</a:t>
            </a:r>
            <a:endParaRPr kumimoji="1" lang="zh-CN" altLang="en-US" sz="2400" b="1">
              <a:latin typeface="Times New Roman" panose="02020603050405020304" pitchFamily="18" charset="0"/>
            </a:endParaRPr>
          </a:p>
        </p:txBody>
      </p:sp>
      <p:sp>
        <p:nvSpPr>
          <p:cNvPr id="817157" name="Rectangle 5"/>
          <p:cNvSpPr>
            <a:spLocks noChangeArrowheads="1"/>
          </p:cNvSpPr>
          <p:nvPr/>
        </p:nvSpPr>
        <p:spPr bwMode="auto">
          <a:xfrm>
            <a:off x="5148263" y="2852738"/>
            <a:ext cx="2447925" cy="574675"/>
          </a:xfrm>
          <a:prstGeom prst="rect">
            <a:avLst/>
          </a:prstGeom>
          <a:solidFill>
            <a:schemeClr val="accent1"/>
          </a:solidFill>
          <a:ln w="9525">
            <a:solidFill>
              <a:schemeClr val="tx1"/>
            </a:solidFill>
            <a:miter lim="800000"/>
          </a:ln>
          <a:effectLst/>
        </p:spPr>
        <p:txBody>
          <a:bodyPr wrap="none" anchor="ctr"/>
          <a:lstStyle/>
          <a:p>
            <a:pPr algn="ctr"/>
            <a:r>
              <a:rPr kumimoji="1" lang="zh-CN" altLang="en-US" sz="2400" b="1">
                <a:latin typeface="Times New Roman" panose="02020603050405020304" pitchFamily="18" charset="0"/>
              </a:rPr>
              <a:t>分析用户命令</a:t>
            </a:r>
            <a:endParaRPr kumimoji="1" lang="zh-CN" altLang="en-US" sz="2400" b="1">
              <a:latin typeface="Times New Roman" panose="02020603050405020304" pitchFamily="18" charset="0"/>
            </a:endParaRPr>
          </a:p>
        </p:txBody>
      </p:sp>
      <p:cxnSp>
        <p:nvCxnSpPr>
          <p:cNvPr id="817158" name="AutoShape 6"/>
          <p:cNvCxnSpPr>
            <a:cxnSpLocks noChangeShapeType="1"/>
            <a:stCxn id="817155" idx="2"/>
            <a:endCxn id="817156" idx="0"/>
          </p:cNvCxnSpPr>
          <p:nvPr/>
        </p:nvCxnSpPr>
        <p:spPr bwMode="auto">
          <a:xfrm flipH="1">
            <a:off x="2195513" y="1916113"/>
            <a:ext cx="2016125" cy="936625"/>
          </a:xfrm>
          <a:prstGeom prst="straightConnector1">
            <a:avLst/>
          </a:prstGeom>
          <a:noFill/>
          <a:ln w="9525">
            <a:solidFill>
              <a:schemeClr val="tx1"/>
            </a:solidFill>
            <a:round/>
            <a:tailEnd type="triangle" w="med" len="med"/>
          </a:ln>
          <a:effectLst/>
        </p:spPr>
      </p:cxnSp>
      <p:cxnSp>
        <p:nvCxnSpPr>
          <p:cNvPr id="817159" name="AutoShape 7"/>
          <p:cNvCxnSpPr>
            <a:cxnSpLocks noChangeShapeType="1"/>
            <a:stCxn id="817155" idx="2"/>
            <a:endCxn id="817157" idx="0"/>
          </p:cNvCxnSpPr>
          <p:nvPr/>
        </p:nvCxnSpPr>
        <p:spPr bwMode="auto">
          <a:xfrm>
            <a:off x="4211638" y="1916113"/>
            <a:ext cx="2160587" cy="936625"/>
          </a:xfrm>
          <a:prstGeom prst="straightConnector1">
            <a:avLst/>
          </a:prstGeom>
          <a:noFill/>
          <a:ln w="9525">
            <a:solidFill>
              <a:schemeClr val="tx1"/>
            </a:solidFill>
            <a:round/>
            <a:tailEnd type="triangle" w="med" len="med"/>
          </a:ln>
          <a:effectLst/>
        </p:spPr>
      </p:cxnSp>
      <p:sp>
        <p:nvSpPr>
          <p:cNvPr id="817160" name="AutoShape 8"/>
          <p:cNvSpPr>
            <a:spLocks noChangeArrowheads="1"/>
          </p:cNvSpPr>
          <p:nvPr/>
        </p:nvSpPr>
        <p:spPr bwMode="auto">
          <a:xfrm>
            <a:off x="6156325" y="3284538"/>
            <a:ext cx="433388" cy="433387"/>
          </a:xfrm>
          <a:prstGeom prst="diamond">
            <a:avLst/>
          </a:prstGeom>
          <a:solidFill>
            <a:srgbClr val="33CCCC"/>
          </a:solidFill>
          <a:ln w="9525">
            <a:solidFill>
              <a:schemeClr val="tx1"/>
            </a:solidFill>
            <a:miter lim="800000"/>
          </a:ln>
          <a:effectLst/>
        </p:spPr>
        <p:txBody>
          <a:bodyPr wrap="none" anchor="ctr"/>
          <a:lstStyle/>
          <a:p>
            <a:pPr algn="ctr"/>
            <a:endParaRPr lang="zh-CN" altLang="zh-CN"/>
          </a:p>
        </p:txBody>
      </p:sp>
      <p:sp>
        <p:nvSpPr>
          <p:cNvPr id="817161" name="Rectangle 9"/>
          <p:cNvSpPr>
            <a:spLocks noChangeArrowheads="1"/>
          </p:cNvSpPr>
          <p:nvPr/>
        </p:nvSpPr>
        <p:spPr bwMode="auto">
          <a:xfrm>
            <a:off x="4284663" y="4508500"/>
            <a:ext cx="1223962" cy="574675"/>
          </a:xfrm>
          <a:prstGeom prst="rect">
            <a:avLst/>
          </a:prstGeom>
          <a:solidFill>
            <a:schemeClr val="accent1"/>
          </a:solidFill>
          <a:ln w="9525">
            <a:solidFill>
              <a:schemeClr val="tx1"/>
            </a:solidFill>
            <a:miter lim="800000"/>
          </a:ln>
          <a:effectLst/>
        </p:spPr>
        <p:txBody>
          <a:bodyPr wrap="none" anchor="ctr"/>
          <a:lstStyle/>
          <a:p>
            <a:pPr algn="ctr"/>
            <a:r>
              <a:rPr kumimoji="1" lang="zh-CN" altLang="en-US" sz="2400" b="1">
                <a:latin typeface="Times New Roman" panose="02020603050405020304" pitchFamily="18" charset="0"/>
              </a:rPr>
              <a:t>销售</a:t>
            </a:r>
            <a:endParaRPr kumimoji="1" lang="zh-CN" altLang="en-US" sz="2400" b="1">
              <a:latin typeface="Times New Roman" panose="02020603050405020304" pitchFamily="18" charset="0"/>
            </a:endParaRPr>
          </a:p>
        </p:txBody>
      </p:sp>
      <p:sp>
        <p:nvSpPr>
          <p:cNvPr id="817162" name="Rectangle 10"/>
          <p:cNvSpPr>
            <a:spLocks noChangeArrowheads="1"/>
          </p:cNvSpPr>
          <p:nvPr/>
        </p:nvSpPr>
        <p:spPr bwMode="auto">
          <a:xfrm>
            <a:off x="7164388" y="4437063"/>
            <a:ext cx="1223962" cy="574675"/>
          </a:xfrm>
          <a:prstGeom prst="rect">
            <a:avLst/>
          </a:prstGeom>
          <a:solidFill>
            <a:schemeClr val="accent1"/>
          </a:solidFill>
          <a:ln w="9525">
            <a:solidFill>
              <a:schemeClr val="tx1"/>
            </a:solidFill>
            <a:miter lim="800000"/>
          </a:ln>
          <a:effectLst/>
        </p:spPr>
        <p:txBody>
          <a:bodyPr wrap="none" anchor="ctr"/>
          <a:lstStyle/>
          <a:p>
            <a:pPr algn="ctr"/>
            <a:r>
              <a:rPr kumimoji="1" lang="zh-CN" altLang="en-US" sz="2400" b="1">
                <a:latin typeface="Times New Roman" panose="02020603050405020304" pitchFamily="18" charset="0"/>
              </a:rPr>
              <a:t>采购</a:t>
            </a:r>
            <a:endParaRPr kumimoji="1" lang="zh-CN" altLang="en-US" sz="2400" b="1">
              <a:latin typeface="Times New Roman" panose="02020603050405020304" pitchFamily="18" charset="0"/>
            </a:endParaRPr>
          </a:p>
        </p:txBody>
      </p:sp>
      <p:cxnSp>
        <p:nvCxnSpPr>
          <p:cNvPr id="817163" name="AutoShape 11"/>
          <p:cNvCxnSpPr>
            <a:cxnSpLocks noChangeShapeType="1"/>
            <a:stCxn id="817160" idx="1"/>
            <a:endCxn id="817161" idx="0"/>
          </p:cNvCxnSpPr>
          <p:nvPr/>
        </p:nvCxnSpPr>
        <p:spPr bwMode="auto">
          <a:xfrm flipH="1">
            <a:off x="4897438" y="3502025"/>
            <a:ext cx="1258887" cy="1006475"/>
          </a:xfrm>
          <a:prstGeom prst="straightConnector1">
            <a:avLst/>
          </a:prstGeom>
          <a:noFill/>
          <a:ln w="9525">
            <a:solidFill>
              <a:schemeClr val="tx1"/>
            </a:solidFill>
            <a:round/>
            <a:tailEnd type="triangle" w="med" len="med"/>
          </a:ln>
          <a:effectLst/>
        </p:spPr>
      </p:cxnSp>
      <p:cxnSp>
        <p:nvCxnSpPr>
          <p:cNvPr id="817164" name="AutoShape 12"/>
          <p:cNvCxnSpPr>
            <a:cxnSpLocks noChangeShapeType="1"/>
            <a:stCxn id="817160" idx="3"/>
            <a:endCxn id="817162" idx="0"/>
          </p:cNvCxnSpPr>
          <p:nvPr/>
        </p:nvCxnSpPr>
        <p:spPr bwMode="auto">
          <a:xfrm>
            <a:off x="6589713" y="3502025"/>
            <a:ext cx="1187450" cy="935038"/>
          </a:xfrm>
          <a:prstGeom prst="straightConnector1">
            <a:avLst/>
          </a:prstGeom>
          <a:noFill/>
          <a:ln w="9525">
            <a:solidFill>
              <a:schemeClr val="tx1"/>
            </a:solidFill>
            <a:round/>
            <a:tailEnd type="triangle" w="med" len="med"/>
          </a:ln>
          <a:effectLst/>
        </p:spPr>
      </p:cxnSp>
      <p:sp>
        <p:nvSpPr>
          <p:cNvPr id="817165" name="AutoShape 13"/>
          <p:cNvSpPr>
            <a:spLocks noChangeArrowheads="1"/>
          </p:cNvSpPr>
          <p:nvPr/>
        </p:nvSpPr>
        <p:spPr bwMode="auto">
          <a:xfrm>
            <a:off x="4716463" y="5013325"/>
            <a:ext cx="433387" cy="433388"/>
          </a:xfrm>
          <a:prstGeom prst="diamond">
            <a:avLst/>
          </a:prstGeom>
          <a:solidFill>
            <a:srgbClr val="33CCCC"/>
          </a:solidFill>
          <a:ln w="9525">
            <a:solidFill>
              <a:schemeClr val="tx1"/>
            </a:solidFill>
            <a:miter lim="800000"/>
          </a:ln>
          <a:effectLst/>
        </p:spPr>
        <p:txBody>
          <a:bodyPr wrap="none" anchor="ctr"/>
          <a:lstStyle/>
          <a:p>
            <a:pPr algn="ctr"/>
            <a:endParaRPr lang="zh-CN" altLang="zh-CN"/>
          </a:p>
        </p:txBody>
      </p:sp>
      <p:sp>
        <p:nvSpPr>
          <p:cNvPr id="817166" name="AutoShape 14"/>
          <p:cNvSpPr>
            <a:spLocks noChangeArrowheads="1"/>
          </p:cNvSpPr>
          <p:nvPr/>
        </p:nvSpPr>
        <p:spPr bwMode="auto">
          <a:xfrm>
            <a:off x="7596188" y="4868863"/>
            <a:ext cx="433387" cy="433387"/>
          </a:xfrm>
          <a:prstGeom prst="diamond">
            <a:avLst/>
          </a:prstGeom>
          <a:solidFill>
            <a:srgbClr val="33CCCC"/>
          </a:solidFill>
          <a:ln w="9525">
            <a:solidFill>
              <a:schemeClr val="tx1"/>
            </a:solidFill>
            <a:miter lim="800000"/>
          </a:ln>
          <a:effectLst/>
        </p:spPr>
        <p:txBody>
          <a:bodyPr wrap="none" anchor="ctr"/>
          <a:lstStyle/>
          <a:p>
            <a:pPr algn="ctr"/>
            <a:endParaRPr lang="zh-CN" altLang="zh-CN"/>
          </a:p>
        </p:txBody>
      </p:sp>
      <p:sp>
        <p:nvSpPr>
          <p:cNvPr id="817167" name="Rectangle 15"/>
          <p:cNvSpPr>
            <a:spLocks noChangeArrowheads="1"/>
          </p:cNvSpPr>
          <p:nvPr/>
        </p:nvSpPr>
        <p:spPr bwMode="auto">
          <a:xfrm>
            <a:off x="2700338" y="5949950"/>
            <a:ext cx="1223962" cy="574675"/>
          </a:xfrm>
          <a:prstGeom prst="rect">
            <a:avLst/>
          </a:prstGeom>
          <a:solidFill>
            <a:schemeClr val="accent1"/>
          </a:solidFill>
          <a:ln w="9525">
            <a:solidFill>
              <a:schemeClr val="tx1"/>
            </a:solidFill>
            <a:miter lim="800000"/>
          </a:ln>
          <a:effectLst/>
        </p:spPr>
        <p:txBody>
          <a:bodyPr wrap="none" anchor="ctr"/>
          <a:lstStyle/>
          <a:p>
            <a:pPr algn="ctr"/>
            <a:r>
              <a:rPr kumimoji="1" lang="zh-CN" altLang="en-US" sz="2400" b="1">
                <a:latin typeface="Times New Roman" panose="02020603050405020304" pitchFamily="18" charset="0"/>
              </a:rPr>
              <a:t>初售</a:t>
            </a:r>
            <a:endParaRPr kumimoji="1" lang="zh-CN" altLang="en-US" sz="2400" b="1">
              <a:latin typeface="Times New Roman" panose="02020603050405020304" pitchFamily="18" charset="0"/>
            </a:endParaRPr>
          </a:p>
        </p:txBody>
      </p:sp>
      <p:sp>
        <p:nvSpPr>
          <p:cNvPr id="817168" name="Rectangle 16"/>
          <p:cNvSpPr>
            <a:spLocks noChangeArrowheads="1"/>
          </p:cNvSpPr>
          <p:nvPr/>
        </p:nvSpPr>
        <p:spPr bwMode="auto">
          <a:xfrm>
            <a:off x="4427538" y="5949950"/>
            <a:ext cx="1223962" cy="574675"/>
          </a:xfrm>
          <a:prstGeom prst="rect">
            <a:avLst/>
          </a:prstGeom>
          <a:solidFill>
            <a:schemeClr val="accent1"/>
          </a:solidFill>
          <a:ln w="9525">
            <a:solidFill>
              <a:schemeClr val="tx1"/>
            </a:solidFill>
            <a:miter lim="800000"/>
          </a:ln>
          <a:effectLst/>
        </p:spPr>
        <p:txBody>
          <a:bodyPr wrap="none" anchor="ctr"/>
          <a:lstStyle/>
          <a:p>
            <a:pPr algn="ctr"/>
            <a:r>
              <a:rPr kumimoji="1" lang="zh-CN" altLang="en-US" sz="2400" b="1">
                <a:latin typeface="Times New Roman" panose="02020603050405020304" pitchFamily="18" charset="0"/>
              </a:rPr>
              <a:t>补售</a:t>
            </a:r>
            <a:endParaRPr kumimoji="1" lang="zh-CN" altLang="en-US" sz="2400" b="1">
              <a:latin typeface="Times New Roman" panose="02020603050405020304" pitchFamily="18" charset="0"/>
            </a:endParaRPr>
          </a:p>
        </p:txBody>
      </p:sp>
      <p:sp>
        <p:nvSpPr>
          <p:cNvPr id="817169" name="Rectangle 17"/>
          <p:cNvSpPr>
            <a:spLocks noChangeArrowheads="1"/>
          </p:cNvSpPr>
          <p:nvPr/>
        </p:nvSpPr>
        <p:spPr bwMode="auto">
          <a:xfrm>
            <a:off x="6084888" y="5949950"/>
            <a:ext cx="1223962" cy="574675"/>
          </a:xfrm>
          <a:prstGeom prst="rect">
            <a:avLst/>
          </a:prstGeom>
          <a:solidFill>
            <a:schemeClr val="accent1"/>
          </a:solidFill>
          <a:ln w="9525">
            <a:solidFill>
              <a:schemeClr val="tx1"/>
            </a:solidFill>
            <a:miter lim="800000"/>
          </a:ln>
          <a:effectLst/>
        </p:spPr>
        <p:txBody>
          <a:bodyPr wrap="none" anchor="ctr"/>
          <a:lstStyle/>
          <a:p>
            <a:pPr algn="ctr"/>
            <a:r>
              <a:rPr kumimoji="1" lang="zh-CN" altLang="en-US" sz="2400" b="1">
                <a:latin typeface="Times New Roman" panose="02020603050405020304" pitchFamily="18" charset="0"/>
              </a:rPr>
              <a:t>统计缺书</a:t>
            </a:r>
            <a:endParaRPr kumimoji="1" lang="zh-CN" altLang="en-US" sz="2400" b="1">
              <a:latin typeface="Times New Roman" panose="02020603050405020304" pitchFamily="18" charset="0"/>
            </a:endParaRPr>
          </a:p>
        </p:txBody>
      </p:sp>
      <p:sp>
        <p:nvSpPr>
          <p:cNvPr id="817170" name="Rectangle 18"/>
          <p:cNvSpPr>
            <a:spLocks noChangeArrowheads="1"/>
          </p:cNvSpPr>
          <p:nvPr/>
        </p:nvSpPr>
        <p:spPr bwMode="auto">
          <a:xfrm>
            <a:off x="7920038" y="6021388"/>
            <a:ext cx="1223962" cy="574675"/>
          </a:xfrm>
          <a:prstGeom prst="rect">
            <a:avLst/>
          </a:prstGeom>
          <a:solidFill>
            <a:schemeClr val="accent1"/>
          </a:solidFill>
          <a:ln w="9525">
            <a:solidFill>
              <a:schemeClr val="tx1"/>
            </a:solidFill>
            <a:miter lim="800000"/>
          </a:ln>
          <a:effectLst/>
        </p:spPr>
        <p:txBody>
          <a:bodyPr wrap="none" anchor="ctr"/>
          <a:lstStyle/>
          <a:p>
            <a:pPr algn="ctr"/>
            <a:r>
              <a:rPr kumimoji="1" lang="zh-CN" altLang="en-US" sz="2400" b="1">
                <a:latin typeface="Times New Roman" panose="02020603050405020304" pitchFamily="18" charset="0"/>
              </a:rPr>
              <a:t>登记进书</a:t>
            </a:r>
            <a:endParaRPr kumimoji="1" lang="zh-CN" altLang="en-US" sz="2400" b="1">
              <a:latin typeface="Times New Roman" panose="02020603050405020304" pitchFamily="18" charset="0"/>
            </a:endParaRPr>
          </a:p>
        </p:txBody>
      </p:sp>
      <p:cxnSp>
        <p:nvCxnSpPr>
          <p:cNvPr id="817171" name="AutoShape 19"/>
          <p:cNvCxnSpPr>
            <a:cxnSpLocks noChangeShapeType="1"/>
            <a:stCxn id="817165" idx="1"/>
            <a:endCxn id="817167" idx="0"/>
          </p:cNvCxnSpPr>
          <p:nvPr/>
        </p:nvCxnSpPr>
        <p:spPr bwMode="auto">
          <a:xfrm flipH="1">
            <a:off x="3313113" y="5230813"/>
            <a:ext cx="1403350" cy="719137"/>
          </a:xfrm>
          <a:prstGeom prst="straightConnector1">
            <a:avLst/>
          </a:prstGeom>
          <a:noFill/>
          <a:ln w="9525">
            <a:solidFill>
              <a:schemeClr val="tx1"/>
            </a:solidFill>
            <a:round/>
            <a:tailEnd type="triangle" w="med" len="med"/>
          </a:ln>
          <a:effectLst/>
        </p:spPr>
      </p:cxnSp>
      <p:cxnSp>
        <p:nvCxnSpPr>
          <p:cNvPr id="817172" name="AutoShape 20"/>
          <p:cNvCxnSpPr>
            <a:cxnSpLocks noChangeShapeType="1"/>
            <a:stCxn id="817165" idx="2"/>
            <a:endCxn id="817168" idx="0"/>
          </p:cNvCxnSpPr>
          <p:nvPr/>
        </p:nvCxnSpPr>
        <p:spPr bwMode="auto">
          <a:xfrm>
            <a:off x="4933950" y="5446713"/>
            <a:ext cx="106363" cy="503237"/>
          </a:xfrm>
          <a:prstGeom prst="straightConnector1">
            <a:avLst/>
          </a:prstGeom>
          <a:noFill/>
          <a:ln w="9525">
            <a:solidFill>
              <a:schemeClr val="tx1"/>
            </a:solidFill>
            <a:round/>
            <a:tailEnd type="triangle" w="med" len="med"/>
          </a:ln>
          <a:effectLst/>
        </p:spPr>
      </p:cxnSp>
      <p:cxnSp>
        <p:nvCxnSpPr>
          <p:cNvPr id="817173" name="AutoShape 21"/>
          <p:cNvCxnSpPr>
            <a:cxnSpLocks noChangeShapeType="1"/>
            <a:stCxn id="817166" idx="1"/>
            <a:endCxn id="817169" idx="0"/>
          </p:cNvCxnSpPr>
          <p:nvPr/>
        </p:nvCxnSpPr>
        <p:spPr bwMode="auto">
          <a:xfrm flipH="1">
            <a:off x="6697663" y="5086350"/>
            <a:ext cx="898525" cy="863600"/>
          </a:xfrm>
          <a:prstGeom prst="straightConnector1">
            <a:avLst/>
          </a:prstGeom>
          <a:noFill/>
          <a:ln w="9525">
            <a:solidFill>
              <a:schemeClr val="tx1"/>
            </a:solidFill>
            <a:round/>
            <a:tailEnd type="triangle" w="med" len="med"/>
          </a:ln>
          <a:effectLst/>
        </p:spPr>
      </p:cxnSp>
      <p:cxnSp>
        <p:nvCxnSpPr>
          <p:cNvPr id="817174" name="AutoShape 22"/>
          <p:cNvCxnSpPr>
            <a:cxnSpLocks noChangeShapeType="1"/>
            <a:stCxn id="817166" idx="3"/>
            <a:endCxn id="817170" idx="0"/>
          </p:cNvCxnSpPr>
          <p:nvPr/>
        </p:nvCxnSpPr>
        <p:spPr bwMode="auto">
          <a:xfrm>
            <a:off x="8029575" y="5086350"/>
            <a:ext cx="503238" cy="935038"/>
          </a:xfrm>
          <a:prstGeom prst="straightConnector1">
            <a:avLst/>
          </a:prstGeom>
          <a:noFill/>
          <a:ln w="9525">
            <a:solidFill>
              <a:schemeClr val="tx1"/>
            </a:solidFill>
            <a:round/>
            <a:tailEnd type="triangle" w="med" len="med"/>
          </a:ln>
          <a:effectLst/>
        </p:spPr>
      </p:cxnSp>
      <p:grpSp>
        <p:nvGrpSpPr>
          <p:cNvPr id="817175" name="Group 23"/>
          <p:cNvGrpSpPr/>
          <p:nvPr/>
        </p:nvGrpSpPr>
        <p:grpSpPr bwMode="auto">
          <a:xfrm>
            <a:off x="900113" y="1989138"/>
            <a:ext cx="2159000" cy="576262"/>
            <a:chOff x="567" y="1253"/>
            <a:chExt cx="1360" cy="363"/>
          </a:xfrm>
        </p:grpSpPr>
        <p:sp>
          <p:nvSpPr>
            <p:cNvPr id="817176" name="Line 24"/>
            <p:cNvSpPr>
              <a:spLocks noChangeShapeType="1"/>
            </p:cNvSpPr>
            <p:nvPr/>
          </p:nvSpPr>
          <p:spPr bwMode="auto">
            <a:xfrm flipV="1">
              <a:off x="1429" y="1344"/>
              <a:ext cx="498" cy="272"/>
            </a:xfrm>
            <a:prstGeom prst="line">
              <a:avLst/>
            </a:prstGeom>
            <a:noFill/>
            <a:ln w="9525">
              <a:solidFill>
                <a:schemeClr val="tx1"/>
              </a:solidFill>
              <a:round/>
              <a:tailEnd type="triangle" w="med" len="med"/>
            </a:ln>
            <a:effectLst/>
          </p:spPr>
          <p:txBody>
            <a:bodyPr wrap="none"/>
            <a:lstStyle/>
            <a:p>
              <a:endParaRPr lang="zh-CN" altLang="en-US"/>
            </a:p>
          </p:txBody>
        </p:sp>
        <p:sp>
          <p:nvSpPr>
            <p:cNvPr id="817177" name="Text Box 25"/>
            <p:cNvSpPr txBox="1">
              <a:spLocks noChangeArrowheads="1"/>
            </p:cNvSpPr>
            <p:nvPr/>
          </p:nvSpPr>
          <p:spPr bwMode="auto">
            <a:xfrm>
              <a:off x="567" y="1253"/>
              <a:ext cx="1179" cy="288"/>
            </a:xfrm>
            <a:prstGeom prst="rect">
              <a:avLst/>
            </a:prstGeom>
            <a:noFill/>
            <a:ln w="9525">
              <a:noFill/>
              <a:miter lim="800000"/>
            </a:ln>
            <a:effectLst/>
          </p:spPr>
          <p:txBody>
            <a:bodyPr>
              <a:spAutoFit/>
            </a:bodyPr>
            <a:lstStyle/>
            <a:p>
              <a:pPr>
                <a:spcBef>
                  <a:spcPct val="50000"/>
                </a:spcBef>
              </a:pPr>
              <a:r>
                <a:rPr kumimoji="1" lang="zh-CN" altLang="en-US" sz="2400">
                  <a:latin typeface="Times New Roman" panose="02020603050405020304" pitchFamily="18" charset="0"/>
                </a:rPr>
                <a:t>用户命令</a:t>
              </a:r>
              <a:endParaRPr kumimoji="1" lang="zh-CN" altLang="en-US" sz="2400">
                <a:latin typeface="Times New Roman" panose="02020603050405020304" pitchFamily="18" charset="0"/>
              </a:endParaRPr>
            </a:p>
          </p:txBody>
        </p:sp>
      </p:grpSp>
      <p:grpSp>
        <p:nvGrpSpPr>
          <p:cNvPr id="817178" name="Group 26"/>
          <p:cNvGrpSpPr/>
          <p:nvPr/>
        </p:nvGrpSpPr>
        <p:grpSpPr bwMode="auto">
          <a:xfrm>
            <a:off x="3276600" y="3573463"/>
            <a:ext cx="2374900" cy="647700"/>
            <a:chOff x="2064" y="2251"/>
            <a:chExt cx="1496" cy="408"/>
          </a:xfrm>
        </p:grpSpPr>
        <p:sp>
          <p:nvSpPr>
            <p:cNvPr id="817179" name="Line 27"/>
            <p:cNvSpPr>
              <a:spLocks noChangeShapeType="1"/>
            </p:cNvSpPr>
            <p:nvPr/>
          </p:nvSpPr>
          <p:spPr bwMode="auto">
            <a:xfrm flipH="1">
              <a:off x="3152" y="2341"/>
              <a:ext cx="408" cy="318"/>
            </a:xfrm>
            <a:prstGeom prst="line">
              <a:avLst/>
            </a:prstGeom>
            <a:noFill/>
            <a:ln w="9525">
              <a:solidFill>
                <a:schemeClr val="tx1"/>
              </a:solidFill>
              <a:round/>
              <a:tailEnd type="triangle" w="med" len="med"/>
            </a:ln>
            <a:effectLst/>
          </p:spPr>
          <p:txBody>
            <a:bodyPr wrap="none"/>
            <a:lstStyle/>
            <a:p>
              <a:endParaRPr lang="zh-CN" altLang="en-US"/>
            </a:p>
          </p:txBody>
        </p:sp>
        <p:sp>
          <p:nvSpPr>
            <p:cNvPr id="817180" name="Text Box 28"/>
            <p:cNvSpPr txBox="1">
              <a:spLocks noChangeArrowheads="1"/>
            </p:cNvSpPr>
            <p:nvPr/>
          </p:nvSpPr>
          <p:spPr bwMode="auto">
            <a:xfrm>
              <a:off x="2064" y="2251"/>
              <a:ext cx="952" cy="288"/>
            </a:xfrm>
            <a:prstGeom prst="rect">
              <a:avLst/>
            </a:prstGeom>
            <a:noFill/>
            <a:ln w="9525">
              <a:noFill/>
              <a:miter lim="800000"/>
            </a:ln>
            <a:effectLst/>
          </p:spPr>
          <p:txBody>
            <a:bodyPr>
              <a:spAutoFit/>
            </a:bodyPr>
            <a:lstStyle/>
            <a:p>
              <a:pPr>
                <a:spcBef>
                  <a:spcPct val="50000"/>
                </a:spcBef>
              </a:pPr>
              <a:r>
                <a:rPr kumimoji="1" lang="zh-CN" altLang="en-US" sz="2400">
                  <a:latin typeface="Times New Roman" panose="02020603050405020304" pitchFamily="18" charset="0"/>
                </a:rPr>
                <a:t>销售命令</a:t>
              </a:r>
              <a:endParaRPr kumimoji="1" lang="zh-CN" altLang="en-US" sz="2400">
                <a:latin typeface="Times New Roman" panose="02020603050405020304" pitchFamily="18" charset="0"/>
              </a:endParaRPr>
            </a:p>
          </p:txBody>
        </p:sp>
      </p:grpSp>
      <p:grpSp>
        <p:nvGrpSpPr>
          <p:cNvPr id="817181" name="Group 29"/>
          <p:cNvGrpSpPr/>
          <p:nvPr/>
        </p:nvGrpSpPr>
        <p:grpSpPr bwMode="auto">
          <a:xfrm>
            <a:off x="5148263" y="5157788"/>
            <a:ext cx="1655762" cy="647700"/>
            <a:chOff x="3243" y="3249"/>
            <a:chExt cx="1043" cy="408"/>
          </a:xfrm>
        </p:grpSpPr>
        <p:sp>
          <p:nvSpPr>
            <p:cNvPr id="817182" name="Line 30"/>
            <p:cNvSpPr>
              <a:spLocks noChangeShapeType="1"/>
            </p:cNvSpPr>
            <p:nvPr/>
          </p:nvSpPr>
          <p:spPr bwMode="auto">
            <a:xfrm>
              <a:off x="3243" y="3475"/>
              <a:ext cx="45" cy="182"/>
            </a:xfrm>
            <a:prstGeom prst="line">
              <a:avLst/>
            </a:prstGeom>
            <a:noFill/>
            <a:ln w="9525">
              <a:solidFill>
                <a:schemeClr val="tx1"/>
              </a:solidFill>
              <a:round/>
              <a:tailEnd type="triangle" w="med" len="med"/>
            </a:ln>
            <a:effectLst/>
          </p:spPr>
          <p:txBody>
            <a:bodyPr wrap="none"/>
            <a:lstStyle/>
            <a:p>
              <a:endParaRPr lang="zh-CN" altLang="en-US"/>
            </a:p>
          </p:txBody>
        </p:sp>
        <p:sp>
          <p:nvSpPr>
            <p:cNvPr id="817183" name="Text Box 31"/>
            <p:cNvSpPr txBox="1">
              <a:spLocks noChangeArrowheads="1"/>
            </p:cNvSpPr>
            <p:nvPr/>
          </p:nvSpPr>
          <p:spPr bwMode="auto">
            <a:xfrm>
              <a:off x="3334" y="3249"/>
              <a:ext cx="952" cy="288"/>
            </a:xfrm>
            <a:prstGeom prst="rect">
              <a:avLst/>
            </a:prstGeom>
            <a:noFill/>
            <a:ln w="9525">
              <a:noFill/>
              <a:miter lim="800000"/>
            </a:ln>
            <a:effectLst/>
          </p:spPr>
          <p:txBody>
            <a:bodyPr>
              <a:spAutoFit/>
            </a:bodyPr>
            <a:lstStyle/>
            <a:p>
              <a:pPr>
                <a:spcBef>
                  <a:spcPct val="50000"/>
                </a:spcBef>
              </a:pPr>
              <a:r>
                <a:rPr kumimoji="1" lang="zh-CN" altLang="en-US" sz="2400">
                  <a:latin typeface="Times New Roman" panose="02020603050405020304" pitchFamily="18" charset="0"/>
                </a:rPr>
                <a:t>补售命令</a:t>
              </a:r>
              <a:endParaRPr kumimoji="1" lang="zh-CN" altLang="en-US" sz="2400">
                <a:latin typeface="Times New Roman" panose="02020603050405020304" pitchFamily="18" charset="0"/>
              </a:endParaRPr>
            </a:p>
          </p:txBody>
        </p:sp>
      </p:grpSp>
      <p:grpSp>
        <p:nvGrpSpPr>
          <p:cNvPr id="817184" name="Group 32"/>
          <p:cNvGrpSpPr/>
          <p:nvPr/>
        </p:nvGrpSpPr>
        <p:grpSpPr bwMode="auto">
          <a:xfrm>
            <a:off x="2339975" y="5084763"/>
            <a:ext cx="1944688" cy="649287"/>
            <a:chOff x="1474" y="3203"/>
            <a:chExt cx="1225" cy="409"/>
          </a:xfrm>
        </p:grpSpPr>
        <p:sp>
          <p:nvSpPr>
            <p:cNvPr id="817185" name="Line 33"/>
            <p:cNvSpPr>
              <a:spLocks noChangeShapeType="1"/>
            </p:cNvSpPr>
            <p:nvPr/>
          </p:nvSpPr>
          <p:spPr bwMode="auto">
            <a:xfrm flipH="1">
              <a:off x="2154" y="3339"/>
              <a:ext cx="545" cy="273"/>
            </a:xfrm>
            <a:prstGeom prst="line">
              <a:avLst/>
            </a:prstGeom>
            <a:noFill/>
            <a:ln w="9525">
              <a:solidFill>
                <a:schemeClr val="tx1"/>
              </a:solidFill>
              <a:round/>
              <a:tailEnd type="triangle" w="med" len="med"/>
            </a:ln>
            <a:effectLst/>
          </p:spPr>
          <p:txBody>
            <a:bodyPr wrap="none"/>
            <a:lstStyle/>
            <a:p>
              <a:endParaRPr lang="zh-CN" altLang="en-US"/>
            </a:p>
          </p:txBody>
        </p:sp>
        <p:sp>
          <p:nvSpPr>
            <p:cNvPr id="817186" name="Text Box 34"/>
            <p:cNvSpPr txBox="1">
              <a:spLocks noChangeArrowheads="1"/>
            </p:cNvSpPr>
            <p:nvPr/>
          </p:nvSpPr>
          <p:spPr bwMode="auto">
            <a:xfrm>
              <a:off x="1474" y="3203"/>
              <a:ext cx="952" cy="288"/>
            </a:xfrm>
            <a:prstGeom prst="rect">
              <a:avLst/>
            </a:prstGeom>
            <a:noFill/>
            <a:ln w="9525">
              <a:noFill/>
              <a:miter lim="800000"/>
            </a:ln>
            <a:effectLst/>
          </p:spPr>
          <p:txBody>
            <a:bodyPr>
              <a:spAutoFit/>
            </a:bodyPr>
            <a:lstStyle/>
            <a:p>
              <a:pPr>
                <a:spcBef>
                  <a:spcPct val="50000"/>
                </a:spcBef>
              </a:pPr>
              <a:r>
                <a:rPr kumimoji="1" lang="zh-CN" altLang="en-US" sz="2400">
                  <a:latin typeface="Times New Roman" panose="02020603050405020304" pitchFamily="18" charset="0"/>
                </a:rPr>
                <a:t>初售命令</a:t>
              </a:r>
              <a:endParaRPr kumimoji="1" lang="zh-CN" altLang="en-US" sz="2400">
                <a:latin typeface="Times New Roman" panose="02020603050405020304" pitchFamily="18" charset="0"/>
              </a:endParaRPr>
            </a:p>
          </p:txBody>
        </p:sp>
      </p:grpSp>
      <p:grpSp>
        <p:nvGrpSpPr>
          <p:cNvPr id="817187" name="Group 35"/>
          <p:cNvGrpSpPr/>
          <p:nvPr/>
        </p:nvGrpSpPr>
        <p:grpSpPr bwMode="auto">
          <a:xfrm>
            <a:off x="7092950" y="3500438"/>
            <a:ext cx="2051050" cy="576262"/>
            <a:chOff x="4468" y="2205"/>
            <a:chExt cx="1292" cy="363"/>
          </a:xfrm>
        </p:grpSpPr>
        <p:sp>
          <p:nvSpPr>
            <p:cNvPr id="817188" name="Line 36"/>
            <p:cNvSpPr>
              <a:spLocks noChangeShapeType="1"/>
            </p:cNvSpPr>
            <p:nvPr/>
          </p:nvSpPr>
          <p:spPr bwMode="auto">
            <a:xfrm>
              <a:off x="4468" y="2296"/>
              <a:ext cx="362" cy="272"/>
            </a:xfrm>
            <a:prstGeom prst="line">
              <a:avLst/>
            </a:prstGeom>
            <a:noFill/>
            <a:ln w="9525">
              <a:solidFill>
                <a:schemeClr val="tx1"/>
              </a:solidFill>
              <a:round/>
              <a:tailEnd type="triangle" w="med" len="med"/>
            </a:ln>
            <a:effectLst/>
          </p:spPr>
          <p:txBody>
            <a:bodyPr wrap="none"/>
            <a:lstStyle/>
            <a:p>
              <a:endParaRPr lang="zh-CN" altLang="en-US"/>
            </a:p>
          </p:txBody>
        </p:sp>
        <p:sp>
          <p:nvSpPr>
            <p:cNvPr id="817189" name="Text Box 37"/>
            <p:cNvSpPr txBox="1">
              <a:spLocks noChangeArrowheads="1"/>
            </p:cNvSpPr>
            <p:nvPr/>
          </p:nvSpPr>
          <p:spPr bwMode="auto">
            <a:xfrm>
              <a:off x="4808" y="2205"/>
              <a:ext cx="952" cy="288"/>
            </a:xfrm>
            <a:prstGeom prst="rect">
              <a:avLst/>
            </a:prstGeom>
            <a:noFill/>
            <a:ln w="9525">
              <a:noFill/>
              <a:miter lim="800000"/>
            </a:ln>
            <a:effectLst/>
          </p:spPr>
          <p:txBody>
            <a:bodyPr>
              <a:spAutoFit/>
            </a:bodyPr>
            <a:lstStyle/>
            <a:p>
              <a:pPr>
                <a:spcBef>
                  <a:spcPct val="50000"/>
                </a:spcBef>
              </a:pPr>
              <a:r>
                <a:rPr kumimoji="1" lang="zh-CN" altLang="en-US" sz="2400">
                  <a:latin typeface="Times New Roman" panose="02020603050405020304" pitchFamily="18" charset="0"/>
                </a:rPr>
                <a:t>采购命令</a:t>
              </a:r>
              <a:endParaRPr kumimoji="1" lang="zh-CN" altLang="en-US" sz="2400">
                <a:latin typeface="Times New Roman" panose="02020603050405020304" pitchFamily="18" charset="0"/>
              </a:endParaRPr>
            </a:p>
          </p:txBody>
        </p:sp>
      </p:grpSp>
      <p:grpSp>
        <p:nvGrpSpPr>
          <p:cNvPr id="817190" name="Group 38"/>
          <p:cNvGrpSpPr/>
          <p:nvPr/>
        </p:nvGrpSpPr>
        <p:grpSpPr bwMode="auto">
          <a:xfrm>
            <a:off x="6227763" y="5157788"/>
            <a:ext cx="1511300" cy="815975"/>
            <a:chOff x="3923" y="3249"/>
            <a:chExt cx="952" cy="514"/>
          </a:xfrm>
        </p:grpSpPr>
        <p:sp>
          <p:nvSpPr>
            <p:cNvPr id="817191" name="Line 39"/>
            <p:cNvSpPr>
              <a:spLocks noChangeShapeType="1"/>
            </p:cNvSpPr>
            <p:nvPr/>
          </p:nvSpPr>
          <p:spPr bwMode="auto">
            <a:xfrm flipH="1">
              <a:off x="4286" y="3249"/>
              <a:ext cx="273" cy="317"/>
            </a:xfrm>
            <a:prstGeom prst="line">
              <a:avLst/>
            </a:prstGeom>
            <a:noFill/>
            <a:ln w="9525">
              <a:solidFill>
                <a:schemeClr val="tx1"/>
              </a:solidFill>
              <a:round/>
              <a:tailEnd type="triangle" w="med" len="med"/>
            </a:ln>
            <a:effectLst/>
          </p:spPr>
          <p:txBody>
            <a:bodyPr wrap="none"/>
            <a:lstStyle/>
            <a:p>
              <a:endParaRPr lang="zh-CN" altLang="en-US"/>
            </a:p>
          </p:txBody>
        </p:sp>
        <p:sp>
          <p:nvSpPr>
            <p:cNvPr id="817192" name="Text Box 40"/>
            <p:cNvSpPr txBox="1">
              <a:spLocks noChangeArrowheads="1"/>
            </p:cNvSpPr>
            <p:nvPr/>
          </p:nvSpPr>
          <p:spPr bwMode="auto">
            <a:xfrm>
              <a:off x="3923" y="3475"/>
              <a:ext cx="952" cy="288"/>
            </a:xfrm>
            <a:prstGeom prst="rect">
              <a:avLst/>
            </a:prstGeom>
            <a:noFill/>
            <a:ln w="9525">
              <a:noFill/>
              <a:miter lim="800000"/>
            </a:ln>
            <a:effectLst/>
          </p:spPr>
          <p:txBody>
            <a:bodyPr>
              <a:spAutoFit/>
            </a:bodyPr>
            <a:lstStyle/>
            <a:p>
              <a:pPr>
                <a:spcBef>
                  <a:spcPct val="50000"/>
                </a:spcBef>
              </a:pPr>
              <a:r>
                <a:rPr kumimoji="1" lang="zh-CN" altLang="en-US" sz="2400">
                  <a:latin typeface="Times New Roman" panose="02020603050405020304" pitchFamily="18" charset="0"/>
                </a:rPr>
                <a:t>统计命令</a:t>
              </a:r>
              <a:endParaRPr kumimoji="1" lang="zh-CN" altLang="en-US" sz="2400">
                <a:latin typeface="Times New Roman" panose="02020603050405020304" pitchFamily="18" charset="0"/>
              </a:endParaRPr>
            </a:p>
          </p:txBody>
        </p:sp>
      </p:grpSp>
      <p:grpSp>
        <p:nvGrpSpPr>
          <p:cNvPr id="817193" name="Group 41"/>
          <p:cNvGrpSpPr/>
          <p:nvPr/>
        </p:nvGrpSpPr>
        <p:grpSpPr bwMode="auto">
          <a:xfrm>
            <a:off x="7632700" y="5229225"/>
            <a:ext cx="1511300" cy="744538"/>
            <a:chOff x="4808" y="3294"/>
            <a:chExt cx="952" cy="469"/>
          </a:xfrm>
        </p:grpSpPr>
        <p:sp>
          <p:nvSpPr>
            <p:cNvPr id="817194" name="Line 42"/>
            <p:cNvSpPr>
              <a:spLocks noChangeShapeType="1"/>
            </p:cNvSpPr>
            <p:nvPr/>
          </p:nvSpPr>
          <p:spPr bwMode="auto">
            <a:xfrm>
              <a:off x="5239" y="3294"/>
              <a:ext cx="181" cy="318"/>
            </a:xfrm>
            <a:prstGeom prst="line">
              <a:avLst/>
            </a:prstGeom>
            <a:noFill/>
            <a:ln w="9525">
              <a:solidFill>
                <a:schemeClr val="tx1"/>
              </a:solidFill>
              <a:round/>
              <a:tailEnd type="triangle" w="med" len="med"/>
            </a:ln>
            <a:effectLst/>
          </p:spPr>
          <p:txBody>
            <a:bodyPr wrap="none"/>
            <a:lstStyle/>
            <a:p>
              <a:endParaRPr lang="zh-CN" altLang="en-US"/>
            </a:p>
          </p:txBody>
        </p:sp>
        <p:sp>
          <p:nvSpPr>
            <p:cNvPr id="817195" name="Text Box 43"/>
            <p:cNvSpPr txBox="1">
              <a:spLocks noChangeArrowheads="1"/>
            </p:cNvSpPr>
            <p:nvPr/>
          </p:nvSpPr>
          <p:spPr bwMode="auto">
            <a:xfrm>
              <a:off x="4808" y="3475"/>
              <a:ext cx="952" cy="288"/>
            </a:xfrm>
            <a:prstGeom prst="rect">
              <a:avLst/>
            </a:prstGeom>
            <a:noFill/>
            <a:ln w="9525">
              <a:noFill/>
              <a:miter lim="800000"/>
            </a:ln>
            <a:effectLst/>
          </p:spPr>
          <p:txBody>
            <a:bodyPr>
              <a:spAutoFit/>
            </a:bodyPr>
            <a:lstStyle/>
            <a:p>
              <a:pPr>
                <a:spcBef>
                  <a:spcPct val="50000"/>
                </a:spcBef>
              </a:pPr>
              <a:r>
                <a:rPr kumimoji="1" lang="zh-CN" altLang="en-US" sz="2400">
                  <a:latin typeface="Times New Roman" panose="02020603050405020304" pitchFamily="18" charset="0"/>
                </a:rPr>
                <a:t>登记命令</a:t>
              </a:r>
              <a:endParaRPr kumimoji="1" lang="zh-CN" altLang="en-US" sz="2400">
                <a:latin typeface="Times New Roman" panose="02020603050405020304" pitchFamily="18" charset="0"/>
              </a:endParaRPr>
            </a:p>
          </p:txBody>
        </p:sp>
      </p:grpSp>
    </p:spTree>
  </p:cSld>
  <p:clrMapOvr>
    <a:masterClrMapping/>
  </p:clrMapOvr>
  <p:transition>
    <p:zoom/>
  </p:transition>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日期占位符 3"/>
          <p:cNvSpPr>
            <a:spLocks noGrp="1"/>
          </p:cNvSpPr>
          <p:nvPr>
            <p:ph type="dt" sz="half" idx="10"/>
          </p:nvPr>
        </p:nvSpPr>
        <p:spPr/>
        <p:txBody>
          <a:bodyPr/>
          <a:lstStyle/>
          <a:p>
            <a:fld id="{75E45D6B-B5F6-44BB-BBAC-DA7F61C51BEB}" type="datetime1">
              <a:rPr lang="zh-CN" altLang="en-US"/>
            </a:fld>
            <a:endParaRPr lang="en-US" altLang="zh-CN"/>
          </a:p>
        </p:txBody>
      </p:sp>
      <p:sp>
        <p:nvSpPr>
          <p:cNvPr id="17" name="灯片编号占位符 5"/>
          <p:cNvSpPr>
            <a:spLocks noGrp="1"/>
          </p:cNvSpPr>
          <p:nvPr>
            <p:ph type="sldNum" sz="quarter" idx="12"/>
          </p:nvPr>
        </p:nvSpPr>
        <p:spPr/>
        <p:txBody>
          <a:bodyPr/>
          <a:lstStyle/>
          <a:p>
            <a:fld id="{489D2389-C5A7-4C6E-97AC-C9F06BBA4D1B}" type="slidenum">
              <a:rPr lang="en-US" altLang="zh-CN"/>
            </a:fld>
            <a:endParaRPr lang="en-US" altLang="zh-CN"/>
          </a:p>
        </p:txBody>
      </p:sp>
      <p:sp>
        <p:nvSpPr>
          <p:cNvPr id="818178" name="Rectangle 2"/>
          <p:cNvSpPr>
            <a:spLocks noGrp="1" noChangeArrowheads="1"/>
          </p:cNvSpPr>
          <p:nvPr>
            <p:ph type="body" idx="1"/>
          </p:nvPr>
        </p:nvSpPr>
        <p:spPr>
          <a:xfrm>
            <a:off x="755650" y="0"/>
            <a:ext cx="7772400" cy="1125538"/>
          </a:xfrm>
        </p:spPr>
        <p:txBody>
          <a:bodyPr/>
          <a:lstStyle/>
          <a:p>
            <a:pPr algn="ctr">
              <a:lnSpc>
                <a:spcPct val="90000"/>
              </a:lnSpc>
              <a:buFontTx/>
              <a:buNone/>
            </a:pPr>
            <a:r>
              <a:rPr lang="en-US" altLang="zh-CN" b="0">
                <a:latin typeface="宋体" panose="02010600030101010101" pitchFamily="2" charset="-122"/>
              </a:rPr>
              <a:t>3</a:t>
            </a:r>
            <a:r>
              <a:rPr lang="zh-CN" altLang="en-US" b="0">
                <a:latin typeface="宋体" panose="02010600030101010101" pitchFamily="2" charset="-122"/>
              </a:rPr>
              <a:t>、进行第二级分解</a:t>
            </a:r>
            <a:r>
              <a:rPr lang="en-US" altLang="zh-CN" b="0">
                <a:latin typeface="宋体" panose="02010600030101010101" pitchFamily="2" charset="-122"/>
              </a:rPr>
              <a:t>——</a:t>
            </a:r>
            <a:r>
              <a:rPr lang="zh-CN" altLang="en-US" b="0">
                <a:latin typeface="宋体" panose="02010600030101010101" pitchFamily="2" charset="-122"/>
              </a:rPr>
              <a:t>分解工作分支</a:t>
            </a:r>
            <a:endParaRPr lang="zh-CN" altLang="en-US" b="0">
              <a:latin typeface="宋体" panose="02010600030101010101" pitchFamily="2" charset="-122"/>
            </a:endParaRPr>
          </a:p>
          <a:p>
            <a:pPr algn="ctr">
              <a:lnSpc>
                <a:spcPct val="90000"/>
              </a:lnSpc>
              <a:buFontTx/>
              <a:buNone/>
            </a:pPr>
            <a:r>
              <a:rPr lang="zh-CN" altLang="en-US" b="0">
                <a:latin typeface="宋体" panose="02010600030101010101" pitchFamily="2" charset="-122"/>
              </a:rPr>
              <a:t>（补充操作层和细节层）</a:t>
            </a:r>
            <a:endParaRPr lang="zh-CN" altLang="en-US" b="0">
              <a:latin typeface="宋体" panose="02010600030101010101" pitchFamily="2" charset="-122"/>
            </a:endParaRPr>
          </a:p>
        </p:txBody>
      </p:sp>
      <p:sp>
        <p:nvSpPr>
          <p:cNvPr id="818179" name="Rectangle 3"/>
          <p:cNvSpPr>
            <a:spLocks noChangeArrowheads="1"/>
          </p:cNvSpPr>
          <p:nvPr/>
        </p:nvSpPr>
        <p:spPr bwMode="auto">
          <a:xfrm>
            <a:off x="3419475" y="1125538"/>
            <a:ext cx="1944688" cy="574675"/>
          </a:xfrm>
          <a:prstGeom prst="rect">
            <a:avLst/>
          </a:prstGeom>
          <a:solidFill>
            <a:schemeClr val="accent1"/>
          </a:solidFill>
          <a:ln w="9525">
            <a:solidFill>
              <a:schemeClr val="tx1"/>
            </a:solidFill>
            <a:miter lim="800000"/>
          </a:ln>
          <a:effectLst/>
        </p:spPr>
        <p:txBody>
          <a:bodyPr wrap="none" anchor="ctr"/>
          <a:lstStyle/>
          <a:p>
            <a:pPr algn="ctr"/>
            <a:r>
              <a:rPr kumimoji="1" lang="zh-CN" altLang="en-US" sz="2800" b="1">
                <a:latin typeface="Times New Roman" panose="02020603050405020304" pitchFamily="18" charset="0"/>
              </a:rPr>
              <a:t>销售</a:t>
            </a:r>
            <a:endParaRPr kumimoji="1" lang="zh-CN" altLang="en-US" sz="2800" b="1">
              <a:latin typeface="Times New Roman" panose="02020603050405020304" pitchFamily="18" charset="0"/>
            </a:endParaRPr>
          </a:p>
        </p:txBody>
      </p:sp>
      <p:sp>
        <p:nvSpPr>
          <p:cNvPr id="818180" name="Rectangle 4"/>
          <p:cNvSpPr>
            <a:spLocks noChangeArrowheads="1"/>
          </p:cNvSpPr>
          <p:nvPr/>
        </p:nvSpPr>
        <p:spPr bwMode="auto">
          <a:xfrm>
            <a:off x="1331913" y="2492375"/>
            <a:ext cx="1223962" cy="574675"/>
          </a:xfrm>
          <a:prstGeom prst="rect">
            <a:avLst/>
          </a:prstGeom>
          <a:solidFill>
            <a:schemeClr val="accent1"/>
          </a:solidFill>
          <a:ln w="9525">
            <a:solidFill>
              <a:schemeClr val="tx1"/>
            </a:solidFill>
            <a:miter lim="800000"/>
          </a:ln>
          <a:effectLst/>
        </p:spPr>
        <p:txBody>
          <a:bodyPr wrap="none" anchor="ctr"/>
          <a:lstStyle/>
          <a:p>
            <a:pPr algn="ctr"/>
            <a:r>
              <a:rPr kumimoji="1" lang="zh-CN" altLang="en-US" sz="2800" b="1">
                <a:latin typeface="Times New Roman" panose="02020603050405020304" pitchFamily="18" charset="0"/>
              </a:rPr>
              <a:t>初售</a:t>
            </a:r>
            <a:endParaRPr kumimoji="1" lang="zh-CN" altLang="en-US" sz="2800" b="1">
              <a:latin typeface="Times New Roman" panose="02020603050405020304" pitchFamily="18" charset="0"/>
            </a:endParaRPr>
          </a:p>
        </p:txBody>
      </p:sp>
      <p:sp>
        <p:nvSpPr>
          <p:cNvPr id="818181" name="Rectangle 5"/>
          <p:cNvSpPr>
            <a:spLocks noChangeArrowheads="1"/>
          </p:cNvSpPr>
          <p:nvPr/>
        </p:nvSpPr>
        <p:spPr bwMode="auto">
          <a:xfrm>
            <a:off x="6156325" y="2492375"/>
            <a:ext cx="1225550" cy="574675"/>
          </a:xfrm>
          <a:prstGeom prst="rect">
            <a:avLst/>
          </a:prstGeom>
          <a:solidFill>
            <a:schemeClr val="accent1"/>
          </a:solidFill>
          <a:ln w="9525">
            <a:solidFill>
              <a:schemeClr val="tx1"/>
            </a:solidFill>
            <a:miter lim="800000"/>
          </a:ln>
          <a:effectLst/>
        </p:spPr>
        <p:txBody>
          <a:bodyPr wrap="none" anchor="ctr"/>
          <a:lstStyle/>
          <a:p>
            <a:pPr algn="ctr"/>
            <a:r>
              <a:rPr kumimoji="1" lang="zh-CN" altLang="en-US" sz="2800" b="1">
                <a:latin typeface="Times New Roman" panose="02020603050405020304" pitchFamily="18" charset="0"/>
              </a:rPr>
              <a:t>补售</a:t>
            </a:r>
            <a:endParaRPr kumimoji="1" lang="zh-CN" altLang="en-US" sz="2800" b="1">
              <a:latin typeface="Times New Roman" panose="02020603050405020304" pitchFamily="18" charset="0"/>
            </a:endParaRPr>
          </a:p>
        </p:txBody>
      </p:sp>
      <p:cxnSp>
        <p:nvCxnSpPr>
          <p:cNvPr id="818182" name="AutoShape 6"/>
          <p:cNvCxnSpPr>
            <a:cxnSpLocks noChangeShapeType="1"/>
            <a:stCxn id="818179" idx="2"/>
            <a:endCxn id="818180" idx="0"/>
          </p:cNvCxnSpPr>
          <p:nvPr/>
        </p:nvCxnSpPr>
        <p:spPr bwMode="auto">
          <a:xfrm flipH="1">
            <a:off x="1944688" y="1700213"/>
            <a:ext cx="2447925" cy="792162"/>
          </a:xfrm>
          <a:prstGeom prst="straightConnector1">
            <a:avLst/>
          </a:prstGeom>
          <a:noFill/>
          <a:ln w="9525">
            <a:solidFill>
              <a:schemeClr val="tx1"/>
            </a:solidFill>
            <a:round/>
            <a:tailEnd type="triangle" w="med" len="med"/>
          </a:ln>
          <a:effectLst/>
        </p:spPr>
      </p:cxnSp>
      <p:cxnSp>
        <p:nvCxnSpPr>
          <p:cNvPr id="818183" name="AutoShape 7"/>
          <p:cNvCxnSpPr>
            <a:cxnSpLocks noChangeShapeType="1"/>
            <a:stCxn id="818179" idx="2"/>
            <a:endCxn id="818181" idx="0"/>
          </p:cNvCxnSpPr>
          <p:nvPr/>
        </p:nvCxnSpPr>
        <p:spPr bwMode="auto">
          <a:xfrm>
            <a:off x="4392613" y="1700213"/>
            <a:ext cx="2376487" cy="792162"/>
          </a:xfrm>
          <a:prstGeom prst="straightConnector1">
            <a:avLst/>
          </a:prstGeom>
          <a:noFill/>
          <a:ln w="9525">
            <a:solidFill>
              <a:schemeClr val="tx1"/>
            </a:solidFill>
            <a:round/>
            <a:tailEnd type="triangle" w="med" len="med"/>
          </a:ln>
          <a:effectLst/>
        </p:spPr>
      </p:cxnSp>
      <p:sp>
        <p:nvSpPr>
          <p:cNvPr id="818184" name="AutoShape 8"/>
          <p:cNvSpPr>
            <a:spLocks noChangeArrowheads="1"/>
          </p:cNvSpPr>
          <p:nvPr/>
        </p:nvSpPr>
        <p:spPr bwMode="auto">
          <a:xfrm>
            <a:off x="4211638" y="1557338"/>
            <a:ext cx="433387" cy="433387"/>
          </a:xfrm>
          <a:prstGeom prst="diamond">
            <a:avLst/>
          </a:prstGeom>
          <a:solidFill>
            <a:srgbClr val="33CCCC"/>
          </a:solidFill>
          <a:ln w="9525">
            <a:solidFill>
              <a:schemeClr val="tx1"/>
            </a:solidFill>
            <a:miter lim="800000"/>
          </a:ln>
          <a:effectLst/>
        </p:spPr>
        <p:txBody>
          <a:bodyPr wrap="none" anchor="ctr"/>
          <a:lstStyle/>
          <a:p>
            <a:pPr algn="ctr"/>
            <a:endParaRPr lang="zh-CN" altLang="zh-CN"/>
          </a:p>
        </p:txBody>
      </p:sp>
      <p:sp>
        <p:nvSpPr>
          <p:cNvPr id="818185" name="Rectangle 9"/>
          <p:cNvSpPr>
            <a:spLocks noChangeArrowheads="1"/>
          </p:cNvSpPr>
          <p:nvPr/>
        </p:nvSpPr>
        <p:spPr bwMode="auto">
          <a:xfrm>
            <a:off x="3635375" y="3789363"/>
            <a:ext cx="1944688" cy="574675"/>
          </a:xfrm>
          <a:prstGeom prst="rect">
            <a:avLst/>
          </a:prstGeom>
          <a:solidFill>
            <a:schemeClr val="accent1"/>
          </a:solidFill>
          <a:ln w="9525">
            <a:solidFill>
              <a:schemeClr val="tx1"/>
            </a:solidFill>
            <a:miter lim="800000"/>
          </a:ln>
          <a:effectLst/>
        </p:spPr>
        <p:txBody>
          <a:bodyPr wrap="none" anchor="ctr"/>
          <a:lstStyle/>
          <a:p>
            <a:pPr algn="ctr"/>
            <a:r>
              <a:rPr kumimoji="1" lang="zh-CN" altLang="en-US" sz="2400" b="1">
                <a:latin typeface="Times New Roman" panose="02020603050405020304" pitchFamily="18" charset="0"/>
              </a:rPr>
              <a:t>采购</a:t>
            </a:r>
            <a:endParaRPr kumimoji="1" lang="zh-CN" altLang="en-US" sz="2400" b="1">
              <a:latin typeface="Times New Roman" panose="02020603050405020304" pitchFamily="18" charset="0"/>
            </a:endParaRPr>
          </a:p>
        </p:txBody>
      </p:sp>
      <p:sp>
        <p:nvSpPr>
          <p:cNvPr id="818186" name="AutoShape 10"/>
          <p:cNvSpPr>
            <a:spLocks noChangeArrowheads="1"/>
          </p:cNvSpPr>
          <p:nvPr/>
        </p:nvSpPr>
        <p:spPr bwMode="auto">
          <a:xfrm>
            <a:off x="4356100" y="4292600"/>
            <a:ext cx="433388" cy="433388"/>
          </a:xfrm>
          <a:prstGeom prst="diamond">
            <a:avLst/>
          </a:prstGeom>
          <a:solidFill>
            <a:srgbClr val="33CCCC"/>
          </a:solidFill>
          <a:ln w="9525">
            <a:solidFill>
              <a:schemeClr val="tx1"/>
            </a:solidFill>
            <a:miter lim="800000"/>
          </a:ln>
          <a:effectLst/>
        </p:spPr>
        <p:txBody>
          <a:bodyPr wrap="none" anchor="ctr"/>
          <a:lstStyle/>
          <a:p>
            <a:pPr algn="ctr"/>
            <a:endParaRPr lang="zh-CN" altLang="zh-CN"/>
          </a:p>
        </p:txBody>
      </p:sp>
      <p:sp>
        <p:nvSpPr>
          <p:cNvPr id="818187" name="Rectangle 11"/>
          <p:cNvSpPr>
            <a:spLocks noChangeArrowheads="1"/>
          </p:cNvSpPr>
          <p:nvPr/>
        </p:nvSpPr>
        <p:spPr bwMode="auto">
          <a:xfrm>
            <a:off x="2411413" y="5373688"/>
            <a:ext cx="1657350" cy="574675"/>
          </a:xfrm>
          <a:prstGeom prst="rect">
            <a:avLst/>
          </a:prstGeom>
          <a:solidFill>
            <a:schemeClr val="accent1"/>
          </a:solidFill>
          <a:ln w="9525">
            <a:solidFill>
              <a:schemeClr val="tx1"/>
            </a:solidFill>
            <a:miter lim="800000"/>
          </a:ln>
          <a:effectLst/>
        </p:spPr>
        <p:txBody>
          <a:bodyPr wrap="none" anchor="ctr"/>
          <a:lstStyle/>
          <a:p>
            <a:pPr algn="ctr"/>
            <a:r>
              <a:rPr kumimoji="1" lang="zh-CN" altLang="en-US" sz="2400" b="1">
                <a:latin typeface="Times New Roman" panose="02020603050405020304" pitchFamily="18" charset="0"/>
              </a:rPr>
              <a:t>统计缺书</a:t>
            </a:r>
            <a:endParaRPr kumimoji="1" lang="zh-CN" altLang="en-US" sz="2400" b="1">
              <a:latin typeface="Times New Roman" panose="02020603050405020304" pitchFamily="18" charset="0"/>
            </a:endParaRPr>
          </a:p>
        </p:txBody>
      </p:sp>
      <p:sp>
        <p:nvSpPr>
          <p:cNvPr id="818188" name="Rectangle 12"/>
          <p:cNvSpPr>
            <a:spLocks noChangeArrowheads="1"/>
          </p:cNvSpPr>
          <p:nvPr/>
        </p:nvSpPr>
        <p:spPr bwMode="auto">
          <a:xfrm>
            <a:off x="4932363" y="5445125"/>
            <a:ext cx="1692275" cy="574675"/>
          </a:xfrm>
          <a:prstGeom prst="rect">
            <a:avLst/>
          </a:prstGeom>
          <a:solidFill>
            <a:schemeClr val="accent1"/>
          </a:solidFill>
          <a:ln w="9525">
            <a:solidFill>
              <a:schemeClr val="tx1"/>
            </a:solidFill>
            <a:miter lim="800000"/>
          </a:ln>
          <a:effectLst/>
        </p:spPr>
        <p:txBody>
          <a:bodyPr wrap="none" anchor="ctr"/>
          <a:lstStyle/>
          <a:p>
            <a:pPr algn="ctr"/>
            <a:r>
              <a:rPr kumimoji="1" lang="zh-CN" altLang="en-US" sz="2400" b="1">
                <a:latin typeface="Times New Roman" panose="02020603050405020304" pitchFamily="18" charset="0"/>
              </a:rPr>
              <a:t>登记进书</a:t>
            </a:r>
            <a:endParaRPr kumimoji="1" lang="zh-CN" altLang="en-US" sz="2400" b="1">
              <a:latin typeface="Times New Roman" panose="02020603050405020304" pitchFamily="18" charset="0"/>
            </a:endParaRPr>
          </a:p>
        </p:txBody>
      </p:sp>
      <p:cxnSp>
        <p:nvCxnSpPr>
          <p:cNvPr id="818189" name="AutoShape 13"/>
          <p:cNvCxnSpPr>
            <a:cxnSpLocks noChangeShapeType="1"/>
            <a:stCxn id="818186" idx="1"/>
            <a:endCxn id="818187" idx="0"/>
          </p:cNvCxnSpPr>
          <p:nvPr/>
        </p:nvCxnSpPr>
        <p:spPr bwMode="auto">
          <a:xfrm flipH="1">
            <a:off x="3240088" y="4510088"/>
            <a:ext cx="1116012" cy="863600"/>
          </a:xfrm>
          <a:prstGeom prst="straightConnector1">
            <a:avLst/>
          </a:prstGeom>
          <a:noFill/>
          <a:ln w="9525">
            <a:solidFill>
              <a:schemeClr val="tx1"/>
            </a:solidFill>
            <a:round/>
            <a:tailEnd type="triangle" w="med" len="med"/>
          </a:ln>
          <a:effectLst/>
        </p:spPr>
      </p:cxnSp>
      <p:cxnSp>
        <p:nvCxnSpPr>
          <p:cNvPr id="818190" name="AutoShape 14"/>
          <p:cNvCxnSpPr>
            <a:cxnSpLocks noChangeShapeType="1"/>
            <a:stCxn id="818186" idx="3"/>
            <a:endCxn id="818188" idx="0"/>
          </p:cNvCxnSpPr>
          <p:nvPr/>
        </p:nvCxnSpPr>
        <p:spPr bwMode="auto">
          <a:xfrm>
            <a:off x="4789488" y="4510088"/>
            <a:ext cx="989012" cy="935037"/>
          </a:xfrm>
          <a:prstGeom prst="straightConnector1">
            <a:avLst/>
          </a:prstGeom>
          <a:noFill/>
          <a:ln w="9525">
            <a:solidFill>
              <a:schemeClr val="tx1"/>
            </a:solidFill>
            <a:round/>
            <a:tailEnd type="triangle" w="med" len="med"/>
          </a:ln>
          <a:effectLst/>
        </p:spPr>
      </p:cxnSp>
    </p:spTree>
  </p:cSld>
  <p:clrMapOvr>
    <a:masterClrMapping/>
  </p:clrMapOvr>
  <p:transition>
    <p:zoom/>
  </p:transition>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日期占位符 3"/>
          <p:cNvSpPr>
            <a:spLocks noGrp="1"/>
          </p:cNvSpPr>
          <p:nvPr>
            <p:ph type="dt" sz="half" idx="10"/>
          </p:nvPr>
        </p:nvSpPr>
        <p:spPr/>
        <p:txBody>
          <a:bodyPr/>
          <a:lstStyle/>
          <a:p>
            <a:fld id="{98E247E9-35B5-4C8E-A072-12E0BDB5A914}" type="datetime1">
              <a:rPr lang="zh-CN" altLang="en-US"/>
            </a:fld>
            <a:endParaRPr lang="en-US" altLang="zh-CN"/>
          </a:p>
        </p:txBody>
      </p:sp>
      <p:sp>
        <p:nvSpPr>
          <p:cNvPr id="38" name="灯片编号占位符 5"/>
          <p:cNvSpPr>
            <a:spLocks noGrp="1"/>
          </p:cNvSpPr>
          <p:nvPr>
            <p:ph type="sldNum" sz="quarter" idx="12"/>
          </p:nvPr>
        </p:nvSpPr>
        <p:spPr/>
        <p:txBody>
          <a:bodyPr/>
          <a:lstStyle/>
          <a:p>
            <a:fld id="{3819A76E-63ED-4D93-B053-5905E35B8C2F}" type="slidenum">
              <a:rPr lang="en-US" altLang="zh-CN"/>
            </a:fld>
            <a:endParaRPr lang="en-US" altLang="zh-CN"/>
          </a:p>
        </p:txBody>
      </p:sp>
      <p:sp>
        <p:nvSpPr>
          <p:cNvPr id="967683" name="Rectangle 3"/>
          <p:cNvSpPr>
            <a:spLocks noChangeArrowheads="1"/>
          </p:cNvSpPr>
          <p:nvPr/>
        </p:nvSpPr>
        <p:spPr bwMode="auto">
          <a:xfrm>
            <a:off x="3998913" y="58738"/>
            <a:ext cx="1944687" cy="574675"/>
          </a:xfrm>
          <a:prstGeom prst="rect">
            <a:avLst/>
          </a:prstGeom>
          <a:solidFill>
            <a:schemeClr val="accent1"/>
          </a:solidFill>
          <a:ln w="9525">
            <a:solidFill>
              <a:schemeClr val="tx1"/>
            </a:solidFill>
            <a:miter lim="800000"/>
          </a:ln>
          <a:effectLst/>
        </p:spPr>
        <p:txBody>
          <a:bodyPr wrap="none" anchor="ctr"/>
          <a:lstStyle/>
          <a:p>
            <a:pPr algn="ctr"/>
            <a:r>
              <a:rPr kumimoji="1" lang="zh-CN" altLang="en-US" sz="2800" b="1">
                <a:latin typeface="Times New Roman" panose="02020603050405020304" pitchFamily="18" charset="0"/>
              </a:rPr>
              <a:t>销售</a:t>
            </a:r>
            <a:endParaRPr kumimoji="1" lang="zh-CN" altLang="en-US" sz="2800" b="1">
              <a:latin typeface="Times New Roman" panose="02020603050405020304" pitchFamily="18" charset="0"/>
            </a:endParaRPr>
          </a:p>
        </p:txBody>
      </p:sp>
      <p:sp>
        <p:nvSpPr>
          <p:cNvPr id="967684" name="Rectangle 4"/>
          <p:cNvSpPr>
            <a:spLocks noChangeArrowheads="1"/>
          </p:cNvSpPr>
          <p:nvPr/>
        </p:nvSpPr>
        <p:spPr bwMode="auto">
          <a:xfrm>
            <a:off x="2514600" y="914400"/>
            <a:ext cx="1223963" cy="574675"/>
          </a:xfrm>
          <a:prstGeom prst="rect">
            <a:avLst/>
          </a:prstGeom>
          <a:solidFill>
            <a:schemeClr val="accent1"/>
          </a:solidFill>
          <a:ln w="9525">
            <a:solidFill>
              <a:schemeClr val="tx1"/>
            </a:solidFill>
            <a:miter lim="800000"/>
          </a:ln>
          <a:effectLst/>
        </p:spPr>
        <p:txBody>
          <a:bodyPr wrap="none" anchor="ctr"/>
          <a:lstStyle/>
          <a:p>
            <a:pPr algn="ctr"/>
            <a:r>
              <a:rPr kumimoji="1" lang="zh-CN" altLang="en-US" sz="2800" b="1">
                <a:latin typeface="Times New Roman" panose="02020603050405020304" pitchFamily="18" charset="0"/>
              </a:rPr>
              <a:t>初售</a:t>
            </a:r>
            <a:endParaRPr kumimoji="1" lang="zh-CN" altLang="en-US" sz="2800" b="1">
              <a:latin typeface="Times New Roman" panose="02020603050405020304" pitchFamily="18" charset="0"/>
            </a:endParaRPr>
          </a:p>
        </p:txBody>
      </p:sp>
      <p:sp>
        <p:nvSpPr>
          <p:cNvPr id="967685" name="Rectangle 5"/>
          <p:cNvSpPr>
            <a:spLocks noChangeArrowheads="1"/>
          </p:cNvSpPr>
          <p:nvPr/>
        </p:nvSpPr>
        <p:spPr bwMode="auto">
          <a:xfrm>
            <a:off x="6308725" y="1044575"/>
            <a:ext cx="1225550" cy="574675"/>
          </a:xfrm>
          <a:prstGeom prst="rect">
            <a:avLst/>
          </a:prstGeom>
          <a:solidFill>
            <a:schemeClr val="accent1"/>
          </a:solidFill>
          <a:ln w="9525">
            <a:solidFill>
              <a:schemeClr val="tx1"/>
            </a:solidFill>
            <a:miter lim="800000"/>
          </a:ln>
          <a:effectLst/>
        </p:spPr>
        <p:txBody>
          <a:bodyPr wrap="none" anchor="ctr"/>
          <a:lstStyle/>
          <a:p>
            <a:pPr algn="ctr"/>
            <a:r>
              <a:rPr kumimoji="1" lang="zh-CN" altLang="en-US" sz="2800" b="1">
                <a:latin typeface="Times New Roman" panose="02020603050405020304" pitchFamily="18" charset="0"/>
              </a:rPr>
              <a:t>补售</a:t>
            </a:r>
            <a:endParaRPr kumimoji="1" lang="zh-CN" altLang="en-US" sz="2800" b="1">
              <a:latin typeface="Times New Roman" panose="02020603050405020304" pitchFamily="18" charset="0"/>
            </a:endParaRPr>
          </a:p>
        </p:txBody>
      </p:sp>
      <p:cxnSp>
        <p:nvCxnSpPr>
          <p:cNvPr id="967686" name="AutoShape 6"/>
          <p:cNvCxnSpPr>
            <a:cxnSpLocks noChangeShapeType="1"/>
            <a:stCxn id="967683" idx="2"/>
            <a:endCxn id="967684" idx="0"/>
          </p:cNvCxnSpPr>
          <p:nvPr/>
        </p:nvCxnSpPr>
        <p:spPr bwMode="auto">
          <a:xfrm flipH="1">
            <a:off x="3127375" y="633413"/>
            <a:ext cx="1844675" cy="280987"/>
          </a:xfrm>
          <a:prstGeom prst="straightConnector1">
            <a:avLst/>
          </a:prstGeom>
          <a:noFill/>
          <a:ln w="9525">
            <a:solidFill>
              <a:schemeClr val="tx1"/>
            </a:solidFill>
            <a:round/>
            <a:tailEnd type="triangle" w="med" len="med"/>
          </a:ln>
          <a:effectLst/>
        </p:spPr>
      </p:cxnSp>
      <p:cxnSp>
        <p:nvCxnSpPr>
          <p:cNvPr id="967687" name="AutoShape 7"/>
          <p:cNvCxnSpPr>
            <a:cxnSpLocks noChangeShapeType="1"/>
            <a:stCxn id="967683" idx="2"/>
            <a:endCxn id="967685" idx="0"/>
          </p:cNvCxnSpPr>
          <p:nvPr/>
        </p:nvCxnSpPr>
        <p:spPr bwMode="auto">
          <a:xfrm>
            <a:off x="4972050" y="633413"/>
            <a:ext cx="1949450" cy="411162"/>
          </a:xfrm>
          <a:prstGeom prst="straightConnector1">
            <a:avLst/>
          </a:prstGeom>
          <a:noFill/>
          <a:ln w="9525">
            <a:solidFill>
              <a:schemeClr val="tx1"/>
            </a:solidFill>
            <a:round/>
            <a:tailEnd type="triangle" w="med" len="med"/>
          </a:ln>
          <a:effectLst/>
        </p:spPr>
      </p:cxnSp>
      <p:sp>
        <p:nvSpPr>
          <p:cNvPr id="967688" name="AutoShape 8"/>
          <p:cNvSpPr>
            <a:spLocks noChangeArrowheads="1"/>
          </p:cNvSpPr>
          <p:nvPr/>
        </p:nvSpPr>
        <p:spPr bwMode="auto">
          <a:xfrm>
            <a:off x="4748213" y="381000"/>
            <a:ext cx="433387" cy="433388"/>
          </a:xfrm>
          <a:prstGeom prst="diamond">
            <a:avLst/>
          </a:prstGeom>
          <a:solidFill>
            <a:srgbClr val="33CCCC"/>
          </a:solidFill>
          <a:ln w="9525">
            <a:solidFill>
              <a:schemeClr val="tx1"/>
            </a:solidFill>
            <a:miter lim="800000"/>
          </a:ln>
          <a:effectLst/>
        </p:spPr>
        <p:txBody>
          <a:bodyPr wrap="none" anchor="ctr"/>
          <a:lstStyle/>
          <a:p>
            <a:pPr algn="ctr"/>
            <a:endParaRPr lang="zh-CN" altLang="zh-CN"/>
          </a:p>
        </p:txBody>
      </p:sp>
      <p:sp>
        <p:nvSpPr>
          <p:cNvPr id="967695" name="Rectangle 15"/>
          <p:cNvSpPr>
            <a:spLocks noChangeArrowheads="1"/>
          </p:cNvSpPr>
          <p:nvPr/>
        </p:nvSpPr>
        <p:spPr bwMode="auto">
          <a:xfrm>
            <a:off x="381000" y="1981200"/>
            <a:ext cx="1828800" cy="990600"/>
          </a:xfrm>
          <a:prstGeom prst="rect">
            <a:avLst/>
          </a:prstGeom>
          <a:solidFill>
            <a:schemeClr val="accent1"/>
          </a:solidFill>
          <a:ln w="9525">
            <a:solidFill>
              <a:schemeClr val="tx1"/>
            </a:solidFill>
            <a:miter lim="800000"/>
          </a:ln>
          <a:effectLst/>
        </p:spPr>
        <p:txBody>
          <a:bodyPr wrap="none" anchor="ctr"/>
          <a:lstStyle/>
          <a:p>
            <a:pPr algn="ctr"/>
            <a:r>
              <a:rPr kumimoji="1" lang="zh-CN" altLang="en-US" sz="2800" b="1">
                <a:latin typeface="Times New Roman" panose="02020603050405020304" pitchFamily="18" charset="0"/>
              </a:rPr>
              <a:t>输入</a:t>
            </a:r>
            <a:endParaRPr kumimoji="1" lang="zh-CN" altLang="en-US" sz="2800" b="1">
              <a:latin typeface="Times New Roman" panose="02020603050405020304" pitchFamily="18" charset="0"/>
            </a:endParaRPr>
          </a:p>
          <a:p>
            <a:pPr algn="ctr"/>
            <a:r>
              <a:rPr kumimoji="1" lang="zh-CN" altLang="en-US" sz="2800" b="1">
                <a:latin typeface="Times New Roman" panose="02020603050405020304" pitchFamily="18" charset="0"/>
              </a:rPr>
              <a:t>有效书单</a:t>
            </a:r>
            <a:endParaRPr kumimoji="1" lang="zh-CN" altLang="en-US" sz="2800" b="1">
              <a:latin typeface="Times New Roman" panose="02020603050405020304" pitchFamily="18" charset="0"/>
            </a:endParaRPr>
          </a:p>
        </p:txBody>
      </p:sp>
      <p:sp>
        <p:nvSpPr>
          <p:cNvPr id="967696" name="Rectangle 16"/>
          <p:cNvSpPr>
            <a:spLocks noChangeArrowheads="1"/>
          </p:cNvSpPr>
          <p:nvPr/>
        </p:nvSpPr>
        <p:spPr bwMode="auto">
          <a:xfrm>
            <a:off x="2581275" y="1981200"/>
            <a:ext cx="1828800" cy="990600"/>
          </a:xfrm>
          <a:prstGeom prst="rect">
            <a:avLst/>
          </a:prstGeom>
          <a:solidFill>
            <a:schemeClr val="accent1"/>
          </a:solidFill>
          <a:ln w="9525">
            <a:solidFill>
              <a:schemeClr val="tx1"/>
            </a:solidFill>
            <a:miter lim="800000"/>
          </a:ln>
          <a:effectLst/>
        </p:spPr>
        <p:txBody>
          <a:bodyPr wrap="none" anchor="ctr"/>
          <a:lstStyle/>
          <a:p>
            <a:pPr algn="ctr"/>
            <a:r>
              <a:rPr kumimoji="1" lang="zh-CN" altLang="en-US" sz="2800" b="1">
                <a:latin typeface="Times New Roman" panose="02020603050405020304" pitchFamily="18" charset="0"/>
              </a:rPr>
              <a:t>登记售书</a:t>
            </a:r>
            <a:endParaRPr kumimoji="1" lang="zh-CN" altLang="en-US" sz="2800" b="1">
              <a:latin typeface="Times New Roman" panose="02020603050405020304" pitchFamily="18" charset="0"/>
            </a:endParaRPr>
          </a:p>
        </p:txBody>
      </p:sp>
      <p:sp>
        <p:nvSpPr>
          <p:cNvPr id="967698" name="Rectangle 18"/>
          <p:cNvSpPr>
            <a:spLocks noChangeArrowheads="1"/>
          </p:cNvSpPr>
          <p:nvPr/>
        </p:nvSpPr>
        <p:spPr bwMode="auto">
          <a:xfrm>
            <a:off x="4724400" y="1981200"/>
            <a:ext cx="1828800" cy="990600"/>
          </a:xfrm>
          <a:prstGeom prst="rect">
            <a:avLst/>
          </a:prstGeom>
          <a:solidFill>
            <a:schemeClr val="accent1"/>
          </a:solidFill>
          <a:ln w="9525">
            <a:solidFill>
              <a:schemeClr val="tx1"/>
            </a:solidFill>
            <a:miter lim="800000"/>
          </a:ln>
          <a:effectLst/>
        </p:spPr>
        <p:txBody>
          <a:bodyPr wrap="none" anchor="ctr"/>
          <a:lstStyle/>
          <a:p>
            <a:pPr algn="ctr"/>
            <a:r>
              <a:rPr kumimoji="1" lang="zh-CN" altLang="en-US" sz="2800" b="1">
                <a:latin typeface="Times New Roman" panose="02020603050405020304" pitchFamily="18" charset="0"/>
              </a:rPr>
              <a:t>输出</a:t>
            </a:r>
            <a:endParaRPr kumimoji="1" lang="zh-CN" altLang="en-US" sz="2800" b="1">
              <a:latin typeface="Times New Roman" panose="02020603050405020304" pitchFamily="18" charset="0"/>
            </a:endParaRPr>
          </a:p>
        </p:txBody>
      </p:sp>
      <p:cxnSp>
        <p:nvCxnSpPr>
          <p:cNvPr id="967699" name="AutoShape 19"/>
          <p:cNvCxnSpPr>
            <a:cxnSpLocks noChangeShapeType="1"/>
            <a:stCxn id="967684" idx="2"/>
            <a:endCxn id="967695" idx="0"/>
          </p:cNvCxnSpPr>
          <p:nvPr/>
        </p:nvCxnSpPr>
        <p:spPr bwMode="auto">
          <a:xfrm flipH="1">
            <a:off x="1295400" y="1489075"/>
            <a:ext cx="1831975" cy="492125"/>
          </a:xfrm>
          <a:prstGeom prst="straightConnector1">
            <a:avLst/>
          </a:prstGeom>
          <a:noFill/>
          <a:ln w="9525">
            <a:solidFill>
              <a:schemeClr val="tx1"/>
            </a:solidFill>
            <a:round/>
            <a:tailEnd type="triangle" w="med" len="med"/>
          </a:ln>
          <a:effectLst/>
        </p:spPr>
      </p:cxnSp>
      <p:cxnSp>
        <p:nvCxnSpPr>
          <p:cNvPr id="967700" name="AutoShape 20"/>
          <p:cNvCxnSpPr>
            <a:cxnSpLocks noChangeShapeType="1"/>
            <a:stCxn id="967684" idx="2"/>
            <a:endCxn id="967696" idx="0"/>
          </p:cNvCxnSpPr>
          <p:nvPr/>
        </p:nvCxnSpPr>
        <p:spPr bwMode="auto">
          <a:xfrm>
            <a:off x="3127375" y="1489075"/>
            <a:ext cx="368300" cy="492125"/>
          </a:xfrm>
          <a:prstGeom prst="straightConnector1">
            <a:avLst/>
          </a:prstGeom>
          <a:noFill/>
          <a:ln w="9525">
            <a:solidFill>
              <a:schemeClr val="tx1"/>
            </a:solidFill>
            <a:round/>
            <a:tailEnd type="triangle" w="med" len="med"/>
          </a:ln>
          <a:effectLst/>
        </p:spPr>
      </p:cxnSp>
      <p:cxnSp>
        <p:nvCxnSpPr>
          <p:cNvPr id="967701" name="AutoShape 21"/>
          <p:cNvCxnSpPr>
            <a:cxnSpLocks noChangeShapeType="1"/>
            <a:stCxn id="967684" idx="2"/>
            <a:endCxn id="967698" idx="0"/>
          </p:cNvCxnSpPr>
          <p:nvPr/>
        </p:nvCxnSpPr>
        <p:spPr bwMode="auto">
          <a:xfrm>
            <a:off x="3127375" y="1489075"/>
            <a:ext cx="2511425" cy="492125"/>
          </a:xfrm>
          <a:prstGeom prst="straightConnector1">
            <a:avLst/>
          </a:prstGeom>
          <a:noFill/>
          <a:ln w="9525">
            <a:solidFill>
              <a:schemeClr val="tx1"/>
            </a:solidFill>
            <a:round/>
            <a:tailEnd type="triangle" w="med" len="med"/>
          </a:ln>
          <a:effectLst/>
        </p:spPr>
      </p:cxnSp>
      <p:sp>
        <p:nvSpPr>
          <p:cNvPr id="967702" name="Rectangle 22"/>
          <p:cNvSpPr>
            <a:spLocks noChangeArrowheads="1"/>
          </p:cNvSpPr>
          <p:nvPr/>
        </p:nvSpPr>
        <p:spPr bwMode="auto">
          <a:xfrm>
            <a:off x="381000" y="3200400"/>
            <a:ext cx="609600" cy="2590800"/>
          </a:xfrm>
          <a:prstGeom prst="rect">
            <a:avLst/>
          </a:prstGeom>
          <a:solidFill>
            <a:schemeClr val="accent1"/>
          </a:solidFill>
          <a:ln w="9525">
            <a:solidFill>
              <a:schemeClr val="tx1"/>
            </a:solidFill>
            <a:miter lim="800000"/>
          </a:ln>
          <a:effectLst/>
        </p:spPr>
        <p:txBody>
          <a:bodyPr wrap="none" anchor="ctr"/>
          <a:lstStyle/>
          <a:p>
            <a:pPr algn="ctr"/>
            <a:r>
              <a:rPr kumimoji="1" lang="zh-CN" altLang="en-US" sz="2800" b="1">
                <a:latin typeface="Times New Roman" panose="02020603050405020304" pitchFamily="18" charset="0"/>
              </a:rPr>
              <a:t>输</a:t>
            </a:r>
            <a:endParaRPr kumimoji="1" lang="zh-CN" altLang="en-US" sz="2800" b="1">
              <a:latin typeface="Times New Roman" panose="02020603050405020304" pitchFamily="18" charset="0"/>
            </a:endParaRPr>
          </a:p>
          <a:p>
            <a:pPr algn="ctr"/>
            <a:r>
              <a:rPr kumimoji="1" lang="zh-CN" altLang="en-US" sz="2800" b="1">
                <a:latin typeface="Times New Roman" panose="02020603050405020304" pitchFamily="18" charset="0"/>
              </a:rPr>
              <a:t>入</a:t>
            </a:r>
            <a:endParaRPr kumimoji="1" lang="zh-CN" altLang="en-US" sz="2800" b="1">
              <a:latin typeface="Times New Roman" panose="02020603050405020304" pitchFamily="18" charset="0"/>
            </a:endParaRPr>
          </a:p>
          <a:p>
            <a:pPr algn="ctr"/>
            <a:r>
              <a:rPr kumimoji="1" lang="zh-CN" altLang="en-US" sz="2800" b="1">
                <a:latin typeface="Times New Roman" panose="02020603050405020304" pitchFamily="18" charset="0"/>
              </a:rPr>
              <a:t>书</a:t>
            </a:r>
            <a:endParaRPr kumimoji="1" lang="zh-CN" altLang="en-US" sz="2800" b="1">
              <a:latin typeface="Times New Roman" panose="02020603050405020304" pitchFamily="18" charset="0"/>
            </a:endParaRPr>
          </a:p>
          <a:p>
            <a:pPr algn="ctr"/>
            <a:r>
              <a:rPr kumimoji="1" lang="zh-CN" altLang="en-US" sz="2800" b="1">
                <a:latin typeface="Times New Roman" panose="02020603050405020304" pitchFamily="18" charset="0"/>
              </a:rPr>
              <a:t>单</a:t>
            </a:r>
            <a:endParaRPr kumimoji="1" lang="zh-CN" altLang="en-US" sz="2800" b="1">
              <a:latin typeface="Times New Roman" panose="02020603050405020304" pitchFamily="18" charset="0"/>
            </a:endParaRPr>
          </a:p>
        </p:txBody>
      </p:sp>
      <p:sp>
        <p:nvSpPr>
          <p:cNvPr id="967703" name="Rectangle 23"/>
          <p:cNvSpPr>
            <a:spLocks noChangeArrowheads="1"/>
          </p:cNvSpPr>
          <p:nvPr/>
        </p:nvSpPr>
        <p:spPr bwMode="auto">
          <a:xfrm>
            <a:off x="1533525" y="3200400"/>
            <a:ext cx="676275" cy="2590800"/>
          </a:xfrm>
          <a:prstGeom prst="rect">
            <a:avLst/>
          </a:prstGeom>
          <a:solidFill>
            <a:schemeClr val="accent1"/>
          </a:solidFill>
          <a:ln w="9525">
            <a:solidFill>
              <a:schemeClr val="tx1"/>
            </a:solidFill>
            <a:miter lim="800000"/>
          </a:ln>
          <a:effectLst/>
        </p:spPr>
        <p:txBody>
          <a:bodyPr wrap="none" anchor="ctr"/>
          <a:lstStyle/>
          <a:p>
            <a:pPr algn="ctr"/>
            <a:r>
              <a:rPr kumimoji="1" lang="zh-CN" altLang="en-US" sz="2800" b="1">
                <a:latin typeface="Times New Roman" panose="02020603050405020304" pitchFamily="18" charset="0"/>
              </a:rPr>
              <a:t>审</a:t>
            </a:r>
            <a:endParaRPr kumimoji="1" lang="zh-CN" altLang="en-US" sz="2800" b="1">
              <a:latin typeface="Times New Roman" panose="02020603050405020304" pitchFamily="18" charset="0"/>
            </a:endParaRPr>
          </a:p>
          <a:p>
            <a:pPr algn="ctr"/>
            <a:r>
              <a:rPr kumimoji="1" lang="zh-CN" altLang="en-US" sz="2800" b="1">
                <a:latin typeface="Times New Roman" panose="02020603050405020304" pitchFamily="18" charset="0"/>
              </a:rPr>
              <a:t>查</a:t>
            </a:r>
            <a:endParaRPr kumimoji="1" lang="zh-CN" altLang="en-US" sz="2800" b="1">
              <a:latin typeface="Times New Roman" panose="02020603050405020304" pitchFamily="18" charset="0"/>
            </a:endParaRPr>
          </a:p>
          <a:p>
            <a:pPr algn="ctr"/>
            <a:r>
              <a:rPr kumimoji="1" lang="zh-CN" altLang="en-US" sz="2800" b="1">
                <a:latin typeface="Times New Roman" panose="02020603050405020304" pitchFamily="18" charset="0"/>
              </a:rPr>
              <a:t>有</a:t>
            </a:r>
            <a:endParaRPr kumimoji="1" lang="zh-CN" altLang="en-US" sz="2800" b="1">
              <a:latin typeface="Times New Roman" panose="02020603050405020304" pitchFamily="18" charset="0"/>
            </a:endParaRPr>
          </a:p>
          <a:p>
            <a:pPr algn="ctr"/>
            <a:r>
              <a:rPr kumimoji="1" lang="zh-CN" altLang="en-US" sz="2800" b="1">
                <a:latin typeface="Times New Roman" panose="02020603050405020304" pitchFamily="18" charset="0"/>
              </a:rPr>
              <a:t>效</a:t>
            </a:r>
            <a:endParaRPr kumimoji="1" lang="zh-CN" altLang="en-US" sz="2800" b="1">
              <a:latin typeface="Times New Roman" panose="02020603050405020304" pitchFamily="18" charset="0"/>
            </a:endParaRPr>
          </a:p>
          <a:p>
            <a:pPr algn="ctr"/>
            <a:r>
              <a:rPr kumimoji="1" lang="zh-CN" altLang="en-US" sz="2800" b="1">
                <a:latin typeface="Times New Roman" panose="02020603050405020304" pitchFamily="18" charset="0"/>
              </a:rPr>
              <a:t>性</a:t>
            </a:r>
            <a:endParaRPr kumimoji="1" lang="zh-CN" altLang="en-US" sz="2800" b="1">
              <a:latin typeface="Times New Roman" panose="02020603050405020304" pitchFamily="18" charset="0"/>
            </a:endParaRPr>
          </a:p>
        </p:txBody>
      </p:sp>
      <p:cxnSp>
        <p:nvCxnSpPr>
          <p:cNvPr id="967704" name="AutoShape 24"/>
          <p:cNvCxnSpPr>
            <a:cxnSpLocks noChangeShapeType="1"/>
            <a:stCxn id="967695" idx="2"/>
            <a:endCxn id="967702" idx="0"/>
          </p:cNvCxnSpPr>
          <p:nvPr/>
        </p:nvCxnSpPr>
        <p:spPr bwMode="auto">
          <a:xfrm flipH="1">
            <a:off x="685800" y="2971800"/>
            <a:ext cx="609600" cy="228600"/>
          </a:xfrm>
          <a:prstGeom prst="straightConnector1">
            <a:avLst/>
          </a:prstGeom>
          <a:noFill/>
          <a:ln w="9525">
            <a:solidFill>
              <a:schemeClr val="tx1"/>
            </a:solidFill>
            <a:round/>
            <a:tailEnd type="triangle" w="med" len="med"/>
          </a:ln>
          <a:effectLst/>
        </p:spPr>
      </p:cxnSp>
      <p:cxnSp>
        <p:nvCxnSpPr>
          <p:cNvPr id="967705" name="AutoShape 25"/>
          <p:cNvCxnSpPr>
            <a:cxnSpLocks noChangeShapeType="1"/>
            <a:stCxn id="967695" idx="2"/>
            <a:endCxn id="967703" idx="0"/>
          </p:cNvCxnSpPr>
          <p:nvPr/>
        </p:nvCxnSpPr>
        <p:spPr bwMode="auto">
          <a:xfrm>
            <a:off x="1295400" y="2971800"/>
            <a:ext cx="576263" cy="228600"/>
          </a:xfrm>
          <a:prstGeom prst="straightConnector1">
            <a:avLst/>
          </a:prstGeom>
          <a:noFill/>
          <a:ln w="9525">
            <a:solidFill>
              <a:schemeClr val="tx1"/>
            </a:solidFill>
            <a:round/>
            <a:tailEnd type="triangle" w="med" len="med"/>
          </a:ln>
          <a:effectLst/>
        </p:spPr>
      </p:cxnSp>
      <p:sp>
        <p:nvSpPr>
          <p:cNvPr id="967706" name="Rectangle 26"/>
          <p:cNvSpPr>
            <a:spLocks noChangeArrowheads="1"/>
          </p:cNvSpPr>
          <p:nvPr/>
        </p:nvSpPr>
        <p:spPr bwMode="auto">
          <a:xfrm>
            <a:off x="2495550" y="3200400"/>
            <a:ext cx="609600" cy="2590800"/>
          </a:xfrm>
          <a:prstGeom prst="rect">
            <a:avLst/>
          </a:prstGeom>
          <a:solidFill>
            <a:schemeClr val="accent1"/>
          </a:solidFill>
          <a:ln w="9525">
            <a:solidFill>
              <a:schemeClr val="tx1"/>
            </a:solidFill>
            <a:miter lim="800000"/>
          </a:ln>
          <a:effectLst/>
        </p:spPr>
        <p:txBody>
          <a:bodyPr wrap="none" anchor="ctr"/>
          <a:lstStyle/>
          <a:p>
            <a:pPr algn="ctr"/>
            <a:r>
              <a:rPr kumimoji="1" lang="zh-CN" altLang="en-US" sz="2800" b="1">
                <a:latin typeface="Times New Roman" panose="02020603050405020304" pitchFamily="18" charset="0"/>
              </a:rPr>
              <a:t>开</a:t>
            </a:r>
            <a:endParaRPr kumimoji="1" lang="zh-CN" altLang="en-US" sz="2800" b="1">
              <a:latin typeface="Times New Roman" panose="02020603050405020304" pitchFamily="18" charset="0"/>
            </a:endParaRPr>
          </a:p>
          <a:p>
            <a:pPr algn="ctr"/>
            <a:r>
              <a:rPr kumimoji="1" lang="zh-CN" altLang="en-US" sz="2800" b="1">
                <a:latin typeface="Times New Roman" panose="02020603050405020304" pitchFamily="18" charset="0"/>
              </a:rPr>
              <a:t>发</a:t>
            </a:r>
            <a:endParaRPr kumimoji="1" lang="zh-CN" altLang="en-US" sz="2800" b="1">
              <a:latin typeface="Times New Roman" panose="02020603050405020304" pitchFamily="18" charset="0"/>
            </a:endParaRPr>
          </a:p>
          <a:p>
            <a:pPr algn="ctr"/>
            <a:r>
              <a:rPr kumimoji="1" lang="zh-CN" altLang="en-US" sz="2800" b="1">
                <a:latin typeface="Times New Roman" panose="02020603050405020304" pitchFamily="18" charset="0"/>
              </a:rPr>
              <a:t>票</a:t>
            </a:r>
            <a:endParaRPr kumimoji="1" lang="zh-CN" altLang="en-US" sz="2800" b="1">
              <a:latin typeface="Times New Roman" panose="02020603050405020304" pitchFamily="18" charset="0"/>
            </a:endParaRPr>
          </a:p>
        </p:txBody>
      </p:sp>
      <p:sp>
        <p:nvSpPr>
          <p:cNvPr id="967707" name="Rectangle 27"/>
          <p:cNvSpPr>
            <a:spLocks noChangeArrowheads="1"/>
          </p:cNvSpPr>
          <p:nvPr/>
        </p:nvSpPr>
        <p:spPr bwMode="auto">
          <a:xfrm>
            <a:off x="3195638" y="3200400"/>
            <a:ext cx="676275" cy="2590800"/>
          </a:xfrm>
          <a:prstGeom prst="rect">
            <a:avLst/>
          </a:prstGeom>
          <a:solidFill>
            <a:schemeClr val="accent1"/>
          </a:solidFill>
          <a:ln w="9525">
            <a:solidFill>
              <a:schemeClr val="tx1"/>
            </a:solidFill>
            <a:miter lim="800000"/>
          </a:ln>
          <a:effectLst/>
        </p:spPr>
        <p:txBody>
          <a:bodyPr wrap="none" anchor="ctr"/>
          <a:lstStyle/>
          <a:p>
            <a:pPr algn="ctr"/>
            <a:r>
              <a:rPr kumimoji="1" lang="zh-CN" altLang="en-US" sz="2800" b="1">
                <a:latin typeface="Times New Roman" panose="02020603050405020304" pitchFamily="18" charset="0"/>
              </a:rPr>
              <a:t>登</a:t>
            </a:r>
            <a:endParaRPr kumimoji="1" lang="zh-CN" altLang="en-US" sz="2800" b="1">
              <a:latin typeface="Times New Roman" panose="02020603050405020304" pitchFamily="18" charset="0"/>
            </a:endParaRPr>
          </a:p>
          <a:p>
            <a:pPr algn="ctr"/>
            <a:r>
              <a:rPr kumimoji="1" lang="zh-CN" altLang="en-US" sz="2800" b="1">
                <a:latin typeface="Times New Roman" panose="02020603050405020304" pitchFamily="18" charset="0"/>
              </a:rPr>
              <a:t>记</a:t>
            </a:r>
            <a:endParaRPr kumimoji="1" lang="zh-CN" altLang="en-US" sz="2800" b="1">
              <a:latin typeface="Times New Roman" panose="02020603050405020304" pitchFamily="18" charset="0"/>
            </a:endParaRPr>
          </a:p>
          <a:p>
            <a:pPr algn="ctr"/>
            <a:r>
              <a:rPr kumimoji="1" lang="zh-CN" altLang="en-US" sz="2800" b="1">
                <a:latin typeface="Times New Roman" panose="02020603050405020304" pitchFamily="18" charset="0"/>
              </a:rPr>
              <a:t>缺</a:t>
            </a:r>
            <a:endParaRPr kumimoji="1" lang="zh-CN" altLang="en-US" sz="2800" b="1">
              <a:latin typeface="Times New Roman" panose="02020603050405020304" pitchFamily="18" charset="0"/>
            </a:endParaRPr>
          </a:p>
          <a:p>
            <a:pPr algn="ctr"/>
            <a:r>
              <a:rPr kumimoji="1" lang="zh-CN" altLang="en-US" sz="2800" b="1">
                <a:latin typeface="Times New Roman" panose="02020603050405020304" pitchFamily="18" charset="0"/>
              </a:rPr>
              <a:t>书</a:t>
            </a:r>
            <a:endParaRPr kumimoji="1" lang="zh-CN" altLang="en-US" sz="2800" b="1">
              <a:latin typeface="Times New Roman" panose="02020603050405020304" pitchFamily="18" charset="0"/>
            </a:endParaRPr>
          </a:p>
        </p:txBody>
      </p:sp>
      <p:sp>
        <p:nvSpPr>
          <p:cNvPr id="967708" name="Rectangle 28"/>
          <p:cNvSpPr>
            <a:spLocks noChangeArrowheads="1"/>
          </p:cNvSpPr>
          <p:nvPr/>
        </p:nvSpPr>
        <p:spPr bwMode="auto">
          <a:xfrm>
            <a:off x="3981450" y="3200400"/>
            <a:ext cx="676275" cy="2590800"/>
          </a:xfrm>
          <a:prstGeom prst="rect">
            <a:avLst/>
          </a:prstGeom>
          <a:solidFill>
            <a:schemeClr val="accent1"/>
          </a:solidFill>
          <a:ln w="9525">
            <a:solidFill>
              <a:schemeClr val="tx1"/>
            </a:solidFill>
            <a:miter lim="800000"/>
          </a:ln>
          <a:effectLst/>
        </p:spPr>
        <p:txBody>
          <a:bodyPr wrap="none" anchor="ctr"/>
          <a:lstStyle/>
          <a:p>
            <a:pPr algn="ctr"/>
            <a:r>
              <a:rPr kumimoji="1" lang="zh-CN" altLang="en-US" sz="2800" b="1">
                <a:latin typeface="Times New Roman" panose="02020603050405020304" pitchFamily="18" charset="0"/>
              </a:rPr>
              <a:t>登</a:t>
            </a:r>
            <a:endParaRPr kumimoji="1" lang="zh-CN" altLang="en-US" sz="2800" b="1">
              <a:latin typeface="Times New Roman" panose="02020603050405020304" pitchFamily="18" charset="0"/>
            </a:endParaRPr>
          </a:p>
          <a:p>
            <a:pPr algn="ctr"/>
            <a:r>
              <a:rPr kumimoji="1" lang="zh-CN" altLang="en-US" sz="2800" b="1">
                <a:latin typeface="Times New Roman" panose="02020603050405020304" pitchFamily="18" charset="0"/>
              </a:rPr>
              <a:t>记</a:t>
            </a:r>
            <a:endParaRPr kumimoji="1" lang="zh-CN" altLang="en-US" sz="2800" b="1">
              <a:latin typeface="Times New Roman" panose="02020603050405020304" pitchFamily="18" charset="0"/>
            </a:endParaRPr>
          </a:p>
          <a:p>
            <a:pPr algn="ctr"/>
            <a:r>
              <a:rPr kumimoji="1" lang="zh-CN" altLang="en-US" sz="2800" b="1">
                <a:latin typeface="Times New Roman" panose="02020603050405020304" pitchFamily="18" charset="0"/>
              </a:rPr>
              <a:t>售</a:t>
            </a:r>
            <a:endParaRPr kumimoji="1" lang="zh-CN" altLang="en-US" sz="2800" b="1">
              <a:latin typeface="Times New Roman" panose="02020603050405020304" pitchFamily="18" charset="0"/>
            </a:endParaRPr>
          </a:p>
          <a:p>
            <a:pPr algn="ctr"/>
            <a:r>
              <a:rPr kumimoji="1" lang="zh-CN" altLang="en-US" sz="2800" b="1">
                <a:latin typeface="Times New Roman" panose="02020603050405020304" pitchFamily="18" charset="0"/>
              </a:rPr>
              <a:t>书</a:t>
            </a:r>
            <a:endParaRPr kumimoji="1" lang="zh-CN" altLang="en-US" sz="2800" b="1">
              <a:latin typeface="Times New Roman" panose="02020603050405020304" pitchFamily="18" charset="0"/>
            </a:endParaRPr>
          </a:p>
        </p:txBody>
      </p:sp>
      <p:cxnSp>
        <p:nvCxnSpPr>
          <p:cNvPr id="967709" name="AutoShape 29"/>
          <p:cNvCxnSpPr>
            <a:cxnSpLocks noChangeShapeType="1"/>
            <a:stCxn id="967696" idx="2"/>
            <a:endCxn id="967706" idx="0"/>
          </p:cNvCxnSpPr>
          <p:nvPr/>
        </p:nvCxnSpPr>
        <p:spPr bwMode="auto">
          <a:xfrm flipH="1">
            <a:off x="2800350" y="2971800"/>
            <a:ext cx="695325" cy="228600"/>
          </a:xfrm>
          <a:prstGeom prst="straightConnector1">
            <a:avLst/>
          </a:prstGeom>
          <a:noFill/>
          <a:ln w="9525">
            <a:solidFill>
              <a:schemeClr val="tx1"/>
            </a:solidFill>
            <a:round/>
            <a:tailEnd type="triangle" w="med" len="med"/>
          </a:ln>
          <a:effectLst/>
        </p:spPr>
      </p:cxnSp>
      <p:cxnSp>
        <p:nvCxnSpPr>
          <p:cNvPr id="967710" name="AutoShape 30"/>
          <p:cNvCxnSpPr>
            <a:cxnSpLocks noChangeShapeType="1"/>
            <a:stCxn id="967696" idx="2"/>
            <a:endCxn id="967707" idx="0"/>
          </p:cNvCxnSpPr>
          <p:nvPr/>
        </p:nvCxnSpPr>
        <p:spPr bwMode="auto">
          <a:xfrm>
            <a:off x="3495675" y="2971800"/>
            <a:ext cx="38100" cy="228600"/>
          </a:xfrm>
          <a:prstGeom prst="straightConnector1">
            <a:avLst/>
          </a:prstGeom>
          <a:noFill/>
          <a:ln w="9525">
            <a:solidFill>
              <a:schemeClr val="tx1"/>
            </a:solidFill>
            <a:round/>
            <a:tailEnd type="triangle" w="med" len="med"/>
          </a:ln>
          <a:effectLst/>
        </p:spPr>
      </p:cxnSp>
      <p:cxnSp>
        <p:nvCxnSpPr>
          <p:cNvPr id="967711" name="AutoShape 31"/>
          <p:cNvCxnSpPr>
            <a:cxnSpLocks noChangeShapeType="1"/>
            <a:stCxn id="967696" idx="2"/>
            <a:endCxn id="967708" idx="0"/>
          </p:cNvCxnSpPr>
          <p:nvPr/>
        </p:nvCxnSpPr>
        <p:spPr bwMode="auto">
          <a:xfrm>
            <a:off x="3495675" y="2971800"/>
            <a:ext cx="823913" cy="228600"/>
          </a:xfrm>
          <a:prstGeom prst="straightConnector1">
            <a:avLst/>
          </a:prstGeom>
          <a:noFill/>
          <a:ln w="9525">
            <a:solidFill>
              <a:schemeClr val="tx1"/>
            </a:solidFill>
            <a:round/>
            <a:tailEnd type="triangle" w="med" len="med"/>
          </a:ln>
          <a:effectLst/>
        </p:spPr>
      </p:cxnSp>
      <p:sp>
        <p:nvSpPr>
          <p:cNvPr id="967718" name="Rectangle 38"/>
          <p:cNvSpPr>
            <a:spLocks noChangeArrowheads="1"/>
          </p:cNvSpPr>
          <p:nvPr/>
        </p:nvSpPr>
        <p:spPr bwMode="auto">
          <a:xfrm>
            <a:off x="4800600" y="3200400"/>
            <a:ext cx="609600" cy="2590800"/>
          </a:xfrm>
          <a:prstGeom prst="rect">
            <a:avLst/>
          </a:prstGeom>
          <a:solidFill>
            <a:schemeClr val="accent1"/>
          </a:solidFill>
          <a:ln w="9525">
            <a:solidFill>
              <a:schemeClr val="tx1"/>
            </a:solidFill>
            <a:miter lim="800000"/>
          </a:ln>
          <a:effectLst/>
        </p:spPr>
        <p:txBody>
          <a:bodyPr wrap="none" anchor="ctr"/>
          <a:lstStyle/>
          <a:p>
            <a:pPr algn="ctr"/>
            <a:r>
              <a:rPr kumimoji="1" lang="zh-CN" altLang="en-US" sz="2800" b="1">
                <a:latin typeface="Times New Roman" panose="02020603050405020304" pitchFamily="18" charset="0"/>
              </a:rPr>
              <a:t>打</a:t>
            </a:r>
            <a:endParaRPr kumimoji="1" lang="zh-CN" altLang="en-US" sz="2800" b="1">
              <a:latin typeface="Times New Roman" panose="02020603050405020304" pitchFamily="18" charset="0"/>
            </a:endParaRPr>
          </a:p>
          <a:p>
            <a:pPr algn="ctr"/>
            <a:r>
              <a:rPr kumimoji="1" lang="zh-CN" altLang="en-US" sz="2800" b="1">
                <a:latin typeface="Times New Roman" panose="02020603050405020304" pitchFamily="18" charset="0"/>
              </a:rPr>
              <a:t>印</a:t>
            </a:r>
            <a:endParaRPr kumimoji="1" lang="zh-CN" altLang="en-US" sz="2800" b="1">
              <a:latin typeface="Times New Roman" panose="02020603050405020304" pitchFamily="18" charset="0"/>
            </a:endParaRPr>
          </a:p>
          <a:p>
            <a:pPr algn="ctr"/>
            <a:r>
              <a:rPr kumimoji="1" lang="zh-CN" altLang="en-US" sz="2800" b="1">
                <a:latin typeface="Times New Roman" panose="02020603050405020304" pitchFamily="18" charset="0"/>
              </a:rPr>
              <a:t>领</a:t>
            </a:r>
            <a:endParaRPr kumimoji="1" lang="zh-CN" altLang="en-US" sz="2800" b="1">
              <a:latin typeface="Times New Roman" panose="02020603050405020304" pitchFamily="18" charset="0"/>
            </a:endParaRPr>
          </a:p>
          <a:p>
            <a:pPr algn="ctr"/>
            <a:r>
              <a:rPr kumimoji="1" lang="zh-CN" altLang="en-US" sz="2800" b="1">
                <a:latin typeface="Times New Roman" panose="02020603050405020304" pitchFamily="18" charset="0"/>
              </a:rPr>
              <a:t>书</a:t>
            </a:r>
            <a:endParaRPr kumimoji="1" lang="zh-CN" altLang="en-US" sz="2800" b="1">
              <a:latin typeface="Times New Roman" panose="02020603050405020304" pitchFamily="18" charset="0"/>
            </a:endParaRPr>
          </a:p>
          <a:p>
            <a:pPr algn="ctr"/>
            <a:r>
              <a:rPr kumimoji="1" lang="zh-CN" altLang="en-US" sz="2800" b="1">
                <a:latin typeface="Times New Roman" panose="02020603050405020304" pitchFamily="18" charset="0"/>
              </a:rPr>
              <a:t>单</a:t>
            </a:r>
            <a:endParaRPr kumimoji="1" lang="zh-CN" altLang="en-US" sz="2800" b="1">
              <a:latin typeface="Times New Roman" panose="02020603050405020304" pitchFamily="18" charset="0"/>
            </a:endParaRPr>
          </a:p>
        </p:txBody>
      </p:sp>
      <p:sp>
        <p:nvSpPr>
          <p:cNvPr id="967719" name="Rectangle 39"/>
          <p:cNvSpPr>
            <a:spLocks noChangeArrowheads="1"/>
          </p:cNvSpPr>
          <p:nvPr/>
        </p:nvSpPr>
        <p:spPr bwMode="auto">
          <a:xfrm>
            <a:off x="5953125" y="3200400"/>
            <a:ext cx="676275" cy="2590800"/>
          </a:xfrm>
          <a:prstGeom prst="rect">
            <a:avLst/>
          </a:prstGeom>
          <a:solidFill>
            <a:schemeClr val="accent1"/>
          </a:solidFill>
          <a:ln w="9525">
            <a:solidFill>
              <a:schemeClr val="tx1"/>
            </a:solidFill>
            <a:miter lim="800000"/>
          </a:ln>
          <a:effectLst/>
        </p:spPr>
        <p:txBody>
          <a:bodyPr wrap="none" anchor="ctr"/>
          <a:lstStyle/>
          <a:p>
            <a:pPr algn="ctr"/>
            <a:r>
              <a:rPr kumimoji="1" lang="zh-CN" altLang="en-US" sz="2800" b="1">
                <a:latin typeface="Times New Roman" panose="02020603050405020304" pitchFamily="18" charset="0"/>
              </a:rPr>
              <a:t>打</a:t>
            </a:r>
            <a:endParaRPr kumimoji="1" lang="zh-CN" altLang="en-US" sz="2800" b="1">
              <a:latin typeface="Times New Roman" panose="02020603050405020304" pitchFamily="18" charset="0"/>
            </a:endParaRPr>
          </a:p>
          <a:p>
            <a:pPr algn="ctr"/>
            <a:r>
              <a:rPr kumimoji="1" lang="zh-CN" altLang="en-US" sz="2800" b="1">
                <a:latin typeface="Times New Roman" panose="02020603050405020304" pitchFamily="18" charset="0"/>
              </a:rPr>
              <a:t>印</a:t>
            </a:r>
            <a:endParaRPr kumimoji="1" lang="zh-CN" altLang="en-US" sz="2800" b="1">
              <a:latin typeface="Times New Roman" panose="02020603050405020304" pitchFamily="18" charset="0"/>
            </a:endParaRPr>
          </a:p>
          <a:p>
            <a:pPr algn="ctr"/>
            <a:r>
              <a:rPr kumimoji="1" lang="zh-CN" altLang="en-US" sz="2800" b="1">
                <a:latin typeface="Times New Roman" panose="02020603050405020304" pitchFamily="18" charset="0"/>
              </a:rPr>
              <a:t>发</a:t>
            </a:r>
            <a:endParaRPr kumimoji="1" lang="zh-CN" altLang="en-US" sz="2800" b="1">
              <a:latin typeface="Times New Roman" panose="02020603050405020304" pitchFamily="18" charset="0"/>
            </a:endParaRPr>
          </a:p>
          <a:p>
            <a:pPr algn="ctr"/>
            <a:r>
              <a:rPr kumimoji="1" lang="zh-CN" altLang="en-US" sz="2800" b="1">
                <a:latin typeface="Times New Roman" panose="02020603050405020304" pitchFamily="18" charset="0"/>
              </a:rPr>
              <a:t>票</a:t>
            </a:r>
            <a:endParaRPr kumimoji="1" lang="zh-CN" altLang="en-US" sz="2800" b="1">
              <a:latin typeface="Times New Roman" panose="02020603050405020304" pitchFamily="18" charset="0"/>
            </a:endParaRPr>
          </a:p>
        </p:txBody>
      </p:sp>
      <p:cxnSp>
        <p:nvCxnSpPr>
          <p:cNvPr id="967720" name="AutoShape 40"/>
          <p:cNvCxnSpPr>
            <a:cxnSpLocks noChangeShapeType="1"/>
            <a:endCxn id="967718" idx="0"/>
          </p:cNvCxnSpPr>
          <p:nvPr/>
        </p:nvCxnSpPr>
        <p:spPr bwMode="auto">
          <a:xfrm flipH="1">
            <a:off x="5105400" y="2971800"/>
            <a:ext cx="609600" cy="228600"/>
          </a:xfrm>
          <a:prstGeom prst="straightConnector1">
            <a:avLst/>
          </a:prstGeom>
          <a:noFill/>
          <a:ln w="9525">
            <a:solidFill>
              <a:schemeClr val="tx1"/>
            </a:solidFill>
            <a:round/>
            <a:tailEnd type="triangle" w="med" len="med"/>
          </a:ln>
          <a:effectLst/>
        </p:spPr>
      </p:cxnSp>
      <p:cxnSp>
        <p:nvCxnSpPr>
          <p:cNvPr id="967721" name="AutoShape 41"/>
          <p:cNvCxnSpPr>
            <a:cxnSpLocks noChangeShapeType="1"/>
            <a:endCxn id="967719" idx="0"/>
          </p:cNvCxnSpPr>
          <p:nvPr/>
        </p:nvCxnSpPr>
        <p:spPr bwMode="auto">
          <a:xfrm>
            <a:off x="5715000" y="2971800"/>
            <a:ext cx="576263" cy="228600"/>
          </a:xfrm>
          <a:prstGeom prst="straightConnector1">
            <a:avLst/>
          </a:prstGeom>
          <a:noFill/>
          <a:ln w="9525">
            <a:solidFill>
              <a:schemeClr val="tx1"/>
            </a:solidFill>
            <a:round/>
            <a:tailEnd type="triangle" w="med" len="med"/>
          </a:ln>
          <a:effectLst/>
        </p:spPr>
      </p:cxnSp>
      <p:sp>
        <p:nvSpPr>
          <p:cNvPr id="967722" name="Rectangle 42"/>
          <p:cNvSpPr>
            <a:spLocks noChangeArrowheads="1"/>
          </p:cNvSpPr>
          <p:nvPr/>
        </p:nvSpPr>
        <p:spPr bwMode="auto">
          <a:xfrm>
            <a:off x="6934200" y="1981200"/>
            <a:ext cx="1828800" cy="990600"/>
          </a:xfrm>
          <a:prstGeom prst="rect">
            <a:avLst/>
          </a:prstGeom>
          <a:solidFill>
            <a:schemeClr val="accent1"/>
          </a:solidFill>
          <a:ln w="9525">
            <a:solidFill>
              <a:schemeClr val="tx1"/>
            </a:solidFill>
            <a:miter lim="800000"/>
          </a:ln>
          <a:effectLst/>
        </p:spPr>
        <p:txBody>
          <a:bodyPr wrap="none" anchor="ctr"/>
          <a:lstStyle/>
          <a:p>
            <a:pPr algn="ctr"/>
            <a:r>
              <a:rPr kumimoji="1" lang="zh-CN" altLang="en-US" sz="2800" b="1">
                <a:latin typeface="Times New Roman" panose="02020603050405020304" pitchFamily="18" charset="0"/>
              </a:rPr>
              <a:t>输入</a:t>
            </a:r>
            <a:endParaRPr kumimoji="1" lang="zh-CN" altLang="en-US" sz="2800" b="1">
              <a:latin typeface="Times New Roman" panose="02020603050405020304" pitchFamily="18" charset="0"/>
            </a:endParaRPr>
          </a:p>
          <a:p>
            <a:pPr algn="ctr"/>
            <a:r>
              <a:rPr kumimoji="1" lang="zh-CN" altLang="en-US" sz="2800" b="1">
                <a:latin typeface="Times New Roman" panose="02020603050405020304" pitchFamily="18" charset="0"/>
              </a:rPr>
              <a:t>补售书单</a:t>
            </a:r>
            <a:endParaRPr kumimoji="1" lang="zh-CN" altLang="en-US" sz="2800" b="1">
              <a:latin typeface="Times New Roman" panose="02020603050405020304" pitchFamily="18" charset="0"/>
            </a:endParaRPr>
          </a:p>
        </p:txBody>
      </p:sp>
      <p:sp>
        <p:nvSpPr>
          <p:cNvPr id="967724" name="Rectangle 44"/>
          <p:cNvSpPr>
            <a:spLocks noChangeArrowheads="1"/>
          </p:cNvSpPr>
          <p:nvPr/>
        </p:nvSpPr>
        <p:spPr bwMode="auto">
          <a:xfrm>
            <a:off x="7534275" y="3200400"/>
            <a:ext cx="676275" cy="2590800"/>
          </a:xfrm>
          <a:prstGeom prst="rect">
            <a:avLst/>
          </a:prstGeom>
          <a:solidFill>
            <a:schemeClr val="accent1"/>
          </a:solidFill>
          <a:ln w="9525">
            <a:solidFill>
              <a:schemeClr val="tx1"/>
            </a:solidFill>
            <a:miter lim="800000"/>
          </a:ln>
          <a:effectLst/>
        </p:spPr>
        <p:txBody>
          <a:bodyPr wrap="none" anchor="ctr"/>
          <a:lstStyle/>
          <a:p>
            <a:pPr algn="ctr"/>
            <a:r>
              <a:rPr kumimoji="1" lang="zh-CN" altLang="en-US" sz="2800" b="1">
                <a:latin typeface="Times New Roman" panose="02020603050405020304" pitchFamily="18" charset="0"/>
              </a:rPr>
              <a:t>生</a:t>
            </a:r>
            <a:endParaRPr kumimoji="1" lang="zh-CN" altLang="en-US" sz="2800" b="1">
              <a:latin typeface="Times New Roman" panose="02020603050405020304" pitchFamily="18" charset="0"/>
            </a:endParaRPr>
          </a:p>
          <a:p>
            <a:pPr algn="ctr"/>
            <a:r>
              <a:rPr kumimoji="1" lang="zh-CN" altLang="en-US" sz="2800" b="1">
                <a:latin typeface="Times New Roman" panose="02020603050405020304" pitchFamily="18" charset="0"/>
              </a:rPr>
              <a:t>成</a:t>
            </a:r>
            <a:endParaRPr kumimoji="1" lang="zh-CN" altLang="en-US" sz="2800" b="1">
              <a:latin typeface="Times New Roman" panose="02020603050405020304" pitchFamily="18" charset="0"/>
            </a:endParaRPr>
          </a:p>
          <a:p>
            <a:pPr algn="ctr"/>
            <a:r>
              <a:rPr kumimoji="1" lang="zh-CN" altLang="en-US" sz="2800" b="1">
                <a:latin typeface="Times New Roman" panose="02020603050405020304" pitchFamily="18" charset="0"/>
              </a:rPr>
              <a:t>补</a:t>
            </a:r>
            <a:endParaRPr kumimoji="1" lang="zh-CN" altLang="en-US" sz="2800" b="1">
              <a:latin typeface="Times New Roman" panose="02020603050405020304" pitchFamily="18" charset="0"/>
            </a:endParaRPr>
          </a:p>
          <a:p>
            <a:pPr algn="ctr"/>
            <a:r>
              <a:rPr kumimoji="1" lang="zh-CN" altLang="en-US" sz="2800" b="1">
                <a:latin typeface="Times New Roman" panose="02020603050405020304" pitchFamily="18" charset="0"/>
              </a:rPr>
              <a:t>售</a:t>
            </a:r>
            <a:endParaRPr kumimoji="1" lang="zh-CN" altLang="en-US" sz="2800" b="1">
              <a:latin typeface="Times New Roman" panose="02020603050405020304" pitchFamily="18" charset="0"/>
            </a:endParaRPr>
          </a:p>
          <a:p>
            <a:pPr algn="ctr"/>
            <a:r>
              <a:rPr kumimoji="1" lang="zh-CN" altLang="en-US" sz="2800" b="1">
                <a:latin typeface="Times New Roman" panose="02020603050405020304" pitchFamily="18" charset="0"/>
              </a:rPr>
              <a:t>书</a:t>
            </a:r>
            <a:endParaRPr kumimoji="1" lang="zh-CN" altLang="en-US" sz="2800" b="1">
              <a:latin typeface="Times New Roman" panose="02020603050405020304" pitchFamily="18" charset="0"/>
            </a:endParaRPr>
          </a:p>
          <a:p>
            <a:pPr algn="ctr"/>
            <a:r>
              <a:rPr kumimoji="1" lang="zh-CN" altLang="en-US" sz="2800" b="1">
                <a:latin typeface="Times New Roman" panose="02020603050405020304" pitchFamily="18" charset="0"/>
              </a:rPr>
              <a:t>单</a:t>
            </a:r>
            <a:endParaRPr kumimoji="1" lang="zh-CN" altLang="en-US" sz="2800" b="1">
              <a:latin typeface="Times New Roman" panose="02020603050405020304" pitchFamily="18" charset="0"/>
            </a:endParaRPr>
          </a:p>
        </p:txBody>
      </p:sp>
      <p:cxnSp>
        <p:nvCxnSpPr>
          <p:cNvPr id="967726" name="AutoShape 46"/>
          <p:cNvCxnSpPr>
            <a:cxnSpLocks noChangeShapeType="1"/>
            <a:stCxn id="967722" idx="2"/>
            <a:endCxn id="967724" idx="0"/>
          </p:cNvCxnSpPr>
          <p:nvPr/>
        </p:nvCxnSpPr>
        <p:spPr bwMode="auto">
          <a:xfrm>
            <a:off x="7848600" y="2971800"/>
            <a:ext cx="23813" cy="228600"/>
          </a:xfrm>
          <a:prstGeom prst="straightConnector1">
            <a:avLst/>
          </a:prstGeom>
          <a:noFill/>
          <a:ln w="9525">
            <a:solidFill>
              <a:schemeClr val="tx1"/>
            </a:solidFill>
            <a:round/>
            <a:tailEnd type="triangle" w="med" len="med"/>
          </a:ln>
          <a:effectLst/>
        </p:spPr>
      </p:cxnSp>
      <p:cxnSp>
        <p:nvCxnSpPr>
          <p:cNvPr id="967727" name="AutoShape 47"/>
          <p:cNvCxnSpPr>
            <a:cxnSpLocks noChangeShapeType="1"/>
            <a:stCxn id="967685" idx="2"/>
            <a:endCxn id="967722" idx="0"/>
          </p:cNvCxnSpPr>
          <p:nvPr/>
        </p:nvCxnSpPr>
        <p:spPr bwMode="auto">
          <a:xfrm>
            <a:off x="6921500" y="1619250"/>
            <a:ext cx="927100" cy="361950"/>
          </a:xfrm>
          <a:prstGeom prst="straightConnector1">
            <a:avLst/>
          </a:prstGeom>
          <a:noFill/>
          <a:ln w="9525">
            <a:solidFill>
              <a:schemeClr val="tx1"/>
            </a:solidFill>
            <a:round/>
            <a:tailEnd type="triangle" w="med" len="med"/>
          </a:ln>
          <a:effectLst/>
        </p:spPr>
      </p:cxnSp>
      <p:cxnSp>
        <p:nvCxnSpPr>
          <p:cNvPr id="967728" name="AutoShape 48"/>
          <p:cNvCxnSpPr>
            <a:cxnSpLocks noChangeShapeType="1"/>
            <a:stCxn id="967685" idx="2"/>
            <a:endCxn id="967696" idx="0"/>
          </p:cNvCxnSpPr>
          <p:nvPr/>
        </p:nvCxnSpPr>
        <p:spPr bwMode="auto">
          <a:xfrm flipH="1">
            <a:off x="3495675" y="1619250"/>
            <a:ext cx="3425825" cy="361950"/>
          </a:xfrm>
          <a:prstGeom prst="straightConnector1">
            <a:avLst/>
          </a:prstGeom>
          <a:noFill/>
          <a:ln w="9525">
            <a:solidFill>
              <a:schemeClr val="tx1"/>
            </a:solidFill>
            <a:round/>
            <a:tailEnd type="triangle" w="med" len="med"/>
          </a:ln>
          <a:effectLst/>
        </p:spPr>
      </p:cxnSp>
      <p:cxnSp>
        <p:nvCxnSpPr>
          <p:cNvPr id="967729" name="AutoShape 49"/>
          <p:cNvCxnSpPr>
            <a:cxnSpLocks noChangeShapeType="1"/>
            <a:stCxn id="967685" idx="2"/>
            <a:endCxn id="967698" idx="0"/>
          </p:cNvCxnSpPr>
          <p:nvPr/>
        </p:nvCxnSpPr>
        <p:spPr bwMode="auto">
          <a:xfrm flipH="1">
            <a:off x="5638800" y="1619250"/>
            <a:ext cx="1282700" cy="361950"/>
          </a:xfrm>
          <a:prstGeom prst="straightConnector1">
            <a:avLst/>
          </a:prstGeom>
          <a:noFill/>
          <a:ln w="9525">
            <a:solidFill>
              <a:schemeClr val="tx1"/>
            </a:solidFill>
            <a:round/>
            <a:tailEnd type="triangle" w="med" len="med"/>
          </a:ln>
          <a:effectLst/>
        </p:spPr>
      </p:cxnSp>
    </p:spTree>
  </p:cSld>
  <p:clrMapOvr>
    <a:masterClrMapping/>
  </p:clrMapOvr>
  <p:transition>
    <p:zoom/>
  </p:transition>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日期占位符 3"/>
          <p:cNvSpPr>
            <a:spLocks noGrp="1"/>
          </p:cNvSpPr>
          <p:nvPr>
            <p:ph type="dt" sz="half" idx="10"/>
          </p:nvPr>
        </p:nvSpPr>
        <p:spPr/>
        <p:txBody>
          <a:bodyPr/>
          <a:lstStyle/>
          <a:p>
            <a:fld id="{280E8B27-D412-4464-B8FF-1D6409184543}" type="datetime1">
              <a:rPr lang="zh-CN" altLang="en-US"/>
            </a:fld>
            <a:endParaRPr lang="en-US" altLang="zh-CN"/>
          </a:p>
        </p:txBody>
      </p:sp>
      <p:sp>
        <p:nvSpPr>
          <p:cNvPr id="26" name="灯片编号占位符 5"/>
          <p:cNvSpPr>
            <a:spLocks noGrp="1"/>
          </p:cNvSpPr>
          <p:nvPr>
            <p:ph type="sldNum" sz="quarter" idx="12"/>
          </p:nvPr>
        </p:nvSpPr>
        <p:spPr/>
        <p:txBody>
          <a:bodyPr/>
          <a:lstStyle/>
          <a:p>
            <a:fld id="{A21A82CD-CCA2-4FB0-A4BB-3AB424F2F4B9}" type="slidenum">
              <a:rPr lang="en-US" altLang="zh-CN"/>
            </a:fld>
            <a:endParaRPr lang="en-US" altLang="zh-CN"/>
          </a:p>
        </p:txBody>
      </p:sp>
      <p:sp>
        <p:nvSpPr>
          <p:cNvPr id="968713" name="Rectangle 9"/>
          <p:cNvSpPr>
            <a:spLocks noChangeArrowheads="1"/>
          </p:cNvSpPr>
          <p:nvPr/>
        </p:nvSpPr>
        <p:spPr bwMode="auto">
          <a:xfrm>
            <a:off x="3743325" y="76200"/>
            <a:ext cx="1944688" cy="574675"/>
          </a:xfrm>
          <a:prstGeom prst="rect">
            <a:avLst/>
          </a:prstGeom>
          <a:solidFill>
            <a:schemeClr val="accent1"/>
          </a:solidFill>
          <a:ln w="9525" algn="ctr">
            <a:solidFill>
              <a:schemeClr val="tx1"/>
            </a:solidFill>
            <a:miter lim="800000"/>
          </a:ln>
          <a:effectLst/>
        </p:spPr>
        <p:txBody>
          <a:bodyPr wrap="none" anchor="ctr"/>
          <a:lstStyle/>
          <a:p>
            <a:pPr algn="ctr"/>
            <a:r>
              <a:rPr kumimoji="1" lang="zh-CN" altLang="en-US" sz="2800" b="1">
                <a:latin typeface="Times New Roman" panose="02020603050405020304" pitchFamily="18" charset="0"/>
              </a:rPr>
              <a:t>采购</a:t>
            </a:r>
            <a:endParaRPr kumimoji="1" lang="zh-CN" altLang="en-US" sz="2800" b="1">
              <a:latin typeface="Times New Roman" panose="02020603050405020304" pitchFamily="18" charset="0"/>
            </a:endParaRPr>
          </a:p>
        </p:txBody>
      </p:sp>
      <p:sp>
        <p:nvSpPr>
          <p:cNvPr id="968714" name="AutoShape 10"/>
          <p:cNvSpPr>
            <a:spLocks noChangeArrowheads="1"/>
          </p:cNvSpPr>
          <p:nvPr/>
        </p:nvSpPr>
        <p:spPr bwMode="auto">
          <a:xfrm>
            <a:off x="4464050" y="579438"/>
            <a:ext cx="433388" cy="433387"/>
          </a:xfrm>
          <a:prstGeom prst="diamond">
            <a:avLst/>
          </a:prstGeom>
          <a:solidFill>
            <a:srgbClr val="33CCCC"/>
          </a:solidFill>
          <a:ln w="9525">
            <a:solidFill>
              <a:schemeClr val="tx1"/>
            </a:solidFill>
            <a:miter lim="800000"/>
          </a:ln>
          <a:effectLst/>
        </p:spPr>
        <p:txBody>
          <a:bodyPr wrap="none" anchor="ctr"/>
          <a:lstStyle/>
          <a:p>
            <a:pPr algn="ctr"/>
            <a:endParaRPr lang="zh-CN" altLang="zh-CN"/>
          </a:p>
        </p:txBody>
      </p:sp>
      <p:sp>
        <p:nvSpPr>
          <p:cNvPr id="968715" name="Rectangle 11"/>
          <p:cNvSpPr>
            <a:spLocks noChangeArrowheads="1"/>
          </p:cNvSpPr>
          <p:nvPr/>
        </p:nvSpPr>
        <p:spPr bwMode="auto">
          <a:xfrm>
            <a:off x="1685925" y="1219200"/>
            <a:ext cx="1657350" cy="574675"/>
          </a:xfrm>
          <a:prstGeom prst="rect">
            <a:avLst/>
          </a:prstGeom>
          <a:solidFill>
            <a:schemeClr val="accent1"/>
          </a:solidFill>
          <a:ln w="9525" algn="ctr">
            <a:solidFill>
              <a:schemeClr val="tx1"/>
            </a:solidFill>
            <a:miter lim="800000"/>
          </a:ln>
          <a:effectLst/>
        </p:spPr>
        <p:txBody>
          <a:bodyPr wrap="none" anchor="ctr"/>
          <a:lstStyle/>
          <a:p>
            <a:pPr algn="ctr"/>
            <a:r>
              <a:rPr kumimoji="1" lang="zh-CN" altLang="en-US" sz="2800" b="1">
                <a:latin typeface="Times New Roman" panose="02020603050405020304" pitchFamily="18" charset="0"/>
              </a:rPr>
              <a:t>统计缺书</a:t>
            </a:r>
            <a:endParaRPr kumimoji="1" lang="zh-CN" altLang="en-US" sz="2800" b="1">
              <a:latin typeface="Times New Roman" panose="02020603050405020304" pitchFamily="18" charset="0"/>
            </a:endParaRPr>
          </a:p>
        </p:txBody>
      </p:sp>
      <p:sp>
        <p:nvSpPr>
          <p:cNvPr id="968716" name="Rectangle 12"/>
          <p:cNvSpPr>
            <a:spLocks noChangeArrowheads="1"/>
          </p:cNvSpPr>
          <p:nvPr/>
        </p:nvSpPr>
        <p:spPr bwMode="auto">
          <a:xfrm>
            <a:off x="5953125" y="1219200"/>
            <a:ext cx="1692275" cy="574675"/>
          </a:xfrm>
          <a:prstGeom prst="rect">
            <a:avLst/>
          </a:prstGeom>
          <a:solidFill>
            <a:schemeClr val="accent1"/>
          </a:solidFill>
          <a:ln w="9525" algn="ctr">
            <a:solidFill>
              <a:schemeClr val="tx1"/>
            </a:solidFill>
            <a:miter lim="800000"/>
          </a:ln>
          <a:effectLst/>
        </p:spPr>
        <p:txBody>
          <a:bodyPr wrap="none" anchor="ctr"/>
          <a:lstStyle/>
          <a:p>
            <a:pPr algn="ctr"/>
            <a:r>
              <a:rPr kumimoji="1" lang="zh-CN" altLang="en-US" sz="2800" b="1">
                <a:latin typeface="Times New Roman" panose="02020603050405020304" pitchFamily="18" charset="0"/>
              </a:rPr>
              <a:t>登记进书</a:t>
            </a:r>
            <a:endParaRPr kumimoji="1" lang="zh-CN" altLang="en-US" sz="2800" b="1">
              <a:latin typeface="Times New Roman" panose="02020603050405020304" pitchFamily="18" charset="0"/>
            </a:endParaRPr>
          </a:p>
        </p:txBody>
      </p:sp>
      <p:cxnSp>
        <p:nvCxnSpPr>
          <p:cNvPr id="968717" name="AutoShape 13"/>
          <p:cNvCxnSpPr>
            <a:cxnSpLocks noChangeShapeType="1"/>
            <a:stCxn id="968714" idx="1"/>
            <a:endCxn id="968715" idx="0"/>
          </p:cNvCxnSpPr>
          <p:nvPr/>
        </p:nvCxnSpPr>
        <p:spPr bwMode="auto">
          <a:xfrm flipH="1">
            <a:off x="2514600" y="796925"/>
            <a:ext cx="1949450" cy="422275"/>
          </a:xfrm>
          <a:prstGeom prst="straightConnector1">
            <a:avLst/>
          </a:prstGeom>
          <a:noFill/>
          <a:ln w="9525">
            <a:solidFill>
              <a:schemeClr val="tx1"/>
            </a:solidFill>
            <a:round/>
            <a:tailEnd type="triangle" w="med" len="med"/>
          </a:ln>
          <a:effectLst/>
        </p:spPr>
      </p:cxnSp>
      <p:cxnSp>
        <p:nvCxnSpPr>
          <p:cNvPr id="968718" name="AutoShape 14"/>
          <p:cNvCxnSpPr>
            <a:cxnSpLocks noChangeShapeType="1"/>
            <a:stCxn id="968714" idx="3"/>
            <a:endCxn id="968716" idx="0"/>
          </p:cNvCxnSpPr>
          <p:nvPr/>
        </p:nvCxnSpPr>
        <p:spPr bwMode="auto">
          <a:xfrm>
            <a:off x="4897438" y="796925"/>
            <a:ext cx="1901825" cy="422275"/>
          </a:xfrm>
          <a:prstGeom prst="straightConnector1">
            <a:avLst/>
          </a:prstGeom>
          <a:noFill/>
          <a:ln w="9525">
            <a:solidFill>
              <a:schemeClr val="tx1"/>
            </a:solidFill>
            <a:round/>
            <a:tailEnd type="triangle" w="med" len="med"/>
          </a:ln>
          <a:effectLst/>
        </p:spPr>
      </p:cxnSp>
      <p:sp>
        <p:nvSpPr>
          <p:cNvPr id="968721" name="Rectangle 17"/>
          <p:cNvSpPr>
            <a:spLocks noChangeArrowheads="1"/>
          </p:cNvSpPr>
          <p:nvPr/>
        </p:nvSpPr>
        <p:spPr bwMode="auto">
          <a:xfrm>
            <a:off x="1000125" y="2438400"/>
            <a:ext cx="676275" cy="2819400"/>
          </a:xfrm>
          <a:prstGeom prst="rect">
            <a:avLst/>
          </a:prstGeom>
          <a:solidFill>
            <a:schemeClr val="accent1"/>
          </a:solidFill>
          <a:ln w="9525">
            <a:solidFill>
              <a:schemeClr val="tx1"/>
            </a:solidFill>
            <a:miter lim="800000"/>
          </a:ln>
          <a:effectLst/>
        </p:spPr>
        <p:txBody>
          <a:bodyPr wrap="none" anchor="ctr"/>
          <a:lstStyle/>
          <a:p>
            <a:pPr algn="ctr"/>
            <a:r>
              <a:rPr kumimoji="1" lang="zh-CN" altLang="en-US" sz="2800" b="1">
                <a:latin typeface="Times New Roman" panose="02020603050405020304" pitchFamily="18" charset="0"/>
              </a:rPr>
              <a:t>按</a:t>
            </a:r>
            <a:endParaRPr kumimoji="1" lang="zh-CN" altLang="en-US" sz="2800" b="1">
              <a:latin typeface="Times New Roman" panose="02020603050405020304" pitchFamily="18" charset="0"/>
            </a:endParaRPr>
          </a:p>
          <a:p>
            <a:pPr algn="ctr"/>
            <a:r>
              <a:rPr kumimoji="1" lang="zh-CN" altLang="en-US" sz="2800" b="1">
                <a:latin typeface="Times New Roman" panose="02020603050405020304" pitchFamily="18" charset="0"/>
              </a:rPr>
              <a:t>书</a:t>
            </a:r>
            <a:endParaRPr kumimoji="1" lang="zh-CN" altLang="en-US" sz="2800" b="1">
              <a:latin typeface="Times New Roman" panose="02020603050405020304" pitchFamily="18" charset="0"/>
            </a:endParaRPr>
          </a:p>
          <a:p>
            <a:pPr algn="ctr"/>
            <a:r>
              <a:rPr kumimoji="1" lang="zh-CN" altLang="en-US" sz="2800" b="1">
                <a:latin typeface="Times New Roman" panose="02020603050405020304" pitchFamily="18" charset="0"/>
              </a:rPr>
              <a:t>号</a:t>
            </a:r>
            <a:endParaRPr kumimoji="1" lang="zh-CN" altLang="en-US" sz="2800" b="1">
              <a:latin typeface="Times New Roman" panose="02020603050405020304" pitchFamily="18" charset="0"/>
            </a:endParaRPr>
          </a:p>
          <a:p>
            <a:pPr algn="ctr"/>
            <a:r>
              <a:rPr kumimoji="1" lang="zh-CN" altLang="en-US" sz="2800" b="1">
                <a:latin typeface="Times New Roman" panose="02020603050405020304" pitchFamily="18" charset="0"/>
              </a:rPr>
              <a:t>汇</a:t>
            </a:r>
            <a:endParaRPr kumimoji="1" lang="zh-CN" altLang="en-US" sz="2800" b="1">
              <a:latin typeface="Times New Roman" panose="02020603050405020304" pitchFamily="18" charset="0"/>
            </a:endParaRPr>
          </a:p>
          <a:p>
            <a:pPr algn="ctr"/>
            <a:r>
              <a:rPr kumimoji="1" lang="zh-CN" altLang="en-US" sz="2800" b="1">
                <a:latin typeface="Times New Roman" panose="02020603050405020304" pitchFamily="18" charset="0"/>
              </a:rPr>
              <a:t>总</a:t>
            </a:r>
            <a:endParaRPr kumimoji="1" lang="zh-CN" altLang="en-US" sz="2800" b="1">
              <a:latin typeface="Times New Roman" panose="02020603050405020304" pitchFamily="18" charset="0"/>
            </a:endParaRPr>
          </a:p>
        </p:txBody>
      </p:sp>
      <p:sp>
        <p:nvSpPr>
          <p:cNvPr id="968728" name="Rectangle 24"/>
          <p:cNvSpPr>
            <a:spLocks noChangeArrowheads="1"/>
          </p:cNvSpPr>
          <p:nvPr/>
        </p:nvSpPr>
        <p:spPr bwMode="auto">
          <a:xfrm>
            <a:off x="2219325" y="2438400"/>
            <a:ext cx="609600" cy="2819400"/>
          </a:xfrm>
          <a:prstGeom prst="rect">
            <a:avLst/>
          </a:prstGeom>
          <a:solidFill>
            <a:schemeClr val="accent1"/>
          </a:solidFill>
          <a:ln w="9525">
            <a:solidFill>
              <a:schemeClr val="tx1"/>
            </a:solidFill>
            <a:miter lim="800000"/>
          </a:ln>
          <a:effectLst/>
        </p:spPr>
        <p:txBody>
          <a:bodyPr wrap="none" anchor="ctr"/>
          <a:lstStyle/>
          <a:p>
            <a:pPr algn="ctr"/>
            <a:r>
              <a:rPr kumimoji="1" lang="zh-CN" altLang="en-US" sz="2800" b="1">
                <a:latin typeface="Times New Roman" panose="02020603050405020304" pitchFamily="18" charset="0"/>
              </a:rPr>
              <a:t>按</a:t>
            </a:r>
            <a:endParaRPr kumimoji="1" lang="zh-CN" altLang="en-US" sz="2800" b="1">
              <a:latin typeface="Times New Roman" panose="02020603050405020304" pitchFamily="18" charset="0"/>
            </a:endParaRPr>
          </a:p>
          <a:p>
            <a:pPr algn="ctr"/>
            <a:r>
              <a:rPr kumimoji="1" lang="zh-CN" altLang="en-US" sz="2800" b="1">
                <a:latin typeface="Times New Roman" panose="02020603050405020304" pitchFamily="18" charset="0"/>
              </a:rPr>
              <a:t>出</a:t>
            </a:r>
            <a:endParaRPr kumimoji="1" lang="zh-CN" altLang="en-US" sz="2800" b="1">
              <a:latin typeface="Times New Roman" panose="02020603050405020304" pitchFamily="18" charset="0"/>
            </a:endParaRPr>
          </a:p>
          <a:p>
            <a:pPr algn="ctr"/>
            <a:r>
              <a:rPr kumimoji="1" lang="zh-CN" altLang="en-US" sz="2800" b="1">
                <a:latin typeface="Times New Roman" panose="02020603050405020304" pitchFamily="18" charset="0"/>
              </a:rPr>
              <a:t>版</a:t>
            </a:r>
            <a:endParaRPr kumimoji="1" lang="zh-CN" altLang="en-US" sz="2800" b="1">
              <a:latin typeface="Times New Roman" panose="02020603050405020304" pitchFamily="18" charset="0"/>
            </a:endParaRPr>
          </a:p>
          <a:p>
            <a:pPr algn="ctr"/>
            <a:r>
              <a:rPr kumimoji="1" lang="zh-CN" altLang="en-US" sz="2800" b="1">
                <a:latin typeface="Times New Roman" panose="02020603050405020304" pitchFamily="18" charset="0"/>
              </a:rPr>
              <a:t>社</a:t>
            </a:r>
            <a:endParaRPr kumimoji="1" lang="zh-CN" altLang="en-US" sz="2800" b="1">
              <a:latin typeface="Times New Roman" panose="02020603050405020304" pitchFamily="18" charset="0"/>
            </a:endParaRPr>
          </a:p>
          <a:p>
            <a:pPr algn="ctr"/>
            <a:r>
              <a:rPr kumimoji="1" lang="zh-CN" altLang="en-US" sz="2800" b="1">
                <a:latin typeface="Times New Roman" panose="02020603050405020304" pitchFamily="18" charset="0"/>
              </a:rPr>
              <a:t>统</a:t>
            </a:r>
            <a:endParaRPr kumimoji="1" lang="zh-CN" altLang="en-US" sz="2800" b="1">
              <a:latin typeface="Times New Roman" panose="02020603050405020304" pitchFamily="18" charset="0"/>
            </a:endParaRPr>
          </a:p>
          <a:p>
            <a:pPr algn="ctr"/>
            <a:r>
              <a:rPr kumimoji="1" lang="zh-CN" altLang="en-US" sz="2800" b="1">
                <a:latin typeface="Times New Roman" panose="02020603050405020304" pitchFamily="18" charset="0"/>
              </a:rPr>
              <a:t>计</a:t>
            </a:r>
            <a:endParaRPr kumimoji="1" lang="zh-CN" altLang="en-US" sz="2800" b="1">
              <a:latin typeface="Times New Roman" panose="02020603050405020304" pitchFamily="18" charset="0"/>
            </a:endParaRPr>
          </a:p>
        </p:txBody>
      </p:sp>
      <p:sp>
        <p:nvSpPr>
          <p:cNvPr id="968729" name="Rectangle 25"/>
          <p:cNvSpPr>
            <a:spLocks noChangeArrowheads="1"/>
          </p:cNvSpPr>
          <p:nvPr/>
        </p:nvSpPr>
        <p:spPr bwMode="auto">
          <a:xfrm>
            <a:off x="3286125" y="2438400"/>
            <a:ext cx="676275" cy="2819400"/>
          </a:xfrm>
          <a:prstGeom prst="rect">
            <a:avLst/>
          </a:prstGeom>
          <a:solidFill>
            <a:schemeClr val="accent1"/>
          </a:solidFill>
          <a:ln w="9525">
            <a:solidFill>
              <a:schemeClr val="tx1"/>
            </a:solidFill>
            <a:miter lim="800000"/>
          </a:ln>
          <a:effectLst/>
        </p:spPr>
        <p:txBody>
          <a:bodyPr wrap="none" anchor="ctr"/>
          <a:lstStyle/>
          <a:p>
            <a:pPr algn="ctr"/>
            <a:r>
              <a:rPr kumimoji="1" lang="zh-CN" altLang="en-US" sz="2800" b="1">
                <a:latin typeface="Times New Roman" panose="02020603050405020304" pitchFamily="18" charset="0"/>
              </a:rPr>
              <a:t>输</a:t>
            </a:r>
            <a:endParaRPr kumimoji="1" lang="zh-CN" altLang="en-US" sz="2800" b="1">
              <a:latin typeface="Times New Roman" panose="02020603050405020304" pitchFamily="18" charset="0"/>
            </a:endParaRPr>
          </a:p>
          <a:p>
            <a:pPr algn="ctr"/>
            <a:r>
              <a:rPr kumimoji="1" lang="zh-CN" altLang="en-US" sz="2800" b="1">
                <a:latin typeface="Times New Roman" panose="02020603050405020304" pitchFamily="18" charset="0"/>
              </a:rPr>
              <a:t>出</a:t>
            </a:r>
            <a:endParaRPr kumimoji="1" lang="zh-CN" altLang="en-US" sz="2800" b="1">
              <a:latin typeface="Times New Roman" panose="02020603050405020304" pitchFamily="18" charset="0"/>
            </a:endParaRPr>
          </a:p>
          <a:p>
            <a:pPr algn="ctr"/>
            <a:r>
              <a:rPr kumimoji="1" lang="zh-CN" altLang="en-US" sz="2800" b="1">
                <a:latin typeface="Times New Roman" panose="02020603050405020304" pitchFamily="18" charset="0"/>
              </a:rPr>
              <a:t>缺</a:t>
            </a:r>
            <a:endParaRPr kumimoji="1" lang="zh-CN" altLang="en-US" sz="2800" b="1">
              <a:latin typeface="Times New Roman" panose="02020603050405020304" pitchFamily="18" charset="0"/>
            </a:endParaRPr>
          </a:p>
          <a:p>
            <a:pPr algn="ctr"/>
            <a:r>
              <a:rPr kumimoji="1" lang="zh-CN" altLang="en-US" sz="2800" b="1">
                <a:latin typeface="Times New Roman" panose="02020603050405020304" pitchFamily="18" charset="0"/>
              </a:rPr>
              <a:t>书</a:t>
            </a:r>
            <a:endParaRPr kumimoji="1" lang="zh-CN" altLang="en-US" sz="2800" b="1">
              <a:latin typeface="Times New Roman" panose="02020603050405020304" pitchFamily="18" charset="0"/>
            </a:endParaRPr>
          </a:p>
          <a:p>
            <a:pPr algn="ctr"/>
            <a:r>
              <a:rPr kumimoji="1" lang="zh-CN" altLang="en-US" sz="2800" b="1">
                <a:latin typeface="Times New Roman" panose="02020603050405020304" pitchFamily="18" charset="0"/>
              </a:rPr>
              <a:t>单</a:t>
            </a:r>
            <a:endParaRPr kumimoji="1" lang="zh-CN" altLang="en-US" sz="2800" b="1">
              <a:latin typeface="Times New Roman" panose="02020603050405020304" pitchFamily="18" charset="0"/>
            </a:endParaRPr>
          </a:p>
        </p:txBody>
      </p:sp>
      <p:cxnSp>
        <p:nvCxnSpPr>
          <p:cNvPr id="968733" name="AutoShape 29"/>
          <p:cNvCxnSpPr>
            <a:cxnSpLocks noChangeShapeType="1"/>
            <a:stCxn id="968715" idx="2"/>
            <a:endCxn id="968721" idx="0"/>
          </p:cNvCxnSpPr>
          <p:nvPr/>
        </p:nvCxnSpPr>
        <p:spPr bwMode="auto">
          <a:xfrm flipH="1">
            <a:off x="1338263" y="1793875"/>
            <a:ext cx="1176337" cy="644525"/>
          </a:xfrm>
          <a:prstGeom prst="straightConnector1">
            <a:avLst/>
          </a:prstGeom>
          <a:noFill/>
          <a:ln w="9525">
            <a:solidFill>
              <a:schemeClr val="tx1"/>
            </a:solidFill>
            <a:round/>
            <a:tailEnd type="triangle" w="med" len="med"/>
          </a:ln>
          <a:effectLst/>
        </p:spPr>
      </p:cxnSp>
      <p:cxnSp>
        <p:nvCxnSpPr>
          <p:cNvPr id="968734" name="AutoShape 30"/>
          <p:cNvCxnSpPr>
            <a:cxnSpLocks noChangeShapeType="1"/>
            <a:stCxn id="968715" idx="2"/>
            <a:endCxn id="968728" idx="0"/>
          </p:cNvCxnSpPr>
          <p:nvPr/>
        </p:nvCxnSpPr>
        <p:spPr bwMode="auto">
          <a:xfrm>
            <a:off x="2514600" y="1793875"/>
            <a:ext cx="9525" cy="644525"/>
          </a:xfrm>
          <a:prstGeom prst="straightConnector1">
            <a:avLst/>
          </a:prstGeom>
          <a:noFill/>
          <a:ln w="9525">
            <a:solidFill>
              <a:schemeClr val="tx1"/>
            </a:solidFill>
            <a:round/>
            <a:tailEnd type="triangle" w="med" len="med"/>
          </a:ln>
          <a:effectLst/>
        </p:spPr>
      </p:cxnSp>
      <p:cxnSp>
        <p:nvCxnSpPr>
          <p:cNvPr id="968735" name="AutoShape 31"/>
          <p:cNvCxnSpPr>
            <a:cxnSpLocks noChangeShapeType="1"/>
            <a:stCxn id="968715" idx="2"/>
            <a:endCxn id="968729" idx="0"/>
          </p:cNvCxnSpPr>
          <p:nvPr/>
        </p:nvCxnSpPr>
        <p:spPr bwMode="auto">
          <a:xfrm>
            <a:off x="2514600" y="1793875"/>
            <a:ext cx="1109663" cy="644525"/>
          </a:xfrm>
          <a:prstGeom prst="straightConnector1">
            <a:avLst/>
          </a:prstGeom>
          <a:noFill/>
          <a:ln w="9525">
            <a:solidFill>
              <a:schemeClr val="tx1"/>
            </a:solidFill>
            <a:round/>
            <a:tailEnd type="triangle" w="med" len="med"/>
          </a:ln>
          <a:effectLst/>
        </p:spPr>
      </p:cxnSp>
      <p:sp>
        <p:nvSpPr>
          <p:cNvPr id="968736" name="Rectangle 32"/>
          <p:cNvSpPr>
            <a:spLocks noChangeArrowheads="1"/>
          </p:cNvSpPr>
          <p:nvPr/>
        </p:nvSpPr>
        <p:spPr bwMode="auto">
          <a:xfrm>
            <a:off x="5267325" y="2438400"/>
            <a:ext cx="676275" cy="2819400"/>
          </a:xfrm>
          <a:prstGeom prst="rect">
            <a:avLst/>
          </a:prstGeom>
          <a:solidFill>
            <a:schemeClr val="accent1"/>
          </a:solidFill>
          <a:ln w="9525">
            <a:solidFill>
              <a:schemeClr val="tx1"/>
            </a:solidFill>
            <a:miter lim="800000"/>
          </a:ln>
          <a:effectLst/>
        </p:spPr>
        <p:txBody>
          <a:bodyPr wrap="none" anchor="ctr"/>
          <a:lstStyle/>
          <a:p>
            <a:pPr algn="ctr"/>
            <a:r>
              <a:rPr kumimoji="1" lang="zh-CN" altLang="en-US" sz="2800" b="1">
                <a:latin typeface="Times New Roman" panose="02020603050405020304" pitchFamily="18" charset="0"/>
              </a:rPr>
              <a:t>输</a:t>
            </a:r>
            <a:endParaRPr kumimoji="1" lang="zh-CN" altLang="en-US" sz="2800" b="1">
              <a:latin typeface="Times New Roman" panose="02020603050405020304" pitchFamily="18" charset="0"/>
            </a:endParaRPr>
          </a:p>
          <a:p>
            <a:pPr algn="ctr"/>
            <a:r>
              <a:rPr kumimoji="1" lang="zh-CN" altLang="en-US" sz="2800" b="1">
                <a:latin typeface="Times New Roman" panose="02020603050405020304" pitchFamily="18" charset="0"/>
              </a:rPr>
              <a:t>入</a:t>
            </a:r>
            <a:endParaRPr kumimoji="1" lang="zh-CN" altLang="en-US" sz="2800" b="1">
              <a:latin typeface="Times New Roman" panose="02020603050405020304" pitchFamily="18" charset="0"/>
            </a:endParaRPr>
          </a:p>
          <a:p>
            <a:pPr algn="ctr"/>
            <a:r>
              <a:rPr kumimoji="1" lang="zh-CN" altLang="en-US" sz="2800" b="1">
                <a:latin typeface="Times New Roman" panose="02020603050405020304" pitchFamily="18" charset="0"/>
              </a:rPr>
              <a:t>进</a:t>
            </a:r>
            <a:endParaRPr kumimoji="1" lang="zh-CN" altLang="en-US" sz="2800" b="1">
              <a:latin typeface="Times New Roman" panose="02020603050405020304" pitchFamily="18" charset="0"/>
            </a:endParaRPr>
          </a:p>
          <a:p>
            <a:pPr algn="ctr"/>
            <a:r>
              <a:rPr kumimoji="1" lang="zh-CN" altLang="en-US" sz="2800" b="1">
                <a:latin typeface="Times New Roman" panose="02020603050405020304" pitchFamily="18" charset="0"/>
              </a:rPr>
              <a:t>书</a:t>
            </a:r>
            <a:endParaRPr kumimoji="1" lang="zh-CN" altLang="en-US" sz="2800" b="1">
              <a:latin typeface="Times New Roman" panose="02020603050405020304" pitchFamily="18" charset="0"/>
            </a:endParaRPr>
          </a:p>
          <a:p>
            <a:pPr algn="ctr"/>
            <a:r>
              <a:rPr kumimoji="1" lang="zh-CN" altLang="en-US" sz="2800" b="1">
                <a:latin typeface="Times New Roman" panose="02020603050405020304" pitchFamily="18" charset="0"/>
              </a:rPr>
              <a:t>通</a:t>
            </a:r>
            <a:endParaRPr kumimoji="1" lang="zh-CN" altLang="en-US" sz="2800" b="1">
              <a:latin typeface="Times New Roman" panose="02020603050405020304" pitchFamily="18" charset="0"/>
            </a:endParaRPr>
          </a:p>
          <a:p>
            <a:pPr algn="ctr"/>
            <a:r>
              <a:rPr kumimoji="1" lang="zh-CN" altLang="en-US" sz="2800" b="1">
                <a:latin typeface="Times New Roman" panose="02020603050405020304" pitchFamily="18" charset="0"/>
              </a:rPr>
              <a:t>知</a:t>
            </a:r>
            <a:endParaRPr kumimoji="1" lang="zh-CN" altLang="en-US" sz="2800" b="1">
              <a:latin typeface="Times New Roman" panose="02020603050405020304" pitchFamily="18" charset="0"/>
            </a:endParaRPr>
          </a:p>
        </p:txBody>
      </p:sp>
      <p:sp>
        <p:nvSpPr>
          <p:cNvPr id="968737" name="Rectangle 33"/>
          <p:cNvSpPr>
            <a:spLocks noChangeArrowheads="1"/>
          </p:cNvSpPr>
          <p:nvPr/>
        </p:nvSpPr>
        <p:spPr bwMode="auto">
          <a:xfrm>
            <a:off x="6486525" y="2438400"/>
            <a:ext cx="609600" cy="2819400"/>
          </a:xfrm>
          <a:prstGeom prst="rect">
            <a:avLst/>
          </a:prstGeom>
          <a:solidFill>
            <a:schemeClr val="accent1"/>
          </a:solidFill>
          <a:ln w="9525">
            <a:solidFill>
              <a:schemeClr val="tx1"/>
            </a:solidFill>
            <a:miter lim="800000"/>
          </a:ln>
          <a:effectLst/>
        </p:spPr>
        <p:txBody>
          <a:bodyPr wrap="none" anchor="ctr"/>
          <a:lstStyle/>
          <a:p>
            <a:pPr algn="ctr"/>
            <a:r>
              <a:rPr kumimoji="1" lang="zh-CN" altLang="en-US" sz="2800" b="1">
                <a:latin typeface="Times New Roman" panose="02020603050405020304" pitchFamily="18" charset="0"/>
              </a:rPr>
              <a:t>处</a:t>
            </a:r>
            <a:endParaRPr kumimoji="1" lang="zh-CN" altLang="en-US" sz="2800" b="1">
              <a:latin typeface="Times New Roman" panose="02020603050405020304" pitchFamily="18" charset="0"/>
            </a:endParaRPr>
          </a:p>
          <a:p>
            <a:pPr algn="ctr"/>
            <a:r>
              <a:rPr kumimoji="1" lang="zh-CN" altLang="en-US" sz="2800" b="1">
                <a:latin typeface="Times New Roman" panose="02020603050405020304" pitchFamily="18" charset="0"/>
              </a:rPr>
              <a:t>理</a:t>
            </a:r>
            <a:endParaRPr kumimoji="1" lang="zh-CN" altLang="en-US" sz="2800" b="1">
              <a:latin typeface="Times New Roman" panose="02020603050405020304" pitchFamily="18" charset="0"/>
            </a:endParaRPr>
          </a:p>
          <a:p>
            <a:pPr algn="ctr"/>
            <a:r>
              <a:rPr kumimoji="1" lang="zh-CN" altLang="en-US" sz="2800" b="1">
                <a:latin typeface="Times New Roman" panose="02020603050405020304" pitchFamily="18" charset="0"/>
              </a:rPr>
              <a:t>进</a:t>
            </a:r>
            <a:endParaRPr kumimoji="1" lang="zh-CN" altLang="en-US" sz="2800" b="1">
              <a:latin typeface="Times New Roman" panose="02020603050405020304" pitchFamily="18" charset="0"/>
            </a:endParaRPr>
          </a:p>
          <a:p>
            <a:pPr algn="ctr"/>
            <a:r>
              <a:rPr kumimoji="1" lang="zh-CN" altLang="en-US" sz="2800" b="1">
                <a:latin typeface="Times New Roman" panose="02020603050405020304" pitchFamily="18" charset="0"/>
              </a:rPr>
              <a:t>书</a:t>
            </a:r>
            <a:endParaRPr kumimoji="1" lang="zh-CN" altLang="en-US" sz="2800" b="1">
              <a:latin typeface="Times New Roman" panose="02020603050405020304" pitchFamily="18" charset="0"/>
            </a:endParaRPr>
          </a:p>
        </p:txBody>
      </p:sp>
      <p:sp>
        <p:nvSpPr>
          <p:cNvPr id="968738" name="Rectangle 34"/>
          <p:cNvSpPr>
            <a:spLocks noChangeArrowheads="1"/>
          </p:cNvSpPr>
          <p:nvPr/>
        </p:nvSpPr>
        <p:spPr bwMode="auto">
          <a:xfrm>
            <a:off x="7553325" y="2438400"/>
            <a:ext cx="676275" cy="2819400"/>
          </a:xfrm>
          <a:prstGeom prst="rect">
            <a:avLst/>
          </a:prstGeom>
          <a:solidFill>
            <a:schemeClr val="accent1"/>
          </a:solidFill>
          <a:ln w="9525">
            <a:solidFill>
              <a:schemeClr val="tx1"/>
            </a:solidFill>
            <a:miter lim="800000"/>
          </a:ln>
          <a:effectLst/>
        </p:spPr>
        <p:txBody>
          <a:bodyPr wrap="none" anchor="ctr"/>
          <a:lstStyle/>
          <a:p>
            <a:pPr algn="ctr"/>
            <a:r>
              <a:rPr kumimoji="1" lang="zh-CN" altLang="en-US" sz="2800" b="1" dirty="0">
                <a:latin typeface="Times New Roman" panose="02020603050405020304" pitchFamily="18" charset="0"/>
              </a:rPr>
              <a:t>输</a:t>
            </a:r>
            <a:endParaRPr kumimoji="1" lang="zh-CN" altLang="en-US" sz="2800" b="1" dirty="0">
              <a:latin typeface="Times New Roman" panose="02020603050405020304" pitchFamily="18" charset="0"/>
            </a:endParaRPr>
          </a:p>
          <a:p>
            <a:pPr algn="ctr"/>
            <a:r>
              <a:rPr kumimoji="1" lang="zh-CN" altLang="en-US" sz="2800" b="1" dirty="0">
                <a:latin typeface="Times New Roman" panose="02020603050405020304" pitchFamily="18" charset="0"/>
              </a:rPr>
              <a:t>出</a:t>
            </a:r>
            <a:endParaRPr kumimoji="1" lang="zh-CN" altLang="en-US" sz="2800" b="1" dirty="0">
              <a:latin typeface="Times New Roman" panose="02020603050405020304" pitchFamily="18" charset="0"/>
            </a:endParaRPr>
          </a:p>
          <a:p>
            <a:pPr algn="ctr"/>
            <a:r>
              <a:rPr kumimoji="1" lang="zh-CN" altLang="en-US" sz="2800" b="1" dirty="0">
                <a:latin typeface="Times New Roman" panose="02020603050405020304" pitchFamily="18" charset="0"/>
              </a:rPr>
              <a:t>进</a:t>
            </a:r>
            <a:endParaRPr kumimoji="1" lang="zh-CN" altLang="en-US" sz="2800" b="1" dirty="0">
              <a:latin typeface="Times New Roman" panose="02020603050405020304" pitchFamily="18" charset="0"/>
            </a:endParaRPr>
          </a:p>
          <a:p>
            <a:pPr algn="ctr"/>
            <a:r>
              <a:rPr kumimoji="1" lang="zh-CN" altLang="en-US" sz="2800" b="1" dirty="0">
                <a:latin typeface="Times New Roman" panose="02020603050405020304" pitchFamily="18" charset="0"/>
              </a:rPr>
              <a:t>书</a:t>
            </a:r>
            <a:endParaRPr kumimoji="1" lang="zh-CN" altLang="en-US" sz="2800" b="1" dirty="0">
              <a:latin typeface="Times New Roman" panose="02020603050405020304" pitchFamily="18" charset="0"/>
            </a:endParaRPr>
          </a:p>
          <a:p>
            <a:pPr algn="ctr"/>
            <a:r>
              <a:rPr kumimoji="1" lang="zh-CN" altLang="en-US" sz="2800" b="1" dirty="0" smtClean="0">
                <a:latin typeface="Times New Roman" panose="02020603050405020304" pitchFamily="18" charset="0"/>
              </a:rPr>
              <a:t>单</a:t>
            </a:r>
            <a:endParaRPr kumimoji="1" lang="zh-CN" altLang="en-US" sz="2800" b="1" dirty="0">
              <a:latin typeface="Times New Roman" panose="02020603050405020304" pitchFamily="18" charset="0"/>
            </a:endParaRPr>
          </a:p>
        </p:txBody>
      </p:sp>
      <p:cxnSp>
        <p:nvCxnSpPr>
          <p:cNvPr id="968739" name="AutoShape 35"/>
          <p:cNvCxnSpPr>
            <a:cxnSpLocks noChangeShapeType="1"/>
            <a:endCxn id="968736" idx="0"/>
          </p:cNvCxnSpPr>
          <p:nvPr/>
        </p:nvCxnSpPr>
        <p:spPr bwMode="auto">
          <a:xfrm flipH="1">
            <a:off x="5605463" y="1793875"/>
            <a:ext cx="1176337" cy="644525"/>
          </a:xfrm>
          <a:prstGeom prst="straightConnector1">
            <a:avLst/>
          </a:prstGeom>
          <a:noFill/>
          <a:ln w="9525">
            <a:solidFill>
              <a:schemeClr val="tx1"/>
            </a:solidFill>
            <a:round/>
            <a:tailEnd type="triangle" w="med" len="med"/>
          </a:ln>
          <a:effectLst/>
        </p:spPr>
      </p:cxnSp>
      <p:cxnSp>
        <p:nvCxnSpPr>
          <p:cNvPr id="968740" name="AutoShape 36"/>
          <p:cNvCxnSpPr>
            <a:cxnSpLocks noChangeShapeType="1"/>
            <a:endCxn id="968737" idx="0"/>
          </p:cNvCxnSpPr>
          <p:nvPr/>
        </p:nvCxnSpPr>
        <p:spPr bwMode="auto">
          <a:xfrm>
            <a:off x="6781800" y="1793875"/>
            <a:ext cx="9525" cy="644525"/>
          </a:xfrm>
          <a:prstGeom prst="straightConnector1">
            <a:avLst/>
          </a:prstGeom>
          <a:noFill/>
          <a:ln w="9525">
            <a:solidFill>
              <a:schemeClr val="tx1"/>
            </a:solidFill>
            <a:round/>
            <a:tailEnd type="triangle" w="med" len="med"/>
          </a:ln>
          <a:effectLst/>
        </p:spPr>
      </p:cxnSp>
      <p:cxnSp>
        <p:nvCxnSpPr>
          <p:cNvPr id="968741" name="AutoShape 37"/>
          <p:cNvCxnSpPr>
            <a:cxnSpLocks noChangeShapeType="1"/>
            <a:endCxn id="968738" idx="0"/>
          </p:cNvCxnSpPr>
          <p:nvPr/>
        </p:nvCxnSpPr>
        <p:spPr bwMode="auto">
          <a:xfrm>
            <a:off x="6781800" y="1793875"/>
            <a:ext cx="1109663" cy="644525"/>
          </a:xfrm>
          <a:prstGeom prst="straightConnector1">
            <a:avLst/>
          </a:prstGeom>
          <a:noFill/>
          <a:ln w="9525">
            <a:solidFill>
              <a:schemeClr val="tx1"/>
            </a:solidFill>
            <a:round/>
            <a:tailEnd type="triangle" w="med" len="med"/>
          </a:ln>
          <a:effectLst/>
        </p:spPr>
      </p:cxnSp>
      <p:sp>
        <p:nvSpPr>
          <p:cNvPr id="968742" name="Rectangle 38"/>
          <p:cNvSpPr>
            <a:spLocks noChangeArrowheads="1"/>
          </p:cNvSpPr>
          <p:nvPr/>
        </p:nvSpPr>
        <p:spPr bwMode="auto">
          <a:xfrm>
            <a:off x="4724400" y="5638800"/>
            <a:ext cx="1844675" cy="990600"/>
          </a:xfrm>
          <a:prstGeom prst="rect">
            <a:avLst/>
          </a:prstGeom>
          <a:solidFill>
            <a:schemeClr val="accent1"/>
          </a:solidFill>
          <a:ln w="9525" algn="ctr">
            <a:solidFill>
              <a:schemeClr val="tx1"/>
            </a:solidFill>
            <a:miter lim="800000"/>
          </a:ln>
          <a:effectLst/>
        </p:spPr>
        <p:txBody>
          <a:bodyPr wrap="none" anchor="ctr"/>
          <a:lstStyle/>
          <a:p>
            <a:pPr algn="ctr"/>
            <a:r>
              <a:rPr kumimoji="1" lang="zh-CN" altLang="en-US" sz="2800" b="1">
                <a:latin typeface="Times New Roman" panose="02020603050405020304" pitchFamily="18" charset="0"/>
              </a:rPr>
              <a:t>修改</a:t>
            </a:r>
            <a:endParaRPr kumimoji="1" lang="zh-CN" altLang="en-US" sz="2800" b="1">
              <a:latin typeface="Times New Roman" panose="02020603050405020304" pitchFamily="18" charset="0"/>
            </a:endParaRPr>
          </a:p>
          <a:p>
            <a:pPr algn="ctr"/>
            <a:r>
              <a:rPr kumimoji="1" lang="zh-CN" altLang="en-US" sz="2800" b="1">
                <a:latin typeface="Times New Roman" panose="02020603050405020304" pitchFamily="18" charset="0"/>
              </a:rPr>
              <a:t>库存量</a:t>
            </a:r>
            <a:endParaRPr kumimoji="1" lang="zh-CN" altLang="en-US" sz="2800" b="1">
              <a:latin typeface="Times New Roman" panose="02020603050405020304" pitchFamily="18" charset="0"/>
            </a:endParaRPr>
          </a:p>
        </p:txBody>
      </p:sp>
      <p:sp>
        <p:nvSpPr>
          <p:cNvPr id="968743" name="Rectangle 39"/>
          <p:cNvSpPr>
            <a:spLocks noChangeArrowheads="1"/>
          </p:cNvSpPr>
          <p:nvPr/>
        </p:nvSpPr>
        <p:spPr bwMode="auto">
          <a:xfrm>
            <a:off x="6934200" y="5638800"/>
            <a:ext cx="1844675" cy="990600"/>
          </a:xfrm>
          <a:prstGeom prst="rect">
            <a:avLst/>
          </a:prstGeom>
          <a:solidFill>
            <a:schemeClr val="accent1"/>
          </a:solidFill>
          <a:ln w="9525" algn="ctr">
            <a:solidFill>
              <a:schemeClr val="tx1"/>
            </a:solidFill>
            <a:miter lim="800000"/>
          </a:ln>
          <a:effectLst/>
        </p:spPr>
        <p:txBody>
          <a:bodyPr wrap="none" anchor="ctr"/>
          <a:lstStyle/>
          <a:p>
            <a:pPr algn="ctr"/>
            <a:r>
              <a:rPr kumimoji="1" lang="zh-CN" altLang="en-US" sz="2800" b="1">
                <a:latin typeface="Times New Roman" panose="02020603050405020304" pitchFamily="18" charset="0"/>
              </a:rPr>
              <a:t>修改</a:t>
            </a:r>
            <a:endParaRPr kumimoji="1" lang="zh-CN" altLang="en-US" sz="2800" b="1">
              <a:latin typeface="Times New Roman" panose="02020603050405020304" pitchFamily="18" charset="0"/>
            </a:endParaRPr>
          </a:p>
          <a:p>
            <a:pPr algn="ctr"/>
            <a:r>
              <a:rPr kumimoji="1" lang="zh-CN" altLang="en-US" sz="2800" b="1">
                <a:latin typeface="Times New Roman" panose="02020603050405020304" pitchFamily="18" charset="0"/>
              </a:rPr>
              <a:t>待购量</a:t>
            </a:r>
            <a:endParaRPr kumimoji="1" lang="zh-CN" altLang="en-US" sz="2800" b="1">
              <a:latin typeface="Times New Roman" panose="02020603050405020304" pitchFamily="18" charset="0"/>
            </a:endParaRPr>
          </a:p>
        </p:txBody>
      </p:sp>
      <p:cxnSp>
        <p:nvCxnSpPr>
          <p:cNvPr id="968744" name="AutoShape 40"/>
          <p:cNvCxnSpPr>
            <a:cxnSpLocks noChangeShapeType="1"/>
            <a:stCxn id="968737" idx="2"/>
            <a:endCxn id="968742" idx="0"/>
          </p:cNvCxnSpPr>
          <p:nvPr/>
        </p:nvCxnSpPr>
        <p:spPr bwMode="auto">
          <a:xfrm flipH="1">
            <a:off x="5646738" y="5257800"/>
            <a:ext cx="1144587" cy="381000"/>
          </a:xfrm>
          <a:prstGeom prst="straightConnector1">
            <a:avLst/>
          </a:prstGeom>
          <a:noFill/>
          <a:ln w="9525">
            <a:solidFill>
              <a:schemeClr val="tx1"/>
            </a:solidFill>
            <a:round/>
            <a:tailEnd type="triangle" w="med" len="med"/>
          </a:ln>
          <a:effectLst/>
        </p:spPr>
      </p:cxnSp>
      <p:cxnSp>
        <p:nvCxnSpPr>
          <p:cNvPr id="968745" name="AutoShape 41"/>
          <p:cNvCxnSpPr>
            <a:cxnSpLocks noChangeShapeType="1"/>
            <a:stCxn id="968737" idx="2"/>
            <a:endCxn id="968743" idx="0"/>
          </p:cNvCxnSpPr>
          <p:nvPr/>
        </p:nvCxnSpPr>
        <p:spPr bwMode="auto">
          <a:xfrm>
            <a:off x="6791325" y="5257800"/>
            <a:ext cx="1065213" cy="381000"/>
          </a:xfrm>
          <a:prstGeom prst="straightConnector1">
            <a:avLst/>
          </a:prstGeom>
          <a:noFill/>
          <a:ln w="9525">
            <a:solidFill>
              <a:schemeClr val="tx1"/>
            </a:solidFill>
            <a:round/>
            <a:tailEnd type="triangle" w="med" len="med"/>
          </a:ln>
          <a:effectLst/>
        </p:spPr>
      </p:cxnSp>
    </p:spTree>
  </p:cSld>
  <p:clrMapOvr>
    <a:masterClrMapping/>
  </p:clrMapOvr>
  <p:transition>
    <p:zoom/>
  </p:transition>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日期占位符 1"/>
          <p:cNvSpPr>
            <a:spLocks noGrp="1"/>
          </p:cNvSpPr>
          <p:nvPr>
            <p:ph type="dt" sz="half" idx="10"/>
          </p:nvPr>
        </p:nvSpPr>
        <p:spPr/>
        <p:txBody>
          <a:bodyPr/>
          <a:lstStyle/>
          <a:p>
            <a:fld id="{5F0B9529-971F-4C23-9D1C-B1BACFEE246C}" type="datetime1">
              <a:rPr lang="zh-CN" altLang="en-US"/>
            </a:fld>
            <a:endParaRPr lang="en-US" altLang="zh-CN"/>
          </a:p>
        </p:txBody>
      </p:sp>
      <p:sp>
        <p:nvSpPr>
          <p:cNvPr id="13" name="灯片编号占位符 3"/>
          <p:cNvSpPr>
            <a:spLocks noGrp="1"/>
          </p:cNvSpPr>
          <p:nvPr>
            <p:ph type="sldNum" sz="quarter" idx="12"/>
          </p:nvPr>
        </p:nvSpPr>
        <p:spPr/>
        <p:txBody>
          <a:bodyPr/>
          <a:lstStyle/>
          <a:p>
            <a:fld id="{85A7B5A7-CFC3-4DCF-85DA-2F5AF75B88B0}" type="slidenum">
              <a:rPr lang="en-US" altLang="zh-CN"/>
            </a:fld>
            <a:endParaRPr lang="en-US" altLang="zh-CN"/>
          </a:p>
        </p:txBody>
      </p:sp>
      <p:sp>
        <p:nvSpPr>
          <p:cNvPr id="819202" name="Rectangle 2"/>
          <p:cNvSpPr>
            <a:spLocks noChangeArrowheads="1"/>
          </p:cNvSpPr>
          <p:nvPr/>
        </p:nvSpPr>
        <p:spPr bwMode="auto">
          <a:xfrm>
            <a:off x="1974850" y="3297238"/>
            <a:ext cx="76200" cy="92075"/>
          </a:xfrm>
          <a:prstGeom prst="rect">
            <a:avLst/>
          </a:prstGeom>
          <a:noFill/>
          <a:ln w="9525">
            <a:noFill/>
            <a:miter lim="800000"/>
          </a:ln>
        </p:spPr>
        <p:txBody>
          <a:bodyPr wrap="none" lIns="0" tIns="0" rIns="0" bIns="0">
            <a:spAutoFit/>
          </a:bodyPr>
          <a:lstStyle/>
          <a:p>
            <a:r>
              <a:rPr kumimoji="1" lang="en-US" altLang="zh-CN" sz="600">
                <a:solidFill>
                  <a:srgbClr val="000000"/>
                </a:solidFill>
                <a:latin typeface="Times New Roman" panose="02020603050405020304" pitchFamily="18" charset="0"/>
              </a:rPr>
              <a:t>    </a:t>
            </a:r>
            <a:endParaRPr kumimoji="1" lang="en-US" altLang="zh-CN" sz="2400" u="sng">
              <a:effectLst>
                <a:outerShdw blurRad="38100" dist="38100" dir="2700000" algn="tl">
                  <a:srgbClr val="000000"/>
                </a:outerShdw>
              </a:effectLst>
              <a:latin typeface="Times New Roman" panose="02020603050405020304" pitchFamily="18" charset="0"/>
            </a:endParaRPr>
          </a:p>
        </p:txBody>
      </p:sp>
      <p:pic>
        <p:nvPicPr>
          <p:cNvPr id="819203" name="Picture 3"/>
          <p:cNvPicPr>
            <a:picLocks noChangeAspect="1" noChangeArrowheads="1"/>
          </p:cNvPicPr>
          <p:nvPr/>
        </p:nvPicPr>
        <p:blipFill>
          <a:blip r:embed="rId1" cstate="print"/>
          <a:srcRect/>
          <a:stretch>
            <a:fillRect/>
          </a:stretch>
        </p:blipFill>
        <p:spPr bwMode="auto">
          <a:xfrm>
            <a:off x="609600" y="0"/>
            <a:ext cx="8001000" cy="3473450"/>
          </a:xfrm>
          <a:prstGeom prst="rect">
            <a:avLst/>
          </a:prstGeom>
          <a:noFill/>
          <a:ln w="9525">
            <a:noFill/>
            <a:miter lim="800000"/>
            <a:headEnd/>
            <a:tailEnd/>
          </a:ln>
        </p:spPr>
      </p:pic>
      <p:sp>
        <p:nvSpPr>
          <p:cNvPr id="819204" name="Rectangle 4"/>
          <p:cNvSpPr>
            <a:spLocks noChangeArrowheads="1"/>
          </p:cNvSpPr>
          <p:nvPr/>
        </p:nvSpPr>
        <p:spPr bwMode="auto">
          <a:xfrm>
            <a:off x="1974850" y="5256213"/>
            <a:ext cx="76200" cy="92075"/>
          </a:xfrm>
          <a:prstGeom prst="rect">
            <a:avLst/>
          </a:prstGeom>
          <a:noFill/>
          <a:ln w="9525">
            <a:noFill/>
            <a:miter lim="800000"/>
          </a:ln>
        </p:spPr>
        <p:txBody>
          <a:bodyPr wrap="none" lIns="0" tIns="0" rIns="0" bIns="0">
            <a:spAutoFit/>
          </a:bodyPr>
          <a:lstStyle/>
          <a:p>
            <a:r>
              <a:rPr kumimoji="1" lang="en-US" altLang="zh-CN" sz="600">
                <a:solidFill>
                  <a:srgbClr val="000000"/>
                </a:solidFill>
                <a:latin typeface="Times New Roman" panose="02020603050405020304" pitchFamily="18" charset="0"/>
              </a:rPr>
              <a:t>    </a:t>
            </a:r>
            <a:endParaRPr kumimoji="1" lang="en-US" altLang="zh-CN" sz="2400" u="sng">
              <a:effectLst>
                <a:outerShdw blurRad="38100" dist="38100" dir="2700000" algn="tl">
                  <a:srgbClr val="000000"/>
                </a:outerShdw>
              </a:effectLst>
              <a:latin typeface="Times New Roman" panose="02020603050405020304" pitchFamily="18" charset="0"/>
            </a:endParaRPr>
          </a:p>
        </p:txBody>
      </p:sp>
      <p:pic>
        <p:nvPicPr>
          <p:cNvPr id="819205" name="Picture 5"/>
          <p:cNvPicPr>
            <a:picLocks noChangeAspect="1" noChangeArrowheads="1"/>
          </p:cNvPicPr>
          <p:nvPr/>
        </p:nvPicPr>
        <p:blipFill>
          <a:blip r:embed="rId2" cstate="print"/>
          <a:srcRect/>
          <a:stretch>
            <a:fillRect/>
          </a:stretch>
        </p:blipFill>
        <p:spPr bwMode="auto">
          <a:xfrm>
            <a:off x="609600" y="3470275"/>
            <a:ext cx="8001000" cy="3387725"/>
          </a:xfrm>
          <a:prstGeom prst="rect">
            <a:avLst/>
          </a:prstGeom>
          <a:noFill/>
          <a:ln w="9525">
            <a:noFill/>
            <a:miter lim="800000"/>
            <a:headEnd/>
            <a:tailEnd/>
          </a:ln>
        </p:spPr>
      </p:pic>
      <p:sp>
        <p:nvSpPr>
          <p:cNvPr id="819209" name="Text Box 9"/>
          <p:cNvSpPr txBox="1">
            <a:spLocks noChangeArrowheads="1"/>
          </p:cNvSpPr>
          <p:nvPr/>
        </p:nvSpPr>
        <p:spPr bwMode="auto">
          <a:xfrm>
            <a:off x="6324600" y="5791200"/>
            <a:ext cx="1716088" cy="822325"/>
          </a:xfrm>
          <a:prstGeom prst="rect">
            <a:avLst/>
          </a:prstGeom>
          <a:solidFill>
            <a:srgbClr val="FF0000"/>
          </a:solidFill>
          <a:ln w="9525">
            <a:noFill/>
            <a:miter lim="800000"/>
          </a:ln>
          <a:effectLst/>
        </p:spPr>
        <p:txBody>
          <a:bodyPr wrap="none">
            <a:spAutoFit/>
          </a:bodyPr>
          <a:lstStyle/>
          <a:p>
            <a:r>
              <a:rPr kumimoji="1" lang="zh-CN" altLang="en-US" sz="2400" b="1">
                <a:solidFill>
                  <a:srgbClr val="FFFFFF"/>
                </a:solidFill>
                <a:latin typeface="Times New Roman" panose="02020603050405020304" pitchFamily="18" charset="0"/>
              </a:rPr>
              <a:t>上层变换型</a:t>
            </a:r>
            <a:endParaRPr kumimoji="1" lang="zh-CN" altLang="en-US" sz="2400" b="1">
              <a:solidFill>
                <a:srgbClr val="FFFFFF"/>
              </a:solidFill>
              <a:latin typeface="Times New Roman" panose="02020603050405020304" pitchFamily="18" charset="0"/>
            </a:endParaRPr>
          </a:p>
          <a:p>
            <a:r>
              <a:rPr kumimoji="1" lang="zh-CN" altLang="en-US" sz="2400" b="1">
                <a:solidFill>
                  <a:srgbClr val="FFFFFF"/>
                </a:solidFill>
                <a:latin typeface="Times New Roman" panose="02020603050405020304" pitchFamily="18" charset="0"/>
              </a:rPr>
              <a:t>下层事务型</a:t>
            </a:r>
            <a:endParaRPr kumimoji="1" lang="zh-CN" altLang="en-US" sz="2400" b="1">
              <a:solidFill>
                <a:srgbClr val="FFFFFF"/>
              </a:solidFill>
              <a:latin typeface="Times New Roman" panose="02020603050405020304" pitchFamily="18" charset="0"/>
            </a:endParaRPr>
          </a:p>
        </p:txBody>
      </p:sp>
      <p:sp>
        <p:nvSpPr>
          <p:cNvPr id="819210" name="Oval 10"/>
          <p:cNvSpPr>
            <a:spLocks noChangeArrowheads="1"/>
          </p:cNvSpPr>
          <p:nvPr/>
        </p:nvSpPr>
        <p:spPr bwMode="auto">
          <a:xfrm>
            <a:off x="1890713" y="1033463"/>
            <a:ext cx="581025" cy="519112"/>
          </a:xfrm>
          <a:prstGeom prst="ellipse">
            <a:avLst/>
          </a:prstGeom>
          <a:noFill/>
          <a:ln w="76200">
            <a:solidFill>
              <a:srgbClr val="0000FF"/>
            </a:solidFill>
            <a:prstDash val="dash"/>
            <a:round/>
          </a:ln>
          <a:effectLst/>
        </p:spPr>
        <p:txBody>
          <a:bodyPr wrap="none" anchor="ctr"/>
          <a:lstStyle/>
          <a:p>
            <a:pPr algn="ctr"/>
            <a:endParaRPr lang="zh-CN" altLang="zh-CN"/>
          </a:p>
        </p:txBody>
      </p:sp>
      <p:sp>
        <p:nvSpPr>
          <p:cNvPr id="14" name="矩形 13"/>
          <p:cNvSpPr/>
          <p:nvPr/>
        </p:nvSpPr>
        <p:spPr bwMode="auto">
          <a:xfrm>
            <a:off x="381000" y="1600200"/>
            <a:ext cx="8382000" cy="5257800"/>
          </a:xfrm>
          <a:prstGeom prst="rect">
            <a:avLst/>
          </a:prstGeom>
          <a:solidFill>
            <a:srgbClr val="FFFFFF"/>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spAutoFit/>
          </a:bodyPr>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819208" name="Oval 8"/>
          <p:cNvSpPr>
            <a:spLocks noChangeArrowheads="1"/>
          </p:cNvSpPr>
          <p:nvPr/>
        </p:nvSpPr>
        <p:spPr bwMode="auto">
          <a:xfrm>
            <a:off x="838200" y="0"/>
            <a:ext cx="2667000" cy="2590800"/>
          </a:xfrm>
          <a:prstGeom prst="ellipse">
            <a:avLst/>
          </a:prstGeom>
          <a:noFill/>
          <a:ln w="76200">
            <a:solidFill>
              <a:srgbClr val="0000FF"/>
            </a:solidFill>
            <a:prstDash val="dash"/>
            <a:round/>
          </a:ln>
          <a:effectLst/>
        </p:spPr>
        <p:txBody>
          <a:bodyPr wrap="none" anchor="ctr"/>
          <a:lstStyle/>
          <a:p>
            <a:pPr algn="ctr"/>
            <a:endParaRPr lang="zh-CN" altLang="zh-CN"/>
          </a:p>
        </p:txBody>
      </p:sp>
      <p:sp>
        <p:nvSpPr>
          <p:cNvPr id="819206" name="Line 6"/>
          <p:cNvSpPr>
            <a:spLocks noChangeShapeType="1"/>
          </p:cNvSpPr>
          <p:nvPr/>
        </p:nvSpPr>
        <p:spPr bwMode="auto">
          <a:xfrm flipH="1">
            <a:off x="3581400" y="0"/>
            <a:ext cx="609600" cy="1524000"/>
          </a:xfrm>
          <a:prstGeom prst="line">
            <a:avLst/>
          </a:prstGeom>
          <a:noFill/>
          <a:ln w="76200">
            <a:solidFill>
              <a:srgbClr val="FF00FF"/>
            </a:solidFill>
            <a:prstDash val="dash"/>
            <a:round/>
          </a:ln>
          <a:effectLst/>
        </p:spPr>
        <p:txBody>
          <a:bodyPr wrap="none" anchor="ctr"/>
          <a:lstStyle/>
          <a:p>
            <a:endParaRPr lang="zh-CN" altLang="en-US"/>
          </a:p>
        </p:txBody>
      </p:sp>
      <p:sp>
        <p:nvSpPr>
          <p:cNvPr id="819207" name="Line 7"/>
          <p:cNvSpPr>
            <a:spLocks noChangeShapeType="1"/>
          </p:cNvSpPr>
          <p:nvPr/>
        </p:nvSpPr>
        <p:spPr bwMode="auto">
          <a:xfrm flipH="1">
            <a:off x="5943600" y="0"/>
            <a:ext cx="762000" cy="1676400"/>
          </a:xfrm>
          <a:prstGeom prst="line">
            <a:avLst/>
          </a:prstGeom>
          <a:noFill/>
          <a:ln w="76200">
            <a:solidFill>
              <a:srgbClr val="FF00FF"/>
            </a:solidFill>
            <a:prstDash val="dash"/>
            <a:round/>
          </a:ln>
          <a:effectLst/>
        </p:spPr>
        <p:txBody>
          <a:bodyPr wrap="none" anchor="ctr"/>
          <a:lstStyle/>
          <a:p>
            <a:endParaRPr lang="zh-CN" altLang="en-US"/>
          </a:p>
        </p:txBody>
      </p:sp>
    </p:spTree>
  </p:cSld>
  <p:clrMapOvr>
    <a:masterClrMapping/>
  </p:clrMapOvr>
  <p:transition>
    <p:cover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19206"/>
                                        </p:tgtEl>
                                        <p:attrNameLst>
                                          <p:attrName>style.visibility</p:attrName>
                                        </p:attrNameLst>
                                      </p:cBhvr>
                                      <p:to>
                                        <p:strVal val="visible"/>
                                      </p:to>
                                    </p:set>
                                    <p:anim calcmode="lin" valueType="num">
                                      <p:cBhvr additive="base">
                                        <p:cTn id="7" dur="500" fill="hold"/>
                                        <p:tgtEl>
                                          <p:spTgt spid="819206"/>
                                        </p:tgtEl>
                                        <p:attrNameLst>
                                          <p:attrName>ppt_x</p:attrName>
                                        </p:attrNameLst>
                                      </p:cBhvr>
                                      <p:tavLst>
                                        <p:tav tm="0">
                                          <p:val>
                                            <p:strVal val="#ppt_x"/>
                                          </p:val>
                                        </p:tav>
                                        <p:tav tm="100000">
                                          <p:val>
                                            <p:strVal val="#ppt_x"/>
                                          </p:val>
                                        </p:tav>
                                      </p:tavLst>
                                    </p:anim>
                                    <p:anim calcmode="lin" valueType="num">
                                      <p:cBhvr additive="base">
                                        <p:cTn id="8" dur="500" fill="hold"/>
                                        <p:tgtEl>
                                          <p:spTgt spid="81920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19207"/>
                                        </p:tgtEl>
                                        <p:attrNameLst>
                                          <p:attrName>style.visibility</p:attrName>
                                        </p:attrNameLst>
                                      </p:cBhvr>
                                      <p:to>
                                        <p:strVal val="visible"/>
                                      </p:to>
                                    </p:set>
                                    <p:anim calcmode="lin" valueType="num">
                                      <p:cBhvr additive="base">
                                        <p:cTn id="13" dur="500" fill="hold"/>
                                        <p:tgtEl>
                                          <p:spTgt spid="819207"/>
                                        </p:tgtEl>
                                        <p:attrNameLst>
                                          <p:attrName>ppt_x</p:attrName>
                                        </p:attrNameLst>
                                      </p:cBhvr>
                                      <p:tavLst>
                                        <p:tav tm="0">
                                          <p:val>
                                            <p:strVal val="#ppt_x"/>
                                          </p:val>
                                        </p:tav>
                                        <p:tav tm="100000">
                                          <p:val>
                                            <p:strVal val="#ppt_x"/>
                                          </p:val>
                                        </p:tav>
                                      </p:tavLst>
                                    </p:anim>
                                    <p:anim calcmode="lin" valueType="num">
                                      <p:cBhvr additive="base">
                                        <p:cTn id="14" dur="500" fill="hold"/>
                                        <p:tgtEl>
                                          <p:spTgt spid="81920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19208"/>
                                        </p:tgtEl>
                                        <p:attrNameLst>
                                          <p:attrName>style.visibility</p:attrName>
                                        </p:attrNameLst>
                                      </p:cBhvr>
                                      <p:to>
                                        <p:strVal val="visible"/>
                                      </p:to>
                                    </p:set>
                                    <p:anim calcmode="lin" valueType="num">
                                      <p:cBhvr additive="base">
                                        <p:cTn id="19" dur="500" fill="hold"/>
                                        <p:tgtEl>
                                          <p:spTgt spid="819208"/>
                                        </p:tgtEl>
                                        <p:attrNameLst>
                                          <p:attrName>ppt_x</p:attrName>
                                        </p:attrNameLst>
                                      </p:cBhvr>
                                      <p:tavLst>
                                        <p:tav tm="0">
                                          <p:val>
                                            <p:strVal val="#ppt_x"/>
                                          </p:val>
                                        </p:tav>
                                        <p:tav tm="100000">
                                          <p:val>
                                            <p:strVal val="#ppt_x"/>
                                          </p:val>
                                        </p:tav>
                                      </p:tavLst>
                                    </p:anim>
                                    <p:anim calcmode="lin" valueType="num">
                                      <p:cBhvr additive="base">
                                        <p:cTn id="20" dur="500" fill="hold"/>
                                        <p:tgtEl>
                                          <p:spTgt spid="81920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19210"/>
                                        </p:tgtEl>
                                        <p:attrNameLst>
                                          <p:attrName>style.visibility</p:attrName>
                                        </p:attrNameLst>
                                      </p:cBhvr>
                                      <p:to>
                                        <p:strVal val="visible"/>
                                      </p:to>
                                    </p:set>
                                    <p:anim calcmode="lin" valueType="num">
                                      <p:cBhvr additive="base">
                                        <p:cTn id="25" dur="500" fill="hold"/>
                                        <p:tgtEl>
                                          <p:spTgt spid="819210"/>
                                        </p:tgtEl>
                                        <p:attrNameLst>
                                          <p:attrName>ppt_x</p:attrName>
                                        </p:attrNameLst>
                                      </p:cBhvr>
                                      <p:tavLst>
                                        <p:tav tm="0">
                                          <p:val>
                                            <p:strVal val="#ppt_x"/>
                                          </p:val>
                                        </p:tav>
                                        <p:tav tm="100000">
                                          <p:val>
                                            <p:strVal val="#ppt_x"/>
                                          </p:val>
                                        </p:tav>
                                      </p:tavLst>
                                    </p:anim>
                                    <p:anim calcmode="lin" valueType="num">
                                      <p:cBhvr additive="base">
                                        <p:cTn id="26" dur="500" fill="hold"/>
                                        <p:tgtEl>
                                          <p:spTgt spid="819210"/>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xit" presetSubtype="4" fill="hold" grpId="0" nodeType="clickEffect">
                                  <p:stCondLst>
                                    <p:cond delay="0"/>
                                  </p:stCondLst>
                                  <p:childTnLst>
                                    <p:anim calcmode="lin" valueType="num">
                                      <p:cBhvr additive="base">
                                        <p:cTn id="30" dur="500"/>
                                        <p:tgtEl>
                                          <p:spTgt spid="14"/>
                                        </p:tgtEl>
                                        <p:attrNameLst>
                                          <p:attrName>ppt_x</p:attrName>
                                        </p:attrNameLst>
                                      </p:cBhvr>
                                      <p:tavLst>
                                        <p:tav tm="0">
                                          <p:val>
                                            <p:strVal val="ppt_x"/>
                                          </p:val>
                                        </p:tav>
                                        <p:tav tm="100000">
                                          <p:val>
                                            <p:strVal val="ppt_x"/>
                                          </p:val>
                                        </p:tav>
                                      </p:tavLst>
                                    </p:anim>
                                    <p:anim calcmode="lin" valueType="num">
                                      <p:cBhvr additive="base">
                                        <p:cTn id="31" dur="500"/>
                                        <p:tgtEl>
                                          <p:spTgt spid="14"/>
                                        </p:tgtEl>
                                        <p:attrNameLst>
                                          <p:attrName>ppt_y</p:attrName>
                                        </p:attrNameLst>
                                      </p:cBhvr>
                                      <p:tavLst>
                                        <p:tav tm="0">
                                          <p:val>
                                            <p:strVal val="ppt_y"/>
                                          </p:val>
                                        </p:tav>
                                        <p:tav tm="100000">
                                          <p:val>
                                            <p:strVal val="1+ppt_h/2"/>
                                          </p:val>
                                        </p:tav>
                                      </p:tavLst>
                                    </p:anim>
                                    <p:set>
                                      <p:cBhvr>
                                        <p:cTn id="32" dur="1" fill="hold">
                                          <p:stCondLst>
                                            <p:cond delay="499"/>
                                          </p:stCondLst>
                                        </p:cTn>
                                        <p:tgtEl>
                                          <p:spTgt spid="14"/>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4" presetClass="entr" presetSubtype="32" fill="hold" grpId="0" nodeType="clickEffect">
                                  <p:stCondLst>
                                    <p:cond delay="0"/>
                                  </p:stCondLst>
                                  <p:childTnLst>
                                    <p:set>
                                      <p:cBhvr>
                                        <p:cTn id="36" dur="1" fill="hold">
                                          <p:stCondLst>
                                            <p:cond delay="0"/>
                                          </p:stCondLst>
                                        </p:cTn>
                                        <p:tgtEl>
                                          <p:spTgt spid="819209"/>
                                        </p:tgtEl>
                                        <p:attrNameLst>
                                          <p:attrName>style.visibility</p:attrName>
                                        </p:attrNameLst>
                                      </p:cBhvr>
                                      <p:to>
                                        <p:strVal val="visible"/>
                                      </p:to>
                                    </p:set>
                                    <p:animEffect transition="in" filter="box(out)">
                                      <p:cBhvr>
                                        <p:cTn id="37" dur="500"/>
                                        <p:tgtEl>
                                          <p:spTgt spid="819209"/>
                                        </p:tgtEl>
                                      </p:cBhvr>
                                    </p:animEffect>
                                  </p:childTnLst>
                                  <p:subTnLst>
                                    <p:audio>
                                      <p:cMediaNode>
                                        <p:cTn display="0" masterRel="sameClick">
                                          <p:stCondLst>
                                            <p:cond evt="begin" delay="0">
                                              <p:tn val="35"/>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209" grpId="0" animBg="1" autoUpdateAnimBg="0"/>
      <p:bldP spid="819210" grpId="0" animBg="1"/>
      <p:bldP spid="14" grpId="0" animBg="1"/>
      <p:bldP spid="819208" grpId="0" animBg="1"/>
      <p:bldP spid="819206" grpId="0" animBg="1"/>
      <p:bldP spid="819207" grpId="0" animBg="1"/>
    </p:bld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3"/>
          <p:cNvSpPr>
            <a:spLocks noGrp="1" noChangeArrowheads="1"/>
          </p:cNvSpPr>
          <p:nvPr>
            <p:ph type="dt" sz="quarter" idx="2"/>
          </p:nvPr>
        </p:nvSpPr>
        <p:spPr/>
        <p:txBody>
          <a:bodyPr/>
          <a:lstStyle/>
          <a:p>
            <a:fld id="{18CEC28F-C220-43BA-BF23-B0129755DAD7}" type="datetime1">
              <a:rPr lang="zh-CN" altLang="en-US"/>
            </a:fld>
            <a:endParaRPr lang="en-US" altLang="zh-CN"/>
          </a:p>
        </p:txBody>
      </p:sp>
      <p:sp>
        <p:nvSpPr>
          <p:cNvPr id="7" name="Rectangle 15"/>
          <p:cNvSpPr>
            <a:spLocks noGrp="1" noChangeArrowheads="1"/>
          </p:cNvSpPr>
          <p:nvPr>
            <p:ph type="sldNum" sz="quarter" idx="4"/>
          </p:nvPr>
        </p:nvSpPr>
        <p:spPr/>
        <p:txBody>
          <a:bodyPr/>
          <a:lstStyle/>
          <a:p>
            <a:fld id="{E25E5F6F-99CA-4AE8-B388-F8D139B2E66F}" type="slidenum">
              <a:rPr lang="en-US" altLang="zh-CN"/>
            </a:fld>
            <a:endParaRPr lang="en-US" altLang="zh-CN"/>
          </a:p>
        </p:txBody>
      </p:sp>
      <p:sp>
        <p:nvSpPr>
          <p:cNvPr id="820226" name="Rectangle 2"/>
          <p:cNvSpPr>
            <a:spLocks noGrp="1" noChangeArrowheads="1"/>
          </p:cNvSpPr>
          <p:nvPr>
            <p:ph type="subTitle" idx="1"/>
          </p:nvPr>
        </p:nvSpPr>
        <p:spPr>
          <a:xfrm>
            <a:off x="228600" y="228600"/>
            <a:ext cx="8686800" cy="6477000"/>
          </a:xfrm>
          <a:solidFill>
            <a:srgbClr val="0000FF"/>
          </a:solidFill>
        </p:spPr>
        <p:txBody>
          <a:bodyPr/>
          <a:lstStyle/>
          <a:p>
            <a:pPr algn="l"/>
            <a:r>
              <a:rPr lang="zh-CN" altLang="en-US" sz="3600"/>
              <a:t>事务映射小结：</a:t>
            </a:r>
            <a:endParaRPr lang="zh-CN" altLang="en-US" sz="3600"/>
          </a:p>
        </p:txBody>
      </p:sp>
      <p:sp>
        <p:nvSpPr>
          <p:cNvPr id="820227" name="Text Box 3"/>
          <p:cNvSpPr txBox="1">
            <a:spLocks noChangeArrowheads="1"/>
          </p:cNvSpPr>
          <p:nvPr/>
        </p:nvSpPr>
        <p:spPr bwMode="auto">
          <a:xfrm>
            <a:off x="271463" y="1143000"/>
            <a:ext cx="8616950" cy="4111625"/>
          </a:xfrm>
          <a:prstGeom prst="rect">
            <a:avLst/>
          </a:prstGeom>
          <a:solidFill>
            <a:srgbClr val="FFFFCC"/>
          </a:solidFill>
          <a:ln w="9525">
            <a:noFill/>
            <a:miter lim="800000"/>
          </a:ln>
          <a:effectLst/>
        </p:spPr>
        <p:txBody>
          <a:bodyPr>
            <a:spAutoFit/>
          </a:bodyPr>
          <a:lstStyle/>
          <a:p>
            <a:pPr>
              <a:lnSpc>
                <a:spcPct val="120000"/>
              </a:lnSpc>
            </a:pPr>
            <a:r>
              <a:rPr kumimoji="1" lang="en-US" altLang="zh-CN" sz="3200" b="1">
                <a:solidFill>
                  <a:srgbClr val="CC0000"/>
                </a:solidFill>
                <a:latin typeface="楷体_GB2312" pitchFamily="49" charset="-122"/>
                <a:ea typeface="楷体_GB2312" pitchFamily="49" charset="-122"/>
              </a:rPr>
              <a:t>1.</a:t>
            </a:r>
            <a:r>
              <a:rPr kumimoji="1" lang="zh-CN" altLang="en-US" sz="3200" b="1">
                <a:solidFill>
                  <a:srgbClr val="CC0000"/>
                </a:solidFill>
                <a:latin typeface="楷体_GB2312" pitchFamily="49" charset="-122"/>
                <a:ea typeface="楷体_GB2312" pitchFamily="49" charset="-122"/>
              </a:rPr>
              <a:t>指导思想：自顶向下，逐步求精</a:t>
            </a:r>
            <a:endParaRPr kumimoji="1" lang="zh-CN" altLang="en-US" sz="3200" b="1">
              <a:solidFill>
                <a:srgbClr val="CC0000"/>
              </a:solidFill>
              <a:latin typeface="楷体_GB2312" pitchFamily="49" charset="-122"/>
              <a:ea typeface="楷体_GB2312" pitchFamily="49" charset="-122"/>
            </a:endParaRPr>
          </a:p>
          <a:p>
            <a:pPr>
              <a:lnSpc>
                <a:spcPct val="120000"/>
              </a:lnSpc>
            </a:pPr>
            <a:r>
              <a:rPr kumimoji="1" lang="en-US" altLang="zh-CN" sz="3200" b="1">
                <a:solidFill>
                  <a:srgbClr val="CC0000"/>
                </a:solidFill>
                <a:latin typeface="楷体_GB2312" pitchFamily="49" charset="-122"/>
                <a:ea typeface="楷体_GB2312" pitchFamily="49" charset="-122"/>
              </a:rPr>
              <a:t>2.</a:t>
            </a:r>
            <a:r>
              <a:rPr kumimoji="1" lang="zh-CN" altLang="en-US" sz="3200" b="1">
                <a:solidFill>
                  <a:srgbClr val="CC0000"/>
                </a:solidFill>
                <a:latin typeface="楷体_GB2312" pitchFamily="49" charset="-122"/>
                <a:ea typeface="楷体_GB2312" pitchFamily="49" charset="-122"/>
              </a:rPr>
              <a:t>根据</a:t>
            </a:r>
            <a:r>
              <a:rPr kumimoji="1" lang="en-US" altLang="zh-CN" sz="3200" b="1">
                <a:solidFill>
                  <a:srgbClr val="CC0000"/>
                </a:solidFill>
                <a:latin typeface="楷体_GB2312" pitchFamily="49" charset="-122"/>
                <a:ea typeface="楷体_GB2312" pitchFamily="49" charset="-122"/>
              </a:rPr>
              <a:t>DFD</a:t>
            </a:r>
            <a:r>
              <a:rPr kumimoji="1" lang="zh-CN" altLang="en-US" sz="3200" b="1">
                <a:solidFill>
                  <a:srgbClr val="CC0000"/>
                </a:solidFill>
                <a:latin typeface="楷体_GB2312" pitchFamily="49" charset="-122"/>
                <a:ea typeface="楷体_GB2312" pitchFamily="49" charset="-122"/>
              </a:rPr>
              <a:t>找出事务输入、动作路径和事务中心</a:t>
            </a:r>
            <a:endParaRPr kumimoji="1" lang="zh-CN" altLang="en-US" sz="3200" b="1">
              <a:solidFill>
                <a:srgbClr val="CC0000"/>
              </a:solidFill>
              <a:latin typeface="楷体_GB2312" pitchFamily="49" charset="-122"/>
              <a:ea typeface="楷体_GB2312" pitchFamily="49" charset="-122"/>
            </a:endParaRPr>
          </a:p>
          <a:p>
            <a:pPr>
              <a:lnSpc>
                <a:spcPct val="120000"/>
              </a:lnSpc>
            </a:pPr>
            <a:r>
              <a:rPr kumimoji="1" lang="en-US" altLang="zh-CN" sz="3200" b="1">
                <a:solidFill>
                  <a:srgbClr val="CC0000"/>
                </a:solidFill>
                <a:latin typeface="楷体_GB2312" pitchFamily="49" charset="-122"/>
                <a:ea typeface="楷体_GB2312" pitchFamily="49" charset="-122"/>
              </a:rPr>
              <a:t>3.</a:t>
            </a:r>
            <a:r>
              <a:rPr kumimoji="1" lang="zh-CN" altLang="en-US" sz="3200" b="1">
                <a:solidFill>
                  <a:srgbClr val="CC0000"/>
                </a:solidFill>
                <a:latin typeface="楷体_GB2312" pitchFamily="49" charset="-122"/>
                <a:ea typeface="楷体_GB2312" pitchFamily="49" charset="-122"/>
              </a:rPr>
              <a:t>按</a:t>
            </a:r>
            <a:r>
              <a:rPr kumimoji="1" lang="zh-CN" altLang="en-US" sz="3200">
                <a:solidFill>
                  <a:srgbClr val="CC0000"/>
                </a:solidFill>
                <a:latin typeface="Times New Roman" panose="02020603050405020304" pitchFamily="18" charset="0"/>
                <a:ea typeface="楷体_GB2312" pitchFamily="49" charset="-122"/>
              </a:rPr>
              <a:t>事务</a:t>
            </a:r>
            <a:r>
              <a:rPr kumimoji="1" lang="zh-CN" altLang="en-US" sz="3200" b="1">
                <a:solidFill>
                  <a:srgbClr val="CC0000"/>
                </a:solidFill>
                <a:latin typeface="楷体_GB2312" pitchFamily="49" charset="-122"/>
                <a:ea typeface="楷体_GB2312" pitchFamily="49" charset="-122"/>
              </a:rPr>
              <a:t>映射第一层，和下列各层，形成层</a:t>
            </a:r>
            <a:endParaRPr kumimoji="1" lang="zh-CN" altLang="en-US" sz="3200" b="1">
              <a:solidFill>
                <a:srgbClr val="CC0000"/>
              </a:solidFill>
              <a:latin typeface="楷体_GB2312" pitchFamily="49" charset="-122"/>
              <a:ea typeface="楷体_GB2312" pitchFamily="49" charset="-122"/>
            </a:endParaRPr>
          </a:p>
          <a:p>
            <a:pPr>
              <a:lnSpc>
                <a:spcPct val="120000"/>
              </a:lnSpc>
            </a:pPr>
            <a:r>
              <a:rPr kumimoji="1" lang="zh-CN" altLang="en-US" sz="3200" b="1">
                <a:solidFill>
                  <a:srgbClr val="CC0000"/>
                </a:solidFill>
                <a:latin typeface="楷体_GB2312" pitchFamily="49" charset="-122"/>
                <a:ea typeface="楷体_GB2312" pitchFamily="49" charset="-122"/>
              </a:rPr>
              <a:t>  次的软件结构（下层可根据图形特征映射）</a:t>
            </a:r>
            <a:endParaRPr kumimoji="1" lang="zh-CN" altLang="en-US" sz="3200" b="1">
              <a:solidFill>
                <a:srgbClr val="CC0000"/>
              </a:solidFill>
              <a:latin typeface="楷体_GB2312" pitchFamily="49" charset="-122"/>
              <a:ea typeface="楷体_GB2312" pitchFamily="49" charset="-122"/>
            </a:endParaRPr>
          </a:p>
          <a:p>
            <a:pPr>
              <a:lnSpc>
                <a:spcPct val="120000"/>
              </a:lnSpc>
            </a:pPr>
            <a:r>
              <a:rPr kumimoji="1" lang="en-US" altLang="zh-CN" sz="3200" b="1">
                <a:solidFill>
                  <a:srgbClr val="CC0000"/>
                </a:solidFill>
                <a:latin typeface="楷体_GB2312" pitchFamily="49" charset="-122"/>
                <a:ea typeface="楷体_GB2312" pitchFamily="49" charset="-122"/>
              </a:rPr>
              <a:t>4.</a:t>
            </a:r>
            <a:r>
              <a:rPr kumimoji="1" lang="zh-CN" altLang="en-US" sz="3200" b="1">
                <a:solidFill>
                  <a:srgbClr val="CC0000"/>
                </a:solidFill>
                <a:latin typeface="楷体_GB2312" pitchFamily="49" charset="-122"/>
                <a:ea typeface="楷体_GB2312" pitchFamily="49" charset="-122"/>
              </a:rPr>
              <a:t>优化软件结构。</a:t>
            </a:r>
            <a:endParaRPr kumimoji="1" lang="zh-CN" altLang="en-US" sz="3600" b="1">
              <a:solidFill>
                <a:srgbClr val="CC0000"/>
              </a:solidFill>
              <a:latin typeface="楷体_GB2312" pitchFamily="49" charset="-122"/>
              <a:ea typeface="楷体_GB2312" pitchFamily="49" charset="-122"/>
            </a:endParaRPr>
          </a:p>
          <a:p>
            <a:r>
              <a:rPr kumimoji="1" lang="zh-CN" altLang="en-US" sz="3600" b="1">
                <a:solidFill>
                  <a:srgbClr val="CC0000"/>
                </a:solidFill>
                <a:latin typeface="楷体_GB2312" pitchFamily="49" charset="-122"/>
                <a:ea typeface="楷体_GB2312" pitchFamily="49" charset="-122"/>
              </a:rPr>
              <a:t>     </a:t>
            </a:r>
            <a:endParaRPr kumimoji="1" lang="zh-CN" altLang="en-US" sz="3600" b="1">
              <a:solidFill>
                <a:srgbClr val="CC0000"/>
              </a:solidFill>
              <a:latin typeface="楷体_GB2312" pitchFamily="49" charset="-122"/>
              <a:ea typeface="楷体_GB2312" pitchFamily="49" charset="-122"/>
            </a:endParaRPr>
          </a:p>
          <a:p>
            <a:r>
              <a:rPr kumimoji="1" lang="zh-CN" altLang="en-US" sz="3600" b="1">
                <a:solidFill>
                  <a:srgbClr val="CC0000"/>
                </a:solidFill>
                <a:latin typeface="楷体_GB2312" pitchFamily="49" charset="-122"/>
                <a:ea typeface="楷体_GB2312" pitchFamily="49" charset="-122"/>
              </a:rPr>
              <a:t>   </a:t>
            </a:r>
            <a:endParaRPr kumimoji="1" lang="zh-CN" altLang="en-US" sz="3600" b="1">
              <a:solidFill>
                <a:srgbClr val="CC0000"/>
              </a:solidFill>
              <a:latin typeface="楷体_GB2312" pitchFamily="49" charset="-122"/>
              <a:ea typeface="楷体_GB2312" pitchFamily="49" charset="-122"/>
            </a:endParaRPr>
          </a:p>
        </p:txBody>
      </p:sp>
      <p:sp>
        <p:nvSpPr>
          <p:cNvPr id="820228" name="Text Box 4"/>
          <p:cNvSpPr txBox="1">
            <a:spLocks noChangeArrowheads="1"/>
          </p:cNvSpPr>
          <p:nvPr/>
        </p:nvSpPr>
        <p:spPr bwMode="auto">
          <a:xfrm>
            <a:off x="441325" y="4364038"/>
            <a:ext cx="184150" cy="457200"/>
          </a:xfrm>
          <a:prstGeom prst="rect">
            <a:avLst/>
          </a:prstGeom>
          <a:noFill/>
          <a:ln w="9525">
            <a:noFill/>
            <a:miter lim="800000"/>
          </a:ln>
          <a:effectLst/>
        </p:spPr>
        <p:txBody>
          <a:bodyPr wrap="none">
            <a:spAutoFit/>
          </a:bodyPr>
          <a:lstStyle/>
          <a:p>
            <a:endParaRPr kumimoji="1" lang="zh-CN" altLang="zh-CN" sz="2400">
              <a:latin typeface="Times New Roman" panose="02020603050405020304" pitchFamily="18" charset="0"/>
            </a:endParaRPr>
          </a:p>
        </p:txBody>
      </p:sp>
    </p:spTree>
  </p:cSld>
  <p:clrMapOvr>
    <a:masterClrMapping/>
  </p:clrMapOvr>
  <p:transition>
    <p:zoom/>
  </p:transition>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3"/>
          <p:cNvSpPr>
            <a:spLocks noGrp="1" noChangeArrowheads="1"/>
          </p:cNvSpPr>
          <p:nvPr>
            <p:ph type="dt" sz="quarter" idx="2"/>
          </p:nvPr>
        </p:nvSpPr>
        <p:spPr/>
        <p:txBody>
          <a:bodyPr/>
          <a:lstStyle/>
          <a:p>
            <a:fld id="{2C8164B0-12CC-4C0E-8067-8F8F165A9689}" type="datetime1">
              <a:rPr lang="zh-CN" altLang="en-US"/>
            </a:fld>
            <a:endParaRPr lang="en-US" altLang="zh-CN"/>
          </a:p>
        </p:txBody>
      </p:sp>
      <p:sp>
        <p:nvSpPr>
          <p:cNvPr id="7" name="Rectangle 15"/>
          <p:cNvSpPr>
            <a:spLocks noGrp="1" noChangeArrowheads="1"/>
          </p:cNvSpPr>
          <p:nvPr>
            <p:ph type="sldNum" sz="quarter" idx="4"/>
          </p:nvPr>
        </p:nvSpPr>
        <p:spPr/>
        <p:txBody>
          <a:bodyPr/>
          <a:lstStyle/>
          <a:p>
            <a:fld id="{F5BD258F-5A90-42C0-9729-DAD04D07867C}" type="slidenum">
              <a:rPr lang="en-US" altLang="zh-CN"/>
            </a:fld>
            <a:endParaRPr lang="en-US" altLang="zh-CN"/>
          </a:p>
        </p:txBody>
      </p:sp>
      <p:sp>
        <p:nvSpPr>
          <p:cNvPr id="821250" name="Rectangle 2"/>
          <p:cNvSpPr>
            <a:spLocks noGrp="1" noChangeArrowheads="1"/>
          </p:cNvSpPr>
          <p:nvPr>
            <p:ph type="subTitle" idx="1"/>
          </p:nvPr>
        </p:nvSpPr>
        <p:spPr>
          <a:xfrm>
            <a:off x="228600" y="228600"/>
            <a:ext cx="8686800" cy="6477000"/>
          </a:xfrm>
          <a:solidFill>
            <a:srgbClr val="0000FF"/>
          </a:solidFill>
        </p:spPr>
        <p:txBody>
          <a:bodyPr/>
          <a:lstStyle/>
          <a:p>
            <a:pPr algn="l"/>
            <a:r>
              <a:rPr lang="zh-CN" altLang="en-US" sz="4400" b="0"/>
              <a:t>总结</a:t>
            </a:r>
            <a:r>
              <a:rPr lang="zh-CN" altLang="en-US" sz="4400">
                <a:solidFill>
                  <a:srgbClr val="FF3300"/>
                </a:solidFill>
              </a:rPr>
              <a:t>：</a:t>
            </a:r>
            <a:endParaRPr lang="zh-CN" altLang="en-US" sz="3600"/>
          </a:p>
          <a:p>
            <a:pPr algn="l"/>
            <a:endParaRPr lang="zh-CN" altLang="en-US" sz="3600"/>
          </a:p>
          <a:p>
            <a:pPr algn="l"/>
            <a:r>
              <a:rPr lang="zh-CN" altLang="en-US" sz="3600"/>
              <a:t>      </a:t>
            </a:r>
            <a:endParaRPr lang="zh-CN" altLang="en-US" sz="3600"/>
          </a:p>
          <a:p>
            <a:pPr algn="l"/>
            <a:endParaRPr lang="en-US" altLang="zh-CN" sz="3600"/>
          </a:p>
        </p:txBody>
      </p:sp>
      <p:sp>
        <p:nvSpPr>
          <p:cNvPr id="821251" name="Text Box 3"/>
          <p:cNvSpPr txBox="1">
            <a:spLocks noChangeArrowheads="1"/>
          </p:cNvSpPr>
          <p:nvPr/>
        </p:nvSpPr>
        <p:spPr bwMode="auto">
          <a:xfrm>
            <a:off x="374650" y="1677988"/>
            <a:ext cx="8616950" cy="4324350"/>
          </a:xfrm>
          <a:prstGeom prst="rect">
            <a:avLst/>
          </a:prstGeom>
          <a:solidFill>
            <a:srgbClr val="FFFF99"/>
          </a:solidFill>
          <a:ln w="9525">
            <a:noFill/>
            <a:miter lim="800000"/>
          </a:ln>
          <a:effectLst/>
        </p:spPr>
        <p:txBody>
          <a:bodyPr>
            <a:spAutoFit/>
          </a:bodyPr>
          <a:lstStyle/>
          <a:p>
            <a:pPr>
              <a:lnSpc>
                <a:spcPct val="95000"/>
              </a:lnSpc>
            </a:pPr>
            <a:r>
              <a:rPr kumimoji="1" lang="zh-CN" altLang="en-US" sz="3600" b="1">
                <a:solidFill>
                  <a:srgbClr val="CC0000"/>
                </a:solidFill>
                <a:latin typeface="黑体" panose="02010609060101010101" charset="-122"/>
                <a:ea typeface="黑体" panose="02010609060101010101" charset="-122"/>
              </a:rPr>
              <a:t>概要设计的目标和任务</a:t>
            </a:r>
            <a:endParaRPr kumimoji="1" lang="zh-CN" altLang="en-US" sz="3600" b="1">
              <a:solidFill>
                <a:srgbClr val="CC0000"/>
              </a:solidFill>
              <a:latin typeface="黑体" panose="02010609060101010101" charset="-122"/>
              <a:ea typeface="黑体" panose="02010609060101010101" charset="-122"/>
            </a:endParaRPr>
          </a:p>
          <a:p>
            <a:pPr>
              <a:lnSpc>
                <a:spcPct val="95000"/>
              </a:lnSpc>
            </a:pPr>
            <a:r>
              <a:rPr kumimoji="1" lang="zh-CN" altLang="en-US" sz="3600" b="1">
                <a:solidFill>
                  <a:srgbClr val="CC0000"/>
                </a:solidFill>
                <a:latin typeface="黑体" panose="02010609060101010101" charset="-122"/>
                <a:ea typeface="黑体" panose="02010609060101010101" charset="-122"/>
              </a:rPr>
              <a:t>概要设计过程</a:t>
            </a:r>
            <a:endParaRPr kumimoji="1" lang="zh-CN" altLang="en-US" sz="3600" b="1">
              <a:solidFill>
                <a:srgbClr val="CC0000"/>
              </a:solidFill>
              <a:latin typeface="黑体" panose="02010609060101010101" charset="-122"/>
              <a:ea typeface="黑体" panose="02010609060101010101" charset="-122"/>
            </a:endParaRPr>
          </a:p>
          <a:p>
            <a:pPr>
              <a:lnSpc>
                <a:spcPct val="95000"/>
              </a:lnSpc>
            </a:pPr>
            <a:r>
              <a:rPr lang="zh-CN" altLang="en-US" sz="3600" b="1">
                <a:solidFill>
                  <a:srgbClr val="CC0000"/>
                </a:solidFill>
                <a:latin typeface="黑体" panose="02010609060101010101" charset="-122"/>
                <a:ea typeface="黑体" panose="02010609060101010101" charset="-122"/>
              </a:rPr>
              <a:t>概要设</a:t>
            </a:r>
            <a:r>
              <a:rPr kumimoji="1" lang="zh-CN" altLang="en-US" sz="3600" b="1">
                <a:solidFill>
                  <a:srgbClr val="CC0000"/>
                </a:solidFill>
                <a:latin typeface="黑体" panose="02010609060101010101" charset="-122"/>
                <a:ea typeface="黑体" panose="02010609060101010101" charset="-122"/>
              </a:rPr>
              <a:t>计的概念、原理、规则</a:t>
            </a:r>
            <a:endParaRPr kumimoji="1" lang="zh-CN" altLang="en-US" sz="3600" b="1">
              <a:solidFill>
                <a:srgbClr val="CC0000"/>
              </a:solidFill>
              <a:latin typeface="黑体" panose="02010609060101010101" charset="-122"/>
              <a:ea typeface="黑体" panose="02010609060101010101" charset="-122"/>
            </a:endParaRPr>
          </a:p>
          <a:p>
            <a:pPr>
              <a:lnSpc>
                <a:spcPct val="95000"/>
              </a:lnSpc>
            </a:pPr>
            <a:r>
              <a:rPr kumimoji="1" lang="zh-CN" altLang="en-US" sz="3600" b="1">
                <a:solidFill>
                  <a:srgbClr val="CC0000"/>
                </a:solidFill>
                <a:latin typeface="黑体" panose="02010609060101010101" charset="-122"/>
                <a:ea typeface="黑体" panose="02010609060101010101" charset="-122"/>
              </a:rPr>
              <a:t>图形工具</a:t>
            </a:r>
            <a:endParaRPr kumimoji="1" lang="zh-CN" altLang="en-US" sz="3600" b="1">
              <a:solidFill>
                <a:srgbClr val="CC0000"/>
              </a:solidFill>
              <a:latin typeface="黑体" panose="02010609060101010101" charset="-122"/>
              <a:ea typeface="黑体" panose="02010609060101010101" charset="-122"/>
            </a:endParaRPr>
          </a:p>
          <a:p>
            <a:pPr>
              <a:lnSpc>
                <a:spcPct val="95000"/>
              </a:lnSpc>
            </a:pPr>
            <a:r>
              <a:rPr kumimoji="1" lang="zh-CN" altLang="en-US" sz="3600" b="1">
                <a:solidFill>
                  <a:srgbClr val="CC0000"/>
                </a:solidFill>
                <a:latin typeface="黑体" panose="02010609060101010101" charset="-122"/>
                <a:ea typeface="黑体" panose="02010609060101010101" charset="-122"/>
              </a:rPr>
              <a:t>结构化设计方法（</a:t>
            </a:r>
            <a:r>
              <a:rPr kumimoji="1" lang="en-US" altLang="zh-CN" sz="3600" b="1">
                <a:solidFill>
                  <a:srgbClr val="CC0000"/>
                </a:solidFill>
                <a:latin typeface="黑体" panose="02010609060101010101" charset="-122"/>
                <a:ea typeface="黑体" panose="02010609060101010101" charset="-122"/>
              </a:rPr>
              <a:t>SD</a:t>
            </a:r>
            <a:r>
              <a:rPr kumimoji="1" lang="zh-CN" altLang="en-US" sz="3600" b="1">
                <a:solidFill>
                  <a:srgbClr val="CC0000"/>
                </a:solidFill>
                <a:latin typeface="黑体" panose="02010609060101010101" charset="-122"/>
                <a:ea typeface="黑体" panose="02010609060101010101" charset="-122"/>
              </a:rPr>
              <a:t>）</a:t>
            </a:r>
            <a:endParaRPr kumimoji="1" lang="zh-CN" altLang="en-US" sz="3600" b="1">
              <a:solidFill>
                <a:srgbClr val="CC0000"/>
              </a:solidFill>
              <a:latin typeface="黑体" panose="02010609060101010101" charset="-122"/>
              <a:ea typeface="黑体" panose="02010609060101010101" charset="-122"/>
            </a:endParaRPr>
          </a:p>
          <a:p>
            <a:pPr>
              <a:lnSpc>
                <a:spcPct val="95000"/>
              </a:lnSpc>
            </a:pPr>
            <a:endParaRPr kumimoji="1" lang="zh-CN" altLang="en-US" sz="3600" b="1">
              <a:solidFill>
                <a:srgbClr val="CC0000"/>
              </a:solidFill>
              <a:latin typeface="黑体" panose="02010609060101010101" charset="-122"/>
              <a:ea typeface="黑体" panose="02010609060101010101" charset="-122"/>
            </a:endParaRPr>
          </a:p>
          <a:p>
            <a:r>
              <a:rPr kumimoji="1" lang="zh-CN" altLang="en-US" sz="3600" b="1">
                <a:solidFill>
                  <a:srgbClr val="CC0000"/>
                </a:solidFill>
                <a:latin typeface="黑体" panose="02010609060101010101" charset="-122"/>
                <a:ea typeface="黑体" panose="02010609060101010101" charset="-122"/>
              </a:rPr>
              <a:t>     </a:t>
            </a:r>
            <a:endParaRPr kumimoji="1" lang="zh-CN" altLang="en-US" sz="3600" b="1">
              <a:solidFill>
                <a:srgbClr val="CC0000"/>
              </a:solidFill>
              <a:latin typeface="黑体" panose="02010609060101010101" charset="-122"/>
              <a:ea typeface="黑体" panose="02010609060101010101" charset="-122"/>
            </a:endParaRPr>
          </a:p>
          <a:p>
            <a:r>
              <a:rPr kumimoji="1" lang="zh-CN" altLang="en-US" sz="3600" b="1">
                <a:solidFill>
                  <a:srgbClr val="CC0000"/>
                </a:solidFill>
                <a:latin typeface="黑体" panose="02010609060101010101" charset="-122"/>
                <a:ea typeface="黑体" panose="02010609060101010101" charset="-122"/>
              </a:rPr>
              <a:t>   </a:t>
            </a:r>
            <a:endParaRPr kumimoji="1" lang="zh-CN" altLang="en-US" sz="3600" b="1">
              <a:solidFill>
                <a:srgbClr val="CC0000"/>
              </a:solidFill>
              <a:latin typeface="黑体" panose="02010609060101010101" charset="-122"/>
              <a:ea typeface="黑体" panose="02010609060101010101" charset="-122"/>
            </a:endParaRPr>
          </a:p>
        </p:txBody>
      </p:sp>
      <p:sp>
        <p:nvSpPr>
          <p:cNvPr id="821252" name="Text Box 4"/>
          <p:cNvSpPr txBox="1">
            <a:spLocks noChangeArrowheads="1"/>
          </p:cNvSpPr>
          <p:nvPr/>
        </p:nvSpPr>
        <p:spPr bwMode="auto">
          <a:xfrm>
            <a:off x="441325" y="4364038"/>
            <a:ext cx="184150" cy="457200"/>
          </a:xfrm>
          <a:prstGeom prst="rect">
            <a:avLst/>
          </a:prstGeom>
          <a:noFill/>
          <a:ln w="9525">
            <a:noFill/>
            <a:miter lim="800000"/>
          </a:ln>
          <a:effectLst/>
        </p:spPr>
        <p:txBody>
          <a:bodyPr wrap="none">
            <a:spAutoFit/>
          </a:bodyPr>
          <a:lstStyle/>
          <a:p>
            <a:endParaRPr kumimoji="1" lang="zh-CN" altLang="zh-CN" sz="2400">
              <a:latin typeface="Times New Roman" panose="02020603050405020304" pitchFamily="18" charset="0"/>
            </a:endParaRPr>
          </a:p>
        </p:txBody>
      </p:sp>
    </p:spTree>
  </p:cSld>
  <p:clrMapOvr>
    <a:masterClrMapping/>
  </p:clrMapOvr>
  <p:transition>
    <p:zoom/>
  </p:transition>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3"/>
          <p:cNvSpPr>
            <a:spLocks noGrp="1" noChangeArrowheads="1"/>
          </p:cNvSpPr>
          <p:nvPr>
            <p:ph type="dt" sz="quarter" idx="2"/>
          </p:nvPr>
        </p:nvSpPr>
        <p:spPr/>
        <p:txBody>
          <a:bodyPr/>
          <a:lstStyle/>
          <a:p>
            <a:fld id="{B1B85E9E-D14C-4D35-AA27-A09ED4FE57FF}" type="datetime1">
              <a:rPr lang="zh-CN" altLang="en-US"/>
            </a:fld>
            <a:endParaRPr lang="en-US" altLang="zh-CN"/>
          </a:p>
        </p:txBody>
      </p:sp>
      <p:sp>
        <p:nvSpPr>
          <p:cNvPr id="7" name="Rectangle 15"/>
          <p:cNvSpPr>
            <a:spLocks noGrp="1" noChangeArrowheads="1"/>
          </p:cNvSpPr>
          <p:nvPr>
            <p:ph type="sldNum" sz="quarter" idx="4"/>
          </p:nvPr>
        </p:nvSpPr>
        <p:spPr/>
        <p:txBody>
          <a:bodyPr/>
          <a:lstStyle/>
          <a:p>
            <a:fld id="{BDA1E83D-F4F4-45DA-B2F4-CB021D512B3B}" type="slidenum">
              <a:rPr lang="en-US" altLang="zh-CN"/>
            </a:fld>
            <a:endParaRPr lang="en-US" altLang="zh-CN"/>
          </a:p>
        </p:txBody>
      </p:sp>
      <p:sp>
        <p:nvSpPr>
          <p:cNvPr id="822274" name="Rectangle 2"/>
          <p:cNvSpPr>
            <a:spLocks noGrp="1" noChangeArrowheads="1"/>
          </p:cNvSpPr>
          <p:nvPr>
            <p:ph type="subTitle" idx="1"/>
          </p:nvPr>
        </p:nvSpPr>
        <p:spPr>
          <a:xfrm>
            <a:off x="228600" y="228600"/>
            <a:ext cx="8686800" cy="6477000"/>
          </a:xfrm>
          <a:solidFill>
            <a:srgbClr val="0000FF"/>
          </a:solidFill>
        </p:spPr>
        <p:txBody>
          <a:bodyPr/>
          <a:lstStyle/>
          <a:p>
            <a:pPr algn="l"/>
            <a:r>
              <a:rPr lang="zh-CN" altLang="en-US" sz="4400" b="0"/>
              <a:t>总结</a:t>
            </a:r>
            <a:r>
              <a:rPr lang="zh-CN" altLang="en-US" sz="4400">
                <a:solidFill>
                  <a:srgbClr val="FF3300"/>
                </a:solidFill>
              </a:rPr>
              <a:t>：</a:t>
            </a:r>
            <a:endParaRPr lang="zh-CN" altLang="en-US" sz="3600"/>
          </a:p>
          <a:p>
            <a:pPr algn="l"/>
            <a:endParaRPr lang="zh-CN" altLang="en-US" sz="3600"/>
          </a:p>
          <a:p>
            <a:pPr algn="l"/>
            <a:r>
              <a:rPr lang="zh-CN" altLang="en-US" sz="3600"/>
              <a:t>      </a:t>
            </a:r>
            <a:endParaRPr lang="zh-CN" altLang="en-US" sz="3600"/>
          </a:p>
          <a:p>
            <a:pPr algn="l"/>
            <a:endParaRPr lang="en-US" altLang="zh-CN" sz="3600"/>
          </a:p>
        </p:txBody>
      </p:sp>
      <p:sp>
        <p:nvSpPr>
          <p:cNvPr id="822275" name="Text Box 3"/>
          <p:cNvSpPr txBox="1">
            <a:spLocks noChangeArrowheads="1"/>
          </p:cNvSpPr>
          <p:nvPr/>
        </p:nvSpPr>
        <p:spPr bwMode="auto">
          <a:xfrm>
            <a:off x="304800" y="1143000"/>
            <a:ext cx="8616950" cy="2505075"/>
          </a:xfrm>
          <a:prstGeom prst="rect">
            <a:avLst/>
          </a:prstGeom>
          <a:solidFill>
            <a:srgbClr val="FF3300"/>
          </a:solidFill>
          <a:ln w="9525">
            <a:noFill/>
            <a:miter lim="800000"/>
          </a:ln>
          <a:effectLst/>
        </p:spPr>
        <p:txBody>
          <a:bodyPr>
            <a:spAutoFit/>
          </a:bodyPr>
          <a:lstStyle/>
          <a:p>
            <a:pPr>
              <a:lnSpc>
                <a:spcPct val="95000"/>
              </a:lnSpc>
            </a:pPr>
            <a:r>
              <a:rPr kumimoji="1" lang="zh-CN" altLang="en-US" sz="3200" b="1">
                <a:solidFill>
                  <a:srgbClr val="FFFFFF"/>
                </a:solidFill>
                <a:latin typeface="黑体" panose="02010609060101010101" charset="-122"/>
                <a:ea typeface="黑体" panose="02010609060101010101" charset="-122"/>
              </a:rPr>
              <a:t>概要设计的目标和任务</a:t>
            </a:r>
            <a:endParaRPr kumimoji="1" lang="zh-CN" altLang="en-US" sz="3200" b="1">
              <a:solidFill>
                <a:srgbClr val="FFFFFF"/>
              </a:solidFill>
              <a:latin typeface="黑体" panose="02010609060101010101" charset="-122"/>
              <a:ea typeface="黑体" panose="02010609060101010101" charset="-122"/>
            </a:endParaRPr>
          </a:p>
          <a:p>
            <a:endParaRPr kumimoji="1" lang="zh-CN" altLang="en-US" sz="3200" b="1">
              <a:solidFill>
                <a:srgbClr val="FFFFFF"/>
              </a:solidFill>
              <a:latin typeface="黑体" panose="02010609060101010101" charset="-122"/>
              <a:ea typeface="黑体" panose="02010609060101010101" charset="-122"/>
            </a:endParaRPr>
          </a:p>
          <a:p>
            <a:r>
              <a:rPr kumimoji="1" lang="zh-CN" altLang="en-US" sz="3200" b="1" noProof="1">
                <a:solidFill>
                  <a:srgbClr val="FFFFFF"/>
                </a:solidFill>
                <a:latin typeface="黑体" panose="02010609060101010101" charset="-122"/>
                <a:ea typeface="黑体" panose="02010609060101010101" charset="-122"/>
              </a:rPr>
              <a:t>数据流图-----软件结构模型</a:t>
            </a:r>
            <a:endParaRPr kumimoji="1" lang="zh-CN" altLang="en-US" sz="3200" b="1">
              <a:solidFill>
                <a:srgbClr val="FFFFFF"/>
              </a:solidFill>
              <a:latin typeface="黑体" panose="02010609060101010101" charset="-122"/>
              <a:ea typeface="黑体" panose="02010609060101010101" charset="-122"/>
            </a:endParaRPr>
          </a:p>
          <a:p>
            <a:endParaRPr kumimoji="1" lang="zh-CN" altLang="en-US" sz="3200" b="1">
              <a:solidFill>
                <a:srgbClr val="FFFFFF"/>
              </a:solidFill>
              <a:latin typeface="黑体" panose="02010609060101010101" charset="-122"/>
              <a:ea typeface="黑体" panose="02010609060101010101" charset="-122"/>
            </a:endParaRPr>
          </a:p>
          <a:p>
            <a:r>
              <a:rPr kumimoji="1" lang="zh-CN" altLang="zh-CN" sz="3200" b="1" noProof="1">
                <a:solidFill>
                  <a:srgbClr val="FFFFFF"/>
                </a:solidFill>
                <a:latin typeface="黑体" panose="02010609060101010101" charset="-122"/>
                <a:ea typeface="黑体" panose="02010609060101010101" charset="-122"/>
              </a:rPr>
              <a:t>确定系统</a:t>
            </a:r>
            <a:r>
              <a:rPr kumimoji="1" lang="zh-CN" sz="3200" b="1">
                <a:solidFill>
                  <a:srgbClr val="FFFFFF"/>
                </a:solidFill>
                <a:latin typeface="黑体" panose="02010609060101010101" charset="-122"/>
                <a:ea typeface="黑体" panose="02010609060101010101" charset="-122"/>
              </a:rPr>
              <a:t>模型之间的接口关系</a:t>
            </a:r>
            <a:endParaRPr kumimoji="1" lang="zh-CN" altLang="en-US" sz="3200" b="1">
              <a:solidFill>
                <a:srgbClr val="FFFFFF"/>
              </a:solidFill>
              <a:latin typeface="黑体" panose="02010609060101010101" charset="-122"/>
              <a:ea typeface="黑体" panose="02010609060101010101" charset="-122"/>
            </a:endParaRPr>
          </a:p>
        </p:txBody>
      </p:sp>
      <p:sp>
        <p:nvSpPr>
          <p:cNvPr id="822276" name="Text Box 4"/>
          <p:cNvSpPr txBox="1">
            <a:spLocks noChangeArrowheads="1"/>
          </p:cNvSpPr>
          <p:nvPr/>
        </p:nvSpPr>
        <p:spPr bwMode="auto">
          <a:xfrm>
            <a:off x="441325" y="4364038"/>
            <a:ext cx="184150" cy="457200"/>
          </a:xfrm>
          <a:prstGeom prst="rect">
            <a:avLst/>
          </a:prstGeom>
          <a:noFill/>
          <a:ln w="9525">
            <a:noFill/>
            <a:miter lim="800000"/>
          </a:ln>
          <a:effectLst/>
        </p:spPr>
        <p:txBody>
          <a:bodyPr wrap="none">
            <a:spAutoFit/>
          </a:bodyPr>
          <a:lstStyle/>
          <a:p>
            <a:endParaRPr kumimoji="1" lang="zh-CN" altLang="zh-CN" sz="2400">
              <a:latin typeface="Times New Roman" panose="02020603050405020304" pitchFamily="18" charset="0"/>
            </a:endParaRPr>
          </a:p>
        </p:txBody>
      </p:sp>
    </p:spTree>
  </p:cSld>
  <p:clrMapOvr>
    <a:masterClrMapping/>
  </p:clrMapOvr>
  <p:transition>
    <p:zoom/>
  </p:transition>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3"/>
          <p:cNvSpPr>
            <a:spLocks noGrp="1" noChangeArrowheads="1"/>
          </p:cNvSpPr>
          <p:nvPr>
            <p:ph type="dt" sz="quarter" idx="2"/>
          </p:nvPr>
        </p:nvSpPr>
        <p:spPr/>
        <p:txBody>
          <a:bodyPr/>
          <a:lstStyle/>
          <a:p>
            <a:fld id="{0B17DCBF-75EE-4304-9C8E-25E76C14956B}" type="datetime1">
              <a:rPr lang="zh-CN" altLang="en-US"/>
            </a:fld>
            <a:endParaRPr lang="en-US" altLang="zh-CN"/>
          </a:p>
        </p:txBody>
      </p:sp>
      <p:sp>
        <p:nvSpPr>
          <p:cNvPr id="7" name="Rectangle 15"/>
          <p:cNvSpPr>
            <a:spLocks noGrp="1" noChangeArrowheads="1"/>
          </p:cNvSpPr>
          <p:nvPr>
            <p:ph type="sldNum" sz="quarter" idx="4"/>
          </p:nvPr>
        </p:nvSpPr>
        <p:spPr/>
        <p:txBody>
          <a:bodyPr/>
          <a:lstStyle/>
          <a:p>
            <a:fld id="{EF0E5B8B-32FB-487D-9D8F-03089CD76309}" type="slidenum">
              <a:rPr lang="en-US" altLang="zh-CN"/>
            </a:fld>
            <a:endParaRPr lang="en-US" altLang="zh-CN"/>
          </a:p>
        </p:txBody>
      </p:sp>
      <p:sp>
        <p:nvSpPr>
          <p:cNvPr id="823298" name="Rectangle 2"/>
          <p:cNvSpPr>
            <a:spLocks noGrp="1" noChangeArrowheads="1"/>
          </p:cNvSpPr>
          <p:nvPr>
            <p:ph type="subTitle" idx="1"/>
          </p:nvPr>
        </p:nvSpPr>
        <p:spPr>
          <a:xfrm>
            <a:off x="228600" y="228600"/>
            <a:ext cx="8686800" cy="6477000"/>
          </a:xfrm>
          <a:solidFill>
            <a:srgbClr val="0000FF"/>
          </a:solidFill>
        </p:spPr>
        <p:txBody>
          <a:bodyPr/>
          <a:lstStyle/>
          <a:p>
            <a:pPr algn="l"/>
            <a:r>
              <a:rPr lang="zh-CN" altLang="en-US" sz="4400" b="0"/>
              <a:t>总结</a:t>
            </a:r>
            <a:r>
              <a:rPr lang="zh-CN" altLang="en-US" sz="4400">
                <a:solidFill>
                  <a:srgbClr val="FF3300"/>
                </a:solidFill>
              </a:rPr>
              <a:t>：</a:t>
            </a:r>
            <a:endParaRPr lang="zh-CN" altLang="en-US" sz="3600"/>
          </a:p>
        </p:txBody>
      </p:sp>
      <p:sp>
        <p:nvSpPr>
          <p:cNvPr id="823299" name="Text Box 3"/>
          <p:cNvSpPr txBox="1">
            <a:spLocks noChangeArrowheads="1"/>
          </p:cNvSpPr>
          <p:nvPr/>
        </p:nvSpPr>
        <p:spPr bwMode="auto">
          <a:xfrm>
            <a:off x="374650" y="1677988"/>
            <a:ext cx="8616950" cy="4552950"/>
          </a:xfrm>
          <a:prstGeom prst="rect">
            <a:avLst/>
          </a:prstGeom>
          <a:solidFill>
            <a:srgbClr val="FFFF99"/>
          </a:solidFill>
          <a:ln w="9525">
            <a:noFill/>
            <a:miter lim="800000"/>
          </a:ln>
          <a:effectLst/>
        </p:spPr>
        <p:txBody>
          <a:bodyPr>
            <a:spAutoFit/>
          </a:bodyPr>
          <a:lstStyle/>
          <a:p>
            <a:pPr>
              <a:lnSpc>
                <a:spcPct val="95000"/>
              </a:lnSpc>
            </a:pPr>
            <a:r>
              <a:rPr kumimoji="1" lang="zh-CN" altLang="en-US" sz="3600" b="1" dirty="0">
                <a:solidFill>
                  <a:srgbClr val="CC0000"/>
                </a:solidFill>
                <a:latin typeface="楷体_GB2312" pitchFamily="49" charset="-122"/>
                <a:ea typeface="黑体" panose="02010609060101010101" charset="-122"/>
              </a:rPr>
              <a:t>软件设计过程</a:t>
            </a:r>
            <a:endParaRPr kumimoji="1" lang="zh-CN" altLang="en-US" sz="3600" b="1" dirty="0">
              <a:solidFill>
                <a:srgbClr val="CC0000"/>
              </a:solidFill>
              <a:latin typeface="楷体_GB2312" pitchFamily="49" charset="-122"/>
              <a:ea typeface="黑体" panose="02010609060101010101" charset="-122"/>
              <a:hlinkClick r:id="rId1" action="ppaction://hlinksldjump"/>
            </a:endParaRPr>
          </a:p>
          <a:p>
            <a:pPr>
              <a:lnSpc>
                <a:spcPct val="95000"/>
              </a:lnSpc>
            </a:pPr>
            <a:r>
              <a:rPr kumimoji="1" lang="zh-CN" altLang="en-US" sz="3200" b="1" dirty="0">
                <a:solidFill>
                  <a:srgbClr val="080808"/>
                </a:solidFill>
                <a:latin typeface="Times New Roman" panose="02020603050405020304" pitchFamily="18" charset="0"/>
                <a:ea typeface="黑体" panose="02010609060101010101" charset="-122"/>
              </a:rPr>
              <a:t>		复查</a:t>
            </a:r>
            <a:r>
              <a:rPr kumimoji="1" lang="zh-CN" altLang="en-US" sz="3200" b="1" dirty="0" smtClean="0">
                <a:solidFill>
                  <a:srgbClr val="080808"/>
                </a:solidFill>
                <a:latin typeface="Times New Roman" panose="02020603050405020304" pitchFamily="18" charset="0"/>
                <a:ea typeface="黑体" panose="02010609060101010101" charset="-122"/>
              </a:rPr>
              <a:t>“需求规格说明书</a:t>
            </a:r>
            <a:r>
              <a:rPr kumimoji="1" lang="zh-CN" altLang="en-US" sz="3200" b="1" dirty="0" smtClean="0">
                <a:solidFill>
                  <a:srgbClr val="080808"/>
                </a:solidFill>
                <a:latin typeface="黑体" panose="02010609060101010101" charset="-122"/>
                <a:ea typeface="黑体" panose="02010609060101010101" charset="-122"/>
              </a:rPr>
              <a:t>”</a:t>
            </a:r>
            <a:endParaRPr kumimoji="1" lang="zh-CN" altLang="en-US" sz="3200" b="1" dirty="0">
              <a:solidFill>
                <a:srgbClr val="080808"/>
              </a:solidFill>
              <a:latin typeface="黑体" panose="02010609060101010101" charset="-122"/>
              <a:ea typeface="黑体" panose="02010609060101010101" charset="-122"/>
            </a:endParaRPr>
          </a:p>
          <a:p>
            <a:pPr>
              <a:lnSpc>
                <a:spcPct val="95000"/>
              </a:lnSpc>
            </a:pPr>
            <a:r>
              <a:rPr kumimoji="1" lang="zh-CN" altLang="en-US" sz="3200" b="1" dirty="0">
                <a:solidFill>
                  <a:srgbClr val="080808"/>
                </a:solidFill>
                <a:latin typeface="黑体" panose="02010609060101010101" charset="-122"/>
                <a:ea typeface="黑体" panose="02010609060101010101" charset="-122"/>
              </a:rPr>
              <a:t>         </a:t>
            </a:r>
            <a:r>
              <a:rPr kumimoji="1" lang="en-US" altLang="zh-CN" sz="3200" b="1" dirty="0">
                <a:solidFill>
                  <a:srgbClr val="080808"/>
                </a:solidFill>
                <a:latin typeface="黑体" panose="02010609060101010101" charset="-122"/>
                <a:ea typeface="黑体" panose="02010609060101010101" charset="-122"/>
              </a:rPr>
              <a:t>SD</a:t>
            </a:r>
            <a:r>
              <a:rPr kumimoji="1" lang="zh-CN" altLang="en-US" sz="3200" b="1" dirty="0">
                <a:solidFill>
                  <a:srgbClr val="080808"/>
                </a:solidFill>
                <a:latin typeface="黑体" panose="02010609060101010101" charset="-122"/>
                <a:ea typeface="黑体" panose="02010609060101010101" charset="-122"/>
              </a:rPr>
              <a:t>方法设计软件结构</a:t>
            </a:r>
            <a:endParaRPr kumimoji="1" lang="zh-CN" altLang="en-US" sz="3200" b="1" dirty="0">
              <a:solidFill>
                <a:srgbClr val="080808"/>
              </a:solidFill>
              <a:latin typeface="楷体_GB2312" pitchFamily="49" charset="-122"/>
              <a:ea typeface="黑体" panose="02010609060101010101" charset="-122"/>
            </a:endParaRPr>
          </a:p>
          <a:p>
            <a:pPr>
              <a:lnSpc>
                <a:spcPct val="95000"/>
              </a:lnSpc>
            </a:pPr>
            <a:r>
              <a:rPr kumimoji="1" lang="zh-CN" altLang="en-US" sz="3200" b="1" dirty="0">
                <a:solidFill>
                  <a:srgbClr val="FF0000"/>
                </a:solidFill>
                <a:latin typeface="黑体" panose="02010609060101010101" charset="-122"/>
                <a:ea typeface="黑体" panose="02010609060101010101" charset="-122"/>
              </a:rPr>
              <a:t>         </a:t>
            </a:r>
            <a:r>
              <a:rPr kumimoji="1" lang="zh-CN" altLang="en-US" sz="3200" b="1" dirty="0" smtClean="0">
                <a:solidFill>
                  <a:srgbClr val="FF0000"/>
                </a:solidFill>
                <a:latin typeface="黑体" panose="02010609060101010101" charset="-122"/>
                <a:ea typeface="黑体" panose="02010609060101010101" charset="-122"/>
              </a:rPr>
              <a:t>制定集成测试</a:t>
            </a:r>
            <a:r>
              <a:rPr kumimoji="1" lang="zh-CN" altLang="en-US" sz="3200" b="1" dirty="0">
                <a:solidFill>
                  <a:srgbClr val="FF0000"/>
                </a:solidFill>
                <a:latin typeface="黑体" panose="02010609060101010101" charset="-122"/>
                <a:ea typeface="黑体" panose="02010609060101010101" charset="-122"/>
              </a:rPr>
              <a:t>计划</a:t>
            </a:r>
            <a:endParaRPr kumimoji="1" lang="zh-CN" altLang="en-US" sz="3200" b="1" dirty="0">
              <a:solidFill>
                <a:srgbClr val="FF0000"/>
              </a:solidFill>
              <a:latin typeface="黑体" panose="02010609060101010101" charset="-122"/>
              <a:ea typeface="黑体" panose="02010609060101010101" charset="-122"/>
            </a:endParaRPr>
          </a:p>
          <a:p>
            <a:pPr>
              <a:lnSpc>
                <a:spcPct val="95000"/>
              </a:lnSpc>
            </a:pPr>
            <a:r>
              <a:rPr kumimoji="1" lang="zh-CN" altLang="en-US" sz="3200" b="1" dirty="0">
                <a:solidFill>
                  <a:srgbClr val="080808"/>
                </a:solidFill>
                <a:latin typeface="黑体" panose="02010609060101010101" charset="-122"/>
                <a:ea typeface="黑体" panose="02010609060101010101" charset="-122"/>
              </a:rPr>
              <a:t>         书写文档</a:t>
            </a:r>
            <a:endParaRPr kumimoji="1" lang="zh-CN" altLang="en-US" sz="3200" b="1" dirty="0">
              <a:solidFill>
                <a:srgbClr val="080808"/>
              </a:solidFill>
              <a:latin typeface="黑体" panose="02010609060101010101" charset="-122"/>
              <a:ea typeface="黑体" panose="02010609060101010101" charset="-122"/>
            </a:endParaRPr>
          </a:p>
          <a:p>
            <a:pPr>
              <a:lnSpc>
                <a:spcPct val="95000"/>
              </a:lnSpc>
            </a:pPr>
            <a:r>
              <a:rPr kumimoji="1" lang="zh-CN" altLang="en-US" sz="3200" b="1" dirty="0">
                <a:solidFill>
                  <a:srgbClr val="080808"/>
                </a:solidFill>
                <a:latin typeface="楷体_GB2312" pitchFamily="49" charset="-122"/>
                <a:ea typeface="黑体" panose="02010609060101010101" charset="-122"/>
              </a:rPr>
              <a:t>         概要设计审查与复审</a:t>
            </a:r>
            <a:br>
              <a:rPr kumimoji="1" lang="zh-CN" altLang="en-US" sz="3200" b="1" dirty="0">
                <a:latin typeface="黑体" panose="02010609060101010101" charset="-122"/>
                <a:ea typeface="黑体" panose="02010609060101010101" charset="-122"/>
              </a:rPr>
            </a:br>
            <a:endParaRPr kumimoji="1" lang="zh-CN" altLang="en-US" sz="3600" b="1" dirty="0">
              <a:solidFill>
                <a:schemeClr val="hlink"/>
              </a:solidFill>
              <a:latin typeface="楷体_GB2312" pitchFamily="49" charset="-122"/>
              <a:ea typeface="黑体" panose="02010609060101010101" charset="-122"/>
            </a:endParaRPr>
          </a:p>
          <a:p>
            <a:r>
              <a:rPr kumimoji="1" lang="zh-CN" altLang="en-US" sz="3600" b="1" dirty="0">
                <a:latin typeface="楷体_GB2312" pitchFamily="49" charset="-122"/>
                <a:ea typeface="黑体" panose="02010609060101010101" charset="-122"/>
              </a:rPr>
              <a:t>     </a:t>
            </a:r>
            <a:endParaRPr kumimoji="1" lang="zh-CN" altLang="en-US" sz="3600" b="1" dirty="0">
              <a:latin typeface="楷体_GB2312" pitchFamily="49" charset="-122"/>
              <a:ea typeface="黑体" panose="02010609060101010101" charset="-122"/>
            </a:endParaRPr>
          </a:p>
          <a:p>
            <a:r>
              <a:rPr kumimoji="1" lang="zh-CN" altLang="en-US" sz="3600" b="1" dirty="0">
                <a:latin typeface="楷体_GB2312" pitchFamily="49" charset="-122"/>
                <a:ea typeface="黑体" panose="02010609060101010101" charset="-122"/>
              </a:rPr>
              <a:t>   </a:t>
            </a:r>
            <a:endParaRPr kumimoji="1" lang="zh-CN" altLang="en-US" sz="3600" b="1" dirty="0">
              <a:latin typeface="楷体_GB2312" pitchFamily="49" charset="-122"/>
              <a:ea typeface="黑体" panose="02010609060101010101" charset="-122"/>
            </a:endParaRPr>
          </a:p>
        </p:txBody>
      </p:sp>
      <p:sp>
        <p:nvSpPr>
          <p:cNvPr id="823300" name="Text Box 4"/>
          <p:cNvSpPr txBox="1">
            <a:spLocks noChangeArrowheads="1"/>
          </p:cNvSpPr>
          <p:nvPr/>
        </p:nvSpPr>
        <p:spPr bwMode="auto">
          <a:xfrm>
            <a:off x="441325" y="4364038"/>
            <a:ext cx="184150" cy="457200"/>
          </a:xfrm>
          <a:prstGeom prst="rect">
            <a:avLst/>
          </a:prstGeom>
          <a:noFill/>
          <a:ln w="9525">
            <a:noFill/>
            <a:miter lim="800000"/>
          </a:ln>
          <a:effectLst/>
        </p:spPr>
        <p:txBody>
          <a:bodyPr wrap="none">
            <a:spAutoFit/>
          </a:bodyPr>
          <a:lstStyle/>
          <a:p>
            <a:endParaRPr kumimoji="1" lang="zh-CN" altLang="zh-CN" sz="2400">
              <a:latin typeface="Times New Roman" panose="02020603050405020304" pitchFamily="18" charset="0"/>
            </a:endParaRPr>
          </a:p>
        </p:txBody>
      </p:sp>
    </p:spTree>
  </p:cSld>
  <p:clrMapOvr>
    <a:masterClrMapping/>
  </p:clrMapOvr>
  <p:transition>
    <p:zoom/>
  </p:transition>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3"/>
          <p:cNvSpPr>
            <a:spLocks noGrp="1" noChangeArrowheads="1"/>
          </p:cNvSpPr>
          <p:nvPr>
            <p:ph type="dt" sz="quarter" idx="2"/>
          </p:nvPr>
        </p:nvSpPr>
        <p:spPr/>
        <p:txBody>
          <a:bodyPr/>
          <a:lstStyle/>
          <a:p>
            <a:fld id="{4DB4C178-C9F7-4BF5-9125-0AB382D4A2B2}" type="datetime1">
              <a:rPr lang="zh-CN" altLang="en-US"/>
            </a:fld>
            <a:endParaRPr lang="en-US" altLang="zh-CN"/>
          </a:p>
        </p:txBody>
      </p:sp>
      <p:sp>
        <p:nvSpPr>
          <p:cNvPr id="7" name="Rectangle 15"/>
          <p:cNvSpPr>
            <a:spLocks noGrp="1" noChangeArrowheads="1"/>
          </p:cNvSpPr>
          <p:nvPr>
            <p:ph type="sldNum" sz="quarter" idx="4"/>
          </p:nvPr>
        </p:nvSpPr>
        <p:spPr/>
        <p:txBody>
          <a:bodyPr/>
          <a:lstStyle/>
          <a:p>
            <a:fld id="{A90A6915-F853-4593-A420-97641E4D1CE5}" type="slidenum">
              <a:rPr lang="en-US" altLang="zh-CN"/>
            </a:fld>
            <a:endParaRPr lang="en-US" altLang="zh-CN"/>
          </a:p>
        </p:txBody>
      </p:sp>
      <p:sp>
        <p:nvSpPr>
          <p:cNvPr id="824322" name="Rectangle 2"/>
          <p:cNvSpPr>
            <a:spLocks noGrp="1" noChangeArrowheads="1"/>
          </p:cNvSpPr>
          <p:nvPr>
            <p:ph type="subTitle" idx="1"/>
          </p:nvPr>
        </p:nvSpPr>
        <p:spPr>
          <a:xfrm>
            <a:off x="228600" y="228600"/>
            <a:ext cx="8686800" cy="6477000"/>
          </a:xfrm>
          <a:solidFill>
            <a:srgbClr val="0000FF"/>
          </a:solidFill>
        </p:spPr>
        <p:txBody>
          <a:bodyPr/>
          <a:lstStyle/>
          <a:p>
            <a:pPr algn="l"/>
            <a:r>
              <a:rPr lang="zh-CN" altLang="en-US" sz="4400" b="0"/>
              <a:t>总结</a:t>
            </a:r>
            <a:r>
              <a:rPr lang="zh-CN" altLang="en-US" sz="4400">
                <a:solidFill>
                  <a:srgbClr val="FF3300"/>
                </a:solidFill>
              </a:rPr>
              <a:t>：</a:t>
            </a:r>
            <a:endParaRPr lang="zh-CN" altLang="en-US" sz="3600"/>
          </a:p>
          <a:p>
            <a:pPr algn="l"/>
            <a:endParaRPr lang="zh-CN" altLang="en-US" sz="3600"/>
          </a:p>
          <a:p>
            <a:pPr algn="l"/>
            <a:r>
              <a:rPr lang="zh-CN" altLang="en-US" sz="3600"/>
              <a:t>      </a:t>
            </a:r>
            <a:endParaRPr lang="zh-CN" altLang="en-US" sz="3600"/>
          </a:p>
          <a:p>
            <a:pPr algn="l"/>
            <a:endParaRPr lang="en-US" altLang="zh-CN" sz="3600"/>
          </a:p>
        </p:txBody>
      </p:sp>
      <p:sp>
        <p:nvSpPr>
          <p:cNvPr id="824323" name="Text Box 3"/>
          <p:cNvSpPr txBox="1">
            <a:spLocks noChangeArrowheads="1"/>
          </p:cNvSpPr>
          <p:nvPr/>
        </p:nvSpPr>
        <p:spPr bwMode="auto">
          <a:xfrm>
            <a:off x="374650" y="990600"/>
            <a:ext cx="8769350" cy="4727575"/>
          </a:xfrm>
          <a:prstGeom prst="rect">
            <a:avLst/>
          </a:prstGeom>
          <a:solidFill>
            <a:srgbClr val="FFFF99"/>
          </a:solidFill>
          <a:ln w="9525" algn="ctr">
            <a:noFill/>
            <a:miter lim="800000"/>
          </a:ln>
          <a:effectLst/>
        </p:spPr>
        <p:txBody>
          <a:bodyPr>
            <a:spAutoFit/>
          </a:bodyPr>
          <a:lstStyle/>
          <a:p>
            <a:pPr>
              <a:lnSpc>
                <a:spcPct val="95000"/>
              </a:lnSpc>
            </a:pPr>
            <a:r>
              <a:rPr kumimoji="1" lang="zh-CN" altLang="en-US" sz="3200" b="1">
                <a:solidFill>
                  <a:srgbClr val="CC0000"/>
                </a:solidFill>
                <a:latin typeface="黑体" panose="02010609060101010101" charset="-122"/>
                <a:ea typeface="黑体" panose="02010609060101010101" charset="-122"/>
              </a:rPr>
              <a:t>概要设计的概念、原则</a:t>
            </a:r>
            <a:r>
              <a:rPr kumimoji="1" lang="zh-CN" altLang="en-US" sz="3200" b="1">
                <a:solidFill>
                  <a:srgbClr val="080808"/>
                </a:solidFill>
                <a:latin typeface="黑体" panose="02010609060101010101" charset="-122"/>
                <a:ea typeface="黑体" panose="02010609060101010101" charset="-122"/>
              </a:rPr>
              <a:t>：</a:t>
            </a:r>
            <a:endParaRPr kumimoji="1" lang="zh-CN" altLang="en-US" sz="3200" b="1">
              <a:solidFill>
                <a:srgbClr val="080808"/>
              </a:solidFill>
              <a:latin typeface="黑体" panose="02010609060101010101" charset="-122"/>
              <a:ea typeface="黑体" panose="02010609060101010101" charset="-122"/>
            </a:endParaRPr>
          </a:p>
          <a:p>
            <a:pPr lvl="1">
              <a:lnSpc>
                <a:spcPct val="95000"/>
              </a:lnSpc>
            </a:pPr>
            <a:r>
              <a:rPr kumimoji="1" lang="zh-CN" altLang="en-US" sz="3200" b="1">
                <a:solidFill>
                  <a:srgbClr val="CC0000"/>
                </a:solidFill>
                <a:latin typeface="黑体" panose="02010609060101010101" charset="-122"/>
                <a:ea typeface="黑体" panose="02010609060101010101" charset="-122"/>
              </a:rPr>
              <a:t> 模块化</a:t>
            </a:r>
            <a:endParaRPr kumimoji="1" lang="zh-CN" altLang="en-US" sz="3200" b="1">
              <a:solidFill>
                <a:srgbClr val="CC0000"/>
              </a:solidFill>
              <a:latin typeface="黑体" panose="02010609060101010101" charset="-122"/>
              <a:ea typeface="黑体" panose="02010609060101010101" charset="-122"/>
            </a:endParaRPr>
          </a:p>
          <a:p>
            <a:pPr lvl="1">
              <a:lnSpc>
                <a:spcPct val="95000"/>
              </a:lnSpc>
            </a:pPr>
            <a:r>
              <a:rPr kumimoji="1" lang="zh-CN" altLang="en-US" sz="3200" b="1">
                <a:solidFill>
                  <a:srgbClr val="CC0000"/>
                </a:solidFill>
                <a:latin typeface="黑体" panose="02010609060101010101" charset="-122"/>
                <a:ea typeface="黑体" panose="02010609060101010101" charset="-122"/>
              </a:rPr>
              <a:t> 模块独立性</a:t>
            </a:r>
            <a:endParaRPr kumimoji="1" lang="zh-CN" altLang="en-US" sz="3200" b="1">
              <a:solidFill>
                <a:srgbClr val="CC0000"/>
              </a:solidFill>
              <a:latin typeface="黑体" panose="02010609060101010101" charset="-122"/>
              <a:ea typeface="黑体" panose="02010609060101010101" charset="-122"/>
              <a:hlinkClick r:id="rId1" action="ppaction://hlinksldjump"/>
            </a:endParaRPr>
          </a:p>
          <a:p>
            <a:pPr>
              <a:lnSpc>
                <a:spcPct val="95000"/>
              </a:lnSpc>
            </a:pPr>
            <a:endParaRPr kumimoji="1" lang="zh-CN" altLang="en-US" sz="3200" b="1">
              <a:solidFill>
                <a:srgbClr val="080808"/>
              </a:solidFill>
              <a:latin typeface="黑体" panose="02010609060101010101" charset="-122"/>
              <a:ea typeface="黑体" panose="02010609060101010101" charset="-122"/>
            </a:endParaRPr>
          </a:p>
          <a:p>
            <a:pPr>
              <a:lnSpc>
                <a:spcPct val="95000"/>
              </a:lnSpc>
            </a:pPr>
            <a:r>
              <a:rPr kumimoji="1" lang="zh-CN" altLang="en-US" sz="3200" b="1">
                <a:solidFill>
                  <a:srgbClr val="080808"/>
                </a:solidFill>
                <a:latin typeface="黑体" panose="02010609060101010101" charset="-122"/>
                <a:ea typeface="黑体" panose="02010609060101010101" charset="-122"/>
              </a:rPr>
              <a:t>衡量模块衡量独立性：</a:t>
            </a:r>
            <a:r>
              <a:rPr kumimoji="1" lang="zh-CN" altLang="en-US" sz="3200" b="1">
                <a:solidFill>
                  <a:srgbClr val="CC0000"/>
                </a:solidFill>
                <a:latin typeface="黑体" panose="02010609060101010101" charset="-122"/>
                <a:ea typeface="黑体" panose="02010609060101010101" charset="-122"/>
              </a:rPr>
              <a:t>耦合</a:t>
            </a:r>
            <a:r>
              <a:rPr kumimoji="1" lang="zh-CN" altLang="en-US" sz="3200" b="1">
                <a:solidFill>
                  <a:srgbClr val="080808"/>
                </a:solidFill>
                <a:latin typeface="黑体" panose="02010609060101010101" charset="-122"/>
                <a:ea typeface="黑体" panose="02010609060101010101" charset="-122"/>
              </a:rPr>
              <a:t>、</a:t>
            </a:r>
            <a:r>
              <a:rPr kumimoji="1" lang="zh-CN" altLang="en-US" sz="3200" b="1">
                <a:solidFill>
                  <a:srgbClr val="CC0000"/>
                </a:solidFill>
                <a:latin typeface="黑体" panose="02010609060101010101" charset="-122"/>
                <a:ea typeface="黑体" panose="02010609060101010101" charset="-122"/>
              </a:rPr>
              <a:t>内聚</a:t>
            </a:r>
            <a:endParaRPr kumimoji="1" lang="zh-CN" altLang="en-US" sz="3200" b="1">
              <a:solidFill>
                <a:srgbClr val="CC0000"/>
              </a:solidFill>
              <a:latin typeface="黑体" panose="02010609060101010101" charset="-122"/>
              <a:ea typeface="黑体" panose="02010609060101010101" charset="-122"/>
            </a:endParaRPr>
          </a:p>
          <a:p>
            <a:pPr>
              <a:lnSpc>
                <a:spcPct val="95000"/>
              </a:lnSpc>
            </a:pPr>
            <a:r>
              <a:rPr kumimoji="1" lang="zh-CN" altLang="en-US" sz="3200" b="1">
                <a:solidFill>
                  <a:srgbClr val="080808"/>
                </a:solidFill>
                <a:latin typeface="黑体" panose="02010609060101010101" charset="-122"/>
                <a:ea typeface="黑体" panose="02010609060101010101" charset="-122"/>
              </a:rPr>
              <a:t>    </a:t>
            </a:r>
            <a:r>
              <a:rPr kumimoji="1" lang="en-US" altLang="zh-CN" sz="3200" b="1">
                <a:solidFill>
                  <a:srgbClr val="080808"/>
                </a:solidFill>
                <a:latin typeface="黑体" panose="02010609060101010101" charset="-122"/>
                <a:ea typeface="黑体" panose="02010609060101010101" charset="-122"/>
              </a:rPr>
              <a:t>1. </a:t>
            </a:r>
            <a:r>
              <a:rPr kumimoji="1" lang="zh-CN" altLang="en-US" sz="3200" b="1">
                <a:solidFill>
                  <a:srgbClr val="080808"/>
                </a:solidFill>
                <a:latin typeface="黑体" panose="02010609060101010101" charset="-122"/>
                <a:ea typeface="黑体" panose="02010609060101010101" charset="-122"/>
              </a:rPr>
              <a:t>耦合：模块间联系的程度</a:t>
            </a:r>
            <a:endParaRPr kumimoji="1" lang="zh-CN" altLang="en-US" sz="3200" b="1">
              <a:solidFill>
                <a:srgbClr val="080808"/>
              </a:solidFill>
              <a:latin typeface="黑体" panose="02010609060101010101" charset="-122"/>
              <a:ea typeface="黑体" panose="02010609060101010101" charset="-122"/>
            </a:endParaRPr>
          </a:p>
          <a:p>
            <a:pPr>
              <a:lnSpc>
                <a:spcPct val="95000"/>
              </a:lnSpc>
            </a:pPr>
            <a:r>
              <a:rPr kumimoji="1" lang="zh-CN" altLang="en-US" sz="3200" b="1">
                <a:solidFill>
                  <a:srgbClr val="080808"/>
                </a:solidFill>
                <a:latin typeface="黑体" panose="02010609060101010101" charset="-122"/>
                <a:ea typeface="黑体" panose="02010609060101010101" charset="-122"/>
              </a:rPr>
              <a:t>    </a:t>
            </a:r>
            <a:r>
              <a:rPr kumimoji="1" lang="en-US" altLang="zh-CN" sz="3200" b="1">
                <a:solidFill>
                  <a:srgbClr val="080808"/>
                </a:solidFill>
                <a:latin typeface="黑体" panose="02010609060101010101" charset="-122"/>
                <a:ea typeface="黑体" panose="02010609060101010101" charset="-122"/>
              </a:rPr>
              <a:t>2 .</a:t>
            </a:r>
            <a:r>
              <a:rPr kumimoji="1" lang="zh-CN" altLang="en-US" sz="3200" b="1">
                <a:solidFill>
                  <a:srgbClr val="080808"/>
                </a:solidFill>
                <a:latin typeface="黑体" panose="02010609060101010101" charset="-122"/>
                <a:ea typeface="黑体" panose="02010609060101010101" charset="-122"/>
              </a:rPr>
              <a:t>内聚</a:t>
            </a:r>
            <a:r>
              <a:rPr kumimoji="1" lang="en-US" altLang="zh-CN" sz="3200" b="1">
                <a:solidFill>
                  <a:srgbClr val="080808"/>
                </a:solidFill>
                <a:latin typeface="黑体" panose="02010609060101010101" charset="-122"/>
                <a:ea typeface="黑体" panose="02010609060101010101" charset="-122"/>
              </a:rPr>
              <a:t>: </a:t>
            </a:r>
            <a:r>
              <a:rPr kumimoji="1" lang="zh-CN" altLang="en-US" sz="3200" b="1">
                <a:solidFill>
                  <a:srgbClr val="080808"/>
                </a:solidFill>
                <a:latin typeface="黑体" panose="02010609060101010101" charset="-122"/>
                <a:ea typeface="黑体" panose="02010609060101010101" charset="-122"/>
              </a:rPr>
              <a:t>模块内部各成分间的紧密程度、</a:t>
            </a:r>
            <a:endParaRPr kumimoji="1" lang="zh-CN" altLang="en-US" sz="3200" b="1">
              <a:solidFill>
                <a:srgbClr val="080808"/>
              </a:solidFill>
              <a:latin typeface="黑体" panose="02010609060101010101" charset="-122"/>
              <a:ea typeface="黑体" panose="02010609060101010101" charset="-122"/>
            </a:endParaRPr>
          </a:p>
          <a:p>
            <a:pPr>
              <a:lnSpc>
                <a:spcPct val="95000"/>
              </a:lnSpc>
            </a:pPr>
            <a:endParaRPr kumimoji="1" lang="zh-CN" altLang="en-US" sz="3200" b="1">
              <a:solidFill>
                <a:srgbClr val="CC0000"/>
              </a:solidFill>
              <a:latin typeface="黑体" panose="02010609060101010101" charset="-122"/>
              <a:ea typeface="黑体" panose="02010609060101010101" charset="-122"/>
            </a:endParaRPr>
          </a:p>
          <a:p>
            <a:pPr>
              <a:lnSpc>
                <a:spcPct val="95000"/>
              </a:lnSpc>
            </a:pPr>
            <a:r>
              <a:rPr kumimoji="1" lang="zh-CN" altLang="en-US" sz="3200" b="1">
                <a:solidFill>
                  <a:srgbClr val="CC0000"/>
                </a:solidFill>
                <a:latin typeface="黑体" panose="02010609060101010101" charset="-122"/>
                <a:ea typeface="黑体" panose="02010609060101010101" charset="-122"/>
              </a:rPr>
              <a:t>独立性好的模块：高内聚、低耦合</a:t>
            </a:r>
            <a:endParaRPr kumimoji="1" lang="zh-CN" altLang="en-US" sz="3200" b="1">
              <a:solidFill>
                <a:srgbClr val="CC0000"/>
              </a:solidFill>
              <a:latin typeface="黑体" panose="02010609060101010101" charset="-122"/>
              <a:ea typeface="黑体" panose="02010609060101010101" charset="-122"/>
            </a:endParaRPr>
          </a:p>
          <a:p>
            <a:pPr>
              <a:lnSpc>
                <a:spcPct val="95000"/>
              </a:lnSpc>
            </a:pPr>
            <a:endParaRPr kumimoji="1" lang="en-US" altLang="zh-CN" sz="3200" b="1">
              <a:solidFill>
                <a:srgbClr val="080808"/>
              </a:solidFill>
              <a:latin typeface="黑体" panose="02010609060101010101" charset="-122"/>
              <a:ea typeface="黑体" panose="02010609060101010101" charset="-122"/>
            </a:endParaRPr>
          </a:p>
        </p:txBody>
      </p:sp>
      <p:sp>
        <p:nvSpPr>
          <p:cNvPr id="824324" name="Text Box 4"/>
          <p:cNvSpPr txBox="1">
            <a:spLocks noChangeArrowheads="1"/>
          </p:cNvSpPr>
          <p:nvPr/>
        </p:nvSpPr>
        <p:spPr bwMode="auto">
          <a:xfrm>
            <a:off x="441325" y="4364038"/>
            <a:ext cx="184150" cy="457200"/>
          </a:xfrm>
          <a:prstGeom prst="rect">
            <a:avLst/>
          </a:prstGeom>
          <a:noFill/>
          <a:ln w="9525">
            <a:noFill/>
            <a:miter lim="800000"/>
          </a:ln>
          <a:effectLst/>
        </p:spPr>
        <p:txBody>
          <a:bodyPr wrap="none">
            <a:spAutoFit/>
          </a:bodyPr>
          <a:lstStyle/>
          <a:p>
            <a:endParaRPr kumimoji="1" lang="zh-CN" altLang="zh-CN" sz="2400">
              <a:latin typeface="Times New Roman" panose="02020603050405020304" pitchFamily="18" charset="0"/>
            </a:endParaRPr>
          </a:p>
        </p:txBody>
      </p:sp>
    </p:spTree>
  </p:cSld>
  <p:clrMapOvr>
    <a:overrideClrMapping bg1="dk2" tx1="lt1" bg2="dk1" tx2="lt2" accent1="accent1" accent2="accent2" accent3="accent3" accent4="accent4" accent5="accent5" accent6="accent6" hlink="hlink" folHlink="folHlink"/>
  </p:clrMapOvr>
  <p:transition>
    <p:zoom/>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日期占位符 3"/>
          <p:cNvSpPr>
            <a:spLocks noGrp="1"/>
          </p:cNvSpPr>
          <p:nvPr>
            <p:ph type="dt" sz="half" idx="10"/>
          </p:nvPr>
        </p:nvSpPr>
        <p:spPr/>
        <p:txBody>
          <a:bodyPr/>
          <a:lstStyle/>
          <a:p>
            <a:fld id="{151317CC-89EA-4B43-A91F-CB962E2A173C}" type="datetime1">
              <a:rPr lang="zh-CN" altLang="en-US"/>
            </a:fld>
            <a:endParaRPr lang="en-US" altLang="zh-CN"/>
          </a:p>
        </p:txBody>
      </p:sp>
      <p:sp>
        <p:nvSpPr>
          <p:cNvPr id="7" name="灯片编号占位符 4"/>
          <p:cNvSpPr>
            <a:spLocks noGrp="1"/>
          </p:cNvSpPr>
          <p:nvPr>
            <p:ph type="sldNum" sz="quarter" idx="11"/>
          </p:nvPr>
        </p:nvSpPr>
        <p:spPr/>
        <p:txBody>
          <a:bodyPr/>
          <a:lstStyle/>
          <a:p>
            <a:fld id="{977C0B92-D850-4FF6-A279-11F49C84C810}" type="slidenum">
              <a:rPr lang="en-US" altLang="zh-CN"/>
            </a:fld>
            <a:endParaRPr lang="en-US" altLang="zh-CN"/>
          </a:p>
        </p:txBody>
      </p:sp>
      <p:sp>
        <p:nvSpPr>
          <p:cNvPr id="506882" name="Rectangle 2"/>
          <p:cNvSpPr>
            <a:spLocks noGrp="1" noChangeArrowheads="1"/>
          </p:cNvSpPr>
          <p:nvPr>
            <p:ph type="title"/>
          </p:nvPr>
        </p:nvSpPr>
        <p:spPr/>
        <p:txBody>
          <a:bodyPr/>
          <a:lstStyle/>
          <a:p>
            <a:r>
              <a:rPr lang="en-US" altLang="zh-CN">
                <a:ea typeface="华文中宋" panose="02010600040101010101" pitchFamily="2" charset="-122"/>
              </a:rPr>
              <a:t>4.2.3  </a:t>
            </a:r>
            <a:r>
              <a:rPr lang="zh-CN" altLang="en-US">
                <a:ea typeface="华文中宋" panose="02010600040101010101" pitchFamily="2" charset="-122"/>
              </a:rPr>
              <a:t>耦合与内聚</a:t>
            </a:r>
            <a:endParaRPr lang="zh-CN" altLang="en-US">
              <a:ea typeface="华文中宋" panose="02010600040101010101" pitchFamily="2" charset="-122"/>
            </a:endParaRPr>
          </a:p>
        </p:txBody>
      </p:sp>
      <p:sp>
        <p:nvSpPr>
          <p:cNvPr id="506883" name="Rectangle 3"/>
          <p:cNvSpPr>
            <a:spLocks noGrp="1" noChangeArrowheads="1"/>
          </p:cNvSpPr>
          <p:nvPr>
            <p:ph type="body" idx="1"/>
          </p:nvPr>
        </p:nvSpPr>
        <p:spPr>
          <a:xfrm>
            <a:off x="1295400" y="1162050"/>
            <a:ext cx="6951663" cy="4552950"/>
          </a:xfrm>
        </p:spPr>
        <p:txBody>
          <a:bodyPr/>
          <a:lstStyle/>
          <a:p>
            <a:r>
              <a:rPr lang="zh-CN" altLang="en-US">
                <a:solidFill>
                  <a:srgbClr val="FF0000"/>
                </a:solidFill>
              </a:rPr>
              <a:t>内聚</a:t>
            </a:r>
            <a:endParaRPr lang="zh-CN" altLang="en-US">
              <a:solidFill>
                <a:schemeClr val="tx2"/>
              </a:solidFill>
            </a:endParaRPr>
          </a:p>
          <a:p>
            <a:pPr lvl="1"/>
            <a:r>
              <a:rPr lang="zh-CN" altLang="en-US">
                <a:solidFill>
                  <a:srgbClr val="0000FF"/>
                </a:solidFill>
              </a:rPr>
              <a:t>模块内部各个元素彼此结合的紧密程度</a:t>
            </a:r>
            <a:r>
              <a:rPr lang="zh-CN" altLang="en-US">
                <a:solidFill>
                  <a:schemeClr val="tx2"/>
                </a:solidFill>
              </a:rPr>
              <a:t>的度量</a:t>
            </a:r>
            <a:endParaRPr lang="zh-CN" altLang="en-US">
              <a:solidFill>
                <a:schemeClr val="tx2"/>
              </a:solidFill>
            </a:endParaRPr>
          </a:p>
          <a:p>
            <a:pPr lvl="1"/>
            <a:r>
              <a:rPr lang="zh-CN" altLang="en-US">
                <a:solidFill>
                  <a:srgbClr val="FF0000"/>
                </a:solidFill>
              </a:rPr>
              <a:t>内聚越高</a:t>
            </a:r>
            <a:r>
              <a:rPr lang="zh-CN" altLang="en-US">
                <a:solidFill>
                  <a:schemeClr val="tx2"/>
                </a:solidFill>
              </a:rPr>
              <a:t>，</a:t>
            </a:r>
            <a:r>
              <a:rPr lang="zh-CN" altLang="en-US">
                <a:solidFill>
                  <a:srgbClr val="0000FF"/>
                </a:solidFill>
              </a:rPr>
              <a:t>模块内部</a:t>
            </a:r>
            <a:r>
              <a:rPr lang="zh-CN" altLang="en-US">
                <a:solidFill>
                  <a:schemeClr val="tx2"/>
                </a:solidFill>
              </a:rPr>
              <a:t>各成份之间的</a:t>
            </a:r>
            <a:r>
              <a:rPr lang="zh-CN" altLang="en-US">
                <a:solidFill>
                  <a:srgbClr val="0000FF"/>
                </a:solidFill>
              </a:rPr>
              <a:t>关联</a:t>
            </a:r>
            <a:r>
              <a:rPr lang="zh-CN" altLang="en-US">
                <a:solidFill>
                  <a:schemeClr val="tx2"/>
                </a:solidFill>
              </a:rPr>
              <a:t>也就越</a:t>
            </a:r>
            <a:r>
              <a:rPr lang="zh-CN" altLang="en-US">
                <a:solidFill>
                  <a:srgbClr val="FF0000"/>
                </a:solidFill>
              </a:rPr>
              <a:t>强</a:t>
            </a:r>
            <a:endParaRPr lang="zh-CN" altLang="en-US">
              <a:solidFill>
                <a:srgbClr val="FF0000"/>
              </a:solidFill>
            </a:endParaRPr>
          </a:p>
          <a:p>
            <a:pPr>
              <a:lnSpc>
                <a:spcPct val="105000"/>
              </a:lnSpc>
            </a:pPr>
            <a:r>
              <a:rPr lang="zh-CN" altLang="en-US">
                <a:solidFill>
                  <a:srgbClr val="FF0000"/>
                </a:solidFill>
              </a:rPr>
              <a:t>耦合</a:t>
            </a:r>
            <a:endParaRPr lang="zh-CN" altLang="en-US">
              <a:solidFill>
                <a:schemeClr val="tx2"/>
              </a:solidFill>
            </a:endParaRPr>
          </a:p>
          <a:p>
            <a:pPr lvl="1">
              <a:lnSpc>
                <a:spcPct val="105000"/>
              </a:lnSpc>
            </a:pPr>
            <a:r>
              <a:rPr lang="zh-CN" altLang="en-US">
                <a:solidFill>
                  <a:srgbClr val="0000FF"/>
                </a:solidFill>
              </a:rPr>
              <a:t>模块之间的互相依赖的紧密程度</a:t>
            </a:r>
            <a:r>
              <a:rPr lang="zh-CN" altLang="en-US">
                <a:solidFill>
                  <a:schemeClr val="tx2"/>
                </a:solidFill>
              </a:rPr>
              <a:t>的度量</a:t>
            </a:r>
            <a:endParaRPr lang="zh-CN" altLang="en-US">
              <a:solidFill>
                <a:schemeClr val="tx2"/>
              </a:solidFill>
            </a:endParaRPr>
          </a:p>
          <a:p>
            <a:pPr lvl="1">
              <a:lnSpc>
                <a:spcPct val="105000"/>
              </a:lnSpc>
            </a:pPr>
            <a:r>
              <a:rPr lang="zh-CN" altLang="en-US">
                <a:solidFill>
                  <a:srgbClr val="FF0000"/>
                </a:solidFill>
              </a:rPr>
              <a:t>耦合越松散</a:t>
            </a:r>
            <a:r>
              <a:rPr lang="zh-CN" altLang="en-US">
                <a:solidFill>
                  <a:schemeClr val="tx2"/>
                </a:solidFill>
              </a:rPr>
              <a:t>，</a:t>
            </a:r>
            <a:r>
              <a:rPr lang="zh-CN" altLang="en-US">
                <a:solidFill>
                  <a:srgbClr val="0000FF"/>
                </a:solidFill>
              </a:rPr>
              <a:t>模块之间</a:t>
            </a:r>
            <a:r>
              <a:rPr lang="zh-CN" altLang="en-US">
                <a:solidFill>
                  <a:schemeClr val="tx2"/>
                </a:solidFill>
              </a:rPr>
              <a:t>的</a:t>
            </a:r>
            <a:r>
              <a:rPr lang="zh-CN" altLang="en-US">
                <a:solidFill>
                  <a:srgbClr val="0000FF"/>
                </a:solidFill>
              </a:rPr>
              <a:t>联系</a:t>
            </a:r>
            <a:r>
              <a:rPr lang="zh-CN" altLang="en-US">
                <a:solidFill>
                  <a:schemeClr val="tx2"/>
                </a:solidFill>
              </a:rPr>
              <a:t>就越</a:t>
            </a:r>
            <a:r>
              <a:rPr lang="zh-CN" altLang="en-US">
                <a:solidFill>
                  <a:srgbClr val="FF0000"/>
                </a:solidFill>
              </a:rPr>
              <a:t>小</a:t>
            </a:r>
            <a:endParaRPr lang="zh-CN" altLang="en-US">
              <a:solidFill>
                <a:srgbClr val="FF0000"/>
              </a:solidFill>
            </a:endParaRPr>
          </a:p>
        </p:txBody>
      </p:sp>
      <p:sp>
        <p:nvSpPr>
          <p:cNvPr id="506885" name="Rectangle 5"/>
          <p:cNvSpPr>
            <a:spLocks noChangeArrowheads="1"/>
          </p:cNvSpPr>
          <p:nvPr/>
        </p:nvSpPr>
        <p:spPr bwMode="auto">
          <a:xfrm>
            <a:off x="1295400" y="5805488"/>
            <a:ext cx="6970713" cy="519112"/>
          </a:xfrm>
          <a:prstGeom prst="rect">
            <a:avLst/>
          </a:prstGeom>
          <a:solidFill>
            <a:srgbClr val="FF0000"/>
          </a:solidFill>
          <a:ln w="9525">
            <a:noFill/>
            <a:miter lim="800000"/>
          </a:ln>
          <a:effectLst/>
        </p:spPr>
        <p:txBody>
          <a:bodyPr wrap="none">
            <a:spAutoFit/>
          </a:bodyPr>
          <a:lstStyle/>
          <a:p>
            <a:r>
              <a:rPr lang="zh-CN" altLang="en-US" sz="2800" b="1" i="1" u="sng">
                <a:solidFill>
                  <a:schemeClr val="bg1"/>
                </a:solidFill>
                <a:ea typeface="黑体" panose="02010609060101010101" charset="-122"/>
              </a:rPr>
              <a:t>独立性强</a:t>
            </a:r>
            <a:r>
              <a:rPr lang="zh-CN" altLang="en-US" sz="2800" b="1">
                <a:solidFill>
                  <a:schemeClr val="bg1"/>
                </a:solidFill>
                <a:ea typeface="黑体" panose="02010609060101010101" charset="-122"/>
              </a:rPr>
              <a:t>的模块应是</a:t>
            </a:r>
            <a:r>
              <a:rPr lang="zh-CN" altLang="en-US" sz="2800" b="1" i="1" u="sng">
                <a:solidFill>
                  <a:schemeClr val="bg1"/>
                </a:solidFill>
                <a:ea typeface="黑体" panose="02010609060101010101" charset="-122"/>
              </a:rPr>
              <a:t>高内聚、低耦合</a:t>
            </a:r>
            <a:r>
              <a:rPr lang="zh-CN" altLang="en-US" sz="2800" b="1">
                <a:solidFill>
                  <a:schemeClr val="bg1"/>
                </a:solidFill>
                <a:ea typeface="黑体" panose="02010609060101010101" charset="-122"/>
              </a:rPr>
              <a:t>的模块</a:t>
            </a:r>
            <a:endParaRPr lang="zh-CN" altLang="en-US" sz="2800" b="1">
              <a:solidFill>
                <a:schemeClr val="bg1"/>
              </a:solidFill>
              <a:ea typeface="黑体" panose="02010609060101010101" charset="-122"/>
            </a:endParaRPr>
          </a:p>
        </p:txBody>
      </p:sp>
      <p:sp>
        <p:nvSpPr>
          <p:cNvPr id="506886" name="Rectangle 6"/>
          <p:cNvSpPr>
            <a:spLocks noChangeArrowheads="1"/>
          </p:cNvSpPr>
          <p:nvPr/>
        </p:nvSpPr>
        <p:spPr bwMode="auto">
          <a:xfrm>
            <a:off x="2463800" y="5181600"/>
            <a:ext cx="4470400" cy="519113"/>
          </a:xfrm>
          <a:prstGeom prst="rect">
            <a:avLst/>
          </a:prstGeom>
          <a:solidFill>
            <a:srgbClr val="FF0000"/>
          </a:solidFill>
          <a:ln w="9525" algn="ctr">
            <a:noFill/>
            <a:miter lim="800000"/>
          </a:ln>
          <a:effectLst/>
        </p:spPr>
        <p:txBody>
          <a:bodyPr wrap="none">
            <a:spAutoFit/>
          </a:bodyPr>
          <a:lstStyle/>
          <a:p>
            <a:r>
              <a:rPr lang="zh-CN" altLang="en-US" sz="2800" b="1" i="1" u="sng">
                <a:solidFill>
                  <a:schemeClr val="bg1"/>
                </a:solidFill>
                <a:ea typeface="黑体" panose="02010609060101010101" charset="-122"/>
              </a:rPr>
              <a:t>如何评价模块间的独立性？</a:t>
            </a:r>
            <a:endParaRPr lang="zh-CN" altLang="en-US" sz="2800" b="1" i="1" u="sng">
              <a:solidFill>
                <a:schemeClr val="bg1"/>
              </a:solidFill>
              <a:ea typeface="黑体" panose="02010609060101010101"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506883">
                                            <p:txEl>
                                              <p:pRg st="0" end="0"/>
                                            </p:txEl>
                                          </p:spTgt>
                                        </p:tgtEl>
                                        <p:attrNameLst>
                                          <p:attrName>style.visibility</p:attrName>
                                        </p:attrNameLst>
                                      </p:cBhvr>
                                      <p:to>
                                        <p:strVal val="visible"/>
                                      </p:to>
                                    </p:set>
                                    <p:animEffect transition="in" filter="strips(downRight)">
                                      <p:cBhvr>
                                        <p:cTn id="7" dur="500"/>
                                        <p:tgtEl>
                                          <p:spTgt spid="50688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506883">
                                            <p:txEl>
                                              <p:pRg st="3" end="3"/>
                                            </p:txEl>
                                          </p:spTgt>
                                        </p:tgtEl>
                                        <p:attrNameLst>
                                          <p:attrName>style.visibility</p:attrName>
                                        </p:attrNameLst>
                                      </p:cBhvr>
                                      <p:to>
                                        <p:strVal val="visible"/>
                                      </p:to>
                                    </p:set>
                                    <p:animEffect transition="in" filter="strips(downRight)">
                                      <p:cBhvr>
                                        <p:cTn id="12" dur="500"/>
                                        <p:tgtEl>
                                          <p:spTgt spid="50688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506883">
                                            <p:txEl>
                                              <p:pRg st="1" end="1"/>
                                            </p:txEl>
                                          </p:spTgt>
                                        </p:tgtEl>
                                        <p:attrNameLst>
                                          <p:attrName>style.visibility</p:attrName>
                                        </p:attrNameLst>
                                      </p:cBhvr>
                                      <p:to>
                                        <p:strVal val="visible"/>
                                      </p:to>
                                    </p:set>
                                    <p:animEffect transition="in" filter="strips(downRight)">
                                      <p:cBhvr>
                                        <p:cTn id="17" dur="500"/>
                                        <p:tgtEl>
                                          <p:spTgt spid="50688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506883">
                                            <p:txEl>
                                              <p:pRg st="4" end="4"/>
                                            </p:txEl>
                                          </p:spTgt>
                                        </p:tgtEl>
                                        <p:attrNameLst>
                                          <p:attrName>style.visibility</p:attrName>
                                        </p:attrNameLst>
                                      </p:cBhvr>
                                      <p:to>
                                        <p:strVal val="visible"/>
                                      </p:to>
                                    </p:set>
                                    <p:animEffect transition="in" filter="strips(downRight)">
                                      <p:cBhvr>
                                        <p:cTn id="22" dur="500"/>
                                        <p:tgtEl>
                                          <p:spTgt spid="50688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8" presetClass="entr" presetSubtype="6" fill="hold" grpId="0" nodeType="clickEffect">
                                  <p:stCondLst>
                                    <p:cond delay="0"/>
                                  </p:stCondLst>
                                  <p:childTnLst>
                                    <p:set>
                                      <p:cBhvr>
                                        <p:cTn id="26" dur="1" fill="hold">
                                          <p:stCondLst>
                                            <p:cond delay="0"/>
                                          </p:stCondLst>
                                        </p:cTn>
                                        <p:tgtEl>
                                          <p:spTgt spid="506883">
                                            <p:txEl>
                                              <p:pRg st="2" end="2"/>
                                            </p:txEl>
                                          </p:spTgt>
                                        </p:tgtEl>
                                        <p:attrNameLst>
                                          <p:attrName>style.visibility</p:attrName>
                                        </p:attrNameLst>
                                      </p:cBhvr>
                                      <p:to>
                                        <p:strVal val="visible"/>
                                      </p:to>
                                    </p:set>
                                    <p:animEffect transition="in" filter="strips(downRight)">
                                      <p:cBhvr>
                                        <p:cTn id="27" dur="500"/>
                                        <p:tgtEl>
                                          <p:spTgt spid="506883">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8" presetClass="entr" presetSubtype="6" fill="hold" grpId="0" nodeType="clickEffect">
                                  <p:stCondLst>
                                    <p:cond delay="0"/>
                                  </p:stCondLst>
                                  <p:childTnLst>
                                    <p:set>
                                      <p:cBhvr>
                                        <p:cTn id="31" dur="1" fill="hold">
                                          <p:stCondLst>
                                            <p:cond delay="0"/>
                                          </p:stCondLst>
                                        </p:cTn>
                                        <p:tgtEl>
                                          <p:spTgt spid="506883">
                                            <p:txEl>
                                              <p:pRg st="5" end="5"/>
                                            </p:txEl>
                                          </p:spTgt>
                                        </p:tgtEl>
                                        <p:attrNameLst>
                                          <p:attrName>style.visibility</p:attrName>
                                        </p:attrNameLst>
                                      </p:cBhvr>
                                      <p:to>
                                        <p:strVal val="visible"/>
                                      </p:to>
                                    </p:set>
                                    <p:animEffect transition="in" filter="strips(downRight)">
                                      <p:cBhvr>
                                        <p:cTn id="32" dur="500"/>
                                        <p:tgtEl>
                                          <p:spTgt spid="50688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506885"/>
                                        </p:tgtEl>
                                        <p:attrNameLst>
                                          <p:attrName>style.visibility</p:attrName>
                                        </p:attrNameLst>
                                      </p:cBhvr>
                                      <p:to>
                                        <p:strVal val="visible"/>
                                      </p:to>
                                    </p:set>
                                    <p:anim calcmode="lin" valueType="num">
                                      <p:cBhvr additive="base">
                                        <p:cTn id="37" dur="500" fill="hold"/>
                                        <p:tgtEl>
                                          <p:spTgt spid="506885"/>
                                        </p:tgtEl>
                                        <p:attrNameLst>
                                          <p:attrName>ppt_x</p:attrName>
                                        </p:attrNameLst>
                                      </p:cBhvr>
                                      <p:tavLst>
                                        <p:tav tm="0">
                                          <p:val>
                                            <p:strVal val="#ppt_x"/>
                                          </p:val>
                                        </p:tav>
                                        <p:tav tm="100000">
                                          <p:val>
                                            <p:strVal val="#ppt_x"/>
                                          </p:val>
                                        </p:tav>
                                      </p:tavLst>
                                    </p:anim>
                                    <p:anim calcmode="lin" valueType="num">
                                      <p:cBhvr additive="base">
                                        <p:cTn id="38" dur="500" fill="hold"/>
                                        <p:tgtEl>
                                          <p:spTgt spid="50688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6883" grpId="0" uiExpand="1" build="p"/>
      <p:bldP spid="506885" grpId="0" animBg="1"/>
    </p:bld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13"/>
          <p:cNvSpPr>
            <a:spLocks noGrp="1" noChangeArrowheads="1"/>
          </p:cNvSpPr>
          <p:nvPr>
            <p:ph type="dt" sz="quarter" idx="2"/>
          </p:nvPr>
        </p:nvSpPr>
        <p:spPr/>
        <p:txBody>
          <a:bodyPr/>
          <a:lstStyle/>
          <a:p>
            <a:fld id="{2194A50E-873E-44E8-9CF2-14A986F2442B}" type="datetime1">
              <a:rPr lang="zh-CN" altLang="en-US"/>
            </a:fld>
            <a:endParaRPr lang="en-US" altLang="zh-CN"/>
          </a:p>
        </p:txBody>
      </p:sp>
      <p:sp>
        <p:nvSpPr>
          <p:cNvPr id="30" name="Rectangle 15"/>
          <p:cNvSpPr>
            <a:spLocks noGrp="1" noChangeArrowheads="1"/>
          </p:cNvSpPr>
          <p:nvPr>
            <p:ph type="sldNum" sz="quarter" idx="4"/>
          </p:nvPr>
        </p:nvSpPr>
        <p:spPr/>
        <p:txBody>
          <a:bodyPr/>
          <a:lstStyle/>
          <a:p>
            <a:fld id="{3F2220DA-1933-4234-A100-F7550CCC011E}" type="slidenum">
              <a:rPr lang="en-US" altLang="zh-CN"/>
            </a:fld>
            <a:endParaRPr lang="en-US" altLang="zh-CN"/>
          </a:p>
        </p:txBody>
      </p:sp>
      <p:sp>
        <p:nvSpPr>
          <p:cNvPr id="825346" name="Rectangle 2"/>
          <p:cNvSpPr>
            <a:spLocks noGrp="1" noChangeArrowheads="1"/>
          </p:cNvSpPr>
          <p:nvPr>
            <p:ph type="subTitle" idx="1"/>
          </p:nvPr>
        </p:nvSpPr>
        <p:spPr>
          <a:xfrm>
            <a:off x="228600" y="228600"/>
            <a:ext cx="8686800" cy="6477000"/>
          </a:xfrm>
          <a:solidFill>
            <a:srgbClr val="0000FF"/>
          </a:solidFill>
        </p:spPr>
        <p:txBody>
          <a:bodyPr/>
          <a:lstStyle/>
          <a:p>
            <a:pPr algn="l"/>
            <a:r>
              <a:rPr lang="zh-CN" altLang="en-US" sz="4400" b="0"/>
              <a:t>总结</a:t>
            </a:r>
            <a:r>
              <a:rPr lang="zh-CN" altLang="en-US" sz="4400">
                <a:solidFill>
                  <a:srgbClr val="FF3300"/>
                </a:solidFill>
              </a:rPr>
              <a:t>：</a:t>
            </a:r>
            <a:endParaRPr lang="zh-CN" altLang="en-US" sz="3600"/>
          </a:p>
          <a:p>
            <a:pPr algn="l"/>
            <a:endParaRPr lang="zh-CN" altLang="en-US" sz="3600"/>
          </a:p>
          <a:p>
            <a:pPr algn="l"/>
            <a:r>
              <a:rPr lang="zh-CN" altLang="en-US" sz="3600"/>
              <a:t>      </a:t>
            </a:r>
            <a:endParaRPr lang="zh-CN" altLang="en-US" sz="3600"/>
          </a:p>
          <a:p>
            <a:pPr algn="l"/>
            <a:endParaRPr lang="en-US" altLang="zh-CN" sz="3600"/>
          </a:p>
        </p:txBody>
      </p:sp>
      <p:sp>
        <p:nvSpPr>
          <p:cNvPr id="825347" name="Text Box 3"/>
          <p:cNvSpPr txBox="1">
            <a:spLocks noChangeArrowheads="1"/>
          </p:cNvSpPr>
          <p:nvPr/>
        </p:nvSpPr>
        <p:spPr bwMode="auto">
          <a:xfrm>
            <a:off x="441325" y="4364038"/>
            <a:ext cx="184150" cy="457200"/>
          </a:xfrm>
          <a:prstGeom prst="rect">
            <a:avLst/>
          </a:prstGeom>
          <a:noFill/>
          <a:ln w="9525">
            <a:noFill/>
            <a:miter lim="800000"/>
          </a:ln>
          <a:effectLst/>
        </p:spPr>
        <p:txBody>
          <a:bodyPr wrap="none">
            <a:spAutoFit/>
          </a:bodyPr>
          <a:lstStyle/>
          <a:p>
            <a:endParaRPr kumimoji="1" lang="zh-CN" altLang="zh-CN" sz="2400">
              <a:latin typeface="Times New Roman" panose="02020603050405020304" pitchFamily="18" charset="0"/>
            </a:endParaRPr>
          </a:p>
        </p:txBody>
      </p:sp>
      <p:grpSp>
        <p:nvGrpSpPr>
          <p:cNvPr id="825348" name="Group 4"/>
          <p:cNvGrpSpPr/>
          <p:nvPr/>
        </p:nvGrpSpPr>
        <p:grpSpPr bwMode="auto">
          <a:xfrm>
            <a:off x="322263" y="1247775"/>
            <a:ext cx="8458200" cy="406400"/>
            <a:chOff x="203" y="816"/>
            <a:chExt cx="5328" cy="256"/>
          </a:xfrm>
        </p:grpSpPr>
        <p:sp>
          <p:nvSpPr>
            <p:cNvPr id="825349" name="Text Box 5"/>
            <p:cNvSpPr txBox="1">
              <a:spLocks noChangeArrowheads="1"/>
            </p:cNvSpPr>
            <p:nvPr/>
          </p:nvSpPr>
          <p:spPr bwMode="auto">
            <a:xfrm>
              <a:off x="203" y="816"/>
              <a:ext cx="938" cy="256"/>
            </a:xfrm>
            <a:prstGeom prst="rect">
              <a:avLst/>
            </a:prstGeom>
            <a:solidFill>
              <a:schemeClr val="accent1"/>
            </a:solidFill>
            <a:ln w="9525">
              <a:solidFill>
                <a:schemeClr val="tx1"/>
              </a:solidFill>
              <a:miter lim="800000"/>
            </a:ln>
            <a:effectLst/>
          </p:spPr>
          <p:txBody>
            <a:bodyPr>
              <a:spAutoFit/>
            </a:bodyPr>
            <a:lstStyle/>
            <a:p>
              <a:r>
                <a:rPr kumimoji="1" lang="zh-CN" altLang="en-US" sz="2000">
                  <a:solidFill>
                    <a:srgbClr val="FFFFFF"/>
                  </a:solidFill>
                  <a:latin typeface="Times New Roman" panose="02020603050405020304" pitchFamily="18" charset="0"/>
                </a:rPr>
                <a:t>非直接耦合</a:t>
              </a:r>
              <a:endParaRPr kumimoji="1" lang="zh-CN" altLang="en-US" sz="2000">
                <a:solidFill>
                  <a:srgbClr val="FFFFFF"/>
                </a:solidFill>
                <a:latin typeface="Times New Roman" panose="02020603050405020304" pitchFamily="18" charset="0"/>
              </a:endParaRPr>
            </a:p>
          </p:txBody>
        </p:sp>
        <p:sp>
          <p:nvSpPr>
            <p:cNvPr id="825350" name="Text Box 6"/>
            <p:cNvSpPr txBox="1">
              <a:spLocks noChangeArrowheads="1"/>
            </p:cNvSpPr>
            <p:nvPr/>
          </p:nvSpPr>
          <p:spPr bwMode="auto">
            <a:xfrm>
              <a:off x="1115" y="816"/>
              <a:ext cx="816" cy="256"/>
            </a:xfrm>
            <a:prstGeom prst="rect">
              <a:avLst/>
            </a:prstGeom>
            <a:solidFill>
              <a:schemeClr val="accent1"/>
            </a:solidFill>
            <a:ln w="9525">
              <a:solidFill>
                <a:schemeClr val="tx1"/>
              </a:solidFill>
              <a:miter lim="800000"/>
            </a:ln>
            <a:effectLst/>
          </p:spPr>
          <p:txBody>
            <a:bodyPr>
              <a:spAutoFit/>
            </a:bodyPr>
            <a:lstStyle/>
            <a:p>
              <a:r>
                <a:rPr kumimoji="1" lang="zh-CN" altLang="en-US" sz="2000">
                  <a:solidFill>
                    <a:srgbClr val="FFFFFF"/>
                  </a:solidFill>
                  <a:latin typeface="Times New Roman" panose="02020603050405020304" pitchFamily="18" charset="0"/>
                </a:rPr>
                <a:t>数据耦合</a:t>
              </a:r>
              <a:endParaRPr kumimoji="1" lang="zh-CN" altLang="en-US" sz="2000">
                <a:solidFill>
                  <a:srgbClr val="FFFFFF"/>
                </a:solidFill>
                <a:latin typeface="Times New Roman" panose="02020603050405020304" pitchFamily="18" charset="0"/>
              </a:endParaRPr>
            </a:p>
          </p:txBody>
        </p:sp>
        <p:sp>
          <p:nvSpPr>
            <p:cNvPr id="825351" name="Text Box 7"/>
            <p:cNvSpPr txBox="1">
              <a:spLocks noChangeArrowheads="1"/>
            </p:cNvSpPr>
            <p:nvPr/>
          </p:nvSpPr>
          <p:spPr bwMode="auto">
            <a:xfrm>
              <a:off x="1835" y="816"/>
              <a:ext cx="816" cy="256"/>
            </a:xfrm>
            <a:prstGeom prst="rect">
              <a:avLst/>
            </a:prstGeom>
            <a:solidFill>
              <a:schemeClr val="accent1"/>
            </a:solidFill>
            <a:ln w="9525">
              <a:solidFill>
                <a:schemeClr val="tx1"/>
              </a:solidFill>
              <a:miter lim="800000"/>
            </a:ln>
            <a:effectLst/>
          </p:spPr>
          <p:txBody>
            <a:bodyPr>
              <a:spAutoFit/>
            </a:bodyPr>
            <a:lstStyle/>
            <a:p>
              <a:r>
                <a:rPr kumimoji="1" lang="zh-CN" altLang="en-US" sz="2000">
                  <a:solidFill>
                    <a:srgbClr val="FFFFFF"/>
                  </a:solidFill>
                  <a:latin typeface="Times New Roman" panose="02020603050405020304" pitchFamily="18" charset="0"/>
                </a:rPr>
                <a:t>特征耦合</a:t>
              </a:r>
              <a:endParaRPr kumimoji="1" lang="zh-CN" altLang="en-US" sz="2000">
                <a:solidFill>
                  <a:srgbClr val="FFFFFF"/>
                </a:solidFill>
                <a:latin typeface="Times New Roman" panose="02020603050405020304" pitchFamily="18" charset="0"/>
              </a:endParaRPr>
            </a:p>
          </p:txBody>
        </p:sp>
        <p:sp>
          <p:nvSpPr>
            <p:cNvPr id="825352" name="Text Box 8"/>
            <p:cNvSpPr txBox="1">
              <a:spLocks noChangeArrowheads="1"/>
            </p:cNvSpPr>
            <p:nvPr/>
          </p:nvSpPr>
          <p:spPr bwMode="auto">
            <a:xfrm>
              <a:off x="2555" y="816"/>
              <a:ext cx="816" cy="256"/>
            </a:xfrm>
            <a:prstGeom prst="rect">
              <a:avLst/>
            </a:prstGeom>
            <a:solidFill>
              <a:schemeClr val="accent1"/>
            </a:solidFill>
            <a:ln w="9525">
              <a:solidFill>
                <a:schemeClr val="tx1"/>
              </a:solidFill>
              <a:miter lim="800000"/>
            </a:ln>
            <a:effectLst/>
          </p:spPr>
          <p:txBody>
            <a:bodyPr>
              <a:spAutoFit/>
            </a:bodyPr>
            <a:lstStyle/>
            <a:p>
              <a:r>
                <a:rPr kumimoji="1" lang="zh-CN" altLang="en-US" sz="2000">
                  <a:solidFill>
                    <a:srgbClr val="FFFFFF"/>
                  </a:solidFill>
                  <a:latin typeface="Times New Roman" panose="02020603050405020304" pitchFamily="18" charset="0"/>
                </a:rPr>
                <a:t>控制耦合</a:t>
              </a:r>
              <a:endParaRPr kumimoji="1" lang="zh-CN" altLang="en-US" sz="2000">
                <a:solidFill>
                  <a:srgbClr val="FFFFFF"/>
                </a:solidFill>
                <a:latin typeface="Times New Roman" panose="02020603050405020304" pitchFamily="18" charset="0"/>
              </a:endParaRPr>
            </a:p>
          </p:txBody>
        </p:sp>
        <p:sp>
          <p:nvSpPr>
            <p:cNvPr id="825353" name="Text Box 9"/>
            <p:cNvSpPr txBox="1">
              <a:spLocks noChangeArrowheads="1"/>
            </p:cNvSpPr>
            <p:nvPr/>
          </p:nvSpPr>
          <p:spPr bwMode="auto">
            <a:xfrm>
              <a:off x="3275" y="816"/>
              <a:ext cx="816" cy="256"/>
            </a:xfrm>
            <a:prstGeom prst="rect">
              <a:avLst/>
            </a:prstGeom>
            <a:solidFill>
              <a:schemeClr val="accent1"/>
            </a:solidFill>
            <a:ln w="9525">
              <a:solidFill>
                <a:schemeClr val="tx1"/>
              </a:solidFill>
              <a:miter lim="800000"/>
            </a:ln>
            <a:effectLst/>
          </p:spPr>
          <p:txBody>
            <a:bodyPr>
              <a:spAutoFit/>
            </a:bodyPr>
            <a:lstStyle/>
            <a:p>
              <a:r>
                <a:rPr kumimoji="1" lang="zh-CN" altLang="en-US" sz="2000">
                  <a:solidFill>
                    <a:srgbClr val="FFFFFF"/>
                  </a:solidFill>
                  <a:latin typeface="Times New Roman" panose="02020603050405020304" pitchFamily="18" charset="0"/>
                </a:rPr>
                <a:t>外部耦合</a:t>
              </a:r>
              <a:endParaRPr kumimoji="1" lang="zh-CN" altLang="en-US" sz="2000">
                <a:solidFill>
                  <a:srgbClr val="FFFFFF"/>
                </a:solidFill>
                <a:latin typeface="Times New Roman" panose="02020603050405020304" pitchFamily="18" charset="0"/>
              </a:endParaRPr>
            </a:p>
          </p:txBody>
        </p:sp>
        <p:sp>
          <p:nvSpPr>
            <p:cNvPr id="825354" name="Text Box 10"/>
            <p:cNvSpPr txBox="1">
              <a:spLocks noChangeArrowheads="1"/>
            </p:cNvSpPr>
            <p:nvPr/>
          </p:nvSpPr>
          <p:spPr bwMode="auto">
            <a:xfrm>
              <a:off x="3995" y="816"/>
              <a:ext cx="816" cy="256"/>
            </a:xfrm>
            <a:prstGeom prst="rect">
              <a:avLst/>
            </a:prstGeom>
            <a:solidFill>
              <a:schemeClr val="accent1"/>
            </a:solidFill>
            <a:ln w="9525">
              <a:solidFill>
                <a:schemeClr val="tx1"/>
              </a:solidFill>
              <a:miter lim="800000"/>
            </a:ln>
            <a:effectLst/>
          </p:spPr>
          <p:txBody>
            <a:bodyPr>
              <a:spAutoFit/>
            </a:bodyPr>
            <a:lstStyle/>
            <a:p>
              <a:r>
                <a:rPr kumimoji="1" lang="zh-CN" altLang="en-US" sz="2000">
                  <a:solidFill>
                    <a:srgbClr val="FFFFFF"/>
                  </a:solidFill>
                  <a:latin typeface="Times New Roman" panose="02020603050405020304" pitchFamily="18" charset="0"/>
                </a:rPr>
                <a:t>公共耦合</a:t>
              </a:r>
              <a:endParaRPr kumimoji="1" lang="zh-CN" altLang="en-US" sz="2000">
                <a:solidFill>
                  <a:srgbClr val="FFFFFF"/>
                </a:solidFill>
                <a:latin typeface="Times New Roman" panose="02020603050405020304" pitchFamily="18" charset="0"/>
              </a:endParaRPr>
            </a:p>
          </p:txBody>
        </p:sp>
        <p:sp>
          <p:nvSpPr>
            <p:cNvPr id="825355" name="Text Box 11"/>
            <p:cNvSpPr txBox="1">
              <a:spLocks noChangeArrowheads="1"/>
            </p:cNvSpPr>
            <p:nvPr/>
          </p:nvSpPr>
          <p:spPr bwMode="auto">
            <a:xfrm>
              <a:off x="4715" y="816"/>
              <a:ext cx="816" cy="256"/>
            </a:xfrm>
            <a:prstGeom prst="rect">
              <a:avLst/>
            </a:prstGeom>
            <a:solidFill>
              <a:schemeClr val="accent1"/>
            </a:solidFill>
            <a:ln w="9525">
              <a:solidFill>
                <a:schemeClr val="tx1"/>
              </a:solidFill>
              <a:miter lim="800000"/>
            </a:ln>
            <a:effectLst/>
          </p:spPr>
          <p:txBody>
            <a:bodyPr>
              <a:spAutoFit/>
            </a:bodyPr>
            <a:lstStyle/>
            <a:p>
              <a:r>
                <a:rPr kumimoji="1" lang="zh-CN" altLang="en-US" sz="2000">
                  <a:solidFill>
                    <a:srgbClr val="FFFFFF"/>
                  </a:solidFill>
                  <a:latin typeface="Times New Roman" panose="02020603050405020304" pitchFamily="18" charset="0"/>
                </a:rPr>
                <a:t>内容耦合</a:t>
              </a:r>
              <a:endParaRPr kumimoji="1" lang="zh-CN" altLang="en-US" sz="2000">
                <a:solidFill>
                  <a:srgbClr val="FFFFFF"/>
                </a:solidFill>
                <a:latin typeface="Times New Roman" panose="02020603050405020304" pitchFamily="18" charset="0"/>
              </a:endParaRPr>
            </a:p>
          </p:txBody>
        </p:sp>
      </p:grpSp>
      <p:grpSp>
        <p:nvGrpSpPr>
          <p:cNvPr id="825356" name="Group 12"/>
          <p:cNvGrpSpPr/>
          <p:nvPr/>
        </p:nvGrpSpPr>
        <p:grpSpPr bwMode="auto">
          <a:xfrm>
            <a:off x="365125" y="1781175"/>
            <a:ext cx="8474075" cy="657225"/>
            <a:chOff x="230" y="624"/>
            <a:chExt cx="5338" cy="414"/>
          </a:xfrm>
        </p:grpSpPr>
        <p:sp>
          <p:nvSpPr>
            <p:cNvPr id="825357" name="Line 13"/>
            <p:cNvSpPr>
              <a:spLocks noChangeShapeType="1"/>
            </p:cNvSpPr>
            <p:nvPr/>
          </p:nvSpPr>
          <p:spPr bwMode="auto">
            <a:xfrm>
              <a:off x="624" y="816"/>
              <a:ext cx="4560" cy="0"/>
            </a:xfrm>
            <a:prstGeom prst="line">
              <a:avLst/>
            </a:prstGeom>
            <a:noFill/>
            <a:ln w="38100">
              <a:solidFill>
                <a:srgbClr val="FFFF00"/>
              </a:solidFill>
              <a:round/>
              <a:tailEnd type="stealth" w="lg" len="lg"/>
            </a:ln>
            <a:effectLst/>
          </p:spPr>
          <p:txBody>
            <a:bodyPr wrap="none" anchor="ctr"/>
            <a:lstStyle/>
            <a:p>
              <a:endParaRPr lang="zh-CN" altLang="en-US"/>
            </a:p>
          </p:txBody>
        </p:sp>
        <p:sp>
          <p:nvSpPr>
            <p:cNvPr id="825358" name="Text Box 14"/>
            <p:cNvSpPr txBox="1">
              <a:spLocks noChangeArrowheads="1"/>
            </p:cNvSpPr>
            <p:nvPr/>
          </p:nvSpPr>
          <p:spPr bwMode="auto">
            <a:xfrm>
              <a:off x="230" y="634"/>
              <a:ext cx="406" cy="404"/>
            </a:xfrm>
            <a:prstGeom prst="rect">
              <a:avLst/>
            </a:prstGeom>
            <a:noFill/>
            <a:ln w="9525">
              <a:noFill/>
              <a:miter lim="800000"/>
            </a:ln>
            <a:effectLst/>
          </p:spPr>
          <p:txBody>
            <a:bodyPr wrap="none">
              <a:spAutoFit/>
            </a:bodyPr>
            <a:lstStyle/>
            <a:p>
              <a:r>
                <a:rPr kumimoji="1" lang="zh-CN" altLang="en-US" sz="3600" b="1">
                  <a:latin typeface="Times New Roman" panose="02020603050405020304" pitchFamily="18" charset="0"/>
                </a:rPr>
                <a:t>低</a:t>
              </a:r>
              <a:endParaRPr kumimoji="1" lang="zh-CN" altLang="en-US" sz="3600" b="1">
                <a:latin typeface="Times New Roman" panose="02020603050405020304" pitchFamily="18" charset="0"/>
              </a:endParaRPr>
            </a:p>
          </p:txBody>
        </p:sp>
        <p:sp>
          <p:nvSpPr>
            <p:cNvPr id="825359" name="Text Box 15"/>
            <p:cNvSpPr txBox="1">
              <a:spLocks noChangeArrowheads="1"/>
            </p:cNvSpPr>
            <p:nvPr/>
          </p:nvSpPr>
          <p:spPr bwMode="auto">
            <a:xfrm>
              <a:off x="5162" y="624"/>
              <a:ext cx="406" cy="404"/>
            </a:xfrm>
            <a:prstGeom prst="rect">
              <a:avLst/>
            </a:prstGeom>
            <a:noFill/>
            <a:ln w="9525">
              <a:noFill/>
              <a:miter lim="800000"/>
            </a:ln>
            <a:effectLst/>
          </p:spPr>
          <p:txBody>
            <a:bodyPr wrap="none">
              <a:spAutoFit/>
            </a:bodyPr>
            <a:lstStyle/>
            <a:p>
              <a:r>
                <a:rPr kumimoji="1" lang="zh-CN" altLang="en-US" sz="3600" b="1">
                  <a:latin typeface="Times New Roman" panose="02020603050405020304" pitchFamily="18" charset="0"/>
                </a:rPr>
                <a:t>高</a:t>
              </a:r>
              <a:endParaRPr kumimoji="1" lang="zh-CN" altLang="en-US" sz="3600" b="1">
                <a:latin typeface="Times New Roman" panose="02020603050405020304" pitchFamily="18" charset="0"/>
              </a:endParaRPr>
            </a:p>
          </p:txBody>
        </p:sp>
      </p:grpSp>
      <p:grpSp>
        <p:nvGrpSpPr>
          <p:cNvPr id="825360" name="Group 16"/>
          <p:cNvGrpSpPr/>
          <p:nvPr/>
        </p:nvGrpSpPr>
        <p:grpSpPr bwMode="auto">
          <a:xfrm>
            <a:off x="398463" y="2865438"/>
            <a:ext cx="8305800" cy="406400"/>
            <a:chOff x="288" y="768"/>
            <a:chExt cx="5232" cy="256"/>
          </a:xfrm>
        </p:grpSpPr>
        <p:sp>
          <p:nvSpPr>
            <p:cNvPr id="825361" name="Text Box 17"/>
            <p:cNvSpPr txBox="1">
              <a:spLocks noChangeArrowheads="1"/>
            </p:cNvSpPr>
            <p:nvPr/>
          </p:nvSpPr>
          <p:spPr bwMode="auto">
            <a:xfrm>
              <a:off x="288" y="768"/>
              <a:ext cx="816" cy="256"/>
            </a:xfrm>
            <a:prstGeom prst="rect">
              <a:avLst/>
            </a:prstGeom>
            <a:solidFill>
              <a:schemeClr val="accent1"/>
            </a:solidFill>
            <a:ln w="9525">
              <a:solidFill>
                <a:schemeClr val="tx1"/>
              </a:solidFill>
              <a:miter lim="800000"/>
            </a:ln>
            <a:effectLst/>
          </p:spPr>
          <p:txBody>
            <a:bodyPr>
              <a:spAutoFit/>
            </a:bodyPr>
            <a:lstStyle/>
            <a:p>
              <a:r>
                <a:rPr kumimoji="1" lang="zh-CN" altLang="en-US" sz="2000" b="1">
                  <a:solidFill>
                    <a:srgbClr val="FFFFFF"/>
                  </a:solidFill>
                  <a:latin typeface="Times New Roman" panose="02020603050405020304" pitchFamily="18" charset="0"/>
                </a:rPr>
                <a:t>偶然内聚</a:t>
              </a:r>
              <a:endParaRPr kumimoji="1" lang="zh-CN" altLang="en-US" sz="2000" b="1">
                <a:solidFill>
                  <a:srgbClr val="FFFFFF"/>
                </a:solidFill>
                <a:latin typeface="Times New Roman" panose="02020603050405020304" pitchFamily="18" charset="0"/>
              </a:endParaRPr>
            </a:p>
          </p:txBody>
        </p:sp>
        <p:sp>
          <p:nvSpPr>
            <p:cNvPr id="825362" name="Text Box 18"/>
            <p:cNvSpPr txBox="1">
              <a:spLocks noChangeArrowheads="1"/>
            </p:cNvSpPr>
            <p:nvPr/>
          </p:nvSpPr>
          <p:spPr bwMode="auto">
            <a:xfrm>
              <a:off x="1104" y="768"/>
              <a:ext cx="816" cy="256"/>
            </a:xfrm>
            <a:prstGeom prst="rect">
              <a:avLst/>
            </a:prstGeom>
            <a:solidFill>
              <a:schemeClr val="accent1"/>
            </a:solidFill>
            <a:ln w="9525">
              <a:solidFill>
                <a:schemeClr val="tx1"/>
              </a:solidFill>
              <a:miter lim="800000"/>
            </a:ln>
            <a:effectLst/>
          </p:spPr>
          <p:txBody>
            <a:bodyPr>
              <a:spAutoFit/>
            </a:bodyPr>
            <a:lstStyle/>
            <a:p>
              <a:r>
                <a:rPr kumimoji="1" lang="zh-CN" altLang="en-US" sz="2000" b="1">
                  <a:solidFill>
                    <a:srgbClr val="FFFFFF"/>
                  </a:solidFill>
                  <a:latin typeface="Times New Roman" panose="02020603050405020304" pitchFamily="18" charset="0"/>
                </a:rPr>
                <a:t>逻辑内聚</a:t>
              </a:r>
              <a:endParaRPr kumimoji="1" lang="zh-CN" altLang="en-US" sz="2000" b="1">
                <a:solidFill>
                  <a:srgbClr val="FFFFFF"/>
                </a:solidFill>
                <a:latin typeface="Times New Roman" panose="02020603050405020304" pitchFamily="18" charset="0"/>
              </a:endParaRPr>
            </a:p>
          </p:txBody>
        </p:sp>
        <p:sp>
          <p:nvSpPr>
            <p:cNvPr id="825363" name="Text Box 19"/>
            <p:cNvSpPr txBox="1">
              <a:spLocks noChangeArrowheads="1"/>
            </p:cNvSpPr>
            <p:nvPr/>
          </p:nvSpPr>
          <p:spPr bwMode="auto">
            <a:xfrm>
              <a:off x="1824" y="768"/>
              <a:ext cx="816" cy="256"/>
            </a:xfrm>
            <a:prstGeom prst="rect">
              <a:avLst/>
            </a:prstGeom>
            <a:solidFill>
              <a:schemeClr val="accent1"/>
            </a:solidFill>
            <a:ln w="9525">
              <a:solidFill>
                <a:schemeClr val="tx1"/>
              </a:solidFill>
              <a:miter lim="800000"/>
            </a:ln>
            <a:effectLst/>
          </p:spPr>
          <p:txBody>
            <a:bodyPr>
              <a:spAutoFit/>
            </a:bodyPr>
            <a:lstStyle/>
            <a:p>
              <a:r>
                <a:rPr kumimoji="1" lang="zh-CN" altLang="en-US" sz="2000" b="1">
                  <a:solidFill>
                    <a:srgbClr val="FFFFFF"/>
                  </a:solidFill>
                  <a:latin typeface="Times New Roman" panose="02020603050405020304" pitchFamily="18" charset="0"/>
                </a:rPr>
                <a:t>时间内聚</a:t>
              </a:r>
              <a:endParaRPr kumimoji="1" lang="zh-CN" altLang="en-US" sz="2000" b="1">
                <a:solidFill>
                  <a:srgbClr val="FFFFFF"/>
                </a:solidFill>
                <a:latin typeface="Times New Roman" panose="02020603050405020304" pitchFamily="18" charset="0"/>
              </a:endParaRPr>
            </a:p>
          </p:txBody>
        </p:sp>
        <p:sp>
          <p:nvSpPr>
            <p:cNvPr id="825364" name="Text Box 20"/>
            <p:cNvSpPr txBox="1">
              <a:spLocks noChangeArrowheads="1"/>
            </p:cNvSpPr>
            <p:nvPr/>
          </p:nvSpPr>
          <p:spPr bwMode="auto">
            <a:xfrm>
              <a:off x="2544" y="768"/>
              <a:ext cx="816" cy="256"/>
            </a:xfrm>
            <a:prstGeom prst="rect">
              <a:avLst/>
            </a:prstGeom>
            <a:solidFill>
              <a:schemeClr val="accent1"/>
            </a:solidFill>
            <a:ln w="9525">
              <a:solidFill>
                <a:schemeClr val="tx1"/>
              </a:solidFill>
              <a:miter lim="800000"/>
            </a:ln>
            <a:effectLst/>
          </p:spPr>
          <p:txBody>
            <a:bodyPr>
              <a:spAutoFit/>
            </a:bodyPr>
            <a:lstStyle/>
            <a:p>
              <a:r>
                <a:rPr kumimoji="1" lang="zh-CN" altLang="en-US" sz="2000" b="1">
                  <a:solidFill>
                    <a:srgbClr val="FFFFFF"/>
                  </a:solidFill>
                  <a:latin typeface="Times New Roman" panose="02020603050405020304" pitchFamily="18" charset="0"/>
                </a:rPr>
                <a:t>过程内聚</a:t>
              </a:r>
              <a:endParaRPr kumimoji="1" lang="zh-CN" altLang="en-US" sz="2000" b="1">
                <a:solidFill>
                  <a:srgbClr val="FFFFFF"/>
                </a:solidFill>
                <a:latin typeface="Times New Roman" panose="02020603050405020304" pitchFamily="18" charset="0"/>
              </a:endParaRPr>
            </a:p>
          </p:txBody>
        </p:sp>
        <p:sp>
          <p:nvSpPr>
            <p:cNvPr id="825365" name="Text Box 21"/>
            <p:cNvSpPr txBox="1">
              <a:spLocks noChangeArrowheads="1"/>
            </p:cNvSpPr>
            <p:nvPr/>
          </p:nvSpPr>
          <p:spPr bwMode="auto">
            <a:xfrm>
              <a:off x="3264" y="768"/>
              <a:ext cx="816" cy="256"/>
            </a:xfrm>
            <a:prstGeom prst="rect">
              <a:avLst/>
            </a:prstGeom>
            <a:solidFill>
              <a:schemeClr val="accent1"/>
            </a:solidFill>
            <a:ln w="9525">
              <a:solidFill>
                <a:schemeClr val="tx1"/>
              </a:solidFill>
              <a:miter lim="800000"/>
            </a:ln>
            <a:effectLst/>
          </p:spPr>
          <p:txBody>
            <a:bodyPr>
              <a:spAutoFit/>
            </a:bodyPr>
            <a:lstStyle/>
            <a:p>
              <a:r>
                <a:rPr kumimoji="1" lang="zh-CN" altLang="en-US" sz="2000" b="1">
                  <a:solidFill>
                    <a:srgbClr val="FFFFFF"/>
                  </a:solidFill>
                  <a:latin typeface="Times New Roman" panose="02020603050405020304" pitchFamily="18" charset="0"/>
                </a:rPr>
                <a:t>通信内聚</a:t>
              </a:r>
              <a:endParaRPr kumimoji="1" lang="zh-CN" altLang="en-US" sz="2000" b="1">
                <a:solidFill>
                  <a:srgbClr val="FFFFFF"/>
                </a:solidFill>
                <a:latin typeface="Times New Roman" panose="02020603050405020304" pitchFamily="18" charset="0"/>
              </a:endParaRPr>
            </a:p>
          </p:txBody>
        </p:sp>
        <p:sp>
          <p:nvSpPr>
            <p:cNvPr id="825366" name="Text Box 22"/>
            <p:cNvSpPr txBox="1">
              <a:spLocks noChangeArrowheads="1"/>
            </p:cNvSpPr>
            <p:nvPr/>
          </p:nvSpPr>
          <p:spPr bwMode="auto">
            <a:xfrm>
              <a:off x="3984" y="768"/>
              <a:ext cx="816" cy="256"/>
            </a:xfrm>
            <a:prstGeom prst="rect">
              <a:avLst/>
            </a:prstGeom>
            <a:solidFill>
              <a:schemeClr val="accent1"/>
            </a:solidFill>
            <a:ln w="9525">
              <a:solidFill>
                <a:schemeClr val="tx1"/>
              </a:solidFill>
              <a:miter lim="800000"/>
            </a:ln>
            <a:effectLst/>
          </p:spPr>
          <p:txBody>
            <a:bodyPr>
              <a:spAutoFit/>
            </a:bodyPr>
            <a:lstStyle/>
            <a:p>
              <a:r>
                <a:rPr kumimoji="1" lang="zh-CN" altLang="en-US" sz="2000" b="1">
                  <a:solidFill>
                    <a:srgbClr val="FFFFFF"/>
                  </a:solidFill>
                  <a:latin typeface="Times New Roman" panose="02020603050405020304" pitchFamily="18" charset="0"/>
                </a:rPr>
                <a:t>顺序内聚</a:t>
              </a:r>
              <a:endParaRPr kumimoji="1" lang="zh-CN" altLang="en-US" sz="2000" b="1">
                <a:solidFill>
                  <a:srgbClr val="FFFFFF"/>
                </a:solidFill>
                <a:latin typeface="Times New Roman" panose="02020603050405020304" pitchFamily="18" charset="0"/>
              </a:endParaRPr>
            </a:p>
          </p:txBody>
        </p:sp>
        <p:sp>
          <p:nvSpPr>
            <p:cNvPr id="825367" name="Text Box 23"/>
            <p:cNvSpPr txBox="1">
              <a:spLocks noChangeArrowheads="1"/>
            </p:cNvSpPr>
            <p:nvPr/>
          </p:nvSpPr>
          <p:spPr bwMode="auto">
            <a:xfrm>
              <a:off x="4704" y="768"/>
              <a:ext cx="816" cy="256"/>
            </a:xfrm>
            <a:prstGeom prst="rect">
              <a:avLst/>
            </a:prstGeom>
            <a:solidFill>
              <a:schemeClr val="accent1"/>
            </a:solidFill>
            <a:ln w="9525">
              <a:solidFill>
                <a:schemeClr val="tx1"/>
              </a:solidFill>
              <a:miter lim="800000"/>
            </a:ln>
            <a:effectLst/>
          </p:spPr>
          <p:txBody>
            <a:bodyPr>
              <a:spAutoFit/>
            </a:bodyPr>
            <a:lstStyle/>
            <a:p>
              <a:r>
                <a:rPr kumimoji="1" lang="zh-CN" altLang="en-US" sz="2000" b="1">
                  <a:solidFill>
                    <a:srgbClr val="FFFFFF"/>
                  </a:solidFill>
                  <a:latin typeface="Times New Roman" panose="02020603050405020304" pitchFamily="18" charset="0"/>
                </a:rPr>
                <a:t>功能内聚</a:t>
              </a:r>
              <a:endParaRPr kumimoji="1" lang="zh-CN" altLang="en-US" sz="2000" b="1">
                <a:solidFill>
                  <a:srgbClr val="FFFFFF"/>
                </a:solidFill>
                <a:latin typeface="Times New Roman" panose="02020603050405020304" pitchFamily="18" charset="0"/>
              </a:endParaRPr>
            </a:p>
          </p:txBody>
        </p:sp>
      </p:grpSp>
      <p:grpSp>
        <p:nvGrpSpPr>
          <p:cNvPr id="825368" name="Group 24"/>
          <p:cNvGrpSpPr/>
          <p:nvPr/>
        </p:nvGrpSpPr>
        <p:grpSpPr bwMode="auto">
          <a:xfrm>
            <a:off x="246063" y="3500438"/>
            <a:ext cx="8694737" cy="717550"/>
            <a:chOff x="288" y="2928"/>
            <a:chExt cx="5477" cy="452"/>
          </a:xfrm>
        </p:grpSpPr>
        <p:sp>
          <p:nvSpPr>
            <p:cNvPr id="825369" name="Line 25"/>
            <p:cNvSpPr>
              <a:spLocks noChangeShapeType="1"/>
            </p:cNvSpPr>
            <p:nvPr/>
          </p:nvSpPr>
          <p:spPr bwMode="auto">
            <a:xfrm flipH="1">
              <a:off x="768" y="3168"/>
              <a:ext cx="4608" cy="0"/>
            </a:xfrm>
            <a:prstGeom prst="line">
              <a:avLst/>
            </a:prstGeom>
            <a:noFill/>
            <a:ln w="57150">
              <a:solidFill>
                <a:srgbClr val="FFFF00"/>
              </a:solidFill>
              <a:round/>
              <a:tailEnd type="stealth" w="lg" len="lg"/>
            </a:ln>
            <a:effectLst/>
          </p:spPr>
          <p:txBody>
            <a:bodyPr wrap="none" anchor="ctr"/>
            <a:lstStyle/>
            <a:p>
              <a:endParaRPr lang="zh-CN" altLang="en-US"/>
            </a:p>
          </p:txBody>
        </p:sp>
        <p:sp>
          <p:nvSpPr>
            <p:cNvPr id="825370" name="Text Box 26"/>
            <p:cNvSpPr txBox="1">
              <a:spLocks noChangeArrowheads="1"/>
            </p:cNvSpPr>
            <p:nvPr/>
          </p:nvSpPr>
          <p:spPr bwMode="auto">
            <a:xfrm>
              <a:off x="5359" y="2928"/>
              <a:ext cx="406" cy="404"/>
            </a:xfrm>
            <a:prstGeom prst="rect">
              <a:avLst/>
            </a:prstGeom>
            <a:noFill/>
            <a:ln w="9525">
              <a:noFill/>
              <a:miter lim="800000"/>
            </a:ln>
            <a:effectLst/>
          </p:spPr>
          <p:txBody>
            <a:bodyPr wrap="none">
              <a:spAutoFit/>
            </a:bodyPr>
            <a:lstStyle/>
            <a:p>
              <a:r>
                <a:rPr kumimoji="1" lang="zh-CN" altLang="en-US" sz="3600" b="1">
                  <a:latin typeface="Times New Roman" panose="02020603050405020304" pitchFamily="18" charset="0"/>
                </a:rPr>
                <a:t>高</a:t>
              </a:r>
              <a:endParaRPr kumimoji="1" lang="zh-CN" altLang="en-US" sz="3600" b="1">
                <a:latin typeface="Times New Roman" panose="02020603050405020304" pitchFamily="18" charset="0"/>
              </a:endParaRPr>
            </a:p>
          </p:txBody>
        </p:sp>
        <p:sp>
          <p:nvSpPr>
            <p:cNvPr id="825371" name="Text Box 27"/>
            <p:cNvSpPr txBox="1">
              <a:spLocks noChangeArrowheads="1"/>
            </p:cNvSpPr>
            <p:nvPr/>
          </p:nvSpPr>
          <p:spPr bwMode="auto">
            <a:xfrm>
              <a:off x="288" y="2976"/>
              <a:ext cx="406" cy="404"/>
            </a:xfrm>
            <a:prstGeom prst="rect">
              <a:avLst/>
            </a:prstGeom>
            <a:noFill/>
            <a:ln w="9525">
              <a:noFill/>
              <a:miter lim="800000"/>
            </a:ln>
            <a:effectLst/>
          </p:spPr>
          <p:txBody>
            <a:bodyPr wrap="none">
              <a:spAutoFit/>
            </a:bodyPr>
            <a:lstStyle/>
            <a:p>
              <a:r>
                <a:rPr kumimoji="1" lang="zh-CN" altLang="en-US" sz="3600" b="1">
                  <a:latin typeface="Times New Roman" panose="02020603050405020304" pitchFamily="18" charset="0"/>
                </a:rPr>
                <a:t>低</a:t>
              </a:r>
              <a:endParaRPr kumimoji="1" lang="zh-CN" altLang="en-US" sz="3600" b="1">
                <a:latin typeface="Times New Roman" panose="02020603050405020304" pitchFamily="18" charset="0"/>
              </a:endParaRPr>
            </a:p>
          </p:txBody>
        </p:sp>
      </p:gr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825368"/>
                                        </p:tgtEl>
                                        <p:attrNameLst>
                                          <p:attrName>style.visibility</p:attrName>
                                        </p:attrNameLst>
                                      </p:cBhvr>
                                      <p:to>
                                        <p:strVal val="visible"/>
                                      </p:to>
                                    </p:set>
                                    <p:anim calcmode="lin" valueType="num">
                                      <p:cBhvr additive="base">
                                        <p:cTn id="7" dur="500" fill="hold"/>
                                        <p:tgtEl>
                                          <p:spTgt spid="825368"/>
                                        </p:tgtEl>
                                        <p:attrNameLst>
                                          <p:attrName>ppt_x</p:attrName>
                                        </p:attrNameLst>
                                      </p:cBhvr>
                                      <p:tavLst>
                                        <p:tav tm="0">
                                          <p:val>
                                            <p:strVal val="1+#ppt_w/2"/>
                                          </p:val>
                                        </p:tav>
                                        <p:tav tm="100000">
                                          <p:val>
                                            <p:strVal val="#ppt_x"/>
                                          </p:val>
                                        </p:tav>
                                      </p:tavLst>
                                    </p:anim>
                                    <p:anim calcmode="lin" valueType="num">
                                      <p:cBhvr additive="base">
                                        <p:cTn id="8" dur="500" fill="hold"/>
                                        <p:tgtEl>
                                          <p:spTgt spid="82536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825356"/>
                                        </p:tgtEl>
                                        <p:attrNameLst>
                                          <p:attrName>style.visibility</p:attrName>
                                        </p:attrNameLst>
                                      </p:cBhvr>
                                      <p:to>
                                        <p:strVal val="visible"/>
                                      </p:to>
                                    </p:set>
                                    <p:anim calcmode="lin" valueType="num">
                                      <p:cBhvr additive="base">
                                        <p:cTn id="13" dur="500" fill="hold"/>
                                        <p:tgtEl>
                                          <p:spTgt spid="825356"/>
                                        </p:tgtEl>
                                        <p:attrNameLst>
                                          <p:attrName>ppt_x</p:attrName>
                                        </p:attrNameLst>
                                      </p:cBhvr>
                                      <p:tavLst>
                                        <p:tav tm="0">
                                          <p:val>
                                            <p:strVal val="0-#ppt_w/2"/>
                                          </p:val>
                                        </p:tav>
                                        <p:tav tm="100000">
                                          <p:val>
                                            <p:strVal val="#ppt_x"/>
                                          </p:val>
                                        </p:tav>
                                      </p:tavLst>
                                    </p:anim>
                                    <p:anim calcmode="lin" valueType="num">
                                      <p:cBhvr additive="base">
                                        <p:cTn id="14" dur="500" fill="hold"/>
                                        <p:tgtEl>
                                          <p:spTgt spid="82535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3"/>
          <p:cNvSpPr>
            <a:spLocks noGrp="1" noChangeArrowheads="1"/>
          </p:cNvSpPr>
          <p:nvPr>
            <p:ph type="dt" sz="quarter" idx="2"/>
          </p:nvPr>
        </p:nvSpPr>
        <p:spPr/>
        <p:txBody>
          <a:bodyPr/>
          <a:lstStyle/>
          <a:p>
            <a:fld id="{33B5C9A8-2CEE-4812-813C-2C6BABF431D8}" type="datetime1">
              <a:rPr lang="zh-CN" altLang="en-US"/>
            </a:fld>
            <a:endParaRPr lang="en-US" altLang="zh-CN"/>
          </a:p>
        </p:txBody>
      </p:sp>
      <p:sp>
        <p:nvSpPr>
          <p:cNvPr id="7" name="Rectangle 15"/>
          <p:cNvSpPr>
            <a:spLocks noGrp="1" noChangeArrowheads="1"/>
          </p:cNvSpPr>
          <p:nvPr>
            <p:ph type="sldNum" sz="quarter" idx="4"/>
          </p:nvPr>
        </p:nvSpPr>
        <p:spPr/>
        <p:txBody>
          <a:bodyPr/>
          <a:lstStyle/>
          <a:p>
            <a:fld id="{EB8200A1-4D3F-4EF1-ADB1-274A576AEAAA}" type="slidenum">
              <a:rPr lang="en-US" altLang="zh-CN"/>
            </a:fld>
            <a:endParaRPr lang="en-US" altLang="zh-CN"/>
          </a:p>
        </p:txBody>
      </p:sp>
      <p:sp>
        <p:nvSpPr>
          <p:cNvPr id="826370" name="Rectangle 2"/>
          <p:cNvSpPr>
            <a:spLocks noGrp="1" noChangeArrowheads="1"/>
          </p:cNvSpPr>
          <p:nvPr>
            <p:ph type="subTitle" idx="1"/>
          </p:nvPr>
        </p:nvSpPr>
        <p:spPr>
          <a:xfrm>
            <a:off x="228600" y="228600"/>
            <a:ext cx="8686800" cy="6477000"/>
          </a:xfrm>
          <a:solidFill>
            <a:srgbClr val="0000FF"/>
          </a:solidFill>
        </p:spPr>
        <p:txBody>
          <a:bodyPr/>
          <a:lstStyle/>
          <a:p>
            <a:pPr algn="l"/>
            <a:r>
              <a:rPr lang="zh-CN" altLang="en-US" sz="4400" b="0"/>
              <a:t>总结</a:t>
            </a:r>
            <a:r>
              <a:rPr lang="zh-CN" altLang="en-US" sz="4400">
                <a:solidFill>
                  <a:srgbClr val="FF3300"/>
                </a:solidFill>
              </a:rPr>
              <a:t>：</a:t>
            </a:r>
            <a:endParaRPr lang="zh-CN" altLang="en-US" sz="3600"/>
          </a:p>
          <a:p>
            <a:pPr algn="l"/>
            <a:endParaRPr lang="zh-CN" altLang="en-US" sz="3600"/>
          </a:p>
          <a:p>
            <a:pPr algn="l"/>
            <a:r>
              <a:rPr lang="zh-CN" altLang="en-US" sz="3600"/>
              <a:t>      </a:t>
            </a:r>
            <a:endParaRPr lang="zh-CN" altLang="en-US" sz="3600"/>
          </a:p>
          <a:p>
            <a:pPr algn="l"/>
            <a:endParaRPr lang="en-US" altLang="zh-CN" sz="3600"/>
          </a:p>
        </p:txBody>
      </p:sp>
      <p:sp>
        <p:nvSpPr>
          <p:cNvPr id="826371" name="Text Box 3"/>
          <p:cNvSpPr txBox="1">
            <a:spLocks noChangeArrowheads="1"/>
          </p:cNvSpPr>
          <p:nvPr/>
        </p:nvSpPr>
        <p:spPr bwMode="auto">
          <a:xfrm>
            <a:off x="755650" y="908050"/>
            <a:ext cx="7777163" cy="4727575"/>
          </a:xfrm>
          <a:prstGeom prst="rect">
            <a:avLst/>
          </a:prstGeom>
          <a:solidFill>
            <a:srgbClr val="FFFF99"/>
          </a:solidFill>
          <a:ln w="9525" algn="ctr">
            <a:noFill/>
            <a:miter lim="800000"/>
          </a:ln>
          <a:effectLst/>
        </p:spPr>
        <p:txBody>
          <a:bodyPr>
            <a:spAutoFit/>
          </a:bodyPr>
          <a:lstStyle/>
          <a:p>
            <a:pPr>
              <a:lnSpc>
                <a:spcPct val="95000"/>
              </a:lnSpc>
            </a:pPr>
            <a:endParaRPr kumimoji="1" lang="en-US" altLang="zh-CN" sz="3200" b="1">
              <a:solidFill>
                <a:srgbClr val="080808"/>
              </a:solidFill>
              <a:latin typeface="黑体" panose="02010609060101010101" charset="-122"/>
              <a:ea typeface="黑体" panose="02010609060101010101" charset="-122"/>
            </a:endParaRPr>
          </a:p>
          <a:p>
            <a:pPr>
              <a:lnSpc>
                <a:spcPct val="95000"/>
              </a:lnSpc>
            </a:pPr>
            <a:r>
              <a:rPr kumimoji="1" lang="zh-CN" altLang="en-US" sz="3200" b="1">
                <a:solidFill>
                  <a:srgbClr val="CC0000"/>
                </a:solidFill>
                <a:latin typeface="黑体" panose="02010609060101010101" charset="-122"/>
                <a:ea typeface="黑体" panose="02010609060101010101" charset="-122"/>
              </a:rPr>
              <a:t>好的软件设计特性</a:t>
            </a:r>
            <a:r>
              <a:rPr kumimoji="1" lang="zh-CN" altLang="en-US" sz="3200" b="1">
                <a:solidFill>
                  <a:srgbClr val="080808"/>
                </a:solidFill>
                <a:latin typeface="黑体" panose="02010609060101010101" charset="-122"/>
                <a:ea typeface="黑体" panose="02010609060101010101" charset="-122"/>
              </a:rPr>
              <a:t>：</a:t>
            </a:r>
            <a:endParaRPr kumimoji="1" lang="zh-CN" altLang="en-US" sz="3200" b="1">
              <a:solidFill>
                <a:srgbClr val="080808"/>
              </a:solidFill>
              <a:latin typeface="黑体" panose="02010609060101010101" charset="-122"/>
              <a:ea typeface="黑体" panose="02010609060101010101" charset="-122"/>
            </a:endParaRPr>
          </a:p>
          <a:p>
            <a:pPr>
              <a:lnSpc>
                <a:spcPct val="95000"/>
              </a:lnSpc>
            </a:pPr>
            <a:r>
              <a:rPr kumimoji="1" lang="zh-CN" altLang="en-US" sz="3200" b="1">
                <a:solidFill>
                  <a:srgbClr val="080808"/>
                </a:solidFill>
                <a:latin typeface="黑体" panose="02010609060101010101" charset="-122"/>
                <a:ea typeface="黑体" panose="02010609060101010101" charset="-122"/>
              </a:rPr>
              <a:t>	帮助改进软件设计，提高软件质量</a:t>
            </a:r>
            <a:endParaRPr kumimoji="1" lang="zh-CN" altLang="en-US" sz="3200" b="1">
              <a:solidFill>
                <a:srgbClr val="080808"/>
              </a:solidFill>
              <a:latin typeface="黑体" panose="02010609060101010101" charset="-122"/>
              <a:ea typeface="黑体" panose="02010609060101010101" charset="-122"/>
            </a:endParaRPr>
          </a:p>
          <a:p>
            <a:pPr>
              <a:lnSpc>
                <a:spcPct val="95000"/>
              </a:lnSpc>
            </a:pPr>
            <a:endParaRPr kumimoji="1" lang="zh-CN" altLang="en-US" sz="3200" b="1">
              <a:solidFill>
                <a:srgbClr val="080808"/>
              </a:solidFill>
              <a:latin typeface="黑体" panose="02010609060101010101" charset="-122"/>
              <a:ea typeface="黑体" panose="02010609060101010101" charset="-122"/>
            </a:endParaRPr>
          </a:p>
          <a:p>
            <a:pPr>
              <a:lnSpc>
                <a:spcPct val="95000"/>
              </a:lnSpc>
            </a:pPr>
            <a:r>
              <a:rPr kumimoji="1" lang="zh-CN" altLang="en-US" sz="3200" b="1">
                <a:solidFill>
                  <a:srgbClr val="CC0000"/>
                </a:solidFill>
                <a:latin typeface="黑体" panose="02010609060101010101" charset="-122"/>
                <a:ea typeface="黑体" panose="02010609060101010101" charset="-122"/>
              </a:rPr>
              <a:t>  改进软件结构，提高模块独立性</a:t>
            </a:r>
            <a:endParaRPr kumimoji="1" lang="zh-CN" altLang="en-US" sz="3200" b="1">
              <a:solidFill>
                <a:srgbClr val="CC0000"/>
              </a:solidFill>
              <a:latin typeface="黑体" panose="02010609060101010101" charset="-122"/>
              <a:ea typeface="黑体" panose="02010609060101010101" charset="-122"/>
            </a:endParaRPr>
          </a:p>
          <a:p>
            <a:pPr>
              <a:lnSpc>
                <a:spcPct val="95000"/>
              </a:lnSpc>
            </a:pPr>
            <a:r>
              <a:rPr kumimoji="1" lang="zh-CN" altLang="en-US" sz="3200" b="1">
                <a:solidFill>
                  <a:srgbClr val="CC0000"/>
                </a:solidFill>
                <a:latin typeface="黑体" panose="02010609060101010101" charset="-122"/>
                <a:ea typeface="黑体" panose="02010609060101010101" charset="-122"/>
              </a:rPr>
              <a:t>  模块规模要适中</a:t>
            </a:r>
            <a:endParaRPr kumimoji="1" lang="zh-CN" altLang="en-US" sz="3200" b="1">
              <a:solidFill>
                <a:srgbClr val="CC0000"/>
              </a:solidFill>
              <a:latin typeface="黑体" panose="02010609060101010101" charset="-122"/>
              <a:ea typeface="黑体" panose="02010609060101010101" charset="-122"/>
            </a:endParaRPr>
          </a:p>
          <a:p>
            <a:pPr>
              <a:lnSpc>
                <a:spcPct val="95000"/>
              </a:lnSpc>
            </a:pPr>
            <a:r>
              <a:rPr kumimoji="1" lang="zh-CN" altLang="en-US" sz="3200" b="1">
                <a:solidFill>
                  <a:srgbClr val="CC0000"/>
                </a:solidFill>
                <a:latin typeface="黑体" panose="02010609060101010101" charset="-122"/>
                <a:ea typeface="黑体" panose="02010609060101010101" charset="-122"/>
              </a:rPr>
              <a:t>  软件深度、宽度、扇出和扇入</a:t>
            </a:r>
            <a:endParaRPr kumimoji="1" lang="zh-CN" altLang="en-US" sz="3200" b="1">
              <a:solidFill>
                <a:srgbClr val="CC0000"/>
              </a:solidFill>
              <a:latin typeface="黑体" panose="02010609060101010101" charset="-122"/>
              <a:ea typeface="黑体" panose="02010609060101010101" charset="-122"/>
            </a:endParaRPr>
          </a:p>
          <a:p>
            <a:pPr>
              <a:lnSpc>
                <a:spcPct val="95000"/>
              </a:lnSpc>
            </a:pPr>
            <a:r>
              <a:rPr kumimoji="1" lang="zh-CN" altLang="en-US" sz="3200" b="1">
                <a:solidFill>
                  <a:srgbClr val="CC0000"/>
                </a:solidFill>
                <a:latin typeface="黑体" panose="02010609060101010101" charset="-122"/>
                <a:ea typeface="黑体" panose="02010609060101010101" charset="-122"/>
              </a:rPr>
              <a:t>  控制域与作用域的关系</a:t>
            </a:r>
            <a:endParaRPr kumimoji="1" lang="zh-CN" altLang="en-US" sz="3200" b="1">
              <a:solidFill>
                <a:srgbClr val="CC0000"/>
              </a:solidFill>
              <a:latin typeface="黑体" panose="02010609060101010101" charset="-122"/>
              <a:ea typeface="黑体" panose="02010609060101010101" charset="-122"/>
            </a:endParaRPr>
          </a:p>
          <a:p>
            <a:pPr>
              <a:lnSpc>
                <a:spcPct val="95000"/>
              </a:lnSpc>
            </a:pPr>
            <a:r>
              <a:rPr kumimoji="1" lang="zh-CN" altLang="en-US" sz="3200" b="1">
                <a:solidFill>
                  <a:srgbClr val="CC0000"/>
                </a:solidFill>
                <a:latin typeface="黑体" panose="02010609060101010101" charset="-122"/>
                <a:ea typeface="黑体" panose="02010609060101010101" charset="-122"/>
              </a:rPr>
              <a:t>  降低接口的复杂度、单入口单出口</a:t>
            </a:r>
            <a:endParaRPr kumimoji="1" lang="zh-CN" altLang="en-US" sz="3200" b="1">
              <a:solidFill>
                <a:srgbClr val="CC0000"/>
              </a:solidFill>
              <a:latin typeface="黑体" panose="02010609060101010101" charset="-122"/>
              <a:ea typeface="黑体" panose="02010609060101010101" charset="-122"/>
            </a:endParaRPr>
          </a:p>
          <a:p>
            <a:pPr>
              <a:lnSpc>
                <a:spcPct val="95000"/>
              </a:lnSpc>
            </a:pPr>
            <a:r>
              <a:rPr kumimoji="1" lang="zh-CN" altLang="en-US" sz="3200" b="1">
                <a:solidFill>
                  <a:srgbClr val="CC0000"/>
                </a:solidFill>
                <a:latin typeface="黑体" panose="02010609060101010101" charset="-122"/>
                <a:ea typeface="黑体" panose="02010609060101010101" charset="-122"/>
              </a:rPr>
              <a:t>  模块的功能可以预测</a:t>
            </a:r>
            <a:endParaRPr kumimoji="1" lang="zh-CN" altLang="en-US" sz="3200" b="1">
              <a:solidFill>
                <a:srgbClr val="CC0000"/>
              </a:solidFill>
              <a:latin typeface="黑体" panose="02010609060101010101" charset="-122"/>
              <a:ea typeface="黑体" panose="02010609060101010101" charset="-122"/>
            </a:endParaRPr>
          </a:p>
        </p:txBody>
      </p:sp>
      <p:sp>
        <p:nvSpPr>
          <p:cNvPr id="826372" name="Text Box 4"/>
          <p:cNvSpPr txBox="1">
            <a:spLocks noChangeArrowheads="1"/>
          </p:cNvSpPr>
          <p:nvPr/>
        </p:nvSpPr>
        <p:spPr bwMode="auto">
          <a:xfrm>
            <a:off x="441325" y="4364038"/>
            <a:ext cx="184150" cy="457200"/>
          </a:xfrm>
          <a:prstGeom prst="rect">
            <a:avLst/>
          </a:prstGeom>
          <a:noFill/>
          <a:ln w="9525">
            <a:noFill/>
            <a:miter lim="800000"/>
          </a:ln>
          <a:effectLst/>
        </p:spPr>
        <p:txBody>
          <a:bodyPr wrap="none">
            <a:spAutoFit/>
          </a:bodyPr>
          <a:lstStyle/>
          <a:p>
            <a:endParaRPr kumimoji="1" lang="zh-CN" altLang="zh-CN" sz="2400">
              <a:latin typeface="Times New Roman" panose="02020603050405020304" pitchFamily="18" charset="0"/>
            </a:endParaRPr>
          </a:p>
        </p:txBody>
      </p:sp>
    </p:spTree>
  </p:cSld>
  <p:clrMapOvr>
    <a:overrideClrMapping bg1="dk2" tx1="lt1" bg2="dk1" tx2="lt2" accent1="accent1" accent2="accent2" accent3="accent3" accent4="accent4" accent5="accent5" accent6="accent6" hlink="hlink" folHlink="folHlink"/>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nodeType="clickEffect">
                                  <p:stCondLst>
                                    <p:cond delay="0"/>
                                  </p:stCondLst>
                                  <p:childTnLst>
                                    <p:set>
                                      <p:cBhvr>
                                        <p:cTn id="6" dur="1" fill="hold">
                                          <p:stCondLst>
                                            <p:cond delay="0"/>
                                          </p:stCondLst>
                                        </p:cTn>
                                        <p:tgtEl>
                                          <p:spTgt spid="826371">
                                            <p:txEl>
                                              <p:pRg st="8" end="8"/>
                                            </p:txEl>
                                          </p:spTgt>
                                        </p:tgtEl>
                                        <p:attrNameLst>
                                          <p:attrName>style.visibility</p:attrName>
                                        </p:attrNameLst>
                                      </p:cBhvr>
                                      <p:to>
                                        <p:strVal val="visible"/>
                                      </p:to>
                                    </p:set>
                                    <p:animEffect transition="in" filter="strips(downRight)">
                                      <p:cBhvr>
                                        <p:cTn id="7" dur="500"/>
                                        <p:tgtEl>
                                          <p:spTgt spid="826371">
                                            <p:txEl>
                                              <p:pRg st="8" end="8"/>
                                            </p:txEl>
                                          </p:spTgt>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nodeType="clickEffect">
                                  <p:stCondLst>
                                    <p:cond delay="0"/>
                                  </p:stCondLst>
                                  <p:childTnLst>
                                    <p:set>
                                      <p:cBhvr>
                                        <p:cTn id="11" dur="1" fill="hold">
                                          <p:stCondLst>
                                            <p:cond delay="0"/>
                                          </p:stCondLst>
                                        </p:cTn>
                                        <p:tgtEl>
                                          <p:spTgt spid="826371">
                                            <p:txEl>
                                              <p:pRg st="9" end="9"/>
                                            </p:txEl>
                                          </p:spTgt>
                                        </p:tgtEl>
                                        <p:attrNameLst>
                                          <p:attrName>style.visibility</p:attrName>
                                        </p:attrNameLst>
                                      </p:cBhvr>
                                      <p:to>
                                        <p:strVal val="visible"/>
                                      </p:to>
                                    </p:set>
                                    <p:animEffect transition="in" filter="strips(downRight)">
                                      <p:cBhvr>
                                        <p:cTn id="12" dur="500"/>
                                        <p:tgtEl>
                                          <p:spTgt spid="826371">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日期占位符 3"/>
          <p:cNvSpPr>
            <a:spLocks noGrp="1"/>
          </p:cNvSpPr>
          <p:nvPr>
            <p:ph type="dt" sz="half" idx="10"/>
          </p:nvPr>
        </p:nvSpPr>
        <p:spPr/>
        <p:txBody>
          <a:bodyPr/>
          <a:lstStyle/>
          <a:p>
            <a:fld id="{09C82FDE-31FA-4E6B-8C45-5D189815C526}" type="datetime1">
              <a:rPr lang="zh-CN" altLang="en-US"/>
            </a:fld>
            <a:endParaRPr lang="en-US" altLang="zh-CN"/>
          </a:p>
        </p:txBody>
      </p:sp>
      <p:sp>
        <p:nvSpPr>
          <p:cNvPr id="5" name="灯片编号占位符 5"/>
          <p:cNvSpPr>
            <a:spLocks noGrp="1"/>
          </p:cNvSpPr>
          <p:nvPr>
            <p:ph type="sldNum" sz="quarter" idx="12"/>
          </p:nvPr>
        </p:nvSpPr>
        <p:spPr/>
        <p:txBody>
          <a:bodyPr/>
          <a:lstStyle/>
          <a:p>
            <a:fld id="{68F22C3F-7380-400D-B9DC-4213937B7D7A}" type="slidenum">
              <a:rPr lang="en-US" altLang="zh-CN"/>
            </a:fld>
            <a:endParaRPr lang="en-US" altLang="zh-CN"/>
          </a:p>
        </p:txBody>
      </p:sp>
      <p:sp>
        <p:nvSpPr>
          <p:cNvPr id="951298" name="Rectangle 2"/>
          <p:cNvSpPr>
            <a:spLocks noGrp="1" noChangeArrowheads="1"/>
          </p:cNvSpPr>
          <p:nvPr>
            <p:ph type="body" idx="1"/>
          </p:nvPr>
        </p:nvSpPr>
        <p:spPr>
          <a:xfrm>
            <a:off x="0" y="0"/>
            <a:ext cx="9144000" cy="6858000"/>
          </a:xfrm>
          <a:noFill/>
        </p:spPr>
        <p:txBody>
          <a:bodyPr/>
          <a:lstStyle/>
          <a:p>
            <a:pPr algn="just">
              <a:buFontTx/>
              <a:buNone/>
            </a:pPr>
            <a:endParaRPr lang="en-US" altLang="zh-CN">
              <a:solidFill>
                <a:srgbClr val="FFFFFF"/>
              </a:solidFill>
            </a:endParaRPr>
          </a:p>
          <a:p>
            <a:pPr algn="just">
              <a:buFontTx/>
              <a:buNone/>
            </a:pPr>
            <a:r>
              <a:rPr lang="en-US" altLang="zh-CN">
                <a:solidFill>
                  <a:srgbClr val="FFFFFF"/>
                </a:solidFill>
              </a:rPr>
              <a:t>  </a:t>
            </a:r>
            <a:r>
              <a:rPr lang="zh-CN" altLang="en-US" sz="3600" b="0">
                <a:solidFill>
                  <a:srgbClr val="FFFFFF"/>
                </a:solidFill>
                <a:latin typeface="黑体" panose="02010609060101010101" charset="-122"/>
              </a:rPr>
              <a:t>五、降低模块接口的复杂程度</a:t>
            </a:r>
            <a:endParaRPr lang="zh-CN" altLang="en-US" sz="3600" b="0">
              <a:solidFill>
                <a:srgbClr val="FFFFFF"/>
              </a:solidFill>
              <a:latin typeface="黑体" panose="02010609060101010101" charset="-122"/>
            </a:endParaRPr>
          </a:p>
          <a:p>
            <a:pPr algn="just">
              <a:buFontTx/>
              <a:buNone/>
            </a:pPr>
            <a:r>
              <a:rPr lang="zh-CN" altLang="en-US" sz="3600" b="0">
                <a:solidFill>
                  <a:srgbClr val="FFFFFF"/>
                </a:solidFill>
                <a:latin typeface="黑体" panose="02010609060101010101" charset="-122"/>
              </a:rPr>
              <a:t>     接口的影响：</a:t>
            </a:r>
            <a:endParaRPr lang="zh-CN" altLang="en-US" sz="3600" b="0">
              <a:solidFill>
                <a:srgbClr val="FFFFFF"/>
              </a:solidFill>
              <a:latin typeface="黑体" panose="02010609060101010101" charset="-122"/>
            </a:endParaRPr>
          </a:p>
          <a:p>
            <a:pPr algn="just">
              <a:buFontTx/>
              <a:buNone/>
            </a:pPr>
            <a:r>
              <a:rPr lang="zh-CN" altLang="en-US" sz="3600" b="0">
                <a:solidFill>
                  <a:srgbClr val="FFFFFF"/>
                </a:solidFill>
                <a:latin typeface="黑体" panose="02010609060101010101" charset="-122"/>
              </a:rPr>
              <a:t>        </a:t>
            </a:r>
            <a:r>
              <a:rPr lang="en-US" altLang="zh-CN" sz="3600" b="0">
                <a:solidFill>
                  <a:srgbClr val="FFFFFF"/>
                </a:solidFill>
                <a:latin typeface="黑体" panose="02010609060101010101" charset="-122"/>
              </a:rPr>
              <a:t>1.</a:t>
            </a:r>
            <a:r>
              <a:rPr lang="zh-CN" altLang="en-US" sz="3600" b="0">
                <a:solidFill>
                  <a:srgbClr val="FFFFFF"/>
                </a:solidFill>
                <a:latin typeface="黑体" panose="02010609060101010101" charset="-122"/>
              </a:rPr>
              <a:t>接口简单，</a:t>
            </a:r>
            <a:r>
              <a:rPr lang="zh-CN" altLang="en-US" sz="3600" b="0">
                <a:solidFill>
                  <a:srgbClr val="FFFF99"/>
                </a:solidFill>
                <a:latin typeface="黑体" panose="02010609060101010101" charset="-122"/>
              </a:rPr>
              <a:t>低耦合高内聚</a:t>
            </a:r>
            <a:endParaRPr lang="zh-CN" altLang="en-US" sz="3600" b="0">
              <a:solidFill>
                <a:srgbClr val="FFFF99"/>
              </a:solidFill>
              <a:latin typeface="黑体" panose="02010609060101010101" charset="-122"/>
            </a:endParaRPr>
          </a:p>
          <a:p>
            <a:pPr algn="just">
              <a:buFontTx/>
              <a:buNone/>
            </a:pPr>
            <a:r>
              <a:rPr lang="zh-CN" altLang="en-US" sz="3600" b="0">
                <a:solidFill>
                  <a:srgbClr val="FFFFFF"/>
                </a:solidFill>
                <a:latin typeface="黑体" panose="02010609060101010101" charset="-122"/>
              </a:rPr>
              <a:t>        </a:t>
            </a:r>
            <a:r>
              <a:rPr lang="en-US" altLang="zh-CN" sz="3600" b="0">
                <a:solidFill>
                  <a:srgbClr val="FFFFFF"/>
                </a:solidFill>
                <a:latin typeface="黑体" panose="02010609060101010101" charset="-122"/>
              </a:rPr>
              <a:t>2.</a:t>
            </a:r>
            <a:r>
              <a:rPr lang="zh-CN" altLang="en-US" sz="3600" b="0">
                <a:solidFill>
                  <a:srgbClr val="FFFFFF"/>
                </a:solidFill>
                <a:latin typeface="黑体" panose="02010609060101010101" charset="-122"/>
              </a:rPr>
              <a:t>接口复杂，</a:t>
            </a:r>
            <a:r>
              <a:rPr lang="zh-CN" altLang="en-US" sz="3600" b="0">
                <a:solidFill>
                  <a:srgbClr val="FFFF99"/>
                </a:solidFill>
                <a:latin typeface="黑体" panose="02010609060101010101" charset="-122"/>
              </a:rPr>
              <a:t>高耦合低内聚</a:t>
            </a:r>
            <a:endParaRPr lang="zh-CN" altLang="en-US" sz="3600" b="0">
              <a:solidFill>
                <a:srgbClr val="FFFF99"/>
              </a:solidFill>
              <a:latin typeface="黑体" panose="02010609060101010101" charset="-122"/>
            </a:endParaRP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grpId="0" nodeType="afterEffect">
                                  <p:stCondLst>
                                    <p:cond delay="0"/>
                                  </p:stCondLst>
                                  <p:childTnLst>
                                    <p:set>
                                      <p:cBhvr>
                                        <p:cTn id="6" dur="1" fill="hold">
                                          <p:stCondLst>
                                            <p:cond delay="0"/>
                                          </p:stCondLst>
                                        </p:cTn>
                                        <p:tgtEl>
                                          <p:spTgt spid="951298">
                                            <p:txEl>
                                              <p:pRg st="2" end="2"/>
                                            </p:txEl>
                                          </p:spTgt>
                                        </p:tgtEl>
                                        <p:attrNameLst>
                                          <p:attrName>style.visibility</p:attrName>
                                        </p:attrNameLst>
                                      </p:cBhvr>
                                      <p:to>
                                        <p:strVal val="visible"/>
                                      </p:to>
                                    </p:set>
                                    <p:animEffect transition="in" filter="box(in)">
                                      <p:cBhvr>
                                        <p:cTn id="7" dur="1000"/>
                                        <p:tgtEl>
                                          <p:spTgt spid="951298">
                                            <p:txEl>
                                              <p:pRg st="2" end="2"/>
                                            </p:txEl>
                                          </p:spTgt>
                                        </p:tgtEl>
                                      </p:cBhvr>
                                    </p:animEffect>
                                  </p:childTnLst>
                                </p:cTn>
                              </p:par>
                            </p:childTnLst>
                          </p:cTn>
                        </p:par>
                        <p:par>
                          <p:cTn id="8" fill="hold">
                            <p:stCondLst>
                              <p:cond delay="1000"/>
                            </p:stCondLst>
                            <p:childTnLst>
                              <p:par>
                                <p:cTn id="9" presetID="4" presetClass="entr" presetSubtype="16" fill="hold" grpId="0" nodeType="afterEffect">
                                  <p:stCondLst>
                                    <p:cond delay="0"/>
                                  </p:stCondLst>
                                  <p:childTnLst>
                                    <p:set>
                                      <p:cBhvr>
                                        <p:cTn id="10" dur="1" fill="hold">
                                          <p:stCondLst>
                                            <p:cond delay="0"/>
                                          </p:stCondLst>
                                        </p:cTn>
                                        <p:tgtEl>
                                          <p:spTgt spid="951298">
                                            <p:txEl>
                                              <p:pRg st="3" end="3"/>
                                            </p:txEl>
                                          </p:spTgt>
                                        </p:tgtEl>
                                        <p:attrNameLst>
                                          <p:attrName>style.visibility</p:attrName>
                                        </p:attrNameLst>
                                      </p:cBhvr>
                                      <p:to>
                                        <p:strVal val="visible"/>
                                      </p:to>
                                    </p:set>
                                    <p:animEffect transition="in" filter="box(in)">
                                      <p:cBhvr>
                                        <p:cTn id="11" dur="1000"/>
                                        <p:tgtEl>
                                          <p:spTgt spid="951298">
                                            <p:txEl>
                                              <p:pRg st="3" end="3"/>
                                            </p:txEl>
                                          </p:spTgt>
                                        </p:tgtEl>
                                      </p:cBhvr>
                                    </p:animEffect>
                                  </p:childTnLst>
                                </p:cTn>
                              </p:par>
                            </p:childTnLst>
                          </p:cTn>
                        </p:par>
                        <p:par>
                          <p:cTn id="12" fill="hold">
                            <p:stCondLst>
                              <p:cond delay="2000"/>
                            </p:stCondLst>
                            <p:childTnLst>
                              <p:par>
                                <p:cTn id="13" presetID="4" presetClass="entr" presetSubtype="16" fill="hold" grpId="0" nodeType="afterEffect">
                                  <p:stCondLst>
                                    <p:cond delay="0"/>
                                  </p:stCondLst>
                                  <p:childTnLst>
                                    <p:set>
                                      <p:cBhvr>
                                        <p:cTn id="14" dur="1" fill="hold">
                                          <p:stCondLst>
                                            <p:cond delay="0"/>
                                          </p:stCondLst>
                                        </p:cTn>
                                        <p:tgtEl>
                                          <p:spTgt spid="951298">
                                            <p:txEl>
                                              <p:pRg st="4" end="4"/>
                                            </p:txEl>
                                          </p:spTgt>
                                        </p:tgtEl>
                                        <p:attrNameLst>
                                          <p:attrName>style.visibility</p:attrName>
                                        </p:attrNameLst>
                                      </p:cBhvr>
                                      <p:to>
                                        <p:strVal val="visible"/>
                                      </p:to>
                                    </p:set>
                                    <p:animEffect transition="in" filter="box(in)">
                                      <p:cBhvr>
                                        <p:cTn id="15" dur="1000"/>
                                        <p:tgtEl>
                                          <p:spTgt spid="951298">
                                            <p:txEl>
                                              <p:pRg st="4" end="4"/>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4" presetClass="entr" presetSubtype="16" fill="hold" grpId="0" nodeType="clickEffect">
                                  <p:stCondLst>
                                    <p:cond delay="0"/>
                                  </p:stCondLst>
                                  <p:childTnLst>
                                    <p:set>
                                      <p:cBhvr>
                                        <p:cTn id="19" dur="1" fill="hold">
                                          <p:stCondLst>
                                            <p:cond delay="0"/>
                                          </p:stCondLst>
                                        </p:cTn>
                                        <p:tgtEl>
                                          <p:spTgt spid="951298">
                                            <p:txEl>
                                              <p:pRg st="1" end="1"/>
                                            </p:txEl>
                                          </p:spTgt>
                                        </p:tgtEl>
                                        <p:attrNameLst>
                                          <p:attrName>style.visibility</p:attrName>
                                        </p:attrNameLst>
                                      </p:cBhvr>
                                      <p:to>
                                        <p:strVal val="visible"/>
                                      </p:to>
                                    </p:set>
                                    <p:animEffect transition="in" filter="box(in)">
                                      <p:cBhvr>
                                        <p:cTn id="20" dur="1000"/>
                                        <p:tgtEl>
                                          <p:spTgt spid="95129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1298" grpId="0" advAuto="0" autoUpdateAnimBg="0" build="p"/>
    </p:bld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11FBCCFC-97D8-4210-B30A-295A8EE957F7}" type="datetime1">
              <a:rPr lang="zh-CN" altLang="en-US"/>
            </a:fld>
            <a:endParaRPr lang="en-US" altLang="zh-CN"/>
          </a:p>
        </p:txBody>
      </p:sp>
      <p:sp>
        <p:nvSpPr>
          <p:cNvPr id="6" name="灯片编号占位符 5"/>
          <p:cNvSpPr>
            <a:spLocks noGrp="1"/>
          </p:cNvSpPr>
          <p:nvPr>
            <p:ph type="sldNum" sz="quarter" idx="12"/>
          </p:nvPr>
        </p:nvSpPr>
        <p:spPr/>
        <p:txBody>
          <a:bodyPr/>
          <a:lstStyle/>
          <a:p>
            <a:fld id="{BAAB8BBA-2AB8-4A85-AB37-3933C5AC7033}" type="slidenum">
              <a:rPr lang="en-US" altLang="zh-CN"/>
            </a:fld>
            <a:endParaRPr lang="en-US" altLang="zh-CN"/>
          </a:p>
        </p:txBody>
      </p:sp>
      <p:sp>
        <p:nvSpPr>
          <p:cNvPr id="953346" name="Rectangle 2"/>
          <p:cNvSpPr>
            <a:spLocks noGrp="1" noChangeArrowheads="1"/>
          </p:cNvSpPr>
          <p:nvPr>
            <p:ph type="title"/>
          </p:nvPr>
        </p:nvSpPr>
        <p:spPr>
          <a:xfrm>
            <a:off x="228600" y="228600"/>
            <a:ext cx="7772400" cy="1143000"/>
          </a:xfrm>
        </p:spPr>
        <p:txBody>
          <a:bodyPr/>
          <a:lstStyle/>
          <a:p>
            <a:r>
              <a:rPr lang="zh-CN" altLang="en-US" b="1"/>
              <a:t>降低模块接口的复杂性</a:t>
            </a:r>
            <a:endParaRPr lang="zh-CN" altLang="en-US" b="1"/>
          </a:p>
        </p:txBody>
      </p:sp>
      <p:sp>
        <p:nvSpPr>
          <p:cNvPr id="953347" name="Rectangle 3"/>
          <p:cNvSpPr>
            <a:spLocks noGrp="1" noChangeArrowheads="1"/>
          </p:cNvSpPr>
          <p:nvPr>
            <p:ph type="body" idx="1"/>
          </p:nvPr>
        </p:nvSpPr>
        <p:spPr>
          <a:xfrm>
            <a:off x="609600" y="1447800"/>
            <a:ext cx="8534400" cy="4800600"/>
          </a:xfrm>
        </p:spPr>
        <p:txBody>
          <a:bodyPr/>
          <a:lstStyle/>
          <a:p>
            <a:pPr>
              <a:buFontTx/>
              <a:buNone/>
            </a:pPr>
            <a:r>
              <a:rPr lang="en-US" altLang="zh-CN" b="0">
                <a:solidFill>
                  <a:schemeClr val="tx2"/>
                </a:solidFill>
                <a:latin typeface="华文中宋" panose="02010600040101010101" pitchFamily="2" charset="-122"/>
                <a:ea typeface="华文中宋" panose="02010600040101010101" pitchFamily="2" charset="-122"/>
              </a:rPr>
              <a:t>   </a:t>
            </a:r>
            <a:r>
              <a:rPr lang="zh-CN" altLang="en-US" b="0">
                <a:solidFill>
                  <a:schemeClr val="tx2"/>
                </a:solidFill>
                <a:latin typeface="华文中宋" panose="02010600040101010101" pitchFamily="2" charset="-122"/>
                <a:ea typeface="华文中宋" panose="02010600040101010101" pitchFamily="2" charset="-122"/>
              </a:rPr>
              <a:t>模块接口复杂是软件发生错误的一个主要原因。应该认真设计模块接口，使得信息传递简单并保持参数的一致性。</a:t>
            </a:r>
            <a:endParaRPr lang="zh-CN" altLang="en-US" b="0">
              <a:solidFill>
                <a:schemeClr val="tx2"/>
              </a:solidFill>
              <a:latin typeface="华文中宋" panose="02010600040101010101" pitchFamily="2" charset="-122"/>
              <a:ea typeface="华文中宋" panose="02010600040101010101" pitchFamily="2" charset="-122"/>
            </a:endParaRPr>
          </a:p>
          <a:p>
            <a:pPr>
              <a:buFontTx/>
              <a:buNone/>
            </a:pPr>
            <a:r>
              <a:rPr lang="zh-CN" altLang="en-US" b="0">
                <a:solidFill>
                  <a:schemeClr val="tx2"/>
                </a:solidFill>
                <a:latin typeface="华文中宋" panose="02010600040101010101" pitchFamily="2" charset="-122"/>
                <a:ea typeface="华文中宋" panose="02010600040101010101" pitchFamily="2" charset="-122"/>
              </a:rPr>
              <a:t>   </a:t>
            </a:r>
            <a:endParaRPr lang="zh-CN" altLang="en-US" b="0">
              <a:solidFill>
                <a:schemeClr val="tx2"/>
              </a:solidFill>
              <a:latin typeface="华文中宋" panose="02010600040101010101" pitchFamily="2" charset="-122"/>
              <a:ea typeface="华文中宋" panose="02010600040101010101" pitchFamily="2" charset="-122"/>
            </a:endParaRPr>
          </a:p>
          <a:p>
            <a:pPr>
              <a:buFontTx/>
              <a:buNone/>
            </a:pPr>
            <a:r>
              <a:rPr lang="zh-CN" altLang="en-US" b="0">
                <a:solidFill>
                  <a:schemeClr val="tx2"/>
                </a:solidFill>
                <a:latin typeface="华文中宋" panose="02010600040101010101" pitchFamily="2" charset="-122"/>
                <a:ea typeface="华文中宋" panose="02010600040101010101" pitchFamily="2" charset="-122"/>
              </a:rPr>
              <a:t>   求一元二次方程的根的模块</a:t>
            </a:r>
            <a:r>
              <a:rPr lang="en-US" altLang="zh-CN" b="0">
                <a:solidFill>
                  <a:schemeClr val="tx2"/>
                </a:solidFill>
                <a:latin typeface="华文中宋" panose="02010600040101010101" pitchFamily="2" charset="-122"/>
                <a:ea typeface="华文中宋" panose="02010600040101010101" pitchFamily="2" charset="-122"/>
              </a:rPr>
              <a:t>,</a:t>
            </a:r>
            <a:r>
              <a:rPr lang="zh-CN" altLang="en-US" b="0">
                <a:solidFill>
                  <a:schemeClr val="tx2"/>
                </a:solidFill>
                <a:latin typeface="华文中宋" panose="02010600040101010101" pitchFamily="2" charset="-122"/>
                <a:ea typeface="华文中宋" panose="02010600040101010101" pitchFamily="2" charset="-122"/>
              </a:rPr>
              <a:t>比较</a:t>
            </a:r>
            <a:r>
              <a:rPr lang="en-US" altLang="zh-CN" b="0">
                <a:solidFill>
                  <a:schemeClr val="tx2"/>
                </a:solidFill>
                <a:latin typeface="华文中宋" panose="02010600040101010101" pitchFamily="2" charset="-122"/>
                <a:ea typeface="华文中宋" panose="02010600040101010101" pitchFamily="2" charset="-122"/>
              </a:rPr>
              <a:t>:</a:t>
            </a:r>
            <a:endParaRPr lang="en-US" altLang="zh-CN" b="0">
              <a:solidFill>
                <a:schemeClr val="tx2"/>
              </a:solidFill>
              <a:latin typeface="华文中宋" panose="02010600040101010101" pitchFamily="2" charset="-122"/>
              <a:ea typeface="华文中宋" panose="02010600040101010101" pitchFamily="2" charset="-122"/>
            </a:endParaRPr>
          </a:p>
          <a:p>
            <a:r>
              <a:rPr lang="en-US" altLang="zh-CN" b="0">
                <a:solidFill>
                  <a:schemeClr val="tx2"/>
                </a:solidFill>
                <a:latin typeface="华文中宋" panose="02010600040101010101" pitchFamily="2" charset="-122"/>
                <a:ea typeface="华文中宋" panose="02010600040101010101" pitchFamily="2" charset="-122"/>
              </a:rPr>
              <a:t>QUAD_ROOT(TBL</a:t>
            </a:r>
            <a:r>
              <a:rPr lang="zh-CN" altLang="en-US" b="0">
                <a:solidFill>
                  <a:schemeClr val="tx2"/>
                </a:solidFill>
                <a:latin typeface="华文中宋" panose="02010600040101010101" pitchFamily="2" charset="-122"/>
                <a:ea typeface="华文中宋" panose="02010600040101010101" pitchFamily="2" charset="-122"/>
              </a:rPr>
              <a:t>，</a:t>
            </a:r>
            <a:r>
              <a:rPr lang="en-US" altLang="zh-CN" b="0">
                <a:solidFill>
                  <a:schemeClr val="tx2"/>
                </a:solidFill>
                <a:latin typeface="华文中宋" panose="02010600040101010101" pitchFamily="2" charset="-122"/>
                <a:ea typeface="华文中宋" panose="02010600040101010101" pitchFamily="2" charset="-122"/>
              </a:rPr>
              <a:t>X) </a:t>
            </a:r>
            <a:endParaRPr lang="en-US" altLang="zh-CN" b="0">
              <a:solidFill>
                <a:schemeClr val="tx2"/>
              </a:solidFill>
              <a:latin typeface="华文中宋" panose="02010600040101010101" pitchFamily="2" charset="-122"/>
              <a:ea typeface="华文中宋" panose="02010600040101010101" pitchFamily="2" charset="-122"/>
            </a:endParaRPr>
          </a:p>
          <a:p>
            <a:r>
              <a:rPr lang="en-US" altLang="zh-CN" b="0">
                <a:solidFill>
                  <a:schemeClr val="tx2"/>
                </a:solidFill>
                <a:latin typeface="华文中宋" panose="02010600040101010101" pitchFamily="2" charset="-122"/>
                <a:ea typeface="华文中宋" panose="02010600040101010101" pitchFamily="2" charset="-122"/>
              </a:rPr>
              <a:t>QUAD_ROOT (A</a:t>
            </a:r>
            <a:r>
              <a:rPr lang="zh-CN" altLang="en-US" b="0">
                <a:solidFill>
                  <a:schemeClr val="tx2"/>
                </a:solidFill>
                <a:latin typeface="华文中宋" panose="02010600040101010101" pitchFamily="2" charset="-122"/>
                <a:ea typeface="华文中宋" panose="02010600040101010101" pitchFamily="2" charset="-122"/>
              </a:rPr>
              <a:t>，</a:t>
            </a:r>
            <a:r>
              <a:rPr lang="en-US" altLang="zh-CN" b="0">
                <a:solidFill>
                  <a:schemeClr val="tx2"/>
                </a:solidFill>
                <a:latin typeface="华文中宋" panose="02010600040101010101" pitchFamily="2" charset="-122"/>
                <a:ea typeface="华文中宋" panose="02010600040101010101" pitchFamily="2" charset="-122"/>
              </a:rPr>
              <a:t>B</a:t>
            </a:r>
            <a:r>
              <a:rPr lang="zh-CN" altLang="en-US" b="0">
                <a:solidFill>
                  <a:schemeClr val="tx2"/>
                </a:solidFill>
                <a:latin typeface="华文中宋" panose="02010600040101010101" pitchFamily="2" charset="-122"/>
                <a:ea typeface="华文中宋" panose="02010600040101010101" pitchFamily="2" charset="-122"/>
              </a:rPr>
              <a:t>，</a:t>
            </a:r>
            <a:r>
              <a:rPr lang="en-US" altLang="zh-CN" b="0">
                <a:solidFill>
                  <a:schemeClr val="tx2"/>
                </a:solidFill>
                <a:latin typeface="华文中宋" panose="02010600040101010101" pitchFamily="2" charset="-122"/>
                <a:ea typeface="华文中宋" panose="02010600040101010101" pitchFamily="2" charset="-122"/>
              </a:rPr>
              <a:t>C</a:t>
            </a:r>
            <a:r>
              <a:rPr lang="zh-CN" altLang="en-US" b="0">
                <a:solidFill>
                  <a:schemeClr val="tx2"/>
                </a:solidFill>
                <a:latin typeface="华文中宋" panose="02010600040101010101" pitchFamily="2" charset="-122"/>
                <a:ea typeface="华文中宋" panose="02010600040101010101" pitchFamily="2" charset="-122"/>
              </a:rPr>
              <a:t>，</a:t>
            </a:r>
            <a:r>
              <a:rPr lang="en-US" altLang="zh-CN" b="0">
                <a:solidFill>
                  <a:schemeClr val="tx2"/>
                </a:solidFill>
                <a:latin typeface="华文中宋" panose="02010600040101010101" pitchFamily="2" charset="-122"/>
                <a:ea typeface="华文中宋" panose="02010600040101010101" pitchFamily="2" charset="-122"/>
              </a:rPr>
              <a:t>ROOTl</a:t>
            </a:r>
            <a:r>
              <a:rPr lang="zh-CN" altLang="en-US" b="0">
                <a:solidFill>
                  <a:schemeClr val="tx2"/>
                </a:solidFill>
                <a:latin typeface="华文中宋" panose="02010600040101010101" pitchFamily="2" charset="-122"/>
                <a:ea typeface="华文中宋" panose="02010600040101010101" pitchFamily="2" charset="-122"/>
              </a:rPr>
              <a:t>，</a:t>
            </a:r>
            <a:r>
              <a:rPr lang="en-US" altLang="zh-CN" b="0">
                <a:solidFill>
                  <a:schemeClr val="tx2"/>
                </a:solidFill>
                <a:latin typeface="华文中宋" panose="02010600040101010101" pitchFamily="2" charset="-122"/>
                <a:ea typeface="华文中宋" panose="02010600040101010101" pitchFamily="2" charset="-122"/>
              </a:rPr>
              <a:t>ROOT2) </a:t>
            </a:r>
            <a:endParaRPr lang="en-US" altLang="zh-CN" b="0">
              <a:solidFill>
                <a:schemeClr val="tx2"/>
              </a:solidFill>
              <a:latin typeface="华文中宋" panose="02010600040101010101" pitchFamily="2" charset="-122"/>
              <a:ea typeface="华文中宋" panose="02010600040101010101" pitchFamily="2" charset="-122"/>
            </a:endParaRPr>
          </a:p>
        </p:txBody>
      </p:sp>
    </p:spTree>
  </p:cSld>
  <p:clrMapOvr>
    <a:masterClrMapping/>
  </p:clrMapOvr>
  <p:transition>
    <p:zoom/>
  </p:transition>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8777281A-A49D-4258-B525-19C63568CEB6}" type="datetime1">
              <a:rPr lang="zh-CN" altLang="en-US"/>
            </a:fld>
            <a:endParaRPr lang="en-US" altLang="zh-CN"/>
          </a:p>
        </p:txBody>
      </p:sp>
      <p:sp>
        <p:nvSpPr>
          <p:cNvPr id="6" name="灯片编号占位符 5"/>
          <p:cNvSpPr>
            <a:spLocks noGrp="1"/>
          </p:cNvSpPr>
          <p:nvPr>
            <p:ph type="sldNum" sz="quarter" idx="12"/>
          </p:nvPr>
        </p:nvSpPr>
        <p:spPr/>
        <p:txBody>
          <a:bodyPr/>
          <a:lstStyle/>
          <a:p>
            <a:fld id="{429B2D33-35A1-4DD2-AEA9-C7FC61DEABF2}" type="slidenum">
              <a:rPr lang="en-US" altLang="zh-CN"/>
            </a:fld>
            <a:endParaRPr lang="en-US" altLang="zh-CN"/>
          </a:p>
        </p:txBody>
      </p:sp>
      <p:sp>
        <p:nvSpPr>
          <p:cNvPr id="954370" name="Rectangle 2"/>
          <p:cNvSpPr>
            <a:spLocks noGrp="1" noChangeArrowheads="1"/>
          </p:cNvSpPr>
          <p:nvPr>
            <p:ph type="title"/>
          </p:nvPr>
        </p:nvSpPr>
        <p:spPr/>
        <p:txBody>
          <a:bodyPr/>
          <a:lstStyle/>
          <a:p>
            <a:r>
              <a:rPr lang="zh-CN" altLang="en-US" b="1">
                <a:latin typeface="+mn-ea"/>
                <a:ea typeface="+mn-ea"/>
              </a:rPr>
              <a:t>六、模块功能可以预测</a:t>
            </a:r>
            <a:endParaRPr lang="zh-CN" altLang="en-US">
              <a:latin typeface="+mn-ea"/>
              <a:ea typeface="+mn-ea"/>
            </a:endParaRPr>
          </a:p>
        </p:txBody>
      </p:sp>
      <p:sp>
        <p:nvSpPr>
          <p:cNvPr id="954371" name="Rectangle 3"/>
          <p:cNvSpPr>
            <a:spLocks noGrp="1" noChangeArrowheads="1"/>
          </p:cNvSpPr>
          <p:nvPr>
            <p:ph type="body" idx="1"/>
          </p:nvPr>
        </p:nvSpPr>
        <p:spPr>
          <a:xfrm>
            <a:off x="990600" y="1828800"/>
            <a:ext cx="7473950" cy="3732213"/>
          </a:xfrm>
        </p:spPr>
        <p:txBody>
          <a:bodyPr/>
          <a:lstStyle/>
          <a:p>
            <a:pPr>
              <a:lnSpc>
                <a:spcPct val="90000"/>
              </a:lnSpc>
            </a:pPr>
            <a:r>
              <a:rPr lang="zh-CN" altLang="en-US" b="0" dirty="0">
                <a:solidFill>
                  <a:schemeClr val="tx2"/>
                </a:solidFill>
                <a:latin typeface="+mn-ea"/>
              </a:rPr>
              <a:t>一个模块可以当做一个黑盒子，只要</a:t>
            </a:r>
            <a:r>
              <a:rPr lang="zh-CN" altLang="en-US" b="0" dirty="0">
                <a:latin typeface="+mn-ea"/>
              </a:rPr>
              <a:t>输入的数据相同</a:t>
            </a:r>
            <a:r>
              <a:rPr lang="zh-CN" altLang="en-US" b="0" dirty="0">
                <a:solidFill>
                  <a:schemeClr val="tx2"/>
                </a:solidFill>
                <a:latin typeface="+mn-ea"/>
              </a:rPr>
              <a:t>就产生</a:t>
            </a:r>
            <a:r>
              <a:rPr lang="zh-CN" altLang="en-US" b="0" dirty="0">
                <a:latin typeface="+mn-ea"/>
              </a:rPr>
              <a:t>同样的输出结果</a:t>
            </a:r>
            <a:r>
              <a:rPr lang="zh-CN" altLang="en-US" b="0" dirty="0">
                <a:solidFill>
                  <a:schemeClr val="tx2"/>
                </a:solidFill>
                <a:latin typeface="+mn-ea"/>
              </a:rPr>
              <a:t>，这种模块的功能就是可以预测的 </a:t>
            </a:r>
            <a:endParaRPr lang="zh-CN" altLang="en-US" b="0" dirty="0">
              <a:solidFill>
                <a:schemeClr val="tx2"/>
              </a:solidFill>
              <a:latin typeface="+mn-ea"/>
            </a:endParaRPr>
          </a:p>
          <a:p>
            <a:pPr>
              <a:lnSpc>
                <a:spcPct val="90000"/>
              </a:lnSpc>
            </a:pPr>
            <a:r>
              <a:rPr lang="zh-CN" altLang="en-US" b="0" dirty="0">
                <a:solidFill>
                  <a:schemeClr val="tx2"/>
                </a:solidFill>
                <a:latin typeface="+mn-ea"/>
              </a:rPr>
              <a:t>带有</a:t>
            </a:r>
            <a:r>
              <a:rPr lang="zh-CN" altLang="en-US" b="0" dirty="0">
                <a:latin typeface="+mn-ea"/>
              </a:rPr>
              <a:t>内部状态</a:t>
            </a:r>
            <a:r>
              <a:rPr lang="zh-CN" altLang="en-US" b="0" dirty="0">
                <a:solidFill>
                  <a:schemeClr val="tx2"/>
                </a:solidFill>
                <a:latin typeface="+mn-ea"/>
              </a:rPr>
              <a:t>的模块的</a:t>
            </a:r>
            <a:r>
              <a:rPr lang="zh-CN" altLang="en-US" b="0" dirty="0">
                <a:latin typeface="+mn-ea"/>
              </a:rPr>
              <a:t>功能有时是不可预测</a:t>
            </a:r>
            <a:r>
              <a:rPr lang="zh-CN" altLang="en-US" b="0" dirty="0">
                <a:solidFill>
                  <a:schemeClr val="tx2"/>
                </a:solidFill>
                <a:latin typeface="+mn-ea"/>
              </a:rPr>
              <a:t>的，因为它的</a:t>
            </a:r>
            <a:r>
              <a:rPr lang="zh-CN" altLang="en-US" b="0" dirty="0">
                <a:latin typeface="+mn-ea"/>
              </a:rPr>
              <a:t>输出取决于所处的状态</a:t>
            </a:r>
            <a:r>
              <a:rPr lang="zh-CN" altLang="en-US" b="0" dirty="0">
                <a:solidFill>
                  <a:schemeClr val="tx2"/>
                </a:solidFill>
                <a:latin typeface="+mn-ea"/>
              </a:rPr>
              <a:t>，由于内部状态对于上级模块而言是不可见的，所以</a:t>
            </a:r>
            <a:r>
              <a:rPr lang="zh-CN" altLang="en-US" b="0" dirty="0">
                <a:latin typeface="+mn-ea"/>
              </a:rPr>
              <a:t>这样的模块既不易理解又难于测试和维护</a:t>
            </a:r>
            <a:r>
              <a:rPr lang="zh-CN" altLang="en-US" b="0" dirty="0">
                <a:solidFill>
                  <a:schemeClr val="tx2"/>
                </a:solidFill>
                <a:latin typeface="+mn-ea"/>
              </a:rPr>
              <a:t> </a:t>
            </a:r>
            <a:endParaRPr lang="zh-CN" altLang="en-US" b="0" dirty="0">
              <a:solidFill>
                <a:schemeClr val="tx2"/>
              </a:solidFill>
              <a:latin typeface="+mn-ea"/>
            </a:endParaRPr>
          </a:p>
        </p:txBody>
      </p:sp>
    </p:spTree>
  </p:cSld>
  <p:clrMapOvr>
    <a:masterClrMapping/>
  </p:clrMapOvr>
  <p:transition>
    <p:zoom/>
  </p:transition>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3"/>
          <p:cNvSpPr>
            <a:spLocks noGrp="1" noChangeArrowheads="1"/>
          </p:cNvSpPr>
          <p:nvPr>
            <p:ph type="dt" sz="quarter" idx="2"/>
          </p:nvPr>
        </p:nvSpPr>
        <p:spPr/>
        <p:txBody>
          <a:bodyPr/>
          <a:lstStyle/>
          <a:p>
            <a:fld id="{83173BCA-EB11-4F5C-AAA4-620BB5EB32BB}" type="datetime1">
              <a:rPr lang="zh-CN" altLang="en-US"/>
            </a:fld>
            <a:endParaRPr lang="en-US" altLang="zh-CN"/>
          </a:p>
        </p:txBody>
      </p:sp>
      <p:sp>
        <p:nvSpPr>
          <p:cNvPr id="7" name="Rectangle 15"/>
          <p:cNvSpPr>
            <a:spLocks noGrp="1" noChangeArrowheads="1"/>
          </p:cNvSpPr>
          <p:nvPr>
            <p:ph type="sldNum" sz="quarter" idx="4"/>
          </p:nvPr>
        </p:nvSpPr>
        <p:spPr/>
        <p:txBody>
          <a:bodyPr/>
          <a:lstStyle/>
          <a:p>
            <a:fld id="{162B2ACC-7410-4143-A92C-3229BC37F365}" type="slidenum">
              <a:rPr lang="en-US" altLang="zh-CN"/>
            </a:fld>
            <a:endParaRPr lang="en-US" altLang="zh-CN"/>
          </a:p>
        </p:txBody>
      </p:sp>
      <p:sp>
        <p:nvSpPr>
          <p:cNvPr id="827394" name="Rectangle 2"/>
          <p:cNvSpPr>
            <a:spLocks noGrp="1" noChangeArrowheads="1"/>
          </p:cNvSpPr>
          <p:nvPr>
            <p:ph type="subTitle" idx="1"/>
          </p:nvPr>
        </p:nvSpPr>
        <p:spPr>
          <a:xfrm>
            <a:off x="228600" y="228600"/>
            <a:ext cx="8686800" cy="6477000"/>
          </a:xfrm>
          <a:solidFill>
            <a:srgbClr val="0000FF"/>
          </a:solidFill>
        </p:spPr>
        <p:txBody>
          <a:bodyPr/>
          <a:lstStyle/>
          <a:p>
            <a:pPr algn="l"/>
            <a:r>
              <a:rPr lang="zh-CN" altLang="en-US" sz="4400" b="0"/>
              <a:t>总结</a:t>
            </a:r>
            <a:r>
              <a:rPr lang="zh-CN" altLang="en-US" sz="4400">
                <a:solidFill>
                  <a:srgbClr val="FF3300"/>
                </a:solidFill>
              </a:rPr>
              <a:t>：</a:t>
            </a:r>
            <a:endParaRPr lang="zh-CN" altLang="en-US" sz="3600"/>
          </a:p>
          <a:p>
            <a:pPr algn="l"/>
            <a:endParaRPr lang="zh-CN" altLang="en-US" sz="3600"/>
          </a:p>
          <a:p>
            <a:pPr algn="l"/>
            <a:r>
              <a:rPr lang="zh-CN" altLang="en-US" sz="3600"/>
              <a:t>      </a:t>
            </a:r>
            <a:endParaRPr lang="zh-CN" altLang="en-US" sz="3600"/>
          </a:p>
          <a:p>
            <a:pPr algn="l"/>
            <a:endParaRPr lang="en-US" altLang="zh-CN" sz="3600"/>
          </a:p>
        </p:txBody>
      </p:sp>
      <p:sp>
        <p:nvSpPr>
          <p:cNvPr id="827395" name="Text Box 3"/>
          <p:cNvSpPr txBox="1">
            <a:spLocks noChangeArrowheads="1"/>
          </p:cNvSpPr>
          <p:nvPr/>
        </p:nvSpPr>
        <p:spPr bwMode="auto">
          <a:xfrm>
            <a:off x="374650" y="1677988"/>
            <a:ext cx="8616950" cy="2873375"/>
          </a:xfrm>
          <a:prstGeom prst="rect">
            <a:avLst/>
          </a:prstGeom>
          <a:solidFill>
            <a:srgbClr val="FFFF99"/>
          </a:solidFill>
          <a:ln w="9525" algn="ctr">
            <a:noFill/>
            <a:miter lim="800000"/>
          </a:ln>
          <a:effectLst/>
        </p:spPr>
        <p:txBody>
          <a:bodyPr>
            <a:spAutoFit/>
          </a:bodyPr>
          <a:lstStyle/>
          <a:p>
            <a:pPr>
              <a:lnSpc>
                <a:spcPct val="95000"/>
              </a:lnSpc>
            </a:pPr>
            <a:r>
              <a:rPr kumimoji="1" lang="zh-CN" altLang="en-US" sz="3200" b="1" dirty="0">
                <a:solidFill>
                  <a:srgbClr val="CC0000"/>
                </a:solidFill>
                <a:latin typeface="黑体" panose="02010609060101010101" charset="-122"/>
                <a:ea typeface="黑体" panose="02010609060101010101" charset="-122"/>
              </a:rPr>
              <a:t>图形工具：</a:t>
            </a:r>
            <a:endParaRPr kumimoji="1" lang="zh-CN" altLang="en-US" sz="3200" b="1" dirty="0">
              <a:solidFill>
                <a:srgbClr val="CC0000"/>
              </a:solidFill>
              <a:latin typeface="黑体" panose="02010609060101010101" charset="-122"/>
              <a:ea typeface="黑体" panose="02010609060101010101" charset="-122"/>
              <a:hlinkClick r:id="rId1" action="ppaction://hlinksldjump"/>
            </a:endParaRPr>
          </a:p>
          <a:p>
            <a:pPr>
              <a:lnSpc>
                <a:spcPct val="95000"/>
              </a:lnSpc>
            </a:pPr>
            <a:r>
              <a:rPr kumimoji="1" lang="zh-CN" altLang="en-US" sz="3200" b="1" dirty="0">
                <a:solidFill>
                  <a:srgbClr val="080808"/>
                </a:solidFill>
                <a:latin typeface="黑体" panose="02010609060101010101" charset="-122"/>
                <a:ea typeface="黑体" panose="02010609060101010101" charset="-122"/>
              </a:rPr>
              <a:t>	</a:t>
            </a:r>
            <a:r>
              <a:rPr kumimoji="1" lang="en-US" altLang="zh-CN" sz="3200" b="1" dirty="0">
                <a:solidFill>
                  <a:srgbClr val="080808"/>
                </a:solidFill>
                <a:latin typeface="黑体" panose="02010609060101010101" charset="-122"/>
                <a:ea typeface="黑体" panose="02010609060101010101" charset="-122"/>
              </a:rPr>
              <a:t>1</a:t>
            </a:r>
            <a:r>
              <a:rPr kumimoji="1" lang="zh-CN" altLang="en-US" sz="3200" b="1" dirty="0" smtClean="0">
                <a:solidFill>
                  <a:srgbClr val="080808"/>
                </a:solidFill>
                <a:latin typeface="黑体" panose="02010609060101010101" charset="-122"/>
                <a:ea typeface="黑体" panose="02010609060101010101" charset="-122"/>
              </a:rPr>
              <a:t>、层次图（</a:t>
            </a:r>
            <a:r>
              <a:rPr kumimoji="1" lang="en-US" altLang="zh-CN" sz="3200" b="1" dirty="0" smtClean="0">
                <a:solidFill>
                  <a:srgbClr val="080808"/>
                </a:solidFill>
                <a:latin typeface="黑体" panose="02010609060101010101" charset="-122"/>
                <a:ea typeface="黑体" panose="02010609060101010101" charset="-122"/>
              </a:rPr>
              <a:t>H</a:t>
            </a:r>
            <a:r>
              <a:rPr kumimoji="1" lang="zh-CN" altLang="en-US" sz="3200" b="1" smtClean="0">
                <a:solidFill>
                  <a:srgbClr val="080808"/>
                </a:solidFill>
                <a:latin typeface="黑体" panose="02010609060101010101" charset="-122"/>
                <a:ea typeface="黑体" panose="02010609060101010101" charset="-122"/>
              </a:rPr>
              <a:t>图）</a:t>
            </a:r>
            <a:endParaRPr kumimoji="1" lang="zh-CN" altLang="en-US" sz="3200" b="1" dirty="0">
              <a:solidFill>
                <a:srgbClr val="080808"/>
              </a:solidFill>
              <a:latin typeface="黑体" panose="02010609060101010101" charset="-122"/>
              <a:ea typeface="黑体" panose="02010609060101010101" charset="-122"/>
            </a:endParaRPr>
          </a:p>
          <a:p>
            <a:pPr>
              <a:lnSpc>
                <a:spcPct val="95000"/>
              </a:lnSpc>
            </a:pPr>
            <a:r>
              <a:rPr kumimoji="1" lang="zh-CN" altLang="en-US" sz="3200" b="1" dirty="0">
                <a:solidFill>
                  <a:srgbClr val="080808"/>
                </a:solidFill>
                <a:latin typeface="黑体" panose="02010609060101010101" charset="-122"/>
                <a:ea typeface="黑体" panose="02010609060101010101" charset="-122"/>
              </a:rPr>
              <a:t>	</a:t>
            </a:r>
            <a:r>
              <a:rPr kumimoji="1" lang="en-US" altLang="zh-CN" sz="3200" b="1" dirty="0">
                <a:solidFill>
                  <a:srgbClr val="080808"/>
                </a:solidFill>
                <a:latin typeface="黑体" panose="02010609060101010101" charset="-122"/>
                <a:ea typeface="黑体" panose="02010609060101010101" charset="-122"/>
              </a:rPr>
              <a:t>2</a:t>
            </a:r>
            <a:r>
              <a:rPr kumimoji="1" lang="zh-CN" altLang="en-US" sz="3200" b="1" dirty="0">
                <a:solidFill>
                  <a:srgbClr val="080808"/>
                </a:solidFill>
                <a:latin typeface="黑体" panose="02010609060101010101" charset="-122"/>
                <a:ea typeface="黑体" panose="02010609060101010101" charset="-122"/>
              </a:rPr>
              <a:t>、结构图（</a:t>
            </a:r>
            <a:r>
              <a:rPr kumimoji="1" lang="en-US" altLang="zh-CN" sz="3200" b="1" dirty="0">
                <a:solidFill>
                  <a:srgbClr val="080808"/>
                </a:solidFill>
                <a:latin typeface="黑体" panose="02010609060101010101" charset="-122"/>
                <a:ea typeface="黑体" panose="02010609060101010101" charset="-122"/>
              </a:rPr>
              <a:t>SC</a:t>
            </a:r>
            <a:r>
              <a:rPr kumimoji="1" lang="zh-CN" altLang="en-US" sz="3200" b="1" dirty="0">
                <a:solidFill>
                  <a:srgbClr val="080808"/>
                </a:solidFill>
                <a:latin typeface="黑体" panose="02010609060101010101" charset="-122"/>
                <a:ea typeface="黑体" panose="02010609060101010101" charset="-122"/>
              </a:rPr>
              <a:t>图）</a:t>
            </a:r>
            <a:endParaRPr kumimoji="1" lang="zh-CN" altLang="en-US" sz="3200" b="1" dirty="0">
              <a:solidFill>
                <a:srgbClr val="080808"/>
              </a:solidFill>
              <a:latin typeface="黑体" panose="02010609060101010101" charset="-122"/>
              <a:ea typeface="黑体" panose="02010609060101010101" charset="-122"/>
            </a:endParaRPr>
          </a:p>
          <a:p>
            <a:pPr>
              <a:lnSpc>
                <a:spcPct val="95000"/>
              </a:lnSpc>
            </a:pPr>
            <a:endParaRPr kumimoji="1" lang="zh-CN" altLang="en-US" sz="3200" b="1" dirty="0">
              <a:solidFill>
                <a:srgbClr val="080808"/>
              </a:solidFill>
              <a:latin typeface="黑体" panose="02010609060101010101" charset="-122"/>
              <a:ea typeface="黑体" panose="02010609060101010101" charset="-122"/>
            </a:endParaRPr>
          </a:p>
          <a:p>
            <a:pPr>
              <a:lnSpc>
                <a:spcPct val="95000"/>
              </a:lnSpc>
            </a:pPr>
            <a:r>
              <a:rPr kumimoji="1" lang="zh-CN" altLang="en-US" sz="3200" b="1" dirty="0">
                <a:solidFill>
                  <a:srgbClr val="080808"/>
                </a:solidFill>
                <a:latin typeface="黑体" panose="02010609060101010101" charset="-122"/>
                <a:ea typeface="黑体" panose="02010609060101010101" charset="-122"/>
              </a:rPr>
              <a:t>     </a:t>
            </a:r>
            <a:endParaRPr kumimoji="1" lang="zh-CN" altLang="en-US" sz="3200" b="1" dirty="0">
              <a:solidFill>
                <a:srgbClr val="080808"/>
              </a:solidFill>
              <a:latin typeface="黑体" panose="02010609060101010101" charset="-122"/>
              <a:ea typeface="黑体" panose="02010609060101010101" charset="-122"/>
            </a:endParaRPr>
          </a:p>
          <a:p>
            <a:pPr>
              <a:lnSpc>
                <a:spcPct val="95000"/>
              </a:lnSpc>
            </a:pPr>
            <a:r>
              <a:rPr kumimoji="1" lang="zh-CN" altLang="en-US" sz="3200" b="1" dirty="0">
                <a:solidFill>
                  <a:srgbClr val="080808"/>
                </a:solidFill>
                <a:latin typeface="黑体" panose="02010609060101010101" charset="-122"/>
                <a:ea typeface="黑体" panose="02010609060101010101" charset="-122"/>
              </a:rPr>
              <a:t>   </a:t>
            </a:r>
            <a:endParaRPr kumimoji="1" lang="zh-CN" altLang="en-US" sz="3200" b="1" dirty="0">
              <a:solidFill>
                <a:srgbClr val="080808"/>
              </a:solidFill>
              <a:latin typeface="黑体" panose="02010609060101010101" charset="-122"/>
              <a:ea typeface="黑体" panose="02010609060101010101" charset="-122"/>
            </a:endParaRPr>
          </a:p>
        </p:txBody>
      </p:sp>
      <p:sp>
        <p:nvSpPr>
          <p:cNvPr id="827396" name="Text Box 4"/>
          <p:cNvSpPr txBox="1">
            <a:spLocks noChangeArrowheads="1"/>
          </p:cNvSpPr>
          <p:nvPr/>
        </p:nvSpPr>
        <p:spPr bwMode="auto">
          <a:xfrm>
            <a:off x="441325" y="4364038"/>
            <a:ext cx="184150" cy="457200"/>
          </a:xfrm>
          <a:prstGeom prst="rect">
            <a:avLst/>
          </a:prstGeom>
          <a:noFill/>
          <a:ln w="9525">
            <a:noFill/>
            <a:miter lim="800000"/>
          </a:ln>
          <a:effectLst/>
        </p:spPr>
        <p:txBody>
          <a:bodyPr wrap="none">
            <a:spAutoFit/>
          </a:bodyPr>
          <a:lstStyle/>
          <a:p>
            <a:endParaRPr kumimoji="1" lang="zh-CN" altLang="zh-CN" sz="2400">
              <a:latin typeface="Times New Roman" panose="02020603050405020304" pitchFamily="18" charset="0"/>
            </a:endParaRPr>
          </a:p>
        </p:txBody>
      </p:sp>
    </p:spTree>
  </p:cSld>
  <p:clrMapOvr>
    <a:masterClrMapping/>
  </p:clrMapOvr>
  <p:transition>
    <p:zoom/>
  </p:transition>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3"/>
          <p:cNvSpPr>
            <a:spLocks noGrp="1" noChangeArrowheads="1"/>
          </p:cNvSpPr>
          <p:nvPr>
            <p:ph type="dt" sz="quarter" idx="2"/>
          </p:nvPr>
        </p:nvSpPr>
        <p:spPr/>
        <p:txBody>
          <a:bodyPr/>
          <a:lstStyle/>
          <a:p>
            <a:fld id="{F4589369-AAE9-4605-93F7-163EBCBF4942}" type="datetime1">
              <a:rPr lang="zh-CN" altLang="en-US"/>
            </a:fld>
            <a:endParaRPr lang="en-US" altLang="zh-CN"/>
          </a:p>
        </p:txBody>
      </p:sp>
      <p:sp>
        <p:nvSpPr>
          <p:cNvPr id="7" name="Rectangle 15"/>
          <p:cNvSpPr>
            <a:spLocks noGrp="1" noChangeArrowheads="1"/>
          </p:cNvSpPr>
          <p:nvPr>
            <p:ph type="sldNum" sz="quarter" idx="4"/>
          </p:nvPr>
        </p:nvSpPr>
        <p:spPr/>
        <p:txBody>
          <a:bodyPr/>
          <a:lstStyle/>
          <a:p>
            <a:fld id="{9C481125-C36D-4E92-9A3E-E591748651AC}" type="slidenum">
              <a:rPr lang="en-US" altLang="zh-CN"/>
            </a:fld>
            <a:endParaRPr lang="en-US" altLang="zh-CN"/>
          </a:p>
        </p:txBody>
      </p:sp>
      <p:sp>
        <p:nvSpPr>
          <p:cNvPr id="828418" name="Rectangle 2"/>
          <p:cNvSpPr>
            <a:spLocks noGrp="1" noChangeArrowheads="1"/>
          </p:cNvSpPr>
          <p:nvPr>
            <p:ph type="subTitle" idx="1"/>
          </p:nvPr>
        </p:nvSpPr>
        <p:spPr>
          <a:xfrm>
            <a:off x="228600" y="228600"/>
            <a:ext cx="8686800" cy="6477000"/>
          </a:xfrm>
          <a:solidFill>
            <a:srgbClr val="0000FF"/>
          </a:solidFill>
        </p:spPr>
        <p:txBody>
          <a:bodyPr/>
          <a:lstStyle/>
          <a:p>
            <a:pPr algn="l"/>
            <a:r>
              <a:rPr lang="zh-CN" altLang="en-US" sz="4400" b="0"/>
              <a:t>总结</a:t>
            </a:r>
            <a:r>
              <a:rPr lang="zh-CN" altLang="en-US" sz="4400">
                <a:solidFill>
                  <a:srgbClr val="FF3300"/>
                </a:solidFill>
              </a:rPr>
              <a:t>：</a:t>
            </a:r>
            <a:endParaRPr lang="zh-CN" altLang="en-US" sz="3600"/>
          </a:p>
          <a:p>
            <a:pPr algn="l"/>
            <a:endParaRPr lang="zh-CN" altLang="en-US" sz="3600"/>
          </a:p>
          <a:p>
            <a:pPr algn="l"/>
            <a:r>
              <a:rPr lang="zh-CN" altLang="en-US" sz="3600"/>
              <a:t>      </a:t>
            </a:r>
            <a:endParaRPr lang="zh-CN" altLang="en-US" sz="3600"/>
          </a:p>
          <a:p>
            <a:pPr algn="l"/>
            <a:endParaRPr lang="en-US" altLang="zh-CN" sz="3600"/>
          </a:p>
        </p:txBody>
      </p:sp>
      <p:sp>
        <p:nvSpPr>
          <p:cNvPr id="828419" name="Text Box 3"/>
          <p:cNvSpPr txBox="1">
            <a:spLocks noChangeArrowheads="1"/>
          </p:cNvSpPr>
          <p:nvPr/>
        </p:nvSpPr>
        <p:spPr bwMode="auto">
          <a:xfrm>
            <a:off x="374650" y="1052513"/>
            <a:ext cx="8769350" cy="4264025"/>
          </a:xfrm>
          <a:prstGeom prst="rect">
            <a:avLst/>
          </a:prstGeom>
          <a:solidFill>
            <a:srgbClr val="FFFF99"/>
          </a:solidFill>
          <a:ln w="9525" algn="ctr">
            <a:noFill/>
            <a:miter lim="800000"/>
          </a:ln>
          <a:effectLst/>
        </p:spPr>
        <p:txBody>
          <a:bodyPr>
            <a:spAutoFit/>
          </a:bodyPr>
          <a:lstStyle/>
          <a:p>
            <a:pPr>
              <a:lnSpc>
                <a:spcPct val="95000"/>
              </a:lnSpc>
            </a:pPr>
            <a:r>
              <a:rPr kumimoji="1" lang="zh-CN" altLang="en-US" sz="3200" b="1" dirty="0">
                <a:solidFill>
                  <a:srgbClr val="CC0000"/>
                </a:solidFill>
                <a:latin typeface="黑体" panose="02010609060101010101" charset="-122"/>
                <a:ea typeface="黑体" panose="02010609060101010101" charset="-122"/>
              </a:rPr>
              <a:t>结构化设计方法</a:t>
            </a:r>
            <a:r>
              <a:rPr kumimoji="1" lang="en-US" altLang="en-US" sz="3200" b="1" dirty="0">
                <a:solidFill>
                  <a:srgbClr val="CC0000"/>
                </a:solidFill>
                <a:latin typeface="黑体" panose="02010609060101010101" charset="-122"/>
                <a:ea typeface="黑体" panose="02010609060101010101" charset="-122"/>
              </a:rPr>
              <a:t>SD:</a:t>
            </a:r>
            <a:r>
              <a:rPr kumimoji="1" lang="en-US" altLang="zh-CN" sz="3200" b="1" dirty="0">
                <a:solidFill>
                  <a:srgbClr val="080808"/>
                </a:solidFill>
                <a:latin typeface="黑体" panose="02010609060101010101" charset="-122"/>
                <a:ea typeface="黑体" panose="02010609060101010101" charset="-122"/>
              </a:rPr>
              <a:t> </a:t>
            </a:r>
            <a:endParaRPr kumimoji="1" lang="en-US" altLang="zh-CN" sz="3200" b="1" dirty="0">
              <a:solidFill>
                <a:srgbClr val="080808"/>
              </a:solidFill>
              <a:latin typeface="黑体" panose="02010609060101010101" charset="-122"/>
              <a:ea typeface="黑体" panose="02010609060101010101" charset="-122"/>
            </a:endParaRPr>
          </a:p>
          <a:p>
            <a:pPr>
              <a:lnSpc>
                <a:spcPct val="95000"/>
              </a:lnSpc>
            </a:pPr>
            <a:r>
              <a:rPr kumimoji="1" lang="zh-CN" altLang="en-US" sz="3200" b="1" dirty="0">
                <a:solidFill>
                  <a:srgbClr val="080808"/>
                </a:solidFill>
                <a:latin typeface="黑体" panose="02010609060101010101" charset="-122"/>
                <a:ea typeface="黑体" panose="02010609060101010101" charset="-122"/>
              </a:rPr>
              <a:t>（面向数据流的设计方法）</a:t>
            </a:r>
            <a:endParaRPr kumimoji="1" lang="zh-CN" altLang="en-US" sz="3200" b="1" dirty="0">
              <a:solidFill>
                <a:srgbClr val="080808"/>
              </a:solidFill>
              <a:latin typeface="黑体" panose="02010609060101010101" charset="-122"/>
              <a:ea typeface="黑体" panose="02010609060101010101" charset="-122"/>
            </a:endParaRPr>
          </a:p>
          <a:p>
            <a:pPr>
              <a:lnSpc>
                <a:spcPct val="95000"/>
              </a:lnSpc>
            </a:pPr>
            <a:r>
              <a:rPr kumimoji="1" lang="zh-CN" altLang="en-US" sz="3200" b="1" dirty="0">
                <a:solidFill>
                  <a:srgbClr val="CC0000"/>
                </a:solidFill>
                <a:latin typeface="黑体" panose="02010609060101010101" charset="-122"/>
                <a:ea typeface="黑体" panose="02010609060101010101" charset="-122"/>
              </a:rPr>
              <a:t>指导思想：</a:t>
            </a:r>
            <a:r>
              <a:rPr kumimoji="1" lang="zh-CN" altLang="en-US" sz="3200" b="1" dirty="0">
                <a:solidFill>
                  <a:srgbClr val="080808"/>
                </a:solidFill>
                <a:latin typeface="黑体" panose="02010609060101010101" charset="-122"/>
                <a:ea typeface="黑体" panose="02010609060101010101" charset="-122"/>
              </a:rPr>
              <a:t>自顶向下、逐步求精</a:t>
            </a:r>
            <a:endParaRPr kumimoji="1" lang="zh-CN" altLang="en-US" sz="3200" b="1" dirty="0">
              <a:solidFill>
                <a:srgbClr val="080808"/>
              </a:solidFill>
              <a:latin typeface="黑体" panose="02010609060101010101" charset="-122"/>
              <a:ea typeface="黑体" panose="02010609060101010101" charset="-122"/>
            </a:endParaRPr>
          </a:p>
          <a:p>
            <a:pPr>
              <a:lnSpc>
                <a:spcPct val="95000"/>
              </a:lnSpc>
            </a:pPr>
            <a:r>
              <a:rPr kumimoji="1" lang="zh-CN" altLang="en-US" sz="3200" b="1" dirty="0">
                <a:solidFill>
                  <a:srgbClr val="CC0000"/>
                </a:solidFill>
                <a:latin typeface="黑体" panose="02010609060101010101" charset="-122"/>
                <a:ea typeface="黑体" panose="02010609060101010101" charset="-122"/>
              </a:rPr>
              <a:t>变换映射：</a:t>
            </a:r>
            <a:r>
              <a:rPr kumimoji="1" lang="zh-CN" altLang="en-US" sz="3200" b="1" dirty="0">
                <a:solidFill>
                  <a:srgbClr val="080808"/>
                </a:solidFill>
                <a:latin typeface="黑体" panose="02010609060101010101" charset="-122"/>
                <a:ea typeface="黑体" panose="02010609060101010101" charset="-122"/>
              </a:rPr>
              <a:t>依据变换型特征映射</a:t>
            </a:r>
            <a:endParaRPr kumimoji="1" lang="zh-CN" altLang="en-US" sz="3200" b="1" dirty="0">
              <a:solidFill>
                <a:srgbClr val="080808"/>
              </a:solidFill>
              <a:latin typeface="黑体" panose="02010609060101010101" charset="-122"/>
              <a:ea typeface="黑体" panose="02010609060101010101" charset="-122"/>
            </a:endParaRPr>
          </a:p>
          <a:p>
            <a:pPr>
              <a:lnSpc>
                <a:spcPct val="95000"/>
              </a:lnSpc>
            </a:pPr>
            <a:r>
              <a:rPr kumimoji="1" lang="zh-CN" altLang="en-US" sz="3200" b="1" dirty="0">
                <a:solidFill>
                  <a:srgbClr val="CC0000"/>
                </a:solidFill>
                <a:latin typeface="黑体" panose="02010609060101010101" charset="-122"/>
                <a:ea typeface="黑体" panose="02010609060101010101" charset="-122"/>
              </a:rPr>
              <a:t>事物映射：</a:t>
            </a:r>
            <a:r>
              <a:rPr kumimoji="1" lang="zh-CN" altLang="en-US" sz="3200" b="1" dirty="0">
                <a:solidFill>
                  <a:srgbClr val="080808"/>
                </a:solidFill>
                <a:latin typeface="黑体" panose="02010609060101010101" charset="-122"/>
                <a:ea typeface="黑体" panose="02010609060101010101" charset="-122"/>
              </a:rPr>
              <a:t>依据</a:t>
            </a:r>
            <a:r>
              <a:rPr kumimoji="1" lang="zh-CN" altLang="en-US" sz="3200" b="1" dirty="0" smtClean="0">
                <a:solidFill>
                  <a:srgbClr val="080808"/>
                </a:solidFill>
                <a:latin typeface="黑体" panose="02010609060101010101" charset="-122"/>
                <a:ea typeface="黑体" panose="02010609060101010101" charset="-122"/>
              </a:rPr>
              <a:t>事务型</a:t>
            </a:r>
            <a:r>
              <a:rPr kumimoji="1" lang="zh-CN" altLang="en-US" sz="3200" b="1" dirty="0">
                <a:solidFill>
                  <a:srgbClr val="080808"/>
                </a:solidFill>
                <a:latin typeface="黑体" panose="02010609060101010101" charset="-122"/>
                <a:ea typeface="黑体" panose="02010609060101010101" charset="-122"/>
              </a:rPr>
              <a:t>特征映射</a:t>
            </a:r>
            <a:endParaRPr kumimoji="1" lang="zh-CN" altLang="en-US" sz="3200" b="1" dirty="0">
              <a:solidFill>
                <a:srgbClr val="080808"/>
              </a:solidFill>
              <a:latin typeface="黑体" panose="02010609060101010101" charset="-122"/>
              <a:ea typeface="黑体" panose="02010609060101010101" charset="-122"/>
            </a:endParaRPr>
          </a:p>
          <a:p>
            <a:pPr>
              <a:lnSpc>
                <a:spcPct val="95000"/>
              </a:lnSpc>
            </a:pPr>
            <a:endParaRPr kumimoji="1" lang="zh-CN" altLang="en-US" sz="3200" b="1" dirty="0">
              <a:solidFill>
                <a:srgbClr val="080808"/>
              </a:solidFill>
              <a:latin typeface="黑体" panose="02010609060101010101" charset="-122"/>
              <a:ea typeface="黑体" panose="02010609060101010101" charset="-122"/>
            </a:endParaRPr>
          </a:p>
          <a:p>
            <a:pPr>
              <a:lnSpc>
                <a:spcPct val="95000"/>
              </a:lnSpc>
            </a:pPr>
            <a:endParaRPr kumimoji="1" lang="zh-CN" altLang="en-US" sz="3200" b="1" dirty="0">
              <a:solidFill>
                <a:srgbClr val="080808"/>
              </a:solidFill>
              <a:latin typeface="黑体" panose="02010609060101010101" charset="-122"/>
              <a:ea typeface="黑体" panose="02010609060101010101" charset="-122"/>
            </a:endParaRPr>
          </a:p>
          <a:p>
            <a:pPr>
              <a:lnSpc>
                <a:spcPct val="95000"/>
              </a:lnSpc>
            </a:pPr>
            <a:r>
              <a:rPr kumimoji="1" lang="zh-CN" altLang="en-US" sz="3200" b="1" dirty="0">
                <a:solidFill>
                  <a:srgbClr val="080808"/>
                </a:solidFill>
                <a:latin typeface="黑体" panose="02010609060101010101" charset="-122"/>
                <a:ea typeface="黑体" panose="02010609060101010101" charset="-122"/>
              </a:rPr>
              <a:t>     </a:t>
            </a:r>
            <a:endParaRPr kumimoji="1" lang="zh-CN" altLang="en-US" sz="3200" b="1" dirty="0">
              <a:solidFill>
                <a:srgbClr val="080808"/>
              </a:solidFill>
              <a:latin typeface="黑体" panose="02010609060101010101" charset="-122"/>
              <a:ea typeface="黑体" panose="02010609060101010101" charset="-122"/>
            </a:endParaRPr>
          </a:p>
          <a:p>
            <a:pPr>
              <a:lnSpc>
                <a:spcPct val="95000"/>
              </a:lnSpc>
            </a:pPr>
            <a:r>
              <a:rPr kumimoji="1" lang="zh-CN" altLang="en-US" sz="3200" b="1" dirty="0">
                <a:solidFill>
                  <a:srgbClr val="080808"/>
                </a:solidFill>
                <a:latin typeface="黑体" panose="02010609060101010101" charset="-122"/>
                <a:ea typeface="黑体" panose="02010609060101010101" charset="-122"/>
              </a:rPr>
              <a:t>   </a:t>
            </a:r>
            <a:endParaRPr kumimoji="1" lang="zh-CN" altLang="en-US" sz="3200" b="1" dirty="0">
              <a:solidFill>
                <a:srgbClr val="080808"/>
              </a:solidFill>
              <a:latin typeface="黑体" panose="02010609060101010101" charset="-122"/>
              <a:ea typeface="黑体" panose="02010609060101010101" charset="-122"/>
            </a:endParaRPr>
          </a:p>
        </p:txBody>
      </p:sp>
      <p:sp>
        <p:nvSpPr>
          <p:cNvPr id="828420" name="Text Box 4"/>
          <p:cNvSpPr txBox="1">
            <a:spLocks noChangeArrowheads="1"/>
          </p:cNvSpPr>
          <p:nvPr/>
        </p:nvSpPr>
        <p:spPr bwMode="auto">
          <a:xfrm>
            <a:off x="441325" y="4364038"/>
            <a:ext cx="184150" cy="457200"/>
          </a:xfrm>
          <a:prstGeom prst="rect">
            <a:avLst/>
          </a:prstGeom>
          <a:noFill/>
          <a:ln w="9525">
            <a:noFill/>
            <a:miter lim="800000"/>
          </a:ln>
          <a:effectLst/>
        </p:spPr>
        <p:txBody>
          <a:bodyPr wrap="none">
            <a:spAutoFit/>
          </a:bodyPr>
          <a:lstStyle/>
          <a:p>
            <a:endParaRPr kumimoji="1" lang="zh-CN" altLang="zh-CN" sz="2400">
              <a:latin typeface="Times New Roman" panose="02020603050405020304" pitchFamily="18" charset="0"/>
            </a:endParaRPr>
          </a:p>
        </p:txBody>
      </p:sp>
    </p:spTree>
  </p:cSld>
  <p:clrMapOvr>
    <a:masterClrMapping/>
  </p:clrMapOvr>
  <p:transition>
    <p:zoom/>
  </p:transition>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024E225B-42F4-4433-996E-222DE367D739}" type="datetime1">
              <a:rPr lang="zh-CN" altLang="en-US"/>
            </a:fld>
            <a:endParaRPr lang="en-US" altLang="zh-CN"/>
          </a:p>
        </p:txBody>
      </p:sp>
      <p:sp>
        <p:nvSpPr>
          <p:cNvPr id="6" name="灯片编号占位符 5"/>
          <p:cNvSpPr>
            <a:spLocks noGrp="1"/>
          </p:cNvSpPr>
          <p:nvPr>
            <p:ph type="sldNum" sz="quarter" idx="12"/>
          </p:nvPr>
        </p:nvSpPr>
        <p:spPr/>
        <p:txBody>
          <a:bodyPr/>
          <a:lstStyle/>
          <a:p>
            <a:fld id="{FDAF3E84-224E-4D58-AADC-C4351BE6E48F}" type="slidenum">
              <a:rPr lang="en-US" altLang="zh-CN"/>
            </a:fld>
            <a:endParaRPr lang="en-US" altLang="zh-CN"/>
          </a:p>
        </p:txBody>
      </p:sp>
      <p:pic>
        <p:nvPicPr>
          <p:cNvPr id="829442" name="Picture 2" descr="BD05584_"/>
          <p:cNvPicPr>
            <a:picLocks noChangeAspect="1" noChangeArrowheads="1"/>
          </p:cNvPicPr>
          <p:nvPr/>
        </p:nvPicPr>
        <p:blipFill>
          <a:blip r:embed="rId1" cstate="print"/>
          <a:srcRect/>
          <a:stretch>
            <a:fillRect/>
          </a:stretch>
        </p:blipFill>
        <p:spPr bwMode="auto">
          <a:xfrm>
            <a:off x="762000" y="304800"/>
            <a:ext cx="4724400" cy="6019800"/>
          </a:xfrm>
          <a:prstGeom prst="rect">
            <a:avLst/>
          </a:prstGeom>
          <a:noFill/>
        </p:spPr>
      </p:pic>
      <p:sp>
        <p:nvSpPr>
          <p:cNvPr id="829443" name="Text Box 3"/>
          <p:cNvSpPr txBox="1">
            <a:spLocks noChangeArrowheads="1"/>
          </p:cNvSpPr>
          <p:nvPr/>
        </p:nvSpPr>
        <p:spPr bwMode="auto">
          <a:xfrm>
            <a:off x="6477000" y="2286000"/>
            <a:ext cx="1600200" cy="2530475"/>
          </a:xfrm>
          <a:prstGeom prst="rect">
            <a:avLst/>
          </a:prstGeom>
          <a:noFill/>
          <a:ln w="12700" cap="sq">
            <a:noFill/>
            <a:miter lim="800000"/>
            <a:headEnd type="none" w="sm" len="sm"/>
            <a:tailEnd type="none" w="sm" len="sm"/>
          </a:ln>
          <a:effectLst/>
        </p:spPr>
        <p:txBody>
          <a:bodyPr>
            <a:spAutoFit/>
          </a:bodyPr>
          <a:lstStyle/>
          <a:p>
            <a:pPr eaLnBrk="0" hangingPunct="0">
              <a:spcBef>
                <a:spcPct val="50000"/>
              </a:spcBef>
            </a:pPr>
            <a:r>
              <a:rPr kumimoji="1" lang="zh-CN" altLang="en-US" sz="8000" b="1">
                <a:solidFill>
                  <a:schemeClr val="folHlink"/>
                </a:solidFill>
                <a:latin typeface="Times New Roman" panose="02020603050405020304" pitchFamily="18" charset="0"/>
                <a:ea typeface="方正舒体" panose="02010601030101010101" pitchFamily="2" charset="-122"/>
              </a:rPr>
              <a:t>再见          </a:t>
            </a:r>
            <a:endParaRPr kumimoji="1" lang="zh-CN" altLang="en-US" sz="8000" b="1">
              <a:solidFill>
                <a:schemeClr val="folHlink"/>
              </a:solidFill>
              <a:latin typeface="Times New Roman" panose="02020603050405020304" pitchFamily="18" charset="0"/>
              <a:ea typeface="方正舒体" panose="02010601030101010101" pitchFamily="2" charset="-122"/>
            </a:endParaRPr>
          </a:p>
        </p:txBody>
      </p:sp>
    </p:spTree>
  </p:cSld>
  <p:clrMapOvr>
    <a:masterClrMapping/>
  </p:clrMapOvr>
  <p:transition>
    <p:zoom/>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日期占位符 3"/>
          <p:cNvSpPr>
            <a:spLocks noGrp="1"/>
          </p:cNvSpPr>
          <p:nvPr>
            <p:ph type="dt" sz="half" idx="10"/>
          </p:nvPr>
        </p:nvSpPr>
        <p:spPr/>
        <p:txBody>
          <a:bodyPr/>
          <a:lstStyle/>
          <a:p>
            <a:fld id="{157C6666-7D55-496F-9287-6F31C27C6B58}" type="datetime1">
              <a:rPr lang="zh-CN" altLang="en-US">
                <a:latin typeface="+mn-ea"/>
                <a:ea typeface="+mn-ea"/>
              </a:rPr>
            </a:fld>
            <a:endParaRPr lang="en-US" altLang="zh-CN">
              <a:latin typeface="+mn-ea"/>
              <a:ea typeface="+mn-ea"/>
            </a:endParaRPr>
          </a:p>
        </p:txBody>
      </p:sp>
      <p:sp>
        <p:nvSpPr>
          <p:cNvPr id="24" name="灯片编号占位符 5"/>
          <p:cNvSpPr>
            <a:spLocks noGrp="1"/>
          </p:cNvSpPr>
          <p:nvPr>
            <p:ph type="sldNum" sz="quarter" idx="12"/>
          </p:nvPr>
        </p:nvSpPr>
        <p:spPr/>
        <p:txBody>
          <a:bodyPr/>
          <a:lstStyle/>
          <a:p>
            <a:fld id="{2284BE17-B485-44C2-8D77-DD84123D0288}" type="slidenum">
              <a:rPr lang="en-US" altLang="zh-CN">
                <a:latin typeface="+mn-ea"/>
                <a:ea typeface="+mn-ea"/>
              </a:rPr>
            </a:fld>
            <a:endParaRPr lang="en-US" altLang="zh-CN">
              <a:latin typeface="+mn-ea"/>
              <a:ea typeface="+mn-ea"/>
            </a:endParaRPr>
          </a:p>
        </p:txBody>
      </p:sp>
      <p:sp>
        <p:nvSpPr>
          <p:cNvPr id="638978" name="Text Box 2"/>
          <p:cNvSpPr txBox="1">
            <a:spLocks noChangeArrowheads="1"/>
          </p:cNvSpPr>
          <p:nvPr/>
        </p:nvSpPr>
        <p:spPr bwMode="auto">
          <a:xfrm>
            <a:off x="381000" y="152400"/>
            <a:ext cx="8229600" cy="1190625"/>
          </a:xfrm>
          <a:prstGeom prst="rect">
            <a:avLst/>
          </a:prstGeom>
          <a:noFill/>
          <a:ln w="9525">
            <a:noFill/>
            <a:miter lim="800000"/>
          </a:ln>
        </p:spPr>
        <p:txBody>
          <a:bodyPr>
            <a:spAutoFit/>
          </a:bodyPr>
          <a:lstStyle/>
          <a:p>
            <a:r>
              <a:rPr kumimoji="1" lang="en-US" altLang="zh-CN" sz="3600" b="1">
                <a:solidFill>
                  <a:srgbClr val="FFFFFF"/>
                </a:solidFill>
                <a:latin typeface="+mn-ea"/>
                <a:ea typeface="+mn-ea"/>
              </a:rPr>
              <a:t>1 </a:t>
            </a:r>
            <a:r>
              <a:rPr kumimoji="1" lang="zh-CN" altLang="en-US" sz="3600" b="1">
                <a:solidFill>
                  <a:srgbClr val="FFFFFF"/>
                </a:solidFill>
                <a:latin typeface="+mn-ea"/>
                <a:ea typeface="+mn-ea"/>
              </a:rPr>
              <a:t>耦合：模块间联系的程度。</a:t>
            </a:r>
            <a:endParaRPr kumimoji="1" lang="zh-CN" altLang="en-US" sz="3600" b="1">
              <a:solidFill>
                <a:srgbClr val="FFFFFF"/>
              </a:solidFill>
              <a:latin typeface="+mn-ea"/>
              <a:ea typeface="+mn-ea"/>
            </a:endParaRPr>
          </a:p>
          <a:p>
            <a:r>
              <a:rPr kumimoji="1" lang="zh-CN" altLang="en-US" sz="3600" b="1">
                <a:solidFill>
                  <a:srgbClr val="FFFFFF"/>
                </a:solidFill>
                <a:latin typeface="+mn-ea"/>
                <a:ea typeface="+mn-ea"/>
              </a:rPr>
              <a:t>	（依赖于模块间接口的复杂性）</a:t>
            </a:r>
            <a:endParaRPr kumimoji="1" lang="zh-CN" altLang="en-US" sz="3600" b="1">
              <a:solidFill>
                <a:srgbClr val="FFFFFF"/>
              </a:solidFill>
              <a:latin typeface="+mn-ea"/>
              <a:ea typeface="+mn-ea"/>
            </a:endParaRPr>
          </a:p>
        </p:txBody>
      </p:sp>
      <p:sp>
        <p:nvSpPr>
          <p:cNvPr id="638979" name="Text Box 3"/>
          <p:cNvSpPr txBox="1">
            <a:spLocks noChangeArrowheads="1"/>
          </p:cNvSpPr>
          <p:nvPr/>
        </p:nvSpPr>
        <p:spPr bwMode="auto">
          <a:xfrm>
            <a:off x="322263" y="1295400"/>
            <a:ext cx="1489075" cy="406400"/>
          </a:xfrm>
          <a:prstGeom prst="rect">
            <a:avLst/>
          </a:prstGeom>
          <a:solidFill>
            <a:schemeClr val="accent1"/>
          </a:solidFill>
          <a:ln w="9525">
            <a:solidFill>
              <a:schemeClr val="tx1"/>
            </a:solidFill>
            <a:miter lim="800000"/>
          </a:ln>
          <a:effectLst/>
        </p:spPr>
        <p:txBody>
          <a:bodyPr>
            <a:spAutoFit/>
          </a:bodyPr>
          <a:lstStyle/>
          <a:p>
            <a:r>
              <a:rPr kumimoji="1" lang="zh-CN" altLang="en-US" sz="2000">
                <a:solidFill>
                  <a:srgbClr val="FFFFFF"/>
                </a:solidFill>
                <a:latin typeface="+mn-ea"/>
                <a:ea typeface="+mn-ea"/>
              </a:rPr>
              <a:t>非直接耦合</a:t>
            </a:r>
            <a:endParaRPr kumimoji="1" lang="zh-CN" altLang="en-US" sz="2000">
              <a:solidFill>
                <a:srgbClr val="FFFFFF"/>
              </a:solidFill>
              <a:latin typeface="+mn-ea"/>
              <a:ea typeface="+mn-ea"/>
            </a:endParaRPr>
          </a:p>
        </p:txBody>
      </p:sp>
      <p:sp>
        <p:nvSpPr>
          <p:cNvPr id="638980" name="Text Box 4"/>
          <p:cNvSpPr txBox="1">
            <a:spLocks noChangeArrowheads="1"/>
          </p:cNvSpPr>
          <p:nvPr/>
        </p:nvSpPr>
        <p:spPr bwMode="auto">
          <a:xfrm>
            <a:off x="1770063" y="1295400"/>
            <a:ext cx="1295400" cy="406400"/>
          </a:xfrm>
          <a:prstGeom prst="rect">
            <a:avLst/>
          </a:prstGeom>
          <a:solidFill>
            <a:schemeClr val="accent1"/>
          </a:solidFill>
          <a:ln w="9525">
            <a:solidFill>
              <a:schemeClr val="tx1"/>
            </a:solidFill>
            <a:miter lim="800000"/>
          </a:ln>
          <a:effectLst/>
        </p:spPr>
        <p:txBody>
          <a:bodyPr>
            <a:spAutoFit/>
          </a:bodyPr>
          <a:lstStyle/>
          <a:p>
            <a:r>
              <a:rPr kumimoji="1" lang="zh-CN" altLang="en-US" sz="2000">
                <a:solidFill>
                  <a:srgbClr val="FFFFFF"/>
                </a:solidFill>
                <a:latin typeface="+mn-ea"/>
                <a:ea typeface="+mn-ea"/>
              </a:rPr>
              <a:t>数据耦合</a:t>
            </a:r>
            <a:endParaRPr kumimoji="1" lang="zh-CN" altLang="en-US" sz="2000">
              <a:solidFill>
                <a:srgbClr val="FFFFFF"/>
              </a:solidFill>
              <a:latin typeface="+mn-ea"/>
              <a:ea typeface="+mn-ea"/>
            </a:endParaRPr>
          </a:p>
        </p:txBody>
      </p:sp>
      <p:sp>
        <p:nvSpPr>
          <p:cNvPr id="638981" name="Text Box 5"/>
          <p:cNvSpPr txBox="1">
            <a:spLocks noChangeArrowheads="1"/>
          </p:cNvSpPr>
          <p:nvPr/>
        </p:nvSpPr>
        <p:spPr bwMode="auto">
          <a:xfrm>
            <a:off x="2913063" y="1295400"/>
            <a:ext cx="1295400" cy="406400"/>
          </a:xfrm>
          <a:prstGeom prst="rect">
            <a:avLst/>
          </a:prstGeom>
          <a:solidFill>
            <a:schemeClr val="accent1"/>
          </a:solidFill>
          <a:ln w="9525">
            <a:solidFill>
              <a:schemeClr val="tx1"/>
            </a:solidFill>
            <a:miter lim="800000"/>
          </a:ln>
          <a:effectLst/>
        </p:spPr>
        <p:txBody>
          <a:bodyPr>
            <a:spAutoFit/>
          </a:bodyPr>
          <a:lstStyle/>
          <a:p>
            <a:r>
              <a:rPr kumimoji="1" lang="zh-CN" altLang="en-US" sz="2000">
                <a:solidFill>
                  <a:srgbClr val="FFFFFF"/>
                </a:solidFill>
                <a:latin typeface="+mn-ea"/>
                <a:ea typeface="+mn-ea"/>
              </a:rPr>
              <a:t>特征耦合</a:t>
            </a:r>
            <a:endParaRPr kumimoji="1" lang="zh-CN" altLang="en-US" sz="2000">
              <a:solidFill>
                <a:srgbClr val="FFFFFF"/>
              </a:solidFill>
              <a:latin typeface="+mn-ea"/>
              <a:ea typeface="+mn-ea"/>
            </a:endParaRPr>
          </a:p>
        </p:txBody>
      </p:sp>
      <p:sp>
        <p:nvSpPr>
          <p:cNvPr id="638982" name="Text Box 6"/>
          <p:cNvSpPr txBox="1">
            <a:spLocks noChangeArrowheads="1"/>
          </p:cNvSpPr>
          <p:nvPr/>
        </p:nvSpPr>
        <p:spPr bwMode="auto">
          <a:xfrm>
            <a:off x="4056063" y="1295400"/>
            <a:ext cx="1295400" cy="406400"/>
          </a:xfrm>
          <a:prstGeom prst="rect">
            <a:avLst/>
          </a:prstGeom>
          <a:solidFill>
            <a:schemeClr val="accent1"/>
          </a:solidFill>
          <a:ln w="9525">
            <a:solidFill>
              <a:schemeClr val="tx1"/>
            </a:solidFill>
            <a:miter lim="800000"/>
          </a:ln>
          <a:effectLst/>
        </p:spPr>
        <p:txBody>
          <a:bodyPr>
            <a:spAutoFit/>
          </a:bodyPr>
          <a:lstStyle/>
          <a:p>
            <a:r>
              <a:rPr kumimoji="1" lang="zh-CN" altLang="en-US" sz="2000">
                <a:solidFill>
                  <a:srgbClr val="FFFFFF"/>
                </a:solidFill>
                <a:latin typeface="+mn-ea"/>
                <a:ea typeface="+mn-ea"/>
              </a:rPr>
              <a:t>控制耦合</a:t>
            </a:r>
            <a:endParaRPr kumimoji="1" lang="zh-CN" altLang="en-US" sz="2000">
              <a:solidFill>
                <a:srgbClr val="FFFFFF"/>
              </a:solidFill>
              <a:latin typeface="+mn-ea"/>
              <a:ea typeface="+mn-ea"/>
            </a:endParaRPr>
          </a:p>
        </p:txBody>
      </p:sp>
      <p:sp>
        <p:nvSpPr>
          <p:cNvPr id="638983" name="Text Box 7"/>
          <p:cNvSpPr txBox="1">
            <a:spLocks noChangeArrowheads="1"/>
          </p:cNvSpPr>
          <p:nvPr/>
        </p:nvSpPr>
        <p:spPr bwMode="auto">
          <a:xfrm>
            <a:off x="5199063" y="1295400"/>
            <a:ext cx="1295400" cy="406400"/>
          </a:xfrm>
          <a:prstGeom prst="rect">
            <a:avLst/>
          </a:prstGeom>
          <a:solidFill>
            <a:schemeClr val="accent1"/>
          </a:solidFill>
          <a:ln w="9525">
            <a:solidFill>
              <a:schemeClr val="tx1"/>
            </a:solidFill>
            <a:miter lim="800000"/>
          </a:ln>
          <a:effectLst/>
        </p:spPr>
        <p:txBody>
          <a:bodyPr>
            <a:spAutoFit/>
          </a:bodyPr>
          <a:lstStyle/>
          <a:p>
            <a:r>
              <a:rPr kumimoji="1" lang="zh-CN" altLang="en-US" sz="2000">
                <a:solidFill>
                  <a:srgbClr val="FFFFFF"/>
                </a:solidFill>
                <a:latin typeface="+mn-ea"/>
                <a:ea typeface="+mn-ea"/>
              </a:rPr>
              <a:t>外部耦合</a:t>
            </a:r>
            <a:endParaRPr kumimoji="1" lang="zh-CN" altLang="en-US" sz="2000">
              <a:solidFill>
                <a:srgbClr val="FFFFFF"/>
              </a:solidFill>
              <a:latin typeface="+mn-ea"/>
              <a:ea typeface="+mn-ea"/>
            </a:endParaRPr>
          </a:p>
        </p:txBody>
      </p:sp>
      <p:sp>
        <p:nvSpPr>
          <p:cNvPr id="638984" name="Text Box 8"/>
          <p:cNvSpPr txBox="1">
            <a:spLocks noChangeArrowheads="1"/>
          </p:cNvSpPr>
          <p:nvPr/>
        </p:nvSpPr>
        <p:spPr bwMode="auto">
          <a:xfrm>
            <a:off x="6342063" y="1295400"/>
            <a:ext cx="1295400" cy="406400"/>
          </a:xfrm>
          <a:prstGeom prst="rect">
            <a:avLst/>
          </a:prstGeom>
          <a:solidFill>
            <a:schemeClr val="accent1"/>
          </a:solidFill>
          <a:ln w="9525">
            <a:solidFill>
              <a:schemeClr val="tx1"/>
            </a:solidFill>
            <a:miter lim="800000"/>
          </a:ln>
          <a:effectLst/>
        </p:spPr>
        <p:txBody>
          <a:bodyPr>
            <a:spAutoFit/>
          </a:bodyPr>
          <a:lstStyle/>
          <a:p>
            <a:r>
              <a:rPr kumimoji="1" lang="zh-CN" altLang="en-US" sz="2000">
                <a:solidFill>
                  <a:srgbClr val="FFFFFF"/>
                </a:solidFill>
                <a:latin typeface="+mn-ea"/>
                <a:ea typeface="+mn-ea"/>
              </a:rPr>
              <a:t>公共耦合</a:t>
            </a:r>
            <a:endParaRPr kumimoji="1" lang="zh-CN" altLang="en-US" sz="2000">
              <a:solidFill>
                <a:srgbClr val="FFFFFF"/>
              </a:solidFill>
              <a:latin typeface="+mn-ea"/>
              <a:ea typeface="+mn-ea"/>
            </a:endParaRPr>
          </a:p>
        </p:txBody>
      </p:sp>
      <p:sp>
        <p:nvSpPr>
          <p:cNvPr id="638985" name="Text Box 9"/>
          <p:cNvSpPr txBox="1">
            <a:spLocks noChangeArrowheads="1"/>
          </p:cNvSpPr>
          <p:nvPr/>
        </p:nvSpPr>
        <p:spPr bwMode="auto">
          <a:xfrm>
            <a:off x="7485063" y="1295400"/>
            <a:ext cx="1295400" cy="406400"/>
          </a:xfrm>
          <a:prstGeom prst="rect">
            <a:avLst/>
          </a:prstGeom>
          <a:solidFill>
            <a:schemeClr val="accent1"/>
          </a:solidFill>
          <a:ln w="9525">
            <a:solidFill>
              <a:schemeClr val="tx1"/>
            </a:solidFill>
            <a:miter lim="800000"/>
          </a:ln>
          <a:effectLst/>
        </p:spPr>
        <p:txBody>
          <a:bodyPr>
            <a:spAutoFit/>
          </a:bodyPr>
          <a:lstStyle/>
          <a:p>
            <a:r>
              <a:rPr kumimoji="1" lang="zh-CN" altLang="en-US" sz="2000">
                <a:solidFill>
                  <a:srgbClr val="FFFFFF"/>
                </a:solidFill>
                <a:latin typeface="+mn-ea"/>
                <a:ea typeface="+mn-ea"/>
              </a:rPr>
              <a:t>内容耦合</a:t>
            </a:r>
            <a:endParaRPr kumimoji="1" lang="zh-CN" altLang="en-US" sz="2000">
              <a:solidFill>
                <a:srgbClr val="FFFFFF"/>
              </a:solidFill>
              <a:latin typeface="+mn-ea"/>
              <a:ea typeface="+mn-ea"/>
            </a:endParaRPr>
          </a:p>
        </p:txBody>
      </p:sp>
      <p:sp>
        <p:nvSpPr>
          <p:cNvPr id="638986" name="Text Box 10"/>
          <p:cNvSpPr txBox="1">
            <a:spLocks noChangeArrowheads="1"/>
          </p:cNvSpPr>
          <p:nvPr/>
        </p:nvSpPr>
        <p:spPr bwMode="auto">
          <a:xfrm>
            <a:off x="152400" y="2545080"/>
            <a:ext cx="8686800" cy="1569660"/>
          </a:xfrm>
          <a:prstGeom prst="rect">
            <a:avLst/>
          </a:prstGeom>
          <a:solidFill>
            <a:srgbClr val="0000FF"/>
          </a:solidFill>
          <a:ln w="9525">
            <a:noFill/>
            <a:miter lim="800000"/>
          </a:ln>
          <a:effectLst/>
        </p:spPr>
        <p:txBody>
          <a:bodyPr>
            <a:spAutoFit/>
          </a:bodyPr>
          <a:lstStyle/>
          <a:p>
            <a:r>
              <a:rPr kumimoji="1" lang="en-US" altLang="zh-CN" sz="3200">
                <a:solidFill>
                  <a:srgbClr val="FFFFFF"/>
                </a:solidFill>
                <a:latin typeface="+mn-ea"/>
                <a:ea typeface="+mn-ea"/>
              </a:rPr>
              <a:t>1</a:t>
            </a:r>
            <a:r>
              <a:rPr kumimoji="1" lang="zh-CN" altLang="en-US" sz="3200">
                <a:solidFill>
                  <a:srgbClr val="FFFFFF"/>
                </a:solidFill>
                <a:latin typeface="+mn-ea"/>
                <a:ea typeface="+mn-ea"/>
              </a:rPr>
              <a:t>）非直接耦合：</a:t>
            </a:r>
            <a:endParaRPr kumimoji="1" lang="zh-CN" altLang="en-US" sz="3200">
              <a:solidFill>
                <a:srgbClr val="FFFFFF"/>
              </a:solidFill>
              <a:latin typeface="+mn-ea"/>
              <a:ea typeface="+mn-ea"/>
            </a:endParaRPr>
          </a:p>
          <a:p>
            <a:r>
              <a:rPr kumimoji="1" lang="zh-CN" altLang="en-US" sz="3200">
                <a:solidFill>
                  <a:srgbClr val="FFFF00"/>
                </a:solidFill>
                <a:latin typeface="+mn-ea"/>
                <a:ea typeface="+mn-ea"/>
              </a:rPr>
              <a:t>      </a:t>
            </a:r>
            <a:r>
              <a:rPr kumimoji="1" lang="zh-CN" altLang="en-US" sz="3200" b="1">
                <a:solidFill>
                  <a:srgbClr val="FFFF00"/>
                </a:solidFill>
                <a:latin typeface="+mn-ea"/>
                <a:ea typeface="+mn-ea"/>
              </a:rPr>
              <a:t>两模块间没有直接关系。</a:t>
            </a:r>
            <a:endParaRPr kumimoji="1" lang="zh-CN" altLang="en-US" sz="3200" b="1">
              <a:solidFill>
                <a:srgbClr val="FFFF00"/>
              </a:solidFill>
              <a:latin typeface="+mn-ea"/>
              <a:ea typeface="+mn-ea"/>
            </a:endParaRPr>
          </a:p>
          <a:p>
            <a:r>
              <a:rPr kumimoji="1" lang="zh-CN" altLang="en-US" sz="3200" b="1">
                <a:solidFill>
                  <a:srgbClr val="0000FF"/>
                </a:solidFill>
                <a:latin typeface="+mn-ea"/>
                <a:ea typeface="+mn-ea"/>
              </a:rPr>
              <a:t>     </a:t>
            </a:r>
            <a:endParaRPr kumimoji="1" lang="zh-CN" altLang="en-US" sz="3200">
              <a:solidFill>
                <a:srgbClr val="FFFFFF"/>
              </a:solidFill>
              <a:latin typeface="+mn-ea"/>
              <a:ea typeface="+mn-ea"/>
            </a:endParaRPr>
          </a:p>
        </p:txBody>
      </p:sp>
      <p:grpSp>
        <p:nvGrpSpPr>
          <p:cNvPr id="638987" name="Group 11"/>
          <p:cNvGrpSpPr/>
          <p:nvPr/>
        </p:nvGrpSpPr>
        <p:grpSpPr bwMode="auto">
          <a:xfrm>
            <a:off x="4572000" y="3352800"/>
            <a:ext cx="2971800" cy="2209800"/>
            <a:chOff x="3744" y="2784"/>
            <a:chExt cx="1872" cy="1392"/>
          </a:xfrm>
        </p:grpSpPr>
        <p:sp>
          <p:nvSpPr>
            <p:cNvPr id="638988" name="Text Box 12"/>
            <p:cNvSpPr txBox="1">
              <a:spLocks noChangeArrowheads="1"/>
            </p:cNvSpPr>
            <p:nvPr/>
          </p:nvSpPr>
          <p:spPr bwMode="auto">
            <a:xfrm>
              <a:off x="4560" y="2784"/>
              <a:ext cx="528" cy="288"/>
            </a:xfrm>
            <a:prstGeom prst="rect">
              <a:avLst/>
            </a:prstGeom>
            <a:solidFill>
              <a:schemeClr val="folHlink"/>
            </a:solidFill>
            <a:ln w="9525">
              <a:noFill/>
              <a:miter lim="800000"/>
            </a:ln>
            <a:effectLst/>
          </p:spPr>
          <p:txBody>
            <a:bodyPr>
              <a:spAutoFit/>
            </a:bodyPr>
            <a:lstStyle/>
            <a:p>
              <a:pPr>
                <a:spcBef>
                  <a:spcPct val="50000"/>
                </a:spcBef>
              </a:pPr>
              <a:r>
                <a:rPr kumimoji="1" lang="zh-CN" altLang="en-US" sz="2400">
                  <a:latin typeface="+mn-ea"/>
                  <a:ea typeface="+mn-ea"/>
                </a:rPr>
                <a:t>主控</a:t>
              </a:r>
              <a:endParaRPr kumimoji="1" lang="zh-CN" altLang="en-US" sz="2400">
                <a:latin typeface="+mn-ea"/>
                <a:ea typeface="+mn-ea"/>
              </a:endParaRPr>
            </a:p>
          </p:txBody>
        </p:sp>
        <p:sp>
          <p:nvSpPr>
            <p:cNvPr id="638989" name="Text Box 13"/>
            <p:cNvSpPr txBox="1">
              <a:spLocks noChangeArrowheads="1"/>
            </p:cNvSpPr>
            <p:nvPr/>
          </p:nvSpPr>
          <p:spPr bwMode="auto">
            <a:xfrm>
              <a:off x="4992" y="3312"/>
              <a:ext cx="624" cy="288"/>
            </a:xfrm>
            <a:prstGeom prst="rect">
              <a:avLst/>
            </a:prstGeom>
            <a:solidFill>
              <a:schemeClr val="folHlink"/>
            </a:solidFill>
            <a:ln w="9525">
              <a:noFill/>
              <a:miter lim="800000"/>
            </a:ln>
            <a:effectLst/>
          </p:spPr>
          <p:txBody>
            <a:bodyPr>
              <a:spAutoFit/>
            </a:bodyPr>
            <a:lstStyle/>
            <a:p>
              <a:pPr>
                <a:spcBef>
                  <a:spcPct val="50000"/>
                </a:spcBef>
              </a:pPr>
              <a:r>
                <a:rPr kumimoji="1" lang="zh-CN" altLang="en-US" sz="2400">
                  <a:latin typeface="+mn-ea"/>
                  <a:ea typeface="+mn-ea"/>
                </a:rPr>
                <a:t>模块</a:t>
              </a:r>
              <a:r>
                <a:rPr kumimoji="1" lang="en-US" altLang="zh-CN" sz="2400">
                  <a:latin typeface="+mn-ea"/>
                  <a:ea typeface="+mn-ea"/>
                </a:rPr>
                <a:t>2</a:t>
              </a:r>
              <a:endParaRPr kumimoji="1" lang="en-US" altLang="zh-CN" sz="2400">
                <a:latin typeface="+mn-ea"/>
                <a:ea typeface="+mn-ea"/>
              </a:endParaRPr>
            </a:p>
          </p:txBody>
        </p:sp>
        <p:sp>
          <p:nvSpPr>
            <p:cNvPr id="638990" name="Text Box 14"/>
            <p:cNvSpPr txBox="1">
              <a:spLocks noChangeArrowheads="1"/>
            </p:cNvSpPr>
            <p:nvPr/>
          </p:nvSpPr>
          <p:spPr bwMode="auto">
            <a:xfrm>
              <a:off x="4176" y="3312"/>
              <a:ext cx="672" cy="288"/>
            </a:xfrm>
            <a:prstGeom prst="rect">
              <a:avLst/>
            </a:prstGeom>
            <a:solidFill>
              <a:schemeClr val="folHlink"/>
            </a:solidFill>
            <a:ln w="9525">
              <a:noFill/>
              <a:miter lim="800000"/>
            </a:ln>
            <a:effectLst/>
          </p:spPr>
          <p:txBody>
            <a:bodyPr>
              <a:spAutoFit/>
            </a:bodyPr>
            <a:lstStyle/>
            <a:p>
              <a:pPr>
                <a:spcBef>
                  <a:spcPct val="50000"/>
                </a:spcBef>
              </a:pPr>
              <a:r>
                <a:rPr kumimoji="1" lang="zh-CN" altLang="en-US" sz="2400">
                  <a:latin typeface="+mn-ea"/>
                  <a:ea typeface="+mn-ea"/>
                </a:rPr>
                <a:t>模块</a:t>
              </a:r>
              <a:r>
                <a:rPr kumimoji="1" lang="en-US" altLang="zh-CN" sz="2400">
                  <a:latin typeface="+mn-ea"/>
                  <a:ea typeface="+mn-ea"/>
                </a:rPr>
                <a:t>1</a:t>
              </a:r>
              <a:endParaRPr kumimoji="1" lang="en-US" altLang="zh-CN" sz="2400">
                <a:latin typeface="+mn-ea"/>
                <a:ea typeface="+mn-ea"/>
              </a:endParaRPr>
            </a:p>
          </p:txBody>
        </p:sp>
        <p:sp>
          <p:nvSpPr>
            <p:cNvPr id="638991" name="Text Box 15"/>
            <p:cNvSpPr txBox="1">
              <a:spLocks noChangeArrowheads="1"/>
            </p:cNvSpPr>
            <p:nvPr/>
          </p:nvSpPr>
          <p:spPr bwMode="auto">
            <a:xfrm>
              <a:off x="4560" y="3888"/>
              <a:ext cx="624" cy="288"/>
            </a:xfrm>
            <a:prstGeom prst="rect">
              <a:avLst/>
            </a:prstGeom>
            <a:solidFill>
              <a:schemeClr val="folHlink"/>
            </a:solidFill>
            <a:ln w="9525">
              <a:noFill/>
              <a:miter lim="800000"/>
            </a:ln>
            <a:effectLst/>
          </p:spPr>
          <p:txBody>
            <a:bodyPr>
              <a:spAutoFit/>
            </a:bodyPr>
            <a:lstStyle/>
            <a:p>
              <a:pPr>
                <a:spcBef>
                  <a:spcPct val="50000"/>
                </a:spcBef>
              </a:pPr>
              <a:r>
                <a:rPr kumimoji="1" lang="zh-CN" altLang="en-US" sz="2400">
                  <a:latin typeface="+mn-ea"/>
                  <a:ea typeface="+mn-ea"/>
                </a:rPr>
                <a:t>模块</a:t>
              </a:r>
              <a:r>
                <a:rPr kumimoji="1" lang="en-US" altLang="zh-CN" sz="2400">
                  <a:latin typeface="+mn-ea"/>
                  <a:ea typeface="+mn-ea"/>
                </a:rPr>
                <a:t>4</a:t>
              </a:r>
              <a:endParaRPr kumimoji="1" lang="en-US" altLang="zh-CN" sz="2400">
                <a:latin typeface="+mn-ea"/>
                <a:ea typeface="+mn-ea"/>
              </a:endParaRPr>
            </a:p>
          </p:txBody>
        </p:sp>
        <p:sp>
          <p:nvSpPr>
            <p:cNvPr id="638992" name="Text Box 16"/>
            <p:cNvSpPr txBox="1">
              <a:spLocks noChangeArrowheads="1"/>
            </p:cNvSpPr>
            <p:nvPr/>
          </p:nvSpPr>
          <p:spPr bwMode="auto">
            <a:xfrm>
              <a:off x="3744" y="3888"/>
              <a:ext cx="672" cy="288"/>
            </a:xfrm>
            <a:prstGeom prst="rect">
              <a:avLst/>
            </a:prstGeom>
            <a:solidFill>
              <a:schemeClr val="folHlink"/>
            </a:solidFill>
            <a:ln w="9525">
              <a:noFill/>
              <a:miter lim="800000"/>
            </a:ln>
            <a:effectLst/>
          </p:spPr>
          <p:txBody>
            <a:bodyPr>
              <a:spAutoFit/>
            </a:bodyPr>
            <a:lstStyle/>
            <a:p>
              <a:pPr>
                <a:spcBef>
                  <a:spcPct val="50000"/>
                </a:spcBef>
              </a:pPr>
              <a:r>
                <a:rPr kumimoji="1" lang="zh-CN" altLang="en-US" sz="2400">
                  <a:latin typeface="+mn-ea"/>
                  <a:ea typeface="+mn-ea"/>
                </a:rPr>
                <a:t>模块</a:t>
              </a:r>
              <a:r>
                <a:rPr kumimoji="1" lang="en-US" altLang="zh-CN" sz="2400">
                  <a:latin typeface="+mn-ea"/>
                  <a:ea typeface="+mn-ea"/>
                </a:rPr>
                <a:t>3</a:t>
              </a:r>
              <a:endParaRPr kumimoji="1" lang="en-US" altLang="zh-CN" sz="2400">
                <a:latin typeface="+mn-ea"/>
                <a:ea typeface="+mn-ea"/>
              </a:endParaRPr>
            </a:p>
          </p:txBody>
        </p:sp>
        <p:sp>
          <p:nvSpPr>
            <p:cNvPr id="638993" name="Line 17"/>
            <p:cNvSpPr>
              <a:spLocks noChangeShapeType="1"/>
            </p:cNvSpPr>
            <p:nvPr/>
          </p:nvSpPr>
          <p:spPr bwMode="auto">
            <a:xfrm flipH="1">
              <a:off x="4464" y="3072"/>
              <a:ext cx="192" cy="192"/>
            </a:xfrm>
            <a:prstGeom prst="line">
              <a:avLst/>
            </a:prstGeom>
            <a:noFill/>
            <a:ln w="9525">
              <a:solidFill>
                <a:schemeClr val="tx1"/>
              </a:solidFill>
              <a:round/>
            </a:ln>
            <a:effectLst/>
          </p:spPr>
          <p:txBody>
            <a:bodyPr wrap="none"/>
            <a:lstStyle/>
            <a:p>
              <a:endParaRPr lang="zh-CN" altLang="en-US">
                <a:latin typeface="+mn-ea"/>
                <a:ea typeface="+mn-ea"/>
              </a:endParaRPr>
            </a:p>
          </p:txBody>
        </p:sp>
        <p:sp>
          <p:nvSpPr>
            <p:cNvPr id="638994" name="Line 18"/>
            <p:cNvSpPr>
              <a:spLocks noChangeShapeType="1"/>
            </p:cNvSpPr>
            <p:nvPr/>
          </p:nvSpPr>
          <p:spPr bwMode="auto">
            <a:xfrm>
              <a:off x="4944" y="3072"/>
              <a:ext cx="240" cy="192"/>
            </a:xfrm>
            <a:prstGeom prst="line">
              <a:avLst/>
            </a:prstGeom>
            <a:noFill/>
            <a:ln w="9525">
              <a:solidFill>
                <a:schemeClr val="tx1"/>
              </a:solidFill>
              <a:round/>
            </a:ln>
            <a:effectLst/>
          </p:spPr>
          <p:txBody>
            <a:bodyPr wrap="none"/>
            <a:lstStyle/>
            <a:p>
              <a:endParaRPr lang="zh-CN" altLang="en-US">
                <a:latin typeface="+mn-ea"/>
                <a:ea typeface="+mn-ea"/>
              </a:endParaRPr>
            </a:p>
          </p:txBody>
        </p:sp>
        <p:sp>
          <p:nvSpPr>
            <p:cNvPr id="638995" name="Line 19"/>
            <p:cNvSpPr>
              <a:spLocks noChangeShapeType="1"/>
            </p:cNvSpPr>
            <p:nvPr/>
          </p:nvSpPr>
          <p:spPr bwMode="auto">
            <a:xfrm flipH="1">
              <a:off x="4128" y="3600"/>
              <a:ext cx="192" cy="240"/>
            </a:xfrm>
            <a:prstGeom prst="line">
              <a:avLst/>
            </a:prstGeom>
            <a:noFill/>
            <a:ln w="9525">
              <a:solidFill>
                <a:schemeClr val="tx1"/>
              </a:solidFill>
              <a:round/>
            </a:ln>
            <a:effectLst/>
          </p:spPr>
          <p:txBody>
            <a:bodyPr wrap="none"/>
            <a:lstStyle/>
            <a:p>
              <a:endParaRPr lang="zh-CN" altLang="en-US">
                <a:latin typeface="+mn-ea"/>
                <a:ea typeface="+mn-ea"/>
              </a:endParaRPr>
            </a:p>
          </p:txBody>
        </p:sp>
        <p:sp>
          <p:nvSpPr>
            <p:cNvPr id="638996" name="Line 20"/>
            <p:cNvSpPr>
              <a:spLocks noChangeShapeType="1"/>
            </p:cNvSpPr>
            <p:nvPr/>
          </p:nvSpPr>
          <p:spPr bwMode="auto">
            <a:xfrm>
              <a:off x="4656" y="3600"/>
              <a:ext cx="192" cy="240"/>
            </a:xfrm>
            <a:prstGeom prst="line">
              <a:avLst/>
            </a:prstGeom>
            <a:noFill/>
            <a:ln w="9525">
              <a:solidFill>
                <a:schemeClr val="tx1"/>
              </a:solidFill>
              <a:round/>
            </a:ln>
            <a:effectLst/>
          </p:spPr>
          <p:txBody>
            <a:bodyPr wrap="none"/>
            <a:lstStyle/>
            <a:p>
              <a:endParaRPr lang="zh-CN" altLang="en-US">
                <a:latin typeface="+mn-ea"/>
                <a:ea typeface="+mn-ea"/>
              </a:endParaRPr>
            </a:p>
          </p:txBody>
        </p:sp>
      </p:grpSp>
      <p:sp>
        <p:nvSpPr>
          <p:cNvPr id="638997" name="Text Box 21"/>
          <p:cNvSpPr txBox="1">
            <a:spLocks noChangeArrowheads="1"/>
          </p:cNvSpPr>
          <p:nvPr/>
        </p:nvSpPr>
        <p:spPr bwMode="auto">
          <a:xfrm>
            <a:off x="681990" y="5663248"/>
            <a:ext cx="6955750" cy="584775"/>
          </a:xfrm>
          <a:prstGeom prst="rect">
            <a:avLst/>
          </a:prstGeom>
          <a:noFill/>
          <a:ln w="9525">
            <a:noFill/>
            <a:miter lim="800000"/>
          </a:ln>
          <a:effectLst/>
        </p:spPr>
        <p:txBody>
          <a:bodyPr wrap="none">
            <a:spAutoFit/>
          </a:bodyPr>
          <a:lstStyle/>
          <a:p>
            <a:r>
              <a:rPr kumimoji="1" lang="zh-CN" altLang="en-US" sz="3200">
                <a:solidFill>
                  <a:srgbClr val="FFFFFF"/>
                </a:solidFill>
                <a:latin typeface="+mn-ea"/>
                <a:ea typeface="+mn-ea"/>
              </a:rPr>
              <a:t>例如 ：模块</a:t>
            </a:r>
            <a:r>
              <a:rPr kumimoji="1" lang="en-US" altLang="zh-CN" sz="3200">
                <a:solidFill>
                  <a:srgbClr val="FFFFFF"/>
                </a:solidFill>
                <a:latin typeface="+mn-ea"/>
                <a:ea typeface="+mn-ea"/>
              </a:rPr>
              <a:t>1</a:t>
            </a:r>
            <a:r>
              <a:rPr kumimoji="1" lang="zh-CN" altLang="en-US" sz="3200">
                <a:solidFill>
                  <a:srgbClr val="FFFFFF"/>
                </a:solidFill>
                <a:latin typeface="+mn-ea"/>
                <a:ea typeface="+mn-ea"/>
              </a:rPr>
              <a:t>和模块</a:t>
            </a:r>
            <a:r>
              <a:rPr kumimoji="1" lang="en-US" altLang="zh-CN" sz="3200">
                <a:solidFill>
                  <a:srgbClr val="FFFFFF"/>
                </a:solidFill>
                <a:latin typeface="+mn-ea"/>
                <a:ea typeface="+mn-ea"/>
              </a:rPr>
              <a:t>2</a:t>
            </a:r>
            <a:r>
              <a:rPr kumimoji="1" lang="zh-CN" altLang="en-US" sz="3200">
                <a:solidFill>
                  <a:srgbClr val="FFFFFF"/>
                </a:solidFill>
                <a:latin typeface="+mn-ea"/>
                <a:ea typeface="+mn-ea"/>
              </a:rPr>
              <a:t>，无直接联系。</a:t>
            </a:r>
            <a:endParaRPr kumimoji="1" lang="zh-CN" altLang="en-US" sz="3200">
              <a:solidFill>
                <a:srgbClr val="FFFFFF"/>
              </a:solidFill>
              <a:latin typeface="+mn-ea"/>
              <a:ea typeface="+mn-ea"/>
            </a:endParaRPr>
          </a:p>
        </p:txBody>
      </p:sp>
    </p:spTree>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638979"/>
                                        </p:tgtEl>
                                        <p:attrNameLst>
                                          <p:attrName>style.visibility</p:attrName>
                                        </p:attrNameLst>
                                      </p:cBhvr>
                                      <p:to>
                                        <p:strVal val="visible"/>
                                      </p:to>
                                    </p:set>
                                    <p:anim calcmode="lin" valueType="num">
                                      <p:cBhvr additive="base">
                                        <p:cTn id="7" dur="500" fill="hold"/>
                                        <p:tgtEl>
                                          <p:spTgt spid="638979"/>
                                        </p:tgtEl>
                                        <p:attrNameLst>
                                          <p:attrName>ppt_x</p:attrName>
                                        </p:attrNameLst>
                                      </p:cBhvr>
                                      <p:tavLst>
                                        <p:tav tm="0">
                                          <p:val>
                                            <p:strVal val="1+#ppt_w/2"/>
                                          </p:val>
                                        </p:tav>
                                        <p:tav tm="100000">
                                          <p:val>
                                            <p:strVal val="#ppt_x"/>
                                          </p:val>
                                        </p:tav>
                                      </p:tavLst>
                                    </p:anim>
                                    <p:anim calcmode="lin" valueType="num">
                                      <p:cBhvr additive="base">
                                        <p:cTn id="8" dur="500" fill="hold"/>
                                        <p:tgtEl>
                                          <p:spTgt spid="63897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638980"/>
                                        </p:tgtEl>
                                        <p:attrNameLst>
                                          <p:attrName>style.visibility</p:attrName>
                                        </p:attrNameLst>
                                      </p:cBhvr>
                                      <p:to>
                                        <p:strVal val="visible"/>
                                      </p:to>
                                    </p:set>
                                    <p:anim calcmode="lin" valueType="num">
                                      <p:cBhvr additive="base">
                                        <p:cTn id="13" dur="500" fill="hold"/>
                                        <p:tgtEl>
                                          <p:spTgt spid="638980"/>
                                        </p:tgtEl>
                                        <p:attrNameLst>
                                          <p:attrName>ppt_x</p:attrName>
                                        </p:attrNameLst>
                                      </p:cBhvr>
                                      <p:tavLst>
                                        <p:tav tm="0">
                                          <p:val>
                                            <p:strVal val="1+#ppt_w/2"/>
                                          </p:val>
                                        </p:tav>
                                        <p:tav tm="100000">
                                          <p:val>
                                            <p:strVal val="#ppt_x"/>
                                          </p:val>
                                        </p:tav>
                                      </p:tavLst>
                                    </p:anim>
                                    <p:anim calcmode="lin" valueType="num">
                                      <p:cBhvr additive="base">
                                        <p:cTn id="14" dur="500" fill="hold"/>
                                        <p:tgtEl>
                                          <p:spTgt spid="638980"/>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638981"/>
                                        </p:tgtEl>
                                        <p:attrNameLst>
                                          <p:attrName>style.visibility</p:attrName>
                                        </p:attrNameLst>
                                      </p:cBhvr>
                                      <p:to>
                                        <p:strVal val="visible"/>
                                      </p:to>
                                    </p:set>
                                    <p:anim calcmode="lin" valueType="num">
                                      <p:cBhvr additive="base">
                                        <p:cTn id="19" dur="500" fill="hold"/>
                                        <p:tgtEl>
                                          <p:spTgt spid="638981"/>
                                        </p:tgtEl>
                                        <p:attrNameLst>
                                          <p:attrName>ppt_x</p:attrName>
                                        </p:attrNameLst>
                                      </p:cBhvr>
                                      <p:tavLst>
                                        <p:tav tm="0">
                                          <p:val>
                                            <p:strVal val="1+#ppt_w/2"/>
                                          </p:val>
                                        </p:tav>
                                        <p:tav tm="100000">
                                          <p:val>
                                            <p:strVal val="#ppt_x"/>
                                          </p:val>
                                        </p:tav>
                                      </p:tavLst>
                                    </p:anim>
                                    <p:anim calcmode="lin" valueType="num">
                                      <p:cBhvr additive="base">
                                        <p:cTn id="20" dur="500" fill="hold"/>
                                        <p:tgtEl>
                                          <p:spTgt spid="638981"/>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638982"/>
                                        </p:tgtEl>
                                        <p:attrNameLst>
                                          <p:attrName>style.visibility</p:attrName>
                                        </p:attrNameLst>
                                      </p:cBhvr>
                                      <p:to>
                                        <p:strVal val="visible"/>
                                      </p:to>
                                    </p:set>
                                    <p:anim calcmode="lin" valueType="num">
                                      <p:cBhvr additive="base">
                                        <p:cTn id="25" dur="500" fill="hold"/>
                                        <p:tgtEl>
                                          <p:spTgt spid="638982"/>
                                        </p:tgtEl>
                                        <p:attrNameLst>
                                          <p:attrName>ppt_x</p:attrName>
                                        </p:attrNameLst>
                                      </p:cBhvr>
                                      <p:tavLst>
                                        <p:tav tm="0">
                                          <p:val>
                                            <p:strVal val="1+#ppt_w/2"/>
                                          </p:val>
                                        </p:tav>
                                        <p:tav tm="100000">
                                          <p:val>
                                            <p:strVal val="#ppt_x"/>
                                          </p:val>
                                        </p:tav>
                                      </p:tavLst>
                                    </p:anim>
                                    <p:anim calcmode="lin" valueType="num">
                                      <p:cBhvr additive="base">
                                        <p:cTn id="26" dur="500" fill="hold"/>
                                        <p:tgtEl>
                                          <p:spTgt spid="638982"/>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638983"/>
                                        </p:tgtEl>
                                        <p:attrNameLst>
                                          <p:attrName>style.visibility</p:attrName>
                                        </p:attrNameLst>
                                      </p:cBhvr>
                                      <p:to>
                                        <p:strVal val="visible"/>
                                      </p:to>
                                    </p:set>
                                    <p:anim calcmode="lin" valueType="num">
                                      <p:cBhvr additive="base">
                                        <p:cTn id="31" dur="500" fill="hold"/>
                                        <p:tgtEl>
                                          <p:spTgt spid="638983"/>
                                        </p:tgtEl>
                                        <p:attrNameLst>
                                          <p:attrName>ppt_x</p:attrName>
                                        </p:attrNameLst>
                                      </p:cBhvr>
                                      <p:tavLst>
                                        <p:tav tm="0">
                                          <p:val>
                                            <p:strVal val="1+#ppt_w/2"/>
                                          </p:val>
                                        </p:tav>
                                        <p:tav tm="100000">
                                          <p:val>
                                            <p:strVal val="#ppt_x"/>
                                          </p:val>
                                        </p:tav>
                                      </p:tavLst>
                                    </p:anim>
                                    <p:anim calcmode="lin" valueType="num">
                                      <p:cBhvr additive="base">
                                        <p:cTn id="32" dur="500" fill="hold"/>
                                        <p:tgtEl>
                                          <p:spTgt spid="638983"/>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2" fill="hold" grpId="0" nodeType="clickEffect">
                                  <p:stCondLst>
                                    <p:cond delay="0"/>
                                  </p:stCondLst>
                                  <p:childTnLst>
                                    <p:set>
                                      <p:cBhvr>
                                        <p:cTn id="36" dur="1" fill="hold">
                                          <p:stCondLst>
                                            <p:cond delay="0"/>
                                          </p:stCondLst>
                                        </p:cTn>
                                        <p:tgtEl>
                                          <p:spTgt spid="638984"/>
                                        </p:tgtEl>
                                        <p:attrNameLst>
                                          <p:attrName>style.visibility</p:attrName>
                                        </p:attrNameLst>
                                      </p:cBhvr>
                                      <p:to>
                                        <p:strVal val="visible"/>
                                      </p:to>
                                    </p:set>
                                    <p:anim calcmode="lin" valueType="num">
                                      <p:cBhvr additive="base">
                                        <p:cTn id="37" dur="500" fill="hold"/>
                                        <p:tgtEl>
                                          <p:spTgt spid="638984"/>
                                        </p:tgtEl>
                                        <p:attrNameLst>
                                          <p:attrName>ppt_x</p:attrName>
                                        </p:attrNameLst>
                                      </p:cBhvr>
                                      <p:tavLst>
                                        <p:tav tm="0">
                                          <p:val>
                                            <p:strVal val="1+#ppt_w/2"/>
                                          </p:val>
                                        </p:tav>
                                        <p:tav tm="100000">
                                          <p:val>
                                            <p:strVal val="#ppt_x"/>
                                          </p:val>
                                        </p:tav>
                                      </p:tavLst>
                                    </p:anim>
                                    <p:anim calcmode="lin" valueType="num">
                                      <p:cBhvr additive="base">
                                        <p:cTn id="38" dur="500" fill="hold"/>
                                        <p:tgtEl>
                                          <p:spTgt spid="638984"/>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2" fill="hold" grpId="0" nodeType="clickEffect">
                                  <p:stCondLst>
                                    <p:cond delay="0"/>
                                  </p:stCondLst>
                                  <p:childTnLst>
                                    <p:set>
                                      <p:cBhvr>
                                        <p:cTn id="42" dur="1" fill="hold">
                                          <p:stCondLst>
                                            <p:cond delay="0"/>
                                          </p:stCondLst>
                                        </p:cTn>
                                        <p:tgtEl>
                                          <p:spTgt spid="638985"/>
                                        </p:tgtEl>
                                        <p:attrNameLst>
                                          <p:attrName>style.visibility</p:attrName>
                                        </p:attrNameLst>
                                      </p:cBhvr>
                                      <p:to>
                                        <p:strVal val="visible"/>
                                      </p:to>
                                    </p:set>
                                    <p:anim calcmode="lin" valueType="num">
                                      <p:cBhvr additive="base">
                                        <p:cTn id="43" dur="500" fill="hold"/>
                                        <p:tgtEl>
                                          <p:spTgt spid="638985"/>
                                        </p:tgtEl>
                                        <p:attrNameLst>
                                          <p:attrName>ppt_x</p:attrName>
                                        </p:attrNameLst>
                                      </p:cBhvr>
                                      <p:tavLst>
                                        <p:tav tm="0">
                                          <p:val>
                                            <p:strVal val="1+#ppt_w/2"/>
                                          </p:val>
                                        </p:tav>
                                        <p:tav tm="100000">
                                          <p:val>
                                            <p:strVal val="#ppt_x"/>
                                          </p:val>
                                        </p:tav>
                                      </p:tavLst>
                                    </p:anim>
                                    <p:anim calcmode="lin" valueType="num">
                                      <p:cBhvr additive="base">
                                        <p:cTn id="44" dur="500" fill="hold"/>
                                        <p:tgtEl>
                                          <p:spTgt spid="638985"/>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2" fill="hold" grpId="0" nodeType="clickEffect">
                                  <p:stCondLst>
                                    <p:cond delay="0"/>
                                  </p:stCondLst>
                                  <p:childTnLst>
                                    <p:set>
                                      <p:cBhvr>
                                        <p:cTn id="48" dur="1" fill="hold">
                                          <p:stCondLst>
                                            <p:cond delay="0"/>
                                          </p:stCondLst>
                                        </p:cTn>
                                        <p:tgtEl>
                                          <p:spTgt spid="638986"/>
                                        </p:tgtEl>
                                        <p:attrNameLst>
                                          <p:attrName>style.visibility</p:attrName>
                                        </p:attrNameLst>
                                      </p:cBhvr>
                                      <p:to>
                                        <p:strVal val="visible"/>
                                      </p:to>
                                    </p:set>
                                    <p:anim calcmode="lin" valueType="num">
                                      <p:cBhvr additive="base">
                                        <p:cTn id="49" dur="500" fill="hold"/>
                                        <p:tgtEl>
                                          <p:spTgt spid="638986"/>
                                        </p:tgtEl>
                                        <p:attrNameLst>
                                          <p:attrName>ppt_x</p:attrName>
                                        </p:attrNameLst>
                                      </p:cBhvr>
                                      <p:tavLst>
                                        <p:tav tm="0">
                                          <p:val>
                                            <p:strVal val="1+#ppt_w/2"/>
                                          </p:val>
                                        </p:tav>
                                        <p:tav tm="100000">
                                          <p:val>
                                            <p:strVal val="#ppt_x"/>
                                          </p:val>
                                        </p:tav>
                                      </p:tavLst>
                                    </p:anim>
                                    <p:anim calcmode="lin" valueType="num">
                                      <p:cBhvr additive="base">
                                        <p:cTn id="50" dur="500" fill="hold"/>
                                        <p:tgtEl>
                                          <p:spTgt spid="638986"/>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47"/>
                                            </p:cond>
                                          </p:stCondLst>
                                          <p:endCondLst>
                                            <p:cond evt="onStopAudio" delay="0">
                                              <p:tgtEl>
                                                <p:sldTgt/>
                                              </p:tgtEl>
                                            </p:cond>
                                          </p:endCondLst>
                                        </p:cTn>
                                        <p:tgtEl>
                                          <p:sndTgt r:embed="rId1" name="whoosh.wav"/>
                                        </p:tgtEl>
                                      </p:cMediaNode>
                                    </p:audio>
                                  </p:subTnLst>
                                </p:cTn>
                              </p:par>
                            </p:childTnLst>
                          </p:cTn>
                        </p:par>
                      </p:childTnLst>
                    </p:cTn>
                  </p:par>
                  <p:par>
                    <p:cTn id="51" fill="hold">
                      <p:stCondLst>
                        <p:cond delay="indefinite"/>
                      </p:stCondLst>
                      <p:childTnLst>
                        <p:par>
                          <p:cTn id="52" fill="hold">
                            <p:stCondLst>
                              <p:cond delay="0"/>
                            </p:stCondLst>
                            <p:childTnLst>
                              <p:par>
                                <p:cTn id="53" presetID="4" presetClass="entr" presetSubtype="32" fill="hold" grpId="0" nodeType="clickEffect">
                                  <p:stCondLst>
                                    <p:cond delay="0"/>
                                  </p:stCondLst>
                                  <p:childTnLst>
                                    <p:set>
                                      <p:cBhvr>
                                        <p:cTn id="54" dur="1" fill="hold">
                                          <p:stCondLst>
                                            <p:cond delay="0"/>
                                          </p:stCondLst>
                                        </p:cTn>
                                        <p:tgtEl>
                                          <p:spTgt spid="638997">
                                            <p:txEl>
                                              <p:pRg st="4294967295" end="4294967295"/>
                                            </p:txEl>
                                          </p:spTgt>
                                        </p:tgtEl>
                                        <p:attrNameLst>
                                          <p:attrName>style.visibility</p:attrName>
                                        </p:attrNameLst>
                                      </p:cBhvr>
                                      <p:to>
                                        <p:strVal val="visible"/>
                                      </p:to>
                                    </p:set>
                                    <p:animEffect transition="in" filter="box(out)">
                                      <p:cBhvr>
                                        <p:cTn id="55" dur="500"/>
                                        <p:tgtEl>
                                          <p:spTgt spid="638997">
                                            <p:txEl>
                                              <p:pRg st="4294967295" end="4294967295"/>
                                            </p:txEl>
                                          </p:spTgt>
                                        </p:tgtEl>
                                      </p:cBhvr>
                                    </p:animEffect>
                                  </p:childTnLst>
                                  <p:subTnLst>
                                    <p:audio>
                                      <p:cMediaNode>
                                        <p:cTn display="0" masterRel="sameClick">
                                          <p:stCondLst>
                                            <p:cond evt="begin" delay="0">
                                              <p:tn val="53"/>
                                            </p:cond>
                                          </p:stCondLst>
                                          <p:endCondLst>
                                            <p:cond evt="onStopAudio" delay="0">
                                              <p:tgtEl>
                                                <p:sldTgt/>
                                              </p:tgtEl>
                                            </p:cond>
                                          </p:endCondLst>
                                        </p:cTn>
                                        <p:tgtEl>
                                          <p:sndTgt r:embed="rId2" name="CAMERA.WAV"/>
                                        </p:tgtEl>
                                      </p:cMediaNode>
                                    </p:audio>
                                  </p:subTnLst>
                                </p:cTn>
                              </p:par>
                            </p:childTnLst>
                          </p:cTn>
                        </p:par>
                      </p:childTnLst>
                    </p:cTn>
                  </p:par>
                  <p:par>
                    <p:cTn id="56" fill="hold">
                      <p:stCondLst>
                        <p:cond delay="indefinite"/>
                      </p:stCondLst>
                      <p:childTnLst>
                        <p:par>
                          <p:cTn id="57" fill="hold">
                            <p:stCondLst>
                              <p:cond delay="0"/>
                            </p:stCondLst>
                            <p:childTnLst>
                              <p:par>
                                <p:cTn id="58" presetID="4" presetClass="entr" presetSubtype="32" fill="hold" grpId="0" nodeType="clickEffect">
                                  <p:stCondLst>
                                    <p:cond delay="0"/>
                                  </p:stCondLst>
                                  <p:childTnLst>
                                    <p:set>
                                      <p:cBhvr>
                                        <p:cTn id="59" dur="1" fill="hold">
                                          <p:stCondLst>
                                            <p:cond delay="0"/>
                                          </p:stCondLst>
                                        </p:cTn>
                                        <p:tgtEl>
                                          <p:spTgt spid="638997">
                                            <p:txEl>
                                              <p:pRg st="0" end="0"/>
                                            </p:txEl>
                                          </p:spTgt>
                                        </p:tgtEl>
                                        <p:attrNameLst>
                                          <p:attrName>style.visibility</p:attrName>
                                        </p:attrNameLst>
                                      </p:cBhvr>
                                      <p:to>
                                        <p:strVal val="visible"/>
                                      </p:to>
                                    </p:set>
                                    <p:animEffect transition="in" filter="box(out)">
                                      <p:cBhvr>
                                        <p:cTn id="60" dur="500"/>
                                        <p:tgtEl>
                                          <p:spTgt spid="638997">
                                            <p:txEl>
                                              <p:pRg st="0" end="0"/>
                                            </p:txEl>
                                          </p:spTgt>
                                        </p:tgtEl>
                                      </p:cBhvr>
                                    </p:animEffect>
                                  </p:childTnLst>
                                  <p:subTnLst>
                                    <p:audio>
                                      <p:cMediaNode>
                                        <p:cTn display="0" masterRel="sameClick">
                                          <p:stCondLst>
                                            <p:cond evt="begin" delay="0">
                                              <p:tn val="58"/>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8979" grpId="0" animBg="1" autoUpdateAnimBg="0"/>
      <p:bldP spid="638980" grpId="0" animBg="1" autoUpdateAnimBg="0"/>
      <p:bldP spid="638981" grpId="0" animBg="1" autoUpdateAnimBg="0"/>
      <p:bldP spid="638982" grpId="0" animBg="1" autoUpdateAnimBg="0"/>
      <p:bldP spid="638983" grpId="0" animBg="1" autoUpdateAnimBg="0"/>
      <p:bldP spid="638984" grpId="0" animBg="1" autoUpdateAnimBg="0"/>
      <p:bldP spid="638985" grpId="0" animBg="1" autoUpdateAnimBg="0"/>
      <p:bldP spid="638986" grpId="0" bldLvl="0" animBg="1" autoUpdateAnimBg="0"/>
      <p:bldP spid="638997" grpId="0" autoUpdateAnimBg="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日期占位符 3"/>
          <p:cNvSpPr>
            <a:spLocks noGrp="1"/>
          </p:cNvSpPr>
          <p:nvPr>
            <p:ph type="dt" sz="half" idx="10"/>
          </p:nvPr>
        </p:nvSpPr>
        <p:spPr/>
        <p:txBody>
          <a:bodyPr/>
          <a:lstStyle/>
          <a:p>
            <a:fld id="{BAB8F432-3740-4D68-85FD-02D06DBD032A}" type="datetime1">
              <a:rPr lang="zh-CN" altLang="en-US">
                <a:latin typeface="+mn-ea"/>
                <a:ea typeface="+mn-ea"/>
              </a:rPr>
            </a:fld>
            <a:endParaRPr lang="en-US" altLang="zh-CN">
              <a:latin typeface="+mn-ea"/>
              <a:ea typeface="+mn-ea"/>
            </a:endParaRPr>
          </a:p>
        </p:txBody>
      </p:sp>
      <p:sp>
        <p:nvSpPr>
          <p:cNvPr id="26" name="灯片编号占位符 5"/>
          <p:cNvSpPr>
            <a:spLocks noGrp="1"/>
          </p:cNvSpPr>
          <p:nvPr>
            <p:ph type="sldNum" sz="quarter" idx="12"/>
          </p:nvPr>
        </p:nvSpPr>
        <p:spPr/>
        <p:txBody>
          <a:bodyPr/>
          <a:lstStyle/>
          <a:p>
            <a:fld id="{2566F041-77E6-4847-BBC6-B1D4615A22D0}" type="slidenum">
              <a:rPr lang="en-US" altLang="zh-CN">
                <a:latin typeface="+mn-ea"/>
                <a:ea typeface="+mn-ea"/>
              </a:rPr>
            </a:fld>
            <a:endParaRPr lang="en-US" altLang="zh-CN">
              <a:latin typeface="+mn-ea"/>
              <a:ea typeface="+mn-ea"/>
            </a:endParaRPr>
          </a:p>
        </p:txBody>
      </p:sp>
      <p:sp>
        <p:nvSpPr>
          <p:cNvPr id="641026" name="Text Box 2"/>
          <p:cNvSpPr txBox="1">
            <a:spLocks noChangeArrowheads="1"/>
          </p:cNvSpPr>
          <p:nvPr/>
        </p:nvSpPr>
        <p:spPr bwMode="auto">
          <a:xfrm>
            <a:off x="228600" y="152400"/>
            <a:ext cx="8915400" cy="1066800"/>
          </a:xfrm>
          <a:prstGeom prst="rect">
            <a:avLst/>
          </a:prstGeom>
          <a:solidFill>
            <a:srgbClr val="0000FF"/>
          </a:solidFill>
          <a:ln w="9525">
            <a:noFill/>
            <a:miter lim="800000"/>
          </a:ln>
          <a:effectLst/>
        </p:spPr>
        <p:txBody>
          <a:bodyPr>
            <a:spAutoFit/>
          </a:bodyPr>
          <a:lstStyle>
            <a:defPPr>
              <a:defRPr lang="zh-CN"/>
            </a:defPPr>
            <a:lvl1pPr>
              <a:defRPr kumimoji="1" sz="3200" b="1">
                <a:solidFill>
                  <a:srgbClr val="FFFFFF"/>
                </a:solidFill>
                <a:latin typeface="Times New Roman" panose="02020603050405020304" pitchFamily="18" charset="0"/>
              </a:defRPr>
            </a:lvl1pPr>
          </a:lstStyle>
          <a:p>
            <a:r>
              <a:rPr lang="en-US" altLang="zh-CN" dirty="0">
                <a:latin typeface="+mn-ea"/>
                <a:ea typeface="+mn-ea"/>
              </a:rPr>
              <a:t>2</a:t>
            </a:r>
            <a:r>
              <a:rPr lang="zh-CN" altLang="en-US" dirty="0">
                <a:latin typeface="+mn-ea"/>
                <a:ea typeface="+mn-ea"/>
              </a:rPr>
              <a:t>）数据耦合：两模块间交换的是简单数据（输入、输出参数）    </a:t>
            </a:r>
            <a:endParaRPr lang="zh-CN" altLang="en-US" dirty="0">
              <a:latin typeface="+mn-ea"/>
              <a:ea typeface="+mn-ea"/>
            </a:endParaRPr>
          </a:p>
        </p:txBody>
      </p:sp>
      <p:sp>
        <p:nvSpPr>
          <p:cNvPr id="641027" name="Text Box 3"/>
          <p:cNvSpPr txBox="1">
            <a:spLocks noChangeArrowheads="1"/>
          </p:cNvSpPr>
          <p:nvPr/>
        </p:nvSpPr>
        <p:spPr bwMode="auto">
          <a:xfrm>
            <a:off x="2692400" y="1747838"/>
            <a:ext cx="2641600" cy="457200"/>
          </a:xfrm>
          <a:prstGeom prst="rect">
            <a:avLst/>
          </a:prstGeom>
          <a:solidFill>
            <a:schemeClr val="folHlink"/>
          </a:solidFill>
          <a:ln w="9525">
            <a:noFill/>
            <a:miter lim="800000"/>
          </a:ln>
          <a:effectLst/>
        </p:spPr>
        <p:txBody>
          <a:bodyPr>
            <a:spAutoFit/>
          </a:bodyPr>
          <a:lstStyle/>
          <a:p>
            <a:pPr algn="ctr">
              <a:spcBef>
                <a:spcPct val="50000"/>
              </a:spcBef>
            </a:pPr>
            <a:r>
              <a:rPr kumimoji="1" lang="zh-CN" altLang="en-US" sz="2400">
                <a:latin typeface="+mn-ea"/>
                <a:ea typeface="+mn-ea"/>
              </a:rPr>
              <a:t>计算应扣款</a:t>
            </a:r>
            <a:endParaRPr kumimoji="1" lang="zh-CN" altLang="en-US" sz="2400">
              <a:latin typeface="+mn-ea"/>
              <a:ea typeface="+mn-ea"/>
            </a:endParaRPr>
          </a:p>
        </p:txBody>
      </p:sp>
      <p:sp>
        <p:nvSpPr>
          <p:cNvPr id="641028" name="Text Box 4"/>
          <p:cNvSpPr txBox="1">
            <a:spLocks noChangeArrowheads="1"/>
          </p:cNvSpPr>
          <p:nvPr/>
        </p:nvSpPr>
        <p:spPr bwMode="auto">
          <a:xfrm>
            <a:off x="1066800" y="5029200"/>
            <a:ext cx="1930400" cy="457200"/>
          </a:xfrm>
          <a:prstGeom prst="rect">
            <a:avLst/>
          </a:prstGeom>
          <a:solidFill>
            <a:schemeClr val="folHlink"/>
          </a:solidFill>
          <a:ln w="9525">
            <a:noFill/>
            <a:miter lim="800000"/>
          </a:ln>
          <a:effectLst/>
        </p:spPr>
        <p:txBody>
          <a:bodyPr>
            <a:spAutoFit/>
          </a:bodyPr>
          <a:lstStyle/>
          <a:p>
            <a:pPr algn="ctr">
              <a:spcBef>
                <a:spcPct val="50000"/>
              </a:spcBef>
            </a:pPr>
            <a:r>
              <a:rPr kumimoji="1" lang="zh-CN" altLang="en-US" sz="2400">
                <a:latin typeface="+mn-ea"/>
                <a:ea typeface="+mn-ea"/>
              </a:rPr>
              <a:t>计算水费</a:t>
            </a:r>
            <a:endParaRPr kumimoji="1" lang="zh-CN" altLang="en-US" sz="2400">
              <a:latin typeface="+mn-ea"/>
              <a:ea typeface="+mn-ea"/>
            </a:endParaRPr>
          </a:p>
        </p:txBody>
      </p:sp>
      <p:sp>
        <p:nvSpPr>
          <p:cNvPr id="641029" name="Text Box 5"/>
          <p:cNvSpPr txBox="1">
            <a:spLocks noChangeArrowheads="1"/>
          </p:cNvSpPr>
          <p:nvPr/>
        </p:nvSpPr>
        <p:spPr bwMode="auto">
          <a:xfrm>
            <a:off x="5232400" y="5029200"/>
            <a:ext cx="1930400" cy="457200"/>
          </a:xfrm>
          <a:prstGeom prst="rect">
            <a:avLst/>
          </a:prstGeom>
          <a:solidFill>
            <a:schemeClr val="folHlink"/>
          </a:solidFill>
          <a:ln w="9525">
            <a:noFill/>
            <a:miter lim="800000"/>
          </a:ln>
          <a:effectLst/>
        </p:spPr>
        <p:txBody>
          <a:bodyPr>
            <a:spAutoFit/>
          </a:bodyPr>
          <a:lstStyle/>
          <a:p>
            <a:pPr algn="ctr">
              <a:spcBef>
                <a:spcPct val="50000"/>
              </a:spcBef>
            </a:pPr>
            <a:r>
              <a:rPr kumimoji="1" lang="zh-CN" altLang="en-US" sz="2400">
                <a:latin typeface="+mn-ea"/>
                <a:ea typeface="+mn-ea"/>
              </a:rPr>
              <a:t>计算电费</a:t>
            </a:r>
            <a:endParaRPr kumimoji="1" lang="zh-CN" altLang="en-US" sz="2400">
              <a:latin typeface="+mn-ea"/>
              <a:ea typeface="+mn-ea"/>
            </a:endParaRPr>
          </a:p>
        </p:txBody>
      </p:sp>
      <p:sp>
        <p:nvSpPr>
          <p:cNvPr id="641030" name="Line 6"/>
          <p:cNvSpPr>
            <a:spLocks noChangeShapeType="1"/>
          </p:cNvSpPr>
          <p:nvPr/>
        </p:nvSpPr>
        <p:spPr bwMode="auto">
          <a:xfrm flipH="1">
            <a:off x="2286000" y="2784475"/>
            <a:ext cx="812800" cy="2071688"/>
          </a:xfrm>
          <a:prstGeom prst="line">
            <a:avLst/>
          </a:prstGeom>
          <a:noFill/>
          <a:ln w="19050">
            <a:solidFill>
              <a:schemeClr val="tx1"/>
            </a:solidFill>
            <a:round/>
            <a:tailEnd type="triangle" w="lg" len="lg"/>
          </a:ln>
          <a:effectLst/>
        </p:spPr>
        <p:txBody>
          <a:bodyPr wrap="none"/>
          <a:lstStyle/>
          <a:p>
            <a:endParaRPr lang="zh-CN" altLang="en-US">
              <a:latin typeface="+mn-ea"/>
              <a:ea typeface="+mn-ea"/>
            </a:endParaRPr>
          </a:p>
        </p:txBody>
      </p:sp>
      <p:sp>
        <p:nvSpPr>
          <p:cNvPr id="641031" name="Line 7"/>
          <p:cNvSpPr>
            <a:spLocks noChangeShapeType="1"/>
          </p:cNvSpPr>
          <p:nvPr/>
        </p:nvSpPr>
        <p:spPr bwMode="auto">
          <a:xfrm>
            <a:off x="4724400" y="2784475"/>
            <a:ext cx="914400" cy="1900238"/>
          </a:xfrm>
          <a:prstGeom prst="line">
            <a:avLst/>
          </a:prstGeom>
          <a:noFill/>
          <a:ln w="19050">
            <a:solidFill>
              <a:schemeClr val="tx1"/>
            </a:solidFill>
            <a:round/>
            <a:tailEnd type="triangle" w="lg" len="lg"/>
          </a:ln>
          <a:effectLst/>
        </p:spPr>
        <p:txBody>
          <a:bodyPr wrap="none"/>
          <a:lstStyle/>
          <a:p>
            <a:endParaRPr lang="zh-CN" altLang="en-US">
              <a:latin typeface="+mn-ea"/>
              <a:ea typeface="+mn-ea"/>
            </a:endParaRPr>
          </a:p>
        </p:txBody>
      </p:sp>
      <p:sp>
        <p:nvSpPr>
          <p:cNvPr id="641032" name="Text Box 8"/>
          <p:cNvSpPr txBox="1">
            <a:spLocks noChangeArrowheads="1"/>
          </p:cNvSpPr>
          <p:nvPr/>
        </p:nvSpPr>
        <p:spPr bwMode="auto">
          <a:xfrm>
            <a:off x="1270000" y="2957513"/>
            <a:ext cx="1320800" cy="396875"/>
          </a:xfrm>
          <a:prstGeom prst="rect">
            <a:avLst/>
          </a:prstGeom>
          <a:noFill/>
          <a:ln w="9525">
            <a:noFill/>
            <a:miter lim="800000"/>
          </a:ln>
          <a:effectLst/>
        </p:spPr>
        <p:txBody>
          <a:bodyPr>
            <a:spAutoFit/>
          </a:bodyPr>
          <a:lstStyle/>
          <a:p>
            <a:pPr>
              <a:spcBef>
                <a:spcPct val="50000"/>
              </a:spcBef>
            </a:pPr>
            <a:r>
              <a:rPr kumimoji="1" lang="zh-CN" altLang="en-US" sz="2000">
                <a:latin typeface="+mn-ea"/>
                <a:ea typeface="+mn-ea"/>
              </a:rPr>
              <a:t>用水量</a:t>
            </a:r>
            <a:endParaRPr kumimoji="1" lang="zh-CN" altLang="en-US" sz="2000">
              <a:latin typeface="+mn-ea"/>
              <a:ea typeface="+mn-ea"/>
            </a:endParaRPr>
          </a:p>
        </p:txBody>
      </p:sp>
      <p:sp>
        <p:nvSpPr>
          <p:cNvPr id="641033" name="Text Box 9"/>
          <p:cNvSpPr txBox="1">
            <a:spLocks noChangeArrowheads="1"/>
          </p:cNvSpPr>
          <p:nvPr/>
        </p:nvSpPr>
        <p:spPr bwMode="auto">
          <a:xfrm>
            <a:off x="2895600" y="3648075"/>
            <a:ext cx="1016000" cy="396875"/>
          </a:xfrm>
          <a:prstGeom prst="rect">
            <a:avLst/>
          </a:prstGeom>
          <a:noFill/>
          <a:ln w="9525">
            <a:noFill/>
            <a:miter lim="800000"/>
          </a:ln>
          <a:effectLst/>
        </p:spPr>
        <p:txBody>
          <a:bodyPr>
            <a:spAutoFit/>
          </a:bodyPr>
          <a:lstStyle/>
          <a:p>
            <a:pPr>
              <a:spcBef>
                <a:spcPct val="50000"/>
              </a:spcBef>
            </a:pPr>
            <a:r>
              <a:rPr kumimoji="1" lang="zh-CN" altLang="en-US" sz="2000">
                <a:latin typeface="+mn-ea"/>
                <a:ea typeface="+mn-ea"/>
              </a:rPr>
              <a:t>水费</a:t>
            </a:r>
            <a:endParaRPr kumimoji="1" lang="zh-CN" altLang="en-US" sz="2000">
              <a:latin typeface="+mn-ea"/>
              <a:ea typeface="+mn-ea"/>
            </a:endParaRPr>
          </a:p>
        </p:txBody>
      </p:sp>
      <p:sp>
        <p:nvSpPr>
          <p:cNvPr id="641034" name="Text Box 10"/>
          <p:cNvSpPr txBox="1">
            <a:spLocks noChangeArrowheads="1"/>
          </p:cNvSpPr>
          <p:nvPr/>
        </p:nvSpPr>
        <p:spPr bwMode="auto">
          <a:xfrm>
            <a:off x="4216400" y="3648075"/>
            <a:ext cx="1016000" cy="396875"/>
          </a:xfrm>
          <a:prstGeom prst="rect">
            <a:avLst/>
          </a:prstGeom>
          <a:noFill/>
          <a:ln w="9525">
            <a:noFill/>
            <a:miter lim="800000"/>
          </a:ln>
          <a:effectLst/>
        </p:spPr>
        <p:txBody>
          <a:bodyPr>
            <a:spAutoFit/>
          </a:bodyPr>
          <a:lstStyle/>
          <a:p>
            <a:pPr>
              <a:spcBef>
                <a:spcPct val="50000"/>
              </a:spcBef>
            </a:pPr>
            <a:r>
              <a:rPr kumimoji="1" lang="zh-CN" altLang="en-US" sz="2000">
                <a:latin typeface="+mn-ea"/>
                <a:ea typeface="+mn-ea"/>
              </a:rPr>
              <a:t>电费</a:t>
            </a:r>
            <a:endParaRPr kumimoji="1" lang="zh-CN" altLang="en-US" sz="2000">
              <a:latin typeface="+mn-ea"/>
              <a:ea typeface="+mn-ea"/>
            </a:endParaRPr>
          </a:p>
        </p:txBody>
      </p:sp>
      <p:sp>
        <p:nvSpPr>
          <p:cNvPr id="641035" name="Text Box 11"/>
          <p:cNvSpPr txBox="1">
            <a:spLocks noChangeArrowheads="1"/>
          </p:cNvSpPr>
          <p:nvPr/>
        </p:nvSpPr>
        <p:spPr bwMode="auto">
          <a:xfrm>
            <a:off x="5435600" y="2784475"/>
            <a:ext cx="1320800" cy="396875"/>
          </a:xfrm>
          <a:prstGeom prst="rect">
            <a:avLst/>
          </a:prstGeom>
          <a:noFill/>
          <a:ln w="9525">
            <a:noFill/>
            <a:miter lim="800000"/>
          </a:ln>
          <a:effectLst/>
        </p:spPr>
        <p:txBody>
          <a:bodyPr>
            <a:spAutoFit/>
          </a:bodyPr>
          <a:lstStyle/>
          <a:p>
            <a:pPr>
              <a:spcBef>
                <a:spcPct val="50000"/>
              </a:spcBef>
            </a:pPr>
            <a:r>
              <a:rPr kumimoji="1" lang="zh-CN" altLang="en-US" sz="2000">
                <a:latin typeface="+mn-ea"/>
                <a:ea typeface="+mn-ea"/>
              </a:rPr>
              <a:t>用电量</a:t>
            </a:r>
            <a:endParaRPr kumimoji="1" lang="zh-CN" altLang="en-US" sz="2000">
              <a:latin typeface="+mn-ea"/>
              <a:ea typeface="+mn-ea"/>
            </a:endParaRPr>
          </a:p>
        </p:txBody>
      </p:sp>
      <p:grpSp>
        <p:nvGrpSpPr>
          <p:cNvPr id="641036" name="Group 12"/>
          <p:cNvGrpSpPr/>
          <p:nvPr/>
        </p:nvGrpSpPr>
        <p:grpSpPr bwMode="auto">
          <a:xfrm>
            <a:off x="2184400" y="3048000"/>
            <a:ext cx="558800" cy="1463675"/>
            <a:chOff x="1376" y="1920"/>
            <a:chExt cx="352" cy="922"/>
          </a:xfrm>
        </p:grpSpPr>
        <p:sp>
          <p:nvSpPr>
            <p:cNvPr id="641037" name="Line 13"/>
            <p:cNvSpPr>
              <a:spLocks noChangeShapeType="1"/>
            </p:cNvSpPr>
            <p:nvPr/>
          </p:nvSpPr>
          <p:spPr bwMode="auto">
            <a:xfrm flipH="1">
              <a:off x="1376" y="1971"/>
              <a:ext cx="320" cy="871"/>
            </a:xfrm>
            <a:prstGeom prst="line">
              <a:avLst/>
            </a:prstGeom>
            <a:noFill/>
            <a:ln w="28575">
              <a:solidFill>
                <a:schemeClr val="folHlink"/>
              </a:solidFill>
              <a:round/>
              <a:tailEnd type="triangle" w="lg" len="lg"/>
            </a:ln>
            <a:effectLst/>
          </p:spPr>
          <p:txBody>
            <a:bodyPr wrap="none"/>
            <a:lstStyle/>
            <a:p>
              <a:endParaRPr lang="zh-CN" altLang="en-US">
                <a:latin typeface="+mn-ea"/>
                <a:ea typeface="+mn-ea"/>
              </a:endParaRPr>
            </a:p>
          </p:txBody>
        </p:sp>
        <p:sp>
          <p:nvSpPr>
            <p:cNvPr id="641038" name="Oval 14"/>
            <p:cNvSpPr>
              <a:spLocks noChangeArrowheads="1"/>
            </p:cNvSpPr>
            <p:nvPr/>
          </p:nvSpPr>
          <p:spPr bwMode="auto">
            <a:xfrm>
              <a:off x="1680" y="1920"/>
              <a:ext cx="48" cy="48"/>
            </a:xfrm>
            <a:prstGeom prst="ellipse">
              <a:avLst/>
            </a:prstGeom>
            <a:solidFill>
              <a:schemeClr val="accent1"/>
            </a:solidFill>
            <a:ln w="9525">
              <a:solidFill>
                <a:schemeClr val="tx1"/>
              </a:solidFill>
              <a:round/>
            </a:ln>
            <a:effectLst/>
          </p:spPr>
          <p:txBody>
            <a:bodyPr wrap="none" anchor="ctr"/>
            <a:lstStyle/>
            <a:p>
              <a:endParaRPr lang="zh-CN" altLang="en-US">
                <a:latin typeface="+mn-ea"/>
                <a:ea typeface="+mn-ea"/>
              </a:endParaRPr>
            </a:p>
          </p:txBody>
        </p:sp>
      </p:grpSp>
      <p:grpSp>
        <p:nvGrpSpPr>
          <p:cNvPr id="641039" name="Group 15"/>
          <p:cNvGrpSpPr/>
          <p:nvPr/>
        </p:nvGrpSpPr>
        <p:grpSpPr bwMode="auto">
          <a:xfrm>
            <a:off x="2667000" y="3302000"/>
            <a:ext cx="533400" cy="1422400"/>
            <a:chOff x="1680" y="2080"/>
            <a:chExt cx="336" cy="896"/>
          </a:xfrm>
        </p:grpSpPr>
        <p:sp>
          <p:nvSpPr>
            <p:cNvPr id="641040" name="Line 16"/>
            <p:cNvSpPr>
              <a:spLocks noChangeShapeType="1"/>
            </p:cNvSpPr>
            <p:nvPr/>
          </p:nvSpPr>
          <p:spPr bwMode="auto">
            <a:xfrm flipV="1">
              <a:off x="1696" y="2080"/>
              <a:ext cx="320" cy="871"/>
            </a:xfrm>
            <a:prstGeom prst="line">
              <a:avLst/>
            </a:prstGeom>
            <a:noFill/>
            <a:ln w="28575">
              <a:solidFill>
                <a:schemeClr val="folHlink"/>
              </a:solidFill>
              <a:round/>
              <a:tailEnd type="triangle" w="lg" len="lg"/>
            </a:ln>
            <a:effectLst/>
          </p:spPr>
          <p:txBody>
            <a:bodyPr wrap="none"/>
            <a:lstStyle/>
            <a:p>
              <a:endParaRPr lang="zh-CN" altLang="en-US">
                <a:latin typeface="+mn-ea"/>
                <a:ea typeface="+mn-ea"/>
              </a:endParaRPr>
            </a:p>
          </p:txBody>
        </p:sp>
        <p:sp>
          <p:nvSpPr>
            <p:cNvPr id="641041" name="Oval 17"/>
            <p:cNvSpPr>
              <a:spLocks noChangeArrowheads="1"/>
            </p:cNvSpPr>
            <p:nvPr/>
          </p:nvSpPr>
          <p:spPr bwMode="auto">
            <a:xfrm>
              <a:off x="1680" y="2928"/>
              <a:ext cx="48" cy="48"/>
            </a:xfrm>
            <a:prstGeom prst="ellipse">
              <a:avLst/>
            </a:prstGeom>
            <a:solidFill>
              <a:schemeClr val="accent1"/>
            </a:solidFill>
            <a:ln w="9525">
              <a:solidFill>
                <a:schemeClr val="tx1"/>
              </a:solidFill>
              <a:round/>
            </a:ln>
            <a:effectLst/>
          </p:spPr>
          <p:txBody>
            <a:bodyPr wrap="none" anchor="ctr"/>
            <a:lstStyle/>
            <a:p>
              <a:endParaRPr lang="zh-CN" altLang="en-US">
                <a:latin typeface="+mn-ea"/>
                <a:ea typeface="+mn-ea"/>
              </a:endParaRPr>
            </a:p>
          </p:txBody>
        </p:sp>
      </p:grpSp>
      <p:grpSp>
        <p:nvGrpSpPr>
          <p:cNvPr id="641042" name="Group 18"/>
          <p:cNvGrpSpPr/>
          <p:nvPr/>
        </p:nvGrpSpPr>
        <p:grpSpPr bwMode="auto">
          <a:xfrm>
            <a:off x="5211763" y="2936875"/>
            <a:ext cx="528637" cy="1055688"/>
            <a:chOff x="3283" y="1850"/>
            <a:chExt cx="333" cy="665"/>
          </a:xfrm>
        </p:grpSpPr>
        <p:sp>
          <p:nvSpPr>
            <p:cNvPr id="641043" name="Line 19"/>
            <p:cNvSpPr>
              <a:spLocks noChangeShapeType="1"/>
            </p:cNvSpPr>
            <p:nvPr/>
          </p:nvSpPr>
          <p:spPr bwMode="auto">
            <a:xfrm>
              <a:off x="3296" y="1863"/>
              <a:ext cx="320" cy="652"/>
            </a:xfrm>
            <a:prstGeom prst="line">
              <a:avLst/>
            </a:prstGeom>
            <a:noFill/>
            <a:ln w="28575">
              <a:solidFill>
                <a:schemeClr val="folHlink"/>
              </a:solidFill>
              <a:round/>
              <a:tailEnd type="triangle" w="lg" len="lg"/>
            </a:ln>
            <a:effectLst/>
          </p:spPr>
          <p:txBody>
            <a:bodyPr wrap="none"/>
            <a:lstStyle/>
            <a:p>
              <a:endParaRPr lang="zh-CN" altLang="en-US">
                <a:latin typeface="+mn-ea"/>
                <a:ea typeface="+mn-ea"/>
              </a:endParaRPr>
            </a:p>
          </p:txBody>
        </p:sp>
        <p:sp>
          <p:nvSpPr>
            <p:cNvPr id="641044" name="Oval 20"/>
            <p:cNvSpPr>
              <a:spLocks noChangeArrowheads="1"/>
            </p:cNvSpPr>
            <p:nvPr/>
          </p:nvSpPr>
          <p:spPr bwMode="auto">
            <a:xfrm>
              <a:off x="3283" y="1850"/>
              <a:ext cx="48" cy="48"/>
            </a:xfrm>
            <a:prstGeom prst="ellipse">
              <a:avLst/>
            </a:prstGeom>
            <a:solidFill>
              <a:schemeClr val="accent1"/>
            </a:solidFill>
            <a:ln w="9525">
              <a:solidFill>
                <a:schemeClr val="tx1"/>
              </a:solidFill>
              <a:round/>
            </a:ln>
            <a:effectLst/>
          </p:spPr>
          <p:txBody>
            <a:bodyPr wrap="none" anchor="ctr"/>
            <a:lstStyle/>
            <a:p>
              <a:endParaRPr lang="zh-CN" altLang="en-US">
                <a:latin typeface="+mn-ea"/>
                <a:ea typeface="+mn-ea"/>
              </a:endParaRPr>
            </a:p>
          </p:txBody>
        </p:sp>
      </p:grpSp>
      <p:grpSp>
        <p:nvGrpSpPr>
          <p:cNvPr id="641045" name="Group 21"/>
          <p:cNvGrpSpPr/>
          <p:nvPr/>
        </p:nvGrpSpPr>
        <p:grpSpPr bwMode="auto">
          <a:xfrm>
            <a:off x="4622800" y="3128963"/>
            <a:ext cx="558800" cy="1062037"/>
            <a:chOff x="2912" y="1971"/>
            <a:chExt cx="352" cy="669"/>
          </a:xfrm>
        </p:grpSpPr>
        <p:sp>
          <p:nvSpPr>
            <p:cNvPr id="641046" name="Line 22"/>
            <p:cNvSpPr>
              <a:spLocks noChangeShapeType="1"/>
            </p:cNvSpPr>
            <p:nvPr/>
          </p:nvSpPr>
          <p:spPr bwMode="auto">
            <a:xfrm flipH="1" flipV="1">
              <a:off x="2912" y="1971"/>
              <a:ext cx="320" cy="653"/>
            </a:xfrm>
            <a:prstGeom prst="line">
              <a:avLst/>
            </a:prstGeom>
            <a:noFill/>
            <a:ln w="28575">
              <a:solidFill>
                <a:schemeClr val="folHlink"/>
              </a:solidFill>
              <a:round/>
              <a:tailEnd type="triangle" w="lg" len="lg"/>
            </a:ln>
            <a:effectLst/>
          </p:spPr>
          <p:txBody>
            <a:bodyPr wrap="none"/>
            <a:lstStyle/>
            <a:p>
              <a:endParaRPr lang="zh-CN" altLang="en-US">
                <a:latin typeface="+mn-ea"/>
                <a:ea typeface="+mn-ea"/>
              </a:endParaRPr>
            </a:p>
          </p:txBody>
        </p:sp>
        <p:sp>
          <p:nvSpPr>
            <p:cNvPr id="641047" name="Oval 23"/>
            <p:cNvSpPr>
              <a:spLocks noChangeArrowheads="1"/>
            </p:cNvSpPr>
            <p:nvPr/>
          </p:nvSpPr>
          <p:spPr bwMode="auto">
            <a:xfrm>
              <a:off x="3216" y="2592"/>
              <a:ext cx="48" cy="48"/>
            </a:xfrm>
            <a:prstGeom prst="ellipse">
              <a:avLst/>
            </a:prstGeom>
            <a:solidFill>
              <a:schemeClr val="accent1"/>
            </a:solidFill>
            <a:ln w="9525">
              <a:solidFill>
                <a:schemeClr val="tx1"/>
              </a:solidFill>
              <a:round/>
            </a:ln>
            <a:effectLst/>
          </p:spPr>
          <p:txBody>
            <a:bodyPr wrap="none" anchor="ctr"/>
            <a:lstStyle/>
            <a:p>
              <a:endParaRPr lang="zh-CN" altLang="en-US">
                <a:latin typeface="+mn-ea"/>
                <a:ea typeface="+mn-ea"/>
              </a:endParaRPr>
            </a:p>
          </p:txBody>
        </p:sp>
      </p:grpSp>
    </p:spTree>
  </p:cSld>
  <p:clrMapOvr>
    <a:masterClrMapping/>
  </p:clrMapOvr>
  <p:transition>
    <p:strips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641036"/>
                                        </p:tgtEl>
                                        <p:attrNameLst>
                                          <p:attrName>style.visibility</p:attrName>
                                        </p:attrNameLst>
                                      </p:cBhvr>
                                      <p:to>
                                        <p:strVal val="visible"/>
                                      </p:to>
                                    </p:set>
                                    <p:anim calcmode="lin" valueType="num">
                                      <p:cBhvr additive="base">
                                        <p:cTn id="7" dur="500" fill="hold"/>
                                        <p:tgtEl>
                                          <p:spTgt spid="641036"/>
                                        </p:tgtEl>
                                        <p:attrNameLst>
                                          <p:attrName>ppt_x</p:attrName>
                                        </p:attrNameLst>
                                      </p:cBhvr>
                                      <p:tavLst>
                                        <p:tav tm="0">
                                          <p:val>
                                            <p:strVal val="0-#ppt_w/2"/>
                                          </p:val>
                                        </p:tav>
                                        <p:tav tm="100000">
                                          <p:val>
                                            <p:strVal val="#ppt_x"/>
                                          </p:val>
                                        </p:tav>
                                      </p:tavLst>
                                    </p:anim>
                                    <p:anim calcmode="lin" valueType="num">
                                      <p:cBhvr additive="base">
                                        <p:cTn id="8" dur="500" fill="hold"/>
                                        <p:tgtEl>
                                          <p:spTgt spid="64103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641042"/>
                                        </p:tgtEl>
                                        <p:attrNameLst>
                                          <p:attrName>style.visibility</p:attrName>
                                        </p:attrNameLst>
                                      </p:cBhvr>
                                      <p:to>
                                        <p:strVal val="visible"/>
                                      </p:to>
                                    </p:set>
                                    <p:anim calcmode="lin" valueType="num">
                                      <p:cBhvr additive="base">
                                        <p:cTn id="13" dur="500" fill="hold"/>
                                        <p:tgtEl>
                                          <p:spTgt spid="641042"/>
                                        </p:tgtEl>
                                        <p:attrNameLst>
                                          <p:attrName>ppt_x</p:attrName>
                                        </p:attrNameLst>
                                      </p:cBhvr>
                                      <p:tavLst>
                                        <p:tav tm="0">
                                          <p:val>
                                            <p:strVal val="0-#ppt_w/2"/>
                                          </p:val>
                                        </p:tav>
                                        <p:tav tm="100000">
                                          <p:val>
                                            <p:strVal val="#ppt_x"/>
                                          </p:val>
                                        </p:tav>
                                      </p:tavLst>
                                    </p:anim>
                                    <p:anim calcmode="lin" valueType="num">
                                      <p:cBhvr additive="base">
                                        <p:cTn id="14" dur="500" fill="hold"/>
                                        <p:tgtEl>
                                          <p:spTgt spid="641042"/>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641039"/>
                                        </p:tgtEl>
                                        <p:attrNameLst>
                                          <p:attrName>style.visibility</p:attrName>
                                        </p:attrNameLst>
                                      </p:cBhvr>
                                      <p:to>
                                        <p:strVal val="visible"/>
                                      </p:to>
                                    </p:set>
                                    <p:anim calcmode="lin" valueType="num">
                                      <p:cBhvr additive="base">
                                        <p:cTn id="19" dur="500" fill="hold"/>
                                        <p:tgtEl>
                                          <p:spTgt spid="641039"/>
                                        </p:tgtEl>
                                        <p:attrNameLst>
                                          <p:attrName>ppt_x</p:attrName>
                                        </p:attrNameLst>
                                      </p:cBhvr>
                                      <p:tavLst>
                                        <p:tav tm="0">
                                          <p:val>
                                            <p:strVal val="0-#ppt_w/2"/>
                                          </p:val>
                                        </p:tav>
                                        <p:tav tm="100000">
                                          <p:val>
                                            <p:strVal val="#ppt_x"/>
                                          </p:val>
                                        </p:tav>
                                      </p:tavLst>
                                    </p:anim>
                                    <p:anim calcmode="lin" valueType="num">
                                      <p:cBhvr additive="base">
                                        <p:cTn id="20" dur="500" fill="hold"/>
                                        <p:tgtEl>
                                          <p:spTgt spid="641039"/>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641045"/>
                                        </p:tgtEl>
                                        <p:attrNameLst>
                                          <p:attrName>style.visibility</p:attrName>
                                        </p:attrNameLst>
                                      </p:cBhvr>
                                      <p:to>
                                        <p:strVal val="visible"/>
                                      </p:to>
                                    </p:set>
                                    <p:anim calcmode="lin" valueType="num">
                                      <p:cBhvr additive="base">
                                        <p:cTn id="25" dur="500" fill="hold"/>
                                        <p:tgtEl>
                                          <p:spTgt spid="641045"/>
                                        </p:tgtEl>
                                        <p:attrNameLst>
                                          <p:attrName>ppt_x</p:attrName>
                                        </p:attrNameLst>
                                      </p:cBhvr>
                                      <p:tavLst>
                                        <p:tav tm="0">
                                          <p:val>
                                            <p:strVal val="0-#ppt_w/2"/>
                                          </p:val>
                                        </p:tav>
                                        <p:tav tm="100000">
                                          <p:val>
                                            <p:strVal val="#ppt_x"/>
                                          </p:val>
                                        </p:tav>
                                      </p:tavLst>
                                    </p:anim>
                                    <p:anim calcmode="lin" valueType="num">
                                      <p:cBhvr additive="base">
                                        <p:cTn id="26" dur="500" fill="hold"/>
                                        <p:tgtEl>
                                          <p:spTgt spid="64104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日期占位符 3"/>
          <p:cNvSpPr>
            <a:spLocks noGrp="1"/>
          </p:cNvSpPr>
          <p:nvPr>
            <p:ph type="dt" sz="half" idx="10"/>
          </p:nvPr>
        </p:nvSpPr>
        <p:spPr/>
        <p:txBody>
          <a:bodyPr/>
          <a:lstStyle/>
          <a:p>
            <a:fld id="{347E2365-ED2D-429E-A694-86599A7D5789}" type="datetime1">
              <a:rPr lang="zh-CN" altLang="en-US">
                <a:latin typeface="+mn-ea"/>
                <a:ea typeface="+mn-ea"/>
              </a:rPr>
            </a:fld>
            <a:endParaRPr lang="en-US" altLang="zh-CN">
              <a:latin typeface="+mn-ea"/>
              <a:ea typeface="+mn-ea"/>
            </a:endParaRPr>
          </a:p>
        </p:txBody>
      </p:sp>
      <p:sp>
        <p:nvSpPr>
          <p:cNvPr id="19" name="灯片编号占位符 5"/>
          <p:cNvSpPr>
            <a:spLocks noGrp="1"/>
          </p:cNvSpPr>
          <p:nvPr>
            <p:ph type="sldNum" sz="quarter" idx="12"/>
          </p:nvPr>
        </p:nvSpPr>
        <p:spPr/>
        <p:txBody>
          <a:bodyPr/>
          <a:lstStyle/>
          <a:p>
            <a:fld id="{4C950114-7092-4930-A99E-8EB0C9381ED9}" type="slidenum">
              <a:rPr lang="en-US" altLang="zh-CN">
                <a:latin typeface="+mn-ea"/>
                <a:ea typeface="+mn-ea"/>
              </a:rPr>
            </a:fld>
            <a:endParaRPr lang="en-US" altLang="zh-CN">
              <a:latin typeface="+mn-ea"/>
              <a:ea typeface="+mn-ea"/>
            </a:endParaRPr>
          </a:p>
        </p:txBody>
      </p:sp>
      <p:sp>
        <p:nvSpPr>
          <p:cNvPr id="643074" name="Text Box 2"/>
          <p:cNvSpPr txBox="1">
            <a:spLocks noChangeArrowheads="1"/>
          </p:cNvSpPr>
          <p:nvPr/>
        </p:nvSpPr>
        <p:spPr bwMode="auto">
          <a:xfrm>
            <a:off x="304800" y="381000"/>
            <a:ext cx="8839200" cy="1066800"/>
          </a:xfrm>
          <a:prstGeom prst="rect">
            <a:avLst/>
          </a:prstGeom>
          <a:solidFill>
            <a:srgbClr val="0000FF"/>
          </a:solidFill>
          <a:ln w="9525">
            <a:noFill/>
            <a:miter lim="800000"/>
          </a:ln>
          <a:effectLst/>
        </p:spPr>
        <p:txBody>
          <a:bodyPr>
            <a:spAutoFit/>
          </a:bodyPr>
          <a:lstStyle/>
          <a:p>
            <a:r>
              <a:rPr kumimoji="1" lang="en-US" altLang="zh-CN" sz="3200" b="1">
                <a:solidFill>
                  <a:srgbClr val="FFFFFF"/>
                </a:solidFill>
                <a:latin typeface="+mn-ea"/>
                <a:ea typeface="+mn-ea"/>
              </a:rPr>
              <a:t>3</a:t>
            </a:r>
            <a:r>
              <a:rPr kumimoji="1" lang="zh-CN" altLang="en-US" sz="3200" b="1">
                <a:solidFill>
                  <a:srgbClr val="FFFFFF"/>
                </a:solidFill>
                <a:latin typeface="+mn-ea"/>
                <a:ea typeface="+mn-ea"/>
              </a:rPr>
              <a:t>）特征耦合：模块间交换的是数据结构（输入、输出参数） </a:t>
            </a:r>
            <a:endParaRPr kumimoji="1" lang="zh-CN" altLang="en-US" sz="3200" b="1">
              <a:solidFill>
                <a:srgbClr val="FFFFFF"/>
              </a:solidFill>
              <a:latin typeface="+mn-ea"/>
              <a:ea typeface="+mn-ea"/>
            </a:endParaRPr>
          </a:p>
        </p:txBody>
      </p:sp>
      <p:sp>
        <p:nvSpPr>
          <p:cNvPr id="643076" name="Text Box 4"/>
          <p:cNvSpPr txBox="1">
            <a:spLocks noChangeArrowheads="1"/>
          </p:cNvSpPr>
          <p:nvPr/>
        </p:nvSpPr>
        <p:spPr bwMode="auto">
          <a:xfrm>
            <a:off x="1600200" y="1752600"/>
            <a:ext cx="2546350" cy="457200"/>
          </a:xfrm>
          <a:prstGeom prst="rect">
            <a:avLst/>
          </a:prstGeom>
          <a:solidFill>
            <a:schemeClr val="folHlink"/>
          </a:solidFill>
          <a:ln w="9525">
            <a:noFill/>
            <a:miter lim="800000"/>
          </a:ln>
          <a:effectLst/>
        </p:spPr>
        <p:txBody>
          <a:bodyPr>
            <a:spAutoFit/>
          </a:bodyPr>
          <a:lstStyle/>
          <a:p>
            <a:pPr algn="ctr">
              <a:spcBef>
                <a:spcPct val="50000"/>
              </a:spcBef>
            </a:pPr>
            <a:r>
              <a:rPr kumimoji="1" lang="zh-CN" altLang="en-US" sz="2400">
                <a:latin typeface="+mn-ea"/>
                <a:ea typeface="+mn-ea"/>
              </a:rPr>
              <a:t>计算应扣款</a:t>
            </a:r>
            <a:endParaRPr kumimoji="1" lang="zh-CN" altLang="en-US" sz="2400">
              <a:latin typeface="+mn-ea"/>
              <a:ea typeface="+mn-ea"/>
            </a:endParaRPr>
          </a:p>
        </p:txBody>
      </p:sp>
      <p:sp>
        <p:nvSpPr>
          <p:cNvPr id="643077" name="Text Box 5"/>
          <p:cNvSpPr txBox="1">
            <a:spLocks noChangeArrowheads="1"/>
          </p:cNvSpPr>
          <p:nvPr/>
        </p:nvSpPr>
        <p:spPr bwMode="auto">
          <a:xfrm>
            <a:off x="1022350" y="4144963"/>
            <a:ext cx="1862138" cy="457200"/>
          </a:xfrm>
          <a:prstGeom prst="rect">
            <a:avLst/>
          </a:prstGeom>
          <a:solidFill>
            <a:schemeClr val="folHlink"/>
          </a:solidFill>
          <a:ln w="9525">
            <a:noFill/>
            <a:miter lim="800000"/>
          </a:ln>
          <a:effectLst/>
        </p:spPr>
        <p:txBody>
          <a:bodyPr>
            <a:spAutoFit/>
          </a:bodyPr>
          <a:lstStyle/>
          <a:p>
            <a:pPr algn="ctr">
              <a:spcBef>
                <a:spcPct val="50000"/>
              </a:spcBef>
            </a:pPr>
            <a:r>
              <a:rPr kumimoji="1" lang="zh-CN" altLang="en-US" sz="2400">
                <a:latin typeface="+mn-ea"/>
                <a:ea typeface="+mn-ea"/>
              </a:rPr>
              <a:t>计算总扣除</a:t>
            </a:r>
            <a:endParaRPr kumimoji="1" lang="zh-CN" altLang="en-US" sz="2400">
              <a:latin typeface="+mn-ea"/>
              <a:ea typeface="+mn-ea"/>
            </a:endParaRPr>
          </a:p>
        </p:txBody>
      </p:sp>
      <p:sp>
        <p:nvSpPr>
          <p:cNvPr id="643079" name="Line 7"/>
          <p:cNvSpPr>
            <a:spLocks noChangeShapeType="1"/>
          </p:cNvSpPr>
          <p:nvPr/>
        </p:nvSpPr>
        <p:spPr bwMode="auto">
          <a:xfrm flipH="1">
            <a:off x="2198688" y="2362200"/>
            <a:ext cx="782637" cy="1646238"/>
          </a:xfrm>
          <a:prstGeom prst="line">
            <a:avLst/>
          </a:prstGeom>
          <a:noFill/>
          <a:ln w="19050">
            <a:solidFill>
              <a:schemeClr val="tx1"/>
            </a:solidFill>
            <a:round/>
            <a:tailEnd type="triangle" w="lg" len="lg"/>
          </a:ln>
          <a:effectLst/>
        </p:spPr>
        <p:txBody>
          <a:bodyPr wrap="none"/>
          <a:lstStyle/>
          <a:p>
            <a:endParaRPr lang="zh-CN" altLang="en-US">
              <a:latin typeface="+mn-ea"/>
              <a:ea typeface="+mn-ea"/>
            </a:endParaRPr>
          </a:p>
        </p:txBody>
      </p:sp>
      <p:sp>
        <p:nvSpPr>
          <p:cNvPr id="643081" name="Text Box 9"/>
          <p:cNvSpPr txBox="1">
            <a:spLocks noChangeArrowheads="1"/>
          </p:cNvSpPr>
          <p:nvPr/>
        </p:nvSpPr>
        <p:spPr bwMode="auto">
          <a:xfrm>
            <a:off x="728663" y="2498725"/>
            <a:ext cx="1566862" cy="396875"/>
          </a:xfrm>
          <a:prstGeom prst="rect">
            <a:avLst/>
          </a:prstGeom>
          <a:solidFill>
            <a:srgbClr val="0000FF"/>
          </a:solidFill>
          <a:ln w="9525">
            <a:noFill/>
            <a:miter lim="800000"/>
          </a:ln>
          <a:effectLst/>
        </p:spPr>
        <p:txBody>
          <a:bodyPr>
            <a:spAutoFit/>
          </a:bodyPr>
          <a:lstStyle/>
          <a:p>
            <a:pPr algn="ctr">
              <a:spcBef>
                <a:spcPct val="50000"/>
              </a:spcBef>
            </a:pPr>
            <a:r>
              <a:rPr kumimoji="1" lang="zh-CN" altLang="en-US" sz="2000" b="1">
                <a:solidFill>
                  <a:srgbClr val="FFFFFF"/>
                </a:solidFill>
                <a:latin typeface="+mn-ea"/>
                <a:ea typeface="+mn-ea"/>
              </a:rPr>
              <a:t>房租水电</a:t>
            </a:r>
            <a:endParaRPr kumimoji="1" lang="zh-CN" altLang="en-US" sz="2000" b="1">
              <a:solidFill>
                <a:srgbClr val="FFFFFF"/>
              </a:solidFill>
              <a:latin typeface="+mn-ea"/>
              <a:ea typeface="+mn-ea"/>
            </a:endParaRPr>
          </a:p>
        </p:txBody>
      </p:sp>
      <p:sp>
        <p:nvSpPr>
          <p:cNvPr id="643082" name="Text Box 10"/>
          <p:cNvSpPr txBox="1">
            <a:spLocks noChangeArrowheads="1"/>
          </p:cNvSpPr>
          <p:nvPr/>
        </p:nvSpPr>
        <p:spPr bwMode="auto">
          <a:xfrm>
            <a:off x="3014663" y="3048000"/>
            <a:ext cx="1752600" cy="457200"/>
          </a:xfrm>
          <a:prstGeom prst="rect">
            <a:avLst/>
          </a:prstGeom>
          <a:noFill/>
          <a:ln w="9525">
            <a:noFill/>
            <a:miter lim="800000"/>
          </a:ln>
          <a:effectLst/>
        </p:spPr>
        <p:txBody>
          <a:bodyPr>
            <a:spAutoFit/>
          </a:bodyPr>
          <a:lstStyle/>
          <a:p>
            <a:pPr>
              <a:spcBef>
                <a:spcPct val="50000"/>
              </a:spcBef>
            </a:pPr>
            <a:r>
              <a:rPr kumimoji="1" lang="zh-CN" altLang="en-US" sz="2400">
                <a:latin typeface="+mn-ea"/>
                <a:ea typeface="+mn-ea"/>
              </a:rPr>
              <a:t>总扣除</a:t>
            </a:r>
            <a:endParaRPr kumimoji="1" lang="zh-CN" altLang="en-US" sz="2400">
              <a:latin typeface="+mn-ea"/>
              <a:ea typeface="+mn-ea"/>
            </a:endParaRPr>
          </a:p>
        </p:txBody>
      </p:sp>
      <p:grpSp>
        <p:nvGrpSpPr>
          <p:cNvPr id="643083" name="Group 11"/>
          <p:cNvGrpSpPr/>
          <p:nvPr/>
        </p:nvGrpSpPr>
        <p:grpSpPr bwMode="auto">
          <a:xfrm>
            <a:off x="1795463" y="2528888"/>
            <a:ext cx="787400" cy="1371600"/>
            <a:chOff x="1376" y="1920"/>
            <a:chExt cx="352" cy="922"/>
          </a:xfrm>
        </p:grpSpPr>
        <p:sp>
          <p:nvSpPr>
            <p:cNvPr id="643084" name="Line 12"/>
            <p:cNvSpPr>
              <a:spLocks noChangeShapeType="1"/>
            </p:cNvSpPr>
            <p:nvPr/>
          </p:nvSpPr>
          <p:spPr bwMode="auto">
            <a:xfrm flipH="1">
              <a:off x="1376" y="1971"/>
              <a:ext cx="320" cy="871"/>
            </a:xfrm>
            <a:prstGeom prst="line">
              <a:avLst/>
            </a:prstGeom>
            <a:noFill/>
            <a:ln w="28575">
              <a:solidFill>
                <a:schemeClr val="folHlink"/>
              </a:solidFill>
              <a:round/>
              <a:tailEnd type="triangle" w="lg" len="lg"/>
            </a:ln>
            <a:effectLst/>
          </p:spPr>
          <p:txBody>
            <a:bodyPr wrap="none"/>
            <a:lstStyle/>
            <a:p>
              <a:endParaRPr lang="zh-CN" altLang="en-US">
                <a:latin typeface="+mn-ea"/>
                <a:ea typeface="+mn-ea"/>
              </a:endParaRPr>
            </a:p>
          </p:txBody>
        </p:sp>
        <p:sp>
          <p:nvSpPr>
            <p:cNvPr id="643085" name="Oval 13"/>
            <p:cNvSpPr>
              <a:spLocks noChangeArrowheads="1"/>
            </p:cNvSpPr>
            <p:nvPr/>
          </p:nvSpPr>
          <p:spPr bwMode="auto">
            <a:xfrm>
              <a:off x="1680" y="1920"/>
              <a:ext cx="48" cy="48"/>
            </a:xfrm>
            <a:prstGeom prst="ellipse">
              <a:avLst/>
            </a:prstGeom>
            <a:solidFill>
              <a:schemeClr val="accent1"/>
            </a:solidFill>
            <a:ln w="9525">
              <a:solidFill>
                <a:schemeClr val="tx1"/>
              </a:solidFill>
              <a:round/>
            </a:ln>
            <a:effectLst/>
          </p:spPr>
          <p:txBody>
            <a:bodyPr wrap="none" anchor="ctr"/>
            <a:lstStyle/>
            <a:p>
              <a:endParaRPr lang="zh-CN" altLang="en-US">
                <a:latin typeface="+mn-ea"/>
                <a:ea typeface="+mn-ea"/>
              </a:endParaRPr>
            </a:p>
          </p:txBody>
        </p:sp>
      </p:grpSp>
      <p:grpSp>
        <p:nvGrpSpPr>
          <p:cNvPr id="643086" name="Group 14"/>
          <p:cNvGrpSpPr/>
          <p:nvPr/>
        </p:nvGrpSpPr>
        <p:grpSpPr bwMode="auto">
          <a:xfrm>
            <a:off x="2509838" y="2452688"/>
            <a:ext cx="660400" cy="1524000"/>
            <a:chOff x="1680" y="2080"/>
            <a:chExt cx="336" cy="896"/>
          </a:xfrm>
        </p:grpSpPr>
        <p:sp>
          <p:nvSpPr>
            <p:cNvPr id="643087" name="Line 15"/>
            <p:cNvSpPr>
              <a:spLocks noChangeShapeType="1"/>
            </p:cNvSpPr>
            <p:nvPr/>
          </p:nvSpPr>
          <p:spPr bwMode="auto">
            <a:xfrm flipV="1">
              <a:off x="1696" y="2080"/>
              <a:ext cx="320" cy="871"/>
            </a:xfrm>
            <a:prstGeom prst="line">
              <a:avLst/>
            </a:prstGeom>
            <a:noFill/>
            <a:ln w="28575">
              <a:solidFill>
                <a:schemeClr val="folHlink"/>
              </a:solidFill>
              <a:round/>
              <a:tailEnd type="triangle" w="lg" len="lg"/>
            </a:ln>
            <a:effectLst/>
          </p:spPr>
          <p:txBody>
            <a:bodyPr wrap="none"/>
            <a:lstStyle/>
            <a:p>
              <a:endParaRPr lang="zh-CN" altLang="en-US">
                <a:latin typeface="+mn-ea"/>
                <a:ea typeface="+mn-ea"/>
              </a:endParaRPr>
            </a:p>
          </p:txBody>
        </p:sp>
        <p:sp>
          <p:nvSpPr>
            <p:cNvPr id="643088" name="Oval 16"/>
            <p:cNvSpPr>
              <a:spLocks noChangeArrowheads="1"/>
            </p:cNvSpPr>
            <p:nvPr/>
          </p:nvSpPr>
          <p:spPr bwMode="auto">
            <a:xfrm>
              <a:off x="1680" y="2928"/>
              <a:ext cx="48" cy="48"/>
            </a:xfrm>
            <a:prstGeom prst="ellipse">
              <a:avLst/>
            </a:prstGeom>
            <a:solidFill>
              <a:schemeClr val="accent1"/>
            </a:solidFill>
            <a:ln w="9525">
              <a:solidFill>
                <a:schemeClr val="tx1"/>
              </a:solidFill>
              <a:round/>
            </a:ln>
            <a:effectLst/>
          </p:spPr>
          <p:txBody>
            <a:bodyPr wrap="none" anchor="ctr"/>
            <a:lstStyle/>
            <a:p>
              <a:endParaRPr lang="zh-CN" altLang="en-US">
                <a:latin typeface="+mn-ea"/>
                <a:ea typeface="+mn-ea"/>
              </a:endParaRPr>
            </a:p>
          </p:txBody>
        </p:sp>
      </p:grpSp>
      <p:sp>
        <p:nvSpPr>
          <p:cNvPr id="643089" name="Text Box 17"/>
          <p:cNvSpPr txBox="1">
            <a:spLocks noChangeArrowheads="1"/>
          </p:cNvSpPr>
          <p:nvPr/>
        </p:nvSpPr>
        <p:spPr bwMode="auto">
          <a:xfrm>
            <a:off x="871538" y="5181600"/>
            <a:ext cx="5605462" cy="457200"/>
          </a:xfrm>
          <a:prstGeom prst="rect">
            <a:avLst/>
          </a:prstGeom>
          <a:noFill/>
          <a:ln w="9525">
            <a:noFill/>
            <a:miter lim="800000"/>
          </a:ln>
          <a:effectLst/>
        </p:spPr>
        <p:txBody>
          <a:bodyPr wrap="none">
            <a:spAutoFit/>
          </a:bodyPr>
          <a:lstStyle/>
          <a:p>
            <a:r>
              <a:rPr kumimoji="1" lang="zh-CN" altLang="en-US" sz="2400" b="1">
                <a:solidFill>
                  <a:srgbClr val="FFFFFF"/>
                </a:solidFill>
                <a:latin typeface="+mn-ea"/>
                <a:ea typeface="+mn-ea"/>
              </a:rPr>
              <a:t>房租水电</a:t>
            </a:r>
            <a:r>
              <a:rPr kumimoji="1" lang="en-US" altLang="zh-CN" sz="2400" b="1">
                <a:solidFill>
                  <a:srgbClr val="FFFFFF"/>
                </a:solidFill>
                <a:latin typeface="+mn-ea"/>
                <a:ea typeface="+mn-ea"/>
              </a:rPr>
              <a:t>=</a:t>
            </a:r>
            <a:r>
              <a:rPr kumimoji="1" lang="zh-CN" altLang="en-US" sz="2400" b="1">
                <a:latin typeface="+mn-ea"/>
                <a:ea typeface="+mn-ea"/>
              </a:rPr>
              <a:t>用水量</a:t>
            </a:r>
            <a:r>
              <a:rPr kumimoji="1" lang="en-US" altLang="zh-CN" sz="2400" b="1">
                <a:latin typeface="+mn-ea"/>
                <a:ea typeface="+mn-ea"/>
              </a:rPr>
              <a:t>+</a:t>
            </a:r>
            <a:r>
              <a:rPr kumimoji="1" lang="zh-CN" altLang="en-US" sz="2400" b="1">
                <a:latin typeface="+mn-ea"/>
                <a:ea typeface="+mn-ea"/>
              </a:rPr>
              <a:t>用电量</a:t>
            </a:r>
            <a:r>
              <a:rPr kumimoji="1" lang="en-US" altLang="zh-CN" sz="2400" b="1">
                <a:latin typeface="+mn-ea"/>
                <a:ea typeface="+mn-ea"/>
              </a:rPr>
              <a:t>+</a:t>
            </a:r>
            <a:r>
              <a:rPr kumimoji="1" lang="zh-CN" altLang="en-US" sz="2400" b="1">
                <a:latin typeface="+mn-ea"/>
                <a:ea typeface="+mn-ea"/>
              </a:rPr>
              <a:t>租房开始日期</a:t>
            </a:r>
            <a:endParaRPr kumimoji="1" lang="zh-CN" altLang="en-US" sz="2400" b="1">
              <a:solidFill>
                <a:srgbClr val="FFFFFF"/>
              </a:solidFill>
              <a:latin typeface="+mn-ea"/>
              <a:ea typeface="+mn-ea"/>
            </a:endParaRPr>
          </a:p>
        </p:txBody>
      </p:sp>
      <p:sp>
        <p:nvSpPr>
          <p:cNvPr id="643091" name="Text Box 19"/>
          <p:cNvSpPr txBox="1">
            <a:spLocks noChangeArrowheads="1"/>
          </p:cNvSpPr>
          <p:nvPr/>
        </p:nvSpPr>
        <p:spPr bwMode="auto">
          <a:xfrm>
            <a:off x="871538" y="5791200"/>
            <a:ext cx="3460750" cy="457200"/>
          </a:xfrm>
          <a:prstGeom prst="rect">
            <a:avLst/>
          </a:prstGeom>
          <a:noFill/>
          <a:ln w="9525">
            <a:noFill/>
            <a:miter lim="800000"/>
          </a:ln>
          <a:effectLst/>
        </p:spPr>
        <p:txBody>
          <a:bodyPr wrap="none">
            <a:spAutoFit/>
          </a:bodyPr>
          <a:lstStyle/>
          <a:p>
            <a:r>
              <a:rPr kumimoji="1" lang="zh-CN" altLang="en-US" sz="2400" b="1">
                <a:solidFill>
                  <a:srgbClr val="FFFFFF"/>
                </a:solidFill>
                <a:latin typeface="+mn-ea"/>
                <a:ea typeface="+mn-ea"/>
              </a:rPr>
              <a:t>总扣除</a:t>
            </a:r>
            <a:r>
              <a:rPr kumimoji="1" lang="en-US" altLang="zh-CN" sz="2400" b="1">
                <a:solidFill>
                  <a:srgbClr val="FFFFFF"/>
                </a:solidFill>
                <a:latin typeface="+mn-ea"/>
                <a:ea typeface="+mn-ea"/>
              </a:rPr>
              <a:t>=</a:t>
            </a:r>
            <a:r>
              <a:rPr kumimoji="1" lang="zh-CN" altLang="en-US" sz="2400" b="1">
                <a:latin typeface="+mn-ea"/>
                <a:ea typeface="+mn-ea"/>
              </a:rPr>
              <a:t>水费</a:t>
            </a:r>
            <a:r>
              <a:rPr kumimoji="1" lang="en-US" altLang="zh-CN" sz="2400" b="1">
                <a:latin typeface="+mn-ea"/>
                <a:ea typeface="+mn-ea"/>
              </a:rPr>
              <a:t>+</a:t>
            </a:r>
            <a:r>
              <a:rPr kumimoji="1" lang="zh-CN" altLang="en-US" sz="2400" b="1">
                <a:latin typeface="+mn-ea"/>
                <a:ea typeface="+mn-ea"/>
              </a:rPr>
              <a:t>电费</a:t>
            </a:r>
            <a:r>
              <a:rPr kumimoji="1" lang="en-US" altLang="zh-CN" sz="2400" b="1">
                <a:latin typeface="+mn-ea"/>
                <a:ea typeface="+mn-ea"/>
              </a:rPr>
              <a:t>+</a:t>
            </a:r>
            <a:r>
              <a:rPr kumimoji="1" lang="zh-CN" altLang="en-US" sz="2400" b="1">
                <a:latin typeface="+mn-ea"/>
                <a:ea typeface="+mn-ea"/>
              </a:rPr>
              <a:t>租金</a:t>
            </a:r>
            <a:endParaRPr kumimoji="1" lang="zh-CN" altLang="en-US" sz="2400" b="1">
              <a:solidFill>
                <a:srgbClr val="FFFFFF"/>
              </a:solidFill>
              <a:latin typeface="+mn-ea"/>
              <a:ea typeface="+mn-ea"/>
            </a:endParaRPr>
          </a:p>
        </p:txBody>
      </p:sp>
      <p:sp>
        <p:nvSpPr>
          <p:cNvPr id="643092" name="Rectangle 20"/>
          <p:cNvSpPr>
            <a:spLocks noChangeArrowheads="1"/>
          </p:cNvSpPr>
          <p:nvPr/>
        </p:nvSpPr>
        <p:spPr bwMode="auto">
          <a:xfrm>
            <a:off x="3581400" y="3657600"/>
            <a:ext cx="5334000" cy="1196975"/>
          </a:xfrm>
          <a:prstGeom prst="rect">
            <a:avLst/>
          </a:prstGeom>
          <a:noFill/>
          <a:ln w="9525" algn="ctr">
            <a:solidFill>
              <a:srgbClr val="FFFFFF"/>
            </a:solidFill>
            <a:miter lim="800000"/>
          </a:ln>
          <a:effectLst/>
        </p:spPr>
        <p:txBody>
          <a:bodyPr>
            <a:spAutoFit/>
          </a:bodyPr>
          <a:lstStyle/>
          <a:p>
            <a:r>
              <a:rPr lang="en-US" altLang="zh-CN" sz="2400" b="1">
                <a:latin typeface="+mn-ea"/>
                <a:ea typeface="+mn-ea"/>
              </a:rPr>
              <a:t>1</a:t>
            </a:r>
            <a:r>
              <a:rPr lang="zh-CN" altLang="en-US" sz="2400" b="1">
                <a:latin typeface="+mn-ea"/>
                <a:ea typeface="+mn-ea"/>
              </a:rPr>
              <a:t>、模块间传递的数据量增加；</a:t>
            </a:r>
            <a:endParaRPr lang="zh-CN" altLang="en-US" sz="2400" b="1">
              <a:latin typeface="+mn-ea"/>
              <a:ea typeface="+mn-ea"/>
            </a:endParaRPr>
          </a:p>
          <a:p>
            <a:r>
              <a:rPr lang="en-US" altLang="zh-CN" sz="2400" b="1">
                <a:latin typeface="+mn-ea"/>
                <a:ea typeface="+mn-ea"/>
              </a:rPr>
              <a:t>2</a:t>
            </a:r>
            <a:r>
              <a:rPr lang="zh-CN" altLang="en-US" sz="2400" b="1">
                <a:latin typeface="+mn-ea"/>
                <a:ea typeface="+mn-ea"/>
              </a:rPr>
              <a:t>、当“房租水电”的数据结构发生变化时，相关模块都要发生变化</a:t>
            </a:r>
            <a:endParaRPr lang="zh-CN" altLang="en-US" sz="2400" b="1">
              <a:latin typeface="+mn-ea"/>
              <a:ea typeface="+mn-ea"/>
            </a:endParaRPr>
          </a:p>
        </p:txBody>
      </p:sp>
    </p:spTree>
  </p:cSld>
  <p:clrMapOvr>
    <a:masterClrMapping/>
  </p:clrMapOvr>
  <p:transition>
    <p:strips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43092"/>
                                        </p:tgtEl>
                                        <p:attrNameLst>
                                          <p:attrName>style.visibility</p:attrName>
                                        </p:attrNameLst>
                                      </p:cBhvr>
                                      <p:to>
                                        <p:strVal val="visible"/>
                                      </p:to>
                                    </p:set>
                                    <p:anim calcmode="lin" valueType="num">
                                      <p:cBhvr additive="base">
                                        <p:cTn id="7" dur="500" fill="hold"/>
                                        <p:tgtEl>
                                          <p:spTgt spid="643092"/>
                                        </p:tgtEl>
                                        <p:attrNameLst>
                                          <p:attrName>ppt_x</p:attrName>
                                        </p:attrNameLst>
                                      </p:cBhvr>
                                      <p:tavLst>
                                        <p:tav tm="0">
                                          <p:val>
                                            <p:strVal val="#ppt_x"/>
                                          </p:val>
                                        </p:tav>
                                        <p:tav tm="100000">
                                          <p:val>
                                            <p:strVal val="#ppt_x"/>
                                          </p:val>
                                        </p:tav>
                                      </p:tavLst>
                                    </p:anim>
                                    <p:anim calcmode="lin" valueType="num">
                                      <p:cBhvr additive="base">
                                        <p:cTn id="8" dur="500" fill="hold"/>
                                        <p:tgtEl>
                                          <p:spTgt spid="64309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3092"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日期占位符 3"/>
          <p:cNvSpPr>
            <a:spLocks noGrp="1"/>
          </p:cNvSpPr>
          <p:nvPr>
            <p:ph type="dt" sz="half" idx="10"/>
          </p:nvPr>
        </p:nvSpPr>
        <p:spPr/>
        <p:txBody>
          <a:bodyPr/>
          <a:lstStyle/>
          <a:p>
            <a:fld id="{09C108AF-95A0-41ED-8179-A1DDA5A4D2D4}" type="datetime1">
              <a:rPr lang="zh-CN" altLang="en-US"/>
            </a:fld>
            <a:endParaRPr lang="en-US" altLang="zh-CN"/>
          </a:p>
        </p:txBody>
      </p:sp>
      <p:sp>
        <p:nvSpPr>
          <p:cNvPr id="26" name="灯片编号占位符 4"/>
          <p:cNvSpPr>
            <a:spLocks noGrp="1"/>
          </p:cNvSpPr>
          <p:nvPr>
            <p:ph type="sldNum" sz="quarter" idx="11"/>
          </p:nvPr>
        </p:nvSpPr>
        <p:spPr/>
        <p:txBody>
          <a:bodyPr/>
          <a:lstStyle/>
          <a:p>
            <a:fld id="{25A1674C-1830-4808-BE50-DA1D9BACABED}" type="slidenum">
              <a:rPr lang="en-US" altLang="zh-CN"/>
            </a:fld>
            <a:endParaRPr lang="en-US" altLang="zh-CN"/>
          </a:p>
        </p:txBody>
      </p:sp>
      <p:sp>
        <p:nvSpPr>
          <p:cNvPr id="621570" name="Rectangle 2"/>
          <p:cNvSpPr>
            <a:spLocks noGrp="1" noChangeArrowheads="1"/>
          </p:cNvSpPr>
          <p:nvPr>
            <p:ph type="title"/>
          </p:nvPr>
        </p:nvSpPr>
        <p:spPr/>
        <p:txBody>
          <a:bodyPr/>
          <a:lstStyle/>
          <a:p>
            <a:r>
              <a:rPr lang="zh-CN" altLang="en-US"/>
              <a:t>第四章 概要设计                                                                                                                                                                                                                                                                                                                                                                                                                                                                                                                                                                                                                                                                                                                                                                                                                                                                                                                                                                                                                                                                                                                                                                                                                                                                                                                                                                                                                                                                                                                                                                                                                                                                                                                                                                                                                                                                                                                                                                                                                                                                                                                                                                                                                                                                                                                                                                                                                                                                                                                                                                                                                                                                                                                                                                                                                                                                                                                                                                                                                                                                                                                                                                                                                                                                                                                                                                                                                                                                                                                                                                                                                                                                                                                                                                                                                                                                                                                                                                                                                                                                                                                                                                                                                                                                                                                                                                                                                                                                                                                                                                                                                                                                                              </a:t>
            </a:r>
            <a:endParaRPr lang="zh-CN" altLang="en-US"/>
          </a:p>
        </p:txBody>
      </p:sp>
      <p:sp>
        <p:nvSpPr>
          <p:cNvPr id="621571" name="AutoShape 3"/>
          <p:cNvSpPr>
            <a:spLocks noChangeArrowheads="1"/>
          </p:cNvSpPr>
          <p:nvPr/>
        </p:nvSpPr>
        <p:spPr bwMode="auto">
          <a:xfrm>
            <a:off x="2438400" y="1571625"/>
            <a:ext cx="2209800" cy="457200"/>
          </a:xfrm>
          <a:prstGeom prst="roundRect">
            <a:avLst>
              <a:gd name="adj" fmla="val 16667"/>
            </a:avLst>
          </a:prstGeom>
          <a:solidFill>
            <a:srgbClr val="CCFFCC"/>
          </a:solidFill>
          <a:ln w="9525" algn="ctr">
            <a:solidFill>
              <a:schemeClr val="tx1"/>
            </a:solidFill>
            <a:round/>
          </a:ln>
          <a:effectLst/>
        </p:spPr>
        <p:txBody>
          <a:bodyPr wrap="none" anchor="ctr"/>
          <a:lstStyle/>
          <a:p>
            <a:pPr algn="ctr"/>
            <a:r>
              <a:rPr lang="zh-CN" altLang="en-US" sz="2200" b="1">
                <a:solidFill>
                  <a:srgbClr val="CC0000"/>
                </a:solidFill>
                <a:ea typeface="黑体" panose="02010609060101010101" charset="-122"/>
              </a:rPr>
              <a:t>问题定义</a:t>
            </a:r>
            <a:endParaRPr lang="zh-CN" altLang="en-US" sz="2200" b="1">
              <a:solidFill>
                <a:srgbClr val="CC0000"/>
              </a:solidFill>
              <a:ea typeface="黑体" panose="02010609060101010101" charset="-122"/>
            </a:endParaRPr>
          </a:p>
        </p:txBody>
      </p:sp>
      <p:sp>
        <p:nvSpPr>
          <p:cNvPr id="621572" name="AutoShape 4"/>
          <p:cNvSpPr>
            <a:spLocks noChangeArrowheads="1"/>
          </p:cNvSpPr>
          <p:nvPr/>
        </p:nvSpPr>
        <p:spPr bwMode="auto">
          <a:xfrm>
            <a:off x="2438400" y="2486025"/>
            <a:ext cx="2209800" cy="457200"/>
          </a:xfrm>
          <a:prstGeom prst="roundRect">
            <a:avLst>
              <a:gd name="adj" fmla="val 16667"/>
            </a:avLst>
          </a:prstGeom>
          <a:solidFill>
            <a:srgbClr val="CCFFCC"/>
          </a:solidFill>
          <a:ln w="9525" algn="ctr">
            <a:solidFill>
              <a:schemeClr val="tx1"/>
            </a:solidFill>
            <a:round/>
          </a:ln>
          <a:effectLst/>
        </p:spPr>
        <p:txBody>
          <a:bodyPr wrap="none" anchor="ctr"/>
          <a:lstStyle/>
          <a:p>
            <a:pPr algn="ctr"/>
            <a:r>
              <a:rPr lang="zh-CN" altLang="en-US" sz="2200" b="1">
                <a:solidFill>
                  <a:srgbClr val="CC0000"/>
                </a:solidFill>
                <a:ea typeface="黑体" panose="02010609060101010101" charset="-122"/>
              </a:rPr>
              <a:t>可行性研究</a:t>
            </a:r>
            <a:endParaRPr lang="zh-CN" altLang="en-US" sz="2200" b="1">
              <a:solidFill>
                <a:srgbClr val="CC0000"/>
              </a:solidFill>
              <a:ea typeface="黑体" panose="02010609060101010101" charset="-122"/>
            </a:endParaRPr>
          </a:p>
        </p:txBody>
      </p:sp>
      <p:sp>
        <p:nvSpPr>
          <p:cNvPr id="621573" name="AutoShape 5"/>
          <p:cNvSpPr>
            <a:spLocks noChangeArrowheads="1"/>
          </p:cNvSpPr>
          <p:nvPr/>
        </p:nvSpPr>
        <p:spPr bwMode="auto">
          <a:xfrm>
            <a:off x="2286000" y="3552825"/>
            <a:ext cx="2514600" cy="609600"/>
          </a:xfrm>
          <a:prstGeom prst="diamond">
            <a:avLst/>
          </a:prstGeom>
          <a:noFill/>
          <a:ln w="9525" algn="ctr">
            <a:solidFill>
              <a:schemeClr val="tx1"/>
            </a:solidFill>
            <a:miter lim="800000"/>
          </a:ln>
          <a:effectLst/>
        </p:spPr>
        <p:txBody>
          <a:bodyPr wrap="none" anchor="ctr"/>
          <a:lstStyle/>
          <a:p>
            <a:pPr algn="ctr"/>
            <a:r>
              <a:rPr lang="zh-CN" altLang="en-US" sz="2200" b="1">
                <a:solidFill>
                  <a:srgbClr val="CC0000"/>
                </a:solidFill>
                <a:latin typeface="黑体" panose="02010609060101010101" charset="-122"/>
                <a:ea typeface="黑体" panose="02010609060101010101" charset="-122"/>
              </a:rPr>
              <a:t>可行否？</a:t>
            </a:r>
            <a:endParaRPr lang="zh-CN" altLang="en-US" sz="2200" b="1">
              <a:solidFill>
                <a:srgbClr val="CC0000"/>
              </a:solidFill>
              <a:latin typeface="黑体" panose="02010609060101010101" charset="-122"/>
              <a:ea typeface="黑体" panose="02010609060101010101" charset="-122"/>
            </a:endParaRPr>
          </a:p>
        </p:txBody>
      </p:sp>
      <p:grpSp>
        <p:nvGrpSpPr>
          <p:cNvPr id="621574" name="Group 6"/>
          <p:cNvGrpSpPr/>
          <p:nvPr/>
        </p:nvGrpSpPr>
        <p:grpSpPr bwMode="auto">
          <a:xfrm>
            <a:off x="4800600" y="3857625"/>
            <a:ext cx="846138" cy="1374775"/>
            <a:chOff x="3792" y="2430"/>
            <a:chExt cx="533" cy="866"/>
          </a:xfrm>
        </p:grpSpPr>
        <p:sp>
          <p:nvSpPr>
            <p:cNvPr id="621575" name="Rectangle 7"/>
            <p:cNvSpPr>
              <a:spLocks noChangeArrowheads="1"/>
            </p:cNvSpPr>
            <p:nvPr/>
          </p:nvSpPr>
          <p:spPr bwMode="auto">
            <a:xfrm>
              <a:off x="4032" y="2657"/>
              <a:ext cx="293" cy="269"/>
            </a:xfrm>
            <a:prstGeom prst="rect">
              <a:avLst/>
            </a:prstGeom>
            <a:noFill/>
            <a:ln w="9525">
              <a:noFill/>
              <a:miter lim="800000"/>
            </a:ln>
            <a:effectLst/>
          </p:spPr>
          <p:txBody>
            <a:bodyPr wrap="none">
              <a:spAutoFit/>
            </a:bodyPr>
            <a:lstStyle/>
            <a:p>
              <a:pPr>
                <a:spcBef>
                  <a:spcPct val="30000"/>
                </a:spcBef>
              </a:pPr>
              <a:r>
                <a:rPr lang="zh-CN" altLang="en-US" sz="2200" b="1">
                  <a:solidFill>
                    <a:srgbClr val="CC0000"/>
                  </a:solidFill>
                  <a:ea typeface="黑体" panose="02010609060101010101" charset="-122"/>
                </a:rPr>
                <a:t>否</a:t>
              </a:r>
              <a:endParaRPr lang="zh-CN" altLang="en-US" sz="2200" b="1">
                <a:solidFill>
                  <a:srgbClr val="CC0000"/>
                </a:solidFill>
                <a:ea typeface="黑体" panose="02010609060101010101" charset="-122"/>
              </a:endParaRPr>
            </a:p>
          </p:txBody>
        </p:sp>
        <p:cxnSp>
          <p:nvCxnSpPr>
            <p:cNvPr id="621576" name="AutoShape 8"/>
            <p:cNvCxnSpPr>
              <a:cxnSpLocks noChangeShapeType="1"/>
              <a:endCxn id="621583" idx="0"/>
            </p:cNvCxnSpPr>
            <p:nvPr/>
          </p:nvCxnSpPr>
          <p:spPr bwMode="auto">
            <a:xfrm rot="16200000" flipH="1">
              <a:off x="3467" y="2755"/>
              <a:ext cx="866" cy="216"/>
            </a:xfrm>
            <a:prstGeom prst="bentConnector3">
              <a:avLst>
                <a:gd name="adj1" fmla="val -1968"/>
              </a:avLst>
            </a:prstGeom>
            <a:noFill/>
            <a:ln w="76200">
              <a:solidFill>
                <a:schemeClr val="accent2"/>
              </a:solidFill>
              <a:miter lim="800000"/>
              <a:tailEnd type="triangle" w="med" len="med"/>
            </a:ln>
            <a:effectLst/>
          </p:spPr>
        </p:cxnSp>
      </p:grpSp>
      <p:grpSp>
        <p:nvGrpSpPr>
          <p:cNvPr id="621577" name="Group 9"/>
          <p:cNvGrpSpPr/>
          <p:nvPr/>
        </p:nvGrpSpPr>
        <p:grpSpPr bwMode="auto">
          <a:xfrm>
            <a:off x="1600200" y="3275013"/>
            <a:ext cx="685800" cy="944562"/>
            <a:chOff x="1776" y="2063"/>
            <a:chExt cx="432" cy="595"/>
          </a:xfrm>
        </p:grpSpPr>
        <p:cxnSp>
          <p:nvCxnSpPr>
            <p:cNvPr id="621578" name="AutoShape 10"/>
            <p:cNvCxnSpPr>
              <a:cxnSpLocks noChangeShapeType="1"/>
              <a:stCxn id="621573" idx="1"/>
              <a:endCxn id="621590" idx="0"/>
            </p:cNvCxnSpPr>
            <p:nvPr/>
          </p:nvCxnSpPr>
          <p:spPr bwMode="auto">
            <a:xfrm rot="10800000" flipV="1">
              <a:off x="1968" y="2430"/>
              <a:ext cx="240" cy="228"/>
            </a:xfrm>
            <a:prstGeom prst="bentConnector2">
              <a:avLst/>
            </a:prstGeom>
            <a:noFill/>
            <a:ln w="76200">
              <a:solidFill>
                <a:schemeClr val="accent2"/>
              </a:solidFill>
              <a:miter lim="800000"/>
              <a:tailEnd type="triangle" w="med" len="med"/>
            </a:ln>
            <a:effectLst/>
          </p:spPr>
        </p:cxnSp>
        <p:sp>
          <p:nvSpPr>
            <p:cNvPr id="621579" name="Rectangle 11"/>
            <p:cNvSpPr>
              <a:spLocks noChangeArrowheads="1"/>
            </p:cNvSpPr>
            <p:nvPr/>
          </p:nvSpPr>
          <p:spPr bwMode="auto">
            <a:xfrm>
              <a:off x="1776" y="2063"/>
              <a:ext cx="293" cy="269"/>
            </a:xfrm>
            <a:prstGeom prst="rect">
              <a:avLst/>
            </a:prstGeom>
            <a:noFill/>
            <a:ln w="9525">
              <a:noFill/>
              <a:miter lim="800000"/>
            </a:ln>
            <a:effectLst/>
          </p:spPr>
          <p:txBody>
            <a:bodyPr wrap="none">
              <a:spAutoFit/>
            </a:bodyPr>
            <a:lstStyle/>
            <a:p>
              <a:r>
                <a:rPr lang="zh-CN" altLang="en-US" sz="2200" b="1">
                  <a:solidFill>
                    <a:srgbClr val="CC0000"/>
                  </a:solidFill>
                  <a:ea typeface="黑体" panose="02010609060101010101" charset="-122"/>
                </a:rPr>
                <a:t>是</a:t>
              </a:r>
              <a:endParaRPr lang="zh-CN" altLang="en-US" sz="2200" b="1">
                <a:solidFill>
                  <a:srgbClr val="CC0000"/>
                </a:solidFill>
                <a:ea typeface="黑体" panose="02010609060101010101" charset="-122"/>
              </a:endParaRPr>
            </a:p>
          </p:txBody>
        </p:sp>
      </p:grpSp>
      <p:cxnSp>
        <p:nvCxnSpPr>
          <p:cNvPr id="621580" name="AutoShape 12"/>
          <p:cNvCxnSpPr>
            <a:cxnSpLocks noChangeShapeType="1"/>
            <a:stCxn id="621571" idx="2"/>
            <a:endCxn id="621572" idx="0"/>
          </p:cNvCxnSpPr>
          <p:nvPr/>
        </p:nvCxnSpPr>
        <p:spPr bwMode="auto">
          <a:xfrm rot="5400000">
            <a:off x="3314700" y="2257425"/>
            <a:ext cx="457200" cy="0"/>
          </a:xfrm>
          <a:prstGeom prst="straightConnector1">
            <a:avLst/>
          </a:prstGeom>
          <a:noFill/>
          <a:ln w="76200">
            <a:solidFill>
              <a:schemeClr val="accent2"/>
            </a:solidFill>
            <a:round/>
            <a:tailEnd type="triangle" w="med" len="med"/>
          </a:ln>
          <a:effectLst/>
        </p:spPr>
      </p:cxnSp>
      <p:cxnSp>
        <p:nvCxnSpPr>
          <p:cNvPr id="621581" name="AutoShape 13"/>
          <p:cNvCxnSpPr>
            <a:cxnSpLocks noChangeShapeType="1"/>
            <a:stCxn id="621572" idx="2"/>
            <a:endCxn id="621573" idx="0"/>
          </p:cNvCxnSpPr>
          <p:nvPr/>
        </p:nvCxnSpPr>
        <p:spPr bwMode="auto">
          <a:xfrm rot="5400000">
            <a:off x="3238500" y="3248025"/>
            <a:ext cx="609600" cy="0"/>
          </a:xfrm>
          <a:prstGeom prst="straightConnector1">
            <a:avLst/>
          </a:prstGeom>
          <a:noFill/>
          <a:ln w="76200">
            <a:solidFill>
              <a:schemeClr val="accent2"/>
            </a:solidFill>
            <a:round/>
            <a:tailEnd type="triangle" w="med" len="med"/>
          </a:ln>
          <a:effectLst/>
        </p:spPr>
      </p:cxnSp>
      <p:sp>
        <p:nvSpPr>
          <p:cNvPr id="621582" name="AutoShape 14"/>
          <p:cNvSpPr>
            <a:spLocks noChangeArrowheads="1"/>
          </p:cNvSpPr>
          <p:nvPr/>
        </p:nvSpPr>
        <p:spPr bwMode="auto">
          <a:xfrm>
            <a:off x="762000" y="4572000"/>
            <a:ext cx="2209800" cy="457200"/>
          </a:xfrm>
          <a:prstGeom prst="roundRect">
            <a:avLst>
              <a:gd name="adj" fmla="val 16667"/>
            </a:avLst>
          </a:prstGeom>
          <a:solidFill>
            <a:srgbClr val="FFFF99"/>
          </a:solidFill>
          <a:ln w="9525" algn="ctr">
            <a:solidFill>
              <a:schemeClr val="tx1"/>
            </a:solidFill>
            <a:round/>
          </a:ln>
          <a:effectLst/>
        </p:spPr>
        <p:txBody>
          <a:bodyPr wrap="none" anchor="ctr"/>
          <a:lstStyle/>
          <a:p>
            <a:pPr algn="ctr"/>
            <a:r>
              <a:rPr lang="zh-CN" altLang="en-US" sz="2200" b="1">
                <a:solidFill>
                  <a:srgbClr val="CC0000"/>
                </a:solidFill>
                <a:ea typeface="黑体" panose="02010609060101010101" charset="-122"/>
              </a:rPr>
              <a:t>需求分析</a:t>
            </a:r>
            <a:endParaRPr lang="zh-CN" altLang="en-US" sz="2200" b="1">
              <a:solidFill>
                <a:srgbClr val="CC0000"/>
              </a:solidFill>
              <a:ea typeface="黑体" panose="02010609060101010101" charset="-122"/>
            </a:endParaRPr>
          </a:p>
        </p:txBody>
      </p:sp>
      <p:sp>
        <p:nvSpPr>
          <p:cNvPr id="621583" name="AutoShape 15"/>
          <p:cNvSpPr>
            <a:spLocks noChangeArrowheads="1"/>
          </p:cNvSpPr>
          <p:nvPr/>
        </p:nvSpPr>
        <p:spPr bwMode="auto">
          <a:xfrm>
            <a:off x="4038600" y="5257800"/>
            <a:ext cx="2209800" cy="457200"/>
          </a:xfrm>
          <a:prstGeom prst="roundRect">
            <a:avLst>
              <a:gd name="adj" fmla="val 16667"/>
            </a:avLst>
          </a:prstGeom>
          <a:noFill/>
          <a:ln w="50800" algn="ctr">
            <a:solidFill>
              <a:srgbClr val="FF0000"/>
            </a:solidFill>
            <a:round/>
          </a:ln>
          <a:effectLst/>
        </p:spPr>
        <p:txBody>
          <a:bodyPr wrap="none" anchor="ctr"/>
          <a:lstStyle/>
          <a:p>
            <a:pPr algn="ctr"/>
            <a:r>
              <a:rPr lang="zh-CN" altLang="en-US" sz="2200" b="1">
                <a:solidFill>
                  <a:srgbClr val="FF0000"/>
                </a:solidFill>
                <a:ea typeface="黑体" panose="02010609060101010101" charset="-122"/>
              </a:rPr>
              <a:t>终止项目</a:t>
            </a:r>
            <a:endParaRPr lang="zh-CN" altLang="en-US" sz="2200" b="1">
              <a:solidFill>
                <a:srgbClr val="FF0000"/>
              </a:solidFill>
              <a:ea typeface="黑体" panose="02010609060101010101" charset="-122"/>
            </a:endParaRPr>
          </a:p>
        </p:txBody>
      </p:sp>
      <p:sp>
        <p:nvSpPr>
          <p:cNvPr id="621584" name="AutoShape 16"/>
          <p:cNvSpPr>
            <a:spLocks noChangeArrowheads="1"/>
          </p:cNvSpPr>
          <p:nvPr/>
        </p:nvSpPr>
        <p:spPr bwMode="auto">
          <a:xfrm>
            <a:off x="762000" y="5486400"/>
            <a:ext cx="2209800" cy="533400"/>
          </a:xfrm>
          <a:prstGeom prst="roundRect">
            <a:avLst>
              <a:gd name="adj" fmla="val 16667"/>
            </a:avLst>
          </a:prstGeom>
          <a:solidFill>
            <a:srgbClr val="FFFF99"/>
          </a:solidFill>
          <a:ln w="9525" algn="ctr">
            <a:solidFill>
              <a:schemeClr val="tx1"/>
            </a:solidFill>
            <a:round/>
          </a:ln>
          <a:effectLst/>
        </p:spPr>
        <p:txBody>
          <a:bodyPr wrap="none" anchor="ctr"/>
          <a:lstStyle/>
          <a:p>
            <a:pPr algn="ctr"/>
            <a:r>
              <a:rPr lang="zh-CN" altLang="en-US" sz="2200" b="1">
                <a:solidFill>
                  <a:srgbClr val="CC0000"/>
                </a:solidFill>
                <a:ea typeface="黑体" panose="02010609060101010101" charset="-122"/>
              </a:rPr>
              <a:t>概要设计</a:t>
            </a:r>
            <a:endParaRPr lang="zh-CN" altLang="en-US" sz="2200" b="1">
              <a:solidFill>
                <a:srgbClr val="CC0000"/>
              </a:solidFill>
              <a:ea typeface="黑体" panose="02010609060101010101" charset="-122"/>
            </a:endParaRPr>
          </a:p>
        </p:txBody>
      </p:sp>
      <p:cxnSp>
        <p:nvCxnSpPr>
          <p:cNvPr id="621585" name="AutoShape 17"/>
          <p:cNvCxnSpPr>
            <a:cxnSpLocks noChangeShapeType="1"/>
            <a:stCxn id="621582" idx="2"/>
            <a:endCxn id="621584" idx="0"/>
          </p:cNvCxnSpPr>
          <p:nvPr/>
        </p:nvCxnSpPr>
        <p:spPr bwMode="auto">
          <a:xfrm rot="5400000">
            <a:off x="1638300" y="5257800"/>
            <a:ext cx="457200" cy="0"/>
          </a:xfrm>
          <a:prstGeom prst="straightConnector1">
            <a:avLst/>
          </a:prstGeom>
          <a:noFill/>
          <a:ln w="76200">
            <a:solidFill>
              <a:schemeClr val="accent2"/>
            </a:solidFill>
            <a:round/>
            <a:tailEnd type="triangle" w="med" len="med"/>
          </a:ln>
          <a:effectLst/>
        </p:spPr>
      </p:cxnSp>
      <p:grpSp>
        <p:nvGrpSpPr>
          <p:cNvPr id="621586" name="Group 18"/>
          <p:cNvGrpSpPr/>
          <p:nvPr/>
        </p:nvGrpSpPr>
        <p:grpSpPr bwMode="auto">
          <a:xfrm>
            <a:off x="990600" y="1343025"/>
            <a:ext cx="4038600" cy="1933575"/>
            <a:chOff x="1392" y="768"/>
            <a:chExt cx="2544" cy="1218"/>
          </a:xfrm>
        </p:grpSpPr>
        <p:sp>
          <p:nvSpPr>
            <p:cNvPr id="621587" name="Rectangle 19"/>
            <p:cNvSpPr>
              <a:spLocks noChangeArrowheads="1"/>
            </p:cNvSpPr>
            <p:nvPr/>
          </p:nvSpPr>
          <p:spPr bwMode="auto">
            <a:xfrm>
              <a:off x="2112" y="768"/>
              <a:ext cx="1824" cy="1218"/>
            </a:xfrm>
            <a:prstGeom prst="rect">
              <a:avLst/>
            </a:prstGeom>
            <a:noFill/>
            <a:ln w="38100">
              <a:solidFill>
                <a:schemeClr val="tx1"/>
              </a:solidFill>
              <a:prstDash val="sysDot"/>
              <a:miter lim="800000"/>
            </a:ln>
            <a:effectLst/>
          </p:spPr>
          <p:txBody>
            <a:bodyPr wrap="none" anchor="ctr"/>
            <a:lstStyle/>
            <a:p>
              <a:endParaRPr lang="zh-CN" altLang="en-US"/>
            </a:p>
          </p:txBody>
        </p:sp>
        <p:sp>
          <p:nvSpPr>
            <p:cNvPr id="621588" name="AutoShape 20"/>
            <p:cNvSpPr>
              <a:spLocks noChangeArrowheads="1"/>
            </p:cNvSpPr>
            <p:nvPr/>
          </p:nvSpPr>
          <p:spPr bwMode="auto">
            <a:xfrm>
              <a:off x="1392" y="768"/>
              <a:ext cx="912" cy="528"/>
            </a:xfrm>
            <a:prstGeom prst="roundRect">
              <a:avLst>
                <a:gd name="adj" fmla="val 16667"/>
              </a:avLst>
            </a:prstGeom>
            <a:noFill/>
            <a:ln w="9525" algn="ctr">
              <a:noFill/>
              <a:round/>
            </a:ln>
            <a:effectLst/>
          </p:spPr>
          <p:txBody>
            <a:bodyPr wrap="none" anchor="ctr"/>
            <a:lstStyle/>
            <a:p>
              <a:pPr algn="ctr"/>
              <a:r>
                <a:rPr lang="zh-CN" altLang="en-US" sz="2200" b="1">
                  <a:solidFill>
                    <a:srgbClr val="CC0000"/>
                  </a:solidFill>
                  <a:ea typeface="黑体" panose="02010609060101010101" charset="-122"/>
                </a:rPr>
                <a:t>计划</a:t>
              </a:r>
              <a:endParaRPr lang="zh-CN" altLang="en-US" sz="2200" b="1">
                <a:solidFill>
                  <a:srgbClr val="CC0000"/>
                </a:solidFill>
                <a:ea typeface="黑体" panose="02010609060101010101" charset="-122"/>
              </a:endParaRPr>
            </a:p>
            <a:p>
              <a:pPr algn="ctr"/>
              <a:r>
                <a:rPr lang="zh-CN" altLang="en-US" sz="2200" b="1">
                  <a:solidFill>
                    <a:srgbClr val="CC0000"/>
                  </a:solidFill>
                  <a:ea typeface="黑体" panose="02010609060101010101" charset="-122"/>
                </a:rPr>
                <a:t>时期</a:t>
              </a:r>
              <a:endParaRPr lang="zh-CN" altLang="en-US" sz="2200" b="1">
                <a:solidFill>
                  <a:srgbClr val="CC0000"/>
                </a:solidFill>
                <a:ea typeface="黑体" panose="02010609060101010101" charset="-122"/>
              </a:endParaRPr>
            </a:p>
          </p:txBody>
        </p:sp>
      </p:grpSp>
      <p:grpSp>
        <p:nvGrpSpPr>
          <p:cNvPr id="621589" name="Group 21"/>
          <p:cNvGrpSpPr/>
          <p:nvPr/>
        </p:nvGrpSpPr>
        <p:grpSpPr bwMode="auto">
          <a:xfrm>
            <a:off x="0" y="3505200"/>
            <a:ext cx="3352800" cy="2667000"/>
            <a:chOff x="768" y="2208"/>
            <a:chExt cx="2112" cy="1680"/>
          </a:xfrm>
        </p:grpSpPr>
        <p:sp>
          <p:nvSpPr>
            <p:cNvPr id="621590" name="Rectangle 22"/>
            <p:cNvSpPr>
              <a:spLocks noChangeArrowheads="1"/>
            </p:cNvSpPr>
            <p:nvPr/>
          </p:nvSpPr>
          <p:spPr bwMode="auto">
            <a:xfrm>
              <a:off x="1056" y="2670"/>
              <a:ext cx="1824" cy="1218"/>
            </a:xfrm>
            <a:prstGeom prst="rect">
              <a:avLst/>
            </a:prstGeom>
            <a:noFill/>
            <a:ln w="38100">
              <a:solidFill>
                <a:schemeClr val="tx1"/>
              </a:solidFill>
              <a:prstDash val="sysDot"/>
              <a:miter lim="800000"/>
            </a:ln>
            <a:effectLst/>
          </p:spPr>
          <p:txBody>
            <a:bodyPr wrap="none" anchor="ctr"/>
            <a:lstStyle/>
            <a:p>
              <a:endParaRPr lang="zh-CN" altLang="en-US"/>
            </a:p>
          </p:txBody>
        </p:sp>
        <p:sp>
          <p:nvSpPr>
            <p:cNvPr id="621591" name="AutoShape 23"/>
            <p:cNvSpPr>
              <a:spLocks noChangeArrowheads="1"/>
            </p:cNvSpPr>
            <p:nvPr/>
          </p:nvSpPr>
          <p:spPr bwMode="auto">
            <a:xfrm>
              <a:off x="768" y="2208"/>
              <a:ext cx="960" cy="480"/>
            </a:xfrm>
            <a:prstGeom prst="roundRect">
              <a:avLst>
                <a:gd name="adj" fmla="val 16667"/>
              </a:avLst>
            </a:prstGeom>
            <a:noFill/>
            <a:ln w="9525" algn="ctr">
              <a:noFill/>
              <a:round/>
            </a:ln>
            <a:effectLst/>
          </p:spPr>
          <p:txBody>
            <a:bodyPr wrap="none" anchor="ctr"/>
            <a:lstStyle/>
            <a:p>
              <a:pPr algn="ctr"/>
              <a:r>
                <a:rPr lang="zh-CN" altLang="en-US" sz="2200" b="1">
                  <a:solidFill>
                    <a:srgbClr val="CC0000"/>
                  </a:solidFill>
                  <a:ea typeface="黑体" panose="02010609060101010101" charset="-122"/>
                </a:rPr>
                <a:t>开发</a:t>
              </a:r>
              <a:endParaRPr lang="zh-CN" altLang="en-US" sz="2200" b="1">
                <a:solidFill>
                  <a:srgbClr val="CC0000"/>
                </a:solidFill>
                <a:ea typeface="黑体" panose="02010609060101010101" charset="-122"/>
              </a:endParaRPr>
            </a:p>
            <a:p>
              <a:pPr algn="ctr"/>
              <a:r>
                <a:rPr lang="zh-CN" altLang="en-US" sz="2200" b="1">
                  <a:solidFill>
                    <a:srgbClr val="CC0000"/>
                  </a:solidFill>
                  <a:ea typeface="黑体" panose="02010609060101010101" charset="-122"/>
                </a:rPr>
                <a:t>时期</a:t>
              </a:r>
              <a:endParaRPr lang="zh-CN" altLang="en-US" sz="2200" b="1">
                <a:solidFill>
                  <a:srgbClr val="CC0000"/>
                </a:solidFill>
                <a:ea typeface="黑体" panose="02010609060101010101" charset="-122"/>
              </a:endParaRPr>
            </a:p>
          </p:txBody>
        </p:sp>
      </p:grpSp>
      <p:sp>
        <p:nvSpPr>
          <p:cNvPr id="621592" name="Rectangle 24"/>
          <p:cNvSpPr>
            <a:spLocks noGrp="1" noChangeArrowheads="1"/>
          </p:cNvSpPr>
          <p:nvPr>
            <p:ph type="body" idx="1"/>
          </p:nvPr>
        </p:nvSpPr>
        <p:spPr>
          <a:xfrm>
            <a:off x="4953000" y="1219200"/>
            <a:ext cx="5715000" cy="3048000"/>
          </a:xfrm>
          <a:noFill/>
        </p:spPr>
        <p:txBody>
          <a:bodyPr/>
          <a:lstStyle/>
          <a:p>
            <a:r>
              <a:rPr kumimoji="1" lang="zh-CN" altLang="en-US" u="sng">
                <a:solidFill>
                  <a:srgbClr val="CC0000"/>
                </a:solidFill>
              </a:rPr>
              <a:t>主要内容</a:t>
            </a:r>
            <a:endParaRPr kumimoji="1" lang="zh-CN" altLang="en-US" u="sng">
              <a:solidFill>
                <a:srgbClr val="CC0000"/>
              </a:solidFill>
            </a:endParaRPr>
          </a:p>
          <a:p>
            <a:pPr lvl="1"/>
            <a:r>
              <a:rPr kumimoji="1" lang="en-US" altLang="zh-CN" sz="2400">
                <a:solidFill>
                  <a:srgbClr val="0000FF"/>
                </a:solidFill>
              </a:rPr>
              <a:t>4.1 </a:t>
            </a:r>
            <a:r>
              <a:rPr kumimoji="1" lang="zh-CN" altLang="en-US" sz="2400">
                <a:solidFill>
                  <a:srgbClr val="0000FF"/>
                </a:solidFill>
              </a:rPr>
              <a:t>任务</a:t>
            </a:r>
            <a:endParaRPr kumimoji="1" lang="zh-CN" altLang="en-US" sz="2400">
              <a:solidFill>
                <a:srgbClr val="0000FF"/>
              </a:solidFill>
            </a:endParaRPr>
          </a:p>
          <a:p>
            <a:pPr lvl="1"/>
            <a:r>
              <a:rPr kumimoji="1" lang="en-US" altLang="zh-CN" sz="2400">
                <a:solidFill>
                  <a:srgbClr val="0000FF"/>
                </a:solidFill>
              </a:rPr>
              <a:t>4.2 </a:t>
            </a:r>
            <a:r>
              <a:rPr kumimoji="1" lang="zh-CN" altLang="en-US" sz="2400">
                <a:solidFill>
                  <a:srgbClr val="0000FF"/>
                </a:solidFill>
              </a:rPr>
              <a:t>软件结构设计及优化</a:t>
            </a:r>
            <a:endParaRPr kumimoji="1" lang="zh-CN" altLang="en-US" sz="2400">
              <a:solidFill>
                <a:srgbClr val="0000FF"/>
              </a:solidFill>
            </a:endParaRPr>
          </a:p>
          <a:p>
            <a:pPr lvl="1"/>
            <a:r>
              <a:rPr kumimoji="1" lang="en-US" altLang="zh-CN" sz="2400">
                <a:solidFill>
                  <a:srgbClr val="0000FF"/>
                </a:solidFill>
              </a:rPr>
              <a:t>4.3 </a:t>
            </a:r>
            <a:r>
              <a:rPr kumimoji="1" lang="zh-CN" altLang="en-US" sz="2400">
                <a:solidFill>
                  <a:srgbClr val="0000FF"/>
                </a:solidFill>
              </a:rPr>
              <a:t>图形工具</a:t>
            </a:r>
            <a:endParaRPr kumimoji="1" lang="zh-CN" altLang="en-US" sz="2400">
              <a:solidFill>
                <a:srgbClr val="0000FF"/>
              </a:solidFill>
            </a:endParaRPr>
          </a:p>
          <a:p>
            <a:pPr lvl="1"/>
            <a:r>
              <a:rPr kumimoji="1" lang="en-US" altLang="zh-CN" sz="2400">
                <a:solidFill>
                  <a:srgbClr val="0000FF"/>
                </a:solidFill>
              </a:rPr>
              <a:t>4.4 </a:t>
            </a:r>
            <a:r>
              <a:rPr kumimoji="1" lang="zh-CN" altLang="en-US" sz="2400">
                <a:solidFill>
                  <a:srgbClr val="0000FF"/>
                </a:solidFill>
              </a:rPr>
              <a:t>结构化设计（方法）</a:t>
            </a:r>
            <a:endParaRPr kumimoji="1" lang="zh-CN" altLang="en-US" sz="2400">
              <a:solidFill>
                <a:srgbClr val="0000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nodeType="clickEffect">
                                  <p:stCondLst>
                                    <p:cond delay="0"/>
                                  </p:stCondLst>
                                  <p:childTnLst>
                                    <p:set>
                                      <p:cBhvr>
                                        <p:cTn id="6" dur="1" fill="hold">
                                          <p:stCondLst>
                                            <p:cond delay="0"/>
                                          </p:stCondLst>
                                        </p:cTn>
                                        <p:tgtEl>
                                          <p:spTgt spid="621592">
                                            <p:txEl>
                                              <p:pRg st="2" end="2"/>
                                            </p:txEl>
                                          </p:spTgt>
                                        </p:tgtEl>
                                        <p:attrNameLst>
                                          <p:attrName>style.visibility</p:attrName>
                                        </p:attrNameLst>
                                      </p:cBhvr>
                                      <p:to>
                                        <p:strVal val="visible"/>
                                      </p:to>
                                    </p:set>
                                    <p:animEffect transition="in" filter="strips(downRight)">
                                      <p:cBhvr>
                                        <p:cTn id="7" dur="500"/>
                                        <p:tgtEl>
                                          <p:spTgt spid="621592">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nodeType="clickEffect">
                                  <p:stCondLst>
                                    <p:cond delay="0"/>
                                  </p:stCondLst>
                                  <p:childTnLst>
                                    <p:set>
                                      <p:cBhvr>
                                        <p:cTn id="11" dur="1" fill="hold">
                                          <p:stCondLst>
                                            <p:cond delay="0"/>
                                          </p:stCondLst>
                                        </p:cTn>
                                        <p:tgtEl>
                                          <p:spTgt spid="621592">
                                            <p:txEl>
                                              <p:pRg st="4" end="4"/>
                                            </p:txEl>
                                          </p:spTgt>
                                        </p:tgtEl>
                                        <p:attrNameLst>
                                          <p:attrName>style.visibility</p:attrName>
                                        </p:attrNameLst>
                                      </p:cBhvr>
                                      <p:to>
                                        <p:strVal val="visible"/>
                                      </p:to>
                                    </p:set>
                                    <p:animEffect transition="in" filter="strips(downRight)">
                                      <p:cBhvr>
                                        <p:cTn id="12" dur="500"/>
                                        <p:tgtEl>
                                          <p:spTgt spid="621592">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nodeType="clickEffect">
                                  <p:stCondLst>
                                    <p:cond delay="0"/>
                                  </p:stCondLst>
                                  <p:childTnLst>
                                    <p:set>
                                      <p:cBhvr>
                                        <p:cTn id="16" dur="1" fill="hold">
                                          <p:stCondLst>
                                            <p:cond delay="0"/>
                                          </p:stCondLst>
                                        </p:cTn>
                                        <p:tgtEl>
                                          <p:spTgt spid="621592">
                                            <p:txEl>
                                              <p:pRg st="3" end="3"/>
                                            </p:txEl>
                                          </p:spTgt>
                                        </p:tgtEl>
                                        <p:attrNameLst>
                                          <p:attrName>style.visibility</p:attrName>
                                        </p:attrNameLst>
                                      </p:cBhvr>
                                      <p:to>
                                        <p:strVal val="visible"/>
                                      </p:to>
                                    </p:set>
                                    <p:animEffect transition="in" filter="strips(downRight)">
                                      <p:cBhvr>
                                        <p:cTn id="17" dur="500"/>
                                        <p:tgtEl>
                                          <p:spTgt spid="621592">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mph" presetSubtype="2" fill="hold" nodeType="clickEffect">
                                  <p:stCondLst>
                                    <p:cond delay="0"/>
                                  </p:stCondLst>
                                  <p:childTnLst>
                                    <p:animClr clrSpc="rgb" dir="cw">
                                      <p:cBhvr override="childStyle">
                                        <p:cTn id="21" dur="500" fill="hold"/>
                                        <p:tgtEl>
                                          <p:spTgt spid="621592">
                                            <p:txEl>
                                              <p:pRg st="4" end="4"/>
                                            </p:txEl>
                                          </p:spTgt>
                                        </p:tgtEl>
                                        <p:attrNameLst>
                                          <p:attrName>style.color</p:attrName>
                                        </p:attrNameLst>
                                      </p:cBhvr>
                                      <p:to>
                                        <a:srgbClr val="CC00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3"/>
          <p:cNvSpPr>
            <a:spLocks noGrp="1"/>
          </p:cNvSpPr>
          <p:nvPr>
            <p:ph type="dt" sz="half" idx="10"/>
          </p:nvPr>
        </p:nvSpPr>
        <p:spPr/>
        <p:txBody>
          <a:bodyPr/>
          <a:lstStyle/>
          <a:p>
            <a:fld id="{70264864-9875-4A44-AF24-A69AFD73A7C6}" type="datetime1">
              <a:rPr lang="zh-CN" altLang="en-US">
                <a:latin typeface="+mn-ea"/>
                <a:ea typeface="+mn-ea"/>
              </a:rPr>
            </a:fld>
            <a:endParaRPr lang="en-US" altLang="zh-CN">
              <a:latin typeface="+mn-ea"/>
              <a:ea typeface="+mn-ea"/>
            </a:endParaRPr>
          </a:p>
        </p:txBody>
      </p:sp>
      <p:sp>
        <p:nvSpPr>
          <p:cNvPr id="7" name="灯片编号占位符 5"/>
          <p:cNvSpPr>
            <a:spLocks noGrp="1"/>
          </p:cNvSpPr>
          <p:nvPr>
            <p:ph type="sldNum" sz="quarter" idx="12"/>
          </p:nvPr>
        </p:nvSpPr>
        <p:spPr/>
        <p:txBody>
          <a:bodyPr/>
          <a:lstStyle/>
          <a:p>
            <a:fld id="{AF9FD8A5-BBB9-4799-9A5C-CD9FE78A082A}" type="slidenum">
              <a:rPr lang="en-US" altLang="zh-CN">
                <a:latin typeface="+mn-ea"/>
                <a:ea typeface="+mn-ea"/>
              </a:rPr>
            </a:fld>
            <a:endParaRPr lang="en-US" altLang="zh-CN">
              <a:latin typeface="+mn-ea"/>
              <a:ea typeface="+mn-ea"/>
            </a:endParaRPr>
          </a:p>
        </p:txBody>
      </p:sp>
      <p:sp>
        <p:nvSpPr>
          <p:cNvPr id="645122" name="Text Box 2"/>
          <p:cNvSpPr txBox="1">
            <a:spLocks noChangeArrowheads="1"/>
          </p:cNvSpPr>
          <p:nvPr/>
        </p:nvSpPr>
        <p:spPr bwMode="auto">
          <a:xfrm>
            <a:off x="166688" y="273050"/>
            <a:ext cx="4267200" cy="4992136"/>
          </a:xfrm>
          <a:prstGeom prst="rect">
            <a:avLst/>
          </a:prstGeom>
          <a:solidFill>
            <a:srgbClr val="0000FF"/>
          </a:solidFill>
          <a:ln w="9525">
            <a:noFill/>
            <a:miter lim="800000"/>
          </a:ln>
          <a:effectLst/>
        </p:spPr>
        <p:txBody>
          <a:bodyPr>
            <a:spAutoFit/>
          </a:bodyPr>
          <a:lstStyle/>
          <a:p>
            <a:r>
              <a:rPr kumimoji="1" lang="en-US" altLang="zh-CN" sz="3200" b="1" dirty="0">
                <a:solidFill>
                  <a:srgbClr val="FFFFFF"/>
                </a:solidFill>
                <a:latin typeface="+mn-ea"/>
                <a:ea typeface="+mn-ea"/>
              </a:rPr>
              <a:t>4</a:t>
            </a:r>
            <a:r>
              <a:rPr kumimoji="1" lang="zh-CN" altLang="en-US" sz="3200" b="1" dirty="0">
                <a:solidFill>
                  <a:srgbClr val="FFFFFF"/>
                </a:solidFill>
                <a:latin typeface="+mn-ea"/>
                <a:ea typeface="+mn-ea"/>
              </a:rPr>
              <a:t>） 控制耦合：</a:t>
            </a:r>
            <a:endParaRPr kumimoji="1" lang="zh-CN" altLang="en-US" sz="3200" b="1" dirty="0">
              <a:solidFill>
                <a:srgbClr val="FFFFFF"/>
              </a:solidFill>
              <a:latin typeface="+mn-ea"/>
              <a:ea typeface="+mn-ea"/>
            </a:endParaRPr>
          </a:p>
          <a:p>
            <a:r>
              <a:rPr kumimoji="1" lang="zh-CN" altLang="en-US" sz="3200" b="1" dirty="0">
                <a:latin typeface="+mn-ea"/>
                <a:ea typeface="+mn-ea"/>
              </a:rPr>
              <a:t>传递的信息中有控制信息</a:t>
            </a:r>
            <a:r>
              <a:rPr kumimoji="1" lang="en-US" altLang="zh-CN" sz="3200" b="1" dirty="0">
                <a:solidFill>
                  <a:srgbClr val="FFFFFF"/>
                </a:solidFill>
                <a:latin typeface="+mn-ea"/>
                <a:ea typeface="+mn-ea"/>
              </a:rPr>
              <a:t>(</a:t>
            </a:r>
            <a:r>
              <a:rPr kumimoji="1" lang="zh-CN" altLang="en-US" sz="3200" b="1" dirty="0">
                <a:solidFill>
                  <a:srgbClr val="FFFF00"/>
                </a:solidFill>
                <a:latin typeface="+mn-ea"/>
                <a:ea typeface="+mn-ea"/>
              </a:rPr>
              <a:t>中等耦合</a:t>
            </a:r>
            <a:r>
              <a:rPr kumimoji="1" lang="en-US" altLang="zh-CN" sz="3200" b="1" dirty="0">
                <a:solidFill>
                  <a:srgbClr val="FFFFFF"/>
                </a:solidFill>
                <a:latin typeface="+mn-ea"/>
                <a:ea typeface="+mn-ea"/>
              </a:rPr>
              <a:t>)</a:t>
            </a:r>
            <a:endParaRPr kumimoji="1" lang="en-US" altLang="zh-CN" sz="3200" b="1" dirty="0">
              <a:solidFill>
                <a:srgbClr val="FFFFFF"/>
              </a:solidFill>
              <a:latin typeface="+mn-ea"/>
              <a:ea typeface="+mn-ea"/>
            </a:endParaRPr>
          </a:p>
          <a:p>
            <a:r>
              <a:rPr kumimoji="1" lang="zh-CN" altLang="en-US" sz="3200" b="1" dirty="0">
                <a:latin typeface="+mn-ea"/>
                <a:ea typeface="+mn-ea"/>
              </a:rPr>
              <a:t>如果一个模</a:t>
            </a:r>
            <a:endParaRPr kumimoji="1" lang="zh-CN" altLang="en-US" sz="3200" b="1" dirty="0">
              <a:latin typeface="+mn-ea"/>
              <a:ea typeface="+mn-ea"/>
            </a:endParaRPr>
          </a:p>
          <a:p>
            <a:pPr>
              <a:lnSpc>
                <a:spcPct val="85000"/>
              </a:lnSpc>
            </a:pPr>
            <a:r>
              <a:rPr kumimoji="1" lang="zh-CN" altLang="en-US" sz="3200" b="1" dirty="0">
                <a:latin typeface="+mn-ea"/>
                <a:ea typeface="+mn-ea"/>
              </a:rPr>
              <a:t>块通过传送开</a:t>
            </a:r>
            <a:endParaRPr kumimoji="1" lang="zh-CN" altLang="en-US" sz="3200" b="1" dirty="0">
              <a:latin typeface="+mn-ea"/>
              <a:ea typeface="+mn-ea"/>
            </a:endParaRPr>
          </a:p>
          <a:p>
            <a:pPr>
              <a:lnSpc>
                <a:spcPct val="85000"/>
              </a:lnSpc>
            </a:pPr>
            <a:r>
              <a:rPr kumimoji="1" lang="zh-CN" altLang="en-US" sz="3200" b="1" dirty="0">
                <a:latin typeface="+mn-ea"/>
                <a:ea typeface="+mn-ea"/>
              </a:rPr>
              <a:t>关、标志、名</a:t>
            </a:r>
            <a:endParaRPr kumimoji="1" lang="zh-CN" altLang="en-US" sz="3200" b="1" dirty="0">
              <a:latin typeface="+mn-ea"/>
              <a:ea typeface="+mn-ea"/>
            </a:endParaRPr>
          </a:p>
          <a:p>
            <a:pPr>
              <a:lnSpc>
                <a:spcPct val="85000"/>
              </a:lnSpc>
            </a:pPr>
            <a:r>
              <a:rPr kumimoji="1" lang="zh-CN" altLang="en-US" sz="3200" b="1" dirty="0">
                <a:latin typeface="+mn-ea"/>
                <a:ea typeface="+mn-ea"/>
              </a:rPr>
              <a:t>字等</a:t>
            </a:r>
            <a:r>
              <a:rPr kumimoji="1" lang="zh-CN" altLang="en-US" sz="3200" b="1" dirty="0">
                <a:solidFill>
                  <a:srgbClr val="FFFF00"/>
                </a:solidFill>
                <a:latin typeface="+mn-ea"/>
                <a:ea typeface="+mn-ea"/>
              </a:rPr>
              <a:t>控制信息</a:t>
            </a:r>
            <a:r>
              <a:rPr kumimoji="1" lang="zh-CN" altLang="en-US" sz="3200" b="1" dirty="0">
                <a:latin typeface="+mn-ea"/>
                <a:ea typeface="+mn-ea"/>
              </a:rPr>
              <a:t>，</a:t>
            </a:r>
            <a:endParaRPr kumimoji="1" lang="zh-CN" altLang="en-US" sz="3200" b="1" dirty="0">
              <a:latin typeface="+mn-ea"/>
              <a:ea typeface="+mn-ea"/>
            </a:endParaRPr>
          </a:p>
          <a:p>
            <a:pPr>
              <a:lnSpc>
                <a:spcPct val="85000"/>
              </a:lnSpc>
            </a:pPr>
            <a:r>
              <a:rPr kumimoji="1" lang="zh-CN" altLang="en-US" sz="3200" b="1" dirty="0">
                <a:latin typeface="+mn-ea"/>
                <a:ea typeface="+mn-ea"/>
              </a:rPr>
              <a:t>明显地</a:t>
            </a:r>
            <a:r>
              <a:rPr kumimoji="1" lang="zh-CN" altLang="en-US" sz="3200" b="1" dirty="0">
                <a:solidFill>
                  <a:srgbClr val="FFFF00"/>
                </a:solidFill>
                <a:latin typeface="+mn-ea"/>
                <a:ea typeface="+mn-ea"/>
              </a:rPr>
              <a:t>控制选</a:t>
            </a:r>
            <a:endParaRPr kumimoji="1" lang="zh-CN" altLang="en-US" sz="3200" b="1" dirty="0">
              <a:solidFill>
                <a:srgbClr val="FFFF00"/>
              </a:solidFill>
              <a:latin typeface="+mn-ea"/>
              <a:ea typeface="+mn-ea"/>
            </a:endParaRPr>
          </a:p>
          <a:p>
            <a:pPr>
              <a:lnSpc>
                <a:spcPct val="85000"/>
              </a:lnSpc>
            </a:pPr>
            <a:r>
              <a:rPr kumimoji="1" lang="zh-CN" altLang="en-US" sz="3200" b="1" dirty="0">
                <a:solidFill>
                  <a:srgbClr val="FFFF00"/>
                </a:solidFill>
                <a:latin typeface="+mn-ea"/>
                <a:ea typeface="+mn-ea"/>
              </a:rPr>
              <a:t>择另一模块的</a:t>
            </a:r>
            <a:endParaRPr kumimoji="1" lang="zh-CN" altLang="en-US" sz="3200" b="1" dirty="0">
              <a:solidFill>
                <a:srgbClr val="FFFF00"/>
              </a:solidFill>
              <a:latin typeface="+mn-ea"/>
              <a:ea typeface="+mn-ea"/>
            </a:endParaRPr>
          </a:p>
          <a:p>
            <a:pPr>
              <a:lnSpc>
                <a:spcPct val="85000"/>
              </a:lnSpc>
            </a:pPr>
            <a:r>
              <a:rPr kumimoji="1" lang="zh-CN" altLang="en-US" sz="3200" b="1" dirty="0">
                <a:solidFill>
                  <a:srgbClr val="FFFF00"/>
                </a:solidFill>
                <a:latin typeface="+mn-ea"/>
                <a:ea typeface="+mn-ea"/>
              </a:rPr>
              <a:t>功能</a:t>
            </a:r>
            <a:r>
              <a:rPr kumimoji="1" lang="zh-CN" altLang="en-US" sz="3200" b="1" dirty="0">
                <a:latin typeface="+mn-ea"/>
                <a:ea typeface="+mn-ea"/>
              </a:rPr>
              <a:t>，就是控</a:t>
            </a:r>
            <a:endParaRPr kumimoji="1" lang="zh-CN" altLang="en-US" sz="3200" b="1" dirty="0">
              <a:latin typeface="+mn-ea"/>
              <a:ea typeface="+mn-ea"/>
            </a:endParaRPr>
          </a:p>
          <a:p>
            <a:pPr>
              <a:lnSpc>
                <a:spcPct val="85000"/>
              </a:lnSpc>
            </a:pPr>
            <a:r>
              <a:rPr kumimoji="1" lang="zh-CN" altLang="en-US" sz="3200" b="1" dirty="0">
                <a:latin typeface="+mn-ea"/>
                <a:ea typeface="+mn-ea"/>
              </a:rPr>
              <a:t>制耦合。</a:t>
            </a:r>
            <a:endParaRPr kumimoji="1" lang="zh-CN" altLang="en-US" sz="3200" b="1" dirty="0">
              <a:latin typeface="+mn-ea"/>
              <a:ea typeface="+mn-ea"/>
            </a:endParaRPr>
          </a:p>
        </p:txBody>
      </p:sp>
      <p:pic>
        <p:nvPicPr>
          <p:cNvPr id="645123" name="Picture 3"/>
          <p:cNvPicPr>
            <a:picLocks noChangeAspect="1" noChangeArrowheads="1"/>
          </p:cNvPicPr>
          <p:nvPr/>
        </p:nvPicPr>
        <p:blipFill>
          <a:blip r:embed="rId1" cstate="print"/>
          <a:srcRect/>
          <a:stretch>
            <a:fillRect/>
          </a:stretch>
        </p:blipFill>
        <p:spPr bwMode="auto">
          <a:xfrm>
            <a:off x="4510088" y="304800"/>
            <a:ext cx="4495800" cy="4894263"/>
          </a:xfrm>
          <a:prstGeom prst="rect">
            <a:avLst/>
          </a:prstGeom>
          <a:noFill/>
          <a:ln w="9525">
            <a:noFill/>
            <a:miter lim="800000"/>
            <a:headEnd/>
            <a:tailEnd/>
          </a:ln>
        </p:spPr>
      </p:pic>
      <p:sp>
        <p:nvSpPr>
          <p:cNvPr id="645124" name="Rectangle 4"/>
          <p:cNvSpPr>
            <a:spLocks noChangeArrowheads="1"/>
          </p:cNvSpPr>
          <p:nvPr/>
        </p:nvSpPr>
        <p:spPr bwMode="auto">
          <a:xfrm>
            <a:off x="990600" y="5486400"/>
            <a:ext cx="7499350" cy="955675"/>
          </a:xfrm>
          <a:prstGeom prst="rect">
            <a:avLst/>
          </a:prstGeom>
          <a:noFill/>
          <a:ln w="9525" algn="ctr">
            <a:solidFill>
              <a:srgbClr val="FFFFFF"/>
            </a:solidFill>
            <a:miter lim="800000"/>
          </a:ln>
          <a:effectLst/>
        </p:spPr>
        <p:txBody>
          <a:bodyPr>
            <a:spAutoFit/>
          </a:bodyPr>
          <a:lstStyle/>
          <a:p>
            <a:pPr algn="ctr"/>
            <a:r>
              <a:rPr lang="zh-CN" altLang="en-US" sz="2800" b="1">
                <a:latin typeface="+mn-ea"/>
                <a:ea typeface="+mn-ea"/>
              </a:rPr>
              <a:t>控制模块必须知道被控制模块的内部逻辑，</a:t>
            </a:r>
            <a:endParaRPr lang="zh-CN" altLang="en-US" sz="2800" b="1">
              <a:latin typeface="+mn-ea"/>
              <a:ea typeface="+mn-ea"/>
            </a:endParaRPr>
          </a:p>
          <a:p>
            <a:pPr algn="ctr"/>
            <a:r>
              <a:rPr lang="zh-CN" altLang="en-US" sz="2800" b="1">
                <a:latin typeface="+mn-ea"/>
                <a:ea typeface="+mn-ea"/>
              </a:rPr>
              <a:t>从而增强了模块间的相互依赖</a:t>
            </a:r>
            <a:endParaRPr lang="zh-CN" altLang="en-US" sz="2800" b="1">
              <a:latin typeface="+mn-ea"/>
              <a:ea typeface="+mn-ea"/>
            </a:endParaRP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45124"/>
                                        </p:tgtEl>
                                        <p:attrNameLst>
                                          <p:attrName>style.visibility</p:attrName>
                                        </p:attrNameLst>
                                      </p:cBhvr>
                                      <p:to>
                                        <p:strVal val="visible"/>
                                      </p:to>
                                    </p:set>
                                    <p:anim calcmode="lin" valueType="num">
                                      <p:cBhvr additive="base">
                                        <p:cTn id="7" dur="500" fill="hold"/>
                                        <p:tgtEl>
                                          <p:spTgt spid="645124"/>
                                        </p:tgtEl>
                                        <p:attrNameLst>
                                          <p:attrName>ppt_x</p:attrName>
                                        </p:attrNameLst>
                                      </p:cBhvr>
                                      <p:tavLst>
                                        <p:tav tm="0">
                                          <p:val>
                                            <p:strVal val="#ppt_x"/>
                                          </p:val>
                                        </p:tav>
                                        <p:tav tm="100000">
                                          <p:val>
                                            <p:strVal val="#ppt_x"/>
                                          </p:val>
                                        </p:tav>
                                      </p:tavLst>
                                    </p:anim>
                                    <p:anim calcmode="lin" valueType="num">
                                      <p:cBhvr additive="base">
                                        <p:cTn id="8" dur="500" fill="hold"/>
                                        <p:tgtEl>
                                          <p:spTgt spid="64512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124"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日期占位符 3"/>
          <p:cNvSpPr>
            <a:spLocks noGrp="1"/>
          </p:cNvSpPr>
          <p:nvPr>
            <p:ph type="dt" sz="half" idx="10"/>
          </p:nvPr>
        </p:nvSpPr>
        <p:spPr/>
        <p:txBody>
          <a:bodyPr/>
          <a:lstStyle/>
          <a:p>
            <a:fld id="{957C659D-708A-4CE0-86B9-CDFA623F1766}" type="datetime1">
              <a:rPr lang="zh-CN" altLang="en-US">
                <a:latin typeface="+mn-ea"/>
                <a:ea typeface="+mn-ea"/>
              </a:rPr>
            </a:fld>
            <a:endParaRPr lang="en-US" altLang="zh-CN">
              <a:latin typeface="+mn-ea"/>
              <a:ea typeface="+mn-ea"/>
            </a:endParaRPr>
          </a:p>
        </p:txBody>
      </p:sp>
      <p:sp>
        <p:nvSpPr>
          <p:cNvPr id="20" name="灯片编号占位符 5"/>
          <p:cNvSpPr>
            <a:spLocks noGrp="1"/>
          </p:cNvSpPr>
          <p:nvPr>
            <p:ph type="sldNum" sz="quarter" idx="12"/>
          </p:nvPr>
        </p:nvSpPr>
        <p:spPr/>
        <p:txBody>
          <a:bodyPr/>
          <a:lstStyle/>
          <a:p>
            <a:fld id="{338E8C5A-DDB2-47EC-ABAC-97A3A1619D02}" type="slidenum">
              <a:rPr lang="en-US" altLang="zh-CN">
                <a:latin typeface="+mn-ea"/>
                <a:ea typeface="+mn-ea"/>
              </a:rPr>
            </a:fld>
            <a:endParaRPr lang="en-US" altLang="zh-CN">
              <a:latin typeface="+mn-ea"/>
              <a:ea typeface="+mn-ea"/>
            </a:endParaRPr>
          </a:p>
        </p:txBody>
      </p:sp>
      <p:sp>
        <p:nvSpPr>
          <p:cNvPr id="647170" name="Text Box 2"/>
          <p:cNvSpPr txBox="1">
            <a:spLocks noChangeArrowheads="1"/>
          </p:cNvSpPr>
          <p:nvPr/>
        </p:nvSpPr>
        <p:spPr bwMode="auto">
          <a:xfrm>
            <a:off x="304800" y="273050"/>
            <a:ext cx="4953000" cy="1066800"/>
          </a:xfrm>
          <a:prstGeom prst="rect">
            <a:avLst/>
          </a:prstGeom>
          <a:solidFill>
            <a:srgbClr val="0000FF"/>
          </a:solidFill>
          <a:ln w="9525">
            <a:noFill/>
            <a:miter lim="800000"/>
          </a:ln>
          <a:effectLst/>
        </p:spPr>
        <p:txBody>
          <a:bodyPr>
            <a:spAutoFit/>
          </a:bodyPr>
          <a:lstStyle/>
          <a:p>
            <a:r>
              <a:rPr kumimoji="1" lang="en-US" altLang="zh-CN" sz="3200" b="1">
                <a:solidFill>
                  <a:srgbClr val="FFFFFF"/>
                </a:solidFill>
                <a:latin typeface="+mn-ea"/>
                <a:ea typeface="+mn-ea"/>
              </a:rPr>
              <a:t>5</a:t>
            </a:r>
            <a:r>
              <a:rPr kumimoji="1" lang="zh-CN" altLang="en-US" sz="3200" b="1">
                <a:solidFill>
                  <a:srgbClr val="FFFFFF"/>
                </a:solidFill>
                <a:latin typeface="+mn-ea"/>
                <a:ea typeface="+mn-ea"/>
              </a:rPr>
              <a:t>）外部耦合：一组模块都访问同一</a:t>
            </a:r>
            <a:r>
              <a:rPr kumimoji="1" lang="zh-CN" altLang="en-US" sz="3200" b="1">
                <a:solidFill>
                  <a:srgbClr val="FFFF00"/>
                </a:solidFill>
                <a:latin typeface="+mn-ea"/>
                <a:ea typeface="+mn-ea"/>
              </a:rPr>
              <a:t>全局变量</a:t>
            </a:r>
            <a:endParaRPr kumimoji="1" lang="zh-CN" altLang="en-US" sz="3200" b="1">
              <a:solidFill>
                <a:srgbClr val="FFFF00"/>
              </a:solidFill>
              <a:latin typeface="+mn-ea"/>
              <a:ea typeface="+mn-ea"/>
            </a:endParaRPr>
          </a:p>
        </p:txBody>
      </p:sp>
      <p:grpSp>
        <p:nvGrpSpPr>
          <p:cNvPr id="647171" name="Group 3"/>
          <p:cNvGrpSpPr/>
          <p:nvPr/>
        </p:nvGrpSpPr>
        <p:grpSpPr bwMode="auto">
          <a:xfrm>
            <a:off x="2133600" y="2133600"/>
            <a:ext cx="6096000" cy="2995613"/>
            <a:chOff x="1536" y="1488"/>
            <a:chExt cx="3840" cy="1887"/>
          </a:xfrm>
        </p:grpSpPr>
        <p:sp>
          <p:nvSpPr>
            <p:cNvPr id="647172" name="Text Box 4"/>
            <p:cNvSpPr txBox="1">
              <a:spLocks noChangeArrowheads="1"/>
            </p:cNvSpPr>
            <p:nvPr/>
          </p:nvSpPr>
          <p:spPr bwMode="auto">
            <a:xfrm>
              <a:off x="3210" y="1488"/>
              <a:ext cx="1083" cy="288"/>
            </a:xfrm>
            <a:prstGeom prst="rect">
              <a:avLst/>
            </a:prstGeom>
            <a:solidFill>
              <a:schemeClr val="folHlink"/>
            </a:solidFill>
            <a:ln w="9525">
              <a:noFill/>
              <a:miter lim="800000"/>
            </a:ln>
            <a:effectLst/>
          </p:spPr>
          <p:txBody>
            <a:bodyPr>
              <a:spAutoFit/>
            </a:bodyPr>
            <a:lstStyle/>
            <a:p>
              <a:pPr>
                <a:spcBef>
                  <a:spcPct val="50000"/>
                </a:spcBef>
              </a:pPr>
              <a:r>
                <a:rPr kumimoji="1" lang="zh-CN" altLang="en-US" sz="2400">
                  <a:latin typeface="+mn-ea"/>
                  <a:ea typeface="+mn-ea"/>
                </a:rPr>
                <a:t>主控</a:t>
              </a:r>
              <a:endParaRPr kumimoji="1" lang="zh-CN" altLang="en-US" sz="2400">
                <a:latin typeface="+mn-ea"/>
                <a:ea typeface="+mn-ea"/>
              </a:endParaRPr>
            </a:p>
          </p:txBody>
        </p:sp>
        <p:sp>
          <p:nvSpPr>
            <p:cNvPr id="647173" name="Text Box 5"/>
            <p:cNvSpPr txBox="1">
              <a:spLocks noChangeArrowheads="1"/>
            </p:cNvSpPr>
            <p:nvPr/>
          </p:nvSpPr>
          <p:spPr bwMode="auto">
            <a:xfrm>
              <a:off x="4096" y="2253"/>
              <a:ext cx="1280" cy="288"/>
            </a:xfrm>
            <a:prstGeom prst="rect">
              <a:avLst/>
            </a:prstGeom>
            <a:solidFill>
              <a:schemeClr val="folHlink"/>
            </a:solidFill>
            <a:ln w="9525">
              <a:noFill/>
              <a:miter lim="800000"/>
            </a:ln>
            <a:effectLst/>
          </p:spPr>
          <p:txBody>
            <a:bodyPr>
              <a:spAutoFit/>
            </a:bodyPr>
            <a:lstStyle/>
            <a:p>
              <a:pPr>
                <a:spcBef>
                  <a:spcPct val="50000"/>
                </a:spcBef>
              </a:pPr>
              <a:r>
                <a:rPr kumimoji="1" lang="zh-CN" altLang="en-US" sz="2400">
                  <a:latin typeface="+mn-ea"/>
                  <a:ea typeface="+mn-ea"/>
                </a:rPr>
                <a:t>模块</a:t>
              </a:r>
              <a:r>
                <a:rPr kumimoji="1" lang="en-US" altLang="zh-CN" sz="2400">
                  <a:latin typeface="+mn-ea"/>
                  <a:ea typeface="+mn-ea"/>
                </a:rPr>
                <a:t>2</a:t>
              </a:r>
              <a:endParaRPr kumimoji="1" lang="en-US" altLang="zh-CN" sz="2400">
                <a:latin typeface="+mn-ea"/>
                <a:ea typeface="+mn-ea"/>
              </a:endParaRPr>
            </a:p>
          </p:txBody>
        </p:sp>
        <p:sp>
          <p:nvSpPr>
            <p:cNvPr id="647174" name="Text Box 6"/>
            <p:cNvSpPr txBox="1">
              <a:spLocks noChangeArrowheads="1"/>
            </p:cNvSpPr>
            <p:nvPr/>
          </p:nvSpPr>
          <p:spPr bwMode="auto">
            <a:xfrm>
              <a:off x="2422" y="2253"/>
              <a:ext cx="1379" cy="288"/>
            </a:xfrm>
            <a:prstGeom prst="rect">
              <a:avLst/>
            </a:prstGeom>
            <a:solidFill>
              <a:schemeClr val="folHlink"/>
            </a:solidFill>
            <a:ln w="9525">
              <a:noFill/>
              <a:miter lim="800000"/>
            </a:ln>
            <a:effectLst/>
          </p:spPr>
          <p:txBody>
            <a:bodyPr>
              <a:spAutoFit/>
            </a:bodyPr>
            <a:lstStyle/>
            <a:p>
              <a:pPr>
                <a:spcBef>
                  <a:spcPct val="50000"/>
                </a:spcBef>
              </a:pPr>
              <a:r>
                <a:rPr kumimoji="1" lang="zh-CN" altLang="en-US" sz="2400">
                  <a:latin typeface="+mn-ea"/>
                  <a:ea typeface="+mn-ea"/>
                </a:rPr>
                <a:t>模块</a:t>
              </a:r>
              <a:r>
                <a:rPr kumimoji="1" lang="en-US" altLang="zh-CN" sz="2400">
                  <a:latin typeface="+mn-ea"/>
                  <a:ea typeface="+mn-ea"/>
                </a:rPr>
                <a:t>1</a:t>
              </a:r>
              <a:endParaRPr kumimoji="1" lang="en-US" altLang="zh-CN" sz="2400">
                <a:latin typeface="+mn-ea"/>
                <a:ea typeface="+mn-ea"/>
              </a:endParaRPr>
            </a:p>
          </p:txBody>
        </p:sp>
        <p:sp>
          <p:nvSpPr>
            <p:cNvPr id="647175" name="Text Box 7"/>
            <p:cNvSpPr txBox="1">
              <a:spLocks noChangeArrowheads="1"/>
            </p:cNvSpPr>
            <p:nvPr/>
          </p:nvSpPr>
          <p:spPr bwMode="auto">
            <a:xfrm>
              <a:off x="3210" y="3087"/>
              <a:ext cx="1280" cy="288"/>
            </a:xfrm>
            <a:prstGeom prst="rect">
              <a:avLst/>
            </a:prstGeom>
            <a:solidFill>
              <a:schemeClr val="folHlink"/>
            </a:solidFill>
            <a:ln w="9525">
              <a:noFill/>
              <a:miter lim="800000"/>
            </a:ln>
            <a:effectLst/>
          </p:spPr>
          <p:txBody>
            <a:bodyPr>
              <a:spAutoFit/>
            </a:bodyPr>
            <a:lstStyle/>
            <a:p>
              <a:pPr>
                <a:spcBef>
                  <a:spcPct val="50000"/>
                </a:spcBef>
              </a:pPr>
              <a:r>
                <a:rPr kumimoji="1" lang="zh-CN" altLang="en-US" sz="2400">
                  <a:latin typeface="+mn-ea"/>
                  <a:ea typeface="+mn-ea"/>
                </a:rPr>
                <a:t>模块</a:t>
              </a:r>
              <a:r>
                <a:rPr kumimoji="1" lang="en-US" altLang="zh-CN" sz="2400">
                  <a:latin typeface="+mn-ea"/>
                  <a:ea typeface="+mn-ea"/>
                </a:rPr>
                <a:t>4</a:t>
              </a:r>
              <a:endParaRPr kumimoji="1" lang="en-US" altLang="zh-CN" sz="2400">
                <a:latin typeface="+mn-ea"/>
                <a:ea typeface="+mn-ea"/>
              </a:endParaRPr>
            </a:p>
          </p:txBody>
        </p:sp>
        <p:sp>
          <p:nvSpPr>
            <p:cNvPr id="647176" name="Text Box 8"/>
            <p:cNvSpPr txBox="1">
              <a:spLocks noChangeArrowheads="1"/>
            </p:cNvSpPr>
            <p:nvPr/>
          </p:nvSpPr>
          <p:spPr bwMode="auto">
            <a:xfrm>
              <a:off x="1536" y="3087"/>
              <a:ext cx="1378" cy="288"/>
            </a:xfrm>
            <a:prstGeom prst="rect">
              <a:avLst/>
            </a:prstGeom>
            <a:solidFill>
              <a:schemeClr val="folHlink"/>
            </a:solidFill>
            <a:ln w="9525">
              <a:noFill/>
              <a:miter lim="800000"/>
            </a:ln>
            <a:effectLst/>
          </p:spPr>
          <p:txBody>
            <a:bodyPr>
              <a:spAutoFit/>
            </a:bodyPr>
            <a:lstStyle/>
            <a:p>
              <a:pPr>
                <a:spcBef>
                  <a:spcPct val="50000"/>
                </a:spcBef>
              </a:pPr>
              <a:r>
                <a:rPr kumimoji="1" lang="zh-CN" altLang="en-US" sz="2400">
                  <a:latin typeface="+mn-ea"/>
                  <a:ea typeface="+mn-ea"/>
                </a:rPr>
                <a:t>模块</a:t>
              </a:r>
              <a:r>
                <a:rPr kumimoji="1" lang="en-US" altLang="zh-CN" sz="2400">
                  <a:latin typeface="+mn-ea"/>
                  <a:ea typeface="+mn-ea"/>
                </a:rPr>
                <a:t>3</a:t>
              </a:r>
              <a:endParaRPr kumimoji="1" lang="en-US" altLang="zh-CN" sz="2400">
                <a:latin typeface="+mn-ea"/>
                <a:ea typeface="+mn-ea"/>
              </a:endParaRPr>
            </a:p>
          </p:txBody>
        </p:sp>
        <p:sp>
          <p:nvSpPr>
            <p:cNvPr id="647177" name="Line 9"/>
            <p:cNvSpPr>
              <a:spLocks noChangeShapeType="1"/>
            </p:cNvSpPr>
            <p:nvPr/>
          </p:nvSpPr>
          <p:spPr bwMode="auto">
            <a:xfrm flipH="1">
              <a:off x="3013" y="1905"/>
              <a:ext cx="394" cy="278"/>
            </a:xfrm>
            <a:prstGeom prst="line">
              <a:avLst/>
            </a:prstGeom>
            <a:noFill/>
            <a:ln w="9525">
              <a:solidFill>
                <a:schemeClr val="tx1"/>
              </a:solidFill>
              <a:round/>
            </a:ln>
            <a:effectLst/>
          </p:spPr>
          <p:txBody>
            <a:bodyPr wrap="none"/>
            <a:lstStyle/>
            <a:p>
              <a:endParaRPr lang="zh-CN" altLang="en-US">
                <a:latin typeface="+mn-ea"/>
                <a:ea typeface="+mn-ea"/>
              </a:endParaRPr>
            </a:p>
          </p:txBody>
        </p:sp>
        <p:sp>
          <p:nvSpPr>
            <p:cNvPr id="647178" name="Line 10"/>
            <p:cNvSpPr>
              <a:spLocks noChangeShapeType="1"/>
            </p:cNvSpPr>
            <p:nvPr/>
          </p:nvSpPr>
          <p:spPr bwMode="auto">
            <a:xfrm>
              <a:off x="3998" y="1905"/>
              <a:ext cx="492" cy="278"/>
            </a:xfrm>
            <a:prstGeom prst="line">
              <a:avLst/>
            </a:prstGeom>
            <a:noFill/>
            <a:ln w="9525">
              <a:solidFill>
                <a:schemeClr val="tx1"/>
              </a:solidFill>
              <a:round/>
            </a:ln>
            <a:effectLst/>
          </p:spPr>
          <p:txBody>
            <a:bodyPr wrap="none"/>
            <a:lstStyle/>
            <a:p>
              <a:endParaRPr lang="zh-CN" altLang="en-US">
                <a:latin typeface="+mn-ea"/>
                <a:ea typeface="+mn-ea"/>
              </a:endParaRPr>
            </a:p>
          </p:txBody>
        </p:sp>
        <p:sp>
          <p:nvSpPr>
            <p:cNvPr id="647179" name="Line 11"/>
            <p:cNvSpPr>
              <a:spLocks noChangeShapeType="1"/>
            </p:cNvSpPr>
            <p:nvPr/>
          </p:nvSpPr>
          <p:spPr bwMode="auto">
            <a:xfrm flipH="1">
              <a:off x="2324" y="2670"/>
              <a:ext cx="394" cy="347"/>
            </a:xfrm>
            <a:prstGeom prst="line">
              <a:avLst/>
            </a:prstGeom>
            <a:noFill/>
            <a:ln w="9525">
              <a:solidFill>
                <a:schemeClr val="tx1"/>
              </a:solidFill>
              <a:round/>
            </a:ln>
            <a:effectLst/>
          </p:spPr>
          <p:txBody>
            <a:bodyPr wrap="none"/>
            <a:lstStyle/>
            <a:p>
              <a:endParaRPr lang="zh-CN" altLang="en-US">
                <a:latin typeface="+mn-ea"/>
                <a:ea typeface="+mn-ea"/>
              </a:endParaRPr>
            </a:p>
          </p:txBody>
        </p:sp>
        <p:sp>
          <p:nvSpPr>
            <p:cNvPr id="647180" name="Line 12"/>
            <p:cNvSpPr>
              <a:spLocks noChangeShapeType="1"/>
            </p:cNvSpPr>
            <p:nvPr/>
          </p:nvSpPr>
          <p:spPr bwMode="auto">
            <a:xfrm>
              <a:off x="3407" y="2670"/>
              <a:ext cx="394" cy="347"/>
            </a:xfrm>
            <a:prstGeom prst="line">
              <a:avLst/>
            </a:prstGeom>
            <a:noFill/>
            <a:ln w="9525">
              <a:solidFill>
                <a:schemeClr val="tx1"/>
              </a:solidFill>
              <a:round/>
            </a:ln>
            <a:effectLst/>
          </p:spPr>
          <p:txBody>
            <a:bodyPr wrap="none"/>
            <a:lstStyle/>
            <a:p>
              <a:endParaRPr lang="zh-CN" altLang="en-US">
                <a:latin typeface="+mn-ea"/>
                <a:ea typeface="+mn-ea"/>
              </a:endParaRPr>
            </a:p>
          </p:txBody>
        </p:sp>
      </p:grpSp>
      <p:grpSp>
        <p:nvGrpSpPr>
          <p:cNvPr id="647189" name="Group 21"/>
          <p:cNvGrpSpPr/>
          <p:nvPr/>
        </p:nvGrpSpPr>
        <p:grpSpPr bwMode="auto">
          <a:xfrm>
            <a:off x="3276600" y="3886200"/>
            <a:ext cx="2133600" cy="2163763"/>
            <a:chOff x="2064" y="2448"/>
            <a:chExt cx="1344" cy="1363"/>
          </a:xfrm>
        </p:grpSpPr>
        <p:sp>
          <p:nvSpPr>
            <p:cNvPr id="647181" name="Text Box 13"/>
            <p:cNvSpPr txBox="1">
              <a:spLocks noChangeArrowheads="1"/>
            </p:cNvSpPr>
            <p:nvPr/>
          </p:nvSpPr>
          <p:spPr bwMode="auto">
            <a:xfrm>
              <a:off x="2390" y="3484"/>
              <a:ext cx="566" cy="327"/>
            </a:xfrm>
            <a:prstGeom prst="rect">
              <a:avLst/>
            </a:prstGeom>
            <a:noFill/>
            <a:ln w="9525">
              <a:noFill/>
              <a:miter lim="800000"/>
            </a:ln>
            <a:effectLst/>
          </p:spPr>
          <p:txBody>
            <a:bodyPr wrap="none">
              <a:spAutoFit/>
            </a:bodyPr>
            <a:lstStyle/>
            <a:p>
              <a:r>
                <a:rPr kumimoji="1" lang="zh-CN" altLang="en-US" sz="2800" b="1">
                  <a:latin typeface="+mn-ea"/>
                  <a:ea typeface="+mn-ea"/>
                </a:rPr>
                <a:t>日期</a:t>
              </a:r>
              <a:endParaRPr kumimoji="1" lang="zh-CN" altLang="en-US" sz="2800" b="1">
                <a:latin typeface="+mn-ea"/>
                <a:ea typeface="+mn-ea"/>
              </a:endParaRPr>
            </a:p>
          </p:txBody>
        </p:sp>
        <p:sp>
          <p:nvSpPr>
            <p:cNvPr id="647183" name="Line 15"/>
            <p:cNvSpPr>
              <a:spLocks noChangeShapeType="1"/>
            </p:cNvSpPr>
            <p:nvPr/>
          </p:nvSpPr>
          <p:spPr bwMode="auto">
            <a:xfrm>
              <a:off x="2064" y="3312"/>
              <a:ext cx="384" cy="288"/>
            </a:xfrm>
            <a:prstGeom prst="line">
              <a:avLst/>
            </a:prstGeom>
            <a:noFill/>
            <a:ln w="28575">
              <a:solidFill>
                <a:schemeClr val="tx2"/>
              </a:solidFill>
              <a:round/>
              <a:headEnd type="triangle" w="med" len="med"/>
              <a:tailEnd type="triangle" w="med" len="med"/>
            </a:ln>
            <a:effectLst/>
          </p:spPr>
          <p:txBody>
            <a:bodyPr wrap="none" anchor="ctr"/>
            <a:lstStyle/>
            <a:p>
              <a:endParaRPr lang="zh-CN" altLang="en-US">
                <a:latin typeface="+mn-ea"/>
                <a:ea typeface="+mn-ea"/>
              </a:endParaRPr>
            </a:p>
          </p:txBody>
        </p:sp>
        <p:sp>
          <p:nvSpPr>
            <p:cNvPr id="647184" name="Line 16"/>
            <p:cNvSpPr>
              <a:spLocks noChangeShapeType="1"/>
            </p:cNvSpPr>
            <p:nvPr/>
          </p:nvSpPr>
          <p:spPr bwMode="auto">
            <a:xfrm flipH="1">
              <a:off x="2976" y="3312"/>
              <a:ext cx="432" cy="288"/>
            </a:xfrm>
            <a:prstGeom prst="line">
              <a:avLst/>
            </a:prstGeom>
            <a:noFill/>
            <a:ln w="28575">
              <a:solidFill>
                <a:schemeClr val="tx2"/>
              </a:solidFill>
              <a:round/>
              <a:headEnd type="triangle" w="med" len="med"/>
              <a:tailEnd type="triangle" w="med" len="med"/>
            </a:ln>
            <a:effectLst/>
          </p:spPr>
          <p:txBody>
            <a:bodyPr wrap="none" anchor="ctr"/>
            <a:lstStyle/>
            <a:p>
              <a:endParaRPr lang="zh-CN" altLang="en-US">
                <a:latin typeface="+mn-ea"/>
                <a:ea typeface="+mn-ea"/>
              </a:endParaRPr>
            </a:p>
          </p:txBody>
        </p:sp>
        <p:sp>
          <p:nvSpPr>
            <p:cNvPr id="647188" name="Line 20"/>
            <p:cNvSpPr>
              <a:spLocks noChangeShapeType="1"/>
            </p:cNvSpPr>
            <p:nvPr/>
          </p:nvSpPr>
          <p:spPr bwMode="auto">
            <a:xfrm flipH="1">
              <a:off x="2784" y="2448"/>
              <a:ext cx="96" cy="1104"/>
            </a:xfrm>
            <a:prstGeom prst="line">
              <a:avLst/>
            </a:prstGeom>
            <a:noFill/>
            <a:ln w="28575">
              <a:solidFill>
                <a:schemeClr val="tx2"/>
              </a:solidFill>
              <a:round/>
              <a:headEnd type="triangle" w="med" len="med"/>
              <a:tailEnd type="triangle" w="med" len="med"/>
            </a:ln>
            <a:effectLst/>
          </p:spPr>
          <p:txBody>
            <a:bodyPr wrap="none" anchor="ctr"/>
            <a:lstStyle/>
            <a:p>
              <a:endParaRPr lang="zh-CN" altLang="en-US">
                <a:latin typeface="+mn-ea"/>
                <a:ea typeface="+mn-ea"/>
              </a:endParaRPr>
            </a:p>
          </p:txBody>
        </p:sp>
      </p:gr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647171"/>
                                        </p:tgtEl>
                                        <p:attrNameLst>
                                          <p:attrName>style.visibility</p:attrName>
                                        </p:attrNameLst>
                                      </p:cBhvr>
                                      <p:to>
                                        <p:strVal val="visible"/>
                                      </p:to>
                                    </p:set>
                                    <p:anim calcmode="lin" valueType="num">
                                      <p:cBhvr additive="base">
                                        <p:cTn id="7" dur="500" fill="hold"/>
                                        <p:tgtEl>
                                          <p:spTgt spid="647171"/>
                                        </p:tgtEl>
                                        <p:attrNameLst>
                                          <p:attrName>ppt_x</p:attrName>
                                        </p:attrNameLst>
                                      </p:cBhvr>
                                      <p:tavLst>
                                        <p:tav tm="0">
                                          <p:val>
                                            <p:strVal val="0-#ppt_w/2"/>
                                          </p:val>
                                        </p:tav>
                                        <p:tav tm="100000">
                                          <p:val>
                                            <p:strVal val="#ppt_x"/>
                                          </p:val>
                                        </p:tav>
                                      </p:tavLst>
                                    </p:anim>
                                    <p:anim calcmode="lin" valueType="num">
                                      <p:cBhvr additive="base">
                                        <p:cTn id="8" dur="500" fill="hold"/>
                                        <p:tgtEl>
                                          <p:spTgt spid="647171"/>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1" name="whoosh.wav"/>
                                        </p:tgtEl>
                                      </p:cMediaNode>
                                    </p:audio>
                                  </p:sub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47189"/>
                                        </p:tgtEl>
                                        <p:attrNameLst>
                                          <p:attrName>style.visibility</p:attrName>
                                        </p:attrNameLst>
                                      </p:cBhvr>
                                      <p:to>
                                        <p:strVal val="visible"/>
                                      </p:to>
                                    </p:set>
                                    <p:anim calcmode="lin" valueType="num">
                                      <p:cBhvr additive="base">
                                        <p:cTn id="13" dur="500" fill="hold"/>
                                        <p:tgtEl>
                                          <p:spTgt spid="647189"/>
                                        </p:tgtEl>
                                        <p:attrNameLst>
                                          <p:attrName>ppt_x</p:attrName>
                                        </p:attrNameLst>
                                      </p:cBhvr>
                                      <p:tavLst>
                                        <p:tav tm="0">
                                          <p:val>
                                            <p:strVal val="#ppt_x"/>
                                          </p:val>
                                        </p:tav>
                                        <p:tav tm="100000">
                                          <p:val>
                                            <p:strVal val="#ppt_x"/>
                                          </p:val>
                                        </p:tav>
                                      </p:tavLst>
                                    </p:anim>
                                    <p:anim calcmode="lin" valueType="num">
                                      <p:cBhvr additive="base">
                                        <p:cTn id="14" dur="500" fill="hold"/>
                                        <p:tgtEl>
                                          <p:spTgt spid="64718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日期占位符 3"/>
          <p:cNvSpPr>
            <a:spLocks noGrp="1"/>
          </p:cNvSpPr>
          <p:nvPr>
            <p:ph type="dt" sz="half" idx="10"/>
          </p:nvPr>
        </p:nvSpPr>
        <p:spPr/>
        <p:txBody>
          <a:bodyPr/>
          <a:lstStyle/>
          <a:p>
            <a:fld id="{401356C2-AD50-4E7A-BA2D-75C66524437A}" type="datetime1">
              <a:rPr lang="zh-CN" altLang="en-US">
                <a:latin typeface="+mn-ea"/>
                <a:ea typeface="+mn-ea"/>
              </a:rPr>
            </a:fld>
            <a:endParaRPr lang="en-US" altLang="zh-CN">
              <a:latin typeface="+mn-ea"/>
              <a:ea typeface="+mn-ea"/>
            </a:endParaRPr>
          </a:p>
        </p:txBody>
      </p:sp>
      <p:sp>
        <p:nvSpPr>
          <p:cNvPr id="21" name="灯片编号占位符 5"/>
          <p:cNvSpPr>
            <a:spLocks noGrp="1"/>
          </p:cNvSpPr>
          <p:nvPr>
            <p:ph type="sldNum" sz="quarter" idx="12"/>
          </p:nvPr>
        </p:nvSpPr>
        <p:spPr/>
        <p:txBody>
          <a:bodyPr/>
          <a:lstStyle/>
          <a:p>
            <a:fld id="{15AEF396-443C-4C6C-8D53-48C89A484657}" type="slidenum">
              <a:rPr lang="en-US" altLang="zh-CN">
                <a:latin typeface="+mn-ea"/>
                <a:ea typeface="+mn-ea"/>
              </a:rPr>
            </a:fld>
            <a:endParaRPr lang="en-US" altLang="zh-CN">
              <a:latin typeface="+mn-ea"/>
              <a:ea typeface="+mn-ea"/>
            </a:endParaRPr>
          </a:p>
        </p:txBody>
      </p:sp>
      <p:sp>
        <p:nvSpPr>
          <p:cNvPr id="649218" name="Text Box 2"/>
          <p:cNvSpPr txBox="1">
            <a:spLocks noChangeArrowheads="1"/>
          </p:cNvSpPr>
          <p:nvPr/>
        </p:nvSpPr>
        <p:spPr bwMode="auto">
          <a:xfrm>
            <a:off x="304800" y="273050"/>
            <a:ext cx="6248400" cy="1066800"/>
          </a:xfrm>
          <a:prstGeom prst="rect">
            <a:avLst/>
          </a:prstGeom>
          <a:solidFill>
            <a:srgbClr val="0000FF"/>
          </a:solidFill>
          <a:ln w="9525">
            <a:noFill/>
            <a:miter lim="800000"/>
          </a:ln>
          <a:effectLst/>
        </p:spPr>
        <p:txBody>
          <a:bodyPr>
            <a:spAutoFit/>
          </a:bodyPr>
          <a:lstStyle/>
          <a:p>
            <a:r>
              <a:rPr kumimoji="1" lang="en-US" altLang="zh-CN" sz="3200" b="1">
                <a:solidFill>
                  <a:srgbClr val="FFFFFF"/>
                </a:solidFill>
                <a:latin typeface="+mn-ea"/>
                <a:ea typeface="+mn-ea"/>
              </a:rPr>
              <a:t>6</a:t>
            </a:r>
            <a:r>
              <a:rPr kumimoji="1" lang="zh-CN" altLang="en-US" sz="3200" b="1">
                <a:solidFill>
                  <a:srgbClr val="FFFFFF"/>
                </a:solidFill>
                <a:latin typeface="+mn-ea"/>
                <a:ea typeface="+mn-ea"/>
              </a:rPr>
              <a:t>）公共耦合：一组模块都访问同一</a:t>
            </a:r>
            <a:r>
              <a:rPr kumimoji="1" lang="zh-CN" altLang="en-US" sz="3200" b="1">
                <a:solidFill>
                  <a:srgbClr val="FFFF00"/>
                </a:solidFill>
                <a:latin typeface="+mn-ea"/>
                <a:ea typeface="+mn-ea"/>
              </a:rPr>
              <a:t>全局数据结构</a:t>
            </a:r>
            <a:endParaRPr kumimoji="1" lang="zh-CN" altLang="en-US" sz="3200" b="1">
              <a:solidFill>
                <a:srgbClr val="FFFF00"/>
              </a:solidFill>
              <a:latin typeface="+mn-ea"/>
              <a:ea typeface="+mn-ea"/>
            </a:endParaRPr>
          </a:p>
        </p:txBody>
      </p:sp>
      <p:grpSp>
        <p:nvGrpSpPr>
          <p:cNvPr id="649219" name="Group 3"/>
          <p:cNvGrpSpPr/>
          <p:nvPr/>
        </p:nvGrpSpPr>
        <p:grpSpPr bwMode="auto">
          <a:xfrm>
            <a:off x="2438400" y="2362200"/>
            <a:ext cx="6096000" cy="2995613"/>
            <a:chOff x="1536" y="1488"/>
            <a:chExt cx="3840" cy="1887"/>
          </a:xfrm>
        </p:grpSpPr>
        <p:sp>
          <p:nvSpPr>
            <p:cNvPr id="649220" name="Text Box 4"/>
            <p:cNvSpPr txBox="1">
              <a:spLocks noChangeArrowheads="1"/>
            </p:cNvSpPr>
            <p:nvPr/>
          </p:nvSpPr>
          <p:spPr bwMode="auto">
            <a:xfrm>
              <a:off x="3210" y="1488"/>
              <a:ext cx="1083" cy="288"/>
            </a:xfrm>
            <a:prstGeom prst="rect">
              <a:avLst/>
            </a:prstGeom>
            <a:solidFill>
              <a:schemeClr val="folHlink"/>
            </a:solidFill>
            <a:ln w="9525">
              <a:noFill/>
              <a:miter lim="800000"/>
            </a:ln>
            <a:effectLst/>
          </p:spPr>
          <p:txBody>
            <a:bodyPr>
              <a:spAutoFit/>
            </a:bodyPr>
            <a:lstStyle/>
            <a:p>
              <a:pPr>
                <a:spcBef>
                  <a:spcPct val="50000"/>
                </a:spcBef>
              </a:pPr>
              <a:r>
                <a:rPr kumimoji="1" lang="zh-CN" altLang="en-US" sz="2400">
                  <a:latin typeface="+mn-ea"/>
                  <a:ea typeface="+mn-ea"/>
                </a:rPr>
                <a:t>主控</a:t>
              </a:r>
              <a:endParaRPr kumimoji="1" lang="zh-CN" altLang="en-US" sz="2400">
                <a:latin typeface="+mn-ea"/>
                <a:ea typeface="+mn-ea"/>
              </a:endParaRPr>
            </a:p>
          </p:txBody>
        </p:sp>
        <p:sp>
          <p:nvSpPr>
            <p:cNvPr id="649221" name="Text Box 5"/>
            <p:cNvSpPr txBox="1">
              <a:spLocks noChangeArrowheads="1"/>
            </p:cNvSpPr>
            <p:nvPr/>
          </p:nvSpPr>
          <p:spPr bwMode="auto">
            <a:xfrm>
              <a:off x="4096" y="2253"/>
              <a:ext cx="1280" cy="288"/>
            </a:xfrm>
            <a:prstGeom prst="rect">
              <a:avLst/>
            </a:prstGeom>
            <a:solidFill>
              <a:schemeClr val="folHlink"/>
            </a:solidFill>
            <a:ln w="9525">
              <a:noFill/>
              <a:miter lim="800000"/>
            </a:ln>
            <a:effectLst/>
          </p:spPr>
          <p:txBody>
            <a:bodyPr>
              <a:spAutoFit/>
            </a:bodyPr>
            <a:lstStyle/>
            <a:p>
              <a:pPr>
                <a:spcBef>
                  <a:spcPct val="50000"/>
                </a:spcBef>
              </a:pPr>
              <a:r>
                <a:rPr kumimoji="1" lang="zh-CN" altLang="en-US" sz="2400">
                  <a:latin typeface="+mn-ea"/>
                  <a:ea typeface="+mn-ea"/>
                </a:rPr>
                <a:t>模块</a:t>
              </a:r>
              <a:r>
                <a:rPr kumimoji="1" lang="en-US" altLang="zh-CN" sz="2400">
                  <a:latin typeface="+mn-ea"/>
                  <a:ea typeface="+mn-ea"/>
                </a:rPr>
                <a:t>2</a:t>
              </a:r>
              <a:endParaRPr kumimoji="1" lang="en-US" altLang="zh-CN" sz="2400">
                <a:latin typeface="+mn-ea"/>
                <a:ea typeface="+mn-ea"/>
              </a:endParaRPr>
            </a:p>
          </p:txBody>
        </p:sp>
        <p:sp>
          <p:nvSpPr>
            <p:cNvPr id="649222" name="Text Box 6"/>
            <p:cNvSpPr txBox="1">
              <a:spLocks noChangeArrowheads="1"/>
            </p:cNvSpPr>
            <p:nvPr/>
          </p:nvSpPr>
          <p:spPr bwMode="auto">
            <a:xfrm>
              <a:off x="2422" y="2253"/>
              <a:ext cx="1379" cy="288"/>
            </a:xfrm>
            <a:prstGeom prst="rect">
              <a:avLst/>
            </a:prstGeom>
            <a:solidFill>
              <a:schemeClr val="folHlink"/>
            </a:solidFill>
            <a:ln w="9525">
              <a:noFill/>
              <a:miter lim="800000"/>
            </a:ln>
            <a:effectLst/>
          </p:spPr>
          <p:txBody>
            <a:bodyPr>
              <a:spAutoFit/>
            </a:bodyPr>
            <a:lstStyle/>
            <a:p>
              <a:pPr>
                <a:spcBef>
                  <a:spcPct val="50000"/>
                </a:spcBef>
              </a:pPr>
              <a:r>
                <a:rPr kumimoji="1" lang="zh-CN" altLang="en-US" sz="2400">
                  <a:latin typeface="+mn-ea"/>
                  <a:ea typeface="+mn-ea"/>
                </a:rPr>
                <a:t>模块</a:t>
              </a:r>
              <a:r>
                <a:rPr kumimoji="1" lang="en-US" altLang="zh-CN" sz="2400">
                  <a:latin typeface="+mn-ea"/>
                  <a:ea typeface="+mn-ea"/>
                </a:rPr>
                <a:t>1</a:t>
              </a:r>
              <a:endParaRPr kumimoji="1" lang="en-US" altLang="zh-CN" sz="2400">
                <a:latin typeface="+mn-ea"/>
                <a:ea typeface="+mn-ea"/>
              </a:endParaRPr>
            </a:p>
          </p:txBody>
        </p:sp>
        <p:sp>
          <p:nvSpPr>
            <p:cNvPr id="649223" name="Text Box 7"/>
            <p:cNvSpPr txBox="1">
              <a:spLocks noChangeArrowheads="1"/>
            </p:cNvSpPr>
            <p:nvPr/>
          </p:nvSpPr>
          <p:spPr bwMode="auto">
            <a:xfrm>
              <a:off x="3210" y="3087"/>
              <a:ext cx="1280" cy="288"/>
            </a:xfrm>
            <a:prstGeom prst="rect">
              <a:avLst/>
            </a:prstGeom>
            <a:solidFill>
              <a:schemeClr val="folHlink"/>
            </a:solidFill>
            <a:ln w="9525">
              <a:noFill/>
              <a:miter lim="800000"/>
            </a:ln>
            <a:effectLst/>
          </p:spPr>
          <p:txBody>
            <a:bodyPr>
              <a:spAutoFit/>
            </a:bodyPr>
            <a:lstStyle/>
            <a:p>
              <a:pPr>
                <a:spcBef>
                  <a:spcPct val="50000"/>
                </a:spcBef>
              </a:pPr>
              <a:r>
                <a:rPr kumimoji="1" lang="zh-CN" altLang="en-US" sz="2400">
                  <a:latin typeface="+mn-ea"/>
                  <a:ea typeface="+mn-ea"/>
                </a:rPr>
                <a:t>模块</a:t>
              </a:r>
              <a:r>
                <a:rPr kumimoji="1" lang="en-US" altLang="zh-CN" sz="2400">
                  <a:latin typeface="+mn-ea"/>
                  <a:ea typeface="+mn-ea"/>
                </a:rPr>
                <a:t>4</a:t>
              </a:r>
              <a:endParaRPr kumimoji="1" lang="en-US" altLang="zh-CN" sz="2400">
                <a:latin typeface="+mn-ea"/>
                <a:ea typeface="+mn-ea"/>
              </a:endParaRPr>
            </a:p>
          </p:txBody>
        </p:sp>
        <p:sp>
          <p:nvSpPr>
            <p:cNvPr id="649224" name="Text Box 8"/>
            <p:cNvSpPr txBox="1">
              <a:spLocks noChangeArrowheads="1"/>
            </p:cNvSpPr>
            <p:nvPr/>
          </p:nvSpPr>
          <p:spPr bwMode="auto">
            <a:xfrm>
              <a:off x="1536" y="3087"/>
              <a:ext cx="1378" cy="288"/>
            </a:xfrm>
            <a:prstGeom prst="rect">
              <a:avLst/>
            </a:prstGeom>
            <a:solidFill>
              <a:schemeClr val="folHlink"/>
            </a:solidFill>
            <a:ln w="9525">
              <a:noFill/>
              <a:miter lim="800000"/>
            </a:ln>
            <a:effectLst/>
          </p:spPr>
          <p:txBody>
            <a:bodyPr>
              <a:spAutoFit/>
            </a:bodyPr>
            <a:lstStyle/>
            <a:p>
              <a:pPr>
                <a:spcBef>
                  <a:spcPct val="50000"/>
                </a:spcBef>
              </a:pPr>
              <a:r>
                <a:rPr kumimoji="1" lang="zh-CN" altLang="en-US" sz="2400">
                  <a:latin typeface="+mn-ea"/>
                  <a:ea typeface="+mn-ea"/>
                </a:rPr>
                <a:t>模块</a:t>
              </a:r>
              <a:r>
                <a:rPr kumimoji="1" lang="en-US" altLang="zh-CN" sz="2400">
                  <a:latin typeface="+mn-ea"/>
                  <a:ea typeface="+mn-ea"/>
                </a:rPr>
                <a:t>3</a:t>
              </a:r>
              <a:endParaRPr kumimoji="1" lang="en-US" altLang="zh-CN" sz="2400">
                <a:latin typeface="+mn-ea"/>
                <a:ea typeface="+mn-ea"/>
              </a:endParaRPr>
            </a:p>
          </p:txBody>
        </p:sp>
        <p:sp>
          <p:nvSpPr>
            <p:cNvPr id="649225" name="Line 9"/>
            <p:cNvSpPr>
              <a:spLocks noChangeShapeType="1"/>
            </p:cNvSpPr>
            <p:nvPr/>
          </p:nvSpPr>
          <p:spPr bwMode="auto">
            <a:xfrm flipH="1">
              <a:off x="3013" y="1905"/>
              <a:ext cx="394" cy="278"/>
            </a:xfrm>
            <a:prstGeom prst="line">
              <a:avLst/>
            </a:prstGeom>
            <a:noFill/>
            <a:ln w="9525">
              <a:solidFill>
                <a:schemeClr val="tx1"/>
              </a:solidFill>
              <a:round/>
            </a:ln>
            <a:effectLst/>
          </p:spPr>
          <p:txBody>
            <a:bodyPr wrap="none"/>
            <a:lstStyle/>
            <a:p>
              <a:endParaRPr lang="zh-CN" altLang="en-US">
                <a:latin typeface="+mn-ea"/>
                <a:ea typeface="+mn-ea"/>
              </a:endParaRPr>
            </a:p>
          </p:txBody>
        </p:sp>
        <p:sp>
          <p:nvSpPr>
            <p:cNvPr id="649226" name="Line 10"/>
            <p:cNvSpPr>
              <a:spLocks noChangeShapeType="1"/>
            </p:cNvSpPr>
            <p:nvPr/>
          </p:nvSpPr>
          <p:spPr bwMode="auto">
            <a:xfrm>
              <a:off x="3998" y="1905"/>
              <a:ext cx="492" cy="278"/>
            </a:xfrm>
            <a:prstGeom prst="line">
              <a:avLst/>
            </a:prstGeom>
            <a:noFill/>
            <a:ln w="9525">
              <a:solidFill>
                <a:schemeClr val="tx1"/>
              </a:solidFill>
              <a:round/>
            </a:ln>
            <a:effectLst/>
          </p:spPr>
          <p:txBody>
            <a:bodyPr wrap="none"/>
            <a:lstStyle/>
            <a:p>
              <a:endParaRPr lang="zh-CN" altLang="en-US">
                <a:latin typeface="+mn-ea"/>
                <a:ea typeface="+mn-ea"/>
              </a:endParaRPr>
            </a:p>
          </p:txBody>
        </p:sp>
        <p:sp>
          <p:nvSpPr>
            <p:cNvPr id="649227" name="Line 11"/>
            <p:cNvSpPr>
              <a:spLocks noChangeShapeType="1"/>
            </p:cNvSpPr>
            <p:nvPr/>
          </p:nvSpPr>
          <p:spPr bwMode="auto">
            <a:xfrm flipH="1">
              <a:off x="2324" y="2670"/>
              <a:ext cx="394" cy="347"/>
            </a:xfrm>
            <a:prstGeom prst="line">
              <a:avLst/>
            </a:prstGeom>
            <a:noFill/>
            <a:ln w="9525">
              <a:solidFill>
                <a:schemeClr val="tx1"/>
              </a:solidFill>
              <a:round/>
            </a:ln>
            <a:effectLst/>
          </p:spPr>
          <p:txBody>
            <a:bodyPr wrap="none"/>
            <a:lstStyle/>
            <a:p>
              <a:endParaRPr lang="zh-CN" altLang="en-US">
                <a:latin typeface="+mn-ea"/>
                <a:ea typeface="+mn-ea"/>
              </a:endParaRPr>
            </a:p>
          </p:txBody>
        </p:sp>
        <p:sp>
          <p:nvSpPr>
            <p:cNvPr id="649228" name="Line 12"/>
            <p:cNvSpPr>
              <a:spLocks noChangeShapeType="1"/>
            </p:cNvSpPr>
            <p:nvPr/>
          </p:nvSpPr>
          <p:spPr bwMode="auto">
            <a:xfrm>
              <a:off x="3407" y="2670"/>
              <a:ext cx="394" cy="347"/>
            </a:xfrm>
            <a:prstGeom prst="line">
              <a:avLst/>
            </a:prstGeom>
            <a:noFill/>
            <a:ln w="9525">
              <a:solidFill>
                <a:schemeClr val="tx1"/>
              </a:solidFill>
              <a:round/>
            </a:ln>
            <a:effectLst/>
          </p:spPr>
          <p:txBody>
            <a:bodyPr wrap="none"/>
            <a:lstStyle/>
            <a:p>
              <a:endParaRPr lang="zh-CN" altLang="en-US">
                <a:latin typeface="+mn-ea"/>
                <a:ea typeface="+mn-ea"/>
              </a:endParaRPr>
            </a:p>
          </p:txBody>
        </p:sp>
      </p:grpSp>
      <p:sp>
        <p:nvSpPr>
          <p:cNvPr id="649229" name="Text Box 13"/>
          <p:cNvSpPr txBox="1">
            <a:spLocks noChangeArrowheads="1"/>
          </p:cNvSpPr>
          <p:nvPr/>
        </p:nvSpPr>
        <p:spPr bwMode="auto">
          <a:xfrm>
            <a:off x="4098925" y="6043613"/>
            <a:ext cx="4130675" cy="519112"/>
          </a:xfrm>
          <a:prstGeom prst="rect">
            <a:avLst/>
          </a:prstGeom>
          <a:noFill/>
          <a:ln w="9525">
            <a:noFill/>
            <a:miter lim="800000"/>
          </a:ln>
          <a:effectLst/>
        </p:spPr>
        <p:txBody>
          <a:bodyPr wrap="none">
            <a:spAutoFit/>
          </a:bodyPr>
          <a:lstStyle/>
          <a:p>
            <a:r>
              <a:rPr kumimoji="1" lang="zh-CN" altLang="en-US" sz="2800" b="1">
                <a:latin typeface="+mn-ea"/>
                <a:ea typeface="+mn-ea"/>
              </a:rPr>
              <a:t>数据结构、文件或数据库</a:t>
            </a:r>
            <a:endParaRPr kumimoji="1" lang="zh-CN" altLang="en-US" sz="2800" b="1">
              <a:latin typeface="+mn-ea"/>
              <a:ea typeface="+mn-ea"/>
            </a:endParaRPr>
          </a:p>
        </p:txBody>
      </p:sp>
      <p:grpSp>
        <p:nvGrpSpPr>
          <p:cNvPr id="649235" name="Group 19"/>
          <p:cNvGrpSpPr/>
          <p:nvPr/>
        </p:nvGrpSpPr>
        <p:grpSpPr bwMode="auto">
          <a:xfrm>
            <a:off x="3581400" y="4114800"/>
            <a:ext cx="4495800" cy="1828800"/>
            <a:chOff x="2256" y="2592"/>
            <a:chExt cx="2832" cy="1152"/>
          </a:xfrm>
        </p:grpSpPr>
        <p:sp>
          <p:nvSpPr>
            <p:cNvPr id="649231" name="Line 15"/>
            <p:cNvSpPr>
              <a:spLocks noChangeShapeType="1"/>
            </p:cNvSpPr>
            <p:nvPr/>
          </p:nvSpPr>
          <p:spPr bwMode="auto">
            <a:xfrm>
              <a:off x="2256" y="3456"/>
              <a:ext cx="384" cy="288"/>
            </a:xfrm>
            <a:prstGeom prst="line">
              <a:avLst/>
            </a:prstGeom>
            <a:noFill/>
            <a:ln w="28575">
              <a:solidFill>
                <a:schemeClr val="tx2"/>
              </a:solidFill>
              <a:round/>
              <a:headEnd type="triangle" w="med" len="med"/>
              <a:tailEnd type="triangle" w="med" len="med"/>
            </a:ln>
            <a:effectLst/>
          </p:spPr>
          <p:txBody>
            <a:bodyPr wrap="none" anchor="ctr"/>
            <a:lstStyle/>
            <a:p>
              <a:endParaRPr lang="zh-CN" altLang="en-US">
                <a:latin typeface="+mn-ea"/>
                <a:ea typeface="+mn-ea"/>
              </a:endParaRPr>
            </a:p>
          </p:txBody>
        </p:sp>
        <p:sp>
          <p:nvSpPr>
            <p:cNvPr id="649232" name="Line 16"/>
            <p:cNvSpPr>
              <a:spLocks noChangeShapeType="1"/>
            </p:cNvSpPr>
            <p:nvPr/>
          </p:nvSpPr>
          <p:spPr bwMode="auto">
            <a:xfrm flipH="1">
              <a:off x="3168" y="3456"/>
              <a:ext cx="432" cy="288"/>
            </a:xfrm>
            <a:prstGeom prst="line">
              <a:avLst/>
            </a:prstGeom>
            <a:noFill/>
            <a:ln w="28575">
              <a:solidFill>
                <a:schemeClr val="tx2"/>
              </a:solidFill>
              <a:round/>
              <a:headEnd type="triangle" w="med" len="med"/>
              <a:tailEnd type="triangle" w="med" len="med"/>
            </a:ln>
            <a:effectLst/>
          </p:spPr>
          <p:txBody>
            <a:bodyPr wrap="none" anchor="ctr"/>
            <a:lstStyle/>
            <a:p>
              <a:endParaRPr lang="zh-CN" altLang="en-US">
                <a:latin typeface="+mn-ea"/>
                <a:ea typeface="+mn-ea"/>
              </a:endParaRPr>
            </a:p>
          </p:txBody>
        </p:sp>
        <p:sp>
          <p:nvSpPr>
            <p:cNvPr id="649234" name="Line 18"/>
            <p:cNvSpPr>
              <a:spLocks noChangeShapeType="1"/>
            </p:cNvSpPr>
            <p:nvPr/>
          </p:nvSpPr>
          <p:spPr bwMode="auto">
            <a:xfrm flipH="1">
              <a:off x="4464" y="2592"/>
              <a:ext cx="624" cy="1152"/>
            </a:xfrm>
            <a:prstGeom prst="line">
              <a:avLst/>
            </a:prstGeom>
            <a:noFill/>
            <a:ln w="28575">
              <a:solidFill>
                <a:schemeClr val="tx2"/>
              </a:solidFill>
              <a:round/>
              <a:headEnd type="triangle" w="med" len="med"/>
              <a:tailEnd type="triangle" w="med" len="med"/>
            </a:ln>
            <a:effectLst/>
          </p:spPr>
          <p:txBody>
            <a:bodyPr wrap="none" anchor="ctr"/>
            <a:lstStyle/>
            <a:p>
              <a:endParaRPr lang="zh-CN" altLang="en-US">
                <a:latin typeface="+mn-ea"/>
                <a:ea typeface="+mn-ea"/>
              </a:endParaRPr>
            </a:p>
          </p:txBody>
        </p:sp>
      </p:grpSp>
      <p:pic>
        <p:nvPicPr>
          <p:cNvPr id="649233" name="Picture 17"/>
          <p:cNvPicPr>
            <a:picLocks noChangeAspect="1" noChangeArrowheads="1"/>
          </p:cNvPicPr>
          <p:nvPr/>
        </p:nvPicPr>
        <p:blipFill>
          <a:blip r:embed="rId1" cstate="print"/>
          <a:srcRect/>
          <a:stretch>
            <a:fillRect/>
          </a:stretch>
        </p:blipFill>
        <p:spPr bwMode="auto">
          <a:xfrm>
            <a:off x="0" y="2667000"/>
            <a:ext cx="9144000" cy="3429000"/>
          </a:xfrm>
          <a:prstGeom prst="rect">
            <a:avLst/>
          </a:prstGeom>
          <a:noFill/>
          <a:ln w="9525">
            <a:noFill/>
            <a:miter lim="800000"/>
            <a:headEnd/>
            <a:tailEnd/>
          </a:ln>
        </p:spPr>
      </p:pic>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649219"/>
                                        </p:tgtEl>
                                        <p:attrNameLst>
                                          <p:attrName>style.visibility</p:attrName>
                                        </p:attrNameLst>
                                      </p:cBhvr>
                                      <p:to>
                                        <p:strVal val="visible"/>
                                      </p:to>
                                    </p:set>
                                    <p:anim calcmode="lin" valueType="num">
                                      <p:cBhvr additive="base">
                                        <p:cTn id="7" dur="1000" fill="hold"/>
                                        <p:tgtEl>
                                          <p:spTgt spid="649219"/>
                                        </p:tgtEl>
                                        <p:attrNameLst>
                                          <p:attrName>ppt_x</p:attrName>
                                        </p:attrNameLst>
                                      </p:cBhvr>
                                      <p:tavLst>
                                        <p:tav tm="0">
                                          <p:val>
                                            <p:strVal val="0-#ppt_w/2"/>
                                          </p:val>
                                        </p:tav>
                                        <p:tav tm="100000">
                                          <p:val>
                                            <p:strVal val="#ppt_x"/>
                                          </p:val>
                                        </p:tav>
                                      </p:tavLst>
                                    </p:anim>
                                    <p:anim calcmode="lin" valueType="num">
                                      <p:cBhvr additive="base">
                                        <p:cTn id="8" dur="1000" fill="hold"/>
                                        <p:tgtEl>
                                          <p:spTgt spid="649219"/>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childTnLst>
                          </p:cTn>
                        </p:par>
                      </p:childTnLst>
                    </p:cTn>
                  </p:par>
                  <p:par>
                    <p:cTn id="9" fill="hold">
                      <p:stCondLst>
                        <p:cond delay="indefinite"/>
                      </p:stCondLst>
                      <p:childTnLst>
                        <p:par>
                          <p:cTn id="10" fill="hold">
                            <p:stCondLst>
                              <p:cond delay="0"/>
                            </p:stCondLst>
                            <p:childTnLst>
                              <p:par>
                                <p:cTn id="11" presetID="2" presetClass="entr" presetSubtype="1" fill="hold" grpId="0" nodeType="clickEffect">
                                  <p:stCondLst>
                                    <p:cond delay="0"/>
                                  </p:stCondLst>
                                  <p:iterate type="wd">
                                    <p:tmPct val="100000"/>
                                  </p:iterate>
                                  <p:childTnLst>
                                    <p:set>
                                      <p:cBhvr>
                                        <p:cTn id="12" dur="1" fill="hold">
                                          <p:stCondLst>
                                            <p:cond delay="0"/>
                                          </p:stCondLst>
                                        </p:cTn>
                                        <p:tgtEl>
                                          <p:spTgt spid="649229">
                                            <p:txEl>
                                              <p:pRg st="0" end="0"/>
                                            </p:txEl>
                                          </p:spTgt>
                                        </p:tgtEl>
                                        <p:attrNameLst>
                                          <p:attrName>style.visibility</p:attrName>
                                        </p:attrNameLst>
                                      </p:cBhvr>
                                      <p:to>
                                        <p:strVal val="visible"/>
                                      </p:to>
                                    </p:set>
                                    <p:anim calcmode="lin" valueType="num">
                                      <p:cBhvr additive="base">
                                        <p:cTn id="13" dur="1000" fill="hold"/>
                                        <p:tgtEl>
                                          <p:spTgt spid="649229">
                                            <p:txEl>
                                              <p:pRg st="0" end="0"/>
                                            </p:txEl>
                                          </p:spTgt>
                                        </p:tgtEl>
                                        <p:attrNameLst>
                                          <p:attrName>ppt_x</p:attrName>
                                        </p:attrNameLst>
                                      </p:cBhvr>
                                      <p:tavLst>
                                        <p:tav tm="0">
                                          <p:val>
                                            <p:strVal val="#ppt_x"/>
                                          </p:val>
                                        </p:tav>
                                        <p:tav tm="100000">
                                          <p:val>
                                            <p:strVal val="#ppt_x"/>
                                          </p:val>
                                        </p:tav>
                                      </p:tavLst>
                                    </p:anim>
                                    <p:anim calcmode="lin" valueType="num">
                                      <p:cBhvr additive="base">
                                        <p:cTn id="14" dur="1000" fill="hold"/>
                                        <p:tgtEl>
                                          <p:spTgt spid="649229">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49235"/>
                                        </p:tgtEl>
                                        <p:attrNameLst>
                                          <p:attrName>style.visibility</p:attrName>
                                        </p:attrNameLst>
                                      </p:cBhvr>
                                      <p:to>
                                        <p:strVal val="visible"/>
                                      </p:to>
                                    </p:set>
                                    <p:anim calcmode="lin" valueType="num">
                                      <p:cBhvr additive="base">
                                        <p:cTn id="19" dur="500" fill="hold"/>
                                        <p:tgtEl>
                                          <p:spTgt spid="649235"/>
                                        </p:tgtEl>
                                        <p:attrNameLst>
                                          <p:attrName>ppt_x</p:attrName>
                                        </p:attrNameLst>
                                      </p:cBhvr>
                                      <p:tavLst>
                                        <p:tav tm="0">
                                          <p:val>
                                            <p:strVal val="#ppt_x"/>
                                          </p:val>
                                        </p:tav>
                                        <p:tav tm="100000">
                                          <p:val>
                                            <p:strVal val="#ppt_x"/>
                                          </p:val>
                                        </p:tav>
                                      </p:tavLst>
                                    </p:anim>
                                    <p:anim calcmode="lin" valueType="num">
                                      <p:cBhvr additive="base">
                                        <p:cTn id="20" dur="500" fill="hold"/>
                                        <p:tgtEl>
                                          <p:spTgt spid="64923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5" presetClass="entr" presetSubtype="0" fill="hold" nodeType="clickEffect">
                                  <p:stCondLst>
                                    <p:cond delay="0"/>
                                  </p:stCondLst>
                                  <p:childTnLst>
                                    <p:set>
                                      <p:cBhvr>
                                        <p:cTn id="24" dur="1" fill="hold">
                                          <p:stCondLst>
                                            <p:cond delay="0"/>
                                          </p:stCondLst>
                                        </p:cTn>
                                        <p:tgtEl>
                                          <p:spTgt spid="649233"/>
                                        </p:tgtEl>
                                        <p:attrNameLst>
                                          <p:attrName>style.visibility</p:attrName>
                                        </p:attrNameLst>
                                      </p:cBhvr>
                                      <p:to>
                                        <p:strVal val="visible"/>
                                      </p:to>
                                    </p:set>
                                    <p:anim calcmode="lin" valueType="num">
                                      <p:cBhvr>
                                        <p:cTn id="25" dur="1000" fill="hold"/>
                                        <p:tgtEl>
                                          <p:spTgt spid="649233"/>
                                        </p:tgtEl>
                                        <p:attrNameLst>
                                          <p:attrName>ppt_w</p:attrName>
                                        </p:attrNameLst>
                                      </p:cBhvr>
                                      <p:tavLst>
                                        <p:tav tm="0">
                                          <p:val>
                                            <p:fltVal val="0"/>
                                          </p:val>
                                        </p:tav>
                                        <p:tav tm="100000">
                                          <p:val>
                                            <p:strVal val="#ppt_w"/>
                                          </p:val>
                                        </p:tav>
                                      </p:tavLst>
                                    </p:anim>
                                    <p:anim calcmode="lin" valueType="num">
                                      <p:cBhvr>
                                        <p:cTn id="26" dur="1000" fill="hold"/>
                                        <p:tgtEl>
                                          <p:spTgt spid="649233"/>
                                        </p:tgtEl>
                                        <p:attrNameLst>
                                          <p:attrName>ppt_h</p:attrName>
                                        </p:attrNameLst>
                                      </p:cBhvr>
                                      <p:tavLst>
                                        <p:tav tm="0">
                                          <p:val>
                                            <p:fltVal val="0"/>
                                          </p:val>
                                        </p:tav>
                                        <p:tav tm="100000">
                                          <p:val>
                                            <p:strVal val="#ppt_h"/>
                                          </p:val>
                                        </p:tav>
                                      </p:tavLst>
                                    </p:anim>
                                    <p:anim calcmode="lin" valueType="num">
                                      <p:cBhvr>
                                        <p:cTn id="27" dur="1000" fill="hold"/>
                                        <p:tgtEl>
                                          <p:spTgt spid="649233"/>
                                        </p:tgtEl>
                                        <p:attrNameLst>
                                          <p:attrName>ppt_x</p:attrName>
                                        </p:attrNameLst>
                                      </p:cBhvr>
                                      <p:tavLst>
                                        <p:tav tm="0" fmla="#ppt_x+(cos(-2*pi*(1-$))*-#ppt_x-sin(-2*pi*(1-$))*(1-#ppt_y))*(1-$)">
                                          <p:val>
                                            <p:fltVal val="0"/>
                                          </p:val>
                                        </p:tav>
                                        <p:tav tm="100000">
                                          <p:val>
                                            <p:fltVal val="1"/>
                                          </p:val>
                                        </p:tav>
                                      </p:tavLst>
                                    </p:anim>
                                    <p:anim calcmode="lin" valueType="num">
                                      <p:cBhvr>
                                        <p:cTn id="28" dur="1000" fill="hold"/>
                                        <p:tgtEl>
                                          <p:spTgt spid="649233"/>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9229" grpId="0" autoUpdateAnimBg="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3"/>
          <p:cNvSpPr>
            <a:spLocks noGrp="1"/>
          </p:cNvSpPr>
          <p:nvPr>
            <p:ph type="dt" sz="half" idx="10"/>
          </p:nvPr>
        </p:nvSpPr>
        <p:spPr/>
        <p:txBody>
          <a:bodyPr/>
          <a:lstStyle/>
          <a:p>
            <a:fld id="{5D7D5B33-5D27-473D-9086-B26C1C2A15D1}" type="datetime1">
              <a:rPr lang="zh-CN" altLang="en-US">
                <a:latin typeface="+mn-ea"/>
              </a:rPr>
            </a:fld>
            <a:endParaRPr lang="en-US" altLang="zh-CN">
              <a:latin typeface="+mn-ea"/>
            </a:endParaRPr>
          </a:p>
        </p:txBody>
      </p:sp>
      <p:sp>
        <p:nvSpPr>
          <p:cNvPr id="6" name="灯片编号占位符 4"/>
          <p:cNvSpPr>
            <a:spLocks noGrp="1"/>
          </p:cNvSpPr>
          <p:nvPr>
            <p:ph type="sldNum" sz="quarter" idx="11"/>
          </p:nvPr>
        </p:nvSpPr>
        <p:spPr/>
        <p:txBody>
          <a:bodyPr/>
          <a:lstStyle/>
          <a:p>
            <a:fld id="{2D355284-BA0E-4142-B0FB-52973897B012}" type="slidenum">
              <a:rPr lang="en-US" altLang="zh-CN">
                <a:latin typeface="+mn-ea"/>
              </a:rPr>
            </a:fld>
            <a:endParaRPr lang="en-US" altLang="zh-CN">
              <a:latin typeface="+mn-ea"/>
            </a:endParaRPr>
          </a:p>
        </p:txBody>
      </p:sp>
      <p:sp>
        <p:nvSpPr>
          <p:cNvPr id="657410" name="Rectangle 2"/>
          <p:cNvSpPr>
            <a:spLocks noGrp="1" noChangeArrowheads="1"/>
          </p:cNvSpPr>
          <p:nvPr>
            <p:ph type="body" idx="1"/>
          </p:nvPr>
        </p:nvSpPr>
        <p:spPr>
          <a:xfrm>
            <a:off x="1322388" y="1076325"/>
            <a:ext cx="7019925" cy="5048250"/>
          </a:xfrm>
        </p:spPr>
        <p:txBody>
          <a:bodyPr/>
          <a:lstStyle/>
          <a:p>
            <a:pPr>
              <a:lnSpc>
                <a:spcPct val="95000"/>
              </a:lnSpc>
            </a:pPr>
            <a:r>
              <a:rPr lang="zh-CN" altLang="en-US" dirty="0">
                <a:solidFill>
                  <a:srgbClr val="FF0000"/>
                </a:solidFill>
                <a:latin typeface="+mn-ea"/>
              </a:rPr>
              <a:t>某个数据究竟被哪几个模块使用</a:t>
            </a:r>
            <a:r>
              <a:rPr lang="zh-CN" altLang="en-US" dirty="0">
                <a:solidFill>
                  <a:schemeClr val="tx2"/>
                </a:solidFill>
                <a:latin typeface="+mn-ea"/>
              </a:rPr>
              <a:t> ？</a:t>
            </a:r>
            <a:endParaRPr lang="zh-CN" altLang="en-US" dirty="0">
              <a:solidFill>
                <a:schemeClr val="tx2"/>
              </a:solidFill>
              <a:latin typeface="+mn-ea"/>
            </a:endParaRPr>
          </a:p>
          <a:p>
            <a:pPr>
              <a:lnSpc>
                <a:spcPct val="95000"/>
              </a:lnSpc>
            </a:pPr>
            <a:r>
              <a:rPr lang="zh-CN" altLang="en-US" dirty="0" smtClean="0">
                <a:solidFill>
                  <a:srgbClr val="0000FF"/>
                </a:solidFill>
                <a:latin typeface="+mn-ea"/>
              </a:rPr>
              <a:t>公共数据的名称、类型发生变化</a:t>
            </a:r>
            <a:endParaRPr lang="zh-CN" altLang="en-US" dirty="0" smtClean="0">
              <a:solidFill>
                <a:schemeClr val="tx2"/>
              </a:solidFill>
              <a:latin typeface="+mn-ea"/>
            </a:endParaRPr>
          </a:p>
          <a:p>
            <a:pPr lvl="1">
              <a:lnSpc>
                <a:spcPct val="95000"/>
              </a:lnSpc>
            </a:pPr>
            <a:r>
              <a:rPr lang="zh-CN" altLang="en-US" dirty="0" smtClean="0">
                <a:solidFill>
                  <a:schemeClr val="tx2"/>
                </a:solidFill>
                <a:latin typeface="+mn-ea"/>
              </a:rPr>
              <a:t>要寻找哪些模块随之改变。</a:t>
            </a:r>
            <a:endParaRPr lang="zh-CN" altLang="en-US" dirty="0" smtClean="0">
              <a:solidFill>
                <a:schemeClr val="tx2"/>
              </a:solidFill>
              <a:latin typeface="+mn-ea"/>
            </a:endParaRPr>
          </a:p>
          <a:p>
            <a:pPr>
              <a:lnSpc>
                <a:spcPct val="95000"/>
              </a:lnSpc>
            </a:pPr>
            <a:r>
              <a:rPr lang="zh-CN" altLang="en-US" dirty="0" smtClean="0">
                <a:solidFill>
                  <a:schemeClr val="tx2"/>
                </a:solidFill>
                <a:latin typeface="+mn-ea"/>
              </a:rPr>
              <a:t>使用</a:t>
            </a:r>
            <a:r>
              <a:rPr lang="zh-CN" altLang="en-US" dirty="0">
                <a:solidFill>
                  <a:schemeClr val="tx2"/>
                </a:solidFill>
                <a:latin typeface="+mn-ea"/>
              </a:rPr>
              <a:t>公共数据区的任</a:t>
            </a:r>
            <a:r>
              <a:rPr lang="en-US" altLang="zh-CN" dirty="0">
                <a:solidFill>
                  <a:schemeClr val="tx2"/>
                </a:solidFill>
                <a:latin typeface="+mn-ea"/>
              </a:rPr>
              <a:t>—</a:t>
            </a:r>
            <a:r>
              <a:rPr lang="zh-CN" altLang="en-US" dirty="0">
                <a:solidFill>
                  <a:schemeClr val="tx2"/>
                </a:solidFill>
                <a:latin typeface="+mn-ea"/>
              </a:rPr>
              <a:t>模块如果出现</a:t>
            </a:r>
            <a:r>
              <a:rPr lang="en-US" altLang="zh-CN" dirty="0">
                <a:solidFill>
                  <a:schemeClr val="tx2"/>
                </a:solidFill>
                <a:latin typeface="+mn-ea"/>
              </a:rPr>
              <a:t>BUG</a:t>
            </a:r>
            <a:endParaRPr lang="en-US" altLang="zh-CN" dirty="0">
              <a:solidFill>
                <a:schemeClr val="tx2"/>
              </a:solidFill>
              <a:latin typeface="+mn-ea"/>
            </a:endParaRPr>
          </a:p>
          <a:p>
            <a:pPr lvl="1">
              <a:lnSpc>
                <a:spcPct val="95000"/>
              </a:lnSpc>
            </a:pPr>
            <a:r>
              <a:rPr lang="zh-CN" altLang="en-US" dirty="0">
                <a:solidFill>
                  <a:schemeClr val="tx2"/>
                </a:solidFill>
                <a:latin typeface="+mn-ea"/>
              </a:rPr>
              <a:t>该</a:t>
            </a:r>
            <a:r>
              <a:rPr lang="en-US" altLang="zh-CN" dirty="0">
                <a:solidFill>
                  <a:schemeClr val="tx2"/>
                </a:solidFill>
                <a:latin typeface="+mn-ea"/>
              </a:rPr>
              <a:t>BUG</a:t>
            </a:r>
            <a:r>
              <a:rPr lang="zh-CN" altLang="en-US" dirty="0">
                <a:solidFill>
                  <a:srgbClr val="0000FF"/>
                </a:solidFill>
                <a:latin typeface="+mn-ea"/>
              </a:rPr>
              <a:t>是否会是其他使用该数据区的模块造成的</a:t>
            </a:r>
            <a:r>
              <a:rPr lang="zh-CN" altLang="en-US" dirty="0">
                <a:solidFill>
                  <a:schemeClr val="tx2"/>
                </a:solidFill>
                <a:latin typeface="+mn-ea"/>
              </a:rPr>
              <a:t>？</a:t>
            </a:r>
            <a:endParaRPr lang="zh-CN" altLang="en-US" dirty="0">
              <a:solidFill>
                <a:schemeClr val="tx2"/>
              </a:solidFill>
              <a:latin typeface="+mn-ea"/>
            </a:endParaRPr>
          </a:p>
          <a:p>
            <a:pPr lvl="1">
              <a:lnSpc>
                <a:spcPct val="95000"/>
              </a:lnSpc>
            </a:pPr>
            <a:r>
              <a:rPr lang="zh-CN" altLang="en-US" dirty="0">
                <a:solidFill>
                  <a:schemeClr val="tx2"/>
                </a:solidFill>
                <a:latin typeface="+mn-ea"/>
              </a:rPr>
              <a:t>该</a:t>
            </a:r>
            <a:r>
              <a:rPr lang="en-US" altLang="zh-CN" dirty="0">
                <a:solidFill>
                  <a:schemeClr val="tx2"/>
                </a:solidFill>
                <a:latin typeface="+mn-ea"/>
              </a:rPr>
              <a:t>BUG</a:t>
            </a:r>
            <a:r>
              <a:rPr lang="zh-CN" altLang="en-US" dirty="0">
                <a:solidFill>
                  <a:srgbClr val="0000FF"/>
                </a:solidFill>
                <a:latin typeface="+mn-ea"/>
              </a:rPr>
              <a:t>可能会影响那些使用该数据区的模块</a:t>
            </a:r>
            <a:r>
              <a:rPr lang="en-US" altLang="zh-CN" dirty="0" smtClean="0">
                <a:solidFill>
                  <a:srgbClr val="0000FF"/>
                </a:solidFill>
                <a:latin typeface="+mn-ea"/>
              </a:rPr>
              <a:t>?</a:t>
            </a:r>
            <a:endParaRPr lang="en-US" altLang="zh-CN" dirty="0">
              <a:solidFill>
                <a:srgbClr val="0000FF"/>
              </a:solidFill>
              <a:latin typeface="+mn-ea"/>
            </a:endParaRPr>
          </a:p>
        </p:txBody>
      </p:sp>
      <p:sp>
        <p:nvSpPr>
          <p:cNvPr id="657411" name="Rectangle 3"/>
          <p:cNvSpPr>
            <a:spLocks noGrp="1" noChangeArrowheads="1"/>
          </p:cNvSpPr>
          <p:nvPr>
            <p:ph type="title"/>
          </p:nvPr>
        </p:nvSpPr>
        <p:spPr>
          <a:xfrm>
            <a:off x="2819400" y="88900"/>
            <a:ext cx="5867400" cy="765175"/>
          </a:xfrm>
        </p:spPr>
        <p:txBody>
          <a:bodyPr/>
          <a:lstStyle/>
          <a:p>
            <a:r>
              <a:rPr lang="zh-CN" altLang="en-US" sz="3200">
                <a:latin typeface="+mn-ea"/>
                <a:ea typeface="+mn-ea"/>
              </a:rPr>
              <a:t>外部、公共耦合带来的复杂性</a:t>
            </a:r>
            <a:endParaRPr lang="zh-CN" altLang="en-US" sz="3200">
              <a:latin typeface="+mn-ea"/>
              <a:ea typeface="+mn-ea"/>
            </a:endParaRPr>
          </a:p>
        </p:txBody>
      </p:sp>
      <p:sp>
        <p:nvSpPr>
          <p:cNvPr id="657412" name="Rectangle 4"/>
          <p:cNvSpPr>
            <a:spLocks noChangeArrowheads="1"/>
          </p:cNvSpPr>
          <p:nvPr/>
        </p:nvSpPr>
        <p:spPr bwMode="auto">
          <a:xfrm>
            <a:off x="696913" y="5791200"/>
            <a:ext cx="7685087" cy="519113"/>
          </a:xfrm>
          <a:prstGeom prst="rect">
            <a:avLst/>
          </a:prstGeom>
          <a:solidFill>
            <a:srgbClr val="FF0000"/>
          </a:solidFill>
          <a:ln w="9525">
            <a:noFill/>
            <a:miter lim="800000"/>
          </a:ln>
          <a:effectLst/>
        </p:spPr>
        <p:txBody>
          <a:bodyPr wrap="none">
            <a:spAutoFit/>
          </a:bodyPr>
          <a:lstStyle/>
          <a:p>
            <a:pPr algn="ctr"/>
            <a:r>
              <a:rPr lang="zh-CN" altLang="en-US" sz="2800" b="1">
                <a:solidFill>
                  <a:schemeClr val="bg1"/>
                </a:solidFill>
                <a:latin typeface="+mn-ea"/>
                <a:ea typeface="+mn-ea"/>
              </a:rPr>
              <a:t>必须弄清修改影响的范围，不要轻率地进行修改</a:t>
            </a:r>
            <a:endParaRPr lang="zh-CN" altLang="en-US" sz="2800" b="1">
              <a:solidFill>
                <a:schemeClr val="bg1"/>
              </a:solidFill>
              <a:latin typeface="+mn-ea"/>
              <a:ea typeface="+mn-ea"/>
            </a:endParaRPr>
          </a:p>
        </p:txBody>
      </p:sp>
    </p:spTree>
  </p:cSld>
  <p:clrMapOvr>
    <a:masterClrMapping/>
  </p:clrMapOvr>
  <p:transition>
    <p:randomBa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nodeType="clickEffect">
                                  <p:stCondLst>
                                    <p:cond delay="0"/>
                                  </p:stCondLst>
                                  <p:childTnLst>
                                    <p:set>
                                      <p:cBhvr>
                                        <p:cTn id="6" dur="1" fill="hold">
                                          <p:stCondLst>
                                            <p:cond delay="0"/>
                                          </p:stCondLst>
                                        </p:cTn>
                                        <p:tgtEl>
                                          <p:spTgt spid="657410">
                                            <p:txEl>
                                              <p:pRg st="0" end="0"/>
                                            </p:txEl>
                                          </p:spTgt>
                                        </p:tgtEl>
                                        <p:attrNameLst>
                                          <p:attrName>style.visibility</p:attrName>
                                        </p:attrNameLst>
                                      </p:cBhvr>
                                      <p:to>
                                        <p:strVal val="visible"/>
                                      </p:to>
                                    </p:set>
                                    <p:animEffect transition="in" filter="strips(downRight)">
                                      <p:cBhvr>
                                        <p:cTn id="7" dur="500"/>
                                        <p:tgtEl>
                                          <p:spTgt spid="65741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nodeType="clickEffect">
                                  <p:stCondLst>
                                    <p:cond delay="0"/>
                                  </p:stCondLst>
                                  <p:childTnLst>
                                    <p:set>
                                      <p:cBhvr>
                                        <p:cTn id="11" dur="1" fill="hold">
                                          <p:stCondLst>
                                            <p:cond delay="0"/>
                                          </p:stCondLst>
                                        </p:cTn>
                                        <p:tgtEl>
                                          <p:spTgt spid="657410">
                                            <p:txEl>
                                              <p:pRg st="1" end="1"/>
                                            </p:txEl>
                                          </p:spTgt>
                                        </p:tgtEl>
                                        <p:attrNameLst>
                                          <p:attrName>style.visibility</p:attrName>
                                        </p:attrNameLst>
                                      </p:cBhvr>
                                      <p:to>
                                        <p:strVal val="visible"/>
                                      </p:to>
                                    </p:set>
                                    <p:animEffect transition="in" filter="strips(downRight)">
                                      <p:cBhvr>
                                        <p:cTn id="12" dur="500"/>
                                        <p:tgtEl>
                                          <p:spTgt spid="65741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nodeType="clickEffect">
                                  <p:stCondLst>
                                    <p:cond delay="0"/>
                                  </p:stCondLst>
                                  <p:childTnLst>
                                    <p:set>
                                      <p:cBhvr>
                                        <p:cTn id="16" dur="1" fill="hold">
                                          <p:stCondLst>
                                            <p:cond delay="0"/>
                                          </p:stCondLst>
                                        </p:cTn>
                                        <p:tgtEl>
                                          <p:spTgt spid="657410">
                                            <p:txEl>
                                              <p:pRg st="2" end="2"/>
                                            </p:txEl>
                                          </p:spTgt>
                                        </p:tgtEl>
                                        <p:attrNameLst>
                                          <p:attrName>style.visibility</p:attrName>
                                        </p:attrNameLst>
                                      </p:cBhvr>
                                      <p:to>
                                        <p:strVal val="visible"/>
                                      </p:to>
                                    </p:set>
                                    <p:animEffect transition="in" filter="strips(downRight)">
                                      <p:cBhvr>
                                        <p:cTn id="17" dur="500"/>
                                        <p:tgtEl>
                                          <p:spTgt spid="65741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6" fill="hold" nodeType="clickEffect">
                                  <p:stCondLst>
                                    <p:cond delay="0"/>
                                  </p:stCondLst>
                                  <p:childTnLst>
                                    <p:set>
                                      <p:cBhvr>
                                        <p:cTn id="21" dur="1" fill="hold">
                                          <p:stCondLst>
                                            <p:cond delay="0"/>
                                          </p:stCondLst>
                                        </p:cTn>
                                        <p:tgtEl>
                                          <p:spTgt spid="657410">
                                            <p:txEl>
                                              <p:pRg st="3" end="3"/>
                                            </p:txEl>
                                          </p:spTgt>
                                        </p:tgtEl>
                                        <p:attrNameLst>
                                          <p:attrName>style.visibility</p:attrName>
                                        </p:attrNameLst>
                                      </p:cBhvr>
                                      <p:to>
                                        <p:strVal val="visible"/>
                                      </p:to>
                                    </p:set>
                                    <p:animEffect transition="in" filter="strips(downRight)">
                                      <p:cBhvr>
                                        <p:cTn id="22" dur="500"/>
                                        <p:tgtEl>
                                          <p:spTgt spid="657410">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8" presetClass="entr" presetSubtype="6" fill="hold" nodeType="clickEffect">
                                  <p:stCondLst>
                                    <p:cond delay="0"/>
                                  </p:stCondLst>
                                  <p:childTnLst>
                                    <p:set>
                                      <p:cBhvr>
                                        <p:cTn id="26" dur="1" fill="hold">
                                          <p:stCondLst>
                                            <p:cond delay="0"/>
                                          </p:stCondLst>
                                        </p:cTn>
                                        <p:tgtEl>
                                          <p:spTgt spid="657410">
                                            <p:txEl>
                                              <p:pRg st="4" end="4"/>
                                            </p:txEl>
                                          </p:spTgt>
                                        </p:tgtEl>
                                        <p:attrNameLst>
                                          <p:attrName>style.visibility</p:attrName>
                                        </p:attrNameLst>
                                      </p:cBhvr>
                                      <p:to>
                                        <p:strVal val="visible"/>
                                      </p:to>
                                    </p:set>
                                    <p:animEffect transition="in" filter="strips(downRight)">
                                      <p:cBhvr>
                                        <p:cTn id="27" dur="500"/>
                                        <p:tgtEl>
                                          <p:spTgt spid="657410">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8" presetClass="entr" presetSubtype="6" fill="hold" nodeType="clickEffect">
                                  <p:stCondLst>
                                    <p:cond delay="0"/>
                                  </p:stCondLst>
                                  <p:childTnLst>
                                    <p:set>
                                      <p:cBhvr>
                                        <p:cTn id="31" dur="1" fill="hold">
                                          <p:stCondLst>
                                            <p:cond delay="0"/>
                                          </p:stCondLst>
                                        </p:cTn>
                                        <p:tgtEl>
                                          <p:spTgt spid="657410">
                                            <p:txEl>
                                              <p:pRg st="5" end="5"/>
                                            </p:txEl>
                                          </p:spTgt>
                                        </p:tgtEl>
                                        <p:attrNameLst>
                                          <p:attrName>style.visibility</p:attrName>
                                        </p:attrNameLst>
                                      </p:cBhvr>
                                      <p:to>
                                        <p:strVal val="visible"/>
                                      </p:to>
                                    </p:set>
                                    <p:animEffect transition="in" filter="strips(downRight)">
                                      <p:cBhvr>
                                        <p:cTn id="32" dur="500"/>
                                        <p:tgtEl>
                                          <p:spTgt spid="657410">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657412"/>
                                        </p:tgtEl>
                                        <p:attrNameLst>
                                          <p:attrName>style.visibility</p:attrName>
                                        </p:attrNameLst>
                                      </p:cBhvr>
                                      <p:to>
                                        <p:strVal val="visible"/>
                                      </p:to>
                                    </p:set>
                                    <p:anim calcmode="lin" valueType="num">
                                      <p:cBhvr additive="base">
                                        <p:cTn id="37" dur="500" fill="hold"/>
                                        <p:tgtEl>
                                          <p:spTgt spid="657412"/>
                                        </p:tgtEl>
                                        <p:attrNameLst>
                                          <p:attrName>ppt_x</p:attrName>
                                        </p:attrNameLst>
                                      </p:cBhvr>
                                      <p:tavLst>
                                        <p:tav tm="0">
                                          <p:val>
                                            <p:strVal val="#ppt_x"/>
                                          </p:val>
                                        </p:tav>
                                        <p:tav tm="100000">
                                          <p:val>
                                            <p:strVal val="#ppt_x"/>
                                          </p:val>
                                        </p:tav>
                                      </p:tavLst>
                                    </p:anim>
                                    <p:anim calcmode="lin" valueType="num">
                                      <p:cBhvr additive="base">
                                        <p:cTn id="38" dur="500" fill="hold"/>
                                        <p:tgtEl>
                                          <p:spTgt spid="6574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7412"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日期占位符 3"/>
          <p:cNvSpPr>
            <a:spLocks noGrp="1"/>
          </p:cNvSpPr>
          <p:nvPr>
            <p:ph type="dt" sz="half" idx="10"/>
          </p:nvPr>
        </p:nvSpPr>
        <p:spPr/>
        <p:txBody>
          <a:bodyPr/>
          <a:lstStyle/>
          <a:p>
            <a:fld id="{01FEB9FC-08DC-48FD-B97D-EF2E6E1756C9}" type="datetime1">
              <a:rPr lang="zh-CN" altLang="en-US">
                <a:latin typeface="+mn-ea"/>
                <a:ea typeface="+mn-ea"/>
              </a:rPr>
            </a:fld>
            <a:endParaRPr lang="en-US" altLang="zh-CN">
              <a:latin typeface="+mn-ea"/>
              <a:ea typeface="+mn-ea"/>
            </a:endParaRPr>
          </a:p>
        </p:txBody>
      </p:sp>
      <p:sp>
        <p:nvSpPr>
          <p:cNvPr id="11" name="灯片编号占位符 5"/>
          <p:cNvSpPr>
            <a:spLocks noGrp="1"/>
          </p:cNvSpPr>
          <p:nvPr>
            <p:ph type="sldNum" sz="quarter" idx="12"/>
          </p:nvPr>
        </p:nvSpPr>
        <p:spPr/>
        <p:txBody>
          <a:bodyPr/>
          <a:lstStyle/>
          <a:p>
            <a:fld id="{6346CB04-F338-4A8F-97B7-9B8B016E953E}" type="slidenum">
              <a:rPr lang="en-US" altLang="zh-CN">
                <a:latin typeface="+mn-ea"/>
                <a:ea typeface="+mn-ea"/>
              </a:rPr>
            </a:fld>
            <a:endParaRPr lang="en-US" altLang="zh-CN">
              <a:latin typeface="+mn-ea"/>
              <a:ea typeface="+mn-ea"/>
            </a:endParaRPr>
          </a:p>
        </p:txBody>
      </p:sp>
      <p:sp>
        <p:nvSpPr>
          <p:cNvPr id="651266" name="Text Box 2"/>
          <p:cNvSpPr txBox="1">
            <a:spLocks noChangeArrowheads="1"/>
          </p:cNvSpPr>
          <p:nvPr/>
        </p:nvSpPr>
        <p:spPr bwMode="auto">
          <a:xfrm>
            <a:off x="381000" y="228600"/>
            <a:ext cx="8458200" cy="579438"/>
          </a:xfrm>
          <a:prstGeom prst="rect">
            <a:avLst/>
          </a:prstGeom>
          <a:solidFill>
            <a:srgbClr val="0000FF"/>
          </a:solidFill>
          <a:ln w="9525">
            <a:noFill/>
            <a:miter lim="800000"/>
          </a:ln>
          <a:effectLst/>
        </p:spPr>
        <p:txBody>
          <a:bodyPr>
            <a:spAutoFit/>
          </a:bodyPr>
          <a:lstStyle/>
          <a:p>
            <a:r>
              <a:rPr kumimoji="1" lang="en-US" altLang="zh-CN" sz="3200" b="1">
                <a:solidFill>
                  <a:srgbClr val="FFFFFF"/>
                </a:solidFill>
                <a:latin typeface="+mn-ea"/>
                <a:ea typeface="+mn-ea"/>
              </a:rPr>
              <a:t>7</a:t>
            </a:r>
            <a:r>
              <a:rPr kumimoji="1" lang="zh-CN" altLang="en-US" sz="3200" b="1">
                <a:solidFill>
                  <a:srgbClr val="FFFFFF"/>
                </a:solidFill>
                <a:latin typeface="+mn-ea"/>
                <a:ea typeface="+mn-ea"/>
              </a:rPr>
              <a:t>） 内容耦合：</a:t>
            </a:r>
            <a:r>
              <a:rPr kumimoji="1" lang="en-US" altLang="zh-CN" sz="3200" b="1">
                <a:solidFill>
                  <a:srgbClr val="FFFFFF"/>
                </a:solidFill>
                <a:latin typeface="+mn-ea"/>
                <a:ea typeface="+mn-ea"/>
              </a:rPr>
              <a:t>(</a:t>
            </a:r>
            <a:r>
              <a:rPr kumimoji="1" lang="zh-CN" altLang="en-US" sz="3200" b="1">
                <a:solidFill>
                  <a:srgbClr val="FFFFFF"/>
                </a:solidFill>
                <a:latin typeface="+mn-ea"/>
                <a:ea typeface="+mn-ea"/>
              </a:rPr>
              <a:t>最高的耦合</a:t>
            </a:r>
            <a:r>
              <a:rPr kumimoji="1" lang="en-US" altLang="zh-CN" sz="3200" b="1">
                <a:solidFill>
                  <a:srgbClr val="FFFFFF"/>
                </a:solidFill>
                <a:latin typeface="+mn-ea"/>
                <a:ea typeface="+mn-ea"/>
              </a:rPr>
              <a:t>)</a:t>
            </a:r>
            <a:endParaRPr kumimoji="1" lang="en-US" altLang="zh-CN" sz="3200" b="1">
              <a:solidFill>
                <a:srgbClr val="FFFFFF"/>
              </a:solidFill>
              <a:latin typeface="+mn-ea"/>
              <a:ea typeface="+mn-ea"/>
            </a:endParaRPr>
          </a:p>
        </p:txBody>
      </p:sp>
      <p:sp>
        <p:nvSpPr>
          <p:cNvPr id="651267" name="Rectangle 3"/>
          <p:cNvSpPr>
            <a:spLocks noChangeArrowheads="1"/>
          </p:cNvSpPr>
          <p:nvPr/>
        </p:nvSpPr>
        <p:spPr bwMode="auto">
          <a:xfrm>
            <a:off x="1981200" y="3733800"/>
            <a:ext cx="1981200" cy="3048000"/>
          </a:xfrm>
          <a:prstGeom prst="rect">
            <a:avLst/>
          </a:prstGeom>
          <a:solidFill>
            <a:schemeClr val="accent1"/>
          </a:solidFill>
          <a:ln w="9525">
            <a:solidFill>
              <a:schemeClr val="tx1"/>
            </a:solidFill>
            <a:miter lim="800000"/>
          </a:ln>
          <a:effectLst/>
        </p:spPr>
        <p:txBody>
          <a:bodyPr wrap="none" anchor="ctr"/>
          <a:lstStyle/>
          <a:p>
            <a:r>
              <a:rPr kumimoji="1" lang="en-US" altLang="zh-CN" sz="2800" b="1">
                <a:latin typeface="+mn-ea"/>
                <a:ea typeface="+mn-ea"/>
              </a:rPr>
              <a:t>.</a:t>
            </a:r>
            <a:endParaRPr kumimoji="1" lang="en-US" altLang="zh-CN" sz="2800" b="1">
              <a:latin typeface="+mn-ea"/>
              <a:ea typeface="+mn-ea"/>
            </a:endParaRPr>
          </a:p>
          <a:p>
            <a:r>
              <a:rPr kumimoji="1" lang="en-US" altLang="zh-CN" sz="2800" b="1">
                <a:latin typeface="+mn-ea"/>
                <a:ea typeface="+mn-ea"/>
              </a:rPr>
              <a:t>.</a:t>
            </a:r>
            <a:endParaRPr kumimoji="1" lang="en-US" altLang="zh-CN" sz="2800" b="1">
              <a:latin typeface="+mn-ea"/>
              <a:ea typeface="+mn-ea"/>
            </a:endParaRPr>
          </a:p>
          <a:p>
            <a:r>
              <a:rPr kumimoji="1" lang="en-US" altLang="zh-CN" sz="2800" b="1">
                <a:latin typeface="+mn-ea"/>
                <a:ea typeface="+mn-ea"/>
              </a:rPr>
              <a:t>.</a:t>
            </a:r>
            <a:endParaRPr kumimoji="1" lang="en-US" altLang="zh-CN" sz="2800" b="1">
              <a:latin typeface="+mn-ea"/>
              <a:ea typeface="+mn-ea"/>
            </a:endParaRPr>
          </a:p>
          <a:p>
            <a:r>
              <a:rPr kumimoji="1" lang="en-US" altLang="zh-CN" sz="2800" b="1">
                <a:latin typeface="+mn-ea"/>
                <a:ea typeface="+mn-ea"/>
              </a:rPr>
              <a:t>GOTO    A</a:t>
            </a:r>
            <a:endParaRPr kumimoji="1" lang="en-US" altLang="zh-CN" sz="2800" b="1">
              <a:latin typeface="+mn-ea"/>
              <a:ea typeface="+mn-ea"/>
            </a:endParaRPr>
          </a:p>
          <a:p>
            <a:r>
              <a:rPr kumimoji="1" lang="en-US" altLang="zh-CN" sz="2800" b="1">
                <a:latin typeface="+mn-ea"/>
                <a:ea typeface="+mn-ea"/>
              </a:rPr>
              <a:t>.</a:t>
            </a:r>
            <a:endParaRPr kumimoji="1" lang="en-US" altLang="zh-CN" sz="2800" b="1">
              <a:latin typeface="+mn-ea"/>
              <a:ea typeface="+mn-ea"/>
            </a:endParaRPr>
          </a:p>
          <a:p>
            <a:r>
              <a:rPr kumimoji="1" lang="en-US" altLang="zh-CN" sz="2800" b="1">
                <a:latin typeface="+mn-ea"/>
                <a:ea typeface="+mn-ea"/>
              </a:rPr>
              <a:t>.</a:t>
            </a:r>
            <a:endParaRPr kumimoji="1" lang="en-US" altLang="zh-CN" sz="2800" b="1">
              <a:latin typeface="+mn-ea"/>
              <a:ea typeface="+mn-ea"/>
            </a:endParaRPr>
          </a:p>
        </p:txBody>
      </p:sp>
      <p:sp>
        <p:nvSpPr>
          <p:cNvPr id="651268" name="Rectangle 4"/>
          <p:cNvSpPr>
            <a:spLocks noChangeArrowheads="1"/>
          </p:cNvSpPr>
          <p:nvPr/>
        </p:nvSpPr>
        <p:spPr bwMode="auto">
          <a:xfrm>
            <a:off x="5257800" y="3752850"/>
            <a:ext cx="1981200" cy="3048000"/>
          </a:xfrm>
          <a:prstGeom prst="rect">
            <a:avLst/>
          </a:prstGeom>
          <a:solidFill>
            <a:schemeClr val="accent1"/>
          </a:solidFill>
          <a:ln w="9525">
            <a:solidFill>
              <a:schemeClr val="tx1"/>
            </a:solidFill>
            <a:miter lim="800000"/>
          </a:ln>
          <a:effectLst/>
        </p:spPr>
        <p:txBody>
          <a:bodyPr wrap="none" anchor="ctr"/>
          <a:lstStyle/>
          <a:p>
            <a:r>
              <a:rPr kumimoji="1" lang="en-US" altLang="zh-CN" sz="2800" b="1">
                <a:latin typeface="+mn-ea"/>
                <a:ea typeface="+mn-ea"/>
              </a:rPr>
              <a:t>   ……</a:t>
            </a:r>
            <a:endParaRPr kumimoji="1" lang="en-US" altLang="zh-CN" sz="2800" b="1">
              <a:latin typeface="+mn-ea"/>
              <a:ea typeface="+mn-ea"/>
            </a:endParaRPr>
          </a:p>
          <a:p>
            <a:r>
              <a:rPr kumimoji="1" lang="en-US" altLang="zh-CN" sz="2800" b="1">
                <a:latin typeface="+mn-ea"/>
                <a:ea typeface="+mn-ea"/>
              </a:rPr>
              <a:t>.</a:t>
            </a:r>
            <a:endParaRPr kumimoji="1" lang="en-US" altLang="zh-CN" sz="2800" b="1">
              <a:latin typeface="+mn-ea"/>
              <a:ea typeface="+mn-ea"/>
            </a:endParaRPr>
          </a:p>
          <a:p>
            <a:r>
              <a:rPr kumimoji="1" lang="en-US" altLang="zh-CN" sz="2800" b="1">
                <a:latin typeface="+mn-ea"/>
                <a:ea typeface="+mn-ea"/>
              </a:rPr>
              <a:t>.</a:t>
            </a:r>
            <a:endParaRPr kumimoji="1" lang="en-US" altLang="zh-CN" sz="2800" b="1">
              <a:latin typeface="+mn-ea"/>
              <a:ea typeface="+mn-ea"/>
            </a:endParaRPr>
          </a:p>
          <a:p>
            <a:r>
              <a:rPr kumimoji="1" lang="en-US" altLang="zh-CN" sz="2800" b="1">
                <a:latin typeface="+mn-ea"/>
                <a:ea typeface="+mn-ea"/>
              </a:rPr>
              <a:t>A: .. …..</a:t>
            </a:r>
            <a:endParaRPr kumimoji="1" lang="en-US" altLang="zh-CN" sz="2800" b="1">
              <a:latin typeface="+mn-ea"/>
              <a:ea typeface="+mn-ea"/>
            </a:endParaRPr>
          </a:p>
          <a:p>
            <a:r>
              <a:rPr kumimoji="1" lang="en-US" altLang="zh-CN" sz="2800" b="1">
                <a:latin typeface="+mn-ea"/>
                <a:ea typeface="+mn-ea"/>
              </a:rPr>
              <a:t>.</a:t>
            </a:r>
            <a:endParaRPr kumimoji="1" lang="en-US" altLang="zh-CN" sz="2800" b="1">
              <a:latin typeface="+mn-ea"/>
              <a:ea typeface="+mn-ea"/>
            </a:endParaRPr>
          </a:p>
          <a:p>
            <a:r>
              <a:rPr kumimoji="1" lang="en-US" altLang="zh-CN" sz="2800" b="1">
                <a:latin typeface="+mn-ea"/>
                <a:ea typeface="+mn-ea"/>
              </a:rPr>
              <a:t>B: …….</a:t>
            </a:r>
            <a:endParaRPr kumimoji="1" lang="en-US" altLang="zh-CN" sz="2400" b="1">
              <a:latin typeface="+mn-ea"/>
              <a:ea typeface="+mn-ea"/>
            </a:endParaRPr>
          </a:p>
        </p:txBody>
      </p:sp>
      <p:sp>
        <p:nvSpPr>
          <p:cNvPr id="651269" name="Text Box 5"/>
          <p:cNvSpPr txBox="1">
            <a:spLocks noChangeArrowheads="1"/>
          </p:cNvSpPr>
          <p:nvPr/>
        </p:nvSpPr>
        <p:spPr bwMode="auto">
          <a:xfrm>
            <a:off x="323850" y="908050"/>
            <a:ext cx="8458200" cy="2409825"/>
          </a:xfrm>
          <a:prstGeom prst="rect">
            <a:avLst/>
          </a:prstGeom>
          <a:solidFill>
            <a:schemeClr val="tx1"/>
          </a:solidFill>
          <a:ln w="9525">
            <a:noFill/>
            <a:miter lim="800000"/>
          </a:ln>
          <a:effectLst/>
        </p:spPr>
        <p:txBody>
          <a:bodyPr>
            <a:spAutoFit/>
          </a:bodyPr>
          <a:lstStyle/>
          <a:p>
            <a:r>
              <a:rPr kumimoji="1" lang="en-US" altLang="zh-CN" sz="2800" b="1">
                <a:solidFill>
                  <a:schemeClr val="bg2"/>
                </a:solidFill>
                <a:latin typeface="+mn-ea"/>
                <a:ea typeface="+mn-ea"/>
              </a:rPr>
              <a:t>       1) </a:t>
            </a:r>
            <a:r>
              <a:rPr kumimoji="1" lang="zh-CN" altLang="en-US" sz="2800" b="1">
                <a:solidFill>
                  <a:schemeClr val="bg2"/>
                </a:solidFill>
                <a:latin typeface="+mn-ea"/>
                <a:ea typeface="+mn-ea"/>
              </a:rPr>
              <a:t>一个模块直接调用另一个模块中的数据。</a:t>
            </a:r>
            <a:endParaRPr kumimoji="1" lang="zh-CN" altLang="en-US" sz="2800" b="1">
              <a:solidFill>
                <a:schemeClr val="bg2"/>
              </a:solidFill>
              <a:latin typeface="+mn-ea"/>
              <a:ea typeface="+mn-ea"/>
            </a:endParaRPr>
          </a:p>
          <a:p>
            <a:r>
              <a:rPr kumimoji="1" lang="zh-CN" altLang="en-US" sz="2800" b="1">
                <a:solidFill>
                  <a:schemeClr val="accent1"/>
                </a:solidFill>
                <a:latin typeface="+mn-ea"/>
                <a:ea typeface="+mn-ea"/>
              </a:rPr>
              <a:t>       </a:t>
            </a:r>
            <a:r>
              <a:rPr kumimoji="1" lang="en-US" altLang="zh-CN" sz="2800" b="1">
                <a:solidFill>
                  <a:srgbClr val="FF0000"/>
                </a:solidFill>
                <a:latin typeface="+mn-ea"/>
                <a:ea typeface="+mn-ea"/>
              </a:rPr>
              <a:t>2) </a:t>
            </a:r>
            <a:r>
              <a:rPr kumimoji="1" lang="zh-CN" altLang="en-US" sz="2800" b="1">
                <a:solidFill>
                  <a:srgbClr val="FF0000"/>
                </a:solidFill>
                <a:latin typeface="+mn-ea"/>
                <a:ea typeface="+mn-ea"/>
              </a:rPr>
              <a:t>一个模块直接转移到另一个模块中去。</a:t>
            </a:r>
            <a:endParaRPr kumimoji="1" lang="zh-CN" altLang="en-US" sz="2800" b="1">
              <a:solidFill>
                <a:srgbClr val="FF0000"/>
              </a:solidFill>
              <a:latin typeface="+mn-ea"/>
              <a:ea typeface="+mn-ea"/>
            </a:endParaRPr>
          </a:p>
          <a:p>
            <a:r>
              <a:rPr kumimoji="1" lang="zh-CN" altLang="en-US" sz="2800" b="1">
                <a:solidFill>
                  <a:schemeClr val="accent1"/>
                </a:solidFill>
                <a:latin typeface="+mn-ea"/>
                <a:ea typeface="+mn-ea"/>
              </a:rPr>
              <a:t>       </a:t>
            </a:r>
            <a:r>
              <a:rPr kumimoji="1" lang="en-US" altLang="zh-CN" sz="2800" b="1">
                <a:solidFill>
                  <a:srgbClr val="FF0000"/>
                </a:solidFill>
                <a:latin typeface="+mn-ea"/>
                <a:ea typeface="+mn-ea"/>
              </a:rPr>
              <a:t>3) </a:t>
            </a:r>
            <a:r>
              <a:rPr kumimoji="1" lang="zh-CN" altLang="en-US" sz="2800" b="1">
                <a:solidFill>
                  <a:srgbClr val="FF0000"/>
                </a:solidFill>
                <a:latin typeface="+mn-ea"/>
                <a:ea typeface="+mn-ea"/>
              </a:rPr>
              <a:t>一个模块有多个入口。</a:t>
            </a:r>
            <a:endParaRPr kumimoji="1" lang="zh-CN" altLang="en-US" sz="2800" b="1">
              <a:solidFill>
                <a:srgbClr val="FF0000"/>
              </a:solidFill>
              <a:latin typeface="+mn-ea"/>
              <a:ea typeface="+mn-ea"/>
            </a:endParaRPr>
          </a:p>
          <a:p>
            <a:r>
              <a:rPr kumimoji="1" lang="zh-CN" altLang="en-US" sz="2800" b="1">
                <a:solidFill>
                  <a:schemeClr val="bg2"/>
                </a:solidFill>
                <a:latin typeface="+mn-ea"/>
                <a:ea typeface="+mn-ea"/>
              </a:rPr>
              <a:t>       </a:t>
            </a:r>
            <a:r>
              <a:rPr kumimoji="1" lang="en-US" altLang="zh-CN" sz="2800" b="1">
                <a:solidFill>
                  <a:schemeClr val="bg2"/>
                </a:solidFill>
                <a:latin typeface="+mn-ea"/>
                <a:ea typeface="+mn-ea"/>
              </a:rPr>
              <a:t>4) </a:t>
            </a:r>
            <a:r>
              <a:rPr kumimoji="1" lang="zh-CN" altLang="en-US" sz="2800" b="1">
                <a:solidFill>
                  <a:schemeClr val="bg2"/>
                </a:solidFill>
                <a:latin typeface="+mn-ea"/>
                <a:ea typeface="+mn-ea"/>
              </a:rPr>
              <a:t>两个模块有一部分程序代码重叠。</a:t>
            </a:r>
            <a:endParaRPr kumimoji="1" lang="zh-CN" altLang="en-US" sz="2800" b="1">
              <a:solidFill>
                <a:schemeClr val="bg2"/>
              </a:solidFill>
              <a:latin typeface="+mn-ea"/>
              <a:ea typeface="+mn-ea"/>
            </a:endParaRPr>
          </a:p>
          <a:p>
            <a:r>
              <a:rPr kumimoji="1" lang="zh-CN" altLang="en-US" sz="4000" b="1">
                <a:solidFill>
                  <a:srgbClr val="0000FF"/>
                </a:solidFill>
                <a:latin typeface="+mn-ea"/>
                <a:ea typeface="+mn-ea"/>
              </a:rPr>
              <a:t>                病态耦合关系</a:t>
            </a:r>
            <a:r>
              <a:rPr kumimoji="1" lang="en-US" altLang="zh-CN" sz="4000" b="1">
                <a:solidFill>
                  <a:srgbClr val="0000FF"/>
                </a:solidFill>
                <a:latin typeface="+mn-ea"/>
                <a:ea typeface="+mn-ea"/>
              </a:rPr>
              <a:t>!!</a:t>
            </a:r>
            <a:endParaRPr kumimoji="1" lang="en-US" altLang="zh-CN" sz="4000" b="1">
              <a:solidFill>
                <a:srgbClr val="0000FF"/>
              </a:solidFill>
              <a:latin typeface="+mn-ea"/>
              <a:ea typeface="+mn-ea"/>
            </a:endParaRPr>
          </a:p>
        </p:txBody>
      </p:sp>
      <p:sp>
        <p:nvSpPr>
          <p:cNvPr id="651270" name="Line 6"/>
          <p:cNvSpPr>
            <a:spLocks noChangeShapeType="1"/>
          </p:cNvSpPr>
          <p:nvPr/>
        </p:nvSpPr>
        <p:spPr bwMode="auto">
          <a:xfrm>
            <a:off x="3962400" y="5562600"/>
            <a:ext cx="1295400" cy="0"/>
          </a:xfrm>
          <a:prstGeom prst="line">
            <a:avLst/>
          </a:prstGeom>
          <a:noFill/>
          <a:ln w="28575">
            <a:solidFill>
              <a:schemeClr val="tx1"/>
            </a:solidFill>
            <a:round/>
            <a:tailEnd type="stealth" w="lg" len="lg"/>
          </a:ln>
          <a:effectLst/>
        </p:spPr>
        <p:txBody>
          <a:bodyPr wrap="none" anchor="ctr"/>
          <a:lstStyle/>
          <a:p>
            <a:endParaRPr lang="zh-CN" altLang="en-US">
              <a:latin typeface="+mn-ea"/>
              <a:ea typeface="+mn-ea"/>
            </a:endParaRPr>
          </a:p>
        </p:txBody>
      </p:sp>
      <p:sp>
        <p:nvSpPr>
          <p:cNvPr id="651271" name="Text Box 7"/>
          <p:cNvSpPr txBox="1">
            <a:spLocks noChangeArrowheads="1"/>
          </p:cNvSpPr>
          <p:nvPr/>
        </p:nvSpPr>
        <p:spPr bwMode="auto">
          <a:xfrm>
            <a:off x="1328738" y="5084763"/>
            <a:ext cx="576262" cy="457200"/>
          </a:xfrm>
          <a:prstGeom prst="rect">
            <a:avLst/>
          </a:prstGeom>
          <a:noFill/>
          <a:ln w="9525">
            <a:noFill/>
            <a:miter lim="800000"/>
          </a:ln>
          <a:effectLst/>
        </p:spPr>
        <p:txBody>
          <a:bodyPr>
            <a:spAutoFit/>
          </a:bodyPr>
          <a:lstStyle/>
          <a:p>
            <a:pPr algn="ctr">
              <a:spcBef>
                <a:spcPct val="50000"/>
              </a:spcBef>
            </a:pPr>
            <a:r>
              <a:rPr kumimoji="1" lang="en-US" altLang="zh-CN" sz="2400" b="1">
                <a:solidFill>
                  <a:srgbClr val="FFFFFF"/>
                </a:solidFill>
                <a:latin typeface="+mn-ea"/>
                <a:ea typeface="+mn-ea"/>
              </a:rPr>
              <a:t>M</a:t>
            </a:r>
            <a:endParaRPr kumimoji="1" lang="en-US" altLang="zh-CN" sz="2400" b="1">
              <a:solidFill>
                <a:srgbClr val="FFFFFF"/>
              </a:solidFill>
              <a:latin typeface="+mn-ea"/>
              <a:ea typeface="+mn-ea"/>
            </a:endParaRPr>
          </a:p>
        </p:txBody>
      </p:sp>
      <p:sp>
        <p:nvSpPr>
          <p:cNvPr id="651272" name="Text Box 8"/>
          <p:cNvSpPr txBox="1">
            <a:spLocks noChangeArrowheads="1"/>
          </p:cNvSpPr>
          <p:nvPr/>
        </p:nvSpPr>
        <p:spPr bwMode="auto">
          <a:xfrm>
            <a:off x="7315200" y="5105400"/>
            <a:ext cx="576263" cy="457200"/>
          </a:xfrm>
          <a:prstGeom prst="rect">
            <a:avLst/>
          </a:prstGeom>
          <a:noFill/>
          <a:ln w="9525">
            <a:noFill/>
            <a:miter lim="800000"/>
          </a:ln>
          <a:effectLst/>
        </p:spPr>
        <p:txBody>
          <a:bodyPr>
            <a:spAutoFit/>
          </a:bodyPr>
          <a:lstStyle/>
          <a:p>
            <a:pPr algn="ctr">
              <a:spcBef>
                <a:spcPct val="50000"/>
              </a:spcBef>
            </a:pPr>
            <a:r>
              <a:rPr kumimoji="1" lang="en-US" altLang="zh-CN" sz="2400" b="1">
                <a:solidFill>
                  <a:srgbClr val="FFFFFF"/>
                </a:solidFill>
                <a:latin typeface="+mn-ea"/>
                <a:ea typeface="+mn-ea"/>
              </a:rPr>
              <a:t>N</a:t>
            </a:r>
            <a:endParaRPr kumimoji="1" lang="en-US" altLang="zh-CN" sz="2400" b="1">
              <a:solidFill>
                <a:srgbClr val="FFFFFF"/>
              </a:solidFill>
              <a:latin typeface="+mn-ea"/>
              <a:ea typeface="+mn-ea"/>
            </a:endParaRPr>
          </a:p>
        </p:txBody>
      </p:sp>
    </p:spTree>
  </p:cSld>
  <p:clrMapOvr>
    <a:masterClrMapping/>
  </p:clrMapOvr>
  <p:transition>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651269"/>
                                        </p:tgtEl>
                                        <p:attrNameLst>
                                          <p:attrName>style.visibility</p:attrName>
                                        </p:attrNameLst>
                                      </p:cBhvr>
                                      <p:to>
                                        <p:strVal val="visible"/>
                                      </p:to>
                                    </p:set>
                                    <p:anim calcmode="lin" valueType="num">
                                      <p:cBhvr additive="base">
                                        <p:cTn id="7" dur="1000" fill="hold"/>
                                        <p:tgtEl>
                                          <p:spTgt spid="651269"/>
                                        </p:tgtEl>
                                        <p:attrNameLst>
                                          <p:attrName>ppt_x</p:attrName>
                                        </p:attrNameLst>
                                      </p:cBhvr>
                                      <p:tavLst>
                                        <p:tav tm="0">
                                          <p:val>
                                            <p:strVal val="1+#ppt_w/2"/>
                                          </p:val>
                                        </p:tav>
                                        <p:tav tm="100000">
                                          <p:val>
                                            <p:strVal val="#ppt_x"/>
                                          </p:val>
                                        </p:tav>
                                      </p:tavLst>
                                    </p:anim>
                                    <p:anim calcmode="lin" valueType="num">
                                      <p:cBhvr additive="base">
                                        <p:cTn id="8" dur="1000" fill="hold"/>
                                        <p:tgtEl>
                                          <p:spTgt spid="651269"/>
                                        </p:tgtEl>
                                        <p:attrNameLst>
                                          <p:attrName>ppt_y</p:attrName>
                                        </p:attrNameLst>
                                      </p:cBhvr>
                                      <p:tavLst>
                                        <p:tav tm="0">
                                          <p:val>
                                            <p:strVal val="#ppt_y"/>
                                          </p:val>
                                        </p:tav>
                                        <p:tav tm="100000">
                                          <p:val>
                                            <p:strVal val="#ppt_y"/>
                                          </p:val>
                                        </p:tav>
                                      </p:tavLst>
                                    </p:anim>
                                  </p:childTnLst>
                                </p:cTn>
                              </p:par>
                              <p:par>
                                <p:cTn id="9" presetID="4" presetClass="entr" presetSubtype="32" fill="hold" grpId="0" nodeType="withEffect">
                                  <p:stCondLst>
                                    <p:cond delay="0"/>
                                  </p:stCondLst>
                                  <p:childTnLst>
                                    <p:set>
                                      <p:cBhvr>
                                        <p:cTn id="10" dur="1" fill="hold">
                                          <p:stCondLst>
                                            <p:cond delay="0"/>
                                          </p:stCondLst>
                                        </p:cTn>
                                        <p:tgtEl>
                                          <p:spTgt spid="651267"/>
                                        </p:tgtEl>
                                        <p:attrNameLst>
                                          <p:attrName>style.visibility</p:attrName>
                                        </p:attrNameLst>
                                      </p:cBhvr>
                                      <p:to>
                                        <p:strVal val="visible"/>
                                      </p:to>
                                    </p:set>
                                    <p:animEffect transition="in" filter="box(out)">
                                      <p:cBhvr>
                                        <p:cTn id="11" dur="1000"/>
                                        <p:tgtEl>
                                          <p:spTgt spid="651267"/>
                                        </p:tgtEl>
                                      </p:cBhvr>
                                    </p:animEffect>
                                  </p:childTnLst>
                                  <p:subTnLst>
                                    <p:audio>
                                      <p:cMediaNode>
                                        <p:cTn display="0" masterRel="sameClick">
                                          <p:stCondLst>
                                            <p:cond evt="begin" delay="0">
                                              <p:tn val="9"/>
                                            </p:cond>
                                          </p:stCondLst>
                                          <p:endCondLst>
                                            <p:cond evt="onStopAudio" delay="0">
                                              <p:tgtEl>
                                                <p:sldTgt/>
                                              </p:tgtEl>
                                            </p:cond>
                                          </p:endCondLst>
                                        </p:cTn>
                                        <p:tgtEl>
                                          <p:sndTgt r:embed="rId1" name="CAMERA.WAV"/>
                                        </p:tgtEl>
                                      </p:cMediaNode>
                                    </p:audio>
                                  </p:subTnLst>
                                </p:cTn>
                              </p:par>
                              <p:par>
                                <p:cTn id="12" presetID="4" presetClass="entr" presetSubtype="32" fill="hold" grpId="0" nodeType="withEffect">
                                  <p:stCondLst>
                                    <p:cond delay="0"/>
                                  </p:stCondLst>
                                  <p:childTnLst>
                                    <p:set>
                                      <p:cBhvr>
                                        <p:cTn id="13" dur="1" fill="hold">
                                          <p:stCondLst>
                                            <p:cond delay="0"/>
                                          </p:stCondLst>
                                        </p:cTn>
                                        <p:tgtEl>
                                          <p:spTgt spid="651268"/>
                                        </p:tgtEl>
                                        <p:attrNameLst>
                                          <p:attrName>style.visibility</p:attrName>
                                        </p:attrNameLst>
                                      </p:cBhvr>
                                      <p:to>
                                        <p:strVal val="visible"/>
                                      </p:to>
                                    </p:set>
                                    <p:animEffect transition="in" filter="box(out)">
                                      <p:cBhvr>
                                        <p:cTn id="14" dur="1000"/>
                                        <p:tgtEl>
                                          <p:spTgt spid="651268"/>
                                        </p:tgtEl>
                                      </p:cBhvr>
                                    </p:animEffect>
                                  </p:childTnLst>
                                  <p:subTnLst>
                                    <p:audio>
                                      <p:cMediaNode>
                                        <p:cTn display="0" masterRel="sameClick">
                                          <p:stCondLst>
                                            <p:cond evt="begin" delay="0">
                                              <p:tn val="12"/>
                                            </p:cond>
                                          </p:stCondLst>
                                          <p:endCondLst>
                                            <p:cond evt="onStopAudio" delay="0">
                                              <p:tgtEl>
                                                <p:sldTgt/>
                                              </p:tgtEl>
                                            </p:cond>
                                          </p:endCondLst>
                                        </p:cTn>
                                        <p:tgtEl>
                                          <p:sndTgt r:embed="rId1" name="CAMERA.WAV"/>
                                        </p:tgtEl>
                                      </p:cMediaNode>
                                    </p:audio>
                                  </p:subTnLst>
                                </p:cTn>
                              </p:par>
                              <p:par>
                                <p:cTn id="15" presetID="2" presetClass="entr" presetSubtype="8" fill="hold" grpId="0" nodeType="withEffect">
                                  <p:stCondLst>
                                    <p:cond delay="0"/>
                                  </p:stCondLst>
                                  <p:childTnLst>
                                    <p:set>
                                      <p:cBhvr>
                                        <p:cTn id="16" dur="1" fill="hold">
                                          <p:stCondLst>
                                            <p:cond delay="0"/>
                                          </p:stCondLst>
                                        </p:cTn>
                                        <p:tgtEl>
                                          <p:spTgt spid="651270"/>
                                        </p:tgtEl>
                                        <p:attrNameLst>
                                          <p:attrName>style.visibility</p:attrName>
                                        </p:attrNameLst>
                                      </p:cBhvr>
                                      <p:to>
                                        <p:strVal val="visible"/>
                                      </p:to>
                                    </p:set>
                                    <p:anim calcmode="lin" valueType="num">
                                      <p:cBhvr additive="base">
                                        <p:cTn id="17" dur="1000" fill="hold"/>
                                        <p:tgtEl>
                                          <p:spTgt spid="651270"/>
                                        </p:tgtEl>
                                        <p:attrNameLst>
                                          <p:attrName>ppt_x</p:attrName>
                                        </p:attrNameLst>
                                      </p:cBhvr>
                                      <p:tavLst>
                                        <p:tav tm="0">
                                          <p:val>
                                            <p:strVal val="0-#ppt_w/2"/>
                                          </p:val>
                                        </p:tav>
                                        <p:tav tm="100000">
                                          <p:val>
                                            <p:strVal val="#ppt_x"/>
                                          </p:val>
                                        </p:tav>
                                      </p:tavLst>
                                    </p:anim>
                                    <p:anim calcmode="lin" valueType="num">
                                      <p:cBhvr additive="base">
                                        <p:cTn id="18" dur="1000" fill="hold"/>
                                        <p:tgtEl>
                                          <p:spTgt spid="65127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1267" grpId="0" animBg="1" autoUpdateAnimBg="0"/>
      <p:bldP spid="651268" grpId="0" animBg="1" autoUpdateAnimBg="0"/>
      <p:bldP spid="651269" grpId="0" animBg="1" autoUpdateAnimBg="0"/>
      <p:bldP spid="651270"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日期占位符 3"/>
          <p:cNvSpPr>
            <a:spLocks noGrp="1"/>
          </p:cNvSpPr>
          <p:nvPr>
            <p:ph type="dt" sz="half" idx="10"/>
          </p:nvPr>
        </p:nvSpPr>
        <p:spPr/>
        <p:txBody>
          <a:bodyPr/>
          <a:lstStyle/>
          <a:p>
            <a:fld id="{FC1BA21A-A187-4CDA-8BC4-2D9C98DE4A88}" type="datetime1">
              <a:rPr lang="zh-CN" altLang="en-US">
                <a:latin typeface="+mn-ea"/>
                <a:ea typeface="+mn-ea"/>
              </a:rPr>
            </a:fld>
            <a:endParaRPr lang="en-US" altLang="zh-CN">
              <a:latin typeface="+mn-ea"/>
              <a:ea typeface="+mn-ea"/>
            </a:endParaRPr>
          </a:p>
        </p:txBody>
      </p:sp>
      <p:sp>
        <p:nvSpPr>
          <p:cNvPr id="17" name="灯片编号占位符 5"/>
          <p:cNvSpPr>
            <a:spLocks noGrp="1"/>
          </p:cNvSpPr>
          <p:nvPr>
            <p:ph type="sldNum" sz="quarter" idx="12"/>
          </p:nvPr>
        </p:nvSpPr>
        <p:spPr/>
        <p:txBody>
          <a:bodyPr/>
          <a:lstStyle/>
          <a:p>
            <a:fld id="{80437733-3B19-46C2-94C6-7081C5B8627C}" type="slidenum">
              <a:rPr lang="en-US" altLang="zh-CN">
                <a:latin typeface="+mn-ea"/>
                <a:ea typeface="+mn-ea"/>
              </a:rPr>
            </a:fld>
            <a:endParaRPr lang="en-US" altLang="zh-CN">
              <a:latin typeface="+mn-ea"/>
              <a:ea typeface="+mn-ea"/>
            </a:endParaRPr>
          </a:p>
        </p:txBody>
      </p:sp>
      <p:grpSp>
        <p:nvGrpSpPr>
          <p:cNvPr id="653314" name="Group 2"/>
          <p:cNvGrpSpPr/>
          <p:nvPr/>
        </p:nvGrpSpPr>
        <p:grpSpPr bwMode="auto">
          <a:xfrm>
            <a:off x="322263" y="457200"/>
            <a:ext cx="8458200" cy="406400"/>
            <a:chOff x="203" y="816"/>
            <a:chExt cx="5328" cy="256"/>
          </a:xfrm>
        </p:grpSpPr>
        <p:sp>
          <p:nvSpPr>
            <p:cNvPr id="653315" name="Text Box 3"/>
            <p:cNvSpPr txBox="1">
              <a:spLocks noChangeArrowheads="1"/>
            </p:cNvSpPr>
            <p:nvPr/>
          </p:nvSpPr>
          <p:spPr bwMode="auto">
            <a:xfrm>
              <a:off x="203" y="816"/>
              <a:ext cx="938" cy="256"/>
            </a:xfrm>
            <a:prstGeom prst="rect">
              <a:avLst/>
            </a:prstGeom>
            <a:solidFill>
              <a:schemeClr val="accent1"/>
            </a:solidFill>
            <a:ln w="9525">
              <a:solidFill>
                <a:schemeClr val="tx1"/>
              </a:solidFill>
              <a:miter lim="800000"/>
            </a:ln>
            <a:effectLst/>
          </p:spPr>
          <p:txBody>
            <a:bodyPr>
              <a:spAutoFit/>
            </a:bodyPr>
            <a:lstStyle/>
            <a:p>
              <a:r>
                <a:rPr kumimoji="1" lang="zh-CN" altLang="en-US" sz="2000">
                  <a:solidFill>
                    <a:srgbClr val="FFFFFF"/>
                  </a:solidFill>
                  <a:latin typeface="+mn-ea"/>
                  <a:ea typeface="+mn-ea"/>
                </a:rPr>
                <a:t>非直接耦合</a:t>
              </a:r>
              <a:endParaRPr kumimoji="1" lang="zh-CN" altLang="en-US" sz="2000">
                <a:solidFill>
                  <a:srgbClr val="FFFFFF"/>
                </a:solidFill>
                <a:latin typeface="+mn-ea"/>
                <a:ea typeface="+mn-ea"/>
              </a:endParaRPr>
            </a:p>
          </p:txBody>
        </p:sp>
        <p:sp>
          <p:nvSpPr>
            <p:cNvPr id="653316" name="Text Box 4"/>
            <p:cNvSpPr txBox="1">
              <a:spLocks noChangeArrowheads="1"/>
            </p:cNvSpPr>
            <p:nvPr/>
          </p:nvSpPr>
          <p:spPr bwMode="auto">
            <a:xfrm>
              <a:off x="1115" y="816"/>
              <a:ext cx="816" cy="256"/>
            </a:xfrm>
            <a:prstGeom prst="rect">
              <a:avLst/>
            </a:prstGeom>
            <a:solidFill>
              <a:schemeClr val="accent1"/>
            </a:solidFill>
            <a:ln w="9525">
              <a:solidFill>
                <a:schemeClr val="tx1"/>
              </a:solidFill>
              <a:miter lim="800000"/>
            </a:ln>
            <a:effectLst/>
          </p:spPr>
          <p:txBody>
            <a:bodyPr>
              <a:spAutoFit/>
            </a:bodyPr>
            <a:lstStyle/>
            <a:p>
              <a:r>
                <a:rPr kumimoji="1" lang="zh-CN" altLang="en-US" sz="2000">
                  <a:solidFill>
                    <a:srgbClr val="FFFFFF"/>
                  </a:solidFill>
                  <a:latin typeface="+mn-ea"/>
                  <a:ea typeface="+mn-ea"/>
                </a:rPr>
                <a:t>数据耦合</a:t>
              </a:r>
              <a:endParaRPr kumimoji="1" lang="zh-CN" altLang="en-US" sz="2000">
                <a:solidFill>
                  <a:srgbClr val="FFFFFF"/>
                </a:solidFill>
                <a:latin typeface="+mn-ea"/>
                <a:ea typeface="+mn-ea"/>
              </a:endParaRPr>
            </a:p>
          </p:txBody>
        </p:sp>
        <p:sp>
          <p:nvSpPr>
            <p:cNvPr id="653317" name="Text Box 5"/>
            <p:cNvSpPr txBox="1">
              <a:spLocks noChangeArrowheads="1"/>
            </p:cNvSpPr>
            <p:nvPr/>
          </p:nvSpPr>
          <p:spPr bwMode="auto">
            <a:xfrm>
              <a:off x="1835" y="816"/>
              <a:ext cx="816" cy="256"/>
            </a:xfrm>
            <a:prstGeom prst="rect">
              <a:avLst/>
            </a:prstGeom>
            <a:solidFill>
              <a:schemeClr val="accent1"/>
            </a:solidFill>
            <a:ln w="9525">
              <a:solidFill>
                <a:schemeClr val="tx1"/>
              </a:solidFill>
              <a:miter lim="800000"/>
            </a:ln>
            <a:effectLst/>
          </p:spPr>
          <p:txBody>
            <a:bodyPr>
              <a:spAutoFit/>
            </a:bodyPr>
            <a:lstStyle/>
            <a:p>
              <a:r>
                <a:rPr kumimoji="1" lang="zh-CN" altLang="en-US" sz="2000">
                  <a:solidFill>
                    <a:srgbClr val="FFFFFF"/>
                  </a:solidFill>
                  <a:latin typeface="+mn-ea"/>
                  <a:ea typeface="+mn-ea"/>
                </a:rPr>
                <a:t>特征耦合</a:t>
              </a:r>
              <a:endParaRPr kumimoji="1" lang="zh-CN" altLang="en-US" sz="2000">
                <a:solidFill>
                  <a:srgbClr val="FFFFFF"/>
                </a:solidFill>
                <a:latin typeface="+mn-ea"/>
                <a:ea typeface="+mn-ea"/>
              </a:endParaRPr>
            </a:p>
          </p:txBody>
        </p:sp>
        <p:sp>
          <p:nvSpPr>
            <p:cNvPr id="653318" name="Text Box 6"/>
            <p:cNvSpPr txBox="1">
              <a:spLocks noChangeArrowheads="1"/>
            </p:cNvSpPr>
            <p:nvPr/>
          </p:nvSpPr>
          <p:spPr bwMode="auto">
            <a:xfrm>
              <a:off x="2555" y="816"/>
              <a:ext cx="816" cy="256"/>
            </a:xfrm>
            <a:prstGeom prst="rect">
              <a:avLst/>
            </a:prstGeom>
            <a:solidFill>
              <a:schemeClr val="accent1"/>
            </a:solidFill>
            <a:ln w="9525">
              <a:solidFill>
                <a:schemeClr val="tx1"/>
              </a:solidFill>
              <a:miter lim="800000"/>
            </a:ln>
            <a:effectLst/>
          </p:spPr>
          <p:txBody>
            <a:bodyPr>
              <a:spAutoFit/>
            </a:bodyPr>
            <a:lstStyle/>
            <a:p>
              <a:r>
                <a:rPr kumimoji="1" lang="zh-CN" altLang="en-US" sz="2000">
                  <a:solidFill>
                    <a:srgbClr val="FFFFFF"/>
                  </a:solidFill>
                  <a:latin typeface="+mn-ea"/>
                  <a:ea typeface="+mn-ea"/>
                </a:rPr>
                <a:t>控制耦合</a:t>
              </a:r>
              <a:endParaRPr kumimoji="1" lang="zh-CN" altLang="en-US" sz="2000">
                <a:solidFill>
                  <a:srgbClr val="FFFFFF"/>
                </a:solidFill>
                <a:latin typeface="+mn-ea"/>
                <a:ea typeface="+mn-ea"/>
              </a:endParaRPr>
            </a:p>
          </p:txBody>
        </p:sp>
        <p:sp>
          <p:nvSpPr>
            <p:cNvPr id="653319" name="Text Box 7"/>
            <p:cNvSpPr txBox="1">
              <a:spLocks noChangeArrowheads="1"/>
            </p:cNvSpPr>
            <p:nvPr/>
          </p:nvSpPr>
          <p:spPr bwMode="auto">
            <a:xfrm>
              <a:off x="3275" y="816"/>
              <a:ext cx="816" cy="256"/>
            </a:xfrm>
            <a:prstGeom prst="rect">
              <a:avLst/>
            </a:prstGeom>
            <a:solidFill>
              <a:schemeClr val="accent1"/>
            </a:solidFill>
            <a:ln w="9525">
              <a:solidFill>
                <a:schemeClr val="tx1"/>
              </a:solidFill>
              <a:miter lim="800000"/>
            </a:ln>
            <a:effectLst/>
          </p:spPr>
          <p:txBody>
            <a:bodyPr>
              <a:spAutoFit/>
            </a:bodyPr>
            <a:lstStyle/>
            <a:p>
              <a:r>
                <a:rPr kumimoji="1" lang="zh-CN" altLang="en-US" sz="2000">
                  <a:solidFill>
                    <a:srgbClr val="FFFFFF"/>
                  </a:solidFill>
                  <a:latin typeface="+mn-ea"/>
                  <a:ea typeface="+mn-ea"/>
                </a:rPr>
                <a:t>外部耦合</a:t>
              </a:r>
              <a:endParaRPr kumimoji="1" lang="zh-CN" altLang="en-US" sz="2000">
                <a:solidFill>
                  <a:srgbClr val="FFFFFF"/>
                </a:solidFill>
                <a:latin typeface="+mn-ea"/>
                <a:ea typeface="+mn-ea"/>
              </a:endParaRPr>
            </a:p>
          </p:txBody>
        </p:sp>
        <p:sp>
          <p:nvSpPr>
            <p:cNvPr id="653320" name="Text Box 8"/>
            <p:cNvSpPr txBox="1">
              <a:spLocks noChangeArrowheads="1"/>
            </p:cNvSpPr>
            <p:nvPr/>
          </p:nvSpPr>
          <p:spPr bwMode="auto">
            <a:xfrm>
              <a:off x="3995" y="816"/>
              <a:ext cx="816" cy="256"/>
            </a:xfrm>
            <a:prstGeom prst="rect">
              <a:avLst/>
            </a:prstGeom>
            <a:solidFill>
              <a:schemeClr val="accent1"/>
            </a:solidFill>
            <a:ln w="9525">
              <a:solidFill>
                <a:schemeClr val="tx1"/>
              </a:solidFill>
              <a:miter lim="800000"/>
            </a:ln>
            <a:effectLst/>
          </p:spPr>
          <p:txBody>
            <a:bodyPr>
              <a:spAutoFit/>
            </a:bodyPr>
            <a:lstStyle/>
            <a:p>
              <a:r>
                <a:rPr kumimoji="1" lang="zh-CN" altLang="en-US" sz="2000">
                  <a:solidFill>
                    <a:srgbClr val="FFFFFF"/>
                  </a:solidFill>
                  <a:latin typeface="+mn-ea"/>
                  <a:ea typeface="+mn-ea"/>
                </a:rPr>
                <a:t>公共耦合</a:t>
              </a:r>
              <a:endParaRPr kumimoji="1" lang="zh-CN" altLang="en-US" sz="2000">
                <a:solidFill>
                  <a:srgbClr val="FFFFFF"/>
                </a:solidFill>
                <a:latin typeface="+mn-ea"/>
                <a:ea typeface="+mn-ea"/>
              </a:endParaRPr>
            </a:p>
          </p:txBody>
        </p:sp>
        <p:sp>
          <p:nvSpPr>
            <p:cNvPr id="653321" name="Text Box 9"/>
            <p:cNvSpPr txBox="1">
              <a:spLocks noChangeArrowheads="1"/>
            </p:cNvSpPr>
            <p:nvPr/>
          </p:nvSpPr>
          <p:spPr bwMode="auto">
            <a:xfrm>
              <a:off x="4715" y="816"/>
              <a:ext cx="816" cy="256"/>
            </a:xfrm>
            <a:prstGeom prst="rect">
              <a:avLst/>
            </a:prstGeom>
            <a:solidFill>
              <a:schemeClr val="accent1"/>
            </a:solidFill>
            <a:ln w="9525">
              <a:solidFill>
                <a:schemeClr val="tx1"/>
              </a:solidFill>
              <a:miter lim="800000"/>
            </a:ln>
            <a:effectLst/>
          </p:spPr>
          <p:txBody>
            <a:bodyPr>
              <a:spAutoFit/>
            </a:bodyPr>
            <a:lstStyle/>
            <a:p>
              <a:r>
                <a:rPr kumimoji="1" lang="zh-CN" altLang="en-US" sz="2000">
                  <a:solidFill>
                    <a:srgbClr val="FFFFFF"/>
                  </a:solidFill>
                  <a:latin typeface="+mn-ea"/>
                  <a:ea typeface="+mn-ea"/>
                </a:rPr>
                <a:t>内容耦合</a:t>
              </a:r>
              <a:endParaRPr kumimoji="1" lang="zh-CN" altLang="en-US" sz="2000">
                <a:solidFill>
                  <a:srgbClr val="FFFFFF"/>
                </a:solidFill>
                <a:latin typeface="+mn-ea"/>
                <a:ea typeface="+mn-ea"/>
              </a:endParaRPr>
            </a:p>
          </p:txBody>
        </p:sp>
      </p:grpSp>
      <p:grpSp>
        <p:nvGrpSpPr>
          <p:cNvPr id="653322" name="Group 10"/>
          <p:cNvGrpSpPr/>
          <p:nvPr/>
        </p:nvGrpSpPr>
        <p:grpSpPr bwMode="auto">
          <a:xfrm>
            <a:off x="365125" y="990600"/>
            <a:ext cx="8477251" cy="657225"/>
            <a:chOff x="230" y="624"/>
            <a:chExt cx="5340" cy="414"/>
          </a:xfrm>
        </p:grpSpPr>
        <p:sp>
          <p:nvSpPr>
            <p:cNvPr id="653323" name="Line 11"/>
            <p:cNvSpPr>
              <a:spLocks noChangeShapeType="1"/>
            </p:cNvSpPr>
            <p:nvPr/>
          </p:nvSpPr>
          <p:spPr bwMode="auto">
            <a:xfrm>
              <a:off x="624" y="816"/>
              <a:ext cx="4560" cy="0"/>
            </a:xfrm>
            <a:prstGeom prst="line">
              <a:avLst/>
            </a:prstGeom>
            <a:noFill/>
            <a:ln w="38100">
              <a:solidFill>
                <a:srgbClr val="FFFF00"/>
              </a:solidFill>
              <a:round/>
              <a:tailEnd type="stealth" w="lg" len="lg"/>
            </a:ln>
            <a:effectLst/>
          </p:spPr>
          <p:txBody>
            <a:bodyPr wrap="none" anchor="ctr"/>
            <a:lstStyle/>
            <a:p>
              <a:endParaRPr lang="zh-CN" altLang="en-US">
                <a:latin typeface="+mn-ea"/>
                <a:ea typeface="+mn-ea"/>
              </a:endParaRPr>
            </a:p>
          </p:txBody>
        </p:sp>
        <p:sp>
          <p:nvSpPr>
            <p:cNvPr id="653324" name="Text Box 12"/>
            <p:cNvSpPr txBox="1">
              <a:spLocks noChangeArrowheads="1"/>
            </p:cNvSpPr>
            <p:nvPr/>
          </p:nvSpPr>
          <p:spPr bwMode="auto">
            <a:xfrm>
              <a:off x="230" y="634"/>
              <a:ext cx="406" cy="404"/>
            </a:xfrm>
            <a:prstGeom prst="rect">
              <a:avLst/>
            </a:prstGeom>
            <a:noFill/>
            <a:ln w="9525">
              <a:noFill/>
              <a:miter lim="800000"/>
            </a:ln>
            <a:effectLst/>
          </p:spPr>
          <p:txBody>
            <a:bodyPr wrap="none">
              <a:spAutoFit/>
            </a:bodyPr>
            <a:lstStyle/>
            <a:p>
              <a:r>
                <a:rPr kumimoji="1" lang="zh-CN" altLang="en-US" sz="3600" b="1">
                  <a:latin typeface="+mn-ea"/>
                  <a:ea typeface="+mn-ea"/>
                </a:rPr>
                <a:t>低</a:t>
              </a:r>
              <a:endParaRPr kumimoji="1" lang="zh-CN" altLang="en-US" sz="3600" b="1">
                <a:latin typeface="+mn-ea"/>
                <a:ea typeface="+mn-ea"/>
              </a:endParaRPr>
            </a:p>
          </p:txBody>
        </p:sp>
        <p:sp>
          <p:nvSpPr>
            <p:cNvPr id="653325" name="Text Box 13"/>
            <p:cNvSpPr txBox="1">
              <a:spLocks noChangeArrowheads="1"/>
            </p:cNvSpPr>
            <p:nvPr/>
          </p:nvSpPr>
          <p:spPr bwMode="auto">
            <a:xfrm>
              <a:off x="5162" y="624"/>
              <a:ext cx="408" cy="407"/>
            </a:xfrm>
            <a:prstGeom prst="rect">
              <a:avLst/>
            </a:prstGeom>
            <a:noFill/>
            <a:ln w="9525">
              <a:noFill/>
              <a:miter lim="800000"/>
            </a:ln>
            <a:effectLst/>
          </p:spPr>
          <p:txBody>
            <a:bodyPr wrap="none">
              <a:spAutoFit/>
            </a:bodyPr>
            <a:lstStyle/>
            <a:p>
              <a:r>
                <a:rPr kumimoji="1" lang="zh-CN" altLang="en-US" sz="3600" b="1">
                  <a:latin typeface="+mn-ea"/>
                  <a:ea typeface="+mn-ea"/>
                </a:rPr>
                <a:t>高</a:t>
              </a:r>
              <a:endParaRPr kumimoji="1" lang="zh-CN" altLang="en-US" sz="3600" b="1">
                <a:latin typeface="+mn-ea"/>
                <a:ea typeface="+mn-ea"/>
              </a:endParaRPr>
            </a:p>
          </p:txBody>
        </p:sp>
      </p:grpSp>
      <p:sp>
        <p:nvSpPr>
          <p:cNvPr id="653326" name="Text Box 14"/>
          <p:cNvSpPr txBox="1">
            <a:spLocks noChangeArrowheads="1"/>
          </p:cNvSpPr>
          <p:nvPr/>
        </p:nvSpPr>
        <p:spPr bwMode="auto">
          <a:xfrm>
            <a:off x="322263" y="1952625"/>
            <a:ext cx="8683787" cy="4370427"/>
          </a:xfrm>
          <a:prstGeom prst="rect">
            <a:avLst/>
          </a:prstGeom>
          <a:solidFill>
            <a:srgbClr val="FF3300"/>
          </a:solidFill>
          <a:ln w="9525">
            <a:noFill/>
            <a:miter lim="800000"/>
          </a:ln>
          <a:effectLst/>
        </p:spPr>
        <p:txBody>
          <a:bodyPr wrap="none">
            <a:spAutoFit/>
          </a:bodyPr>
          <a:lstStyle/>
          <a:p>
            <a:r>
              <a:rPr kumimoji="1" lang="zh-CN" altLang="en-US" sz="5400" b="1" i="1" dirty="0">
                <a:latin typeface="+mn-ea"/>
                <a:ea typeface="+mn-ea"/>
              </a:rPr>
              <a:t>结论：</a:t>
            </a:r>
            <a:endParaRPr kumimoji="1" lang="zh-CN" altLang="en-US" sz="4800" b="1" i="1" dirty="0">
              <a:latin typeface="+mn-ea"/>
              <a:ea typeface="+mn-ea"/>
            </a:endParaRPr>
          </a:p>
          <a:p>
            <a:r>
              <a:rPr kumimoji="1" lang="zh-CN" altLang="en-US" sz="4000" b="1" dirty="0" smtClean="0">
                <a:latin typeface="+mn-ea"/>
                <a:ea typeface="+mn-ea"/>
              </a:rPr>
              <a:t>耦合</a:t>
            </a:r>
            <a:r>
              <a:rPr kumimoji="1" lang="zh-CN" altLang="en-US" sz="4000" b="1" dirty="0">
                <a:latin typeface="+mn-ea"/>
                <a:ea typeface="+mn-ea"/>
              </a:rPr>
              <a:t>是影响软件复杂程度的重要因素</a:t>
            </a:r>
            <a:endParaRPr kumimoji="1" lang="zh-CN" altLang="en-US" sz="4000" b="1" dirty="0">
              <a:latin typeface="+mn-ea"/>
              <a:ea typeface="+mn-ea"/>
            </a:endParaRPr>
          </a:p>
          <a:p>
            <a:r>
              <a:rPr kumimoji="1" lang="zh-CN" altLang="en-US" sz="4000" b="1" dirty="0">
                <a:latin typeface="+mn-ea"/>
                <a:ea typeface="+mn-ea"/>
              </a:rPr>
              <a:t>        </a:t>
            </a:r>
            <a:r>
              <a:rPr kumimoji="1" lang="zh-CN" altLang="en-US" sz="4000" b="1" dirty="0" smtClean="0">
                <a:solidFill>
                  <a:srgbClr val="FFFFFF"/>
                </a:solidFill>
                <a:latin typeface="+mn-ea"/>
                <a:ea typeface="+mn-ea"/>
              </a:rPr>
              <a:t>尽量</a:t>
            </a:r>
            <a:r>
              <a:rPr kumimoji="1" lang="zh-CN" altLang="en-US" sz="4000" b="1" dirty="0">
                <a:solidFill>
                  <a:srgbClr val="FFFFFF"/>
                </a:solidFill>
                <a:latin typeface="+mn-ea"/>
                <a:ea typeface="+mn-ea"/>
              </a:rPr>
              <a:t>使用数据、特征耦合</a:t>
            </a:r>
            <a:endParaRPr kumimoji="1" lang="zh-CN" altLang="en-US" sz="4000" b="1" dirty="0">
              <a:solidFill>
                <a:srgbClr val="FFFFFF"/>
              </a:solidFill>
              <a:latin typeface="+mn-ea"/>
              <a:ea typeface="+mn-ea"/>
            </a:endParaRPr>
          </a:p>
          <a:p>
            <a:r>
              <a:rPr kumimoji="1" lang="zh-CN" altLang="en-US" sz="4000" b="1" dirty="0">
                <a:solidFill>
                  <a:srgbClr val="FFFFFF"/>
                </a:solidFill>
                <a:latin typeface="+mn-ea"/>
                <a:ea typeface="+mn-ea"/>
              </a:rPr>
              <a:t>        </a:t>
            </a:r>
            <a:r>
              <a:rPr kumimoji="1" lang="zh-CN" altLang="en-US" sz="4000" b="1" dirty="0" smtClean="0">
                <a:solidFill>
                  <a:srgbClr val="FFFFFF"/>
                </a:solidFill>
                <a:latin typeface="+mn-ea"/>
                <a:ea typeface="+mn-ea"/>
              </a:rPr>
              <a:t>少</a:t>
            </a:r>
            <a:r>
              <a:rPr kumimoji="1" lang="zh-CN" altLang="en-US" sz="4000" b="1" dirty="0">
                <a:solidFill>
                  <a:srgbClr val="FFFFFF"/>
                </a:solidFill>
                <a:latin typeface="+mn-ea"/>
                <a:ea typeface="+mn-ea"/>
              </a:rPr>
              <a:t>用控制耦合</a:t>
            </a:r>
            <a:endParaRPr kumimoji="1" lang="zh-CN" altLang="en-US" sz="4000" b="1" dirty="0">
              <a:solidFill>
                <a:srgbClr val="FFFFFF"/>
              </a:solidFill>
              <a:latin typeface="+mn-ea"/>
              <a:ea typeface="+mn-ea"/>
            </a:endParaRPr>
          </a:p>
          <a:p>
            <a:r>
              <a:rPr kumimoji="1" lang="zh-CN" altLang="en-US" sz="4000" b="1" dirty="0">
                <a:solidFill>
                  <a:srgbClr val="FFFFFF"/>
                </a:solidFill>
                <a:latin typeface="+mn-ea"/>
                <a:ea typeface="+mn-ea"/>
              </a:rPr>
              <a:t>        </a:t>
            </a:r>
            <a:r>
              <a:rPr kumimoji="1" lang="zh-CN" altLang="en-US" sz="4000" b="1" dirty="0" smtClean="0">
                <a:solidFill>
                  <a:srgbClr val="FFFFFF"/>
                </a:solidFill>
                <a:latin typeface="+mn-ea"/>
                <a:ea typeface="+mn-ea"/>
              </a:rPr>
              <a:t>限制</a:t>
            </a:r>
            <a:r>
              <a:rPr kumimoji="1" lang="zh-CN" altLang="en-US" sz="4000" b="1" dirty="0">
                <a:solidFill>
                  <a:srgbClr val="FFFFFF"/>
                </a:solidFill>
                <a:latin typeface="+mn-ea"/>
                <a:ea typeface="+mn-ea"/>
              </a:rPr>
              <a:t>外部和公共耦合</a:t>
            </a:r>
            <a:endParaRPr kumimoji="1" lang="zh-CN" altLang="en-US" sz="4000" b="1" dirty="0">
              <a:solidFill>
                <a:srgbClr val="FFFFFF"/>
              </a:solidFill>
              <a:latin typeface="+mn-ea"/>
              <a:ea typeface="+mn-ea"/>
            </a:endParaRPr>
          </a:p>
          <a:p>
            <a:r>
              <a:rPr kumimoji="1" lang="zh-CN" altLang="en-US" sz="4000" b="1" dirty="0">
                <a:solidFill>
                  <a:srgbClr val="FFFFFF"/>
                </a:solidFill>
                <a:latin typeface="+mn-ea"/>
                <a:ea typeface="+mn-ea"/>
              </a:rPr>
              <a:t>        </a:t>
            </a:r>
            <a:r>
              <a:rPr kumimoji="1" lang="zh-CN" altLang="en-US" sz="4000" b="1" dirty="0" smtClean="0">
                <a:solidFill>
                  <a:srgbClr val="FFFFFF"/>
                </a:solidFill>
                <a:latin typeface="+mn-ea"/>
                <a:ea typeface="+mn-ea"/>
              </a:rPr>
              <a:t>不用</a:t>
            </a:r>
            <a:r>
              <a:rPr kumimoji="1" lang="zh-CN" altLang="en-US" sz="4000" b="1" dirty="0">
                <a:solidFill>
                  <a:srgbClr val="FFFFFF"/>
                </a:solidFill>
                <a:latin typeface="+mn-ea"/>
                <a:ea typeface="+mn-ea"/>
              </a:rPr>
              <a:t>病态的内容耦合</a:t>
            </a:r>
            <a:r>
              <a:rPr kumimoji="1" lang="zh-CN" altLang="en-US" sz="4000" dirty="0">
                <a:solidFill>
                  <a:srgbClr val="FFFFFF"/>
                </a:solidFill>
                <a:latin typeface="+mn-ea"/>
                <a:ea typeface="+mn-ea"/>
              </a:rPr>
              <a:t>。</a:t>
            </a:r>
            <a:r>
              <a:rPr kumimoji="1" lang="zh-CN" altLang="en-US" sz="4000" dirty="0">
                <a:solidFill>
                  <a:schemeClr val="accent1"/>
                </a:solidFill>
                <a:latin typeface="+mn-ea"/>
                <a:ea typeface="+mn-ea"/>
              </a:rPr>
              <a:t> </a:t>
            </a:r>
            <a:endParaRPr kumimoji="1" lang="zh-CN" altLang="en-US" sz="4000" dirty="0">
              <a:solidFill>
                <a:schemeClr val="accent1"/>
              </a:solidFill>
              <a:latin typeface="+mn-ea"/>
              <a:ea typeface="+mn-ea"/>
            </a:endParaRPr>
          </a:p>
          <a:p>
            <a:endParaRPr kumimoji="1" lang="en-US" altLang="zh-CN" sz="2400" dirty="0">
              <a:latin typeface="+mn-ea"/>
              <a:ea typeface="+mn-ea"/>
            </a:endParaRPr>
          </a:p>
        </p:txBody>
      </p:sp>
    </p:spTree>
  </p:cSld>
  <p:clrMapOvr>
    <a:masterClrMapping/>
  </p:clrMapOvr>
  <p:transition>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653322"/>
                                        </p:tgtEl>
                                        <p:attrNameLst>
                                          <p:attrName>style.visibility</p:attrName>
                                        </p:attrNameLst>
                                      </p:cBhvr>
                                      <p:to>
                                        <p:strVal val="visible"/>
                                      </p:to>
                                    </p:set>
                                    <p:anim calcmode="lin" valueType="num">
                                      <p:cBhvr additive="base">
                                        <p:cTn id="7" dur="500" fill="hold"/>
                                        <p:tgtEl>
                                          <p:spTgt spid="653322"/>
                                        </p:tgtEl>
                                        <p:attrNameLst>
                                          <p:attrName>ppt_x</p:attrName>
                                        </p:attrNameLst>
                                      </p:cBhvr>
                                      <p:tavLst>
                                        <p:tav tm="0">
                                          <p:val>
                                            <p:strVal val="0-#ppt_w/2"/>
                                          </p:val>
                                        </p:tav>
                                        <p:tav tm="100000">
                                          <p:val>
                                            <p:strVal val="#ppt_x"/>
                                          </p:val>
                                        </p:tav>
                                      </p:tavLst>
                                    </p:anim>
                                    <p:anim calcmode="lin" valueType="num">
                                      <p:cBhvr additive="base">
                                        <p:cTn id="8" dur="500" fill="hold"/>
                                        <p:tgtEl>
                                          <p:spTgt spid="65332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grpId="0" nodeType="clickEffect">
                                  <p:stCondLst>
                                    <p:cond delay="0"/>
                                  </p:stCondLst>
                                  <p:childTnLst>
                                    <p:set>
                                      <p:cBhvr>
                                        <p:cTn id="12" dur="1" fill="hold">
                                          <p:stCondLst>
                                            <p:cond delay="0"/>
                                          </p:stCondLst>
                                        </p:cTn>
                                        <p:tgtEl>
                                          <p:spTgt spid="653326"/>
                                        </p:tgtEl>
                                        <p:attrNameLst>
                                          <p:attrName>style.visibility</p:attrName>
                                        </p:attrNameLst>
                                      </p:cBhvr>
                                      <p:to>
                                        <p:strVal val="visible"/>
                                      </p:to>
                                    </p:set>
                                    <p:animEffect transition="in" filter="dissolve">
                                      <p:cBhvr>
                                        <p:cTn id="13" dur="500"/>
                                        <p:tgtEl>
                                          <p:spTgt spid="6533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3326" grpId="0" animBg="1"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日期占位符 5"/>
          <p:cNvSpPr>
            <a:spLocks noGrp="1"/>
          </p:cNvSpPr>
          <p:nvPr>
            <p:ph type="dt" sz="half" idx="10"/>
          </p:nvPr>
        </p:nvSpPr>
        <p:spPr/>
        <p:txBody>
          <a:bodyPr/>
          <a:lstStyle/>
          <a:p>
            <a:fld id="{81A69EB8-9821-4A11-8F9B-E37FA3729E19}" type="datetime1">
              <a:rPr lang="zh-CN" altLang="en-US"/>
            </a:fld>
            <a:endParaRPr lang="en-US" altLang="zh-CN"/>
          </a:p>
        </p:txBody>
      </p:sp>
      <p:sp>
        <p:nvSpPr>
          <p:cNvPr id="37" name="灯片编号占位符 6"/>
          <p:cNvSpPr>
            <a:spLocks noGrp="1"/>
          </p:cNvSpPr>
          <p:nvPr>
            <p:ph type="sldNum" sz="quarter" idx="11"/>
          </p:nvPr>
        </p:nvSpPr>
        <p:spPr/>
        <p:txBody>
          <a:bodyPr/>
          <a:lstStyle/>
          <a:p>
            <a:fld id="{232C1C58-80C4-48DF-8AEA-176578D760BA}" type="slidenum">
              <a:rPr lang="en-US" altLang="zh-CN"/>
            </a:fld>
            <a:endParaRPr lang="en-US" altLang="zh-CN"/>
          </a:p>
        </p:txBody>
      </p:sp>
      <p:sp>
        <p:nvSpPr>
          <p:cNvPr id="849922" name="Rectangle 2"/>
          <p:cNvSpPr>
            <a:spLocks noGrp="1" noChangeArrowheads="1"/>
          </p:cNvSpPr>
          <p:nvPr>
            <p:ph type="title"/>
          </p:nvPr>
        </p:nvSpPr>
        <p:spPr/>
        <p:txBody>
          <a:bodyPr/>
          <a:lstStyle/>
          <a:p>
            <a:r>
              <a:rPr lang="zh-CN" altLang="en-US"/>
              <a:t>耦合练习</a:t>
            </a:r>
            <a:endParaRPr lang="zh-CN" altLang="en-US"/>
          </a:p>
        </p:txBody>
      </p:sp>
      <p:sp>
        <p:nvSpPr>
          <p:cNvPr id="849923" name="Rectangle 3"/>
          <p:cNvSpPr>
            <a:spLocks noGrp="1" noChangeArrowheads="1"/>
          </p:cNvSpPr>
          <p:nvPr>
            <p:ph type="body" sz="half" idx="1"/>
          </p:nvPr>
        </p:nvSpPr>
        <p:spPr>
          <a:xfrm>
            <a:off x="468313" y="1052513"/>
            <a:ext cx="8447087" cy="5073650"/>
          </a:xfrm>
        </p:spPr>
        <p:txBody>
          <a:bodyPr/>
          <a:lstStyle/>
          <a:p>
            <a:r>
              <a:rPr lang="zh-CN" altLang="en-US" sz="2000"/>
              <a:t>下图中的程序由</a:t>
            </a:r>
            <a:r>
              <a:rPr lang="en-US" altLang="zh-CN" sz="2000"/>
              <a:t>A</a:t>
            </a:r>
            <a:r>
              <a:rPr lang="zh-CN" altLang="en-US" sz="2000"/>
              <a:t>、</a:t>
            </a:r>
            <a:r>
              <a:rPr lang="en-US" altLang="zh-CN" sz="2000"/>
              <a:t>B</a:t>
            </a:r>
            <a:r>
              <a:rPr lang="zh-CN" altLang="en-US" sz="2000"/>
              <a:t>、</a:t>
            </a:r>
            <a:r>
              <a:rPr lang="en-US" altLang="zh-CN" sz="2000"/>
              <a:t>C</a:t>
            </a:r>
            <a:r>
              <a:rPr lang="zh-CN" altLang="en-US" sz="2000"/>
              <a:t>、</a:t>
            </a:r>
            <a:r>
              <a:rPr lang="en-US" altLang="zh-CN" sz="2000"/>
              <a:t>D</a:t>
            </a:r>
            <a:r>
              <a:rPr lang="zh-CN" altLang="en-US" sz="2000"/>
              <a:t>、</a:t>
            </a:r>
            <a:r>
              <a:rPr lang="en-US" altLang="zh-CN" sz="2000"/>
              <a:t>E 5</a:t>
            </a:r>
            <a:r>
              <a:rPr lang="zh-CN" altLang="en-US" sz="2000"/>
              <a:t>个模块组成，下表中描述了这些模块之间的接口，每</a:t>
            </a:r>
            <a:r>
              <a:rPr lang="en-US" altLang="zh-CN" sz="2000"/>
              <a:t>—</a:t>
            </a:r>
            <a:r>
              <a:rPr lang="zh-CN" altLang="en-US" sz="2000"/>
              <a:t>个接口有一个编号。此外，模块</a:t>
            </a:r>
            <a:r>
              <a:rPr lang="en-US" altLang="zh-CN" sz="2000"/>
              <a:t>A</a:t>
            </a:r>
            <a:r>
              <a:rPr lang="zh-CN" altLang="en-US" sz="2000"/>
              <a:t>、</a:t>
            </a:r>
            <a:r>
              <a:rPr lang="en-US" altLang="zh-CN" sz="2000"/>
              <a:t>D</a:t>
            </a:r>
            <a:r>
              <a:rPr lang="zh-CN" altLang="en-US" sz="2000"/>
              <a:t>和</a:t>
            </a:r>
            <a:r>
              <a:rPr lang="en-US" altLang="zh-CN" sz="2000"/>
              <a:t>E</a:t>
            </a:r>
            <a:r>
              <a:rPr lang="zh-CN" altLang="en-US" sz="2000"/>
              <a:t>都要引用一个专用数据区。那么</a:t>
            </a:r>
            <a:r>
              <a:rPr lang="en-US" altLang="zh-CN" sz="2000">
                <a:solidFill>
                  <a:srgbClr val="FF0000"/>
                </a:solidFill>
              </a:rPr>
              <a:t>A</a:t>
            </a:r>
            <a:r>
              <a:rPr lang="zh-CN" altLang="en-US" sz="2000"/>
              <a:t>和</a:t>
            </a:r>
            <a:r>
              <a:rPr lang="en-US" altLang="zh-CN" sz="2000">
                <a:solidFill>
                  <a:srgbClr val="FF0000"/>
                </a:solidFill>
              </a:rPr>
              <a:t>E</a:t>
            </a:r>
            <a:r>
              <a:rPr lang="zh-CN" altLang="en-US" sz="2000"/>
              <a:t>之间耦合关系是</a:t>
            </a:r>
            <a:r>
              <a:rPr lang="en-US" altLang="zh-CN" sz="2000"/>
              <a:t>____(10)____</a:t>
            </a:r>
            <a:r>
              <a:rPr lang="zh-CN" altLang="en-US" sz="2000"/>
              <a:t>。 </a:t>
            </a:r>
            <a:endParaRPr lang="zh-CN" altLang="en-US" sz="2000"/>
          </a:p>
          <a:p>
            <a:r>
              <a:rPr lang="en-US" altLang="zh-CN" sz="2000"/>
              <a:t>A</a:t>
            </a:r>
            <a:r>
              <a:rPr lang="zh-CN" altLang="en-US" sz="2000"/>
              <a:t>．公共耦合　　 		</a:t>
            </a:r>
            <a:r>
              <a:rPr lang="en-US" altLang="zh-CN" sz="2000"/>
              <a:t>B</a:t>
            </a:r>
            <a:r>
              <a:rPr lang="zh-CN" altLang="en-US" sz="2000"/>
              <a:t>．控制耦合　　　　 </a:t>
            </a:r>
            <a:endParaRPr lang="zh-CN" altLang="en-US" sz="2000"/>
          </a:p>
          <a:p>
            <a:r>
              <a:rPr lang="en-US" altLang="zh-CN" sz="2000"/>
              <a:t>C</a:t>
            </a:r>
            <a:r>
              <a:rPr lang="zh-CN" altLang="en-US" sz="2000"/>
              <a:t>．内容耦合　　　　 	</a:t>
            </a:r>
            <a:r>
              <a:rPr lang="en-US" altLang="zh-CN" sz="2000"/>
              <a:t>D</a:t>
            </a:r>
            <a:r>
              <a:rPr lang="zh-CN" altLang="en-US" sz="2000"/>
              <a:t>．无耦合 </a:t>
            </a:r>
            <a:endParaRPr lang="zh-CN" altLang="en-US" sz="2000"/>
          </a:p>
        </p:txBody>
      </p:sp>
      <p:graphicFrame>
        <p:nvGraphicFramePr>
          <p:cNvPr id="849924" name="Group 4"/>
          <p:cNvGraphicFramePr>
            <a:graphicFrameLocks noGrp="1"/>
          </p:cNvGraphicFramePr>
          <p:nvPr>
            <p:ph sz="quarter" idx="2"/>
          </p:nvPr>
        </p:nvGraphicFramePr>
        <p:xfrm>
          <a:off x="463233" y="3375026"/>
          <a:ext cx="4038600" cy="2460626"/>
        </p:xfrm>
        <a:graphic>
          <a:graphicData uri="http://schemas.openxmlformats.org/drawingml/2006/table">
            <a:tbl>
              <a:tblPr/>
              <a:tblGrid>
                <a:gridCol w="871538"/>
                <a:gridCol w="1484312"/>
                <a:gridCol w="1682750"/>
              </a:tblGrid>
              <a:tr h="409575">
                <a:tc>
                  <a:txBody>
                    <a:bodyPr/>
                    <a:lstStyle/>
                    <a:p>
                      <a:pPr marL="342900" marR="0" lvl="0" indent="-342900" algn="ctr" defTabSz="914400" rtl="0" eaLnBrk="1" fontAlgn="ctr" latinLnBrk="0" hangingPunct="1">
                        <a:lnSpc>
                          <a:spcPct val="100000"/>
                        </a:lnSpc>
                        <a:spcBef>
                          <a:spcPct val="0"/>
                        </a:spcBef>
                        <a:spcAft>
                          <a:spcPct val="0"/>
                        </a:spcAft>
                        <a:buClrTx/>
                        <a:buSzTx/>
                        <a:buFontTx/>
                        <a:buNone/>
                      </a:pPr>
                      <a:r>
                        <a:rPr kumimoji="0"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编号</a:t>
                      </a:r>
                      <a:endParaRPr kumimoji="0" lang="zh-CN" altLang="en-US"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ctr" latinLnBrk="0" hangingPunct="1">
                        <a:lnSpc>
                          <a:spcPct val="100000"/>
                        </a:lnSpc>
                        <a:spcBef>
                          <a:spcPct val="0"/>
                        </a:spcBef>
                        <a:spcAft>
                          <a:spcPct val="0"/>
                        </a:spcAft>
                        <a:buClrTx/>
                        <a:buSzTx/>
                        <a:buFontTx/>
                        <a:buNone/>
                      </a:pPr>
                      <a:r>
                        <a:rPr kumimoji="0"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参数</a:t>
                      </a:r>
                      <a:endParaRPr kumimoji="0" lang="zh-CN" altLang="en-US"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ctr" latinLnBrk="0" hangingPunct="1">
                        <a:lnSpc>
                          <a:spcPct val="100000"/>
                        </a:lnSpc>
                        <a:spcBef>
                          <a:spcPct val="0"/>
                        </a:spcBef>
                        <a:spcAft>
                          <a:spcPct val="0"/>
                        </a:spcAft>
                        <a:buClrTx/>
                        <a:buSzTx/>
                        <a:buFontTx/>
                        <a:buNone/>
                      </a:pPr>
                      <a:r>
                        <a:rPr kumimoji="0"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返回值</a:t>
                      </a:r>
                      <a:endParaRPr kumimoji="0" lang="zh-CN" altLang="en-US"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11163">
                <a:tc>
                  <a:txBody>
                    <a:bodyPr/>
                    <a:lstStyle/>
                    <a:p>
                      <a:pPr marL="342900" marR="0" lvl="0" indent="-342900" algn="ctr" defTabSz="914400" rtl="0" eaLnBrk="1" fontAlgn="ctr" latinLnBrk="0" hangingPunct="1">
                        <a:lnSpc>
                          <a:spcPct val="100000"/>
                        </a:lnSpc>
                        <a:spcBef>
                          <a:spcPct val="0"/>
                        </a:spcBef>
                        <a:spcAft>
                          <a:spcPct val="0"/>
                        </a:spcAft>
                        <a:buClrTx/>
                        <a:buSzTx/>
                        <a:buFontTx/>
                        <a:buNone/>
                      </a:pPr>
                      <a:r>
                        <a:rPr kumimoji="0"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ctr" latinLnBrk="0" hangingPunct="1">
                        <a:lnSpc>
                          <a:spcPct val="100000"/>
                        </a:lnSpc>
                        <a:spcBef>
                          <a:spcPct val="0"/>
                        </a:spcBef>
                        <a:spcAft>
                          <a:spcPct val="0"/>
                        </a:spcAft>
                        <a:buClrTx/>
                        <a:buSzTx/>
                        <a:buFontTx/>
                        <a:buNone/>
                      </a:pPr>
                      <a:r>
                        <a:rPr kumimoji="0"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数据项</a:t>
                      </a:r>
                      <a:endParaRPr kumimoji="0" lang="zh-CN" altLang="en-US"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ctr" latinLnBrk="0" hangingPunct="1">
                        <a:lnSpc>
                          <a:spcPct val="100000"/>
                        </a:lnSpc>
                        <a:spcBef>
                          <a:spcPct val="0"/>
                        </a:spcBef>
                        <a:spcAft>
                          <a:spcPct val="0"/>
                        </a:spcAft>
                        <a:buClrTx/>
                        <a:buSzTx/>
                        <a:buFontTx/>
                        <a:buNone/>
                      </a:pPr>
                      <a:r>
                        <a:rPr kumimoji="0"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数据项</a:t>
                      </a:r>
                      <a:endParaRPr kumimoji="0" lang="zh-CN" altLang="en-US"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09575">
                <a:tc>
                  <a:txBody>
                    <a:bodyPr/>
                    <a:lstStyle/>
                    <a:p>
                      <a:pPr marL="342900" marR="0" lvl="0" indent="-342900" algn="ctr" defTabSz="914400" rtl="0" eaLnBrk="1" fontAlgn="ctr" latinLnBrk="0" hangingPunct="1">
                        <a:lnSpc>
                          <a:spcPct val="100000"/>
                        </a:lnSpc>
                        <a:spcBef>
                          <a:spcPct val="0"/>
                        </a:spcBef>
                        <a:spcAft>
                          <a:spcPct val="0"/>
                        </a:spcAft>
                        <a:buClrTx/>
                        <a:buSzTx/>
                        <a:buFontTx/>
                        <a:buNone/>
                      </a:pPr>
                      <a:r>
                        <a:rPr kumimoji="0"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0" lang="en-US"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ctr" latinLnBrk="0" hangingPunct="1">
                        <a:lnSpc>
                          <a:spcPct val="100000"/>
                        </a:lnSpc>
                        <a:spcBef>
                          <a:spcPct val="0"/>
                        </a:spcBef>
                        <a:spcAft>
                          <a:spcPct val="0"/>
                        </a:spcAft>
                        <a:buClrTx/>
                        <a:buSzTx/>
                        <a:buFontTx/>
                        <a:buNone/>
                      </a:pPr>
                      <a:r>
                        <a:rPr kumimoji="0"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数据项</a:t>
                      </a:r>
                      <a:endParaRPr kumimoji="0" lang="zh-CN" altLang="en-US"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ctr" latinLnBrk="0" hangingPunct="1">
                        <a:lnSpc>
                          <a:spcPct val="100000"/>
                        </a:lnSpc>
                        <a:spcBef>
                          <a:spcPct val="0"/>
                        </a:spcBef>
                        <a:spcAft>
                          <a:spcPct val="0"/>
                        </a:spcAft>
                        <a:buClrTx/>
                        <a:buSzTx/>
                        <a:buFontTx/>
                        <a:buNone/>
                      </a:pPr>
                      <a:r>
                        <a:rPr kumimoji="0"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数据项</a:t>
                      </a:r>
                      <a:endParaRPr kumimoji="0" lang="zh-CN" altLang="en-US"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09575">
                <a:tc>
                  <a:txBody>
                    <a:bodyPr/>
                    <a:lstStyle/>
                    <a:p>
                      <a:pPr marL="342900" marR="0" lvl="0" indent="-342900" algn="ctr" defTabSz="914400" rtl="0" eaLnBrk="1" fontAlgn="ctr" latinLnBrk="0" hangingPunct="1">
                        <a:lnSpc>
                          <a:spcPct val="100000"/>
                        </a:lnSpc>
                        <a:spcBef>
                          <a:spcPct val="0"/>
                        </a:spcBef>
                        <a:spcAft>
                          <a:spcPct val="0"/>
                        </a:spcAft>
                        <a:buClrTx/>
                        <a:buSzTx/>
                        <a:buFontTx/>
                        <a:buNone/>
                      </a:pPr>
                      <a:r>
                        <a:rPr kumimoji="0"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a:t>
                      </a:r>
                      <a:endParaRPr kumimoji="0" lang="en-US"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ctr" latinLnBrk="0" hangingPunct="1">
                        <a:lnSpc>
                          <a:spcPct val="100000"/>
                        </a:lnSpc>
                        <a:spcBef>
                          <a:spcPct val="0"/>
                        </a:spcBef>
                        <a:spcAft>
                          <a:spcPct val="0"/>
                        </a:spcAft>
                        <a:buClrTx/>
                        <a:buSzTx/>
                        <a:buFontTx/>
                        <a:buNone/>
                      </a:pPr>
                      <a:r>
                        <a:rPr kumimoji="0"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功能码</a:t>
                      </a:r>
                      <a:endParaRPr kumimoji="0" lang="zh-CN" altLang="en-US"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ctr" latinLnBrk="0" hangingPunct="1">
                        <a:lnSpc>
                          <a:spcPct val="100000"/>
                        </a:lnSpc>
                        <a:spcBef>
                          <a:spcPct val="0"/>
                        </a:spcBef>
                        <a:spcAft>
                          <a:spcPct val="0"/>
                        </a:spcAft>
                        <a:buClrTx/>
                        <a:buSzTx/>
                        <a:buFontTx/>
                        <a:buNone/>
                      </a:pPr>
                      <a:r>
                        <a:rPr kumimoji="0"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无</a:t>
                      </a:r>
                      <a:endParaRPr kumimoji="0" lang="zh-CN" altLang="en-US"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11163">
                <a:tc>
                  <a:txBody>
                    <a:bodyPr/>
                    <a:lstStyle/>
                    <a:p>
                      <a:pPr marL="342900" marR="0" lvl="0" indent="-342900" algn="ctr" defTabSz="914400" rtl="0" eaLnBrk="1" fontAlgn="ctr" latinLnBrk="0" hangingPunct="1">
                        <a:lnSpc>
                          <a:spcPct val="100000"/>
                        </a:lnSpc>
                        <a:spcBef>
                          <a:spcPct val="0"/>
                        </a:spcBef>
                        <a:spcAft>
                          <a:spcPct val="0"/>
                        </a:spcAft>
                        <a:buClrTx/>
                        <a:buSzTx/>
                        <a:buFontTx/>
                        <a:buNone/>
                      </a:pPr>
                      <a:r>
                        <a:rPr kumimoji="0"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4</a:t>
                      </a:r>
                      <a:endParaRPr kumimoji="0" lang="en-US"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ctr" latinLnBrk="0" hangingPunct="1">
                        <a:lnSpc>
                          <a:spcPct val="100000"/>
                        </a:lnSpc>
                        <a:spcBef>
                          <a:spcPct val="0"/>
                        </a:spcBef>
                        <a:spcAft>
                          <a:spcPct val="0"/>
                        </a:spcAft>
                        <a:buClrTx/>
                        <a:buSzTx/>
                        <a:buFontTx/>
                        <a:buNone/>
                      </a:pPr>
                      <a:r>
                        <a:rPr kumimoji="0"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功能码</a:t>
                      </a:r>
                      <a:endParaRPr kumimoji="0"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ctr" latinLnBrk="0" hangingPunct="1">
                        <a:lnSpc>
                          <a:spcPct val="100000"/>
                        </a:lnSpc>
                        <a:spcBef>
                          <a:spcPct val="0"/>
                        </a:spcBef>
                        <a:spcAft>
                          <a:spcPct val="0"/>
                        </a:spcAft>
                        <a:buClrTx/>
                        <a:buSzTx/>
                        <a:buFontTx/>
                        <a:buNone/>
                      </a:pPr>
                      <a:r>
                        <a:rPr kumimoji="0"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列表</a:t>
                      </a:r>
                      <a:endParaRPr kumimoji="0" lang="zh-CN" altLang="en-US"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09575">
                <a:tc>
                  <a:txBody>
                    <a:bodyPr/>
                    <a:lstStyle/>
                    <a:p>
                      <a:pPr marL="342900" marR="0" lvl="0" indent="-342900" algn="ctr" defTabSz="914400" rtl="0" eaLnBrk="1" fontAlgn="ctr" latinLnBrk="0" hangingPunct="1">
                        <a:lnSpc>
                          <a:spcPct val="100000"/>
                        </a:lnSpc>
                        <a:spcBef>
                          <a:spcPct val="0"/>
                        </a:spcBef>
                        <a:spcAft>
                          <a:spcPct val="0"/>
                        </a:spcAft>
                        <a:buClrTx/>
                        <a:buSzTx/>
                        <a:buFontTx/>
                        <a:buNone/>
                      </a:pPr>
                      <a:r>
                        <a:rPr kumimoji="0"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5</a:t>
                      </a:r>
                      <a:endParaRPr kumimoji="0" lang="en-US"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ctr" latinLnBrk="0" hangingPunct="1">
                        <a:lnSpc>
                          <a:spcPct val="100000"/>
                        </a:lnSpc>
                        <a:spcBef>
                          <a:spcPct val="0"/>
                        </a:spcBef>
                        <a:spcAft>
                          <a:spcPct val="0"/>
                        </a:spcAft>
                        <a:buClrTx/>
                        <a:buSzTx/>
                        <a:buFontTx/>
                        <a:buNone/>
                      </a:pPr>
                      <a:r>
                        <a:rPr kumimoji="0"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无</a:t>
                      </a:r>
                      <a:endParaRPr kumimoji="0" lang="zh-CN" altLang="en-US"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ctr" latinLnBrk="0" hangingPunct="1">
                        <a:lnSpc>
                          <a:spcPct val="100000"/>
                        </a:lnSpc>
                        <a:spcBef>
                          <a:spcPct val="0"/>
                        </a:spcBef>
                        <a:spcAft>
                          <a:spcPct val="0"/>
                        </a:spcAft>
                        <a:buClrTx/>
                        <a:buSzTx/>
                        <a:buFontTx/>
                        <a:buNone/>
                      </a:pPr>
                      <a:r>
                        <a:rPr kumimoji="0" lang="zh-CN" altLang="en-US" sz="18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列表</a:t>
                      </a:r>
                      <a:endParaRPr kumimoji="0" lang="zh-CN" altLang="en-US" sz="18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graphicFrame>
        <p:nvGraphicFramePr>
          <p:cNvPr id="849954" name="Object 34"/>
          <p:cNvGraphicFramePr>
            <a:graphicFrameLocks noGrp="1" noChangeAspect="1"/>
          </p:cNvGraphicFramePr>
          <p:nvPr>
            <p:ph sz="quarter" idx="3"/>
          </p:nvPr>
        </p:nvGraphicFramePr>
        <p:xfrm>
          <a:off x="4691856" y="3012283"/>
          <a:ext cx="4267200" cy="3186112"/>
        </p:xfrm>
        <a:graphic>
          <a:graphicData uri="http://schemas.openxmlformats.org/presentationml/2006/ole">
            <mc:AlternateContent xmlns:mc="http://schemas.openxmlformats.org/markup-compatibility/2006">
              <mc:Choice xmlns:v="urn:schemas-microsoft-com:vml" Requires="v">
                <p:oleObj spid="_x0000_s850075" name="Visio" r:id="rId1" imgW="6754495" imgH="5029200" progId="Visio.Drawing.11">
                  <p:embed/>
                </p:oleObj>
              </mc:Choice>
              <mc:Fallback>
                <p:oleObj name="Visio" r:id="rId1" imgW="6754495" imgH="5029200" progId="Visio.Drawing.11">
                  <p:embed/>
                  <p:pic>
                    <p:nvPicPr>
                      <p:cNvPr id="0" name="Picture 3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91856" y="3012283"/>
                        <a:ext cx="4267200" cy="31861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49955" name="Rectangle 35"/>
          <p:cNvSpPr>
            <a:spLocks noChangeArrowheads="1"/>
          </p:cNvSpPr>
          <p:nvPr/>
        </p:nvSpPr>
        <p:spPr bwMode="auto">
          <a:xfrm>
            <a:off x="6705600" y="2212975"/>
            <a:ext cx="404813" cy="457200"/>
          </a:xfrm>
          <a:prstGeom prst="rect">
            <a:avLst/>
          </a:prstGeom>
          <a:noFill/>
          <a:ln w="9525" algn="ctr">
            <a:noFill/>
            <a:miter lim="800000"/>
          </a:ln>
          <a:effectLst/>
        </p:spPr>
        <p:txBody>
          <a:bodyPr wrap="none">
            <a:spAutoFit/>
          </a:bodyPr>
          <a:lstStyle/>
          <a:p>
            <a:r>
              <a:rPr lang="en-US" altLang="zh-CN" sz="2400" b="1">
                <a:solidFill>
                  <a:srgbClr val="FF0000"/>
                </a:solidFill>
              </a:rPr>
              <a:t>A</a:t>
            </a:r>
            <a:endParaRPr lang="en-US" altLang="zh-CN" sz="2400" b="1">
              <a:solidFill>
                <a:srgbClr val="FF0000"/>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49955"/>
                                        </p:tgtEl>
                                        <p:attrNameLst>
                                          <p:attrName>style.visibility</p:attrName>
                                        </p:attrNameLst>
                                      </p:cBhvr>
                                      <p:to>
                                        <p:strVal val="visible"/>
                                      </p:to>
                                    </p:set>
                                    <p:anim calcmode="lin" valueType="num">
                                      <p:cBhvr additive="base">
                                        <p:cTn id="7" dur="500" fill="hold"/>
                                        <p:tgtEl>
                                          <p:spTgt spid="849955"/>
                                        </p:tgtEl>
                                        <p:attrNameLst>
                                          <p:attrName>ppt_x</p:attrName>
                                        </p:attrNameLst>
                                      </p:cBhvr>
                                      <p:tavLst>
                                        <p:tav tm="0">
                                          <p:val>
                                            <p:strVal val="#ppt_x"/>
                                          </p:val>
                                        </p:tav>
                                        <p:tav tm="100000">
                                          <p:val>
                                            <p:strVal val="#ppt_x"/>
                                          </p:val>
                                        </p:tav>
                                      </p:tavLst>
                                    </p:anim>
                                    <p:anim calcmode="lin" valueType="num">
                                      <p:cBhvr additive="base">
                                        <p:cTn id="8" dur="500" fill="hold"/>
                                        <p:tgtEl>
                                          <p:spTgt spid="84995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9955"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bwMode="auto">
          <a:xfrm>
            <a:off x="3130550" y="3657600"/>
            <a:ext cx="4260850" cy="2362200"/>
          </a:xfrm>
          <a:prstGeom prst="rect">
            <a:avLst/>
          </a:prstGeom>
          <a:no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spAutoFit/>
          </a:bodyPr>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17" name="日期占位符 3"/>
          <p:cNvSpPr>
            <a:spLocks noGrp="1"/>
          </p:cNvSpPr>
          <p:nvPr>
            <p:ph type="dt" sz="half" idx="10"/>
          </p:nvPr>
        </p:nvSpPr>
        <p:spPr/>
        <p:txBody>
          <a:bodyPr/>
          <a:lstStyle/>
          <a:p>
            <a:fld id="{C47C7617-1434-461D-B9E2-0F34A6DCDA7B}" type="datetime1">
              <a:rPr lang="zh-CN" altLang="en-US">
                <a:latin typeface="+mn-ea"/>
                <a:ea typeface="+mn-ea"/>
              </a:rPr>
            </a:fld>
            <a:endParaRPr lang="en-US" altLang="zh-CN">
              <a:latin typeface="+mn-ea"/>
              <a:ea typeface="+mn-ea"/>
            </a:endParaRPr>
          </a:p>
        </p:txBody>
      </p:sp>
      <p:sp>
        <p:nvSpPr>
          <p:cNvPr id="19" name="灯片编号占位符 5"/>
          <p:cNvSpPr>
            <a:spLocks noGrp="1"/>
          </p:cNvSpPr>
          <p:nvPr>
            <p:ph type="sldNum" sz="quarter" idx="12"/>
          </p:nvPr>
        </p:nvSpPr>
        <p:spPr/>
        <p:txBody>
          <a:bodyPr/>
          <a:lstStyle/>
          <a:p>
            <a:fld id="{F03323C5-E370-48D2-B9A4-1A3D1A6B3194}" type="slidenum">
              <a:rPr lang="en-US" altLang="zh-CN">
                <a:latin typeface="+mn-ea"/>
                <a:ea typeface="+mn-ea"/>
              </a:rPr>
            </a:fld>
            <a:endParaRPr lang="en-US" altLang="zh-CN">
              <a:latin typeface="+mn-ea"/>
              <a:ea typeface="+mn-ea"/>
            </a:endParaRPr>
          </a:p>
        </p:txBody>
      </p:sp>
      <p:sp>
        <p:nvSpPr>
          <p:cNvPr id="674818" name="Text Box 2"/>
          <p:cNvSpPr txBox="1">
            <a:spLocks noChangeArrowheads="1"/>
          </p:cNvSpPr>
          <p:nvPr/>
        </p:nvSpPr>
        <p:spPr bwMode="auto">
          <a:xfrm>
            <a:off x="228600" y="1676400"/>
            <a:ext cx="8763000" cy="1569660"/>
          </a:xfrm>
          <a:prstGeom prst="rect">
            <a:avLst/>
          </a:prstGeom>
          <a:solidFill>
            <a:srgbClr val="0000FF"/>
          </a:solidFill>
          <a:ln w="9525">
            <a:noFill/>
            <a:miter lim="800000"/>
          </a:ln>
          <a:effectLst/>
        </p:spPr>
        <p:txBody>
          <a:bodyPr>
            <a:spAutoFit/>
          </a:bodyPr>
          <a:lstStyle/>
          <a:p>
            <a:r>
              <a:rPr kumimoji="1" lang="en-US" altLang="zh-CN" sz="3200" b="1">
                <a:solidFill>
                  <a:srgbClr val="FFFFFF"/>
                </a:solidFill>
                <a:latin typeface="+mn-ea"/>
                <a:ea typeface="+mn-ea"/>
              </a:rPr>
              <a:t>7</a:t>
            </a:r>
            <a:r>
              <a:rPr kumimoji="1" lang="zh-CN" altLang="en-US" sz="3200" b="1">
                <a:solidFill>
                  <a:srgbClr val="FFFFFF"/>
                </a:solidFill>
                <a:latin typeface="+mn-ea"/>
                <a:ea typeface="+mn-ea"/>
              </a:rPr>
              <a:t>）功能内聚：模块内部各成份结合在一起</a:t>
            </a:r>
            <a:r>
              <a:rPr kumimoji="1" lang="zh-CN" altLang="en-US" sz="3200" b="1">
                <a:latin typeface="+mn-ea"/>
                <a:ea typeface="+mn-ea"/>
              </a:rPr>
              <a:t>完成</a:t>
            </a:r>
            <a:endParaRPr kumimoji="1" lang="zh-CN" altLang="en-US" sz="3200" b="1">
              <a:latin typeface="+mn-ea"/>
              <a:ea typeface="+mn-ea"/>
            </a:endParaRPr>
          </a:p>
          <a:p>
            <a:r>
              <a:rPr kumimoji="1" lang="zh-CN" altLang="en-US" sz="3200" b="1">
                <a:latin typeface="+mn-ea"/>
                <a:ea typeface="+mn-ea"/>
              </a:rPr>
              <a:t>             </a:t>
            </a:r>
            <a:r>
              <a:rPr kumimoji="1" lang="zh-CN" altLang="en-US" sz="3200" b="1">
                <a:solidFill>
                  <a:srgbClr val="FFFF00"/>
                </a:solidFill>
                <a:latin typeface="+mn-ea"/>
                <a:ea typeface="+mn-ea"/>
              </a:rPr>
              <a:t>单一</a:t>
            </a:r>
            <a:r>
              <a:rPr kumimoji="1" lang="zh-CN" altLang="en-US" sz="3200" b="1">
                <a:latin typeface="+mn-ea"/>
                <a:ea typeface="+mn-ea"/>
              </a:rPr>
              <a:t>的功能。</a:t>
            </a:r>
            <a:endParaRPr kumimoji="1" lang="zh-CN" altLang="en-US" sz="3200" b="1">
              <a:latin typeface="+mn-ea"/>
              <a:ea typeface="+mn-ea"/>
            </a:endParaRPr>
          </a:p>
          <a:p>
            <a:r>
              <a:rPr kumimoji="1" lang="zh-CN" altLang="en-US" sz="3200" b="1">
                <a:latin typeface="+mn-ea"/>
                <a:ea typeface="+mn-ea"/>
              </a:rPr>
              <a:t>   如：按雇员生日，计算年龄</a:t>
            </a:r>
            <a:endParaRPr kumimoji="1" lang="zh-CN" altLang="en-US" sz="3200" b="1">
              <a:latin typeface="+mn-ea"/>
              <a:ea typeface="+mn-ea"/>
            </a:endParaRPr>
          </a:p>
        </p:txBody>
      </p:sp>
      <p:sp>
        <p:nvSpPr>
          <p:cNvPr id="674820" name="Oval 4"/>
          <p:cNvSpPr>
            <a:spLocks noChangeArrowheads="1"/>
          </p:cNvSpPr>
          <p:nvPr/>
        </p:nvSpPr>
        <p:spPr bwMode="auto">
          <a:xfrm>
            <a:off x="3352800" y="4038600"/>
            <a:ext cx="2057400" cy="1600200"/>
          </a:xfrm>
          <a:prstGeom prst="ellipse">
            <a:avLst/>
          </a:prstGeom>
          <a:solidFill>
            <a:schemeClr val="accent1"/>
          </a:solidFill>
          <a:ln w="9525">
            <a:solidFill>
              <a:schemeClr val="tx1"/>
            </a:solidFill>
            <a:round/>
          </a:ln>
          <a:effectLst/>
        </p:spPr>
        <p:txBody>
          <a:bodyPr wrap="none" anchor="ctr"/>
          <a:lstStyle/>
          <a:p>
            <a:pPr algn="ctr"/>
            <a:r>
              <a:rPr kumimoji="1" lang="zh-CN" altLang="en-US" sz="2400" b="1">
                <a:latin typeface="+mn-ea"/>
                <a:ea typeface="+mn-ea"/>
              </a:rPr>
              <a:t>计算年龄</a:t>
            </a:r>
            <a:endParaRPr kumimoji="1" lang="zh-CN" altLang="en-US" sz="2400" b="1">
              <a:latin typeface="+mn-ea"/>
              <a:ea typeface="+mn-ea"/>
            </a:endParaRPr>
          </a:p>
        </p:txBody>
      </p:sp>
      <p:sp>
        <p:nvSpPr>
          <p:cNvPr id="674821" name="Oval 5"/>
          <p:cNvSpPr>
            <a:spLocks noChangeArrowheads="1"/>
          </p:cNvSpPr>
          <p:nvPr/>
        </p:nvSpPr>
        <p:spPr bwMode="auto">
          <a:xfrm>
            <a:off x="5943600" y="4343400"/>
            <a:ext cx="1219200" cy="1143000"/>
          </a:xfrm>
          <a:prstGeom prst="ellipse">
            <a:avLst/>
          </a:prstGeom>
          <a:solidFill>
            <a:schemeClr val="accent1"/>
          </a:solidFill>
          <a:ln w="9525">
            <a:solidFill>
              <a:schemeClr val="tx1"/>
            </a:solidFill>
            <a:round/>
          </a:ln>
          <a:effectLst/>
        </p:spPr>
        <p:txBody>
          <a:bodyPr wrap="none" anchor="ctr"/>
          <a:lstStyle/>
          <a:p>
            <a:pPr algn="ctr"/>
            <a:r>
              <a:rPr kumimoji="1" lang="zh-CN" altLang="en-US" sz="2400" b="1">
                <a:latin typeface="+mn-ea"/>
                <a:ea typeface="+mn-ea"/>
              </a:rPr>
              <a:t>输出</a:t>
            </a:r>
            <a:endParaRPr kumimoji="1" lang="zh-CN" altLang="en-US" sz="2400" b="1">
              <a:latin typeface="+mn-ea"/>
              <a:ea typeface="+mn-ea"/>
            </a:endParaRPr>
          </a:p>
          <a:p>
            <a:pPr algn="ctr"/>
            <a:r>
              <a:rPr kumimoji="1" lang="zh-CN" altLang="en-US" sz="2400" b="1">
                <a:latin typeface="+mn-ea"/>
                <a:ea typeface="+mn-ea"/>
              </a:rPr>
              <a:t>年龄</a:t>
            </a:r>
            <a:endParaRPr kumimoji="1" lang="zh-CN" altLang="en-US" sz="2400" b="1">
              <a:latin typeface="+mn-ea"/>
              <a:ea typeface="+mn-ea"/>
            </a:endParaRPr>
          </a:p>
        </p:txBody>
      </p:sp>
      <p:sp>
        <p:nvSpPr>
          <p:cNvPr id="674823" name="Line 7"/>
          <p:cNvSpPr>
            <a:spLocks noChangeShapeType="1"/>
          </p:cNvSpPr>
          <p:nvPr/>
        </p:nvSpPr>
        <p:spPr bwMode="auto">
          <a:xfrm>
            <a:off x="1524000" y="4876800"/>
            <a:ext cx="1828800" cy="0"/>
          </a:xfrm>
          <a:prstGeom prst="line">
            <a:avLst/>
          </a:prstGeom>
          <a:noFill/>
          <a:ln w="38100">
            <a:solidFill>
              <a:srgbClr val="FFFFFF"/>
            </a:solidFill>
            <a:round/>
            <a:tailEnd type="stealth" w="lg" len="lg"/>
          </a:ln>
          <a:effectLst/>
        </p:spPr>
        <p:txBody>
          <a:bodyPr wrap="none" anchor="ctr"/>
          <a:lstStyle/>
          <a:p>
            <a:endParaRPr lang="zh-CN" altLang="en-US">
              <a:latin typeface="+mn-ea"/>
              <a:ea typeface="+mn-ea"/>
            </a:endParaRPr>
          </a:p>
        </p:txBody>
      </p:sp>
      <p:sp>
        <p:nvSpPr>
          <p:cNvPr id="674824" name="Line 8"/>
          <p:cNvSpPr>
            <a:spLocks noChangeShapeType="1"/>
          </p:cNvSpPr>
          <p:nvPr/>
        </p:nvSpPr>
        <p:spPr bwMode="auto">
          <a:xfrm>
            <a:off x="5410200" y="4876800"/>
            <a:ext cx="533400" cy="0"/>
          </a:xfrm>
          <a:prstGeom prst="line">
            <a:avLst/>
          </a:prstGeom>
          <a:noFill/>
          <a:ln w="38100">
            <a:solidFill>
              <a:srgbClr val="FFFFFF"/>
            </a:solidFill>
            <a:round/>
            <a:tailEnd type="stealth" w="lg" len="lg"/>
          </a:ln>
          <a:effectLst/>
        </p:spPr>
        <p:txBody>
          <a:bodyPr wrap="none" anchor="ctr"/>
          <a:lstStyle/>
          <a:p>
            <a:endParaRPr lang="zh-CN" altLang="en-US">
              <a:latin typeface="+mn-ea"/>
              <a:ea typeface="+mn-ea"/>
            </a:endParaRPr>
          </a:p>
        </p:txBody>
      </p:sp>
      <p:sp>
        <p:nvSpPr>
          <p:cNvPr id="674825" name="Line 9"/>
          <p:cNvSpPr>
            <a:spLocks noChangeShapeType="1"/>
          </p:cNvSpPr>
          <p:nvPr/>
        </p:nvSpPr>
        <p:spPr bwMode="auto">
          <a:xfrm>
            <a:off x="7162800" y="4953000"/>
            <a:ext cx="838200" cy="0"/>
          </a:xfrm>
          <a:prstGeom prst="line">
            <a:avLst/>
          </a:prstGeom>
          <a:noFill/>
          <a:ln w="38100">
            <a:solidFill>
              <a:srgbClr val="FFFFFF"/>
            </a:solidFill>
            <a:round/>
            <a:tailEnd type="stealth" w="lg" len="lg"/>
          </a:ln>
          <a:effectLst/>
        </p:spPr>
        <p:txBody>
          <a:bodyPr wrap="none" anchor="ctr"/>
          <a:lstStyle/>
          <a:p>
            <a:endParaRPr lang="zh-CN" altLang="en-US">
              <a:latin typeface="+mn-ea"/>
              <a:ea typeface="+mn-ea"/>
            </a:endParaRPr>
          </a:p>
        </p:txBody>
      </p:sp>
      <p:sp>
        <p:nvSpPr>
          <p:cNvPr id="674826" name="Rectangle 10"/>
          <p:cNvSpPr>
            <a:spLocks noChangeArrowheads="1"/>
          </p:cNvSpPr>
          <p:nvPr/>
        </p:nvSpPr>
        <p:spPr bwMode="auto">
          <a:xfrm>
            <a:off x="1524000" y="4213225"/>
            <a:ext cx="1606550" cy="519113"/>
          </a:xfrm>
          <a:prstGeom prst="rect">
            <a:avLst/>
          </a:prstGeom>
          <a:noFill/>
          <a:ln w="9525" algn="ctr">
            <a:noFill/>
            <a:miter lim="800000"/>
          </a:ln>
          <a:effectLst/>
        </p:spPr>
        <p:txBody>
          <a:bodyPr wrap="none">
            <a:spAutoFit/>
          </a:bodyPr>
          <a:lstStyle/>
          <a:p>
            <a:pPr>
              <a:spcBef>
                <a:spcPct val="30000"/>
              </a:spcBef>
            </a:pPr>
            <a:r>
              <a:rPr lang="zh-CN" altLang="en-US" sz="2800" dirty="0">
                <a:latin typeface="+mn-ea"/>
                <a:ea typeface="+mn-ea"/>
              </a:rPr>
              <a:t>雇员生日</a:t>
            </a:r>
            <a:endParaRPr lang="zh-CN" altLang="en-US" sz="2800" dirty="0">
              <a:latin typeface="+mn-ea"/>
              <a:ea typeface="+mn-ea"/>
            </a:endParaRPr>
          </a:p>
        </p:txBody>
      </p:sp>
      <p:sp>
        <p:nvSpPr>
          <p:cNvPr id="674827" name="Text Box 11"/>
          <p:cNvSpPr txBox="1">
            <a:spLocks noChangeArrowheads="1"/>
          </p:cNvSpPr>
          <p:nvPr/>
        </p:nvSpPr>
        <p:spPr bwMode="auto">
          <a:xfrm>
            <a:off x="381000" y="914400"/>
            <a:ext cx="1295400" cy="406400"/>
          </a:xfrm>
          <a:prstGeom prst="rect">
            <a:avLst/>
          </a:prstGeom>
          <a:solidFill>
            <a:schemeClr val="accent1"/>
          </a:solidFill>
          <a:ln w="9525">
            <a:solidFill>
              <a:schemeClr val="tx1"/>
            </a:solidFill>
            <a:miter lim="800000"/>
          </a:ln>
          <a:effectLst/>
        </p:spPr>
        <p:txBody>
          <a:bodyPr>
            <a:spAutoFit/>
          </a:bodyPr>
          <a:lstStyle/>
          <a:p>
            <a:r>
              <a:rPr kumimoji="1" lang="zh-CN" altLang="en-US" sz="2000" b="1">
                <a:solidFill>
                  <a:srgbClr val="FFFFFF"/>
                </a:solidFill>
                <a:latin typeface="+mn-ea"/>
                <a:ea typeface="+mn-ea"/>
              </a:rPr>
              <a:t>偶然内聚</a:t>
            </a:r>
            <a:endParaRPr kumimoji="1" lang="zh-CN" altLang="en-US" sz="2000" b="1">
              <a:solidFill>
                <a:srgbClr val="FFFFFF"/>
              </a:solidFill>
              <a:latin typeface="+mn-ea"/>
              <a:ea typeface="+mn-ea"/>
            </a:endParaRPr>
          </a:p>
        </p:txBody>
      </p:sp>
      <p:sp>
        <p:nvSpPr>
          <p:cNvPr id="674828" name="Text Box 12"/>
          <p:cNvSpPr txBox="1">
            <a:spLocks noChangeArrowheads="1"/>
          </p:cNvSpPr>
          <p:nvPr/>
        </p:nvSpPr>
        <p:spPr bwMode="auto">
          <a:xfrm>
            <a:off x="1676400" y="914400"/>
            <a:ext cx="1295400" cy="406400"/>
          </a:xfrm>
          <a:prstGeom prst="rect">
            <a:avLst/>
          </a:prstGeom>
          <a:solidFill>
            <a:schemeClr val="accent1"/>
          </a:solidFill>
          <a:ln w="9525">
            <a:solidFill>
              <a:schemeClr val="tx1"/>
            </a:solidFill>
            <a:miter lim="800000"/>
          </a:ln>
          <a:effectLst/>
        </p:spPr>
        <p:txBody>
          <a:bodyPr>
            <a:spAutoFit/>
          </a:bodyPr>
          <a:lstStyle/>
          <a:p>
            <a:r>
              <a:rPr kumimoji="1" lang="zh-CN" altLang="en-US" sz="2000" b="1">
                <a:solidFill>
                  <a:srgbClr val="FFFFFF"/>
                </a:solidFill>
                <a:latin typeface="+mn-ea"/>
                <a:ea typeface="+mn-ea"/>
              </a:rPr>
              <a:t>逻辑内聚</a:t>
            </a:r>
            <a:endParaRPr kumimoji="1" lang="zh-CN" altLang="en-US" sz="2000" b="1">
              <a:solidFill>
                <a:srgbClr val="FFFFFF"/>
              </a:solidFill>
              <a:latin typeface="+mn-ea"/>
              <a:ea typeface="+mn-ea"/>
            </a:endParaRPr>
          </a:p>
        </p:txBody>
      </p:sp>
      <p:sp>
        <p:nvSpPr>
          <p:cNvPr id="674829" name="Text Box 13"/>
          <p:cNvSpPr txBox="1">
            <a:spLocks noChangeArrowheads="1"/>
          </p:cNvSpPr>
          <p:nvPr/>
        </p:nvSpPr>
        <p:spPr bwMode="auto">
          <a:xfrm>
            <a:off x="2819400" y="914400"/>
            <a:ext cx="1295400" cy="406400"/>
          </a:xfrm>
          <a:prstGeom prst="rect">
            <a:avLst/>
          </a:prstGeom>
          <a:solidFill>
            <a:schemeClr val="accent1"/>
          </a:solidFill>
          <a:ln w="9525">
            <a:solidFill>
              <a:schemeClr val="tx1"/>
            </a:solidFill>
            <a:miter lim="800000"/>
          </a:ln>
          <a:effectLst/>
        </p:spPr>
        <p:txBody>
          <a:bodyPr>
            <a:spAutoFit/>
          </a:bodyPr>
          <a:lstStyle/>
          <a:p>
            <a:r>
              <a:rPr kumimoji="1" lang="zh-CN" altLang="en-US" sz="2000" b="1">
                <a:solidFill>
                  <a:srgbClr val="FFFFFF"/>
                </a:solidFill>
                <a:latin typeface="+mn-ea"/>
                <a:ea typeface="+mn-ea"/>
              </a:rPr>
              <a:t>时间内聚</a:t>
            </a:r>
            <a:endParaRPr kumimoji="1" lang="zh-CN" altLang="en-US" sz="2000" b="1">
              <a:solidFill>
                <a:srgbClr val="FFFFFF"/>
              </a:solidFill>
              <a:latin typeface="+mn-ea"/>
              <a:ea typeface="+mn-ea"/>
            </a:endParaRPr>
          </a:p>
        </p:txBody>
      </p:sp>
      <p:sp>
        <p:nvSpPr>
          <p:cNvPr id="674830" name="Text Box 14"/>
          <p:cNvSpPr txBox="1">
            <a:spLocks noChangeArrowheads="1"/>
          </p:cNvSpPr>
          <p:nvPr/>
        </p:nvSpPr>
        <p:spPr bwMode="auto">
          <a:xfrm>
            <a:off x="3962400" y="914400"/>
            <a:ext cx="1295400" cy="406400"/>
          </a:xfrm>
          <a:prstGeom prst="rect">
            <a:avLst/>
          </a:prstGeom>
          <a:solidFill>
            <a:schemeClr val="accent1"/>
          </a:solidFill>
          <a:ln w="9525">
            <a:solidFill>
              <a:schemeClr val="tx1"/>
            </a:solidFill>
            <a:miter lim="800000"/>
          </a:ln>
          <a:effectLst/>
        </p:spPr>
        <p:txBody>
          <a:bodyPr>
            <a:spAutoFit/>
          </a:bodyPr>
          <a:lstStyle/>
          <a:p>
            <a:r>
              <a:rPr kumimoji="1" lang="zh-CN" altLang="en-US" sz="2000" b="1">
                <a:solidFill>
                  <a:srgbClr val="FFFFFF"/>
                </a:solidFill>
                <a:latin typeface="+mn-ea"/>
                <a:ea typeface="+mn-ea"/>
              </a:rPr>
              <a:t>过程内聚</a:t>
            </a:r>
            <a:endParaRPr kumimoji="1" lang="zh-CN" altLang="en-US" sz="2000" b="1">
              <a:solidFill>
                <a:srgbClr val="FFFFFF"/>
              </a:solidFill>
              <a:latin typeface="+mn-ea"/>
              <a:ea typeface="+mn-ea"/>
            </a:endParaRPr>
          </a:p>
        </p:txBody>
      </p:sp>
      <p:sp>
        <p:nvSpPr>
          <p:cNvPr id="674831" name="Text Box 15"/>
          <p:cNvSpPr txBox="1">
            <a:spLocks noChangeArrowheads="1"/>
          </p:cNvSpPr>
          <p:nvPr/>
        </p:nvSpPr>
        <p:spPr bwMode="auto">
          <a:xfrm>
            <a:off x="5105400" y="914400"/>
            <a:ext cx="1295400" cy="406400"/>
          </a:xfrm>
          <a:prstGeom prst="rect">
            <a:avLst/>
          </a:prstGeom>
          <a:solidFill>
            <a:schemeClr val="accent1"/>
          </a:solidFill>
          <a:ln w="9525">
            <a:solidFill>
              <a:schemeClr val="tx1"/>
            </a:solidFill>
            <a:miter lim="800000"/>
          </a:ln>
          <a:effectLst/>
        </p:spPr>
        <p:txBody>
          <a:bodyPr>
            <a:spAutoFit/>
          </a:bodyPr>
          <a:lstStyle/>
          <a:p>
            <a:r>
              <a:rPr kumimoji="1" lang="zh-CN" altLang="en-US" sz="2000" b="1">
                <a:solidFill>
                  <a:srgbClr val="FFFFFF"/>
                </a:solidFill>
                <a:latin typeface="+mn-ea"/>
                <a:ea typeface="+mn-ea"/>
              </a:rPr>
              <a:t>通信内聚</a:t>
            </a:r>
            <a:endParaRPr kumimoji="1" lang="zh-CN" altLang="en-US" sz="2000" b="1">
              <a:solidFill>
                <a:srgbClr val="FFFFFF"/>
              </a:solidFill>
              <a:latin typeface="+mn-ea"/>
              <a:ea typeface="+mn-ea"/>
            </a:endParaRPr>
          </a:p>
        </p:txBody>
      </p:sp>
      <p:sp>
        <p:nvSpPr>
          <p:cNvPr id="674832" name="Text Box 16"/>
          <p:cNvSpPr txBox="1">
            <a:spLocks noChangeArrowheads="1"/>
          </p:cNvSpPr>
          <p:nvPr/>
        </p:nvSpPr>
        <p:spPr bwMode="auto">
          <a:xfrm>
            <a:off x="6248400" y="914400"/>
            <a:ext cx="1295400" cy="406400"/>
          </a:xfrm>
          <a:prstGeom prst="rect">
            <a:avLst/>
          </a:prstGeom>
          <a:solidFill>
            <a:schemeClr val="accent1"/>
          </a:solidFill>
          <a:ln w="9525">
            <a:solidFill>
              <a:schemeClr val="tx1"/>
            </a:solidFill>
            <a:miter lim="800000"/>
          </a:ln>
          <a:effectLst/>
        </p:spPr>
        <p:txBody>
          <a:bodyPr>
            <a:spAutoFit/>
          </a:bodyPr>
          <a:lstStyle/>
          <a:p>
            <a:r>
              <a:rPr kumimoji="1" lang="zh-CN" altLang="en-US" sz="2000" b="1">
                <a:solidFill>
                  <a:srgbClr val="FFFFFF"/>
                </a:solidFill>
                <a:latin typeface="+mn-ea"/>
                <a:ea typeface="+mn-ea"/>
              </a:rPr>
              <a:t>顺序内聚</a:t>
            </a:r>
            <a:endParaRPr kumimoji="1" lang="zh-CN" altLang="en-US" sz="2000" b="1">
              <a:solidFill>
                <a:srgbClr val="FFFFFF"/>
              </a:solidFill>
              <a:latin typeface="+mn-ea"/>
              <a:ea typeface="+mn-ea"/>
            </a:endParaRPr>
          </a:p>
        </p:txBody>
      </p:sp>
      <p:sp>
        <p:nvSpPr>
          <p:cNvPr id="674833" name="Text Box 17"/>
          <p:cNvSpPr txBox="1">
            <a:spLocks noChangeArrowheads="1"/>
          </p:cNvSpPr>
          <p:nvPr/>
        </p:nvSpPr>
        <p:spPr bwMode="auto">
          <a:xfrm>
            <a:off x="7391400" y="914400"/>
            <a:ext cx="1295400" cy="406400"/>
          </a:xfrm>
          <a:prstGeom prst="rect">
            <a:avLst/>
          </a:prstGeom>
          <a:solidFill>
            <a:schemeClr val="accent1"/>
          </a:solidFill>
          <a:ln w="9525">
            <a:solidFill>
              <a:schemeClr val="tx1"/>
            </a:solidFill>
            <a:miter lim="800000"/>
          </a:ln>
          <a:effectLst/>
        </p:spPr>
        <p:txBody>
          <a:bodyPr>
            <a:spAutoFit/>
          </a:bodyPr>
          <a:lstStyle/>
          <a:p>
            <a:r>
              <a:rPr kumimoji="1" lang="zh-CN" altLang="en-US" sz="2000" b="1">
                <a:solidFill>
                  <a:srgbClr val="FFFFFF"/>
                </a:solidFill>
                <a:latin typeface="+mn-ea"/>
                <a:ea typeface="+mn-ea"/>
              </a:rPr>
              <a:t>功能内聚</a:t>
            </a:r>
            <a:endParaRPr kumimoji="1" lang="zh-CN" altLang="en-US" sz="2000" b="1">
              <a:solidFill>
                <a:srgbClr val="FFFFFF"/>
              </a:solidFill>
              <a:latin typeface="+mn-ea"/>
              <a:ea typeface="+mn-ea"/>
            </a:endParaRPr>
          </a:p>
        </p:txBody>
      </p:sp>
      <p:sp>
        <p:nvSpPr>
          <p:cNvPr id="674834" name="Rectangle 18"/>
          <p:cNvSpPr>
            <a:spLocks noChangeArrowheads="1"/>
          </p:cNvSpPr>
          <p:nvPr/>
        </p:nvSpPr>
        <p:spPr bwMode="auto">
          <a:xfrm>
            <a:off x="457200" y="84138"/>
            <a:ext cx="6437313" cy="519112"/>
          </a:xfrm>
          <a:prstGeom prst="rect">
            <a:avLst/>
          </a:prstGeom>
          <a:noFill/>
          <a:ln w="9525" algn="ctr">
            <a:noFill/>
            <a:miter lim="800000"/>
          </a:ln>
          <a:effectLst/>
        </p:spPr>
        <p:txBody>
          <a:bodyPr wrap="none">
            <a:spAutoFit/>
          </a:bodyPr>
          <a:lstStyle/>
          <a:p>
            <a:pPr>
              <a:spcBef>
                <a:spcPct val="20000"/>
              </a:spcBef>
            </a:pPr>
            <a:r>
              <a:rPr lang="en-US" altLang="zh-CN" sz="2800" b="1">
                <a:latin typeface="+mn-ea"/>
                <a:ea typeface="+mn-ea"/>
              </a:rPr>
              <a:t> </a:t>
            </a:r>
            <a:r>
              <a:rPr lang="en-US" altLang="zh-CN" sz="2800" b="1">
                <a:solidFill>
                  <a:srgbClr val="FFFFFF"/>
                </a:solidFill>
                <a:latin typeface="+mn-ea"/>
                <a:ea typeface="+mn-ea"/>
              </a:rPr>
              <a:t>2 </a:t>
            </a:r>
            <a:r>
              <a:rPr lang="zh-CN" altLang="en-US" sz="2800" b="1">
                <a:solidFill>
                  <a:srgbClr val="FFFFFF"/>
                </a:solidFill>
                <a:latin typeface="+mn-ea"/>
                <a:ea typeface="+mn-ea"/>
              </a:rPr>
              <a:t>内聚：模块内各成份结合的紧密程度</a:t>
            </a:r>
            <a:endParaRPr lang="zh-CN" altLang="en-US" sz="2800" b="1">
              <a:solidFill>
                <a:srgbClr val="FFFFFF"/>
              </a:solidFill>
              <a:latin typeface="+mn-ea"/>
              <a:ea typeface="+mn-ea"/>
            </a:endParaRPr>
          </a:p>
        </p:txBody>
      </p:sp>
      <p:sp>
        <p:nvSpPr>
          <p:cNvPr id="20" name="Rectangle 10"/>
          <p:cNvSpPr>
            <a:spLocks noChangeArrowheads="1"/>
          </p:cNvSpPr>
          <p:nvPr/>
        </p:nvSpPr>
        <p:spPr bwMode="auto">
          <a:xfrm>
            <a:off x="7385050" y="4294187"/>
            <a:ext cx="902811" cy="523220"/>
          </a:xfrm>
          <a:prstGeom prst="rect">
            <a:avLst/>
          </a:prstGeom>
          <a:noFill/>
          <a:ln w="9525" algn="ctr">
            <a:noFill/>
            <a:miter lim="800000"/>
          </a:ln>
          <a:effectLst/>
        </p:spPr>
        <p:txBody>
          <a:bodyPr wrap="none">
            <a:spAutoFit/>
          </a:bodyPr>
          <a:lstStyle/>
          <a:p>
            <a:pPr>
              <a:spcBef>
                <a:spcPct val="30000"/>
              </a:spcBef>
            </a:pPr>
            <a:r>
              <a:rPr lang="zh-CN" altLang="en-US" sz="2800" dirty="0" smtClean="0">
                <a:latin typeface="+mn-ea"/>
                <a:ea typeface="+mn-ea"/>
              </a:rPr>
              <a:t>年龄</a:t>
            </a:r>
            <a:endParaRPr lang="zh-CN" altLang="en-US" sz="2800" dirty="0">
              <a:latin typeface="+mn-ea"/>
              <a:ea typeface="+mn-ea"/>
            </a:endParaRPr>
          </a:p>
        </p:txBody>
      </p:sp>
    </p:spTree>
  </p:cSld>
  <p:clrMapOvr>
    <a:masterClrMapping/>
  </p:clrMapOvr>
  <p:transition>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674833"/>
                                        </p:tgtEl>
                                        <p:attrNameLst>
                                          <p:attrName>style.visibility</p:attrName>
                                        </p:attrNameLst>
                                      </p:cBhvr>
                                      <p:to>
                                        <p:strVal val="visible"/>
                                      </p:to>
                                    </p:set>
                                    <p:anim calcmode="lin" valueType="num">
                                      <p:cBhvr additive="base">
                                        <p:cTn id="7" dur="1000" fill="hold"/>
                                        <p:tgtEl>
                                          <p:spTgt spid="674833"/>
                                        </p:tgtEl>
                                        <p:attrNameLst>
                                          <p:attrName>ppt_x</p:attrName>
                                        </p:attrNameLst>
                                      </p:cBhvr>
                                      <p:tavLst>
                                        <p:tav tm="0">
                                          <p:val>
                                            <p:strVal val="1+#ppt_w/2"/>
                                          </p:val>
                                        </p:tav>
                                        <p:tav tm="100000">
                                          <p:val>
                                            <p:strVal val="#ppt_x"/>
                                          </p:val>
                                        </p:tav>
                                      </p:tavLst>
                                    </p:anim>
                                    <p:anim calcmode="lin" valueType="num">
                                      <p:cBhvr additive="base">
                                        <p:cTn id="8" dur="1000" fill="hold"/>
                                        <p:tgtEl>
                                          <p:spTgt spid="67483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674832"/>
                                        </p:tgtEl>
                                        <p:attrNameLst>
                                          <p:attrName>style.visibility</p:attrName>
                                        </p:attrNameLst>
                                      </p:cBhvr>
                                      <p:to>
                                        <p:strVal val="visible"/>
                                      </p:to>
                                    </p:set>
                                    <p:anim calcmode="lin" valueType="num">
                                      <p:cBhvr additive="base">
                                        <p:cTn id="13" dur="1000" fill="hold"/>
                                        <p:tgtEl>
                                          <p:spTgt spid="674832"/>
                                        </p:tgtEl>
                                        <p:attrNameLst>
                                          <p:attrName>ppt_x</p:attrName>
                                        </p:attrNameLst>
                                      </p:cBhvr>
                                      <p:tavLst>
                                        <p:tav tm="0">
                                          <p:val>
                                            <p:strVal val="1+#ppt_w/2"/>
                                          </p:val>
                                        </p:tav>
                                        <p:tav tm="100000">
                                          <p:val>
                                            <p:strVal val="#ppt_x"/>
                                          </p:val>
                                        </p:tav>
                                      </p:tavLst>
                                    </p:anim>
                                    <p:anim calcmode="lin" valueType="num">
                                      <p:cBhvr additive="base">
                                        <p:cTn id="14" dur="1000" fill="hold"/>
                                        <p:tgtEl>
                                          <p:spTgt spid="674832"/>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674831"/>
                                        </p:tgtEl>
                                        <p:attrNameLst>
                                          <p:attrName>style.visibility</p:attrName>
                                        </p:attrNameLst>
                                      </p:cBhvr>
                                      <p:to>
                                        <p:strVal val="visible"/>
                                      </p:to>
                                    </p:set>
                                    <p:anim calcmode="lin" valueType="num">
                                      <p:cBhvr additive="base">
                                        <p:cTn id="19" dur="1000" fill="hold"/>
                                        <p:tgtEl>
                                          <p:spTgt spid="674831"/>
                                        </p:tgtEl>
                                        <p:attrNameLst>
                                          <p:attrName>ppt_x</p:attrName>
                                        </p:attrNameLst>
                                      </p:cBhvr>
                                      <p:tavLst>
                                        <p:tav tm="0">
                                          <p:val>
                                            <p:strVal val="1+#ppt_w/2"/>
                                          </p:val>
                                        </p:tav>
                                        <p:tav tm="100000">
                                          <p:val>
                                            <p:strVal val="#ppt_x"/>
                                          </p:val>
                                        </p:tav>
                                      </p:tavLst>
                                    </p:anim>
                                    <p:anim calcmode="lin" valueType="num">
                                      <p:cBhvr additive="base">
                                        <p:cTn id="20" dur="1000" fill="hold"/>
                                        <p:tgtEl>
                                          <p:spTgt spid="674831"/>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674830"/>
                                        </p:tgtEl>
                                        <p:attrNameLst>
                                          <p:attrName>style.visibility</p:attrName>
                                        </p:attrNameLst>
                                      </p:cBhvr>
                                      <p:to>
                                        <p:strVal val="visible"/>
                                      </p:to>
                                    </p:set>
                                    <p:anim calcmode="lin" valueType="num">
                                      <p:cBhvr additive="base">
                                        <p:cTn id="25" dur="1000" fill="hold"/>
                                        <p:tgtEl>
                                          <p:spTgt spid="674830"/>
                                        </p:tgtEl>
                                        <p:attrNameLst>
                                          <p:attrName>ppt_x</p:attrName>
                                        </p:attrNameLst>
                                      </p:cBhvr>
                                      <p:tavLst>
                                        <p:tav tm="0">
                                          <p:val>
                                            <p:strVal val="1+#ppt_w/2"/>
                                          </p:val>
                                        </p:tav>
                                        <p:tav tm="100000">
                                          <p:val>
                                            <p:strVal val="#ppt_x"/>
                                          </p:val>
                                        </p:tav>
                                      </p:tavLst>
                                    </p:anim>
                                    <p:anim calcmode="lin" valueType="num">
                                      <p:cBhvr additive="base">
                                        <p:cTn id="26" dur="1000" fill="hold"/>
                                        <p:tgtEl>
                                          <p:spTgt spid="674830"/>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674829"/>
                                        </p:tgtEl>
                                        <p:attrNameLst>
                                          <p:attrName>style.visibility</p:attrName>
                                        </p:attrNameLst>
                                      </p:cBhvr>
                                      <p:to>
                                        <p:strVal val="visible"/>
                                      </p:to>
                                    </p:set>
                                    <p:anim calcmode="lin" valueType="num">
                                      <p:cBhvr additive="base">
                                        <p:cTn id="31" dur="1000" fill="hold"/>
                                        <p:tgtEl>
                                          <p:spTgt spid="674829"/>
                                        </p:tgtEl>
                                        <p:attrNameLst>
                                          <p:attrName>ppt_x</p:attrName>
                                        </p:attrNameLst>
                                      </p:cBhvr>
                                      <p:tavLst>
                                        <p:tav tm="0">
                                          <p:val>
                                            <p:strVal val="1+#ppt_w/2"/>
                                          </p:val>
                                        </p:tav>
                                        <p:tav tm="100000">
                                          <p:val>
                                            <p:strVal val="#ppt_x"/>
                                          </p:val>
                                        </p:tav>
                                      </p:tavLst>
                                    </p:anim>
                                    <p:anim calcmode="lin" valueType="num">
                                      <p:cBhvr additive="base">
                                        <p:cTn id="32" dur="1000" fill="hold"/>
                                        <p:tgtEl>
                                          <p:spTgt spid="674829"/>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2" fill="hold" grpId="0" nodeType="clickEffect">
                                  <p:stCondLst>
                                    <p:cond delay="0"/>
                                  </p:stCondLst>
                                  <p:childTnLst>
                                    <p:set>
                                      <p:cBhvr>
                                        <p:cTn id="36" dur="1" fill="hold">
                                          <p:stCondLst>
                                            <p:cond delay="0"/>
                                          </p:stCondLst>
                                        </p:cTn>
                                        <p:tgtEl>
                                          <p:spTgt spid="674828"/>
                                        </p:tgtEl>
                                        <p:attrNameLst>
                                          <p:attrName>style.visibility</p:attrName>
                                        </p:attrNameLst>
                                      </p:cBhvr>
                                      <p:to>
                                        <p:strVal val="visible"/>
                                      </p:to>
                                    </p:set>
                                    <p:anim calcmode="lin" valueType="num">
                                      <p:cBhvr additive="base">
                                        <p:cTn id="37" dur="1000" fill="hold"/>
                                        <p:tgtEl>
                                          <p:spTgt spid="674828"/>
                                        </p:tgtEl>
                                        <p:attrNameLst>
                                          <p:attrName>ppt_x</p:attrName>
                                        </p:attrNameLst>
                                      </p:cBhvr>
                                      <p:tavLst>
                                        <p:tav tm="0">
                                          <p:val>
                                            <p:strVal val="1+#ppt_w/2"/>
                                          </p:val>
                                        </p:tav>
                                        <p:tav tm="100000">
                                          <p:val>
                                            <p:strVal val="#ppt_x"/>
                                          </p:val>
                                        </p:tav>
                                      </p:tavLst>
                                    </p:anim>
                                    <p:anim calcmode="lin" valueType="num">
                                      <p:cBhvr additive="base">
                                        <p:cTn id="38" dur="1000" fill="hold"/>
                                        <p:tgtEl>
                                          <p:spTgt spid="674828"/>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2" fill="hold" grpId="0" nodeType="clickEffect">
                                  <p:stCondLst>
                                    <p:cond delay="0"/>
                                  </p:stCondLst>
                                  <p:childTnLst>
                                    <p:set>
                                      <p:cBhvr>
                                        <p:cTn id="42" dur="1" fill="hold">
                                          <p:stCondLst>
                                            <p:cond delay="0"/>
                                          </p:stCondLst>
                                        </p:cTn>
                                        <p:tgtEl>
                                          <p:spTgt spid="674827"/>
                                        </p:tgtEl>
                                        <p:attrNameLst>
                                          <p:attrName>style.visibility</p:attrName>
                                        </p:attrNameLst>
                                      </p:cBhvr>
                                      <p:to>
                                        <p:strVal val="visible"/>
                                      </p:to>
                                    </p:set>
                                    <p:anim calcmode="lin" valueType="num">
                                      <p:cBhvr additive="base">
                                        <p:cTn id="43" dur="1000" fill="hold"/>
                                        <p:tgtEl>
                                          <p:spTgt spid="674827"/>
                                        </p:tgtEl>
                                        <p:attrNameLst>
                                          <p:attrName>ppt_x</p:attrName>
                                        </p:attrNameLst>
                                      </p:cBhvr>
                                      <p:tavLst>
                                        <p:tav tm="0">
                                          <p:val>
                                            <p:strVal val="1+#ppt_w/2"/>
                                          </p:val>
                                        </p:tav>
                                        <p:tav tm="100000">
                                          <p:val>
                                            <p:strVal val="#ppt_x"/>
                                          </p:val>
                                        </p:tav>
                                      </p:tavLst>
                                    </p:anim>
                                    <p:anim calcmode="lin" valueType="num">
                                      <p:cBhvr additive="base">
                                        <p:cTn id="44" dur="1000" fill="hold"/>
                                        <p:tgtEl>
                                          <p:spTgt spid="674827"/>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674818"/>
                                        </p:tgtEl>
                                        <p:attrNameLst>
                                          <p:attrName>style.visibility</p:attrName>
                                        </p:attrNameLst>
                                      </p:cBhvr>
                                      <p:to>
                                        <p:strVal val="visible"/>
                                      </p:to>
                                    </p:set>
                                    <p:anim calcmode="lin" valueType="num">
                                      <p:cBhvr additive="base">
                                        <p:cTn id="49" dur="500" fill="hold"/>
                                        <p:tgtEl>
                                          <p:spTgt spid="674818"/>
                                        </p:tgtEl>
                                        <p:attrNameLst>
                                          <p:attrName>ppt_x</p:attrName>
                                        </p:attrNameLst>
                                      </p:cBhvr>
                                      <p:tavLst>
                                        <p:tav tm="0">
                                          <p:val>
                                            <p:strVal val="0-#ppt_w/2"/>
                                          </p:val>
                                        </p:tav>
                                        <p:tav tm="100000">
                                          <p:val>
                                            <p:strVal val="#ppt_x"/>
                                          </p:val>
                                        </p:tav>
                                      </p:tavLst>
                                    </p:anim>
                                    <p:anim calcmode="lin" valueType="num">
                                      <p:cBhvr additive="base">
                                        <p:cTn id="50" dur="500" fill="hold"/>
                                        <p:tgtEl>
                                          <p:spTgt spid="674818"/>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2"/>
                                        </p:tgtEl>
                                        <p:attrNameLst>
                                          <p:attrName>style.visibility</p:attrName>
                                        </p:attrNameLst>
                                      </p:cBhvr>
                                      <p:to>
                                        <p:strVal val="visible"/>
                                      </p:to>
                                    </p:set>
                                    <p:anim calcmode="lin" valueType="num">
                                      <p:cBhvr additive="base">
                                        <p:cTn id="55" dur="500" fill="hold"/>
                                        <p:tgtEl>
                                          <p:spTgt spid="2"/>
                                        </p:tgtEl>
                                        <p:attrNameLst>
                                          <p:attrName>ppt_x</p:attrName>
                                        </p:attrNameLst>
                                      </p:cBhvr>
                                      <p:tavLst>
                                        <p:tav tm="0">
                                          <p:val>
                                            <p:strVal val="#ppt_x"/>
                                          </p:val>
                                        </p:tav>
                                        <p:tav tm="100000">
                                          <p:val>
                                            <p:strVal val="#ppt_x"/>
                                          </p:val>
                                        </p:tav>
                                      </p:tavLst>
                                    </p:anim>
                                    <p:anim calcmode="lin" valueType="num">
                                      <p:cBhvr additive="base">
                                        <p:cTn id="56"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8" fill="hold" grpId="0" nodeType="clickEffect">
                                  <p:stCondLst>
                                    <p:cond delay="0"/>
                                  </p:stCondLst>
                                  <p:childTnLst>
                                    <p:set>
                                      <p:cBhvr>
                                        <p:cTn id="60" dur="1" fill="hold">
                                          <p:stCondLst>
                                            <p:cond delay="0"/>
                                          </p:stCondLst>
                                        </p:cTn>
                                        <p:tgtEl>
                                          <p:spTgt spid="674823"/>
                                        </p:tgtEl>
                                        <p:attrNameLst>
                                          <p:attrName>style.visibility</p:attrName>
                                        </p:attrNameLst>
                                      </p:cBhvr>
                                      <p:to>
                                        <p:strVal val="visible"/>
                                      </p:to>
                                    </p:set>
                                    <p:anim calcmode="lin" valueType="num">
                                      <p:cBhvr additive="base">
                                        <p:cTn id="61" dur="500" fill="hold"/>
                                        <p:tgtEl>
                                          <p:spTgt spid="674823"/>
                                        </p:tgtEl>
                                        <p:attrNameLst>
                                          <p:attrName>ppt_x</p:attrName>
                                        </p:attrNameLst>
                                      </p:cBhvr>
                                      <p:tavLst>
                                        <p:tav tm="0">
                                          <p:val>
                                            <p:strVal val="0-#ppt_w/2"/>
                                          </p:val>
                                        </p:tav>
                                        <p:tav tm="100000">
                                          <p:val>
                                            <p:strVal val="#ppt_x"/>
                                          </p:val>
                                        </p:tav>
                                      </p:tavLst>
                                    </p:anim>
                                    <p:anim calcmode="lin" valueType="num">
                                      <p:cBhvr additive="base">
                                        <p:cTn id="62" dur="500" fill="hold"/>
                                        <p:tgtEl>
                                          <p:spTgt spid="674823"/>
                                        </p:tgtEl>
                                        <p:attrNameLst>
                                          <p:attrName>ppt_y</p:attrName>
                                        </p:attrNameLst>
                                      </p:cBhvr>
                                      <p:tavLst>
                                        <p:tav tm="0">
                                          <p:val>
                                            <p:strVal val="#ppt_y"/>
                                          </p:val>
                                        </p:tav>
                                        <p:tav tm="100000">
                                          <p:val>
                                            <p:strVal val="#ppt_y"/>
                                          </p:val>
                                        </p:tav>
                                      </p:tavLst>
                                    </p:anim>
                                  </p:childTnLst>
                                </p:cTn>
                              </p:par>
                              <p:par>
                                <p:cTn id="63" presetID="2" presetClass="entr" presetSubtype="4" fill="hold" grpId="0" nodeType="withEffect">
                                  <p:stCondLst>
                                    <p:cond delay="0"/>
                                  </p:stCondLst>
                                  <p:childTnLst>
                                    <p:set>
                                      <p:cBhvr>
                                        <p:cTn id="64" dur="1" fill="hold">
                                          <p:stCondLst>
                                            <p:cond delay="0"/>
                                          </p:stCondLst>
                                        </p:cTn>
                                        <p:tgtEl>
                                          <p:spTgt spid="674826"/>
                                        </p:tgtEl>
                                        <p:attrNameLst>
                                          <p:attrName>style.visibility</p:attrName>
                                        </p:attrNameLst>
                                      </p:cBhvr>
                                      <p:to>
                                        <p:strVal val="visible"/>
                                      </p:to>
                                    </p:set>
                                    <p:anim calcmode="lin" valueType="num">
                                      <p:cBhvr additive="base">
                                        <p:cTn id="65" dur="500" fill="hold"/>
                                        <p:tgtEl>
                                          <p:spTgt spid="674826"/>
                                        </p:tgtEl>
                                        <p:attrNameLst>
                                          <p:attrName>ppt_x</p:attrName>
                                        </p:attrNameLst>
                                      </p:cBhvr>
                                      <p:tavLst>
                                        <p:tav tm="0">
                                          <p:val>
                                            <p:strVal val="#ppt_x"/>
                                          </p:val>
                                        </p:tav>
                                        <p:tav tm="100000">
                                          <p:val>
                                            <p:strVal val="#ppt_x"/>
                                          </p:val>
                                        </p:tav>
                                      </p:tavLst>
                                    </p:anim>
                                    <p:anim calcmode="lin" valueType="num">
                                      <p:cBhvr additive="base">
                                        <p:cTn id="66" dur="500" fill="hold"/>
                                        <p:tgtEl>
                                          <p:spTgt spid="674826"/>
                                        </p:tgtEl>
                                        <p:attrNameLst>
                                          <p:attrName>ppt_y</p:attrName>
                                        </p:attrNameLst>
                                      </p:cBhvr>
                                      <p:tavLst>
                                        <p:tav tm="0">
                                          <p:val>
                                            <p:strVal val="1+#ppt_h/2"/>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2" presetClass="entr" presetSubtype="8" fill="hold" grpId="0" nodeType="clickEffect">
                                  <p:stCondLst>
                                    <p:cond delay="0"/>
                                  </p:stCondLst>
                                  <p:childTnLst>
                                    <p:set>
                                      <p:cBhvr>
                                        <p:cTn id="70" dur="1" fill="hold">
                                          <p:stCondLst>
                                            <p:cond delay="0"/>
                                          </p:stCondLst>
                                        </p:cTn>
                                        <p:tgtEl>
                                          <p:spTgt spid="674820"/>
                                        </p:tgtEl>
                                        <p:attrNameLst>
                                          <p:attrName>style.visibility</p:attrName>
                                        </p:attrNameLst>
                                      </p:cBhvr>
                                      <p:to>
                                        <p:strVal val="visible"/>
                                      </p:to>
                                    </p:set>
                                    <p:anim calcmode="lin" valueType="num">
                                      <p:cBhvr additive="base">
                                        <p:cTn id="71" dur="500" fill="hold"/>
                                        <p:tgtEl>
                                          <p:spTgt spid="674820"/>
                                        </p:tgtEl>
                                        <p:attrNameLst>
                                          <p:attrName>ppt_x</p:attrName>
                                        </p:attrNameLst>
                                      </p:cBhvr>
                                      <p:tavLst>
                                        <p:tav tm="0">
                                          <p:val>
                                            <p:strVal val="0-#ppt_w/2"/>
                                          </p:val>
                                        </p:tav>
                                        <p:tav tm="100000">
                                          <p:val>
                                            <p:strVal val="#ppt_x"/>
                                          </p:val>
                                        </p:tav>
                                      </p:tavLst>
                                    </p:anim>
                                    <p:anim calcmode="lin" valueType="num">
                                      <p:cBhvr additive="base">
                                        <p:cTn id="72" dur="500" fill="hold"/>
                                        <p:tgtEl>
                                          <p:spTgt spid="674820"/>
                                        </p:tgtEl>
                                        <p:attrNameLst>
                                          <p:attrName>ppt_y</p:attrName>
                                        </p:attrNameLst>
                                      </p:cBhvr>
                                      <p:tavLst>
                                        <p:tav tm="0">
                                          <p:val>
                                            <p:strVal val="#ppt_y"/>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2" presetClass="entr" presetSubtype="8" fill="hold" grpId="0" nodeType="clickEffect">
                                  <p:stCondLst>
                                    <p:cond delay="0"/>
                                  </p:stCondLst>
                                  <p:childTnLst>
                                    <p:set>
                                      <p:cBhvr>
                                        <p:cTn id="76" dur="1" fill="hold">
                                          <p:stCondLst>
                                            <p:cond delay="0"/>
                                          </p:stCondLst>
                                        </p:cTn>
                                        <p:tgtEl>
                                          <p:spTgt spid="674824"/>
                                        </p:tgtEl>
                                        <p:attrNameLst>
                                          <p:attrName>style.visibility</p:attrName>
                                        </p:attrNameLst>
                                      </p:cBhvr>
                                      <p:to>
                                        <p:strVal val="visible"/>
                                      </p:to>
                                    </p:set>
                                    <p:anim calcmode="lin" valueType="num">
                                      <p:cBhvr additive="base">
                                        <p:cTn id="77" dur="500" fill="hold"/>
                                        <p:tgtEl>
                                          <p:spTgt spid="674824"/>
                                        </p:tgtEl>
                                        <p:attrNameLst>
                                          <p:attrName>ppt_x</p:attrName>
                                        </p:attrNameLst>
                                      </p:cBhvr>
                                      <p:tavLst>
                                        <p:tav tm="0">
                                          <p:val>
                                            <p:strVal val="0-#ppt_w/2"/>
                                          </p:val>
                                        </p:tav>
                                        <p:tav tm="100000">
                                          <p:val>
                                            <p:strVal val="#ppt_x"/>
                                          </p:val>
                                        </p:tav>
                                      </p:tavLst>
                                    </p:anim>
                                    <p:anim calcmode="lin" valueType="num">
                                      <p:cBhvr additive="base">
                                        <p:cTn id="78" dur="500" fill="hold"/>
                                        <p:tgtEl>
                                          <p:spTgt spid="674824"/>
                                        </p:tgtEl>
                                        <p:attrNameLst>
                                          <p:attrName>ppt_y</p:attrName>
                                        </p:attrNameLst>
                                      </p:cBhvr>
                                      <p:tavLst>
                                        <p:tav tm="0">
                                          <p:val>
                                            <p:strVal val="#ppt_y"/>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ID="2" presetClass="entr" presetSubtype="8" fill="hold" grpId="0" nodeType="clickEffect">
                                  <p:stCondLst>
                                    <p:cond delay="0"/>
                                  </p:stCondLst>
                                  <p:childTnLst>
                                    <p:set>
                                      <p:cBhvr>
                                        <p:cTn id="82" dur="1" fill="hold">
                                          <p:stCondLst>
                                            <p:cond delay="0"/>
                                          </p:stCondLst>
                                        </p:cTn>
                                        <p:tgtEl>
                                          <p:spTgt spid="674821"/>
                                        </p:tgtEl>
                                        <p:attrNameLst>
                                          <p:attrName>style.visibility</p:attrName>
                                        </p:attrNameLst>
                                      </p:cBhvr>
                                      <p:to>
                                        <p:strVal val="visible"/>
                                      </p:to>
                                    </p:set>
                                    <p:anim calcmode="lin" valueType="num">
                                      <p:cBhvr additive="base">
                                        <p:cTn id="83" dur="500" fill="hold"/>
                                        <p:tgtEl>
                                          <p:spTgt spid="674821"/>
                                        </p:tgtEl>
                                        <p:attrNameLst>
                                          <p:attrName>ppt_x</p:attrName>
                                        </p:attrNameLst>
                                      </p:cBhvr>
                                      <p:tavLst>
                                        <p:tav tm="0">
                                          <p:val>
                                            <p:strVal val="0-#ppt_w/2"/>
                                          </p:val>
                                        </p:tav>
                                        <p:tav tm="100000">
                                          <p:val>
                                            <p:strVal val="#ppt_x"/>
                                          </p:val>
                                        </p:tav>
                                      </p:tavLst>
                                    </p:anim>
                                    <p:anim calcmode="lin" valueType="num">
                                      <p:cBhvr additive="base">
                                        <p:cTn id="84" dur="500" fill="hold"/>
                                        <p:tgtEl>
                                          <p:spTgt spid="674821"/>
                                        </p:tgtEl>
                                        <p:attrNameLst>
                                          <p:attrName>ppt_y</p:attrName>
                                        </p:attrNameLst>
                                      </p:cBhvr>
                                      <p:tavLst>
                                        <p:tav tm="0">
                                          <p:val>
                                            <p:strVal val="#ppt_y"/>
                                          </p:val>
                                        </p:tav>
                                        <p:tav tm="100000">
                                          <p:val>
                                            <p:strVal val="#ppt_y"/>
                                          </p:val>
                                        </p:tav>
                                      </p:tavLst>
                                    </p:anim>
                                  </p:childTnLst>
                                </p:cTn>
                              </p:par>
                            </p:childTnLst>
                          </p:cTn>
                        </p:par>
                      </p:childTnLst>
                    </p:cTn>
                  </p:par>
                  <p:par>
                    <p:cTn id="85" fill="hold">
                      <p:stCondLst>
                        <p:cond delay="indefinite"/>
                      </p:stCondLst>
                      <p:childTnLst>
                        <p:par>
                          <p:cTn id="86" fill="hold">
                            <p:stCondLst>
                              <p:cond delay="0"/>
                            </p:stCondLst>
                            <p:childTnLst>
                              <p:par>
                                <p:cTn id="87" presetID="2" presetClass="entr" presetSubtype="8" fill="hold" grpId="0" nodeType="clickEffect">
                                  <p:stCondLst>
                                    <p:cond delay="0"/>
                                  </p:stCondLst>
                                  <p:childTnLst>
                                    <p:set>
                                      <p:cBhvr>
                                        <p:cTn id="88" dur="1" fill="hold">
                                          <p:stCondLst>
                                            <p:cond delay="0"/>
                                          </p:stCondLst>
                                        </p:cTn>
                                        <p:tgtEl>
                                          <p:spTgt spid="674825"/>
                                        </p:tgtEl>
                                        <p:attrNameLst>
                                          <p:attrName>style.visibility</p:attrName>
                                        </p:attrNameLst>
                                      </p:cBhvr>
                                      <p:to>
                                        <p:strVal val="visible"/>
                                      </p:to>
                                    </p:set>
                                    <p:anim calcmode="lin" valueType="num">
                                      <p:cBhvr additive="base">
                                        <p:cTn id="89" dur="500" fill="hold"/>
                                        <p:tgtEl>
                                          <p:spTgt spid="674825"/>
                                        </p:tgtEl>
                                        <p:attrNameLst>
                                          <p:attrName>ppt_x</p:attrName>
                                        </p:attrNameLst>
                                      </p:cBhvr>
                                      <p:tavLst>
                                        <p:tav tm="0">
                                          <p:val>
                                            <p:strVal val="0-#ppt_w/2"/>
                                          </p:val>
                                        </p:tav>
                                        <p:tav tm="100000">
                                          <p:val>
                                            <p:strVal val="#ppt_x"/>
                                          </p:val>
                                        </p:tav>
                                      </p:tavLst>
                                    </p:anim>
                                    <p:anim calcmode="lin" valueType="num">
                                      <p:cBhvr additive="base">
                                        <p:cTn id="90" dur="500" fill="hold"/>
                                        <p:tgtEl>
                                          <p:spTgt spid="674825"/>
                                        </p:tgtEl>
                                        <p:attrNameLst>
                                          <p:attrName>ppt_y</p:attrName>
                                        </p:attrNameLst>
                                      </p:cBhvr>
                                      <p:tavLst>
                                        <p:tav tm="0">
                                          <p:val>
                                            <p:strVal val="#ppt_y"/>
                                          </p:val>
                                        </p:tav>
                                        <p:tav tm="100000">
                                          <p:val>
                                            <p:strVal val="#ppt_y"/>
                                          </p:val>
                                        </p:tav>
                                      </p:tavLst>
                                    </p:anim>
                                  </p:childTnLst>
                                </p:cTn>
                              </p:par>
                              <p:par>
                                <p:cTn id="91" presetID="2" presetClass="entr" presetSubtype="4" fill="hold" grpId="0" nodeType="withEffect">
                                  <p:stCondLst>
                                    <p:cond delay="0"/>
                                  </p:stCondLst>
                                  <p:childTnLst>
                                    <p:set>
                                      <p:cBhvr>
                                        <p:cTn id="92" dur="1" fill="hold">
                                          <p:stCondLst>
                                            <p:cond delay="0"/>
                                          </p:stCondLst>
                                        </p:cTn>
                                        <p:tgtEl>
                                          <p:spTgt spid="20"/>
                                        </p:tgtEl>
                                        <p:attrNameLst>
                                          <p:attrName>style.visibility</p:attrName>
                                        </p:attrNameLst>
                                      </p:cBhvr>
                                      <p:to>
                                        <p:strVal val="visible"/>
                                      </p:to>
                                    </p:set>
                                    <p:anim calcmode="lin" valueType="num">
                                      <p:cBhvr additive="base">
                                        <p:cTn id="93" dur="500" fill="hold"/>
                                        <p:tgtEl>
                                          <p:spTgt spid="20"/>
                                        </p:tgtEl>
                                        <p:attrNameLst>
                                          <p:attrName>ppt_x</p:attrName>
                                        </p:attrNameLst>
                                      </p:cBhvr>
                                      <p:tavLst>
                                        <p:tav tm="0">
                                          <p:val>
                                            <p:strVal val="#ppt_x"/>
                                          </p:val>
                                        </p:tav>
                                        <p:tav tm="100000">
                                          <p:val>
                                            <p:strVal val="#ppt_x"/>
                                          </p:val>
                                        </p:tav>
                                      </p:tavLst>
                                    </p:anim>
                                    <p:anim calcmode="lin" valueType="num">
                                      <p:cBhvr additive="base">
                                        <p:cTn id="94"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74818" grpId="0" animBg="1" autoUpdateAnimBg="0"/>
      <p:bldP spid="674820" grpId="0" animBg="1" autoUpdateAnimBg="0"/>
      <p:bldP spid="674821" grpId="0" animBg="1" autoUpdateAnimBg="0"/>
      <p:bldP spid="674823" grpId="0" animBg="1"/>
      <p:bldP spid="674824" grpId="0" animBg="1"/>
      <p:bldP spid="674825" grpId="0" animBg="1"/>
      <p:bldP spid="674826" grpId="0"/>
      <p:bldP spid="674827" grpId="0" animBg="1" autoUpdateAnimBg="0"/>
      <p:bldP spid="674828" grpId="0" animBg="1" autoUpdateAnimBg="0"/>
      <p:bldP spid="674829" grpId="0" animBg="1" autoUpdateAnimBg="0"/>
      <p:bldP spid="674830" grpId="0" animBg="1" autoUpdateAnimBg="0"/>
      <p:bldP spid="674831" grpId="0" animBg="1" autoUpdateAnimBg="0"/>
      <p:bldP spid="674832" grpId="0" animBg="1" autoUpdateAnimBg="0"/>
      <p:bldP spid="674833" grpId="0" animBg="1" autoUpdateAnimBg="0"/>
      <p:bldP spid="20"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日期占位符 3"/>
          <p:cNvSpPr>
            <a:spLocks noGrp="1"/>
          </p:cNvSpPr>
          <p:nvPr>
            <p:ph type="dt" sz="half" idx="10"/>
          </p:nvPr>
        </p:nvSpPr>
        <p:spPr/>
        <p:txBody>
          <a:bodyPr/>
          <a:lstStyle/>
          <a:p>
            <a:fld id="{4EC84A2F-5106-4F23-86E4-54B728E17338}" type="datetime1">
              <a:rPr lang="zh-CN" altLang="en-US">
                <a:latin typeface="+mn-ea"/>
                <a:ea typeface="+mn-ea"/>
              </a:rPr>
            </a:fld>
            <a:endParaRPr lang="en-US" altLang="zh-CN">
              <a:latin typeface="+mn-ea"/>
              <a:ea typeface="+mn-ea"/>
            </a:endParaRPr>
          </a:p>
        </p:txBody>
      </p:sp>
      <p:sp>
        <p:nvSpPr>
          <p:cNvPr id="23" name="灯片编号占位符 5"/>
          <p:cNvSpPr>
            <a:spLocks noGrp="1"/>
          </p:cNvSpPr>
          <p:nvPr>
            <p:ph type="sldNum" sz="quarter" idx="12"/>
          </p:nvPr>
        </p:nvSpPr>
        <p:spPr/>
        <p:txBody>
          <a:bodyPr/>
          <a:lstStyle/>
          <a:p>
            <a:fld id="{9257371E-A5B5-4D51-9FD1-19032B562E5F}" type="slidenum">
              <a:rPr lang="en-US" altLang="zh-CN">
                <a:latin typeface="+mn-ea"/>
                <a:ea typeface="+mn-ea"/>
              </a:rPr>
            </a:fld>
            <a:endParaRPr lang="en-US" altLang="zh-CN">
              <a:latin typeface="+mn-ea"/>
              <a:ea typeface="+mn-ea"/>
            </a:endParaRPr>
          </a:p>
        </p:txBody>
      </p:sp>
      <p:sp>
        <p:nvSpPr>
          <p:cNvPr id="673794" name="Text Box 2"/>
          <p:cNvSpPr txBox="1">
            <a:spLocks noChangeArrowheads="1"/>
          </p:cNvSpPr>
          <p:nvPr/>
        </p:nvSpPr>
        <p:spPr bwMode="auto">
          <a:xfrm>
            <a:off x="381000" y="609600"/>
            <a:ext cx="8763000" cy="1569660"/>
          </a:xfrm>
          <a:prstGeom prst="rect">
            <a:avLst/>
          </a:prstGeom>
          <a:solidFill>
            <a:schemeClr val="tx1"/>
          </a:solidFill>
          <a:ln w="9525">
            <a:noFill/>
            <a:miter lim="800000"/>
          </a:ln>
          <a:effectLst/>
        </p:spPr>
        <p:txBody>
          <a:bodyPr>
            <a:spAutoFit/>
          </a:bodyPr>
          <a:lstStyle/>
          <a:p>
            <a:r>
              <a:rPr kumimoji="1" lang="en-US" altLang="zh-CN" sz="3200" b="1">
                <a:solidFill>
                  <a:schemeClr val="accent1"/>
                </a:solidFill>
                <a:latin typeface="+mn-ea"/>
                <a:ea typeface="+mn-ea"/>
              </a:rPr>
              <a:t>6</a:t>
            </a:r>
            <a:r>
              <a:rPr kumimoji="1" lang="zh-CN" altLang="en-US" sz="3200" b="1">
                <a:solidFill>
                  <a:schemeClr val="accent1"/>
                </a:solidFill>
                <a:latin typeface="+mn-ea"/>
                <a:ea typeface="+mn-ea"/>
              </a:rPr>
              <a:t>）顺序内聚：模块中各成份密切相关，一个组成部分的输出作为另一个组成部分的输入。</a:t>
            </a:r>
            <a:endParaRPr kumimoji="1" lang="zh-CN" altLang="en-US" sz="3200" b="1">
              <a:solidFill>
                <a:schemeClr val="accent1"/>
              </a:solidFill>
              <a:latin typeface="+mn-ea"/>
              <a:ea typeface="+mn-ea"/>
            </a:endParaRPr>
          </a:p>
          <a:p>
            <a:r>
              <a:rPr kumimoji="1" lang="zh-CN" altLang="en-US" sz="3200" b="1">
                <a:solidFill>
                  <a:schemeClr val="accent1"/>
                </a:solidFill>
                <a:latin typeface="+mn-ea"/>
                <a:ea typeface="+mn-ea"/>
              </a:rPr>
              <a:t>但功能不单一</a:t>
            </a:r>
            <a:endParaRPr kumimoji="1" lang="zh-CN" altLang="en-US" sz="3200" b="1">
              <a:solidFill>
                <a:schemeClr val="accent1"/>
              </a:solidFill>
              <a:latin typeface="+mn-ea"/>
              <a:ea typeface="+mn-ea"/>
            </a:endParaRPr>
          </a:p>
        </p:txBody>
      </p:sp>
      <p:sp>
        <p:nvSpPr>
          <p:cNvPr id="673795" name="Oval 3"/>
          <p:cNvSpPr>
            <a:spLocks noChangeArrowheads="1"/>
          </p:cNvSpPr>
          <p:nvPr/>
        </p:nvSpPr>
        <p:spPr bwMode="auto">
          <a:xfrm>
            <a:off x="1905000" y="2667000"/>
            <a:ext cx="685800" cy="685800"/>
          </a:xfrm>
          <a:prstGeom prst="ellipse">
            <a:avLst/>
          </a:prstGeom>
          <a:solidFill>
            <a:schemeClr val="accent1"/>
          </a:solidFill>
          <a:ln w="9525">
            <a:solidFill>
              <a:schemeClr val="tx1"/>
            </a:solidFill>
            <a:round/>
          </a:ln>
          <a:effectLst/>
        </p:spPr>
        <p:txBody>
          <a:bodyPr wrap="none" anchor="ctr"/>
          <a:lstStyle/>
          <a:p>
            <a:endParaRPr lang="zh-CN" altLang="en-US">
              <a:latin typeface="+mn-ea"/>
              <a:ea typeface="+mn-ea"/>
            </a:endParaRPr>
          </a:p>
        </p:txBody>
      </p:sp>
      <p:sp>
        <p:nvSpPr>
          <p:cNvPr id="673796" name="Oval 4"/>
          <p:cNvSpPr>
            <a:spLocks noChangeArrowheads="1"/>
          </p:cNvSpPr>
          <p:nvPr/>
        </p:nvSpPr>
        <p:spPr bwMode="auto">
          <a:xfrm>
            <a:off x="5105400" y="4038600"/>
            <a:ext cx="685800" cy="685800"/>
          </a:xfrm>
          <a:prstGeom prst="ellipse">
            <a:avLst/>
          </a:prstGeom>
          <a:solidFill>
            <a:schemeClr val="accent1"/>
          </a:solidFill>
          <a:ln w="9525">
            <a:solidFill>
              <a:schemeClr val="tx1"/>
            </a:solidFill>
            <a:round/>
          </a:ln>
          <a:effectLst/>
        </p:spPr>
        <p:txBody>
          <a:bodyPr wrap="none" anchor="ctr"/>
          <a:lstStyle/>
          <a:p>
            <a:endParaRPr lang="zh-CN" altLang="en-US">
              <a:latin typeface="+mn-ea"/>
              <a:ea typeface="+mn-ea"/>
            </a:endParaRPr>
          </a:p>
        </p:txBody>
      </p:sp>
      <p:sp>
        <p:nvSpPr>
          <p:cNvPr id="673797" name="Oval 5"/>
          <p:cNvSpPr>
            <a:spLocks noChangeArrowheads="1"/>
          </p:cNvSpPr>
          <p:nvPr/>
        </p:nvSpPr>
        <p:spPr bwMode="auto">
          <a:xfrm>
            <a:off x="5105400" y="3276600"/>
            <a:ext cx="685800" cy="685800"/>
          </a:xfrm>
          <a:prstGeom prst="ellipse">
            <a:avLst/>
          </a:prstGeom>
          <a:solidFill>
            <a:schemeClr val="accent1"/>
          </a:solidFill>
          <a:ln w="9525">
            <a:solidFill>
              <a:schemeClr val="tx1"/>
            </a:solidFill>
            <a:round/>
          </a:ln>
          <a:effectLst/>
        </p:spPr>
        <p:txBody>
          <a:bodyPr wrap="none" anchor="ctr"/>
          <a:lstStyle/>
          <a:p>
            <a:endParaRPr lang="zh-CN" altLang="en-US">
              <a:latin typeface="+mn-ea"/>
              <a:ea typeface="+mn-ea"/>
            </a:endParaRPr>
          </a:p>
        </p:txBody>
      </p:sp>
      <p:sp>
        <p:nvSpPr>
          <p:cNvPr id="673798" name="Oval 6"/>
          <p:cNvSpPr>
            <a:spLocks noChangeArrowheads="1"/>
          </p:cNvSpPr>
          <p:nvPr/>
        </p:nvSpPr>
        <p:spPr bwMode="auto">
          <a:xfrm>
            <a:off x="5105400" y="2514600"/>
            <a:ext cx="685800" cy="685800"/>
          </a:xfrm>
          <a:prstGeom prst="ellipse">
            <a:avLst/>
          </a:prstGeom>
          <a:solidFill>
            <a:schemeClr val="accent1"/>
          </a:solidFill>
          <a:ln w="9525">
            <a:solidFill>
              <a:schemeClr val="tx1"/>
            </a:solidFill>
            <a:round/>
          </a:ln>
          <a:effectLst/>
        </p:spPr>
        <p:txBody>
          <a:bodyPr wrap="none" anchor="ctr"/>
          <a:lstStyle/>
          <a:p>
            <a:endParaRPr lang="zh-CN" altLang="en-US">
              <a:latin typeface="+mn-ea"/>
              <a:ea typeface="+mn-ea"/>
            </a:endParaRPr>
          </a:p>
        </p:txBody>
      </p:sp>
      <p:sp>
        <p:nvSpPr>
          <p:cNvPr id="673799" name="Oval 7"/>
          <p:cNvSpPr>
            <a:spLocks noChangeArrowheads="1"/>
          </p:cNvSpPr>
          <p:nvPr/>
        </p:nvSpPr>
        <p:spPr bwMode="auto">
          <a:xfrm>
            <a:off x="5105400" y="4876800"/>
            <a:ext cx="685800" cy="685800"/>
          </a:xfrm>
          <a:prstGeom prst="ellipse">
            <a:avLst/>
          </a:prstGeom>
          <a:solidFill>
            <a:schemeClr val="accent1"/>
          </a:solidFill>
          <a:ln w="9525">
            <a:solidFill>
              <a:schemeClr val="tx1"/>
            </a:solidFill>
            <a:round/>
          </a:ln>
          <a:effectLst/>
        </p:spPr>
        <p:txBody>
          <a:bodyPr wrap="none" anchor="ctr"/>
          <a:lstStyle/>
          <a:p>
            <a:endParaRPr lang="zh-CN" altLang="en-US">
              <a:latin typeface="+mn-ea"/>
              <a:ea typeface="+mn-ea"/>
            </a:endParaRPr>
          </a:p>
        </p:txBody>
      </p:sp>
      <p:sp>
        <p:nvSpPr>
          <p:cNvPr id="673800" name="Oval 8"/>
          <p:cNvSpPr>
            <a:spLocks noChangeArrowheads="1"/>
          </p:cNvSpPr>
          <p:nvPr/>
        </p:nvSpPr>
        <p:spPr bwMode="auto">
          <a:xfrm>
            <a:off x="3276600" y="4876800"/>
            <a:ext cx="685800" cy="685800"/>
          </a:xfrm>
          <a:prstGeom prst="ellipse">
            <a:avLst/>
          </a:prstGeom>
          <a:solidFill>
            <a:schemeClr val="accent1"/>
          </a:solidFill>
          <a:ln w="9525">
            <a:solidFill>
              <a:schemeClr val="tx1"/>
            </a:solidFill>
            <a:round/>
          </a:ln>
          <a:effectLst/>
        </p:spPr>
        <p:txBody>
          <a:bodyPr wrap="none" anchor="ctr"/>
          <a:lstStyle/>
          <a:p>
            <a:endParaRPr lang="zh-CN" altLang="en-US">
              <a:latin typeface="+mn-ea"/>
              <a:ea typeface="+mn-ea"/>
            </a:endParaRPr>
          </a:p>
        </p:txBody>
      </p:sp>
      <p:sp>
        <p:nvSpPr>
          <p:cNvPr id="673801" name="Oval 9"/>
          <p:cNvSpPr>
            <a:spLocks noChangeArrowheads="1"/>
          </p:cNvSpPr>
          <p:nvPr/>
        </p:nvSpPr>
        <p:spPr bwMode="auto">
          <a:xfrm>
            <a:off x="1828800" y="4800600"/>
            <a:ext cx="685800" cy="685800"/>
          </a:xfrm>
          <a:prstGeom prst="ellipse">
            <a:avLst/>
          </a:prstGeom>
          <a:solidFill>
            <a:schemeClr val="accent1"/>
          </a:solidFill>
          <a:ln w="9525">
            <a:solidFill>
              <a:schemeClr val="tx1"/>
            </a:solidFill>
            <a:round/>
          </a:ln>
          <a:effectLst/>
        </p:spPr>
        <p:txBody>
          <a:bodyPr wrap="none" anchor="ctr"/>
          <a:lstStyle/>
          <a:p>
            <a:endParaRPr lang="zh-CN" altLang="en-US">
              <a:latin typeface="+mn-ea"/>
              <a:ea typeface="+mn-ea"/>
            </a:endParaRPr>
          </a:p>
        </p:txBody>
      </p:sp>
      <p:sp>
        <p:nvSpPr>
          <p:cNvPr id="673802" name="Oval 10"/>
          <p:cNvSpPr>
            <a:spLocks noChangeArrowheads="1"/>
          </p:cNvSpPr>
          <p:nvPr/>
        </p:nvSpPr>
        <p:spPr bwMode="auto">
          <a:xfrm>
            <a:off x="7162800" y="3657600"/>
            <a:ext cx="685800" cy="685800"/>
          </a:xfrm>
          <a:prstGeom prst="ellipse">
            <a:avLst/>
          </a:prstGeom>
          <a:solidFill>
            <a:schemeClr val="accent1"/>
          </a:solidFill>
          <a:ln w="9525">
            <a:solidFill>
              <a:schemeClr val="tx1"/>
            </a:solidFill>
            <a:round/>
          </a:ln>
          <a:effectLst/>
        </p:spPr>
        <p:txBody>
          <a:bodyPr wrap="none" anchor="ctr"/>
          <a:lstStyle/>
          <a:p>
            <a:endParaRPr lang="zh-CN" altLang="en-US">
              <a:latin typeface="+mn-ea"/>
              <a:ea typeface="+mn-ea"/>
            </a:endParaRPr>
          </a:p>
        </p:txBody>
      </p:sp>
      <p:sp>
        <p:nvSpPr>
          <p:cNvPr id="673803" name="Line 11"/>
          <p:cNvSpPr>
            <a:spLocks noChangeShapeType="1"/>
          </p:cNvSpPr>
          <p:nvPr/>
        </p:nvSpPr>
        <p:spPr bwMode="auto">
          <a:xfrm flipV="1">
            <a:off x="2819400" y="2819400"/>
            <a:ext cx="2133600" cy="76200"/>
          </a:xfrm>
          <a:prstGeom prst="line">
            <a:avLst/>
          </a:prstGeom>
          <a:noFill/>
          <a:ln w="19050">
            <a:solidFill>
              <a:srgbClr val="FFFFFF"/>
            </a:solidFill>
            <a:round/>
            <a:tailEnd type="triangle" w="med" len="lg"/>
          </a:ln>
          <a:effectLst/>
        </p:spPr>
        <p:txBody>
          <a:bodyPr wrap="none"/>
          <a:lstStyle/>
          <a:p>
            <a:endParaRPr lang="zh-CN" altLang="en-US">
              <a:latin typeface="+mn-ea"/>
              <a:ea typeface="+mn-ea"/>
            </a:endParaRPr>
          </a:p>
        </p:txBody>
      </p:sp>
      <p:sp>
        <p:nvSpPr>
          <p:cNvPr id="673804" name="Line 12"/>
          <p:cNvSpPr>
            <a:spLocks noChangeShapeType="1"/>
          </p:cNvSpPr>
          <p:nvPr/>
        </p:nvSpPr>
        <p:spPr bwMode="auto">
          <a:xfrm>
            <a:off x="2667000" y="3124200"/>
            <a:ext cx="2209800" cy="381000"/>
          </a:xfrm>
          <a:prstGeom prst="line">
            <a:avLst/>
          </a:prstGeom>
          <a:noFill/>
          <a:ln w="19050">
            <a:solidFill>
              <a:srgbClr val="FFFFFF"/>
            </a:solidFill>
            <a:round/>
            <a:tailEnd type="triangle" w="med" len="lg"/>
          </a:ln>
          <a:effectLst/>
        </p:spPr>
        <p:txBody>
          <a:bodyPr wrap="none"/>
          <a:lstStyle/>
          <a:p>
            <a:endParaRPr lang="zh-CN" altLang="en-US">
              <a:latin typeface="+mn-ea"/>
              <a:ea typeface="+mn-ea"/>
            </a:endParaRPr>
          </a:p>
        </p:txBody>
      </p:sp>
      <p:sp>
        <p:nvSpPr>
          <p:cNvPr id="673805" name="Line 13"/>
          <p:cNvSpPr>
            <a:spLocks noChangeShapeType="1"/>
          </p:cNvSpPr>
          <p:nvPr/>
        </p:nvSpPr>
        <p:spPr bwMode="auto">
          <a:xfrm>
            <a:off x="2590800" y="3276600"/>
            <a:ext cx="2438400" cy="1066800"/>
          </a:xfrm>
          <a:prstGeom prst="line">
            <a:avLst/>
          </a:prstGeom>
          <a:noFill/>
          <a:ln w="19050">
            <a:solidFill>
              <a:srgbClr val="FFFFFF"/>
            </a:solidFill>
            <a:round/>
            <a:tailEnd type="triangle" w="med" len="lg"/>
          </a:ln>
          <a:effectLst/>
        </p:spPr>
        <p:txBody>
          <a:bodyPr wrap="none"/>
          <a:lstStyle/>
          <a:p>
            <a:endParaRPr lang="zh-CN" altLang="en-US">
              <a:latin typeface="+mn-ea"/>
              <a:ea typeface="+mn-ea"/>
            </a:endParaRPr>
          </a:p>
        </p:txBody>
      </p:sp>
      <p:sp>
        <p:nvSpPr>
          <p:cNvPr id="673806" name="Line 14"/>
          <p:cNvSpPr>
            <a:spLocks noChangeShapeType="1"/>
          </p:cNvSpPr>
          <p:nvPr/>
        </p:nvSpPr>
        <p:spPr bwMode="auto">
          <a:xfrm>
            <a:off x="2590800" y="5181600"/>
            <a:ext cx="533400" cy="0"/>
          </a:xfrm>
          <a:prstGeom prst="line">
            <a:avLst/>
          </a:prstGeom>
          <a:noFill/>
          <a:ln w="19050">
            <a:solidFill>
              <a:srgbClr val="FFFFFF"/>
            </a:solidFill>
            <a:round/>
            <a:tailEnd type="triangle" w="med" len="lg"/>
          </a:ln>
          <a:effectLst/>
        </p:spPr>
        <p:txBody>
          <a:bodyPr wrap="none"/>
          <a:lstStyle/>
          <a:p>
            <a:endParaRPr lang="zh-CN" altLang="en-US">
              <a:latin typeface="+mn-ea"/>
              <a:ea typeface="+mn-ea"/>
            </a:endParaRPr>
          </a:p>
        </p:txBody>
      </p:sp>
      <p:sp>
        <p:nvSpPr>
          <p:cNvPr id="673807" name="Line 15"/>
          <p:cNvSpPr>
            <a:spLocks noChangeShapeType="1"/>
          </p:cNvSpPr>
          <p:nvPr/>
        </p:nvSpPr>
        <p:spPr bwMode="auto">
          <a:xfrm>
            <a:off x="1066800" y="2971800"/>
            <a:ext cx="685800" cy="0"/>
          </a:xfrm>
          <a:prstGeom prst="line">
            <a:avLst/>
          </a:prstGeom>
          <a:noFill/>
          <a:ln w="19050">
            <a:solidFill>
              <a:srgbClr val="FFFFFF"/>
            </a:solidFill>
            <a:round/>
            <a:tailEnd type="triangle" w="med" len="lg"/>
          </a:ln>
          <a:effectLst/>
        </p:spPr>
        <p:txBody>
          <a:bodyPr wrap="none"/>
          <a:lstStyle/>
          <a:p>
            <a:endParaRPr lang="zh-CN" altLang="en-US">
              <a:latin typeface="+mn-ea"/>
              <a:ea typeface="+mn-ea"/>
            </a:endParaRPr>
          </a:p>
        </p:txBody>
      </p:sp>
      <p:sp>
        <p:nvSpPr>
          <p:cNvPr id="673808" name="Line 16"/>
          <p:cNvSpPr>
            <a:spLocks noChangeShapeType="1"/>
          </p:cNvSpPr>
          <p:nvPr/>
        </p:nvSpPr>
        <p:spPr bwMode="auto">
          <a:xfrm>
            <a:off x="914400" y="5181600"/>
            <a:ext cx="609600" cy="0"/>
          </a:xfrm>
          <a:prstGeom prst="line">
            <a:avLst/>
          </a:prstGeom>
          <a:noFill/>
          <a:ln w="19050">
            <a:solidFill>
              <a:srgbClr val="FFFFFF"/>
            </a:solidFill>
            <a:round/>
            <a:tailEnd type="triangle" w="med" len="lg"/>
          </a:ln>
          <a:effectLst/>
        </p:spPr>
        <p:txBody>
          <a:bodyPr wrap="none"/>
          <a:lstStyle/>
          <a:p>
            <a:endParaRPr lang="zh-CN" altLang="en-US">
              <a:latin typeface="+mn-ea"/>
              <a:ea typeface="+mn-ea"/>
            </a:endParaRPr>
          </a:p>
        </p:txBody>
      </p:sp>
      <p:sp>
        <p:nvSpPr>
          <p:cNvPr id="673809" name="Line 17"/>
          <p:cNvSpPr>
            <a:spLocks noChangeShapeType="1"/>
          </p:cNvSpPr>
          <p:nvPr/>
        </p:nvSpPr>
        <p:spPr bwMode="auto">
          <a:xfrm>
            <a:off x="4038600" y="5257800"/>
            <a:ext cx="990600" cy="0"/>
          </a:xfrm>
          <a:prstGeom prst="line">
            <a:avLst/>
          </a:prstGeom>
          <a:noFill/>
          <a:ln w="19050">
            <a:solidFill>
              <a:srgbClr val="FFFFFF"/>
            </a:solidFill>
            <a:round/>
            <a:tailEnd type="triangle" w="med" len="lg"/>
          </a:ln>
          <a:effectLst/>
        </p:spPr>
        <p:txBody>
          <a:bodyPr wrap="none"/>
          <a:lstStyle/>
          <a:p>
            <a:endParaRPr lang="zh-CN" altLang="en-US">
              <a:latin typeface="+mn-ea"/>
              <a:ea typeface="+mn-ea"/>
            </a:endParaRPr>
          </a:p>
        </p:txBody>
      </p:sp>
      <p:sp>
        <p:nvSpPr>
          <p:cNvPr id="673810" name="Line 18"/>
          <p:cNvSpPr>
            <a:spLocks noChangeShapeType="1"/>
          </p:cNvSpPr>
          <p:nvPr/>
        </p:nvSpPr>
        <p:spPr bwMode="auto">
          <a:xfrm flipV="1">
            <a:off x="6019800" y="4343400"/>
            <a:ext cx="1066800" cy="838200"/>
          </a:xfrm>
          <a:prstGeom prst="line">
            <a:avLst/>
          </a:prstGeom>
          <a:noFill/>
          <a:ln w="19050">
            <a:solidFill>
              <a:srgbClr val="FFFFFF"/>
            </a:solidFill>
            <a:round/>
            <a:tailEnd type="triangle" w="med" len="lg"/>
          </a:ln>
          <a:effectLst/>
        </p:spPr>
        <p:txBody>
          <a:bodyPr wrap="none"/>
          <a:lstStyle/>
          <a:p>
            <a:endParaRPr lang="zh-CN" altLang="en-US">
              <a:latin typeface="+mn-ea"/>
              <a:ea typeface="+mn-ea"/>
            </a:endParaRPr>
          </a:p>
        </p:txBody>
      </p:sp>
      <p:sp>
        <p:nvSpPr>
          <p:cNvPr id="673811" name="Line 19"/>
          <p:cNvSpPr>
            <a:spLocks noChangeShapeType="1"/>
          </p:cNvSpPr>
          <p:nvPr/>
        </p:nvSpPr>
        <p:spPr bwMode="auto">
          <a:xfrm flipV="1">
            <a:off x="5867400" y="4114800"/>
            <a:ext cx="1219200" cy="152400"/>
          </a:xfrm>
          <a:prstGeom prst="line">
            <a:avLst/>
          </a:prstGeom>
          <a:noFill/>
          <a:ln w="19050">
            <a:solidFill>
              <a:srgbClr val="FFFFFF"/>
            </a:solidFill>
            <a:round/>
            <a:tailEnd type="triangle" w="med" len="lg"/>
          </a:ln>
          <a:effectLst/>
        </p:spPr>
        <p:txBody>
          <a:bodyPr wrap="none"/>
          <a:lstStyle/>
          <a:p>
            <a:endParaRPr lang="zh-CN" altLang="en-US">
              <a:latin typeface="+mn-ea"/>
              <a:ea typeface="+mn-ea"/>
            </a:endParaRPr>
          </a:p>
        </p:txBody>
      </p:sp>
      <p:sp>
        <p:nvSpPr>
          <p:cNvPr id="673812" name="Line 20"/>
          <p:cNvSpPr>
            <a:spLocks noChangeShapeType="1"/>
          </p:cNvSpPr>
          <p:nvPr/>
        </p:nvSpPr>
        <p:spPr bwMode="auto">
          <a:xfrm>
            <a:off x="5867400" y="3657600"/>
            <a:ext cx="1219200" cy="152400"/>
          </a:xfrm>
          <a:prstGeom prst="line">
            <a:avLst/>
          </a:prstGeom>
          <a:noFill/>
          <a:ln w="19050">
            <a:solidFill>
              <a:srgbClr val="FFFFFF"/>
            </a:solidFill>
            <a:round/>
            <a:tailEnd type="triangle" w="med" len="lg"/>
          </a:ln>
          <a:effectLst/>
        </p:spPr>
        <p:txBody>
          <a:bodyPr wrap="none"/>
          <a:lstStyle/>
          <a:p>
            <a:endParaRPr lang="zh-CN" altLang="en-US">
              <a:latin typeface="+mn-ea"/>
              <a:ea typeface="+mn-ea"/>
            </a:endParaRPr>
          </a:p>
        </p:txBody>
      </p:sp>
      <p:sp>
        <p:nvSpPr>
          <p:cNvPr id="24" name="矩形 23"/>
          <p:cNvSpPr/>
          <p:nvPr/>
        </p:nvSpPr>
        <p:spPr bwMode="auto">
          <a:xfrm>
            <a:off x="1228344" y="2339180"/>
            <a:ext cx="7001256" cy="3680619"/>
          </a:xfrm>
          <a:prstGeom prst="rect">
            <a:avLst/>
          </a:prstGeom>
          <a:no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spAutoFit/>
          </a:bodyPr>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25" name="Line 16"/>
          <p:cNvSpPr>
            <a:spLocks noChangeShapeType="1"/>
          </p:cNvSpPr>
          <p:nvPr/>
        </p:nvSpPr>
        <p:spPr bwMode="auto">
          <a:xfrm>
            <a:off x="7924800" y="3992880"/>
            <a:ext cx="609600" cy="0"/>
          </a:xfrm>
          <a:prstGeom prst="line">
            <a:avLst/>
          </a:prstGeom>
          <a:noFill/>
          <a:ln w="19050">
            <a:solidFill>
              <a:srgbClr val="FFFFFF"/>
            </a:solidFill>
            <a:round/>
            <a:tailEnd type="triangle" w="med" len="lg"/>
          </a:ln>
          <a:effectLst/>
        </p:spPr>
        <p:txBody>
          <a:bodyPr wrap="none"/>
          <a:lstStyle/>
          <a:p>
            <a:endParaRPr lang="zh-CN" altLang="en-US">
              <a:latin typeface="+mn-ea"/>
              <a:ea typeface="+mn-ea"/>
            </a:endParaRPr>
          </a:p>
        </p:txBody>
      </p:sp>
      <p:sp>
        <p:nvSpPr>
          <p:cNvPr id="26" name="Line 18"/>
          <p:cNvSpPr>
            <a:spLocks noChangeShapeType="1"/>
          </p:cNvSpPr>
          <p:nvPr/>
        </p:nvSpPr>
        <p:spPr bwMode="auto">
          <a:xfrm>
            <a:off x="5867400" y="2819400"/>
            <a:ext cx="1219200" cy="662783"/>
          </a:xfrm>
          <a:prstGeom prst="line">
            <a:avLst/>
          </a:prstGeom>
          <a:noFill/>
          <a:ln w="19050">
            <a:solidFill>
              <a:srgbClr val="FFFFFF"/>
            </a:solidFill>
            <a:round/>
            <a:tailEnd type="triangle" w="med" len="lg"/>
          </a:ln>
          <a:effectLst/>
        </p:spPr>
        <p:txBody>
          <a:bodyPr wrap="none"/>
          <a:lstStyle/>
          <a:p>
            <a:endParaRPr lang="zh-CN" altLang="en-US">
              <a:latin typeface="+mn-ea"/>
              <a:ea typeface="+mn-ea"/>
            </a:endParaRPr>
          </a:p>
        </p:txBody>
      </p:sp>
    </p:spTree>
  </p:cSld>
  <p:clrMapOvr>
    <a:masterClrMapping/>
  </p:clrMapOvr>
  <p:transition>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additive="base">
                                        <p:cTn id="7" dur="500" fill="hold"/>
                                        <p:tgtEl>
                                          <p:spTgt spid="24"/>
                                        </p:tgtEl>
                                        <p:attrNameLst>
                                          <p:attrName>ppt_x</p:attrName>
                                        </p:attrNameLst>
                                      </p:cBhvr>
                                      <p:tavLst>
                                        <p:tav tm="0">
                                          <p:val>
                                            <p:strVal val="#ppt_x"/>
                                          </p:val>
                                        </p:tav>
                                        <p:tav tm="100000">
                                          <p:val>
                                            <p:strVal val="#ppt_x"/>
                                          </p:val>
                                        </p:tav>
                                      </p:tavLst>
                                    </p:anim>
                                    <p:anim calcmode="lin" valueType="num">
                                      <p:cBhvr additive="base">
                                        <p:cTn id="8"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日期占位符 3"/>
          <p:cNvSpPr>
            <a:spLocks noGrp="1"/>
          </p:cNvSpPr>
          <p:nvPr>
            <p:ph type="dt" sz="half" idx="10"/>
          </p:nvPr>
        </p:nvSpPr>
        <p:spPr/>
        <p:txBody>
          <a:bodyPr/>
          <a:lstStyle/>
          <a:p>
            <a:fld id="{7596FA1F-3844-4834-BDC6-584CA3B0A310}" type="datetime1">
              <a:rPr lang="zh-CN" altLang="en-US">
                <a:latin typeface="+mn-ea"/>
                <a:ea typeface="+mn-ea"/>
              </a:rPr>
            </a:fld>
            <a:endParaRPr lang="en-US" altLang="zh-CN">
              <a:latin typeface="+mn-ea"/>
              <a:ea typeface="+mn-ea"/>
            </a:endParaRPr>
          </a:p>
        </p:txBody>
      </p:sp>
      <p:sp>
        <p:nvSpPr>
          <p:cNvPr id="16" name="灯片编号占位符 5"/>
          <p:cNvSpPr>
            <a:spLocks noGrp="1"/>
          </p:cNvSpPr>
          <p:nvPr>
            <p:ph type="sldNum" sz="quarter" idx="12"/>
          </p:nvPr>
        </p:nvSpPr>
        <p:spPr/>
        <p:txBody>
          <a:bodyPr/>
          <a:lstStyle/>
          <a:p>
            <a:fld id="{553C59E2-BEDA-4C8E-BA2A-08E866F7F5E3}" type="slidenum">
              <a:rPr lang="en-US" altLang="zh-CN">
                <a:latin typeface="+mn-ea"/>
                <a:ea typeface="+mn-ea"/>
              </a:rPr>
            </a:fld>
            <a:endParaRPr lang="en-US" altLang="zh-CN">
              <a:latin typeface="+mn-ea"/>
              <a:ea typeface="+mn-ea"/>
            </a:endParaRPr>
          </a:p>
        </p:txBody>
      </p:sp>
      <p:sp>
        <p:nvSpPr>
          <p:cNvPr id="858114" name="Text Box 2"/>
          <p:cNvSpPr txBox="1">
            <a:spLocks noChangeArrowheads="1"/>
          </p:cNvSpPr>
          <p:nvPr/>
        </p:nvSpPr>
        <p:spPr bwMode="auto">
          <a:xfrm>
            <a:off x="219075" y="533400"/>
            <a:ext cx="8763000" cy="1569660"/>
          </a:xfrm>
          <a:prstGeom prst="rect">
            <a:avLst/>
          </a:prstGeom>
          <a:solidFill>
            <a:schemeClr val="tx1"/>
          </a:solidFill>
          <a:ln w="9525">
            <a:noFill/>
            <a:miter lim="800000"/>
          </a:ln>
          <a:effectLst/>
        </p:spPr>
        <p:txBody>
          <a:bodyPr>
            <a:spAutoFit/>
          </a:bodyPr>
          <a:lstStyle/>
          <a:p>
            <a:r>
              <a:rPr kumimoji="1" lang="en-US" altLang="zh-CN" sz="3200" b="1">
                <a:solidFill>
                  <a:schemeClr val="accent1"/>
                </a:solidFill>
                <a:latin typeface="+mn-ea"/>
                <a:ea typeface="+mn-ea"/>
              </a:rPr>
              <a:t>6</a:t>
            </a:r>
            <a:r>
              <a:rPr kumimoji="1" lang="zh-CN" altLang="en-US" sz="3200" b="1">
                <a:solidFill>
                  <a:schemeClr val="accent1"/>
                </a:solidFill>
                <a:latin typeface="+mn-ea"/>
                <a:ea typeface="+mn-ea"/>
              </a:rPr>
              <a:t>）顺序内聚：模块中各成份密切相关，一个组成部分的输出作为另一个组成部分的输入。</a:t>
            </a:r>
            <a:endParaRPr kumimoji="1" lang="zh-CN" altLang="en-US" sz="3200" b="1">
              <a:solidFill>
                <a:schemeClr val="accent1"/>
              </a:solidFill>
              <a:latin typeface="+mn-ea"/>
              <a:ea typeface="+mn-ea"/>
            </a:endParaRPr>
          </a:p>
          <a:p>
            <a:r>
              <a:rPr kumimoji="1" lang="zh-CN" altLang="en-US" sz="3200" b="1">
                <a:solidFill>
                  <a:schemeClr val="accent1"/>
                </a:solidFill>
                <a:latin typeface="+mn-ea"/>
                <a:ea typeface="+mn-ea"/>
              </a:rPr>
              <a:t>但功能不单一</a:t>
            </a:r>
            <a:endParaRPr kumimoji="1" lang="zh-CN" altLang="en-US" sz="3200" b="1">
              <a:solidFill>
                <a:schemeClr val="accent1"/>
              </a:solidFill>
              <a:latin typeface="+mn-ea"/>
              <a:ea typeface="+mn-ea"/>
            </a:endParaRPr>
          </a:p>
        </p:txBody>
      </p:sp>
      <p:sp>
        <p:nvSpPr>
          <p:cNvPr id="858134" name="Oval 22"/>
          <p:cNvSpPr>
            <a:spLocks noChangeArrowheads="1"/>
          </p:cNvSpPr>
          <p:nvPr/>
        </p:nvSpPr>
        <p:spPr bwMode="auto">
          <a:xfrm>
            <a:off x="3505200" y="2286000"/>
            <a:ext cx="2057400" cy="1600200"/>
          </a:xfrm>
          <a:prstGeom prst="ellipse">
            <a:avLst/>
          </a:prstGeom>
          <a:solidFill>
            <a:schemeClr val="accent1"/>
          </a:solidFill>
          <a:ln w="9525">
            <a:solidFill>
              <a:schemeClr val="tx1"/>
            </a:solidFill>
            <a:round/>
          </a:ln>
          <a:effectLst/>
        </p:spPr>
        <p:txBody>
          <a:bodyPr wrap="none" anchor="ctr"/>
          <a:lstStyle/>
          <a:p>
            <a:pPr algn="ctr"/>
            <a:r>
              <a:rPr kumimoji="1" lang="zh-CN" altLang="en-US" sz="2400" b="1">
                <a:latin typeface="+mn-ea"/>
                <a:ea typeface="+mn-ea"/>
              </a:rPr>
              <a:t>计算工龄</a:t>
            </a:r>
            <a:endParaRPr kumimoji="1" lang="zh-CN" altLang="en-US" sz="2400" b="1">
              <a:latin typeface="+mn-ea"/>
              <a:ea typeface="+mn-ea"/>
            </a:endParaRPr>
          </a:p>
        </p:txBody>
      </p:sp>
      <p:sp>
        <p:nvSpPr>
          <p:cNvPr id="858135" name="Oval 23"/>
          <p:cNvSpPr>
            <a:spLocks noChangeArrowheads="1"/>
          </p:cNvSpPr>
          <p:nvPr/>
        </p:nvSpPr>
        <p:spPr bwMode="auto">
          <a:xfrm>
            <a:off x="6096000" y="2590800"/>
            <a:ext cx="1219200" cy="1143000"/>
          </a:xfrm>
          <a:prstGeom prst="ellipse">
            <a:avLst/>
          </a:prstGeom>
          <a:solidFill>
            <a:schemeClr val="accent1"/>
          </a:solidFill>
          <a:ln w="9525">
            <a:solidFill>
              <a:schemeClr val="tx1"/>
            </a:solidFill>
            <a:round/>
          </a:ln>
          <a:effectLst/>
        </p:spPr>
        <p:txBody>
          <a:bodyPr wrap="none" anchor="ctr"/>
          <a:lstStyle/>
          <a:p>
            <a:pPr algn="ctr"/>
            <a:r>
              <a:rPr kumimoji="1" lang="zh-CN" altLang="en-US" sz="2400" b="1">
                <a:latin typeface="+mn-ea"/>
                <a:ea typeface="+mn-ea"/>
              </a:rPr>
              <a:t>输出</a:t>
            </a:r>
            <a:endParaRPr kumimoji="1" lang="zh-CN" altLang="en-US" sz="2400" b="1">
              <a:latin typeface="+mn-ea"/>
              <a:ea typeface="+mn-ea"/>
            </a:endParaRPr>
          </a:p>
          <a:p>
            <a:pPr algn="ctr"/>
            <a:r>
              <a:rPr kumimoji="1" lang="zh-CN" altLang="en-US" sz="2400" b="1">
                <a:latin typeface="+mn-ea"/>
                <a:ea typeface="+mn-ea"/>
              </a:rPr>
              <a:t>工龄</a:t>
            </a:r>
            <a:endParaRPr kumimoji="1" lang="zh-CN" altLang="en-US" sz="2400" b="1">
              <a:latin typeface="+mn-ea"/>
              <a:ea typeface="+mn-ea"/>
            </a:endParaRPr>
          </a:p>
        </p:txBody>
      </p:sp>
      <p:sp>
        <p:nvSpPr>
          <p:cNvPr id="858137" name="Line 25"/>
          <p:cNvSpPr>
            <a:spLocks noChangeShapeType="1"/>
          </p:cNvSpPr>
          <p:nvPr/>
        </p:nvSpPr>
        <p:spPr bwMode="auto">
          <a:xfrm>
            <a:off x="1371600" y="3124200"/>
            <a:ext cx="2133600" cy="0"/>
          </a:xfrm>
          <a:prstGeom prst="line">
            <a:avLst/>
          </a:prstGeom>
          <a:noFill/>
          <a:ln w="38100">
            <a:solidFill>
              <a:srgbClr val="FFFFFF"/>
            </a:solidFill>
            <a:round/>
            <a:tailEnd type="stealth" w="lg" len="lg"/>
          </a:ln>
          <a:effectLst/>
        </p:spPr>
        <p:txBody>
          <a:bodyPr wrap="none" anchor="ctr"/>
          <a:lstStyle/>
          <a:p>
            <a:endParaRPr lang="zh-CN" altLang="en-US">
              <a:latin typeface="+mn-ea"/>
              <a:ea typeface="+mn-ea"/>
            </a:endParaRPr>
          </a:p>
        </p:txBody>
      </p:sp>
      <p:sp>
        <p:nvSpPr>
          <p:cNvPr id="858138" name="Line 26"/>
          <p:cNvSpPr>
            <a:spLocks noChangeShapeType="1"/>
          </p:cNvSpPr>
          <p:nvPr/>
        </p:nvSpPr>
        <p:spPr bwMode="auto">
          <a:xfrm>
            <a:off x="5562600" y="3124200"/>
            <a:ext cx="533400" cy="0"/>
          </a:xfrm>
          <a:prstGeom prst="line">
            <a:avLst/>
          </a:prstGeom>
          <a:noFill/>
          <a:ln w="38100">
            <a:solidFill>
              <a:srgbClr val="FFFFFF"/>
            </a:solidFill>
            <a:round/>
            <a:tailEnd type="stealth" w="lg" len="lg"/>
          </a:ln>
          <a:effectLst/>
        </p:spPr>
        <p:txBody>
          <a:bodyPr wrap="none" anchor="ctr"/>
          <a:lstStyle/>
          <a:p>
            <a:endParaRPr lang="zh-CN" altLang="en-US">
              <a:latin typeface="+mn-ea"/>
              <a:ea typeface="+mn-ea"/>
            </a:endParaRPr>
          </a:p>
        </p:txBody>
      </p:sp>
      <p:sp>
        <p:nvSpPr>
          <p:cNvPr id="858139" name="Line 27"/>
          <p:cNvSpPr>
            <a:spLocks noChangeShapeType="1"/>
          </p:cNvSpPr>
          <p:nvPr/>
        </p:nvSpPr>
        <p:spPr bwMode="auto">
          <a:xfrm>
            <a:off x="7315200" y="3200400"/>
            <a:ext cx="838200" cy="0"/>
          </a:xfrm>
          <a:prstGeom prst="line">
            <a:avLst/>
          </a:prstGeom>
          <a:noFill/>
          <a:ln w="38100">
            <a:solidFill>
              <a:srgbClr val="FFFFFF"/>
            </a:solidFill>
            <a:round/>
            <a:tailEnd type="stealth" w="lg" len="lg"/>
          </a:ln>
          <a:effectLst/>
        </p:spPr>
        <p:txBody>
          <a:bodyPr wrap="none" anchor="ctr"/>
          <a:lstStyle/>
          <a:p>
            <a:endParaRPr lang="zh-CN" altLang="en-US">
              <a:latin typeface="+mn-ea"/>
              <a:ea typeface="+mn-ea"/>
            </a:endParaRPr>
          </a:p>
        </p:txBody>
      </p:sp>
      <p:sp>
        <p:nvSpPr>
          <p:cNvPr id="858142" name="Oval 30"/>
          <p:cNvSpPr>
            <a:spLocks noChangeArrowheads="1"/>
          </p:cNvSpPr>
          <p:nvPr/>
        </p:nvSpPr>
        <p:spPr bwMode="auto">
          <a:xfrm>
            <a:off x="3505200" y="4648200"/>
            <a:ext cx="2057400" cy="1600200"/>
          </a:xfrm>
          <a:prstGeom prst="ellipse">
            <a:avLst/>
          </a:prstGeom>
          <a:solidFill>
            <a:schemeClr val="accent1"/>
          </a:solidFill>
          <a:ln w="9525">
            <a:solidFill>
              <a:schemeClr val="tx1"/>
            </a:solidFill>
            <a:round/>
          </a:ln>
          <a:effectLst/>
        </p:spPr>
        <p:txBody>
          <a:bodyPr wrap="none" anchor="ctr"/>
          <a:lstStyle/>
          <a:p>
            <a:pPr algn="ctr"/>
            <a:r>
              <a:rPr kumimoji="1" lang="zh-CN" altLang="en-US" sz="2400" b="1">
                <a:latin typeface="+mn-ea"/>
                <a:ea typeface="+mn-ea"/>
              </a:rPr>
              <a:t>计算工资</a:t>
            </a:r>
            <a:endParaRPr kumimoji="1" lang="zh-CN" altLang="en-US" sz="2400" b="1">
              <a:latin typeface="+mn-ea"/>
              <a:ea typeface="+mn-ea"/>
            </a:endParaRPr>
          </a:p>
        </p:txBody>
      </p:sp>
      <p:sp>
        <p:nvSpPr>
          <p:cNvPr id="858143" name="Oval 31"/>
          <p:cNvSpPr>
            <a:spLocks noChangeArrowheads="1"/>
          </p:cNvSpPr>
          <p:nvPr/>
        </p:nvSpPr>
        <p:spPr bwMode="auto">
          <a:xfrm>
            <a:off x="6096000" y="4953000"/>
            <a:ext cx="1219200" cy="1143000"/>
          </a:xfrm>
          <a:prstGeom prst="ellipse">
            <a:avLst/>
          </a:prstGeom>
          <a:solidFill>
            <a:schemeClr val="accent1"/>
          </a:solidFill>
          <a:ln w="9525">
            <a:solidFill>
              <a:schemeClr val="tx1"/>
            </a:solidFill>
            <a:round/>
          </a:ln>
          <a:effectLst/>
        </p:spPr>
        <p:txBody>
          <a:bodyPr wrap="none" anchor="ctr"/>
          <a:lstStyle/>
          <a:p>
            <a:pPr algn="ctr"/>
            <a:r>
              <a:rPr kumimoji="1" lang="zh-CN" altLang="en-US" sz="2400" b="1">
                <a:latin typeface="+mn-ea"/>
                <a:ea typeface="+mn-ea"/>
              </a:rPr>
              <a:t>输出</a:t>
            </a:r>
            <a:endParaRPr kumimoji="1" lang="zh-CN" altLang="en-US" sz="2400" b="1">
              <a:latin typeface="+mn-ea"/>
              <a:ea typeface="+mn-ea"/>
            </a:endParaRPr>
          </a:p>
          <a:p>
            <a:pPr algn="ctr"/>
            <a:r>
              <a:rPr kumimoji="1" lang="zh-CN" altLang="en-US" sz="2400" b="1">
                <a:latin typeface="+mn-ea"/>
                <a:ea typeface="+mn-ea"/>
              </a:rPr>
              <a:t>工资</a:t>
            </a:r>
            <a:endParaRPr kumimoji="1" lang="zh-CN" altLang="en-US" sz="2400" b="1">
              <a:latin typeface="+mn-ea"/>
              <a:ea typeface="+mn-ea"/>
            </a:endParaRPr>
          </a:p>
        </p:txBody>
      </p:sp>
      <p:sp>
        <p:nvSpPr>
          <p:cNvPr id="858144" name="Line 32"/>
          <p:cNvSpPr>
            <a:spLocks noChangeShapeType="1"/>
          </p:cNvSpPr>
          <p:nvPr/>
        </p:nvSpPr>
        <p:spPr bwMode="auto">
          <a:xfrm>
            <a:off x="5562600" y="5486400"/>
            <a:ext cx="533400" cy="0"/>
          </a:xfrm>
          <a:prstGeom prst="line">
            <a:avLst/>
          </a:prstGeom>
          <a:noFill/>
          <a:ln w="38100">
            <a:solidFill>
              <a:srgbClr val="FFFFFF"/>
            </a:solidFill>
            <a:round/>
            <a:tailEnd type="stealth" w="lg" len="lg"/>
          </a:ln>
          <a:effectLst/>
        </p:spPr>
        <p:txBody>
          <a:bodyPr wrap="none" anchor="ctr"/>
          <a:lstStyle/>
          <a:p>
            <a:endParaRPr lang="zh-CN" altLang="en-US">
              <a:latin typeface="+mn-ea"/>
              <a:ea typeface="+mn-ea"/>
            </a:endParaRPr>
          </a:p>
        </p:txBody>
      </p:sp>
      <p:sp>
        <p:nvSpPr>
          <p:cNvPr id="858145" name="Line 33"/>
          <p:cNvSpPr>
            <a:spLocks noChangeShapeType="1"/>
          </p:cNvSpPr>
          <p:nvPr/>
        </p:nvSpPr>
        <p:spPr bwMode="auto">
          <a:xfrm>
            <a:off x="7315200" y="5562600"/>
            <a:ext cx="838200" cy="0"/>
          </a:xfrm>
          <a:prstGeom prst="line">
            <a:avLst/>
          </a:prstGeom>
          <a:noFill/>
          <a:ln w="38100">
            <a:solidFill>
              <a:srgbClr val="FFFFFF"/>
            </a:solidFill>
            <a:round/>
            <a:tailEnd type="stealth" w="lg" len="lg"/>
          </a:ln>
          <a:effectLst/>
        </p:spPr>
        <p:txBody>
          <a:bodyPr wrap="none" anchor="ctr"/>
          <a:lstStyle/>
          <a:p>
            <a:endParaRPr lang="zh-CN" altLang="en-US">
              <a:latin typeface="+mn-ea"/>
              <a:ea typeface="+mn-ea"/>
            </a:endParaRPr>
          </a:p>
        </p:txBody>
      </p:sp>
      <p:cxnSp>
        <p:nvCxnSpPr>
          <p:cNvPr id="858146" name="AutoShape 34"/>
          <p:cNvCxnSpPr>
            <a:cxnSpLocks noChangeShapeType="1"/>
            <a:stCxn id="858134" idx="4"/>
            <a:endCxn id="858142" idx="0"/>
          </p:cNvCxnSpPr>
          <p:nvPr/>
        </p:nvCxnSpPr>
        <p:spPr bwMode="auto">
          <a:xfrm>
            <a:off x="4533900" y="3886200"/>
            <a:ext cx="0" cy="762000"/>
          </a:xfrm>
          <a:prstGeom prst="straightConnector1">
            <a:avLst/>
          </a:prstGeom>
          <a:noFill/>
          <a:ln w="76200">
            <a:solidFill>
              <a:srgbClr val="FFFFFF"/>
            </a:solidFill>
            <a:round/>
            <a:tailEnd type="stealth" w="lg" len="lg"/>
          </a:ln>
          <a:effectLst/>
        </p:spPr>
      </p:cxnSp>
      <p:sp>
        <p:nvSpPr>
          <p:cNvPr id="858147" name="Rectangle 35"/>
          <p:cNvSpPr>
            <a:spLocks noChangeArrowheads="1"/>
          </p:cNvSpPr>
          <p:nvPr/>
        </p:nvSpPr>
        <p:spPr bwMode="auto">
          <a:xfrm>
            <a:off x="1600200" y="3352800"/>
            <a:ext cx="1606550" cy="519113"/>
          </a:xfrm>
          <a:prstGeom prst="rect">
            <a:avLst/>
          </a:prstGeom>
          <a:noFill/>
          <a:ln w="9525" algn="ctr">
            <a:noFill/>
            <a:miter lim="800000"/>
          </a:ln>
          <a:effectLst/>
        </p:spPr>
        <p:txBody>
          <a:bodyPr wrap="none">
            <a:spAutoFit/>
          </a:bodyPr>
          <a:lstStyle/>
          <a:p>
            <a:pPr>
              <a:spcBef>
                <a:spcPct val="30000"/>
              </a:spcBef>
            </a:pPr>
            <a:r>
              <a:rPr lang="zh-CN" altLang="en-US" sz="2800">
                <a:latin typeface="+mn-ea"/>
                <a:ea typeface="+mn-ea"/>
              </a:rPr>
              <a:t>工作日期</a:t>
            </a:r>
            <a:endParaRPr lang="zh-CN" altLang="en-US" sz="2800">
              <a:latin typeface="+mn-ea"/>
              <a:ea typeface="+mn-ea"/>
            </a:endParaRPr>
          </a:p>
        </p:txBody>
      </p:sp>
      <p:sp>
        <p:nvSpPr>
          <p:cNvPr id="18" name="矩形 17"/>
          <p:cNvSpPr/>
          <p:nvPr/>
        </p:nvSpPr>
        <p:spPr bwMode="auto">
          <a:xfrm>
            <a:off x="3089275" y="2239963"/>
            <a:ext cx="4946650" cy="4061620"/>
          </a:xfrm>
          <a:prstGeom prst="rect">
            <a:avLst/>
          </a:prstGeom>
          <a:no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spAutoFit/>
          </a:bodyPr>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Tree>
  </p:cSld>
  <p:clrMapOvr>
    <a:masterClrMapping/>
  </p:clrMapOvr>
  <p:transition>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858146"/>
                                        </p:tgtEl>
                                        <p:attrNameLst>
                                          <p:attrName>style.visibility</p:attrName>
                                        </p:attrNameLst>
                                      </p:cBhvr>
                                      <p:to>
                                        <p:strVal val="visible"/>
                                      </p:to>
                                    </p:set>
                                    <p:animEffect transition="in" filter="strips(downLeft)">
                                      <p:cBhvr>
                                        <p:cTn id="7" dur="500"/>
                                        <p:tgtEl>
                                          <p:spTgt spid="85814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858142"/>
                                        </p:tgtEl>
                                        <p:attrNameLst>
                                          <p:attrName>style.visibility</p:attrName>
                                        </p:attrNameLst>
                                      </p:cBhvr>
                                      <p:to>
                                        <p:strVal val="visible"/>
                                      </p:to>
                                    </p:set>
                                    <p:anim calcmode="lin" valueType="num">
                                      <p:cBhvr additive="base">
                                        <p:cTn id="12" dur="500" fill="hold"/>
                                        <p:tgtEl>
                                          <p:spTgt spid="858142"/>
                                        </p:tgtEl>
                                        <p:attrNameLst>
                                          <p:attrName>ppt_x</p:attrName>
                                        </p:attrNameLst>
                                      </p:cBhvr>
                                      <p:tavLst>
                                        <p:tav tm="0">
                                          <p:val>
                                            <p:strVal val="0-#ppt_w/2"/>
                                          </p:val>
                                        </p:tav>
                                        <p:tav tm="100000">
                                          <p:val>
                                            <p:strVal val="#ppt_x"/>
                                          </p:val>
                                        </p:tav>
                                      </p:tavLst>
                                    </p:anim>
                                    <p:anim calcmode="lin" valueType="num">
                                      <p:cBhvr additive="base">
                                        <p:cTn id="13" dur="500" fill="hold"/>
                                        <p:tgtEl>
                                          <p:spTgt spid="858142"/>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858144"/>
                                        </p:tgtEl>
                                        <p:attrNameLst>
                                          <p:attrName>style.visibility</p:attrName>
                                        </p:attrNameLst>
                                      </p:cBhvr>
                                      <p:to>
                                        <p:strVal val="visible"/>
                                      </p:to>
                                    </p:set>
                                    <p:anim calcmode="lin" valueType="num">
                                      <p:cBhvr additive="base">
                                        <p:cTn id="18" dur="500" fill="hold"/>
                                        <p:tgtEl>
                                          <p:spTgt spid="858144"/>
                                        </p:tgtEl>
                                        <p:attrNameLst>
                                          <p:attrName>ppt_x</p:attrName>
                                        </p:attrNameLst>
                                      </p:cBhvr>
                                      <p:tavLst>
                                        <p:tav tm="0">
                                          <p:val>
                                            <p:strVal val="0-#ppt_w/2"/>
                                          </p:val>
                                        </p:tav>
                                        <p:tav tm="100000">
                                          <p:val>
                                            <p:strVal val="#ppt_x"/>
                                          </p:val>
                                        </p:tav>
                                      </p:tavLst>
                                    </p:anim>
                                    <p:anim calcmode="lin" valueType="num">
                                      <p:cBhvr additive="base">
                                        <p:cTn id="19" dur="500" fill="hold"/>
                                        <p:tgtEl>
                                          <p:spTgt spid="858144"/>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858143"/>
                                        </p:tgtEl>
                                        <p:attrNameLst>
                                          <p:attrName>style.visibility</p:attrName>
                                        </p:attrNameLst>
                                      </p:cBhvr>
                                      <p:to>
                                        <p:strVal val="visible"/>
                                      </p:to>
                                    </p:set>
                                    <p:anim calcmode="lin" valueType="num">
                                      <p:cBhvr additive="base">
                                        <p:cTn id="24" dur="500" fill="hold"/>
                                        <p:tgtEl>
                                          <p:spTgt spid="858143"/>
                                        </p:tgtEl>
                                        <p:attrNameLst>
                                          <p:attrName>ppt_x</p:attrName>
                                        </p:attrNameLst>
                                      </p:cBhvr>
                                      <p:tavLst>
                                        <p:tav tm="0">
                                          <p:val>
                                            <p:strVal val="0-#ppt_w/2"/>
                                          </p:val>
                                        </p:tav>
                                        <p:tav tm="100000">
                                          <p:val>
                                            <p:strVal val="#ppt_x"/>
                                          </p:val>
                                        </p:tav>
                                      </p:tavLst>
                                    </p:anim>
                                    <p:anim calcmode="lin" valueType="num">
                                      <p:cBhvr additive="base">
                                        <p:cTn id="25" dur="500" fill="hold"/>
                                        <p:tgtEl>
                                          <p:spTgt spid="858143"/>
                                        </p:tgtEl>
                                        <p:attrNameLst>
                                          <p:attrName>ppt_y</p:attrName>
                                        </p:attrNameLst>
                                      </p:cBhvr>
                                      <p:tavLst>
                                        <p:tav tm="0">
                                          <p:val>
                                            <p:strVal val="#ppt_y"/>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8" fill="hold" grpId="0" nodeType="clickEffect">
                                  <p:stCondLst>
                                    <p:cond delay="0"/>
                                  </p:stCondLst>
                                  <p:childTnLst>
                                    <p:set>
                                      <p:cBhvr>
                                        <p:cTn id="29" dur="1" fill="hold">
                                          <p:stCondLst>
                                            <p:cond delay="0"/>
                                          </p:stCondLst>
                                        </p:cTn>
                                        <p:tgtEl>
                                          <p:spTgt spid="858145"/>
                                        </p:tgtEl>
                                        <p:attrNameLst>
                                          <p:attrName>style.visibility</p:attrName>
                                        </p:attrNameLst>
                                      </p:cBhvr>
                                      <p:to>
                                        <p:strVal val="visible"/>
                                      </p:to>
                                    </p:set>
                                    <p:anim calcmode="lin" valueType="num">
                                      <p:cBhvr additive="base">
                                        <p:cTn id="30" dur="500" fill="hold"/>
                                        <p:tgtEl>
                                          <p:spTgt spid="858145"/>
                                        </p:tgtEl>
                                        <p:attrNameLst>
                                          <p:attrName>ppt_x</p:attrName>
                                        </p:attrNameLst>
                                      </p:cBhvr>
                                      <p:tavLst>
                                        <p:tav tm="0">
                                          <p:val>
                                            <p:strVal val="0-#ppt_w/2"/>
                                          </p:val>
                                        </p:tav>
                                        <p:tav tm="100000">
                                          <p:val>
                                            <p:strVal val="#ppt_x"/>
                                          </p:val>
                                        </p:tav>
                                      </p:tavLst>
                                    </p:anim>
                                    <p:anim calcmode="lin" valueType="num">
                                      <p:cBhvr additive="base">
                                        <p:cTn id="31" dur="500" fill="hold"/>
                                        <p:tgtEl>
                                          <p:spTgt spid="85814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8142" grpId="0" animBg="1" autoUpdateAnimBg="0"/>
      <p:bldP spid="858143" grpId="0" animBg="1" autoUpdateAnimBg="0"/>
      <p:bldP spid="858144" grpId="0" animBg="1"/>
      <p:bldP spid="85814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F308C699-AD04-46D6-BB8E-0D68E263CAAE}" type="datetime1">
              <a:rPr lang="zh-CN" altLang="en-US"/>
            </a:fld>
            <a:endParaRPr lang="en-US" altLang="zh-CN"/>
          </a:p>
        </p:txBody>
      </p:sp>
      <p:sp>
        <p:nvSpPr>
          <p:cNvPr id="5" name="灯片编号占位符 4"/>
          <p:cNvSpPr>
            <a:spLocks noGrp="1"/>
          </p:cNvSpPr>
          <p:nvPr>
            <p:ph type="sldNum" sz="quarter" idx="11"/>
          </p:nvPr>
        </p:nvSpPr>
        <p:spPr/>
        <p:txBody>
          <a:bodyPr/>
          <a:lstStyle/>
          <a:p>
            <a:fld id="{D8F57886-2AB2-4D31-8C3D-1381CB1768AA}" type="slidenum">
              <a:rPr lang="en-US" altLang="zh-CN"/>
            </a:fld>
            <a:endParaRPr lang="en-US" altLang="zh-CN"/>
          </a:p>
        </p:txBody>
      </p:sp>
      <p:sp>
        <p:nvSpPr>
          <p:cNvPr id="490498" name="Rectangle 2"/>
          <p:cNvSpPr>
            <a:spLocks noGrp="1" noChangeArrowheads="1"/>
          </p:cNvSpPr>
          <p:nvPr>
            <p:ph type="title"/>
          </p:nvPr>
        </p:nvSpPr>
        <p:spPr>
          <a:xfrm>
            <a:off x="2916238" y="88900"/>
            <a:ext cx="5922962" cy="673100"/>
          </a:xfrm>
        </p:spPr>
        <p:txBody>
          <a:bodyPr/>
          <a:lstStyle/>
          <a:p>
            <a:r>
              <a:rPr lang="en-US" altLang="zh-CN"/>
              <a:t>4.1</a:t>
            </a:r>
            <a:r>
              <a:rPr lang="zh-CN" altLang="en-US"/>
              <a:t>概要设计的任务</a:t>
            </a:r>
            <a:endParaRPr lang="zh-CN" altLang="en-US"/>
          </a:p>
        </p:txBody>
      </p:sp>
      <p:sp>
        <p:nvSpPr>
          <p:cNvPr id="490499" name="Rectangle 3"/>
          <p:cNvSpPr>
            <a:spLocks noGrp="1" noChangeArrowheads="1"/>
          </p:cNvSpPr>
          <p:nvPr>
            <p:ph type="body" idx="1"/>
          </p:nvPr>
        </p:nvSpPr>
        <p:spPr>
          <a:xfrm>
            <a:off x="457200" y="1066800"/>
            <a:ext cx="8382000" cy="5029200"/>
          </a:xfrm>
        </p:spPr>
        <p:txBody>
          <a:bodyPr/>
          <a:lstStyle/>
          <a:p>
            <a:r>
              <a:rPr lang="en-US" altLang="zh-CN">
                <a:solidFill>
                  <a:srgbClr val="CC0000"/>
                </a:solidFill>
              </a:rPr>
              <a:t>【</a:t>
            </a:r>
            <a:r>
              <a:rPr lang="zh-CN" altLang="en-US">
                <a:solidFill>
                  <a:srgbClr val="CC0000"/>
                </a:solidFill>
              </a:rPr>
              <a:t>起点</a:t>
            </a:r>
            <a:r>
              <a:rPr lang="en-US" altLang="zh-CN">
                <a:solidFill>
                  <a:srgbClr val="CC0000"/>
                </a:solidFill>
              </a:rPr>
              <a:t>】</a:t>
            </a:r>
            <a:endParaRPr lang="en-US" altLang="zh-CN">
              <a:solidFill>
                <a:schemeClr val="tx2"/>
              </a:solidFill>
            </a:endParaRPr>
          </a:p>
          <a:p>
            <a:pPr lvl="1"/>
            <a:r>
              <a:rPr lang="zh-CN" altLang="en-US">
                <a:solidFill>
                  <a:schemeClr val="tx2"/>
                </a:solidFill>
              </a:rPr>
              <a:t>需求分析阶段得出的</a:t>
            </a:r>
            <a:r>
              <a:rPr lang="en-US" altLang="zh-CN">
                <a:solidFill>
                  <a:srgbClr val="0000FF"/>
                </a:solidFill>
              </a:rPr>
              <a:t>DFD</a:t>
            </a:r>
            <a:r>
              <a:rPr lang="zh-CN" altLang="en-US">
                <a:solidFill>
                  <a:srgbClr val="0000FF"/>
                </a:solidFill>
              </a:rPr>
              <a:t>图，数据字典</a:t>
            </a:r>
            <a:endParaRPr lang="zh-CN" altLang="en-US">
              <a:solidFill>
                <a:srgbClr val="0000FF"/>
              </a:solidFill>
            </a:endParaRPr>
          </a:p>
          <a:p>
            <a:r>
              <a:rPr lang="en-US" altLang="zh-CN">
                <a:solidFill>
                  <a:srgbClr val="CC0000"/>
                </a:solidFill>
              </a:rPr>
              <a:t>【</a:t>
            </a:r>
            <a:r>
              <a:rPr lang="zh-CN" altLang="en-US">
                <a:solidFill>
                  <a:srgbClr val="CC0000"/>
                </a:solidFill>
              </a:rPr>
              <a:t>任务</a:t>
            </a:r>
            <a:r>
              <a:rPr lang="en-US" altLang="zh-CN">
                <a:solidFill>
                  <a:srgbClr val="CC0000"/>
                </a:solidFill>
              </a:rPr>
              <a:t>】</a:t>
            </a:r>
            <a:endParaRPr lang="en-US" altLang="zh-CN">
              <a:solidFill>
                <a:srgbClr val="CC0000"/>
              </a:solidFill>
            </a:endParaRPr>
          </a:p>
          <a:p>
            <a:pPr lvl="1"/>
            <a:r>
              <a:rPr lang="zh-CN" altLang="en-US">
                <a:solidFill>
                  <a:schemeClr val="tx2"/>
                </a:solidFill>
              </a:rPr>
              <a:t>从需求分析阶段的工作结果出发，进行</a:t>
            </a:r>
            <a:r>
              <a:rPr lang="zh-CN" altLang="en-US">
                <a:solidFill>
                  <a:srgbClr val="0000FF"/>
                </a:solidFill>
              </a:rPr>
              <a:t>软件结构设计</a:t>
            </a:r>
            <a:r>
              <a:rPr lang="zh-CN" altLang="en-US">
                <a:solidFill>
                  <a:schemeClr val="tx2"/>
                </a:solidFill>
              </a:rPr>
              <a:t>与</a:t>
            </a:r>
            <a:r>
              <a:rPr lang="zh-CN" altLang="en-US">
                <a:solidFill>
                  <a:srgbClr val="0000FF"/>
                </a:solidFill>
              </a:rPr>
              <a:t>数据设计</a:t>
            </a:r>
            <a:r>
              <a:rPr lang="zh-CN" altLang="en-US">
                <a:solidFill>
                  <a:schemeClr val="tx2"/>
                </a:solidFill>
              </a:rPr>
              <a:t>，编写</a:t>
            </a:r>
            <a:r>
              <a:rPr lang="en-US" altLang="zh-CN">
                <a:solidFill>
                  <a:srgbClr val="0000FF"/>
                </a:solidFill>
              </a:rPr>
              <a:t>《</a:t>
            </a:r>
            <a:r>
              <a:rPr lang="zh-CN" altLang="en-US">
                <a:solidFill>
                  <a:srgbClr val="0000FF"/>
                </a:solidFill>
              </a:rPr>
              <a:t>概要设计说明书</a:t>
            </a:r>
            <a:r>
              <a:rPr lang="en-US" altLang="zh-CN">
                <a:solidFill>
                  <a:srgbClr val="0000FF"/>
                </a:solidFill>
              </a:rPr>
              <a:t>》</a:t>
            </a:r>
            <a:r>
              <a:rPr lang="zh-CN" altLang="en-US">
                <a:solidFill>
                  <a:schemeClr val="tx2"/>
                </a:solidFill>
              </a:rPr>
              <a:t>。</a:t>
            </a:r>
            <a:endParaRPr lang="zh-CN" altLang="en-US">
              <a:solidFill>
                <a:schemeClr val="tx2"/>
              </a:solidFill>
            </a:endParaRPr>
          </a:p>
          <a:p>
            <a:pPr lvl="1"/>
            <a:r>
              <a:rPr lang="zh-CN" altLang="en-US">
                <a:solidFill>
                  <a:srgbClr val="FF0000"/>
                </a:solidFill>
              </a:rPr>
              <a:t>软件结构设计</a:t>
            </a:r>
            <a:r>
              <a:rPr lang="zh-CN" altLang="en-US"/>
              <a:t>（</a:t>
            </a:r>
            <a:r>
              <a:rPr lang="zh-CN" altLang="en-US">
                <a:solidFill>
                  <a:schemeClr val="tx2"/>
                </a:solidFill>
              </a:rPr>
              <a:t>是概要设计阶段的</a:t>
            </a:r>
            <a:r>
              <a:rPr lang="zh-CN" altLang="en-US">
                <a:solidFill>
                  <a:srgbClr val="FF0000"/>
                </a:solidFill>
              </a:rPr>
              <a:t>主要</a:t>
            </a:r>
            <a:r>
              <a:rPr lang="zh-CN" altLang="en-US">
                <a:solidFill>
                  <a:schemeClr val="tx2"/>
                </a:solidFill>
              </a:rPr>
              <a:t>工作）</a:t>
            </a:r>
            <a:endParaRPr lang="zh-CN" altLang="en-US">
              <a:solidFill>
                <a:schemeClr val="tx2"/>
              </a:solidFill>
            </a:endParaRPr>
          </a:p>
          <a:p>
            <a:pPr lvl="2"/>
            <a:r>
              <a:rPr lang="zh-CN" altLang="en-US" sz="2600">
                <a:solidFill>
                  <a:schemeClr val="tx2"/>
                </a:solidFill>
              </a:rPr>
              <a:t>系统由哪些</a:t>
            </a:r>
            <a:r>
              <a:rPr lang="zh-CN" altLang="en-US" sz="2600">
                <a:solidFill>
                  <a:srgbClr val="0000FF"/>
                </a:solidFill>
              </a:rPr>
              <a:t>模块</a:t>
            </a:r>
            <a:r>
              <a:rPr lang="zh-CN" altLang="en-US" sz="2600">
                <a:solidFill>
                  <a:schemeClr val="tx2"/>
                </a:solidFill>
              </a:rPr>
              <a:t>组成</a:t>
            </a:r>
            <a:endParaRPr lang="zh-CN" altLang="en-US" sz="2600">
              <a:solidFill>
                <a:schemeClr val="tx2"/>
              </a:solidFill>
            </a:endParaRPr>
          </a:p>
          <a:p>
            <a:pPr lvl="2"/>
            <a:r>
              <a:rPr lang="zh-CN" altLang="en-US" sz="2600">
                <a:solidFill>
                  <a:schemeClr val="tx2"/>
                </a:solidFill>
              </a:rPr>
              <a:t>优化</a:t>
            </a:r>
            <a:r>
              <a:rPr lang="zh-CN" altLang="en-US" sz="2600">
                <a:solidFill>
                  <a:srgbClr val="0000FF"/>
                </a:solidFill>
              </a:rPr>
              <a:t>模块间的关系</a:t>
            </a:r>
            <a:endParaRPr lang="zh-CN" altLang="en-US" sz="2600">
              <a:solidFill>
                <a:srgbClr val="0000FF"/>
              </a:solidFill>
            </a:endParaRPr>
          </a:p>
          <a:p>
            <a:pPr lvl="1"/>
            <a:r>
              <a:rPr lang="zh-CN" altLang="en-US">
                <a:solidFill>
                  <a:srgbClr val="FF0000"/>
                </a:solidFill>
              </a:rPr>
              <a:t>数据设计</a:t>
            </a:r>
            <a:r>
              <a:rPr lang="zh-CN" altLang="en-US">
                <a:solidFill>
                  <a:schemeClr val="tx2"/>
                </a:solidFill>
              </a:rPr>
              <a:t>将分析阶段创建的</a:t>
            </a:r>
            <a:r>
              <a:rPr lang="zh-CN" altLang="en-US">
                <a:solidFill>
                  <a:srgbClr val="0000FF"/>
                </a:solidFill>
              </a:rPr>
              <a:t>数据字典，</a:t>
            </a:r>
            <a:r>
              <a:rPr lang="zh-CN" altLang="en-US">
                <a:solidFill>
                  <a:schemeClr val="tx2"/>
                </a:solidFill>
              </a:rPr>
              <a:t>转换为实现系统所需要的</a:t>
            </a:r>
            <a:r>
              <a:rPr lang="zh-CN" altLang="en-US">
                <a:solidFill>
                  <a:srgbClr val="0000FF"/>
                </a:solidFill>
              </a:rPr>
              <a:t>数据结构</a:t>
            </a:r>
            <a:r>
              <a:rPr lang="en-US" altLang="zh-CN">
                <a:solidFill>
                  <a:srgbClr val="0000FF"/>
                </a:solidFill>
              </a:rPr>
              <a:t>(</a:t>
            </a:r>
            <a:r>
              <a:rPr lang="zh-CN" altLang="en-US">
                <a:solidFill>
                  <a:srgbClr val="0000FF"/>
                </a:solidFill>
              </a:rPr>
              <a:t>如、</a:t>
            </a:r>
            <a:r>
              <a:rPr lang="en-US" altLang="zh-CN">
                <a:solidFill>
                  <a:srgbClr val="FF0000"/>
                </a:solidFill>
              </a:rPr>
              <a:t>ER</a:t>
            </a:r>
            <a:r>
              <a:rPr lang="zh-CN" altLang="en-US">
                <a:solidFill>
                  <a:srgbClr val="FF0000"/>
                </a:solidFill>
              </a:rPr>
              <a:t>图</a:t>
            </a:r>
            <a:r>
              <a:rPr lang="en-US" altLang="zh-CN">
                <a:solidFill>
                  <a:srgbClr val="0000FF"/>
                </a:solidFill>
              </a:rPr>
              <a:t>)</a:t>
            </a:r>
            <a:endParaRPr lang="en-US" altLang="zh-CN">
              <a:solidFill>
                <a:srgbClr val="0000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nodeType="clickEffect">
                                  <p:stCondLst>
                                    <p:cond delay="0"/>
                                  </p:stCondLst>
                                  <p:childTnLst>
                                    <p:set>
                                      <p:cBhvr>
                                        <p:cTn id="6" dur="1" fill="hold">
                                          <p:stCondLst>
                                            <p:cond delay="0"/>
                                          </p:stCondLst>
                                        </p:cTn>
                                        <p:tgtEl>
                                          <p:spTgt spid="490499">
                                            <p:txEl>
                                              <p:pRg st="0" end="0"/>
                                            </p:txEl>
                                          </p:spTgt>
                                        </p:tgtEl>
                                        <p:attrNameLst>
                                          <p:attrName>style.visibility</p:attrName>
                                        </p:attrNameLst>
                                      </p:cBhvr>
                                      <p:to>
                                        <p:strVal val="visible"/>
                                      </p:to>
                                    </p:set>
                                    <p:animEffect transition="in" filter="strips(downRight)">
                                      <p:cBhvr>
                                        <p:cTn id="7" dur="500"/>
                                        <p:tgtEl>
                                          <p:spTgt spid="49049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nodeType="clickEffect">
                                  <p:stCondLst>
                                    <p:cond delay="0"/>
                                  </p:stCondLst>
                                  <p:childTnLst>
                                    <p:set>
                                      <p:cBhvr>
                                        <p:cTn id="11" dur="1" fill="hold">
                                          <p:stCondLst>
                                            <p:cond delay="0"/>
                                          </p:stCondLst>
                                        </p:cTn>
                                        <p:tgtEl>
                                          <p:spTgt spid="490499">
                                            <p:txEl>
                                              <p:pRg st="1" end="1"/>
                                            </p:txEl>
                                          </p:spTgt>
                                        </p:tgtEl>
                                        <p:attrNameLst>
                                          <p:attrName>style.visibility</p:attrName>
                                        </p:attrNameLst>
                                      </p:cBhvr>
                                      <p:to>
                                        <p:strVal val="visible"/>
                                      </p:to>
                                    </p:set>
                                    <p:animEffect transition="in" filter="strips(downRight)">
                                      <p:cBhvr>
                                        <p:cTn id="12" dur="500"/>
                                        <p:tgtEl>
                                          <p:spTgt spid="49049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nodeType="clickEffect">
                                  <p:stCondLst>
                                    <p:cond delay="0"/>
                                  </p:stCondLst>
                                  <p:childTnLst>
                                    <p:set>
                                      <p:cBhvr>
                                        <p:cTn id="16" dur="1" fill="hold">
                                          <p:stCondLst>
                                            <p:cond delay="0"/>
                                          </p:stCondLst>
                                        </p:cTn>
                                        <p:tgtEl>
                                          <p:spTgt spid="490499">
                                            <p:txEl>
                                              <p:pRg st="2" end="2"/>
                                            </p:txEl>
                                          </p:spTgt>
                                        </p:tgtEl>
                                        <p:attrNameLst>
                                          <p:attrName>style.visibility</p:attrName>
                                        </p:attrNameLst>
                                      </p:cBhvr>
                                      <p:to>
                                        <p:strVal val="visible"/>
                                      </p:to>
                                    </p:set>
                                    <p:animEffect transition="in" filter="strips(downRight)">
                                      <p:cBhvr>
                                        <p:cTn id="17" dur="500"/>
                                        <p:tgtEl>
                                          <p:spTgt spid="49049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6" fill="hold" nodeType="clickEffect">
                                  <p:stCondLst>
                                    <p:cond delay="0"/>
                                  </p:stCondLst>
                                  <p:childTnLst>
                                    <p:set>
                                      <p:cBhvr>
                                        <p:cTn id="21" dur="1" fill="hold">
                                          <p:stCondLst>
                                            <p:cond delay="0"/>
                                          </p:stCondLst>
                                        </p:cTn>
                                        <p:tgtEl>
                                          <p:spTgt spid="490499">
                                            <p:txEl>
                                              <p:pRg st="3" end="3"/>
                                            </p:txEl>
                                          </p:spTgt>
                                        </p:tgtEl>
                                        <p:attrNameLst>
                                          <p:attrName>style.visibility</p:attrName>
                                        </p:attrNameLst>
                                      </p:cBhvr>
                                      <p:to>
                                        <p:strVal val="visible"/>
                                      </p:to>
                                    </p:set>
                                    <p:animEffect transition="in" filter="strips(downRight)">
                                      <p:cBhvr>
                                        <p:cTn id="22" dur="500"/>
                                        <p:tgtEl>
                                          <p:spTgt spid="49049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8" presetClass="entr" presetSubtype="6" fill="hold" nodeType="clickEffect">
                                  <p:stCondLst>
                                    <p:cond delay="0"/>
                                  </p:stCondLst>
                                  <p:childTnLst>
                                    <p:set>
                                      <p:cBhvr>
                                        <p:cTn id="26" dur="1" fill="hold">
                                          <p:stCondLst>
                                            <p:cond delay="0"/>
                                          </p:stCondLst>
                                        </p:cTn>
                                        <p:tgtEl>
                                          <p:spTgt spid="490499">
                                            <p:txEl>
                                              <p:pRg st="4" end="4"/>
                                            </p:txEl>
                                          </p:spTgt>
                                        </p:tgtEl>
                                        <p:attrNameLst>
                                          <p:attrName>style.visibility</p:attrName>
                                        </p:attrNameLst>
                                      </p:cBhvr>
                                      <p:to>
                                        <p:strVal val="visible"/>
                                      </p:to>
                                    </p:set>
                                    <p:animEffect transition="in" filter="strips(downRight)">
                                      <p:cBhvr>
                                        <p:cTn id="27" dur="500"/>
                                        <p:tgtEl>
                                          <p:spTgt spid="490499">
                                            <p:txEl>
                                              <p:pRg st="4" end="4"/>
                                            </p:txEl>
                                          </p:spTgt>
                                        </p:tgtEl>
                                      </p:cBhvr>
                                    </p:animEffect>
                                  </p:childTnLst>
                                </p:cTn>
                              </p:par>
                              <p:par>
                                <p:cTn id="28" presetID="18" presetClass="entr" presetSubtype="6" fill="hold" nodeType="withEffect">
                                  <p:stCondLst>
                                    <p:cond delay="0"/>
                                  </p:stCondLst>
                                  <p:childTnLst>
                                    <p:set>
                                      <p:cBhvr>
                                        <p:cTn id="29" dur="1" fill="hold">
                                          <p:stCondLst>
                                            <p:cond delay="0"/>
                                          </p:stCondLst>
                                        </p:cTn>
                                        <p:tgtEl>
                                          <p:spTgt spid="490499">
                                            <p:txEl>
                                              <p:pRg st="5" end="5"/>
                                            </p:txEl>
                                          </p:spTgt>
                                        </p:tgtEl>
                                        <p:attrNameLst>
                                          <p:attrName>style.visibility</p:attrName>
                                        </p:attrNameLst>
                                      </p:cBhvr>
                                      <p:to>
                                        <p:strVal val="visible"/>
                                      </p:to>
                                    </p:set>
                                    <p:animEffect transition="in" filter="strips(downRight)">
                                      <p:cBhvr>
                                        <p:cTn id="30" dur="500"/>
                                        <p:tgtEl>
                                          <p:spTgt spid="490499">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8" presetClass="entr" presetSubtype="6" fill="hold" nodeType="clickEffect">
                                  <p:stCondLst>
                                    <p:cond delay="0"/>
                                  </p:stCondLst>
                                  <p:childTnLst>
                                    <p:set>
                                      <p:cBhvr>
                                        <p:cTn id="34" dur="1" fill="hold">
                                          <p:stCondLst>
                                            <p:cond delay="0"/>
                                          </p:stCondLst>
                                        </p:cTn>
                                        <p:tgtEl>
                                          <p:spTgt spid="490499">
                                            <p:txEl>
                                              <p:pRg st="6" end="6"/>
                                            </p:txEl>
                                          </p:spTgt>
                                        </p:tgtEl>
                                        <p:attrNameLst>
                                          <p:attrName>style.visibility</p:attrName>
                                        </p:attrNameLst>
                                      </p:cBhvr>
                                      <p:to>
                                        <p:strVal val="visible"/>
                                      </p:to>
                                    </p:set>
                                    <p:animEffect transition="in" filter="strips(downRight)">
                                      <p:cBhvr>
                                        <p:cTn id="35" dur="500"/>
                                        <p:tgtEl>
                                          <p:spTgt spid="490499">
                                            <p:txEl>
                                              <p:pRg st="6" end="6"/>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8" presetClass="entr" presetSubtype="6" fill="hold" nodeType="clickEffect">
                                  <p:stCondLst>
                                    <p:cond delay="0"/>
                                  </p:stCondLst>
                                  <p:childTnLst>
                                    <p:set>
                                      <p:cBhvr>
                                        <p:cTn id="39" dur="1" fill="hold">
                                          <p:stCondLst>
                                            <p:cond delay="0"/>
                                          </p:stCondLst>
                                        </p:cTn>
                                        <p:tgtEl>
                                          <p:spTgt spid="490499">
                                            <p:txEl>
                                              <p:pRg st="7" end="7"/>
                                            </p:txEl>
                                          </p:spTgt>
                                        </p:tgtEl>
                                        <p:attrNameLst>
                                          <p:attrName>style.visibility</p:attrName>
                                        </p:attrNameLst>
                                      </p:cBhvr>
                                      <p:to>
                                        <p:strVal val="visible"/>
                                      </p:to>
                                    </p:set>
                                    <p:animEffect transition="in" filter="strips(downRight)">
                                      <p:cBhvr>
                                        <p:cTn id="40" dur="500"/>
                                        <p:tgtEl>
                                          <p:spTgt spid="490499">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3"/>
          <p:cNvSpPr>
            <a:spLocks noGrp="1"/>
          </p:cNvSpPr>
          <p:nvPr>
            <p:ph type="dt" sz="half" idx="10"/>
          </p:nvPr>
        </p:nvSpPr>
        <p:spPr/>
        <p:txBody>
          <a:bodyPr/>
          <a:lstStyle/>
          <a:p>
            <a:fld id="{25BA8E09-F382-4B6D-AB61-2AB8761AF5EC}" type="datetime1">
              <a:rPr lang="zh-CN" altLang="en-US"/>
            </a:fld>
            <a:endParaRPr lang="en-US" altLang="zh-CN"/>
          </a:p>
        </p:txBody>
      </p:sp>
      <p:sp>
        <p:nvSpPr>
          <p:cNvPr id="5" name="灯片编号占位符 5"/>
          <p:cNvSpPr>
            <a:spLocks noGrp="1"/>
          </p:cNvSpPr>
          <p:nvPr>
            <p:ph type="sldNum" sz="quarter" idx="12"/>
          </p:nvPr>
        </p:nvSpPr>
        <p:spPr/>
        <p:txBody>
          <a:bodyPr/>
          <a:lstStyle/>
          <a:p>
            <a:fld id="{FD45FB00-6D5A-45A6-B815-49F63458CF21}" type="slidenum">
              <a:rPr lang="en-US" altLang="zh-CN"/>
            </a:fld>
            <a:endParaRPr lang="en-US" altLang="zh-CN"/>
          </a:p>
        </p:txBody>
      </p:sp>
      <p:sp>
        <p:nvSpPr>
          <p:cNvPr id="669698" name="Text Box 2"/>
          <p:cNvSpPr txBox="1">
            <a:spLocks noChangeArrowheads="1"/>
          </p:cNvSpPr>
          <p:nvPr/>
        </p:nvSpPr>
        <p:spPr bwMode="auto">
          <a:xfrm>
            <a:off x="228600" y="304800"/>
            <a:ext cx="8763000" cy="1077218"/>
          </a:xfrm>
          <a:prstGeom prst="rect">
            <a:avLst/>
          </a:prstGeom>
          <a:solidFill>
            <a:srgbClr val="0000FF"/>
          </a:solidFill>
          <a:ln w="9525">
            <a:noFill/>
            <a:miter lim="800000"/>
          </a:ln>
          <a:effectLst/>
        </p:spPr>
        <p:txBody>
          <a:bodyPr>
            <a:spAutoFit/>
          </a:bodyPr>
          <a:lstStyle/>
          <a:p>
            <a:r>
              <a:rPr kumimoji="1" lang="en-US" altLang="zh-CN" sz="3200" b="1" dirty="0">
                <a:latin typeface="+mn-ea"/>
                <a:ea typeface="+mn-ea"/>
              </a:rPr>
              <a:t>5</a:t>
            </a:r>
            <a:r>
              <a:rPr kumimoji="1" lang="zh-CN" altLang="en-US" sz="3200" b="1" dirty="0">
                <a:latin typeface="+mn-ea"/>
                <a:ea typeface="+mn-ea"/>
              </a:rPr>
              <a:t>）通信内聚：</a:t>
            </a:r>
            <a:r>
              <a:rPr kumimoji="1" lang="zh-CN" altLang="en-US" sz="3200" b="1" dirty="0">
                <a:solidFill>
                  <a:srgbClr val="FFFFFF"/>
                </a:solidFill>
                <a:latin typeface="+mn-ea"/>
                <a:ea typeface="+mn-ea"/>
              </a:rPr>
              <a:t>模块内使用了同一组输入数据，</a:t>
            </a:r>
            <a:endParaRPr kumimoji="1" lang="zh-CN" altLang="en-US" sz="3200" b="1" dirty="0">
              <a:solidFill>
                <a:srgbClr val="FFFFFF"/>
              </a:solidFill>
              <a:latin typeface="+mn-ea"/>
              <a:ea typeface="+mn-ea"/>
            </a:endParaRPr>
          </a:p>
          <a:p>
            <a:r>
              <a:rPr kumimoji="1" lang="zh-CN" altLang="en-US" sz="3200" b="1" dirty="0">
                <a:solidFill>
                  <a:srgbClr val="FFFFFF"/>
                </a:solidFill>
                <a:latin typeface="+mn-ea"/>
                <a:ea typeface="+mn-ea"/>
              </a:rPr>
              <a:t>             </a:t>
            </a:r>
            <a:r>
              <a:rPr kumimoji="1" lang="zh-CN" altLang="en-US" sz="3200" b="1" dirty="0" smtClean="0">
                <a:solidFill>
                  <a:srgbClr val="FFFFFF"/>
                </a:solidFill>
                <a:latin typeface="+mn-ea"/>
                <a:ea typeface="+mn-ea"/>
              </a:rPr>
              <a:t>或</a:t>
            </a:r>
            <a:r>
              <a:rPr kumimoji="1" lang="zh-CN" altLang="en-US" sz="3200" b="1" dirty="0">
                <a:solidFill>
                  <a:srgbClr val="FFFFFF"/>
                </a:solidFill>
                <a:latin typeface="+mn-ea"/>
                <a:ea typeface="+mn-ea"/>
              </a:rPr>
              <a:t>产生同一组的输出结果。</a:t>
            </a:r>
            <a:endParaRPr kumimoji="1" lang="zh-CN" altLang="en-US" sz="3200" b="1" dirty="0">
              <a:latin typeface="+mn-ea"/>
              <a:ea typeface="+mn-ea"/>
            </a:endParaRPr>
          </a:p>
        </p:txBody>
      </p:sp>
    </p:spTree>
  </p:cSld>
  <p:clrMapOvr>
    <a:masterClrMapping/>
  </p:clrMapOvr>
  <p:transition>
    <p:zoom dir="in"/>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日期占位符 3"/>
          <p:cNvSpPr>
            <a:spLocks noGrp="1"/>
          </p:cNvSpPr>
          <p:nvPr>
            <p:ph type="dt" sz="half" idx="10"/>
          </p:nvPr>
        </p:nvSpPr>
        <p:spPr/>
        <p:txBody>
          <a:bodyPr/>
          <a:lstStyle/>
          <a:p>
            <a:fld id="{78CE189B-20D9-43AF-B955-615A0C760204}" type="datetime1">
              <a:rPr lang="zh-CN" altLang="en-US"/>
            </a:fld>
            <a:endParaRPr lang="en-US" altLang="zh-CN"/>
          </a:p>
        </p:txBody>
      </p:sp>
      <p:sp>
        <p:nvSpPr>
          <p:cNvPr id="18" name="灯片编号占位符 5"/>
          <p:cNvSpPr>
            <a:spLocks noGrp="1"/>
          </p:cNvSpPr>
          <p:nvPr>
            <p:ph type="sldNum" sz="quarter" idx="12"/>
          </p:nvPr>
        </p:nvSpPr>
        <p:spPr/>
        <p:txBody>
          <a:bodyPr/>
          <a:lstStyle/>
          <a:p>
            <a:fld id="{CBC6E8A2-9339-4478-8734-89B86C24276E}" type="slidenum">
              <a:rPr lang="en-US" altLang="zh-CN"/>
            </a:fld>
            <a:endParaRPr lang="en-US" altLang="zh-CN"/>
          </a:p>
        </p:txBody>
      </p:sp>
      <p:sp>
        <p:nvSpPr>
          <p:cNvPr id="860178" name="Oval 18"/>
          <p:cNvSpPr>
            <a:spLocks noChangeArrowheads="1"/>
          </p:cNvSpPr>
          <p:nvPr/>
        </p:nvSpPr>
        <p:spPr bwMode="auto">
          <a:xfrm>
            <a:off x="4191000" y="2438400"/>
            <a:ext cx="2057400" cy="1600200"/>
          </a:xfrm>
          <a:prstGeom prst="ellipse">
            <a:avLst/>
          </a:prstGeom>
          <a:solidFill>
            <a:schemeClr val="accent1"/>
          </a:solidFill>
          <a:ln w="9525">
            <a:solidFill>
              <a:schemeClr val="tx1"/>
            </a:solidFill>
            <a:round/>
          </a:ln>
          <a:effectLst/>
        </p:spPr>
        <p:txBody>
          <a:bodyPr wrap="none" anchor="ctr"/>
          <a:lstStyle/>
          <a:p>
            <a:pPr algn="ctr"/>
            <a:r>
              <a:rPr kumimoji="1" lang="zh-CN" altLang="en-US" sz="2400" b="1">
                <a:latin typeface="Times New Roman" panose="02020603050405020304" pitchFamily="18" charset="0"/>
              </a:rPr>
              <a:t>计算工龄</a:t>
            </a:r>
            <a:endParaRPr kumimoji="1" lang="zh-CN" altLang="en-US" sz="2400" b="1">
              <a:latin typeface="Times New Roman" panose="02020603050405020304" pitchFamily="18" charset="0"/>
            </a:endParaRPr>
          </a:p>
        </p:txBody>
      </p:sp>
      <p:sp>
        <p:nvSpPr>
          <p:cNvPr id="860179" name="Oval 19"/>
          <p:cNvSpPr>
            <a:spLocks noChangeArrowheads="1"/>
          </p:cNvSpPr>
          <p:nvPr/>
        </p:nvSpPr>
        <p:spPr bwMode="auto">
          <a:xfrm>
            <a:off x="6781800" y="2743200"/>
            <a:ext cx="1219200" cy="1143000"/>
          </a:xfrm>
          <a:prstGeom prst="ellipse">
            <a:avLst/>
          </a:prstGeom>
          <a:solidFill>
            <a:schemeClr val="accent1"/>
          </a:solidFill>
          <a:ln w="9525">
            <a:solidFill>
              <a:schemeClr val="tx1"/>
            </a:solidFill>
            <a:round/>
          </a:ln>
          <a:effectLst/>
        </p:spPr>
        <p:txBody>
          <a:bodyPr wrap="none" anchor="ctr"/>
          <a:lstStyle/>
          <a:p>
            <a:pPr algn="ctr"/>
            <a:r>
              <a:rPr kumimoji="1" lang="zh-CN" altLang="en-US" sz="2400" b="1">
                <a:latin typeface="Times New Roman" panose="02020603050405020304" pitchFamily="18" charset="0"/>
              </a:rPr>
              <a:t>输出</a:t>
            </a:r>
            <a:endParaRPr kumimoji="1" lang="zh-CN" altLang="en-US" sz="2400" b="1">
              <a:latin typeface="Times New Roman" panose="02020603050405020304" pitchFamily="18" charset="0"/>
            </a:endParaRPr>
          </a:p>
          <a:p>
            <a:pPr algn="ctr"/>
            <a:r>
              <a:rPr kumimoji="1" lang="zh-CN" altLang="en-US" sz="2400" b="1">
                <a:latin typeface="Times New Roman" panose="02020603050405020304" pitchFamily="18" charset="0"/>
              </a:rPr>
              <a:t>工龄</a:t>
            </a:r>
            <a:endParaRPr kumimoji="1" lang="zh-CN" altLang="en-US" sz="2400" b="1">
              <a:latin typeface="Times New Roman" panose="02020603050405020304" pitchFamily="18" charset="0"/>
            </a:endParaRPr>
          </a:p>
        </p:txBody>
      </p:sp>
      <p:sp>
        <p:nvSpPr>
          <p:cNvPr id="860182" name="Line 22"/>
          <p:cNvSpPr>
            <a:spLocks noChangeShapeType="1"/>
          </p:cNvSpPr>
          <p:nvPr/>
        </p:nvSpPr>
        <p:spPr bwMode="auto">
          <a:xfrm>
            <a:off x="6248400" y="3276600"/>
            <a:ext cx="533400" cy="0"/>
          </a:xfrm>
          <a:prstGeom prst="line">
            <a:avLst/>
          </a:prstGeom>
          <a:noFill/>
          <a:ln w="38100">
            <a:solidFill>
              <a:srgbClr val="FFFFFF"/>
            </a:solidFill>
            <a:round/>
            <a:tailEnd type="stealth" w="lg" len="lg"/>
          </a:ln>
          <a:effectLst/>
        </p:spPr>
        <p:txBody>
          <a:bodyPr wrap="none" anchor="ctr"/>
          <a:lstStyle/>
          <a:p>
            <a:endParaRPr lang="zh-CN" altLang="en-US"/>
          </a:p>
        </p:txBody>
      </p:sp>
      <p:sp>
        <p:nvSpPr>
          <p:cNvPr id="860183" name="Line 23"/>
          <p:cNvSpPr>
            <a:spLocks noChangeShapeType="1"/>
          </p:cNvSpPr>
          <p:nvPr/>
        </p:nvSpPr>
        <p:spPr bwMode="auto">
          <a:xfrm>
            <a:off x="8001000" y="3352800"/>
            <a:ext cx="838200" cy="0"/>
          </a:xfrm>
          <a:prstGeom prst="line">
            <a:avLst/>
          </a:prstGeom>
          <a:noFill/>
          <a:ln w="38100">
            <a:solidFill>
              <a:srgbClr val="FFFFFF"/>
            </a:solidFill>
            <a:round/>
            <a:tailEnd type="stealth" w="lg" len="lg"/>
          </a:ln>
          <a:effectLst/>
        </p:spPr>
        <p:txBody>
          <a:bodyPr wrap="none" anchor="ctr"/>
          <a:lstStyle/>
          <a:p>
            <a:endParaRPr lang="zh-CN" altLang="en-US"/>
          </a:p>
        </p:txBody>
      </p:sp>
      <p:sp>
        <p:nvSpPr>
          <p:cNvPr id="860184" name="Oval 24"/>
          <p:cNvSpPr>
            <a:spLocks noChangeArrowheads="1"/>
          </p:cNvSpPr>
          <p:nvPr/>
        </p:nvSpPr>
        <p:spPr bwMode="auto">
          <a:xfrm>
            <a:off x="4191000" y="4419600"/>
            <a:ext cx="2057400" cy="1600200"/>
          </a:xfrm>
          <a:prstGeom prst="ellipse">
            <a:avLst/>
          </a:prstGeom>
          <a:solidFill>
            <a:schemeClr val="accent1"/>
          </a:solidFill>
          <a:ln w="9525">
            <a:solidFill>
              <a:schemeClr val="tx1"/>
            </a:solidFill>
            <a:round/>
          </a:ln>
          <a:effectLst/>
        </p:spPr>
        <p:txBody>
          <a:bodyPr wrap="none" anchor="ctr"/>
          <a:lstStyle/>
          <a:p>
            <a:pPr algn="ctr"/>
            <a:r>
              <a:rPr kumimoji="1" lang="zh-CN" altLang="en-US" sz="2400" b="1">
                <a:latin typeface="Times New Roman" panose="02020603050405020304" pitchFamily="18" charset="0"/>
              </a:rPr>
              <a:t>计算工资</a:t>
            </a:r>
            <a:endParaRPr kumimoji="1" lang="zh-CN" altLang="en-US" sz="2400" b="1">
              <a:latin typeface="Times New Roman" panose="02020603050405020304" pitchFamily="18" charset="0"/>
            </a:endParaRPr>
          </a:p>
        </p:txBody>
      </p:sp>
      <p:sp>
        <p:nvSpPr>
          <p:cNvPr id="860185" name="Oval 25"/>
          <p:cNvSpPr>
            <a:spLocks noChangeArrowheads="1"/>
          </p:cNvSpPr>
          <p:nvPr/>
        </p:nvSpPr>
        <p:spPr bwMode="auto">
          <a:xfrm>
            <a:off x="6781800" y="4724400"/>
            <a:ext cx="1219200" cy="1143000"/>
          </a:xfrm>
          <a:prstGeom prst="ellipse">
            <a:avLst/>
          </a:prstGeom>
          <a:solidFill>
            <a:schemeClr val="accent1"/>
          </a:solidFill>
          <a:ln w="9525">
            <a:solidFill>
              <a:schemeClr val="tx1"/>
            </a:solidFill>
            <a:round/>
          </a:ln>
          <a:effectLst/>
        </p:spPr>
        <p:txBody>
          <a:bodyPr wrap="none" anchor="ctr"/>
          <a:lstStyle/>
          <a:p>
            <a:pPr algn="ctr"/>
            <a:r>
              <a:rPr kumimoji="1" lang="zh-CN" altLang="en-US" sz="2400" b="1">
                <a:latin typeface="Times New Roman" panose="02020603050405020304" pitchFamily="18" charset="0"/>
              </a:rPr>
              <a:t>输出</a:t>
            </a:r>
            <a:endParaRPr kumimoji="1" lang="zh-CN" altLang="en-US" sz="2400" b="1">
              <a:latin typeface="Times New Roman" panose="02020603050405020304" pitchFamily="18" charset="0"/>
            </a:endParaRPr>
          </a:p>
          <a:p>
            <a:pPr algn="ctr"/>
            <a:r>
              <a:rPr kumimoji="1" lang="zh-CN" altLang="en-US" sz="2400" b="1">
                <a:latin typeface="Times New Roman" panose="02020603050405020304" pitchFamily="18" charset="0"/>
              </a:rPr>
              <a:t>工资</a:t>
            </a:r>
            <a:endParaRPr kumimoji="1" lang="zh-CN" altLang="en-US" sz="2400" b="1">
              <a:latin typeface="Times New Roman" panose="02020603050405020304" pitchFamily="18" charset="0"/>
            </a:endParaRPr>
          </a:p>
        </p:txBody>
      </p:sp>
      <p:sp>
        <p:nvSpPr>
          <p:cNvPr id="860186" name="Line 26"/>
          <p:cNvSpPr>
            <a:spLocks noChangeShapeType="1"/>
          </p:cNvSpPr>
          <p:nvPr/>
        </p:nvSpPr>
        <p:spPr bwMode="auto">
          <a:xfrm>
            <a:off x="6248400" y="5257800"/>
            <a:ext cx="533400" cy="0"/>
          </a:xfrm>
          <a:prstGeom prst="line">
            <a:avLst/>
          </a:prstGeom>
          <a:noFill/>
          <a:ln w="38100">
            <a:solidFill>
              <a:srgbClr val="FFFFFF"/>
            </a:solidFill>
            <a:round/>
            <a:tailEnd type="stealth" w="lg" len="lg"/>
          </a:ln>
          <a:effectLst/>
        </p:spPr>
        <p:txBody>
          <a:bodyPr wrap="none" anchor="ctr"/>
          <a:lstStyle/>
          <a:p>
            <a:endParaRPr lang="zh-CN" altLang="en-US"/>
          </a:p>
        </p:txBody>
      </p:sp>
      <p:sp>
        <p:nvSpPr>
          <p:cNvPr id="860187" name="Line 27"/>
          <p:cNvSpPr>
            <a:spLocks noChangeShapeType="1"/>
          </p:cNvSpPr>
          <p:nvPr/>
        </p:nvSpPr>
        <p:spPr bwMode="auto">
          <a:xfrm>
            <a:off x="8001000" y="5334000"/>
            <a:ext cx="838200" cy="0"/>
          </a:xfrm>
          <a:prstGeom prst="line">
            <a:avLst/>
          </a:prstGeom>
          <a:noFill/>
          <a:ln w="38100">
            <a:solidFill>
              <a:srgbClr val="FFFFFF"/>
            </a:solidFill>
            <a:round/>
            <a:tailEnd type="stealth" w="lg" len="lg"/>
          </a:ln>
          <a:effectLst/>
        </p:spPr>
        <p:txBody>
          <a:bodyPr wrap="none" anchor="ctr"/>
          <a:lstStyle/>
          <a:p>
            <a:endParaRPr lang="zh-CN" altLang="en-US"/>
          </a:p>
        </p:txBody>
      </p:sp>
      <p:sp>
        <p:nvSpPr>
          <p:cNvPr id="860190" name="Rectangle 30"/>
          <p:cNvSpPr>
            <a:spLocks noChangeArrowheads="1"/>
          </p:cNvSpPr>
          <p:nvPr/>
        </p:nvSpPr>
        <p:spPr bwMode="auto">
          <a:xfrm>
            <a:off x="3810000" y="2057400"/>
            <a:ext cx="4572000" cy="4114800"/>
          </a:xfrm>
          <a:prstGeom prst="rect">
            <a:avLst/>
          </a:prstGeom>
          <a:noFill/>
          <a:ln w="38100">
            <a:solidFill>
              <a:schemeClr val="tx1"/>
            </a:solidFill>
            <a:prstDash val="dash"/>
            <a:miter lim="800000"/>
          </a:ln>
          <a:effectLst/>
        </p:spPr>
        <p:txBody>
          <a:bodyPr wrap="none" anchor="ctr"/>
          <a:lstStyle/>
          <a:p>
            <a:pPr algn="ctr"/>
            <a:endParaRPr lang="zh-CN" altLang="zh-CN"/>
          </a:p>
        </p:txBody>
      </p:sp>
      <p:sp>
        <p:nvSpPr>
          <p:cNvPr id="860191" name="Line 31"/>
          <p:cNvSpPr>
            <a:spLocks noChangeShapeType="1"/>
          </p:cNvSpPr>
          <p:nvPr/>
        </p:nvSpPr>
        <p:spPr bwMode="auto">
          <a:xfrm>
            <a:off x="1905000" y="3276600"/>
            <a:ext cx="2286000" cy="0"/>
          </a:xfrm>
          <a:prstGeom prst="line">
            <a:avLst/>
          </a:prstGeom>
          <a:noFill/>
          <a:ln w="38100">
            <a:solidFill>
              <a:srgbClr val="FFFFFF"/>
            </a:solidFill>
            <a:round/>
            <a:tailEnd type="stealth" w="lg" len="lg"/>
          </a:ln>
          <a:effectLst/>
        </p:spPr>
        <p:txBody>
          <a:bodyPr wrap="none" anchor="ctr"/>
          <a:lstStyle/>
          <a:p>
            <a:endParaRPr lang="zh-CN" altLang="en-US"/>
          </a:p>
        </p:txBody>
      </p:sp>
      <p:sp>
        <p:nvSpPr>
          <p:cNvPr id="860195" name="Line 35"/>
          <p:cNvSpPr>
            <a:spLocks noChangeShapeType="1"/>
          </p:cNvSpPr>
          <p:nvPr/>
        </p:nvSpPr>
        <p:spPr bwMode="auto">
          <a:xfrm>
            <a:off x="1905000" y="5257800"/>
            <a:ext cx="2286000" cy="0"/>
          </a:xfrm>
          <a:prstGeom prst="line">
            <a:avLst/>
          </a:prstGeom>
          <a:noFill/>
          <a:ln w="38100">
            <a:solidFill>
              <a:srgbClr val="FFFFFF"/>
            </a:solidFill>
            <a:round/>
            <a:tailEnd type="stealth" w="lg" len="lg"/>
          </a:ln>
          <a:effectLst/>
        </p:spPr>
        <p:txBody>
          <a:bodyPr wrap="none" anchor="ctr"/>
          <a:lstStyle/>
          <a:p>
            <a:endParaRPr lang="zh-CN" altLang="en-US"/>
          </a:p>
        </p:txBody>
      </p:sp>
      <p:sp>
        <p:nvSpPr>
          <p:cNvPr id="860197" name="Rectangle 37"/>
          <p:cNvSpPr>
            <a:spLocks noChangeArrowheads="1"/>
          </p:cNvSpPr>
          <p:nvPr/>
        </p:nvSpPr>
        <p:spPr bwMode="auto">
          <a:xfrm>
            <a:off x="5118100" y="1371600"/>
            <a:ext cx="1816100" cy="579438"/>
          </a:xfrm>
          <a:prstGeom prst="rect">
            <a:avLst/>
          </a:prstGeom>
          <a:noFill/>
          <a:ln w="9525" algn="ctr">
            <a:noFill/>
            <a:miter lim="800000"/>
          </a:ln>
          <a:effectLst/>
        </p:spPr>
        <p:txBody>
          <a:bodyPr wrap="none">
            <a:spAutoFit/>
          </a:bodyPr>
          <a:lstStyle/>
          <a:p>
            <a:pPr>
              <a:spcBef>
                <a:spcPct val="30000"/>
              </a:spcBef>
            </a:pPr>
            <a:r>
              <a:rPr lang="zh-CN" altLang="en-US" sz="3200" b="1">
                <a:ea typeface="黑体" panose="02010609060101010101" charset="-122"/>
              </a:rPr>
              <a:t>通信内聚</a:t>
            </a:r>
            <a:endParaRPr lang="zh-CN" altLang="en-US" sz="3200" b="1">
              <a:ea typeface="黑体" panose="02010609060101010101" charset="-122"/>
            </a:endParaRPr>
          </a:p>
        </p:txBody>
      </p:sp>
      <p:sp>
        <p:nvSpPr>
          <p:cNvPr id="860198" name="Rectangle 38"/>
          <p:cNvSpPr>
            <a:spLocks noChangeArrowheads="1"/>
          </p:cNvSpPr>
          <p:nvPr/>
        </p:nvSpPr>
        <p:spPr bwMode="auto">
          <a:xfrm>
            <a:off x="381000" y="2819400"/>
            <a:ext cx="1981200" cy="2895600"/>
          </a:xfrm>
          <a:prstGeom prst="rect">
            <a:avLst/>
          </a:prstGeom>
          <a:solidFill>
            <a:schemeClr val="accent1"/>
          </a:solidFill>
          <a:ln w="9525" algn="ctr">
            <a:solidFill>
              <a:schemeClr val="tx1"/>
            </a:solidFill>
            <a:miter lim="800000"/>
          </a:ln>
          <a:effectLst/>
        </p:spPr>
        <p:txBody>
          <a:bodyPr wrap="none" anchor="ctr"/>
          <a:lstStyle/>
          <a:p>
            <a:pPr algn="ctr"/>
            <a:r>
              <a:rPr kumimoji="1" lang="en-US" altLang="zh-CN" sz="2400" b="1" dirty="0">
                <a:latin typeface="Times New Roman" panose="02020603050405020304" pitchFamily="18" charset="0"/>
              </a:rPr>
              <a:t>&lt;</a:t>
            </a:r>
            <a:r>
              <a:rPr kumimoji="1" lang="zh-CN" altLang="en-US" sz="2400" b="1" dirty="0">
                <a:latin typeface="Times New Roman" panose="02020603050405020304" pitchFamily="18" charset="0"/>
              </a:rPr>
              <a:t>全局变量</a:t>
            </a:r>
            <a:r>
              <a:rPr kumimoji="1" lang="en-US" altLang="zh-CN" sz="2400" b="1" dirty="0" smtClean="0">
                <a:latin typeface="Times New Roman" panose="02020603050405020304" pitchFamily="18" charset="0"/>
              </a:rPr>
              <a:t>&gt;</a:t>
            </a:r>
            <a:endParaRPr kumimoji="1" lang="en-US" altLang="zh-CN" sz="2400" b="1" dirty="0" smtClean="0">
              <a:latin typeface="Times New Roman" panose="02020603050405020304" pitchFamily="18" charset="0"/>
            </a:endParaRPr>
          </a:p>
          <a:p>
            <a:pPr algn="ctr"/>
            <a:r>
              <a:rPr kumimoji="1" lang="zh-CN" altLang="en-US" sz="2400" b="1" dirty="0" smtClean="0">
                <a:latin typeface="Times New Roman" panose="02020603050405020304" pitchFamily="18" charset="0"/>
              </a:rPr>
              <a:t>工作日期</a:t>
            </a:r>
            <a:endParaRPr kumimoji="1" lang="en-US" altLang="zh-CN" sz="2400" b="1" dirty="0">
              <a:latin typeface="Times New Roman" panose="02020603050405020304" pitchFamily="18" charset="0"/>
            </a:endParaRPr>
          </a:p>
        </p:txBody>
      </p:sp>
      <p:sp>
        <p:nvSpPr>
          <p:cNvPr id="19" name="Text Box 2"/>
          <p:cNvSpPr txBox="1">
            <a:spLocks noChangeArrowheads="1"/>
          </p:cNvSpPr>
          <p:nvPr/>
        </p:nvSpPr>
        <p:spPr bwMode="auto">
          <a:xfrm>
            <a:off x="228600" y="304800"/>
            <a:ext cx="8763000" cy="1077218"/>
          </a:xfrm>
          <a:prstGeom prst="rect">
            <a:avLst/>
          </a:prstGeom>
          <a:solidFill>
            <a:srgbClr val="0000FF"/>
          </a:solidFill>
          <a:ln w="9525">
            <a:noFill/>
            <a:miter lim="800000"/>
          </a:ln>
          <a:effectLst/>
        </p:spPr>
        <p:txBody>
          <a:bodyPr>
            <a:spAutoFit/>
          </a:bodyPr>
          <a:lstStyle/>
          <a:p>
            <a:r>
              <a:rPr kumimoji="1" lang="en-US" altLang="zh-CN" sz="3200" b="1" dirty="0">
                <a:latin typeface="+mn-ea"/>
                <a:ea typeface="+mn-ea"/>
              </a:rPr>
              <a:t>5</a:t>
            </a:r>
            <a:r>
              <a:rPr kumimoji="1" lang="zh-CN" altLang="en-US" sz="3200" b="1" dirty="0">
                <a:latin typeface="+mn-ea"/>
                <a:ea typeface="+mn-ea"/>
              </a:rPr>
              <a:t>）通信内聚：</a:t>
            </a:r>
            <a:r>
              <a:rPr kumimoji="1" lang="zh-CN" altLang="en-US" sz="3200" b="1" dirty="0">
                <a:solidFill>
                  <a:srgbClr val="FFFFFF"/>
                </a:solidFill>
                <a:latin typeface="+mn-ea"/>
                <a:ea typeface="+mn-ea"/>
              </a:rPr>
              <a:t>模块内使用了同一组输入数据，</a:t>
            </a:r>
            <a:endParaRPr kumimoji="1" lang="zh-CN" altLang="en-US" sz="3200" b="1" dirty="0">
              <a:solidFill>
                <a:srgbClr val="FFFFFF"/>
              </a:solidFill>
              <a:latin typeface="+mn-ea"/>
              <a:ea typeface="+mn-ea"/>
            </a:endParaRPr>
          </a:p>
          <a:p>
            <a:r>
              <a:rPr kumimoji="1" lang="zh-CN" altLang="en-US" sz="3200" b="1" dirty="0">
                <a:solidFill>
                  <a:srgbClr val="FFFFFF"/>
                </a:solidFill>
                <a:latin typeface="+mn-ea"/>
                <a:ea typeface="+mn-ea"/>
              </a:rPr>
              <a:t>             </a:t>
            </a:r>
            <a:r>
              <a:rPr kumimoji="1" lang="zh-CN" altLang="en-US" sz="3200" b="1" dirty="0" smtClean="0">
                <a:solidFill>
                  <a:srgbClr val="FFFFFF"/>
                </a:solidFill>
                <a:latin typeface="+mn-ea"/>
                <a:ea typeface="+mn-ea"/>
              </a:rPr>
              <a:t>或</a:t>
            </a:r>
            <a:r>
              <a:rPr kumimoji="1" lang="zh-CN" altLang="en-US" sz="3200" b="1" dirty="0">
                <a:solidFill>
                  <a:srgbClr val="FFFFFF"/>
                </a:solidFill>
                <a:latin typeface="+mn-ea"/>
                <a:ea typeface="+mn-ea"/>
              </a:rPr>
              <a:t>产生同一组的输出结果。</a:t>
            </a:r>
            <a:endParaRPr kumimoji="1" lang="zh-CN" altLang="en-US" sz="3200" b="1" dirty="0">
              <a:latin typeface="+mn-ea"/>
              <a:ea typeface="+mn-ea"/>
            </a:endParaRPr>
          </a:p>
        </p:txBody>
      </p:sp>
    </p:spTree>
  </p:cSld>
  <p:clrMapOvr>
    <a:masterClrMapping/>
  </p:clrMapOvr>
  <p:transition>
    <p:zoom dir="in"/>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日期占位符 3"/>
          <p:cNvSpPr>
            <a:spLocks noGrp="1"/>
          </p:cNvSpPr>
          <p:nvPr>
            <p:ph type="dt" sz="half" idx="10"/>
          </p:nvPr>
        </p:nvSpPr>
        <p:spPr/>
        <p:txBody>
          <a:bodyPr/>
          <a:lstStyle/>
          <a:p>
            <a:fld id="{1D4E7D2B-9989-4ACA-B707-62AB11390852}" type="datetime1">
              <a:rPr lang="zh-CN" altLang="en-US"/>
            </a:fld>
            <a:endParaRPr lang="en-US" altLang="zh-CN"/>
          </a:p>
        </p:txBody>
      </p:sp>
      <p:sp>
        <p:nvSpPr>
          <p:cNvPr id="20" name="灯片编号占位符 5"/>
          <p:cNvSpPr>
            <a:spLocks noGrp="1"/>
          </p:cNvSpPr>
          <p:nvPr>
            <p:ph type="sldNum" sz="quarter" idx="12"/>
          </p:nvPr>
        </p:nvSpPr>
        <p:spPr/>
        <p:txBody>
          <a:bodyPr/>
          <a:lstStyle/>
          <a:p>
            <a:fld id="{AB288D87-587D-4024-BDDC-E1FE7229A263}" type="slidenum">
              <a:rPr lang="en-US" altLang="zh-CN"/>
            </a:fld>
            <a:endParaRPr lang="en-US" altLang="zh-CN"/>
          </a:p>
        </p:txBody>
      </p:sp>
      <p:sp>
        <p:nvSpPr>
          <p:cNvPr id="920579" name="Oval 3"/>
          <p:cNvSpPr>
            <a:spLocks noChangeArrowheads="1"/>
          </p:cNvSpPr>
          <p:nvPr/>
        </p:nvSpPr>
        <p:spPr bwMode="auto">
          <a:xfrm>
            <a:off x="4191000" y="2667000"/>
            <a:ext cx="2057400" cy="1600200"/>
          </a:xfrm>
          <a:prstGeom prst="ellipse">
            <a:avLst/>
          </a:prstGeom>
          <a:solidFill>
            <a:schemeClr val="accent1"/>
          </a:solidFill>
          <a:ln w="9525">
            <a:solidFill>
              <a:schemeClr val="tx1"/>
            </a:solidFill>
            <a:round/>
          </a:ln>
          <a:effectLst/>
        </p:spPr>
        <p:txBody>
          <a:bodyPr wrap="none" anchor="ctr"/>
          <a:lstStyle/>
          <a:p>
            <a:pPr algn="ctr"/>
            <a:r>
              <a:rPr kumimoji="1" lang="zh-CN" altLang="en-US" sz="2400" b="1">
                <a:latin typeface="Times New Roman" panose="02020603050405020304" pitchFamily="18" charset="0"/>
              </a:rPr>
              <a:t>计算年龄</a:t>
            </a:r>
            <a:endParaRPr kumimoji="1" lang="zh-CN" altLang="en-US" sz="2400" b="1">
              <a:latin typeface="Times New Roman" panose="02020603050405020304" pitchFamily="18" charset="0"/>
            </a:endParaRPr>
          </a:p>
        </p:txBody>
      </p:sp>
      <p:sp>
        <p:nvSpPr>
          <p:cNvPr id="920580" name="Oval 4"/>
          <p:cNvSpPr>
            <a:spLocks noChangeArrowheads="1"/>
          </p:cNvSpPr>
          <p:nvPr/>
        </p:nvSpPr>
        <p:spPr bwMode="auto">
          <a:xfrm>
            <a:off x="6781800" y="2971800"/>
            <a:ext cx="1219200" cy="1143000"/>
          </a:xfrm>
          <a:prstGeom prst="ellipse">
            <a:avLst/>
          </a:prstGeom>
          <a:solidFill>
            <a:schemeClr val="accent1"/>
          </a:solidFill>
          <a:ln w="9525">
            <a:solidFill>
              <a:schemeClr val="tx1"/>
            </a:solidFill>
            <a:round/>
          </a:ln>
          <a:effectLst/>
        </p:spPr>
        <p:txBody>
          <a:bodyPr wrap="none" anchor="ctr"/>
          <a:lstStyle/>
          <a:p>
            <a:pPr algn="ctr"/>
            <a:r>
              <a:rPr kumimoji="1" lang="zh-CN" altLang="en-US" sz="2400" b="1">
                <a:latin typeface="Times New Roman" panose="02020603050405020304" pitchFamily="18" charset="0"/>
              </a:rPr>
              <a:t>输出</a:t>
            </a:r>
            <a:endParaRPr kumimoji="1" lang="zh-CN" altLang="en-US" sz="2400" b="1">
              <a:latin typeface="Times New Roman" panose="02020603050405020304" pitchFamily="18" charset="0"/>
            </a:endParaRPr>
          </a:p>
          <a:p>
            <a:pPr algn="ctr"/>
            <a:r>
              <a:rPr kumimoji="1" lang="zh-CN" altLang="en-US" sz="2400" b="1">
                <a:latin typeface="Times New Roman" panose="02020603050405020304" pitchFamily="18" charset="0"/>
              </a:rPr>
              <a:t>年龄</a:t>
            </a:r>
            <a:endParaRPr kumimoji="1" lang="zh-CN" altLang="en-US" sz="2400" b="1">
              <a:latin typeface="Times New Roman" panose="02020603050405020304" pitchFamily="18" charset="0"/>
            </a:endParaRPr>
          </a:p>
        </p:txBody>
      </p:sp>
      <p:sp>
        <p:nvSpPr>
          <p:cNvPr id="920581" name="Line 5"/>
          <p:cNvSpPr>
            <a:spLocks noChangeShapeType="1"/>
          </p:cNvSpPr>
          <p:nvPr/>
        </p:nvSpPr>
        <p:spPr bwMode="auto">
          <a:xfrm>
            <a:off x="1905000" y="3429000"/>
            <a:ext cx="2286000" cy="0"/>
          </a:xfrm>
          <a:prstGeom prst="line">
            <a:avLst/>
          </a:prstGeom>
          <a:noFill/>
          <a:ln w="38100">
            <a:solidFill>
              <a:srgbClr val="FFFFFF"/>
            </a:solidFill>
            <a:round/>
            <a:tailEnd type="stealth" w="lg" len="lg"/>
          </a:ln>
          <a:effectLst/>
        </p:spPr>
        <p:txBody>
          <a:bodyPr wrap="none" anchor="ctr"/>
          <a:lstStyle/>
          <a:p>
            <a:endParaRPr lang="zh-CN" altLang="en-US"/>
          </a:p>
        </p:txBody>
      </p:sp>
      <p:sp>
        <p:nvSpPr>
          <p:cNvPr id="920582" name="Line 6"/>
          <p:cNvSpPr>
            <a:spLocks noChangeShapeType="1"/>
          </p:cNvSpPr>
          <p:nvPr/>
        </p:nvSpPr>
        <p:spPr bwMode="auto">
          <a:xfrm>
            <a:off x="6248400" y="3505200"/>
            <a:ext cx="533400" cy="0"/>
          </a:xfrm>
          <a:prstGeom prst="line">
            <a:avLst/>
          </a:prstGeom>
          <a:noFill/>
          <a:ln w="38100">
            <a:solidFill>
              <a:srgbClr val="FFFFFF"/>
            </a:solidFill>
            <a:round/>
            <a:tailEnd type="stealth" w="lg" len="lg"/>
          </a:ln>
          <a:effectLst/>
        </p:spPr>
        <p:txBody>
          <a:bodyPr wrap="none" anchor="ctr"/>
          <a:lstStyle/>
          <a:p>
            <a:endParaRPr lang="zh-CN" altLang="en-US"/>
          </a:p>
        </p:txBody>
      </p:sp>
      <p:sp>
        <p:nvSpPr>
          <p:cNvPr id="920584" name="Oval 8"/>
          <p:cNvSpPr>
            <a:spLocks noChangeArrowheads="1"/>
          </p:cNvSpPr>
          <p:nvPr/>
        </p:nvSpPr>
        <p:spPr bwMode="auto">
          <a:xfrm>
            <a:off x="4191000" y="4648200"/>
            <a:ext cx="2057400" cy="1600200"/>
          </a:xfrm>
          <a:prstGeom prst="ellipse">
            <a:avLst/>
          </a:prstGeom>
          <a:solidFill>
            <a:schemeClr val="accent1"/>
          </a:solidFill>
          <a:ln w="9525">
            <a:solidFill>
              <a:schemeClr val="tx1"/>
            </a:solidFill>
            <a:round/>
          </a:ln>
          <a:effectLst/>
        </p:spPr>
        <p:txBody>
          <a:bodyPr wrap="none" anchor="ctr"/>
          <a:lstStyle/>
          <a:p>
            <a:pPr algn="ctr"/>
            <a:r>
              <a:rPr kumimoji="1" lang="zh-CN" altLang="en-US" sz="2400" b="1">
                <a:latin typeface="Times New Roman" panose="02020603050405020304" pitchFamily="18" charset="0"/>
              </a:rPr>
              <a:t>计算工资</a:t>
            </a:r>
            <a:endParaRPr kumimoji="1" lang="zh-CN" altLang="en-US" sz="2400" b="1">
              <a:latin typeface="Times New Roman" panose="02020603050405020304" pitchFamily="18" charset="0"/>
            </a:endParaRPr>
          </a:p>
        </p:txBody>
      </p:sp>
      <p:sp>
        <p:nvSpPr>
          <p:cNvPr id="920585" name="Oval 9"/>
          <p:cNvSpPr>
            <a:spLocks noChangeArrowheads="1"/>
          </p:cNvSpPr>
          <p:nvPr/>
        </p:nvSpPr>
        <p:spPr bwMode="auto">
          <a:xfrm>
            <a:off x="6781800" y="4953000"/>
            <a:ext cx="1219200" cy="1143000"/>
          </a:xfrm>
          <a:prstGeom prst="ellipse">
            <a:avLst/>
          </a:prstGeom>
          <a:solidFill>
            <a:schemeClr val="accent1"/>
          </a:solidFill>
          <a:ln w="9525">
            <a:solidFill>
              <a:schemeClr val="tx1"/>
            </a:solidFill>
            <a:round/>
          </a:ln>
          <a:effectLst/>
        </p:spPr>
        <p:txBody>
          <a:bodyPr wrap="none" anchor="ctr"/>
          <a:lstStyle/>
          <a:p>
            <a:pPr algn="ctr"/>
            <a:r>
              <a:rPr kumimoji="1" lang="zh-CN" altLang="en-US" sz="2400" b="1">
                <a:latin typeface="Times New Roman" panose="02020603050405020304" pitchFamily="18" charset="0"/>
              </a:rPr>
              <a:t>输出</a:t>
            </a:r>
            <a:endParaRPr kumimoji="1" lang="zh-CN" altLang="en-US" sz="2400" b="1">
              <a:latin typeface="Times New Roman" panose="02020603050405020304" pitchFamily="18" charset="0"/>
            </a:endParaRPr>
          </a:p>
          <a:p>
            <a:pPr algn="ctr"/>
            <a:r>
              <a:rPr kumimoji="1" lang="zh-CN" altLang="en-US" sz="2400" b="1">
                <a:latin typeface="Times New Roman" panose="02020603050405020304" pitchFamily="18" charset="0"/>
              </a:rPr>
              <a:t>工资</a:t>
            </a:r>
            <a:endParaRPr kumimoji="1" lang="zh-CN" altLang="en-US" sz="2400" b="1">
              <a:latin typeface="Times New Roman" panose="02020603050405020304" pitchFamily="18" charset="0"/>
            </a:endParaRPr>
          </a:p>
        </p:txBody>
      </p:sp>
      <p:sp>
        <p:nvSpPr>
          <p:cNvPr id="920586" name="Line 10"/>
          <p:cNvSpPr>
            <a:spLocks noChangeShapeType="1"/>
          </p:cNvSpPr>
          <p:nvPr/>
        </p:nvSpPr>
        <p:spPr bwMode="auto">
          <a:xfrm>
            <a:off x="6248400" y="5486400"/>
            <a:ext cx="533400" cy="0"/>
          </a:xfrm>
          <a:prstGeom prst="line">
            <a:avLst/>
          </a:prstGeom>
          <a:noFill/>
          <a:ln w="38100">
            <a:solidFill>
              <a:srgbClr val="FFFFFF"/>
            </a:solidFill>
            <a:round/>
            <a:tailEnd type="stealth" w="lg" len="lg"/>
          </a:ln>
          <a:effectLst/>
        </p:spPr>
        <p:txBody>
          <a:bodyPr wrap="none" anchor="ctr"/>
          <a:lstStyle/>
          <a:p>
            <a:endParaRPr lang="zh-CN" altLang="en-US"/>
          </a:p>
        </p:txBody>
      </p:sp>
      <p:sp>
        <p:nvSpPr>
          <p:cNvPr id="920588" name="Rectangle 12"/>
          <p:cNvSpPr>
            <a:spLocks noChangeArrowheads="1"/>
          </p:cNvSpPr>
          <p:nvPr/>
        </p:nvSpPr>
        <p:spPr bwMode="auto">
          <a:xfrm>
            <a:off x="3886200" y="2514600"/>
            <a:ext cx="4572000" cy="1752600"/>
          </a:xfrm>
          <a:prstGeom prst="rect">
            <a:avLst/>
          </a:prstGeom>
          <a:noFill/>
          <a:ln w="38100">
            <a:solidFill>
              <a:schemeClr val="tx1"/>
            </a:solidFill>
            <a:prstDash val="dash"/>
            <a:miter lim="800000"/>
          </a:ln>
          <a:effectLst/>
        </p:spPr>
        <p:txBody>
          <a:bodyPr wrap="none" anchor="ctr"/>
          <a:lstStyle/>
          <a:p>
            <a:pPr algn="ctr"/>
            <a:endParaRPr lang="zh-CN" altLang="zh-CN"/>
          </a:p>
        </p:txBody>
      </p:sp>
      <p:sp>
        <p:nvSpPr>
          <p:cNvPr id="920589" name="Rectangle 13"/>
          <p:cNvSpPr>
            <a:spLocks noChangeArrowheads="1"/>
          </p:cNvSpPr>
          <p:nvPr/>
        </p:nvSpPr>
        <p:spPr bwMode="auto">
          <a:xfrm>
            <a:off x="3910013" y="4572000"/>
            <a:ext cx="4572000" cy="1752600"/>
          </a:xfrm>
          <a:prstGeom prst="rect">
            <a:avLst/>
          </a:prstGeom>
          <a:noFill/>
          <a:ln w="38100">
            <a:solidFill>
              <a:schemeClr val="tx1"/>
            </a:solidFill>
            <a:prstDash val="dash"/>
            <a:miter lim="800000"/>
          </a:ln>
          <a:effectLst/>
        </p:spPr>
        <p:txBody>
          <a:bodyPr wrap="none" anchor="ctr"/>
          <a:lstStyle/>
          <a:p>
            <a:pPr algn="ctr"/>
            <a:endParaRPr lang="zh-CN" altLang="zh-CN"/>
          </a:p>
        </p:txBody>
      </p:sp>
      <p:sp>
        <p:nvSpPr>
          <p:cNvPr id="920590" name="Rectangle 14"/>
          <p:cNvSpPr>
            <a:spLocks noChangeArrowheads="1"/>
          </p:cNvSpPr>
          <p:nvPr/>
        </p:nvSpPr>
        <p:spPr bwMode="auto">
          <a:xfrm>
            <a:off x="1524000" y="1981200"/>
            <a:ext cx="1816100" cy="579438"/>
          </a:xfrm>
          <a:prstGeom prst="rect">
            <a:avLst/>
          </a:prstGeom>
          <a:noFill/>
          <a:ln w="9525" algn="ctr">
            <a:noFill/>
            <a:miter lim="800000"/>
          </a:ln>
          <a:effectLst/>
        </p:spPr>
        <p:txBody>
          <a:bodyPr wrap="none">
            <a:spAutoFit/>
          </a:bodyPr>
          <a:lstStyle/>
          <a:p>
            <a:pPr>
              <a:spcBef>
                <a:spcPct val="30000"/>
              </a:spcBef>
            </a:pPr>
            <a:r>
              <a:rPr lang="zh-CN" altLang="en-US" sz="3200" b="1">
                <a:ea typeface="黑体" panose="02010609060101010101" charset="-122"/>
              </a:rPr>
              <a:t>外部耦合</a:t>
            </a:r>
            <a:endParaRPr lang="zh-CN" altLang="en-US" sz="3200" b="1">
              <a:ea typeface="黑体" panose="02010609060101010101" charset="-122"/>
            </a:endParaRPr>
          </a:p>
        </p:txBody>
      </p:sp>
      <p:sp>
        <p:nvSpPr>
          <p:cNvPr id="920593" name="Line 17"/>
          <p:cNvSpPr>
            <a:spLocks noChangeShapeType="1"/>
          </p:cNvSpPr>
          <p:nvPr/>
        </p:nvSpPr>
        <p:spPr bwMode="auto">
          <a:xfrm>
            <a:off x="1905000" y="5257800"/>
            <a:ext cx="2286000" cy="0"/>
          </a:xfrm>
          <a:prstGeom prst="line">
            <a:avLst/>
          </a:prstGeom>
          <a:noFill/>
          <a:ln w="38100">
            <a:solidFill>
              <a:srgbClr val="FFFFFF"/>
            </a:solidFill>
            <a:round/>
            <a:tailEnd type="stealth" w="lg" len="lg"/>
          </a:ln>
          <a:effectLst/>
        </p:spPr>
        <p:txBody>
          <a:bodyPr wrap="none" anchor="ctr"/>
          <a:lstStyle/>
          <a:p>
            <a:endParaRPr lang="zh-CN" altLang="en-US"/>
          </a:p>
        </p:txBody>
      </p:sp>
      <p:sp>
        <p:nvSpPr>
          <p:cNvPr id="920595" name="Rectangle 19"/>
          <p:cNvSpPr>
            <a:spLocks noChangeArrowheads="1"/>
          </p:cNvSpPr>
          <p:nvPr/>
        </p:nvSpPr>
        <p:spPr bwMode="auto">
          <a:xfrm>
            <a:off x="5486400" y="1752600"/>
            <a:ext cx="1816100" cy="579438"/>
          </a:xfrm>
          <a:prstGeom prst="rect">
            <a:avLst/>
          </a:prstGeom>
          <a:noFill/>
          <a:ln w="9525" algn="ctr">
            <a:noFill/>
            <a:miter lim="800000"/>
          </a:ln>
          <a:effectLst/>
        </p:spPr>
        <p:txBody>
          <a:bodyPr wrap="none">
            <a:spAutoFit/>
          </a:bodyPr>
          <a:lstStyle/>
          <a:p>
            <a:pPr>
              <a:spcBef>
                <a:spcPct val="30000"/>
              </a:spcBef>
            </a:pPr>
            <a:r>
              <a:rPr lang="zh-CN" altLang="en-US" sz="3200" b="1">
                <a:ea typeface="黑体" panose="02010609060101010101" charset="-122"/>
              </a:rPr>
              <a:t>功能内聚</a:t>
            </a:r>
            <a:endParaRPr lang="zh-CN" altLang="en-US" sz="3200" b="1">
              <a:ea typeface="黑体" panose="02010609060101010101" charset="-122"/>
            </a:endParaRPr>
          </a:p>
        </p:txBody>
      </p:sp>
      <p:sp>
        <p:nvSpPr>
          <p:cNvPr id="920596" name="Line 20"/>
          <p:cNvSpPr>
            <a:spLocks noChangeShapeType="1"/>
          </p:cNvSpPr>
          <p:nvPr/>
        </p:nvSpPr>
        <p:spPr bwMode="auto">
          <a:xfrm>
            <a:off x="8001000" y="3352800"/>
            <a:ext cx="838200" cy="0"/>
          </a:xfrm>
          <a:prstGeom prst="line">
            <a:avLst/>
          </a:prstGeom>
          <a:noFill/>
          <a:ln w="38100">
            <a:solidFill>
              <a:srgbClr val="FFFFFF"/>
            </a:solidFill>
            <a:round/>
            <a:tailEnd type="stealth" w="lg" len="lg"/>
          </a:ln>
          <a:effectLst/>
        </p:spPr>
        <p:txBody>
          <a:bodyPr wrap="none" anchor="ctr"/>
          <a:lstStyle/>
          <a:p>
            <a:endParaRPr lang="zh-CN" altLang="en-US"/>
          </a:p>
        </p:txBody>
      </p:sp>
      <p:sp>
        <p:nvSpPr>
          <p:cNvPr id="920597" name="Line 21"/>
          <p:cNvSpPr>
            <a:spLocks noChangeShapeType="1"/>
          </p:cNvSpPr>
          <p:nvPr/>
        </p:nvSpPr>
        <p:spPr bwMode="auto">
          <a:xfrm>
            <a:off x="8001000" y="5334000"/>
            <a:ext cx="838200" cy="0"/>
          </a:xfrm>
          <a:prstGeom prst="line">
            <a:avLst/>
          </a:prstGeom>
          <a:noFill/>
          <a:ln w="38100">
            <a:solidFill>
              <a:srgbClr val="FFFFFF"/>
            </a:solidFill>
            <a:round/>
            <a:tailEnd type="stealth" w="lg" len="lg"/>
          </a:ln>
          <a:effectLst/>
        </p:spPr>
        <p:txBody>
          <a:bodyPr wrap="none" anchor="ctr"/>
          <a:lstStyle/>
          <a:p>
            <a:endParaRPr lang="zh-CN" altLang="en-US"/>
          </a:p>
        </p:txBody>
      </p:sp>
      <p:sp>
        <p:nvSpPr>
          <p:cNvPr id="920591" name="Rectangle 15"/>
          <p:cNvSpPr>
            <a:spLocks noChangeArrowheads="1"/>
          </p:cNvSpPr>
          <p:nvPr/>
        </p:nvSpPr>
        <p:spPr bwMode="auto">
          <a:xfrm>
            <a:off x="457200" y="2971800"/>
            <a:ext cx="1981200" cy="2895600"/>
          </a:xfrm>
          <a:prstGeom prst="rect">
            <a:avLst/>
          </a:prstGeom>
          <a:solidFill>
            <a:schemeClr val="accent1"/>
          </a:solidFill>
          <a:ln w="9525" algn="ctr">
            <a:solidFill>
              <a:schemeClr val="tx1"/>
            </a:solidFill>
            <a:miter lim="800000"/>
          </a:ln>
          <a:effectLst/>
        </p:spPr>
        <p:txBody>
          <a:bodyPr wrap="none" anchor="ctr"/>
          <a:lstStyle/>
          <a:p>
            <a:pPr algn="ctr"/>
            <a:r>
              <a:rPr kumimoji="1" lang="en-US" altLang="zh-CN" sz="2400" b="1" dirty="0">
                <a:latin typeface="Times New Roman" panose="02020603050405020304" pitchFamily="18" charset="0"/>
              </a:rPr>
              <a:t>&lt;</a:t>
            </a:r>
            <a:r>
              <a:rPr kumimoji="1" lang="zh-CN" altLang="en-US" sz="2400" b="1" dirty="0">
                <a:latin typeface="Times New Roman" panose="02020603050405020304" pitchFamily="18" charset="0"/>
              </a:rPr>
              <a:t>全局变量</a:t>
            </a:r>
            <a:r>
              <a:rPr kumimoji="1" lang="en-US" altLang="zh-CN" sz="2400" b="1" dirty="0">
                <a:latin typeface="Times New Roman" panose="02020603050405020304" pitchFamily="18" charset="0"/>
              </a:rPr>
              <a:t>&gt;</a:t>
            </a:r>
            <a:endParaRPr kumimoji="1" lang="en-US" altLang="zh-CN" sz="2400" b="1" dirty="0">
              <a:latin typeface="Times New Roman" panose="02020603050405020304" pitchFamily="18" charset="0"/>
            </a:endParaRPr>
          </a:p>
          <a:p>
            <a:pPr algn="ctr"/>
            <a:r>
              <a:rPr kumimoji="1" lang="zh-CN" altLang="en-US" sz="2400" b="1" dirty="0" smtClean="0">
                <a:latin typeface="Times New Roman" panose="02020603050405020304" pitchFamily="18" charset="0"/>
              </a:rPr>
              <a:t>工作日期</a:t>
            </a:r>
            <a:endParaRPr kumimoji="1" lang="zh-CN" altLang="en-US" sz="2400" b="1" dirty="0">
              <a:latin typeface="Times New Roman" panose="02020603050405020304" pitchFamily="18" charset="0"/>
            </a:endParaRPr>
          </a:p>
        </p:txBody>
      </p:sp>
      <p:sp>
        <p:nvSpPr>
          <p:cNvPr id="21" name="Text Box 2"/>
          <p:cNvSpPr txBox="1">
            <a:spLocks noChangeArrowheads="1"/>
          </p:cNvSpPr>
          <p:nvPr/>
        </p:nvSpPr>
        <p:spPr bwMode="auto">
          <a:xfrm>
            <a:off x="228600" y="304800"/>
            <a:ext cx="8763000" cy="1077218"/>
          </a:xfrm>
          <a:prstGeom prst="rect">
            <a:avLst/>
          </a:prstGeom>
          <a:solidFill>
            <a:srgbClr val="0000FF"/>
          </a:solidFill>
          <a:ln w="9525">
            <a:noFill/>
            <a:miter lim="800000"/>
          </a:ln>
          <a:effectLst/>
        </p:spPr>
        <p:txBody>
          <a:bodyPr>
            <a:spAutoFit/>
          </a:bodyPr>
          <a:lstStyle/>
          <a:p>
            <a:r>
              <a:rPr kumimoji="1" lang="en-US" altLang="zh-CN" sz="3200" b="1" dirty="0">
                <a:latin typeface="+mn-ea"/>
                <a:ea typeface="+mn-ea"/>
              </a:rPr>
              <a:t>5</a:t>
            </a:r>
            <a:r>
              <a:rPr kumimoji="1" lang="zh-CN" altLang="en-US" sz="3200" b="1" dirty="0">
                <a:latin typeface="+mn-ea"/>
                <a:ea typeface="+mn-ea"/>
              </a:rPr>
              <a:t>）通信内聚：</a:t>
            </a:r>
            <a:r>
              <a:rPr kumimoji="1" lang="zh-CN" altLang="en-US" sz="3200" b="1" dirty="0">
                <a:solidFill>
                  <a:srgbClr val="FFFFFF"/>
                </a:solidFill>
                <a:latin typeface="+mn-ea"/>
                <a:ea typeface="+mn-ea"/>
              </a:rPr>
              <a:t>模块内使用了同一组输入数据，</a:t>
            </a:r>
            <a:endParaRPr kumimoji="1" lang="zh-CN" altLang="en-US" sz="3200" b="1" dirty="0">
              <a:solidFill>
                <a:srgbClr val="FFFFFF"/>
              </a:solidFill>
              <a:latin typeface="+mn-ea"/>
              <a:ea typeface="+mn-ea"/>
            </a:endParaRPr>
          </a:p>
          <a:p>
            <a:r>
              <a:rPr kumimoji="1" lang="zh-CN" altLang="en-US" sz="3200" b="1" dirty="0">
                <a:solidFill>
                  <a:srgbClr val="FFFFFF"/>
                </a:solidFill>
                <a:latin typeface="+mn-ea"/>
                <a:ea typeface="+mn-ea"/>
              </a:rPr>
              <a:t>             </a:t>
            </a:r>
            <a:r>
              <a:rPr kumimoji="1" lang="zh-CN" altLang="en-US" sz="3200" b="1" dirty="0" smtClean="0">
                <a:solidFill>
                  <a:srgbClr val="FFFFFF"/>
                </a:solidFill>
                <a:latin typeface="+mn-ea"/>
                <a:ea typeface="+mn-ea"/>
              </a:rPr>
              <a:t>或</a:t>
            </a:r>
            <a:r>
              <a:rPr kumimoji="1" lang="zh-CN" altLang="en-US" sz="3200" b="1" dirty="0">
                <a:solidFill>
                  <a:srgbClr val="FFFFFF"/>
                </a:solidFill>
                <a:latin typeface="+mn-ea"/>
                <a:ea typeface="+mn-ea"/>
              </a:rPr>
              <a:t>产生同一组的输出结果。</a:t>
            </a:r>
            <a:endParaRPr kumimoji="1" lang="zh-CN" altLang="en-US" sz="3200" b="1" dirty="0">
              <a:latin typeface="+mn-ea"/>
              <a:ea typeface="+mn-ea"/>
            </a:endParaRPr>
          </a:p>
        </p:txBody>
      </p:sp>
    </p:spTree>
  </p:cSld>
  <p:clrMapOvr>
    <a:masterClrMapping/>
  </p:clrMapOvr>
  <p:transition>
    <p:zoom dir="in"/>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日期占位符 3"/>
          <p:cNvSpPr>
            <a:spLocks noGrp="1"/>
          </p:cNvSpPr>
          <p:nvPr>
            <p:ph type="dt" sz="half" idx="10"/>
          </p:nvPr>
        </p:nvSpPr>
        <p:spPr/>
        <p:txBody>
          <a:bodyPr/>
          <a:lstStyle/>
          <a:p>
            <a:fld id="{73EC5D96-7EB5-45C5-8426-32055AB9F17B}" type="datetime1">
              <a:rPr lang="zh-CN" altLang="en-US"/>
            </a:fld>
            <a:endParaRPr lang="en-US" altLang="zh-CN"/>
          </a:p>
        </p:txBody>
      </p:sp>
      <p:sp>
        <p:nvSpPr>
          <p:cNvPr id="21" name="灯片编号占位符 5"/>
          <p:cNvSpPr>
            <a:spLocks noGrp="1"/>
          </p:cNvSpPr>
          <p:nvPr>
            <p:ph type="sldNum" sz="quarter" idx="12"/>
          </p:nvPr>
        </p:nvSpPr>
        <p:spPr/>
        <p:txBody>
          <a:bodyPr/>
          <a:lstStyle/>
          <a:p>
            <a:fld id="{5E6E1BD8-ECF7-458E-8DEA-986D43945326}" type="slidenum">
              <a:rPr lang="en-US" altLang="zh-CN"/>
            </a:fld>
            <a:endParaRPr lang="en-US" altLang="zh-CN"/>
          </a:p>
        </p:txBody>
      </p:sp>
      <p:sp>
        <p:nvSpPr>
          <p:cNvPr id="922627" name="Oval 3"/>
          <p:cNvSpPr>
            <a:spLocks noChangeArrowheads="1"/>
          </p:cNvSpPr>
          <p:nvPr/>
        </p:nvSpPr>
        <p:spPr bwMode="auto">
          <a:xfrm>
            <a:off x="4191000" y="2438400"/>
            <a:ext cx="2057400" cy="1600200"/>
          </a:xfrm>
          <a:prstGeom prst="ellipse">
            <a:avLst/>
          </a:prstGeom>
          <a:solidFill>
            <a:schemeClr val="accent1"/>
          </a:solidFill>
          <a:ln w="9525">
            <a:solidFill>
              <a:schemeClr val="tx1"/>
            </a:solidFill>
            <a:round/>
          </a:ln>
          <a:effectLst/>
        </p:spPr>
        <p:txBody>
          <a:bodyPr wrap="none" anchor="ctr"/>
          <a:lstStyle/>
          <a:p>
            <a:pPr algn="ctr"/>
            <a:r>
              <a:rPr kumimoji="1" lang="zh-CN" altLang="en-US" sz="2400" b="1">
                <a:latin typeface="Times New Roman" panose="02020603050405020304" pitchFamily="18" charset="0"/>
              </a:rPr>
              <a:t>计算工龄</a:t>
            </a:r>
            <a:endParaRPr kumimoji="1" lang="zh-CN" altLang="en-US" sz="2400" b="1">
              <a:latin typeface="Times New Roman" panose="02020603050405020304" pitchFamily="18" charset="0"/>
            </a:endParaRPr>
          </a:p>
        </p:txBody>
      </p:sp>
      <p:sp>
        <p:nvSpPr>
          <p:cNvPr id="922628" name="Oval 4"/>
          <p:cNvSpPr>
            <a:spLocks noChangeArrowheads="1"/>
          </p:cNvSpPr>
          <p:nvPr/>
        </p:nvSpPr>
        <p:spPr bwMode="auto">
          <a:xfrm>
            <a:off x="6781800" y="2743200"/>
            <a:ext cx="1219200" cy="1143000"/>
          </a:xfrm>
          <a:prstGeom prst="ellipse">
            <a:avLst/>
          </a:prstGeom>
          <a:solidFill>
            <a:schemeClr val="accent1"/>
          </a:solidFill>
          <a:ln w="9525">
            <a:solidFill>
              <a:schemeClr val="tx1"/>
            </a:solidFill>
            <a:round/>
          </a:ln>
          <a:effectLst/>
        </p:spPr>
        <p:txBody>
          <a:bodyPr wrap="none" anchor="ctr"/>
          <a:lstStyle/>
          <a:p>
            <a:pPr algn="ctr"/>
            <a:r>
              <a:rPr kumimoji="1" lang="zh-CN" altLang="en-US" sz="2400" b="1">
                <a:latin typeface="Times New Roman" panose="02020603050405020304" pitchFamily="18" charset="0"/>
              </a:rPr>
              <a:t>输出</a:t>
            </a:r>
            <a:endParaRPr kumimoji="1" lang="zh-CN" altLang="en-US" sz="2400" b="1">
              <a:latin typeface="Times New Roman" panose="02020603050405020304" pitchFamily="18" charset="0"/>
            </a:endParaRPr>
          </a:p>
          <a:p>
            <a:pPr algn="ctr"/>
            <a:r>
              <a:rPr kumimoji="1" lang="zh-CN" altLang="en-US" sz="2400" b="1">
                <a:latin typeface="Times New Roman" panose="02020603050405020304" pitchFamily="18" charset="0"/>
              </a:rPr>
              <a:t>工龄</a:t>
            </a:r>
            <a:endParaRPr kumimoji="1" lang="zh-CN" altLang="en-US" sz="2400" b="1">
              <a:latin typeface="Times New Roman" panose="02020603050405020304" pitchFamily="18" charset="0"/>
            </a:endParaRPr>
          </a:p>
        </p:txBody>
      </p:sp>
      <p:sp>
        <p:nvSpPr>
          <p:cNvPr id="922629" name="Line 5"/>
          <p:cNvSpPr>
            <a:spLocks noChangeShapeType="1"/>
          </p:cNvSpPr>
          <p:nvPr/>
        </p:nvSpPr>
        <p:spPr bwMode="auto">
          <a:xfrm>
            <a:off x="6248400" y="3276600"/>
            <a:ext cx="533400" cy="0"/>
          </a:xfrm>
          <a:prstGeom prst="line">
            <a:avLst/>
          </a:prstGeom>
          <a:noFill/>
          <a:ln w="38100">
            <a:solidFill>
              <a:srgbClr val="FFFFFF"/>
            </a:solidFill>
            <a:round/>
            <a:tailEnd type="stealth" w="lg" len="lg"/>
          </a:ln>
          <a:effectLst/>
        </p:spPr>
        <p:txBody>
          <a:bodyPr wrap="none" anchor="ctr"/>
          <a:lstStyle/>
          <a:p>
            <a:endParaRPr lang="zh-CN" altLang="en-US"/>
          </a:p>
        </p:txBody>
      </p:sp>
      <p:sp>
        <p:nvSpPr>
          <p:cNvPr id="922630" name="Line 6"/>
          <p:cNvSpPr>
            <a:spLocks noChangeShapeType="1"/>
          </p:cNvSpPr>
          <p:nvPr/>
        </p:nvSpPr>
        <p:spPr bwMode="auto">
          <a:xfrm>
            <a:off x="8001000" y="3352800"/>
            <a:ext cx="838200" cy="0"/>
          </a:xfrm>
          <a:prstGeom prst="line">
            <a:avLst/>
          </a:prstGeom>
          <a:noFill/>
          <a:ln w="38100">
            <a:solidFill>
              <a:srgbClr val="FFFFFF"/>
            </a:solidFill>
            <a:round/>
            <a:tailEnd type="stealth" w="lg" len="lg"/>
          </a:ln>
          <a:effectLst/>
        </p:spPr>
        <p:txBody>
          <a:bodyPr wrap="none" anchor="ctr"/>
          <a:lstStyle/>
          <a:p>
            <a:endParaRPr lang="zh-CN" altLang="en-US"/>
          </a:p>
        </p:txBody>
      </p:sp>
      <p:sp>
        <p:nvSpPr>
          <p:cNvPr id="922631" name="Oval 7"/>
          <p:cNvSpPr>
            <a:spLocks noChangeArrowheads="1"/>
          </p:cNvSpPr>
          <p:nvPr/>
        </p:nvSpPr>
        <p:spPr bwMode="auto">
          <a:xfrm>
            <a:off x="4191000" y="4419600"/>
            <a:ext cx="2057400" cy="1600200"/>
          </a:xfrm>
          <a:prstGeom prst="ellipse">
            <a:avLst/>
          </a:prstGeom>
          <a:solidFill>
            <a:schemeClr val="accent1"/>
          </a:solidFill>
          <a:ln w="9525">
            <a:solidFill>
              <a:schemeClr val="tx1"/>
            </a:solidFill>
            <a:round/>
          </a:ln>
          <a:effectLst/>
        </p:spPr>
        <p:txBody>
          <a:bodyPr wrap="none" anchor="ctr"/>
          <a:lstStyle/>
          <a:p>
            <a:pPr algn="ctr"/>
            <a:r>
              <a:rPr kumimoji="1" lang="zh-CN" altLang="en-US" sz="2400" b="1">
                <a:latin typeface="Times New Roman" panose="02020603050405020304" pitchFamily="18" charset="0"/>
              </a:rPr>
              <a:t>计算工资</a:t>
            </a:r>
            <a:endParaRPr kumimoji="1" lang="zh-CN" altLang="en-US" sz="2400" b="1">
              <a:latin typeface="Times New Roman" panose="02020603050405020304" pitchFamily="18" charset="0"/>
            </a:endParaRPr>
          </a:p>
        </p:txBody>
      </p:sp>
      <p:sp>
        <p:nvSpPr>
          <p:cNvPr id="922632" name="Oval 8"/>
          <p:cNvSpPr>
            <a:spLocks noChangeArrowheads="1"/>
          </p:cNvSpPr>
          <p:nvPr/>
        </p:nvSpPr>
        <p:spPr bwMode="auto">
          <a:xfrm>
            <a:off x="6781800" y="4724400"/>
            <a:ext cx="1219200" cy="1143000"/>
          </a:xfrm>
          <a:prstGeom prst="ellipse">
            <a:avLst/>
          </a:prstGeom>
          <a:solidFill>
            <a:schemeClr val="accent1"/>
          </a:solidFill>
          <a:ln w="9525">
            <a:solidFill>
              <a:schemeClr val="tx1"/>
            </a:solidFill>
            <a:round/>
          </a:ln>
          <a:effectLst/>
        </p:spPr>
        <p:txBody>
          <a:bodyPr wrap="none" anchor="ctr"/>
          <a:lstStyle/>
          <a:p>
            <a:pPr algn="ctr"/>
            <a:r>
              <a:rPr kumimoji="1" lang="zh-CN" altLang="en-US" sz="2400" b="1">
                <a:latin typeface="Times New Roman" panose="02020603050405020304" pitchFamily="18" charset="0"/>
              </a:rPr>
              <a:t>输出</a:t>
            </a:r>
            <a:endParaRPr kumimoji="1" lang="zh-CN" altLang="en-US" sz="2400" b="1">
              <a:latin typeface="Times New Roman" panose="02020603050405020304" pitchFamily="18" charset="0"/>
            </a:endParaRPr>
          </a:p>
          <a:p>
            <a:pPr algn="ctr"/>
            <a:r>
              <a:rPr kumimoji="1" lang="zh-CN" altLang="en-US" sz="2400" b="1">
                <a:latin typeface="Times New Roman" panose="02020603050405020304" pitchFamily="18" charset="0"/>
              </a:rPr>
              <a:t>工资</a:t>
            </a:r>
            <a:endParaRPr kumimoji="1" lang="zh-CN" altLang="en-US" sz="2400" b="1">
              <a:latin typeface="Times New Roman" panose="02020603050405020304" pitchFamily="18" charset="0"/>
            </a:endParaRPr>
          </a:p>
        </p:txBody>
      </p:sp>
      <p:sp>
        <p:nvSpPr>
          <p:cNvPr id="922633" name="Line 9"/>
          <p:cNvSpPr>
            <a:spLocks noChangeShapeType="1"/>
          </p:cNvSpPr>
          <p:nvPr/>
        </p:nvSpPr>
        <p:spPr bwMode="auto">
          <a:xfrm>
            <a:off x="6248400" y="5257800"/>
            <a:ext cx="533400" cy="0"/>
          </a:xfrm>
          <a:prstGeom prst="line">
            <a:avLst/>
          </a:prstGeom>
          <a:noFill/>
          <a:ln w="38100">
            <a:solidFill>
              <a:srgbClr val="FFFFFF"/>
            </a:solidFill>
            <a:round/>
            <a:tailEnd type="stealth" w="lg" len="lg"/>
          </a:ln>
          <a:effectLst/>
        </p:spPr>
        <p:txBody>
          <a:bodyPr wrap="none" anchor="ctr"/>
          <a:lstStyle/>
          <a:p>
            <a:endParaRPr lang="zh-CN" altLang="en-US"/>
          </a:p>
        </p:txBody>
      </p:sp>
      <p:sp>
        <p:nvSpPr>
          <p:cNvPr id="922634" name="Line 10"/>
          <p:cNvSpPr>
            <a:spLocks noChangeShapeType="1"/>
          </p:cNvSpPr>
          <p:nvPr/>
        </p:nvSpPr>
        <p:spPr bwMode="auto">
          <a:xfrm>
            <a:off x="8001000" y="5334000"/>
            <a:ext cx="838200" cy="0"/>
          </a:xfrm>
          <a:prstGeom prst="line">
            <a:avLst/>
          </a:prstGeom>
          <a:noFill/>
          <a:ln w="38100">
            <a:solidFill>
              <a:srgbClr val="FFFFFF"/>
            </a:solidFill>
            <a:round/>
            <a:tailEnd type="stealth" w="lg" len="lg"/>
          </a:ln>
          <a:effectLst/>
        </p:spPr>
        <p:txBody>
          <a:bodyPr wrap="none" anchor="ctr"/>
          <a:lstStyle/>
          <a:p>
            <a:endParaRPr lang="zh-CN" altLang="en-US"/>
          </a:p>
        </p:txBody>
      </p:sp>
      <p:sp>
        <p:nvSpPr>
          <p:cNvPr id="922635" name="Rectangle 11"/>
          <p:cNvSpPr>
            <a:spLocks noChangeArrowheads="1"/>
          </p:cNvSpPr>
          <p:nvPr/>
        </p:nvSpPr>
        <p:spPr bwMode="auto">
          <a:xfrm>
            <a:off x="3810000" y="2057400"/>
            <a:ext cx="4572000" cy="4114800"/>
          </a:xfrm>
          <a:prstGeom prst="rect">
            <a:avLst/>
          </a:prstGeom>
          <a:noFill/>
          <a:ln w="38100">
            <a:solidFill>
              <a:schemeClr val="tx1"/>
            </a:solidFill>
            <a:prstDash val="dash"/>
            <a:miter lim="800000"/>
          </a:ln>
          <a:effectLst/>
        </p:spPr>
        <p:txBody>
          <a:bodyPr wrap="none" anchor="ctr"/>
          <a:lstStyle/>
          <a:p>
            <a:pPr algn="ctr"/>
            <a:endParaRPr lang="zh-CN" altLang="zh-CN"/>
          </a:p>
        </p:txBody>
      </p:sp>
      <p:sp>
        <p:nvSpPr>
          <p:cNvPr id="922636" name="Line 12"/>
          <p:cNvSpPr>
            <a:spLocks noChangeShapeType="1"/>
          </p:cNvSpPr>
          <p:nvPr/>
        </p:nvSpPr>
        <p:spPr bwMode="auto">
          <a:xfrm>
            <a:off x="1905000" y="3276600"/>
            <a:ext cx="2286000" cy="0"/>
          </a:xfrm>
          <a:prstGeom prst="line">
            <a:avLst/>
          </a:prstGeom>
          <a:noFill/>
          <a:ln w="38100">
            <a:solidFill>
              <a:srgbClr val="FFFFFF"/>
            </a:solidFill>
            <a:round/>
            <a:tailEnd type="stealth" w="lg" len="lg"/>
          </a:ln>
          <a:effectLst/>
        </p:spPr>
        <p:txBody>
          <a:bodyPr wrap="none" anchor="ctr"/>
          <a:lstStyle/>
          <a:p>
            <a:endParaRPr lang="zh-CN" altLang="en-US"/>
          </a:p>
        </p:txBody>
      </p:sp>
      <p:sp>
        <p:nvSpPr>
          <p:cNvPr id="922637" name="Rectangle 13"/>
          <p:cNvSpPr>
            <a:spLocks noChangeArrowheads="1"/>
          </p:cNvSpPr>
          <p:nvPr/>
        </p:nvSpPr>
        <p:spPr bwMode="auto">
          <a:xfrm>
            <a:off x="1981200" y="2743200"/>
            <a:ext cx="1620957" cy="523220"/>
          </a:xfrm>
          <a:prstGeom prst="rect">
            <a:avLst/>
          </a:prstGeom>
          <a:noFill/>
          <a:ln w="9525" algn="ctr">
            <a:noFill/>
            <a:miter lim="800000"/>
          </a:ln>
          <a:effectLst/>
        </p:spPr>
        <p:txBody>
          <a:bodyPr wrap="none">
            <a:spAutoFit/>
          </a:bodyPr>
          <a:lstStyle/>
          <a:p>
            <a:pPr>
              <a:spcBef>
                <a:spcPct val="30000"/>
              </a:spcBef>
            </a:pPr>
            <a:r>
              <a:rPr lang="zh-CN" altLang="en-US" sz="2800" dirty="0" smtClean="0"/>
              <a:t>工作日期</a:t>
            </a:r>
            <a:endParaRPr lang="zh-CN" altLang="en-US" sz="2800" dirty="0"/>
          </a:p>
        </p:txBody>
      </p:sp>
      <p:sp>
        <p:nvSpPr>
          <p:cNvPr id="922638" name="Rectangle 14"/>
          <p:cNvSpPr>
            <a:spLocks noChangeArrowheads="1"/>
          </p:cNvSpPr>
          <p:nvPr/>
        </p:nvSpPr>
        <p:spPr bwMode="auto">
          <a:xfrm>
            <a:off x="457200" y="2895600"/>
            <a:ext cx="1371600" cy="2895600"/>
          </a:xfrm>
          <a:prstGeom prst="rect">
            <a:avLst/>
          </a:prstGeom>
          <a:solidFill>
            <a:schemeClr val="accent1"/>
          </a:solidFill>
          <a:ln w="9525" algn="ctr">
            <a:solidFill>
              <a:schemeClr val="tx1"/>
            </a:solidFill>
            <a:miter lim="800000"/>
          </a:ln>
          <a:effectLst/>
        </p:spPr>
        <p:txBody>
          <a:bodyPr wrap="none" anchor="ctr"/>
          <a:lstStyle/>
          <a:p>
            <a:pPr algn="ctr"/>
            <a:r>
              <a:rPr kumimoji="1" lang="zh-CN" altLang="en-US" sz="2400" b="1">
                <a:latin typeface="Times New Roman" panose="02020603050405020304" pitchFamily="18" charset="0"/>
              </a:rPr>
              <a:t>计算</a:t>
            </a:r>
            <a:endParaRPr kumimoji="1" lang="zh-CN" altLang="en-US" sz="2400" b="1">
              <a:latin typeface="Times New Roman" panose="02020603050405020304" pitchFamily="18" charset="0"/>
            </a:endParaRPr>
          </a:p>
          <a:p>
            <a:pPr algn="ctr"/>
            <a:r>
              <a:rPr kumimoji="1" lang="zh-CN" altLang="en-US" sz="2400" b="1">
                <a:latin typeface="Times New Roman" panose="02020603050405020304" pitchFamily="18" charset="0"/>
              </a:rPr>
              <a:t>年龄</a:t>
            </a:r>
            <a:endParaRPr kumimoji="1" lang="zh-CN" altLang="en-US" sz="2400" b="1">
              <a:latin typeface="Times New Roman" panose="02020603050405020304" pitchFamily="18" charset="0"/>
            </a:endParaRPr>
          </a:p>
          <a:p>
            <a:pPr algn="ctr"/>
            <a:r>
              <a:rPr kumimoji="1" lang="zh-CN" altLang="en-US" sz="2400" b="1">
                <a:latin typeface="Times New Roman" panose="02020603050405020304" pitchFamily="18" charset="0"/>
              </a:rPr>
              <a:t>工资</a:t>
            </a:r>
            <a:endParaRPr kumimoji="1" lang="zh-CN" altLang="en-US" sz="2400" b="1">
              <a:latin typeface="Times New Roman" panose="02020603050405020304" pitchFamily="18" charset="0"/>
            </a:endParaRPr>
          </a:p>
        </p:txBody>
      </p:sp>
      <p:sp>
        <p:nvSpPr>
          <p:cNvPr id="922639" name="Rectangle 15"/>
          <p:cNvSpPr>
            <a:spLocks noChangeArrowheads="1"/>
          </p:cNvSpPr>
          <p:nvPr/>
        </p:nvSpPr>
        <p:spPr bwMode="auto">
          <a:xfrm>
            <a:off x="2051050" y="4800600"/>
            <a:ext cx="1620957" cy="523220"/>
          </a:xfrm>
          <a:prstGeom prst="rect">
            <a:avLst/>
          </a:prstGeom>
          <a:noFill/>
          <a:ln w="9525" algn="ctr">
            <a:noFill/>
            <a:miter lim="800000"/>
          </a:ln>
          <a:effectLst/>
        </p:spPr>
        <p:txBody>
          <a:bodyPr wrap="none">
            <a:spAutoFit/>
          </a:bodyPr>
          <a:lstStyle/>
          <a:p>
            <a:pPr>
              <a:spcBef>
                <a:spcPct val="30000"/>
              </a:spcBef>
            </a:pPr>
            <a:r>
              <a:rPr lang="zh-CN" altLang="en-US" sz="2800" dirty="0" smtClean="0"/>
              <a:t>工作日期</a:t>
            </a:r>
            <a:endParaRPr lang="zh-CN" altLang="en-US" sz="2800" dirty="0"/>
          </a:p>
        </p:txBody>
      </p:sp>
      <p:sp>
        <p:nvSpPr>
          <p:cNvPr id="922640" name="Line 16"/>
          <p:cNvSpPr>
            <a:spLocks noChangeShapeType="1"/>
          </p:cNvSpPr>
          <p:nvPr/>
        </p:nvSpPr>
        <p:spPr bwMode="auto">
          <a:xfrm>
            <a:off x="1905000" y="5257800"/>
            <a:ext cx="2286000" cy="0"/>
          </a:xfrm>
          <a:prstGeom prst="line">
            <a:avLst/>
          </a:prstGeom>
          <a:noFill/>
          <a:ln w="38100">
            <a:solidFill>
              <a:srgbClr val="FFFFFF"/>
            </a:solidFill>
            <a:round/>
            <a:tailEnd type="stealth" w="lg" len="lg"/>
          </a:ln>
          <a:effectLst/>
        </p:spPr>
        <p:txBody>
          <a:bodyPr wrap="none" anchor="ctr"/>
          <a:lstStyle/>
          <a:p>
            <a:endParaRPr lang="zh-CN" altLang="en-US"/>
          </a:p>
        </p:txBody>
      </p:sp>
      <p:sp>
        <p:nvSpPr>
          <p:cNvPr id="922641" name="Rectangle 17"/>
          <p:cNvSpPr>
            <a:spLocks noChangeArrowheads="1"/>
          </p:cNvSpPr>
          <p:nvPr/>
        </p:nvSpPr>
        <p:spPr bwMode="auto">
          <a:xfrm>
            <a:off x="762000" y="1905000"/>
            <a:ext cx="1816100" cy="579438"/>
          </a:xfrm>
          <a:prstGeom prst="rect">
            <a:avLst/>
          </a:prstGeom>
          <a:noFill/>
          <a:ln w="9525" algn="ctr">
            <a:noFill/>
            <a:miter lim="800000"/>
          </a:ln>
          <a:effectLst/>
        </p:spPr>
        <p:txBody>
          <a:bodyPr wrap="none">
            <a:spAutoFit/>
          </a:bodyPr>
          <a:lstStyle/>
          <a:p>
            <a:pPr>
              <a:spcBef>
                <a:spcPct val="30000"/>
              </a:spcBef>
            </a:pPr>
            <a:r>
              <a:rPr lang="zh-CN" altLang="en-US" sz="3200" b="1">
                <a:ea typeface="黑体" panose="02010609060101010101" charset="-122"/>
              </a:rPr>
              <a:t>数据耦合</a:t>
            </a:r>
            <a:endParaRPr lang="zh-CN" altLang="en-US" sz="3200" b="1">
              <a:ea typeface="黑体" panose="02010609060101010101" charset="-122"/>
            </a:endParaRPr>
          </a:p>
        </p:txBody>
      </p:sp>
      <p:sp>
        <p:nvSpPr>
          <p:cNvPr id="922642" name="Rectangle 18"/>
          <p:cNvSpPr>
            <a:spLocks noChangeArrowheads="1"/>
          </p:cNvSpPr>
          <p:nvPr/>
        </p:nvSpPr>
        <p:spPr bwMode="auto">
          <a:xfrm>
            <a:off x="5486400" y="1752600"/>
            <a:ext cx="1816100" cy="579438"/>
          </a:xfrm>
          <a:prstGeom prst="rect">
            <a:avLst/>
          </a:prstGeom>
          <a:noFill/>
          <a:ln w="9525" algn="ctr">
            <a:noFill/>
            <a:miter lim="800000"/>
          </a:ln>
          <a:effectLst/>
        </p:spPr>
        <p:txBody>
          <a:bodyPr wrap="none">
            <a:spAutoFit/>
          </a:bodyPr>
          <a:lstStyle/>
          <a:p>
            <a:pPr>
              <a:spcBef>
                <a:spcPct val="30000"/>
              </a:spcBef>
            </a:pPr>
            <a:r>
              <a:rPr lang="zh-CN" altLang="en-US" sz="3200" b="1">
                <a:ea typeface="黑体" panose="02010609060101010101" charset="-122"/>
              </a:rPr>
              <a:t>通信内聚</a:t>
            </a:r>
            <a:endParaRPr lang="zh-CN" altLang="en-US" sz="3200" b="1">
              <a:ea typeface="黑体" panose="02010609060101010101" charset="-122"/>
            </a:endParaRPr>
          </a:p>
        </p:txBody>
      </p:sp>
      <p:sp>
        <p:nvSpPr>
          <p:cNvPr id="22" name="Text Box 2"/>
          <p:cNvSpPr txBox="1">
            <a:spLocks noChangeArrowheads="1"/>
          </p:cNvSpPr>
          <p:nvPr/>
        </p:nvSpPr>
        <p:spPr bwMode="auto">
          <a:xfrm>
            <a:off x="228600" y="304800"/>
            <a:ext cx="8763000" cy="1077218"/>
          </a:xfrm>
          <a:prstGeom prst="rect">
            <a:avLst/>
          </a:prstGeom>
          <a:solidFill>
            <a:srgbClr val="0000FF"/>
          </a:solidFill>
          <a:ln w="9525">
            <a:noFill/>
            <a:miter lim="800000"/>
          </a:ln>
          <a:effectLst/>
        </p:spPr>
        <p:txBody>
          <a:bodyPr>
            <a:spAutoFit/>
          </a:bodyPr>
          <a:lstStyle/>
          <a:p>
            <a:r>
              <a:rPr kumimoji="1" lang="en-US" altLang="zh-CN" sz="3200" b="1" dirty="0">
                <a:latin typeface="+mn-ea"/>
                <a:ea typeface="+mn-ea"/>
              </a:rPr>
              <a:t>5</a:t>
            </a:r>
            <a:r>
              <a:rPr kumimoji="1" lang="zh-CN" altLang="en-US" sz="3200" b="1" dirty="0">
                <a:latin typeface="+mn-ea"/>
                <a:ea typeface="+mn-ea"/>
              </a:rPr>
              <a:t>）通信内聚：</a:t>
            </a:r>
            <a:r>
              <a:rPr kumimoji="1" lang="zh-CN" altLang="en-US" sz="3200" b="1" dirty="0">
                <a:solidFill>
                  <a:srgbClr val="FFFFFF"/>
                </a:solidFill>
                <a:latin typeface="+mn-ea"/>
                <a:ea typeface="+mn-ea"/>
              </a:rPr>
              <a:t>模块内使用了同一组输入数据，</a:t>
            </a:r>
            <a:endParaRPr kumimoji="1" lang="zh-CN" altLang="en-US" sz="3200" b="1" dirty="0">
              <a:solidFill>
                <a:srgbClr val="FFFFFF"/>
              </a:solidFill>
              <a:latin typeface="+mn-ea"/>
              <a:ea typeface="+mn-ea"/>
            </a:endParaRPr>
          </a:p>
          <a:p>
            <a:r>
              <a:rPr kumimoji="1" lang="zh-CN" altLang="en-US" sz="3200" b="1" dirty="0">
                <a:solidFill>
                  <a:srgbClr val="FFFFFF"/>
                </a:solidFill>
                <a:latin typeface="+mn-ea"/>
                <a:ea typeface="+mn-ea"/>
              </a:rPr>
              <a:t>             </a:t>
            </a:r>
            <a:r>
              <a:rPr kumimoji="1" lang="zh-CN" altLang="en-US" sz="3200" b="1" dirty="0" smtClean="0">
                <a:solidFill>
                  <a:srgbClr val="FFFFFF"/>
                </a:solidFill>
                <a:latin typeface="+mn-ea"/>
                <a:ea typeface="+mn-ea"/>
              </a:rPr>
              <a:t>或</a:t>
            </a:r>
            <a:r>
              <a:rPr kumimoji="1" lang="zh-CN" altLang="en-US" sz="3200" b="1" dirty="0">
                <a:solidFill>
                  <a:srgbClr val="FFFFFF"/>
                </a:solidFill>
                <a:latin typeface="+mn-ea"/>
                <a:ea typeface="+mn-ea"/>
              </a:rPr>
              <a:t>产生同一组的输出结果。</a:t>
            </a:r>
            <a:endParaRPr kumimoji="1" lang="zh-CN" altLang="en-US" sz="3200" b="1" dirty="0">
              <a:latin typeface="+mn-ea"/>
              <a:ea typeface="+mn-ea"/>
            </a:endParaRPr>
          </a:p>
        </p:txBody>
      </p:sp>
    </p:spTree>
  </p:cSld>
  <p:clrMapOvr>
    <a:masterClrMapping/>
  </p:clrMapOvr>
  <p:transition>
    <p:zoom dir="in"/>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日期占位符 3"/>
          <p:cNvSpPr>
            <a:spLocks noGrp="1"/>
          </p:cNvSpPr>
          <p:nvPr>
            <p:ph type="dt" sz="half" idx="10"/>
          </p:nvPr>
        </p:nvSpPr>
        <p:spPr/>
        <p:txBody>
          <a:bodyPr/>
          <a:lstStyle/>
          <a:p>
            <a:fld id="{A1363C75-EB8A-4F15-9FAE-04F88D874E3A}" type="datetime1">
              <a:rPr lang="zh-CN" altLang="en-US"/>
            </a:fld>
            <a:endParaRPr lang="en-US" altLang="zh-CN"/>
          </a:p>
        </p:txBody>
      </p:sp>
      <p:sp>
        <p:nvSpPr>
          <p:cNvPr id="22" name="灯片编号占位符 5"/>
          <p:cNvSpPr>
            <a:spLocks noGrp="1"/>
          </p:cNvSpPr>
          <p:nvPr>
            <p:ph type="sldNum" sz="quarter" idx="12"/>
          </p:nvPr>
        </p:nvSpPr>
        <p:spPr/>
        <p:txBody>
          <a:bodyPr/>
          <a:lstStyle/>
          <a:p>
            <a:fld id="{638AEBB9-B3D7-48B8-A0F1-7254C16136EB}" type="slidenum">
              <a:rPr lang="en-US" altLang="zh-CN"/>
            </a:fld>
            <a:endParaRPr lang="en-US" altLang="zh-CN"/>
          </a:p>
        </p:txBody>
      </p:sp>
      <p:sp>
        <p:nvSpPr>
          <p:cNvPr id="901123" name="Oval 3"/>
          <p:cNvSpPr>
            <a:spLocks noChangeArrowheads="1"/>
          </p:cNvSpPr>
          <p:nvPr/>
        </p:nvSpPr>
        <p:spPr bwMode="auto">
          <a:xfrm>
            <a:off x="4191000" y="2667000"/>
            <a:ext cx="2057400" cy="1600200"/>
          </a:xfrm>
          <a:prstGeom prst="ellipse">
            <a:avLst/>
          </a:prstGeom>
          <a:solidFill>
            <a:schemeClr val="accent1"/>
          </a:solidFill>
          <a:ln w="9525">
            <a:solidFill>
              <a:schemeClr val="tx1"/>
            </a:solidFill>
            <a:round/>
          </a:ln>
          <a:effectLst/>
        </p:spPr>
        <p:txBody>
          <a:bodyPr wrap="none" anchor="ctr"/>
          <a:lstStyle/>
          <a:p>
            <a:pPr algn="ctr"/>
            <a:r>
              <a:rPr kumimoji="1" lang="zh-CN" altLang="en-US" sz="2400" b="1">
                <a:latin typeface="Times New Roman" panose="02020603050405020304" pitchFamily="18" charset="0"/>
              </a:rPr>
              <a:t>计算年龄</a:t>
            </a:r>
            <a:endParaRPr kumimoji="1" lang="zh-CN" altLang="en-US" sz="2400" b="1">
              <a:latin typeface="Times New Roman" panose="02020603050405020304" pitchFamily="18" charset="0"/>
            </a:endParaRPr>
          </a:p>
        </p:txBody>
      </p:sp>
      <p:sp>
        <p:nvSpPr>
          <p:cNvPr id="901124" name="Oval 4"/>
          <p:cNvSpPr>
            <a:spLocks noChangeArrowheads="1"/>
          </p:cNvSpPr>
          <p:nvPr/>
        </p:nvSpPr>
        <p:spPr bwMode="auto">
          <a:xfrm>
            <a:off x="6781800" y="2971800"/>
            <a:ext cx="1219200" cy="1143000"/>
          </a:xfrm>
          <a:prstGeom prst="ellipse">
            <a:avLst/>
          </a:prstGeom>
          <a:solidFill>
            <a:schemeClr val="accent1"/>
          </a:solidFill>
          <a:ln w="9525">
            <a:solidFill>
              <a:schemeClr val="tx1"/>
            </a:solidFill>
            <a:round/>
          </a:ln>
          <a:effectLst/>
        </p:spPr>
        <p:txBody>
          <a:bodyPr wrap="none" anchor="ctr"/>
          <a:lstStyle/>
          <a:p>
            <a:pPr algn="ctr"/>
            <a:r>
              <a:rPr kumimoji="1" lang="zh-CN" altLang="en-US" sz="2400" b="1">
                <a:latin typeface="Times New Roman" panose="02020603050405020304" pitchFamily="18" charset="0"/>
              </a:rPr>
              <a:t>输出</a:t>
            </a:r>
            <a:endParaRPr kumimoji="1" lang="zh-CN" altLang="en-US" sz="2400" b="1">
              <a:latin typeface="Times New Roman" panose="02020603050405020304" pitchFamily="18" charset="0"/>
            </a:endParaRPr>
          </a:p>
          <a:p>
            <a:pPr algn="ctr"/>
            <a:r>
              <a:rPr kumimoji="1" lang="zh-CN" altLang="en-US" sz="2400" b="1">
                <a:latin typeface="Times New Roman" panose="02020603050405020304" pitchFamily="18" charset="0"/>
              </a:rPr>
              <a:t>年龄</a:t>
            </a:r>
            <a:endParaRPr kumimoji="1" lang="zh-CN" altLang="en-US" sz="2400" b="1">
              <a:latin typeface="Times New Roman" panose="02020603050405020304" pitchFamily="18" charset="0"/>
            </a:endParaRPr>
          </a:p>
        </p:txBody>
      </p:sp>
      <p:sp>
        <p:nvSpPr>
          <p:cNvPr id="901125" name="Line 5"/>
          <p:cNvSpPr>
            <a:spLocks noChangeShapeType="1"/>
          </p:cNvSpPr>
          <p:nvPr/>
        </p:nvSpPr>
        <p:spPr bwMode="auto">
          <a:xfrm>
            <a:off x="1905000" y="3276600"/>
            <a:ext cx="2286000" cy="0"/>
          </a:xfrm>
          <a:prstGeom prst="line">
            <a:avLst/>
          </a:prstGeom>
          <a:noFill/>
          <a:ln w="38100">
            <a:solidFill>
              <a:srgbClr val="FFFFFF"/>
            </a:solidFill>
            <a:round/>
            <a:tailEnd type="stealth" w="lg" len="lg"/>
          </a:ln>
          <a:effectLst/>
        </p:spPr>
        <p:txBody>
          <a:bodyPr wrap="none" anchor="ctr"/>
          <a:lstStyle/>
          <a:p>
            <a:endParaRPr lang="zh-CN" altLang="en-US"/>
          </a:p>
        </p:txBody>
      </p:sp>
      <p:sp>
        <p:nvSpPr>
          <p:cNvPr id="901126" name="Line 6"/>
          <p:cNvSpPr>
            <a:spLocks noChangeShapeType="1"/>
          </p:cNvSpPr>
          <p:nvPr/>
        </p:nvSpPr>
        <p:spPr bwMode="auto">
          <a:xfrm>
            <a:off x="6248400" y="3505200"/>
            <a:ext cx="533400" cy="0"/>
          </a:xfrm>
          <a:prstGeom prst="line">
            <a:avLst/>
          </a:prstGeom>
          <a:noFill/>
          <a:ln w="38100">
            <a:solidFill>
              <a:srgbClr val="FFFFFF"/>
            </a:solidFill>
            <a:round/>
            <a:tailEnd type="stealth" w="lg" len="lg"/>
          </a:ln>
          <a:effectLst/>
        </p:spPr>
        <p:txBody>
          <a:bodyPr wrap="none" anchor="ctr"/>
          <a:lstStyle/>
          <a:p>
            <a:endParaRPr lang="zh-CN" altLang="en-US"/>
          </a:p>
        </p:txBody>
      </p:sp>
      <p:sp>
        <p:nvSpPr>
          <p:cNvPr id="901127" name="Line 7"/>
          <p:cNvSpPr>
            <a:spLocks noChangeShapeType="1"/>
          </p:cNvSpPr>
          <p:nvPr/>
        </p:nvSpPr>
        <p:spPr bwMode="auto">
          <a:xfrm flipH="1">
            <a:off x="1905000" y="3810000"/>
            <a:ext cx="1905000" cy="0"/>
          </a:xfrm>
          <a:prstGeom prst="line">
            <a:avLst/>
          </a:prstGeom>
          <a:noFill/>
          <a:ln w="38100">
            <a:solidFill>
              <a:srgbClr val="FFFFFF"/>
            </a:solidFill>
            <a:round/>
            <a:tailEnd type="stealth" w="lg" len="lg"/>
          </a:ln>
          <a:effectLst/>
        </p:spPr>
        <p:txBody>
          <a:bodyPr wrap="none" anchor="ctr"/>
          <a:lstStyle/>
          <a:p>
            <a:endParaRPr lang="zh-CN" altLang="en-US"/>
          </a:p>
        </p:txBody>
      </p:sp>
      <p:sp>
        <p:nvSpPr>
          <p:cNvPr id="901128" name="Oval 8"/>
          <p:cNvSpPr>
            <a:spLocks noChangeArrowheads="1"/>
          </p:cNvSpPr>
          <p:nvPr/>
        </p:nvSpPr>
        <p:spPr bwMode="auto">
          <a:xfrm>
            <a:off x="4191000" y="4648200"/>
            <a:ext cx="2057400" cy="1600200"/>
          </a:xfrm>
          <a:prstGeom prst="ellipse">
            <a:avLst/>
          </a:prstGeom>
          <a:solidFill>
            <a:schemeClr val="accent1"/>
          </a:solidFill>
          <a:ln w="9525">
            <a:solidFill>
              <a:schemeClr val="tx1"/>
            </a:solidFill>
            <a:round/>
          </a:ln>
          <a:effectLst/>
        </p:spPr>
        <p:txBody>
          <a:bodyPr wrap="none" anchor="ctr"/>
          <a:lstStyle/>
          <a:p>
            <a:pPr algn="ctr"/>
            <a:r>
              <a:rPr kumimoji="1" lang="zh-CN" altLang="en-US" sz="2400" b="1">
                <a:latin typeface="Times New Roman" panose="02020603050405020304" pitchFamily="18" charset="0"/>
              </a:rPr>
              <a:t>计算工资</a:t>
            </a:r>
            <a:endParaRPr kumimoji="1" lang="zh-CN" altLang="en-US" sz="2400" b="1">
              <a:latin typeface="Times New Roman" panose="02020603050405020304" pitchFamily="18" charset="0"/>
            </a:endParaRPr>
          </a:p>
        </p:txBody>
      </p:sp>
      <p:sp>
        <p:nvSpPr>
          <p:cNvPr id="901129" name="Oval 9"/>
          <p:cNvSpPr>
            <a:spLocks noChangeArrowheads="1"/>
          </p:cNvSpPr>
          <p:nvPr/>
        </p:nvSpPr>
        <p:spPr bwMode="auto">
          <a:xfrm>
            <a:off x="6781800" y="4953000"/>
            <a:ext cx="1219200" cy="1143000"/>
          </a:xfrm>
          <a:prstGeom prst="ellipse">
            <a:avLst/>
          </a:prstGeom>
          <a:solidFill>
            <a:schemeClr val="accent1"/>
          </a:solidFill>
          <a:ln w="9525">
            <a:solidFill>
              <a:schemeClr val="tx1"/>
            </a:solidFill>
            <a:round/>
          </a:ln>
          <a:effectLst/>
        </p:spPr>
        <p:txBody>
          <a:bodyPr wrap="none" anchor="ctr"/>
          <a:lstStyle/>
          <a:p>
            <a:pPr algn="ctr"/>
            <a:r>
              <a:rPr kumimoji="1" lang="zh-CN" altLang="en-US" sz="2400" b="1">
                <a:latin typeface="Times New Roman" panose="02020603050405020304" pitchFamily="18" charset="0"/>
              </a:rPr>
              <a:t>输出</a:t>
            </a:r>
            <a:endParaRPr kumimoji="1" lang="zh-CN" altLang="en-US" sz="2400" b="1">
              <a:latin typeface="Times New Roman" panose="02020603050405020304" pitchFamily="18" charset="0"/>
            </a:endParaRPr>
          </a:p>
          <a:p>
            <a:pPr algn="ctr"/>
            <a:r>
              <a:rPr kumimoji="1" lang="zh-CN" altLang="en-US" sz="2400" b="1">
                <a:latin typeface="Times New Roman" panose="02020603050405020304" pitchFamily="18" charset="0"/>
              </a:rPr>
              <a:t>工资</a:t>
            </a:r>
            <a:endParaRPr kumimoji="1" lang="zh-CN" altLang="en-US" sz="2400" b="1">
              <a:latin typeface="Times New Roman" panose="02020603050405020304" pitchFamily="18" charset="0"/>
            </a:endParaRPr>
          </a:p>
        </p:txBody>
      </p:sp>
      <p:sp>
        <p:nvSpPr>
          <p:cNvPr id="901130" name="Line 10"/>
          <p:cNvSpPr>
            <a:spLocks noChangeShapeType="1"/>
          </p:cNvSpPr>
          <p:nvPr/>
        </p:nvSpPr>
        <p:spPr bwMode="auto">
          <a:xfrm>
            <a:off x="6248400" y="5486400"/>
            <a:ext cx="533400" cy="0"/>
          </a:xfrm>
          <a:prstGeom prst="line">
            <a:avLst/>
          </a:prstGeom>
          <a:noFill/>
          <a:ln w="38100">
            <a:solidFill>
              <a:srgbClr val="FFFFFF"/>
            </a:solidFill>
            <a:round/>
            <a:tailEnd type="stealth" w="lg" len="lg"/>
          </a:ln>
          <a:effectLst/>
        </p:spPr>
        <p:txBody>
          <a:bodyPr wrap="none" anchor="ctr"/>
          <a:lstStyle/>
          <a:p>
            <a:endParaRPr lang="zh-CN" altLang="en-US"/>
          </a:p>
        </p:txBody>
      </p:sp>
      <p:sp>
        <p:nvSpPr>
          <p:cNvPr id="901133" name="Rectangle 13"/>
          <p:cNvSpPr>
            <a:spLocks noChangeArrowheads="1"/>
          </p:cNvSpPr>
          <p:nvPr/>
        </p:nvSpPr>
        <p:spPr bwMode="auto">
          <a:xfrm>
            <a:off x="1981200" y="2743200"/>
            <a:ext cx="1620957" cy="523220"/>
          </a:xfrm>
          <a:prstGeom prst="rect">
            <a:avLst/>
          </a:prstGeom>
          <a:noFill/>
          <a:ln w="9525" algn="ctr">
            <a:noFill/>
            <a:miter lim="800000"/>
          </a:ln>
          <a:effectLst/>
        </p:spPr>
        <p:txBody>
          <a:bodyPr wrap="none">
            <a:spAutoFit/>
          </a:bodyPr>
          <a:lstStyle/>
          <a:p>
            <a:pPr>
              <a:spcBef>
                <a:spcPct val="30000"/>
              </a:spcBef>
            </a:pPr>
            <a:r>
              <a:rPr lang="zh-CN" altLang="en-US" sz="2800" dirty="0" smtClean="0"/>
              <a:t>工作日期</a:t>
            </a:r>
            <a:endParaRPr lang="zh-CN" altLang="en-US" sz="2800" dirty="0"/>
          </a:p>
        </p:txBody>
      </p:sp>
      <p:sp>
        <p:nvSpPr>
          <p:cNvPr id="901134" name="Rectangle 14"/>
          <p:cNvSpPr>
            <a:spLocks noChangeArrowheads="1"/>
          </p:cNvSpPr>
          <p:nvPr/>
        </p:nvSpPr>
        <p:spPr bwMode="auto">
          <a:xfrm>
            <a:off x="3886200" y="2514600"/>
            <a:ext cx="4572000" cy="1752600"/>
          </a:xfrm>
          <a:prstGeom prst="rect">
            <a:avLst/>
          </a:prstGeom>
          <a:noFill/>
          <a:ln w="38100">
            <a:solidFill>
              <a:schemeClr val="tx1"/>
            </a:solidFill>
            <a:prstDash val="dash"/>
            <a:miter lim="800000"/>
          </a:ln>
          <a:effectLst/>
        </p:spPr>
        <p:txBody>
          <a:bodyPr wrap="none" anchor="ctr"/>
          <a:lstStyle/>
          <a:p>
            <a:pPr algn="ctr"/>
            <a:endParaRPr lang="zh-CN" altLang="zh-CN"/>
          </a:p>
        </p:txBody>
      </p:sp>
      <p:sp>
        <p:nvSpPr>
          <p:cNvPr id="901135" name="Rectangle 15"/>
          <p:cNvSpPr>
            <a:spLocks noChangeArrowheads="1"/>
          </p:cNvSpPr>
          <p:nvPr/>
        </p:nvSpPr>
        <p:spPr bwMode="auto">
          <a:xfrm>
            <a:off x="3910013" y="4572000"/>
            <a:ext cx="4572000" cy="1752600"/>
          </a:xfrm>
          <a:prstGeom prst="rect">
            <a:avLst/>
          </a:prstGeom>
          <a:noFill/>
          <a:ln w="38100">
            <a:solidFill>
              <a:schemeClr val="tx1"/>
            </a:solidFill>
            <a:prstDash val="dash"/>
            <a:miter lim="800000"/>
          </a:ln>
          <a:effectLst/>
        </p:spPr>
        <p:txBody>
          <a:bodyPr wrap="none" anchor="ctr"/>
          <a:lstStyle/>
          <a:p>
            <a:pPr algn="ctr"/>
            <a:endParaRPr lang="zh-CN" altLang="zh-CN"/>
          </a:p>
        </p:txBody>
      </p:sp>
      <p:sp>
        <p:nvSpPr>
          <p:cNvPr id="901136" name="Rectangle 16"/>
          <p:cNvSpPr>
            <a:spLocks noChangeArrowheads="1"/>
          </p:cNvSpPr>
          <p:nvPr/>
        </p:nvSpPr>
        <p:spPr bwMode="auto">
          <a:xfrm>
            <a:off x="762000" y="1905000"/>
            <a:ext cx="1816100" cy="579438"/>
          </a:xfrm>
          <a:prstGeom prst="rect">
            <a:avLst/>
          </a:prstGeom>
          <a:noFill/>
          <a:ln w="9525" algn="ctr">
            <a:noFill/>
            <a:miter lim="800000"/>
          </a:ln>
          <a:effectLst/>
        </p:spPr>
        <p:txBody>
          <a:bodyPr wrap="none">
            <a:spAutoFit/>
          </a:bodyPr>
          <a:lstStyle/>
          <a:p>
            <a:pPr>
              <a:spcBef>
                <a:spcPct val="30000"/>
              </a:spcBef>
            </a:pPr>
            <a:r>
              <a:rPr lang="zh-CN" altLang="en-US" sz="3200" b="1">
                <a:ea typeface="黑体" panose="02010609060101010101" charset="-122"/>
              </a:rPr>
              <a:t>数据耦合</a:t>
            </a:r>
            <a:endParaRPr lang="zh-CN" altLang="en-US" sz="3200" b="1">
              <a:ea typeface="黑体" panose="02010609060101010101" charset="-122"/>
            </a:endParaRPr>
          </a:p>
        </p:txBody>
      </p:sp>
      <p:sp>
        <p:nvSpPr>
          <p:cNvPr id="901137" name="Rectangle 17"/>
          <p:cNvSpPr>
            <a:spLocks noChangeArrowheads="1"/>
          </p:cNvSpPr>
          <p:nvPr/>
        </p:nvSpPr>
        <p:spPr bwMode="auto">
          <a:xfrm>
            <a:off x="457200" y="3048000"/>
            <a:ext cx="1371600" cy="2895600"/>
          </a:xfrm>
          <a:prstGeom prst="rect">
            <a:avLst/>
          </a:prstGeom>
          <a:solidFill>
            <a:schemeClr val="accent1"/>
          </a:solidFill>
          <a:ln w="9525" algn="ctr">
            <a:solidFill>
              <a:schemeClr val="tx1"/>
            </a:solidFill>
            <a:miter lim="800000"/>
          </a:ln>
          <a:effectLst/>
        </p:spPr>
        <p:txBody>
          <a:bodyPr wrap="none" anchor="ctr"/>
          <a:lstStyle/>
          <a:p>
            <a:pPr algn="ctr"/>
            <a:r>
              <a:rPr kumimoji="1" lang="zh-CN" altLang="en-US" sz="2400" b="1">
                <a:latin typeface="Times New Roman" panose="02020603050405020304" pitchFamily="18" charset="0"/>
              </a:rPr>
              <a:t>计算</a:t>
            </a:r>
            <a:endParaRPr kumimoji="1" lang="zh-CN" altLang="en-US" sz="2400" b="1">
              <a:latin typeface="Times New Roman" panose="02020603050405020304" pitchFamily="18" charset="0"/>
            </a:endParaRPr>
          </a:p>
          <a:p>
            <a:pPr algn="ctr"/>
            <a:r>
              <a:rPr kumimoji="1" lang="zh-CN" altLang="en-US" sz="2400" b="1">
                <a:latin typeface="Times New Roman" panose="02020603050405020304" pitchFamily="18" charset="0"/>
              </a:rPr>
              <a:t>年龄</a:t>
            </a:r>
            <a:endParaRPr kumimoji="1" lang="zh-CN" altLang="en-US" sz="2400" b="1">
              <a:latin typeface="Times New Roman" panose="02020603050405020304" pitchFamily="18" charset="0"/>
            </a:endParaRPr>
          </a:p>
          <a:p>
            <a:pPr algn="ctr"/>
            <a:r>
              <a:rPr kumimoji="1" lang="zh-CN" altLang="en-US" sz="2400" b="1">
                <a:latin typeface="Times New Roman" panose="02020603050405020304" pitchFamily="18" charset="0"/>
              </a:rPr>
              <a:t>工资</a:t>
            </a:r>
            <a:endParaRPr kumimoji="1" lang="zh-CN" altLang="en-US" sz="2400" b="1">
              <a:latin typeface="Times New Roman" panose="02020603050405020304" pitchFamily="18" charset="0"/>
            </a:endParaRPr>
          </a:p>
        </p:txBody>
      </p:sp>
      <p:sp>
        <p:nvSpPr>
          <p:cNvPr id="901138" name="Rectangle 18"/>
          <p:cNvSpPr>
            <a:spLocks noChangeArrowheads="1"/>
          </p:cNvSpPr>
          <p:nvPr/>
        </p:nvSpPr>
        <p:spPr bwMode="auto">
          <a:xfrm>
            <a:off x="2051050" y="4800600"/>
            <a:ext cx="1620957" cy="523220"/>
          </a:xfrm>
          <a:prstGeom prst="rect">
            <a:avLst/>
          </a:prstGeom>
          <a:noFill/>
          <a:ln w="9525" algn="ctr">
            <a:noFill/>
            <a:miter lim="800000"/>
          </a:ln>
          <a:effectLst/>
        </p:spPr>
        <p:txBody>
          <a:bodyPr wrap="none">
            <a:spAutoFit/>
          </a:bodyPr>
          <a:lstStyle/>
          <a:p>
            <a:pPr>
              <a:spcBef>
                <a:spcPct val="30000"/>
              </a:spcBef>
            </a:pPr>
            <a:r>
              <a:rPr lang="zh-CN" altLang="en-US" sz="2800" dirty="0" smtClean="0"/>
              <a:t>工作日期</a:t>
            </a:r>
            <a:endParaRPr lang="zh-CN" altLang="en-US" sz="2800" dirty="0"/>
          </a:p>
        </p:txBody>
      </p:sp>
      <p:sp>
        <p:nvSpPr>
          <p:cNvPr id="901139" name="Line 19"/>
          <p:cNvSpPr>
            <a:spLocks noChangeShapeType="1"/>
          </p:cNvSpPr>
          <p:nvPr/>
        </p:nvSpPr>
        <p:spPr bwMode="auto">
          <a:xfrm>
            <a:off x="1905000" y="5257800"/>
            <a:ext cx="2286000" cy="0"/>
          </a:xfrm>
          <a:prstGeom prst="line">
            <a:avLst/>
          </a:prstGeom>
          <a:noFill/>
          <a:ln w="38100">
            <a:solidFill>
              <a:srgbClr val="FFFFFF"/>
            </a:solidFill>
            <a:round/>
            <a:tailEnd type="stealth" w="lg" len="lg"/>
          </a:ln>
          <a:effectLst/>
        </p:spPr>
        <p:txBody>
          <a:bodyPr wrap="none" anchor="ctr"/>
          <a:lstStyle/>
          <a:p>
            <a:endParaRPr lang="zh-CN" altLang="en-US"/>
          </a:p>
        </p:txBody>
      </p:sp>
      <p:sp>
        <p:nvSpPr>
          <p:cNvPr id="901140" name="Line 20"/>
          <p:cNvSpPr>
            <a:spLocks noChangeShapeType="1"/>
          </p:cNvSpPr>
          <p:nvPr/>
        </p:nvSpPr>
        <p:spPr bwMode="auto">
          <a:xfrm flipH="1">
            <a:off x="1905000" y="5791200"/>
            <a:ext cx="1905000" cy="0"/>
          </a:xfrm>
          <a:prstGeom prst="line">
            <a:avLst/>
          </a:prstGeom>
          <a:noFill/>
          <a:ln w="38100">
            <a:solidFill>
              <a:srgbClr val="FFFFFF"/>
            </a:solidFill>
            <a:round/>
            <a:tailEnd type="stealth" w="lg" len="lg"/>
          </a:ln>
          <a:effectLst/>
        </p:spPr>
        <p:txBody>
          <a:bodyPr wrap="none" anchor="ctr"/>
          <a:lstStyle/>
          <a:p>
            <a:endParaRPr lang="zh-CN" altLang="en-US"/>
          </a:p>
        </p:txBody>
      </p:sp>
      <p:sp>
        <p:nvSpPr>
          <p:cNvPr id="901141" name="Rectangle 21"/>
          <p:cNvSpPr>
            <a:spLocks noChangeArrowheads="1"/>
          </p:cNvSpPr>
          <p:nvPr/>
        </p:nvSpPr>
        <p:spPr bwMode="auto">
          <a:xfrm>
            <a:off x="5486400" y="1752600"/>
            <a:ext cx="1816100" cy="579438"/>
          </a:xfrm>
          <a:prstGeom prst="rect">
            <a:avLst/>
          </a:prstGeom>
          <a:noFill/>
          <a:ln w="9525" algn="ctr">
            <a:noFill/>
            <a:miter lim="800000"/>
          </a:ln>
          <a:effectLst/>
        </p:spPr>
        <p:txBody>
          <a:bodyPr wrap="none">
            <a:spAutoFit/>
          </a:bodyPr>
          <a:lstStyle/>
          <a:p>
            <a:pPr>
              <a:spcBef>
                <a:spcPct val="30000"/>
              </a:spcBef>
            </a:pPr>
            <a:r>
              <a:rPr lang="zh-CN" altLang="en-US" sz="3200" b="1">
                <a:ea typeface="黑体" panose="02010609060101010101" charset="-122"/>
              </a:rPr>
              <a:t>功能内聚</a:t>
            </a:r>
            <a:endParaRPr lang="zh-CN" altLang="en-US" sz="3200" b="1">
              <a:ea typeface="黑体" panose="02010609060101010101" charset="-122"/>
            </a:endParaRPr>
          </a:p>
        </p:txBody>
      </p:sp>
      <p:sp>
        <p:nvSpPr>
          <p:cNvPr id="23" name="Text Box 2"/>
          <p:cNvSpPr txBox="1">
            <a:spLocks noChangeArrowheads="1"/>
          </p:cNvSpPr>
          <p:nvPr/>
        </p:nvSpPr>
        <p:spPr bwMode="auto">
          <a:xfrm>
            <a:off x="228600" y="304800"/>
            <a:ext cx="8763000" cy="1077218"/>
          </a:xfrm>
          <a:prstGeom prst="rect">
            <a:avLst/>
          </a:prstGeom>
          <a:solidFill>
            <a:srgbClr val="0000FF"/>
          </a:solidFill>
          <a:ln w="9525">
            <a:noFill/>
            <a:miter lim="800000"/>
          </a:ln>
          <a:effectLst/>
        </p:spPr>
        <p:txBody>
          <a:bodyPr>
            <a:spAutoFit/>
          </a:bodyPr>
          <a:lstStyle/>
          <a:p>
            <a:r>
              <a:rPr kumimoji="1" lang="en-US" altLang="zh-CN" sz="3200" b="1" dirty="0">
                <a:latin typeface="+mn-ea"/>
                <a:ea typeface="+mn-ea"/>
              </a:rPr>
              <a:t>5</a:t>
            </a:r>
            <a:r>
              <a:rPr kumimoji="1" lang="zh-CN" altLang="en-US" sz="3200" b="1" dirty="0">
                <a:latin typeface="+mn-ea"/>
                <a:ea typeface="+mn-ea"/>
              </a:rPr>
              <a:t>）通信内聚：</a:t>
            </a:r>
            <a:r>
              <a:rPr kumimoji="1" lang="zh-CN" altLang="en-US" sz="3200" b="1" dirty="0">
                <a:solidFill>
                  <a:srgbClr val="FFFFFF"/>
                </a:solidFill>
                <a:latin typeface="+mn-ea"/>
                <a:ea typeface="+mn-ea"/>
              </a:rPr>
              <a:t>模块内使用了同一组输入数据，</a:t>
            </a:r>
            <a:endParaRPr kumimoji="1" lang="zh-CN" altLang="en-US" sz="3200" b="1" dirty="0">
              <a:solidFill>
                <a:srgbClr val="FFFFFF"/>
              </a:solidFill>
              <a:latin typeface="+mn-ea"/>
              <a:ea typeface="+mn-ea"/>
            </a:endParaRPr>
          </a:p>
          <a:p>
            <a:r>
              <a:rPr kumimoji="1" lang="zh-CN" altLang="en-US" sz="3200" b="1" dirty="0">
                <a:solidFill>
                  <a:srgbClr val="FFFFFF"/>
                </a:solidFill>
                <a:latin typeface="+mn-ea"/>
                <a:ea typeface="+mn-ea"/>
              </a:rPr>
              <a:t>             </a:t>
            </a:r>
            <a:r>
              <a:rPr kumimoji="1" lang="zh-CN" altLang="en-US" sz="3200" b="1" dirty="0" smtClean="0">
                <a:solidFill>
                  <a:srgbClr val="FFFFFF"/>
                </a:solidFill>
                <a:latin typeface="+mn-ea"/>
                <a:ea typeface="+mn-ea"/>
              </a:rPr>
              <a:t>或</a:t>
            </a:r>
            <a:r>
              <a:rPr kumimoji="1" lang="zh-CN" altLang="en-US" sz="3200" b="1" dirty="0">
                <a:solidFill>
                  <a:srgbClr val="FFFFFF"/>
                </a:solidFill>
                <a:latin typeface="+mn-ea"/>
                <a:ea typeface="+mn-ea"/>
              </a:rPr>
              <a:t>产生同一组的输出结果。</a:t>
            </a:r>
            <a:endParaRPr kumimoji="1" lang="zh-CN" altLang="en-US" sz="3200" b="1" dirty="0">
              <a:latin typeface="+mn-ea"/>
              <a:ea typeface="+mn-ea"/>
            </a:endParaRPr>
          </a:p>
        </p:txBody>
      </p:sp>
    </p:spTree>
  </p:cSld>
  <p:clrMapOvr>
    <a:masterClrMapping/>
  </p:clrMapOvr>
  <p:transition>
    <p:zoom dir="in"/>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日期占位符 3"/>
          <p:cNvSpPr>
            <a:spLocks noGrp="1"/>
          </p:cNvSpPr>
          <p:nvPr>
            <p:ph type="dt" sz="half" idx="10"/>
          </p:nvPr>
        </p:nvSpPr>
        <p:spPr/>
        <p:txBody>
          <a:bodyPr/>
          <a:lstStyle/>
          <a:p>
            <a:fld id="{0EE2C8A4-AA9B-4B03-98BA-E33551FA3C42}" type="datetime1">
              <a:rPr lang="zh-CN" altLang="en-US"/>
            </a:fld>
            <a:endParaRPr lang="en-US" altLang="zh-CN"/>
          </a:p>
        </p:txBody>
      </p:sp>
      <p:sp>
        <p:nvSpPr>
          <p:cNvPr id="8" name="灯片编号占位符 5"/>
          <p:cNvSpPr>
            <a:spLocks noGrp="1"/>
          </p:cNvSpPr>
          <p:nvPr>
            <p:ph type="sldNum" sz="quarter" idx="12"/>
          </p:nvPr>
        </p:nvSpPr>
        <p:spPr/>
        <p:txBody>
          <a:bodyPr/>
          <a:lstStyle/>
          <a:p>
            <a:fld id="{B3A3EEAB-BDC4-4A94-A84E-8E14A94108A9}" type="slidenum">
              <a:rPr lang="en-US" altLang="zh-CN"/>
            </a:fld>
            <a:endParaRPr lang="en-US" altLang="zh-CN"/>
          </a:p>
        </p:txBody>
      </p:sp>
      <p:grpSp>
        <p:nvGrpSpPr>
          <p:cNvPr id="671749" name="Group 5"/>
          <p:cNvGrpSpPr/>
          <p:nvPr/>
        </p:nvGrpSpPr>
        <p:grpSpPr bwMode="auto">
          <a:xfrm>
            <a:off x="1066800" y="1371600"/>
            <a:ext cx="7467600" cy="5530850"/>
            <a:chOff x="672" y="864"/>
            <a:chExt cx="4704" cy="3484"/>
          </a:xfrm>
        </p:grpSpPr>
        <p:pic>
          <p:nvPicPr>
            <p:cNvPr id="671747" name="Picture 3"/>
            <p:cNvPicPr>
              <a:picLocks noChangeAspect="1" noChangeArrowheads="1"/>
            </p:cNvPicPr>
            <p:nvPr/>
          </p:nvPicPr>
          <p:blipFill>
            <a:blip r:embed="rId1" cstate="print"/>
            <a:srcRect/>
            <a:stretch>
              <a:fillRect/>
            </a:stretch>
          </p:blipFill>
          <p:spPr bwMode="auto">
            <a:xfrm>
              <a:off x="672" y="864"/>
              <a:ext cx="4704" cy="3484"/>
            </a:xfrm>
            <a:prstGeom prst="rect">
              <a:avLst/>
            </a:prstGeom>
            <a:noFill/>
            <a:ln w="9525">
              <a:noFill/>
              <a:miter lim="800000"/>
              <a:headEnd/>
              <a:tailEnd/>
            </a:ln>
          </p:spPr>
        </p:pic>
        <p:sp>
          <p:nvSpPr>
            <p:cNvPr id="671748" name="Rectangle 4"/>
            <p:cNvSpPr>
              <a:spLocks noChangeArrowheads="1"/>
            </p:cNvSpPr>
            <p:nvPr/>
          </p:nvSpPr>
          <p:spPr bwMode="auto">
            <a:xfrm>
              <a:off x="2064" y="912"/>
              <a:ext cx="630" cy="365"/>
            </a:xfrm>
            <a:prstGeom prst="rect">
              <a:avLst/>
            </a:prstGeom>
            <a:solidFill>
              <a:srgbClr val="FFFFFF"/>
            </a:solidFill>
            <a:ln w="9525" algn="ctr">
              <a:noFill/>
              <a:miter lim="800000"/>
            </a:ln>
            <a:effectLst/>
          </p:spPr>
          <p:txBody>
            <a:bodyPr wrap="none">
              <a:spAutoFit/>
            </a:bodyPr>
            <a:lstStyle/>
            <a:p>
              <a:r>
                <a:rPr lang="zh-CN" altLang="en-US" sz="3200" b="1">
                  <a:solidFill>
                    <a:srgbClr val="5F5F5F"/>
                  </a:solidFill>
                  <a:ea typeface="黑体" panose="02010609060101010101" charset="-122"/>
                </a:rPr>
                <a:t>新增</a:t>
              </a:r>
              <a:endParaRPr lang="zh-CN" altLang="en-US" sz="3200" b="1">
                <a:solidFill>
                  <a:srgbClr val="5F5F5F"/>
                </a:solidFill>
                <a:ea typeface="黑体" panose="02010609060101010101" charset="-122"/>
              </a:endParaRPr>
            </a:p>
          </p:txBody>
        </p:sp>
      </p:grpSp>
      <p:sp>
        <p:nvSpPr>
          <p:cNvPr id="9" name="Text Box 2"/>
          <p:cNvSpPr txBox="1">
            <a:spLocks noChangeArrowheads="1"/>
          </p:cNvSpPr>
          <p:nvPr/>
        </p:nvSpPr>
        <p:spPr bwMode="auto">
          <a:xfrm>
            <a:off x="228600" y="304800"/>
            <a:ext cx="8763000" cy="1077218"/>
          </a:xfrm>
          <a:prstGeom prst="rect">
            <a:avLst/>
          </a:prstGeom>
          <a:solidFill>
            <a:srgbClr val="0000FF"/>
          </a:solidFill>
          <a:ln w="9525">
            <a:noFill/>
            <a:miter lim="800000"/>
          </a:ln>
          <a:effectLst/>
        </p:spPr>
        <p:txBody>
          <a:bodyPr>
            <a:spAutoFit/>
          </a:bodyPr>
          <a:lstStyle/>
          <a:p>
            <a:r>
              <a:rPr kumimoji="1" lang="en-US" altLang="zh-CN" sz="3200" b="1" dirty="0">
                <a:latin typeface="+mn-ea"/>
                <a:ea typeface="+mn-ea"/>
              </a:rPr>
              <a:t>5</a:t>
            </a:r>
            <a:r>
              <a:rPr kumimoji="1" lang="zh-CN" altLang="en-US" sz="3200" b="1" dirty="0">
                <a:latin typeface="+mn-ea"/>
                <a:ea typeface="+mn-ea"/>
              </a:rPr>
              <a:t>）通信内聚：</a:t>
            </a:r>
            <a:r>
              <a:rPr kumimoji="1" lang="zh-CN" altLang="en-US" sz="3200" b="1" dirty="0">
                <a:solidFill>
                  <a:srgbClr val="FFFFFF"/>
                </a:solidFill>
                <a:latin typeface="+mn-ea"/>
                <a:ea typeface="+mn-ea"/>
              </a:rPr>
              <a:t>模块内使用了同一组输入数据，</a:t>
            </a:r>
            <a:endParaRPr kumimoji="1" lang="zh-CN" altLang="en-US" sz="3200" b="1" dirty="0">
              <a:solidFill>
                <a:srgbClr val="FFFFFF"/>
              </a:solidFill>
              <a:latin typeface="+mn-ea"/>
              <a:ea typeface="+mn-ea"/>
            </a:endParaRPr>
          </a:p>
          <a:p>
            <a:r>
              <a:rPr kumimoji="1" lang="zh-CN" altLang="en-US" sz="3200" b="1" dirty="0">
                <a:solidFill>
                  <a:srgbClr val="FFFFFF"/>
                </a:solidFill>
                <a:latin typeface="+mn-ea"/>
                <a:ea typeface="+mn-ea"/>
              </a:rPr>
              <a:t>             </a:t>
            </a:r>
            <a:r>
              <a:rPr kumimoji="1" lang="zh-CN" altLang="en-US" sz="3200" b="1" dirty="0" smtClean="0">
                <a:solidFill>
                  <a:srgbClr val="FFFFFF"/>
                </a:solidFill>
                <a:latin typeface="+mn-ea"/>
                <a:ea typeface="+mn-ea"/>
              </a:rPr>
              <a:t>或</a:t>
            </a:r>
            <a:r>
              <a:rPr kumimoji="1" lang="zh-CN" altLang="en-US" sz="3200" b="1" dirty="0">
                <a:solidFill>
                  <a:srgbClr val="FFFFFF"/>
                </a:solidFill>
                <a:latin typeface="+mn-ea"/>
                <a:ea typeface="+mn-ea"/>
              </a:rPr>
              <a:t>产生同一组的输出结果。</a:t>
            </a:r>
            <a:endParaRPr kumimoji="1" lang="zh-CN" altLang="en-US" sz="3200" b="1" dirty="0">
              <a:latin typeface="+mn-ea"/>
              <a:ea typeface="+mn-ea"/>
            </a:endParaRPr>
          </a:p>
        </p:txBody>
      </p:sp>
    </p:spTree>
  </p:cSld>
  <p:clrMapOvr>
    <a:masterClrMapping/>
  </p:clrMapOvr>
  <p:transition>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71749"/>
                                        </p:tgtEl>
                                        <p:attrNameLst>
                                          <p:attrName>style.visibility</p:attrName>
                                        </p:attrNameLst>
                                      </p:cBhvr>
                                      <p:to>
                                        <p:strVal val="visible"/>
                                      </p:to>
                                    </p:set>
                                    <p:anim calcmode="lin" valueType="num">
                                      <p:cBhvr additive="base">
                                        <p:cTn id="7" dur="500" fill="hold"/>
                                        <p:tgtEl>
                                          <p:spTgt spid="671749"/>
                                        </p:tgtEl>
                                        <p:attrNameLst>
                                          <p:attrName>ppt_x</p:attrName>
                                        </p:attrNameLst>
                                      </p:cBhvr>
                                      <p:tavLst>
                                        <p:tav tm="0">
                                          <p:val>
                                            <p:strVal val="#ppt_x"/>
                                          </p:val>
                                        </p:tav>
                                        <p:tav tm="100000">
                                          <p:val>
                                            <p:strVal val="#ppt_x"/>
                                          </p:val>
                                        </p:tav>
                                      </p:tavLst>
                                    </p:anim>
                                    <p:anim calcmode="lin" valueType="num">
                                      <p:cBhvr additive="base">
                                        <p:cTn id="8" dur="500" fill="hold"/>
                                        <p:tgtEl>
                                          <p:spTgt spid="67174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日期占位符 3"/>
          <p:cNvSpPr>
            <a:spLocks noGrp="1"/>
          </p:cNvSpPr>
          <p:nvPr>
            <p:ph type="dt" sz="half" idx="10"/>
          </p:nvPr>
        </p:nvSpPr>
        <p:spPr/>
        <p:txBody>
          <a:bodyPr/>
          <a:lstStyle/>
          <a:p>
            <a:fld id="{361A8644-8E96-4DD0-9927-ED6B045EA6A8}" type="datetime1">
              <a:rPr lang="zh-CN" altLang="en-US"/>
            </a:fld>
            <a:endParaRPr lang="en-US" altLang="zh-CN"/>
          </a:p>
        </p:txBody>
      </p:sp>
      <p:sp>
        <p:nvSpPr>
          <p:cNvPr id="8" name="灯片编号占位符 5"/>
          <p:cNvSpPr>
            <a:spLocks noGrp="1"/>
          </p:cNvSpPr>
          <p:nvPr>
            <p:ph type="sldNum" sz="quarter" idx="12"/>
          </p:nvPr>
        </p:nvSpPr>
        <p:spPr/>
        <p:txBody>
          <a:bodyPr/>
          <a:lstStyle/>
          <a:p>
            <a:fld id="{E8043B43-84C5-4472-852E-2B2234348B57}" type="slidenum">
              <a:rPr lang="en-US" altLang="zh-CN"/>
            </a:fld>
            <a:endParaRPr lang="en-US" altLang="zh-CN"/>
          </a:p>
        </p:txBody>
      </p:sp>
      <p:sp>
        <p:nvSpPr>
          <p:cNvPr id="891906" name="Rectangle 2"/>
          <p:cNvSpPr>
            <a:spLocks noGrp="1" noChangeArrowheads="1"/>
          </p:cNvSpPr>
          <p:nvPr>
            <p:ph type="title"/>
          </p:nvPr>
        </p:nvSpPr>
        <p:spPr/>
        <p:txBody>
          <a:bodyPr/>
          <a:lstStyle/>
          <a:p>
            <a:endParaRPr lang="zh-CN" altLang="zh-CN"/>
          </a:p>
        </p:txBody>
      </p:sp>
      <p:sp>
        <p:nvSpPr>
          <p:cNvPr id="891907" name="Rectangle 3"/>
          <p:cNvSpPr>
            <a:spLocks noGrp="1" noChangeArrowheads="1"/>
          </p:cNvSpPr>
          <p:nvPr>
            <p:ph type="body" idx="1"/>
          </p:nvPr>
        </p:nvSpPr>
        <p:spPr/>
        <p:txBody>
          <a:bodyPr/>
          <a:lstStyle/>
          <a:p>
            <a:endParaRPr lang="zh-CN" altLang="zh-CN"/>
          </a:p>
        </p:txBody>
      </p:sp>
      <p:pic>
        <p:nvPicPr>
          <p:cNvPr id="891908" name="Picture 4" descr="DO{CIIB@TT}ED%GE)Z~~X76"/>
          <p:cNvPicPr>
            <a:picLocks noChangeAspect="1" noChangeArrowheads="1"/>
          </p:cNvPicPr>
          <p:nvPr/>
        </p:nvPicPr>
        <p:blipFill>
          <a:blip r:embed="rId1" cstate="print"/>
          <a:srcRect/>
          <a:stretch>
            <a:fillRect/>
          </a:stretch>
        </p:blipFill>
        <p:spPr bwMode="auto">
          <a:xfrm>
            <a:off x="304800" y="381000"/>
            <a:ext cx="7219950" cy="6257925"/>
          </a:xfrm>
          <a:prstGeom prst="rect">
            <a:avLst/>
          </a:prstGeom>
          <a:noFill/>
        </p:spPr>
      </p:pic>
      <p:sp>
        <p:nvSpPr>
          <p:cNvPr id="891909" name="Rectangle 5"/>
          <p:cNvSpPr>
            <a:spLocks noChangeArrowheads="1"/>
          </p:cNvSpPr>
          <p:nvPr/>
        </p:nvSpPr>
        <p:spPr bwMode="auto">
          <a:xfrm>
            <a:off x="5867400" y="4572000"/>
            <a:ext cx="2895600" cy="1066800"/>
          </a:xfrm>
          <a:prstGeom prst="rect">
            <a:avLst/>
          </a:prstGeom>
          <a:solidFill>
            <a:schemeClr val="accent1"/>
          </a:solidFill>
          <a:ln w="9525" algn="ctr">
            <a:solidFill>
              <a:schemeClr val="tx1"/>
            </a:solidFill>
            <a:miter lim="800000"/>
          </a:ln>
          <a:effectLst/>
        </p:spPr>
        <p:txBody>
          <a:bodyPr wrap="none" anchor="ctr"/>
          <a:lstStyle/>
          <a:p>
            <a:pPr algn="ctr"/>
            <a:r>
              <a:rPr kumimoji="1" lang="zh-CN" altLang="en-US" sz="2400" b="1" dirty="0">
                <a:latin typeface="+mn-ea"/>
                <a:ea typeface="+mn-ea"/>
              </a:rPr>
              <a:t>筛选、排序、</a:t>
            </a:r>
            <a:r>
              <a:rPr kumimoji="1" lang="zh-CN" altLang="en-US" sz="2400" b="1" dirty="0" smtClean="0">
                <a:latin typeface="+mn-ea"/>
                <a:ea typeface="+mn-ea"/>
              </a:rPr>
              <a:t>预订</a:t>
            </a:r>
            <a:endParaRPr kumimoji="1" lang="en-US" altLang="zh-CN" sz="2400" b="1" dirty="0" smtClean="0">
              <a:latin typeface="+mn-ea"/>
              <a:ea typeface="+mn-ea"/>
            </a:endParaRPr>
          </a:p>
          <a:p>
            <a:pPr algn="ctr"/>
            <a:r>
              <a:rPr lang="zh-CN" altLang="en-US" sz="2400" b="1" dirty="0" smtClean="0">
                <a:latin typeface="+mn-ea"/>
                <a:ea typeface="+mn-ea"/>
              </a:rPr>
              <a:t>都是针对航班信息</a:t>
            </a:r>
            <a:endParaRPr kumimoji="1" lang="zh-CN" altLang="en-US" sz="2400" b="1" dirty="0">
              <a:latin typeface="+mn-ea"/>
              <a:ea typeface="+mn-ea"/>
            </a:endParaRPr>
          </a:p>
        </p:txBody>
      </p:sp>
    </p:spTree>
  </p:cSld>
  <p:clrMapOvr>
    <a:masterClrMapping/>
  </p:clrMapOvr>
  <p:transition>
    <p:zoom/>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日期占位符 3"/>
          <p:cNvSpPr>
            <a:spLocks noGrp="1"/>
          </p:cNvSpPr>
          <p:nvPr>
            <p:ph type="dt" sz="half" idx="10"/>
          </p:nvPr>
        </p:nvSpPr>
        <p:spPr/>
        <p:txBody>
          <a:bodyPr/>
          <a:lstStyle/>
          <a:p>
            <a:fld id="{9FBBDC0E-F853-4B73-9E12-92E0BC322DFC}" type="datetime1">
              <a:rPr lang="zh-CN" altLang="en-US"/>
            </a:fld>
            <a:endParaRPr lang="en-US" altLang="zh-CN"/>
          </a:p>
        </p:txBody>
      </p:sp>
      <p:sp>
        <p:nvSpPr>
          <p:cNvPr id="16" name="灯片编号占位符 5"/>
          <p:cNvSpPr>
            <a:spLocks noGrp="1"/>
          </p:cNvSpPr>
          <p:nvPr>
            <p:ph type="sldNum" sz="quarter" idx="12"/>
          </p:nvPr>
        </p:nvSpPr>
        <p:spPr/>
        <p:txBody>
          <a:bodyPr/>
          <a:lstStyle/>
          <a:p>
            <a:fld id="{66102316-98DF-4F26-8DEE-94074AD9321B}" type="slidenum">
              <a:rPr lang="en-US" altLang="zh-CN"/>
            </a:fld>
            <a:endParaRPr lang="en-US" altLang="zh-CN"/>
          </a:p>
        </p:txBody>
      </p:sp>
      <p:sp>
        <p:nvSpPr>
          <p:cNvPr id="918534" name="Rectangle 6"/>
          <p:cNvSpPr>
            <a:spLocks noChangeArrowheads="1"/>
          </p:cNvSpPr>
          <p:nvPr/>
        </p:nvSpPr>
        <p:spPr bwMode="auto">
          <a:xfrm>
            <a:off x="457200" y="2362200"/>
            <a:ext cx="1676400" cy="914400"/>
          </a:xfrm>
          <a:prstGeom prst="rect">
            <a:avLst/>
          </a:prstGeom>
          <a:solidFill>
            <a:schemeClr val="accent1"/>
          </a:solidFill>
          <a:ln w="9525" algn="ctr">
            <a:solidFill>
              <a:schemeClr val="tx1"/>
            </a:solidFill>
            <a:miter lim="800000"/>
          </a:ln>
          <a:effectLst/>
        </p:spPr>
        <p:txBody>
          <a:bodyPr wrap="none" anchor="ctr"/>
          <a:lstStyle/>
          <a:p>
            <a:pPr algn="ctr"/>
            <a:r>
              <a:rPr kumimoji="1" lang="zh-CN" altLang="en-US" sz="2400" b="1">
                <a:latin typeface="Times New Roman" panose="02020603050405020304" pitchFamily="18" charset="0"/>
              </a:rPr>
              <a:t>新增</a:t>
            </a:r>
            <a:endParaRPr kumimoji="1" lang="zh-CN" altLang="en-US" sz="2400" b="1">
              <a:latin typeface="Times New Roman" panose="02020603050405020304" pitchFamily="18" charset="0"/>
            </a:endParaRPr>
          </a:p>
        </p:txBody>
      </p:sp>
      <p:sp>
        <p:nvSpPr>
          <p:cNvPr id="918535" name="Rectangle 7"/>
          <p:cNvSpPr>
            <a:spLocks noChangeArrowheads="1"/>
          </p:cNvSpPr>
          <p:nvPr/>
        </p:nvSpPr>
        <p:spPr bwMode="auto">
          <a:xfrm>
            <a:off x="2667000" y="2362200"/>
            <a:ext cx="1676400" cy="914400"/>
          </a:xfrm>
          <a:prstGeom prst="rect">
            <a:avLst/>
          </a:prstGeom>
          <a:solidFill>
            <a:schemeClr val="accent1"/>
          </a:solidFill>
          <a:ln w="9525" algn="ctr">
            <a:solidFill>
              <a:schemeClr val="tx1"/>
            </a:solidFill>
            <a:miter lim="800000"/>
          </a:ln>
          <a:effectLst/>
        </p:spPr>
        <p:txBody>
          <a:bodyPr wrap="none" anchor="ctr"/>
          <a:lstStyle/>
          <a:p>
            <a:pPr algn="ctr"/>
            <a:r>
              <a:rPr kumimoji="1" lang="zh-CN" altLang="en-US" sz="2400" b="1">
                <a:latin typeface="Times New Roman" panose="02020603050405020304" pitchFamily="18" charset="0"/>
              </a:rPr>
              <a:t>查找</a:t>
            </a:r>
            <a:endParaRPr kumimoji="1" lang="zh-CN" altLang="en-US" sz="2400" b="1">
              <a:latin typeface="Times New Roman" panose="02020603050405020304" pitchFamily="18" charset="0"/>
            </a:endParaRPr>
          </a:p>
        </p:txBody>
      </p:sp>
      <p:sp>
        <p:nvSpPr>
          <p:cNvPr id="918536" name="Rectangle 8"/>
          <p:cNvSpPr>
            <a:spLocks noChangeArrowheads="1"/>
          </p:cNvSpPr>
          <p:nvPr/>
        </p:nvSpPr>
        <p:spPr bwMode="auto">
          <a:xfrm>
            <a:off x="5029200" y="2362200"/>
            <a:ext cx="1676400" cy="914400"/>
          </a:xfrm>
          <a:prstGeom prst="rect">
            <a:avLst/>
          </a:prstGeom>
          <a:solidFill>
            <a:schemeClr val="accent1"/>
          </a:solidFill>
          <a:ln w="9525" algn="ctr">
            <a:solidFill>
              <a:schemeClr val="tx1"/>
            </a:solidFill>
            <a:miter lim="800000"/>
          </a:ln>
          <a:effectLst/>
        </p:spPr>
        <p:txBody>
          <a:bodyPr wrap="none" anchor="ctr"/>
          <a:lstStyle/>
          <a:p>
            <a:pPr algn="ctr"/>
            <a:r>
              <a:rPr kumimoji="1" lang="zh-CN" altLang="en-US" sz="2400" b="1">
                <a:latin typeface="Times New Roman" panose="02020603050405020304" pitchFamily="18" charset="0"/>
              </a:rPr>
              <a:t>删除</a:t>
            </a:r>
            <a:endParaRPr kumimoji="1" lang="zh-CN" altLang="en-US" sz="2400" b="1">
              <a:latin typeface="Times New Roman" panose="02020603050405020304" pitchFamily="18" charset="0"/>
            </a:endParaRPr>
          </a:p>
        </p:txBody>
      </p:sp>
      <p:sp>
        <p:nvSpPr>
          <p:cNvPr id="918537" name="Rectangle 9"/>
          <p:cNvSpPr>
            <a:spLocks noChangeArrowheads="1"/>
          </p:cNvSpPr>
          <p:nvPr/>
        </p:nvSpPr>
        <p:spPr bwMode="auto">
          <a:xfrm>
            <a:off x="7315200" y="2362200"/>
            <a:ext cx="1676400" cy="914400"/>
          </a:xfrm>
          <a:prstGeom prst="rect">
            <a:avLst/>
          </a:prstGeom>
          <a:solidFill>
            <a:schemeClr val="accent1"/>
          </a:solidFill>
          <a:ln w="9525" algn="ctr">
            <a:solidFill>
              <a:schemeClr val="tx1"/>
            </a:solidFill>
            <a:miter lim="800000"/>
          </a:ln>
          <a:effectLst/>
        </p:spPr>
        <p:txBody>
          <a:bodyPr wrap="none" anchor="ctr"/>
          <a:lstStyle/>
          <a:p>
            <a:pPr algn="ctr"/>
            <a:r>
              <a:rPr kumimoji="1" lang="zh-CN" altLang="en-US" sz="2400" b="1">
                <a:latin typeface="Times New Roman" panose="02020603050405020304" pitchFamily="18" charset="0"/>
              </a:rPr>
              <a:t>修改</a:t>
            </a:r>
            <a:endParaRPr kumimoji="1" lang="zh-CN" altLang="en-US" sz="2400" b="1">
              <a:latin typeface="Times New Roman" panose="02020603050405020304" pitchFamily="18" charset="0"/>
            </a:endParaRPr>
          </a:p>
        </p:txBody>
      </p:sp>
      <p:pic>
        <p:nvPicPr>
          <p:cNvPr id="918539" name="Picture 11"/>
          <p:cNvPicPr>
            <a:picLocks noChangeAspect="1" noChangeArrowheads="1"/>
          </p:cNvPicPr>
          <p:nvPr/>
        </p:nvPicPr>
        <p:blipFill>
          <a:blip r:embed="rId1" cstate="print"/>
          <a:srcRect l="8163" t="48221" r="13266" b="18713"/>
          <a:stretch>
            <a:fillRect/>
          </a:stretch>
        </p:blipFill>
        <p:spPr bwMode="auto">
          <a:xfrm>
            <a:off x="1676400" y="4343400"/>
            <a:ext cx="5867400" cy="1828800"/>
          </a:xfrm>
          <a:prstGeom prst="rect">
            <a:avLst/>
          </a:prstGeom>
          <a:noFill/>
          <a:ln w="9525">
            <a:noFill/>
            <a:miter lim="800000"/>
            <a:headEnd/>
            <a:tailEnd/>
          </a:ln>
        </p:spPr>
      </p:pic>
      <p:sp>
        <p:nvSpPr>
          <p:cNvPr id="918541" name="Line 13"/>
          <p:cNvSpPr>
            <a:spLocks noChangeShapeType="1"/>
          </p:cNvSpPr>
          <p:nvPr/>
        </p:nvSpPr>
        <p:spPr bwMode="auto">
          <a:xfrm>
            <a:off x="1371600" y="3276600"/>
            <a:ext cx="3048000" cy="1066800"/>
          </a:xfrm>
          <a:prstGeom prst="line">
            <a:avLst/>
          </a:prstGeom>
          <a:noFill/>
          <a:ln w="76200">
            <a:solidFill>
              <a:srgbClr val="FFFFFF"/>
            </a:solidFill>
            <a:round/>
            <a:tailEnd type="triangle" w="med" len="med"/>
          </a:ln>
          <a:effectLst/>
        </p:spPr>
        <p:txBody>
          <a:bodyPr>
            <a:spAutoFit/>
          </a:bodyPr>
          <a:lstStyle/>
          <a:p>
            <a:endParaRPr lang="zh-CN" altLang="en-US"/>
          </a:p>
        </p:txBody>
      </p:sp>
      <p:sp>
        <p:nvSpPr>
          <p:cNvPr id="918542" name="Line 14"/>
          <p:cNvSpPr>
            <a:spLocks noChangeShapeType="1"/>
          </p:cNvSpPr>
          <p:nvPr/>
        </p:nvSpPr>
        <p:spPr bwMode="auto">
          <a:xfrm flipH="1">
            <a:off x="4495800" y="3276600"/>
            <a:ext cx="1447800" cy="1066800"/>
          </a:xfrm>
          <a:prstGeom prst="line">
            <a:avLst/>
          </a:prstGeom>
          <a:noFill/>
          <a:ln w="76200">
            <a:solidFill>
              <a:srgbClr val="FFFFFF"/>
            </a:solidFill>
            <a:round/>
            <a:tailEnd type="triangle" w="med" len="med"/>
          </a:ln>
          <a:effectLst/>
        </p:spPr>
        <p:txBody>
          <a:bodyPr>
            <a:spAutoFit/>
          </a:bodyPr>
          <a:lstStyle/>
          <a:p>
            <a:endParaRPr lang="zh-CN" altLang="en-US"/>
          </a:p>
        </p:txBody>
      </p:sp>
      <p:sp>
        <p:nvSpPr>
          <p:cNvPr id="918543" name="Line 15"/>
          <p:cNvSpPr>
            <a:spLocks noChangeShapeType="1"/>
          </p:cNvSpPr>
          <p:nvPr/>
        </p:nvSpPr>
        <p:spPr bwMode="auto">
          <a:xfrm flipH="1">
            <a:off x="5562600" y="3276600"/>
            <a:ext cx="2743200" cy="1066800"/>
          </a:xfrm>
          <a:prstGeom prst="line">
            <a:avLst/>
          </a:prstGeom>
          <a:noFill/>
          <a:ln w="76200">
            <a:solidFill>
              <a:srgbClr val="FFFFFF"/>
            </a:solidFill>
            <a:round/>
            <a:tailEnd type="triangle" w="med" len="med"/>
          </a:ln>
          <a:effectLst/>
        </p:spPr>
        <p:txBody>
          <a:bodyPr>
            <a:spAutoFit/>
          </a:bodyPr>
          <a:lstStyle/>
          <a:p>
            <a:endParaRPr lang="zh-CN" altLang="en-US"/>
          </a:p>
        </p:txBody>
      </p:sp>
      <p:sp>
        <p:nvSpPr>
          <p:cNvPr id="918544" name="Line 16"/>
          <p:cNvSpPr>
            <a:spLocks noChangeShapeType="1"/>
          </p:cNvSpPr>
          <p:nvPr/>
        </p:nvSpPr>
        <p:spPr bwMode="auto">
          <a:xfrm flipH="1" flipV="1">
            <a:off x="3733800" y="3352800"/>
            <a:ext cx="685800" cy="762000"/>
          </a:xfrm>
          <a:prstGeom prst="line">
            <a:avLst/>
          </a:prstGeom>
          <a:noFill/>
          <a:ln w="76200">
            <a:solidFill>
              <a:srgbClr val="FFFFFF"/>
            </a:solidFill>
            <a:round/>
            <a:tailEnd type="triangle" w="med" len="med"/>
          </a:ln>
          <a:effectLst/>
        </p:spPr>
        <p:txBody>
          <a:bodyPr>
            <a:spAutoFit/>
          </a:bodyPr>
          <a:lstStyle/>
          <a:p>
            <a:endParaRPr lang="zh-CN" altLang="en-US"/>
          </a:p>
        </p:txBody>
      </p:sp>
      <p:sp>
        <p:nvSpPr>
          <p:cNvPr id="918545" name="Rectangle 17"/>
          <p:cNvSpPr>
            <a:spLocks noChangeArrowheads="1"/>
          </p:cNvSpPr>
          <p:nvPr/>
        </p:nvSpPr>
        <p:spPr bwMode="auto">
          <a:xfrm>
            <a:off x="3657600" y="1524000"/>
            <a:ext cx="1816100" cy="579438"/>
          </a:xfrm>
          <a:prstGeom prst="rect">
            <a:avLst/>
          </a:prstGeom>
          <a:noFill/>
          <a:ln w="9525" algn="ctr">
            <a:noFill/>
            <a:miter lim="800000"/>
          </a:ln>
          <a:effectLst/>
        </p:spPr>
        <p:txBody>
          <a:bodyPr wrap="none">
            <a:spAutoFit/>
          </a:bodyPr>
          <a:lstStyle/>
          <a:p>
            <a:pPr>
              <a:spcBef>
                <a:spcPct val="30000"/>
              </a:spcBef>
            </a:pPr>
            <a:r>
              <a:rPr lang="zh-CN" altLang="en-US" sz="3200" b="1">
                <a:ea typeface="黑体" panose="02010609060101010101" charset="-122"/>
              </a:rPr>
              <a:t>公共耦合</a:t>
            </a:r>
            <a:endParaRPr lang="zh-CN" altLang="en-US" sz="3200" b="1">
              <a:ea typeface="黑体" panose="02010609060101010101" charset="-122"/>
            </a:endParaRPr>
          </a:p>
        </p:txBody>
      </p:sp>
      <p:sp>
        <p:nvSpPr>
          <p:cNvPr id="918546" name="Rectangle 18"/>
          <p:cNvSpPr>
            <a:spLocks noChangeArrowheads="1"/>
          </p:cNvSpPr>
          <p:nvPr/>
        </p:nvSpPr>
        <p:spPr bwMode="auto">
          <a:xfrm>
            <a:off x="5257800" y="5410200"/>
            <a:ext cx="3581400" cy="1074738"/>
          </a:xfrm>
          <a:prstGeom prst="rect">
            <a:avLst/>
          </a:prstGeom>
          <a:solidFill>
            <a:srgbClr val="0000FF"/>
          </a:solidFill>
          <a:ln w="9525" algn="ctr">
            <a:noFill/>
            <a:miter lim="800000"/>
          </a:ln>
          <a:effectLst/>
        </p:spPr>
        <p:txBody>
          <a:bodyPr>
            <a:spAutoFit/>
          </a:bodyPr>
          <a:lstStyle/>
          <a:p>
            <a:pPr algn="ctr">
              <a:spcBef>
                <a:spcPct val="30000"/>
              </a:spcBef>
            </a:pPr>
            <a:r>
              <a:rPr lang="zh-CN" altLang="en-US" sz="2800" b="1">
                <a:solidFill>
                  <a:srgbClr val="FFFFFF"/>
                </a:solidFill>
                <a:ea typeface="黑体" panose="02010609060101010101" charset="-122"/>
              </a:rPr>
              <a:t>合并</a:t>
            </a:r>
            <a:endParaRPr lang="zh-CN" altLang="en-US" sz="2800" b="1">
              <a:solidFill>
                <a:srgbClr val="FFFFFF"/>
              </a:solidFill>
              <a:ea typeface="黑体" panose="02010609060101010101" charset="-122"/>
            </a:endParaRPr>
          </a:p>
          <a:p>
            <a:pPr algn="ctr">
              <a:spcBef>
                <a:spcPct val="30000"/>
              </a:spcBef>
            </a:pPr>
            <a:r>
              <a:rPr lang="zh-CN" altLang="en-US" sz="2800" b="1">
                <a:solidFill>
                  <a:srgbClr val="FFFFFF"/>
                </a:solidFill>
                <a:ea typeface="黑体" panose="02010609060101010101" charset="-122"/>
              </a:rPr>
              <a:t>减少全局数据的引用</a:t>
            </a:r>
            <a:endParaRPr lang="zh-CN" altLang="en-US" sz="2800" b="1">
              <a:solidFill>
                <a:srgbClr val="FFFFFF"/>
              </a:solidFill>
              <a:ea typeface="黑体" panose="02010609060101010101" charset="-122"/>
            </a:endParaRPr>
          </a:p>
        </p:txBody>
      </p:sp>
      <p:sp>
        <p:nvSpPr>
          <p:cNvPr id="17" name="Text Box 2"/>
          <p:cNvSpPr txBox="1">
            <a:spLocks noChangeArrowheads="1"/>
          </p:cNvSpPr>
          <p:nvPr/>
        </p:nvSpPr>
        <p:spPr bwMode="auto">
          <a:xfrm>
            <a:off x="228600" y="304800"/>
            <a:ext cx="8763000" cy="1077218"/>
          </a:xfrm>
          <a:prstGeom prst="rect">
            <a:avLst/>
          </a:prstGeom>
          <a:solidFill>
            <a:srgbClr val="0000FF"/>
          </a:solidFill>
          <a:ln w="9525">
            <a:noFill/>
            <a:miter lim="800000"/>
          </a:ln>
          <a:effectLst/>
        </p:spPr>
        <p:txBody>
          <a:bodyPr>
            <a:spAutoFit/>
          </a:bodyPr>
          <a:lstStyle/>
          <a:p>
            <a:r>
              <a:rPr kumimoji="1" lang="en-US" altLang="zh-CN" sz="3200" b="1" dirty="0">
                <a:latin typeface="+mn-ea"/>
                <a:ea typeface="+mn-ea"/>
              </a:rPr>
              <a:t>5</a:t>
            </a:r>
            <a:r>
              <a:rPr kumimoji="1" lang="zh-CN" altLang="en-US" sz="3200" b="1" dirty="0">
                <a:latin typeface="+mn-ea"/>
                <a:ea typeface="+mn-ea"/>
              </a:rPr>
              <a:t>）通信内聚：</a:t>
            </a:r>
            <a:r>
              <a:rPr kumimoji="1" lang="zh-CN" altLang="en-US" sz="3200" b="1" dirty="0">
                <a:solidFill>
                  <a:srgbClr val="FFFFFF"/>
                </a:solidFill>
                <a:latin typeface="+mn-ea"/>
                <a:ea typeface="+mn-ea"/>
              </a:rPr>
              <a:t>模块内使用了同一组输入数据，</a:t>
            </a:r>
            <a:endParaRPr kumimoji="1" lang="zh-CN" altLang="en-US" sz="3200" b="1" dirty="0">
              <a:solidFill>
                <a:srgbClr val="FFFFFF"/>
              </a:solidFill>
              <a:latin typeface="+mn-ea"/>
              <a:ea typeface="+mn-ea"/>
            </a:endParaRPr>
          </a:p>
          <a:p>
            <a:r>
              <a:rPr kumimoji="1" lang="zh-CN" altLang="en-US" sz="3200" b="1" dirty="0">
                <a:solidFill>
                  <a:srgbClr val="FFFFFF"/>
                </a:solidFill>
                <a:latin typeface="+mn-ea"/>
                <a:ea typeface="+mn-ea"/>
              </a:rPr>
              <a:t>             </a:t>
            </a:r>
            <a:r>
              <a:rPr kumimoji="1" lang="zh-CN" altLang="en-US" sz="3200" b="1" dirty="0" smtClean="0">
                <a:solidFill>
                  <a:srgbClr val="FFFFFF"/>
                </a:solidFill>
                <a:latin typeface="+mn-ea"/>
                <a:ea typeface="+mn-ea"/>
              </a:rPr>
              <a:t>或</a:t>
            </a:r>
            <a:r>
              <a:rPr kumimoji="1" lang="zh-CN" altLang="en-US" sz="3200" b="1" dirty="0">
                <a:solidFill>
                  <a:srgbClr val="FFFFFF"/>
                </a:solidFill>
                <a:latin typeface="+mn-ea"/>
                <a:ea typeface="+mn-ea"/>
              </a:rPr>
              <a:t>产生同一组的输出结果。</a:t>
            </a:r>
            <a:endParaRPr kumimoji="1" lang="zh-CN" altLang="en-US" sz="3200" b="1" dirty="0">
              <a:latin typeface="+mn-ea"/>
              <a:ea typeface="+mn-ea"/>
            </a:endParaRPr>
          </a:p>
        </p:txBody>
      </p:sp>
    </p:spTree>
  </p:cSld>
  <p:clrMapOvr>
    <a:masterClrMapping/>
  </p:clrMapOvr>
  <p:transition>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18545"/>
                                        </p:tgtEl>
                                        <p:attrNameLst>
                                          <p:attrName>style.visibility</p:attrName>
                                        </p:attrNameLst>
                                      </p:cBhvr>
                                      <p:to>
                                        <p:strVal val="visible"/>
                                      </p:to>
                                    </p:set>
                                    <p:anim calcmode="lin" valueType="num">
                                      <p:cBhvr additive="base">
                                        <p:cTn id="7" dur="500" fill="hold"/>
                                        <p:tgtEl>
                                          <p:spTgt spid="918545"/>
                                        </p:tgtEl>
                                        <p:attrNameLst>
                                          <p:attrName>ppt_x</p:attrName>
                                        </p:attrNameLst>
                                      </p:cBhvr>
                                      <p:tavLst>
                                        <p:tav tm="0">
                                          <p:val>
                                            <p:strVal val="#ppt_x"/>
                                          </p:val>
                                        </p:tav>
                                        <p:tav tm="100000">
                                          <p:val>
                                            <p:strVal val="#ppt_x"/>
                                          </p:val>
                                        </p:tav>
                                      </p:tavLst>
                                    </p:anim>
                                    <p:anim calcmode="lin" valueType="num">
                                      <p:cBhvr additive="base">
                                        <p:cTn id="8" dur="500" fill="hold"/>
                                        <p:tgtEl>
                                          <p:spTgt spid="91854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18546"/>
                                        </p:tgtEl>
                                        <p:attrNameLst>
                                          <p:attrName>style.visibility</p:attrName>
                                        </p:attrNameLst>
                                      </p:cBhvr>
                                      <p:to>
                                        <p:strVal val="visible"/>
                                      </p:to>
                                    </p:set>
                                    <p:anim calcmode="lin" valueType="num">
                                      <p:cBhvr additive="base">
                                        <p:cTn id="13" dur="500" fill="hold"/>
                                        <p:tgtEl>
                                          <p:spTgt spid="918546"/>
                                        </p:tgtEl>
                                        <p:attrNameLst>
                                          <p:attrName>ppt_x</p:attrName>
                                        </p:attrNameLst>
                                      </p:cBhvr>
                                      <p:tavLst>
                                        <p:tav tm="0">
                                          <p:val>
                                            <p:strVal val="#ppt_x"/>
                                          </p:val>
                                        </p:tav>
                                        <p:tav tm="100000">
                                          <p:val>
                                            <p:strVal val="#ppt_x"/>
                                          </p:val>
                                        </p:tav>
                                      </p:tavLst>
                                    </p:anim>
                                    <p:anim calcmode="lin" valueType="num">
                                      <p:cBhvr additive="base">
                                        <p:cTn id="14" dur="500" fill="hold"/>
                                        <p:tgtEl>
                                          <p:spTgt spid="91854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8545" grpId="0"/>
      <p:bldP spid="918546"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日期占位符 3"/>
          <p:cNvSpPr>
            <a:spLocks noGrp="1"/>
          </p:cNvSpPr>
          <p:nvPr>
            <p:ph type="dt" sz="half" idx="10"/>
          </p:nvPr>
        </p:nvSpPr>
        <p:spPr/>
        <p:txBody>
          <a:bodyPr/>
          <a:lstStyle/>
          <a:p>
            <a:fld id="{5746A426-80A8-4746-95C6-37294F5EE2F9}" type="datetime1">
              <a:rPr lang="zh-CN" altLang="en-US">
                <a:latin typeface="+mn-ea"/>
                <a:ea typeface="+mn-ea"/>
              </a:rPr>
            </a:fld>
            <a:endParaRPr lang="en-US" altLang="zh-CN">
              <a:latin typeface="+mn-ea"/>
              <a:ea typeface="+mn-ea"/>
            </a:endParaRPr>
          </a:p>
        </p:txBody>
      </p:sp>
      <p:sp>
        <p:nvSpPr>
          <p:cNvPr id="25" name="灯片编号占位符 5"/>
          <p:cNvSpPr>
            <a:spLocks noGrp="1"/>
          </p:cNvSpPr>
          <p:nvPr>
            <p:ph type="sldNum" sz="quarter" idx="12"/>
          </p:nvPr>
        </p:nvSpPr>
        <p:spPr/>
        <p:txBody>
          <a:bodyPr/>
          <a:lstStyle/>
          <a:p>
            <a:fld id="{DB17FE62-5A4B-4092-A927-337BC75D29E4}" type="slidenum">
              <a:rPr lang="en-US" altLang="zh-CN">
                <a:latin typeface="+mn-ea"/>
                <a:ea typeface="+mn-ea"/>
              </a:rPr>
            </a:fld>
            <a:endParaRPr lang="en-US" altLang="zh-CN">
              <a:latin typeface="+mn-ea"/>
              <a:ea typeface="+mn-ea"/>
            </a:endParaRPr>
          </a:p>
        </p:txBody>
      </p:sp>
      <p:sp>
        <p:nvSpPr>
          <p:cNvPr id="667650" name="Text Box 2"/>
          <p:cNvSpPr txBox="1">
            <a:spLocks noChangeArrowheads="1"/>
          </p:cNvSpPr>
          <p:nvPr/>
        </p:nvSpPr>
        <p:spPr bwMode="auto">
          <a:xfrm>
            <a:off x="304800" y="457200"/>
            <a:ext cx="8458200" cy="1066800"/>
          </a:xfrm>
          <a:prstGeom prst="rect">
            <a:avLst/>
          </a:prstGeom>
          <a:solidFill>
            <a:schemeClr val="tx1"/>
          </a:solidFill>
          <a:ln w="9525">
            <a:noFill/>
            <a:miter lim="800000"/>
          </a:ln>
          <a:effectLst/>
        </p:spPr>
        <p:txBody>
          <a:bodyPr>
            <a:spAutoFit/>
          </a:bodyPr>
          <a:lstStyle/>
          <a:p>
            <a:r>
              <a:rPr kumimoji="1" lang="en-US" altLang="zh-CN" sz="3200" b="1">
                <a:solidFill>
                  <a:srgbClr val="009900"/>
                </a:solidFill>
                <a:latin typeface="+mn-ea"/>
                <a:ea typeface="+mn-ea"/>
              </a:rPr>
              <a:t>4</a:t>
            </a:r>
            <a:r>
              <a:rPr kumimoji="1" lang="zh-CN" altLang="en-US" sz="3200" b="1">
                <a:solidFill>
                  <a:srgbClr val="009900"/>
                </a:solidFill>
                <a:latin typeface="+mn-ea"/>
                <a:ea typeface="+mn-ea"/>
              </a:rPr>
              <a:t>） 过程内聚：</a:t>
            </a:r>
            <a:r>
              <a:rPr kumimoji="1" lang="zh-CN" altLang="en-US" sz="3200" b="1">
                <a:solidFill>
                  <a:schemeClr val="accent1"/>
                </a:solidFill>
                <a:latin typeface="+mn-ea"/>
                <a:ea typeface="+mn-ea"/>
              </a:rPr>
              <a:t>一个模块内部包含一组任务并</a:t>
            </a:r>
            <a:endParaRPr kumimoji="1" lang="zh-CN" altLang="en-US" sz="3200" b="1">
              <a:solidFill>
                <a:schemeClr val="accent1"/>
              </a:solidFill>
              <a:latin typeface="+mn-ea"/>
              <a:ea typeface="+mn-ea"/>
            </a:endParaRPr>
          </a:p>
          <a:p>
            <a:r>
              <a:rPr kumimoji="1" lang="zh-CN" altLang="en-US" sz="3200" b="1">
                <a:solidFill>
                  <a:schemeClr val="accent1"/>
                </a:solidFill>
                <a:latin typeface="+mn-ea"/>
                <a:ea typeface="+mn-ea"/>
              </a:rPr>
              <a:t>             必须以特定次序执行。（</a:t>
            </a:r>
            <a:r>
              <a:rPr kumimoji="1" lang="zh-CN" altLang="en-US" sz="3200" b="1">
                <a:solidFill>
                  <a:srgbClr val="0000FF"/>
                </a:solidFill>
                <a:latin typeface="+mn-ea"/>
                <a:ea typeface="+mn-ea"/>
              </a:rPr>
              <a:t>中等</a:t>
            </a:r>
            <a:r>
              <a:rPr kumimoji="1" lang="zh-CN" altLang="en-US" sz="3200" b="1">
                <a:solidFill>
                  <a:schemeClr val="accent1"/>
                </a:solidFill>
                <a:latin typeface="+mn-ea"/>
                <a:ea typeface="+mn-ea"/>
              </a:rPr>
              <a:t>） </a:t>
            </a:r>
            <a:endParaRPr kumimoji="1" lang="zh-CN" altLang="en-US" sz="3200" b="1">
              <a:solidFill>
                <a:schemeClr val="accent1"/>
              </a:solidFill>
              <a:latin typeface="+mn-ea"/>
              <a:ea typeface="+mn-ea"/>
            </a:endParaRPr>
          </a:p>
        </p:txBody>
      </p:sp>
      <p:sp>
        <p:nvSpPr>
          <p:cNvPr id="667652" name="Text Box 4"/>
          <p:cNvSpPr txBox="1">
            <a:spLocks noChangeArrowheads="1"/>
          </p:cNvSpPr>
          <p:nvPr/>
        </p:nvSpPr>
        <p:spPr bwMode="auto">
          <a:xfrm>
            <a:off x="457200" y="2419350"/>
            <a:ext cx="3581400" cy="376238"/>
          </a:xfrm>
          <a:prstGeom prst="rect">
            <a:avLst/>
          </a:prstGeom>
          <a:solidFill>
            <a:schemeClr val="tx1"/>
          </a:solidFill>
          <a:ln w="9525">
            <a:solidFill>
              <a:srgbClr val="FFFF00"/>
            </a:solidFill>
            <a:miter lim="800000"/>
          </a:ln>
          <a:effectLst/>
        </p:spPr>
        <p:txBody>
          <a:bodyPr>
            <a:spAutoFit/>
          </a:bodyPr>
          <a:lstStyle/>
          <a:p>
            <a:pPr algn="ctr"/>
            <a:r>
              <a:rPr kumimoji="1" lang="zh-CN" altLang="en-US" b="1">
                <a:solidFill>
                  <a:srgbClr val="0000FF"/>
                </a:solidFill>
                <a:latin typeface="+mn-ea"/>
                <a:ea typeface="+mn-ea"/>
              </a:rPr>
              <a:t>执行加电自检程序</a:t>
            </a:r>
            <a:endParaRPr kumimoji="1" lang="zh-CN" altLang="en-US" b="1">
              <a:solidFill>
                <a:srgbClr val="0000FF"/>
              </a:solidFill>
              <a:latin typeface="+mn-ea"/>
              <a:ea typeface="+mn-ea"/>
            </a:endParaRPr>
          </a:p>
        </p:txBody>
      </p:sp>
      <p:sp>
        <p:nvSpPr>
          <p:cNvPr id="667653" name="Text Box 5"/>
          <p:cNvSpPr txBox="1">
            <a:spLocks noChangeArrowheads="1"/>
          </p:cNvSpPr>
          <p:nvPr/>
        </p:nvSpPr>
        <p:spPr bwMode="auto">
          <a:xfrm>
            <a:off x="457200" y="3409950"/>
            <a:ext cx="3581400" cy="376238"/>
          </a:xfrm>
          <a:prstGeom prst="rect">
            <a:avLst/>
          </a:prstGeom>
          <a:solidFill>
            <a:schemeClr val="tx1"/>
          </a:solidFill>
          <a:ln w="9525">
            <a:solidFill>
              <a:srgbClr val="FFFF00"/>
            </a:solidFill>
            <a:miter lim="800000"/>
          </a:ln>
          <a:effectLst/>
        </p:spPr>
        <p:txBody>
          <a:bodyPr>
            <a:spAutoFit/>
          </a:bodyPr>
          <a:lstStyle/>
          <a:p>
            <a:pPr algn="ctr"/>
            <a:r>
              <a:rPr kumimoji="1" lang="zh-CN" altLang="en-US" b="1">
                <a:solidFill>
                  <a:srgbClr val="0000FF"/>
                </a:solidFill>
                <a:latin typeface="+mn-ea"/>
                <a:ea typeface="+mn-ea"/>
              </a:rPr>
              <a:t>执行自举程序</a:t>
            </a:r>
            <a:endParaRPr kumimoji="1" lang="zh-CN" altLang="en-US" b="1">
              <a:solidFill>
                <a:srgbClr val="0000FF"/>
              </a:solidFill>
              <a:latin typeface="+mn-ea"/>
              <a:ea typeface="+mn-ea"/>
            </a:endParaRPr>
          </a:p>
        </p:txBody>
      </p:sp>
      <p:sp>
        <p:nvSpPr>
          <p:cNvPr id="667654" name="Text Box 6"/>
          <p:cNvSpPr txBox="1">
            <a:spLocks noChangeArrowheads="1"/>
          </p:cNvSpPr>
          <p:nvPr/>
        </p:nvSpPr>
        <p:spPr bwMode="auto">
          <a:xfrm>
            <a:off x="457200" y="4400550"/>
            <a:ext cx="3581400" cy="376238"/>
          </a:xfrm>
          <a:prstGeom prst="rect">
            <a:avLst/>
          </a:prstGeom>
          <a:solidFill>
            <a:schemeClr val="tx1"/>
          </a:solidFill>
          <a:ln w="9525" algn="ctr">
            <a:solidFill>
              <a:srgbClr val="FFFF00"/>
            </a:solidFill>
            <a:miter lim="800000"/>
          </a:ln>
          <a:effectLst/>
        </p:spPr>
        <p:txBody>
          <a:bodyPr>
            <a:spAutoFit/>
          </a:bodyPr>
          <a:lstStyle/>
          <a:p>
            <a:pPr algn="ctr"/>
            <a:r>
              <a:rPr kumimoji="1" lang="zh-CN" altLang="en-US" b="1">
                <a:solidFill>
                  <a:srgbClr val="0000FF"/>
                </a:solidFill>
                <a:latin typeface="+mn-ea"/>
                <a:ea typeface="+mn-ea"/>
              </a:rPr>
              <a:t>读取、执行引导程序</a:t>
            </a:r>
            <a:endParaRPr kumimoji="1" lang="zh-CN" altLang="en-US" b="1">
              <a:solidFill>
                <a:srgbClr val="0000FF"/>
              </a:solidFill>
              <a:latin typeface="+mn-ea"/>
              <a:ea typeface="+mn-ea"/>
            </a:endParaRPr>
          </a:p>
        </p:txBody>
      </p:sp>
      <p:cxnSp>
        <p:nvCxnSpPr>
          <p:cNvPr id="667660" name="AutoShape 12"/>
          <p:cNvCxnSpPr>
            <a:cxnSpLocks noChangeShapeType="1"/>
            <a:stCxn id="667652" idx="2"/>
            <a:endCxn id="667653" idx="0"/>
          </p:cNvCxnSpPr>
          <p:nvPr/>
        </p:nvCxnSpPr>
        <p:spPr bwMode="auto">
          <a:xfrm>
            <a:off x="2247900" y="2795588"/>
            <a:ext cx="0" cy="614362"/>
          </a:xfrm>
          <a:prstGeom prst="straightConnector1">
            <a:avLst/>
          </a:prstGeom>
          <a:noFill/>
          <a:ln w="38100">
            <a:solidFill>
              <a:srgbClr val="FFFFFF"/>
            </a:solidFill>
            <a:round/>
            <a:tailEnd type="triangle" w="med" len="med"/>
          </a:ln>
          <a:effectLst/>
        </p:spPr>
      </p:cxnSp>
      <p:cxnSp>
        <p:nvCxnSpPr>
          <p:cNvPr id="667661" name="AutoShape 13"/>
          <p:cNvCxnSpPr>
            <a:cxnSpLocks noChangeShapeType="1"/>
            <a:stCxn id="667653" idx="2"/>
            <a:endCxn id="667654" idx="0"/>
          </p:cNvCxnSpPr>
          <p:nvPr/>
        </p:nvCxnSpPr>
        <p:spPr bwMode="auto">
          <a:xfrm>
            <a:off x="2247900" y="3786188"/>
            <a:ext cx="0" cy="614362"/>
          </a:xfrm>
          <a:prstGeom prst="straightConnector1">
            <a:avLst/>
          </a:prstGeom>
          <a:noFill/>
          <a:ln w="38100">
            <a:solidFill>
              <a:srgbClr val="FFFFFF"/>
            </a:solidFill>
            <a:round/>
            <a:tailEnd type="triangle" w="med" len="med"/>
          </a:ln>
          <a:effectLst/>
        </p:spPr>
      </p:cxnSp>
      <p:cxnSp>
        <p:nvCxnSpPr>
          <p:cNvPr id="667662" name="AutoShape 14"/>
          <p:cNvCxnSpPr>
            <a:cxnSpLocks noChangeShapeType="1"/>
          </p:cNvCxnSpPr>
          <p:nvPr/>
        </p:nvCxnSpPr>
        <p:spPr bwMode="auto">
          <a:xfrm>
            <a:off x="2227263" y="1905000"/>
            <a:ext cx="0" cy="523875"/>
          </a:xfrm>
          <a:prstGeom prst="straightConnector1">
            <a:avLst/>
          </a:prstGeom>
          <a:noFill/>
          <a:ln w="38100">
            <a:solidFill>
              <a:srgbClr val="FFFFFF"/>
            </a:solidFill>
            <a:round/>
            <a:tailEnd type="triangle" w="med" len="med"/>
          </a:ln>
          <a:effectLst/>
        </p:spPr>
      </p:cxnSp>
      <p:cxnSp>
        <p:nvCxnSpPr>
          <p:cNvPr id="667663" name="AutoShape 15"/>
          <p:cNvCxnSpPr>
            <a:cxnSpLocks noChangeShapeType="1"/>
          </p:cNvCxnSpPr>
          <p:nvPr/>
        </p:nvCxnSpPr>
        <p:spPr bwMode="auto">
          <a:xfrm>
            <a:off x="2209800" y="4867275"/>
            <a:ext cx="0" cy="523875"/>
          </a:xfrm>
          <a:prstGeom prst="straightConnector1">
            <a:avLst/>
          </a:prstGeom>
          <a:noFill/>
          <a:ln w="38100">
            <a:solidFill>
              <a:srgbClr val="FFFFFF"/>
            </a:solidFill>
            <a:round/>
            <a:tailEnd type="triangle" w="med" len="med"/>
          </a:ln>
          <a:effectLst/>
        </p:spPr>
      </p:cxnSp>
      <p:sp>
        <p:nvSpPr>
          <p:cNvPr id="667664" name="Oval 16"/>
          <p:cNvSpPr>
            <a:spLocks noChangeArrowheads="1"/>
          </p:cNvSpPr>
          <p:nvPr/>
        </p:nvSpPr>
        <p:spPr bwMode="auto">
          <a:xfrm>
            <a:off x="4495800" y="2286000"/>
            <a:ext cx="2057400" cy="1600200"/>
          </a:xfrm>
          <a:prstGeom prst="ellipse">
            <a:avLst/>
          </a:prstGeom>
          <a:solidFill>
            <a:schemeClr val="accent1"/>
          </a:solidFill>
          <a:ln w="9525">
            <a:solidFill>
              <a:schemeClr val="tx1"/>
            </a:solidFill>
            <a:round/>
          </a:ln>
          <a:effectLst/>
        </p:spPr>
        <p:txBody>
          <a:bodyPr wrap="none" anchor="ctr"/>
          <a:lstStyle/>
          <a:p>
            <a:pPr algn="ctr"/>
            <a:r>
              <a:rPr kumimoji="1" lang="zh-CN" altLang="en-US" sz="2400" b="1">
                <a:latin typeface="+mn-ea"/>
                <a:ea typeface="+mn-ea"/>
              </a:rPr>
              <a:t>计算工龄</a:t>
            </a:r>
            <a:endParaRPr kumimoji="1" lang="zh-CN" altLang="en-US" sz="2400" b="1">
              <a:latin typeface="+mn-ea"/>
              <a:ea typeface="+mn-ea"/>
            </a:endParaRPr>
          </a:p>
        </p:txBody>
      </p:sp>
      <p:sp>
        <p:nvSpPr>
          <p:cNvPr id="667665" name="Oval 17"/>
          <p:cNvSpPr>
            <a:spLocks noChangeArrowheads="1"/>
          </p:cNvSpPr>
          <p:nvPr/>
        </p:nvSpPr>
        <p:spPr bwMode="auto">
          <a:xfrm>
            <a:off x="7086600" y="2590800"/>
            <a:ext cx="1219200" cy="1143000"/>
          </a:xfrm>
          <a:prstGeom prst="ellipse">
            <a:avLst/>
          </a:prstGeom>
          <a:solidFill>
            <a:schemeClr val="accent1"/>
          </a:solidFill>
          <a:ln w="9525">
            <a:solidFill>
              <a:schemeClr val="tx1"/>
            </a:solidFill>
            <a:round/>
          </a:ln>
          <a:effectLst/>
        </p:spPr>
        <p:txBody>
          <a:bodyPr wrap="none" anchor="ctr"/>
          <a:lstStyle/>
          <a:p>
            <a:pPr algn="ctr"/>
            <a:r>
              <a:rPr kumimoji="1" lang="zh-CN" altLang="en-US" sz="2400" b="1">
                <a:latin typeface="+mn-ea"/>
                <a:ea typeface="+mn-ea"/>
              </a:rPr>
              <a:t>输出</a:t>
            </a:r>
            <a:endParaRPr kumimoji="1" lang="zh-CN" altLang="en-US" sz="2400" b="1">
              <a:latin typeface="+mn-ea"/>
              <a:ea typeface="+mn-ea"/>
            </a:endParaRPr>
          </a:p>
          <a:p>
            <a:pPr algn="ctr"/>
            <a:r>
              <a:rPr kumimoji="1" lang="zh-CN" altLang="en-US" sz="2400" b="1">
                <a:latin typeface="+mn-ea"/>
                <a:ea typeface="+mn-ea"/>
              </a:rPr>
              <a:t>工龄</a:t>
            </a:r>
            <a:endParaRPr kumimoji="1" lang="zh-CN" altLang="en-US" sz="2400" b="1">
              <a:latin typeface="+mn-ea"/>
              <a:ea typeface="+mn-ea"/>
            </a:endParaRPr>
          </a:p>
        </p:txBody>
      </p:sp>
      <p:sp>
        <p:nvSpPr>
          <p:cNvPr id="667666" name="Line 18"/>
          <p:cNvSpPr>
            <a:spLocks noChangeShapeType="1"/>
          </p:cNvSpPr>
          <p:nvPr/>
        </p:nvSpPr>
        <p:spPr bwMode="auto">
          <a:xfrm flipH="1">
            <a:off x="5562600" y="2057400"/>
            <a:ext cx="1219200" cy="228600"/>
          </a:xfrm>
          <a:prstGeom prst="line">
            <a:avLst/>
          </a:prstGeom>
          <a:noFill/>
          <a:ln w="38100">
            <a:solidFill>
              <a:srgbClr val="FFFFFF"/>
            </a:solidFill>
            <a:round/>
            <a:tailEnd type="stealth" w="lg" len="lg"/>
          </a:ln>
          <a:effectLst/>
        </p:spPr>
        <p:txBody>
          <a:bodyPr wrap="none" anchor="ctr"/>
          <a:lstStyle/>
          <a:p>
            <a:endParaRPr lang="zh-CN" altLang="en-US">
              <a:latin typeface="+mn-ea"/>
              <a:ea typeface="+mn-ea"/>
            </a:endParaRPr>
          </a:p>
        </p:txBody>
      </p:sp>
      <p:sp>
        <p:nvSpPr>
          <p:cNvPr id="667667" name="Line 19"/>
          <p:cNvSpPr>
            <a:spLocks noChangeShapeType="1"/>
          </p:cNvSpPr>
          <p:nvPr/>
        </p:nvSpPr>
        <p:spPr bwMode="auto">
          <a:xfrm>
            <a:off x="6553200" y="3124200"/>
            <a:ext cx="533400" cy="0"/>
          </a:xfrm>
          <a:prstGeom prst="line">
            <a:avLst/>
          </a:prstGeom>
          <a:noFill/>
          <a:ln w="38100">
            <a:solidFill>
              <a:srgbClr val="FFFFFF"/>
            </a:solidFill>
            <a:round/>
            <a:tailEnd type="stealth" w="lg" len="lg"/>
          </a:ln>
          <a:effectLst/>
        </p:spPr>
        <p:txBody>
          <a:bodyPr wrap="none" anchor="ctr"/>
          <a:lstStyle/>
          <a:p>
            <a:endParaRPr lang="zh-CN" altLang="en-US">
              <a:latin typeface="+mn-ea"/>
              <a:ea typeface="+mn-ea"/>
            </a:endParaRPr>
          </a:p>
        </p:txBody>
      </p:sp>
      <p:sp>
        <p:nvSpPr>
          <p:cNvPr id="667668" name="Line 20"/>
          <p:cNvSpPr>
            <a:spLocks noChangeShapeType="1"/>
          </p:cNvSpPr>
          <p:nvPr/>
        </p:nvSpPr>
        <p:spPr bwMode="auto">
          <a:xfrm>
            <a:off x="8305800" y="3200400"/>
            <a:ext cx="838200" cy="0"/>
          </a:xfrm>
          <a:prstGeom prst="line">
            <a:avLst/>
          </a:prstGeom>
          <a:noFill/>
          <a:ln w="38100">
            <a:solidFill>
              <a:srgbClr val="FFFFFF"/>
            </a:solidFill>
            <a:round/>
            <a:tailEnd type="stealth" w="lg" len="lg"/>
          </a:ln>
          <a:effectLst/>
        </p:spPr>
        <p:txBody>
          <a:bodyPr wrap="none" anchor="ctr"/>
          <a:lstStyle/>
          <a:p>
            <a:endParaRPr lang="zh-CN" altLang="en-US">
              <a:latin typeface="+mn-ea"/>
              <a:ea typeface="+mn-ea"/>
            </a:endParaRPr>
          </a:p>
        </p:txBody>
      </p:sp>
      <p:sp>
        <p:nvSpPr>
          <p:cNvPr id="667669" name="Oval 21"/>
          <p:cNvSpPr>
            <a:spLocks noChangeArrowheads="1"/>
          </p:cNvSpPr>
          <p:nvPr/>
        </p:nvSpPr>
        <p:spPr bwMode="auto">
          <a:xfrm>
            <a:off x="4495800" y="4648200"/>
            <a:ext cx="2057400" cy="1600200"/>
          </a:xfrm>
          <a:prstGeom prst="ellipse">
            <a:avLst/>
          </a:prstGeom>
          <a:solidFill>
            <a:schemeClr val="accent1"/>
          </a:solidFill>
          <a:ln w="9525">
            <a:solidFill>
              <a:schemeClr val="tx1"/>
            </a:solidFill>
            <a:round/>
          </a:ln>
          <a:effectLst/>
        </p:spPr>
        <p:txBody>
          <a:bodyPr wrap="none" anchor="ctr"/>
          <a:lstStyle/>
          <a:p>
            <a:pPr algn="ctr"/>
            <a:r>
              <a:rPr kumimoji="1" lang="zh-CN" altLang="en-US" sz="2400" b="1">
                <a:latin typeface="+mn-ea"/>
                <a:ea typeface="+mn-ea"/>
              </a:rPr>
              <a:t>计算工资</a:t>
            </a:r>
            <a:endParaRPr kumimoji="1" lang="zh-CN" altLang="en-US" sz="2400" b="1">
              <a:latin typeface="+mn-ea"/>
              <a:ea typeface="+mn-ea"/>
            </a:endParaRPr>
          </a:p>
        </p:txBody>
      </p:sp>
      <p:sp>
        <p:nvSpPr>
          <p:cNvPr id="667670" name="Oval 22"/>
          <p:cNvSpPr>
            <a:spLocks noChangeArrowheads="1"/>
          </p:cNvSpPr>
          <p:nvPr/>
        </p:nvSpPr>
        <p:spPr bwMode="auto">
          <a:xfrm>
            <a:off x="7086600" y="4953000"/>
            <a:ext cx="1219200" cy="1143000"/>
          </a:xfrm>
          <a:prstGeom prst="ellipse">
            <a:avLst/>
          </a:prstGeom>
          <a:solidFill>
            <a:schemeClr val="accent1"/>
          </a:solidFill>
          <a:ln w="9525">
            <a:solidFill>
              <a:schemeClr val="tx1"/>
            </a:solidFill>
            <a:round/>
          </a:ln>
          <a:effectLst/>
        </p:spPr>
        <p:txBody>
          <a:bodyPr wrap="none" anchor="ctr"/>
          <a:lstStyle/>
          <a:p>
            <a:pPr algn="ctr"/>
            <a:r>
              <a:rPr kumimoji="1" lang="zh-CN" altLang="en-US" sz="2400" b="1">
                <a:latin typeface="+mn-ea"/>
                <a:ea typeface="+mn-ea"/>
              </a:rPr>
              <a:t>输出</a:t>
            </a:r>
            <a:endParaRPr kumimoji="1" lang="zh-CN" altLang="en-US" sz="2400" b="1">
              <a:latin typeface="+mn-ea"/>
              <a:ea typeface="+mn-ea"/>
            </a:endParaRPr>
          </a:p>
          <a:p>
            <a:pPr algn="ctr"/>
            <a:r>
              <a:rPr kumimoji="1" lang="zh-CN" altLang="en-US" sz="2400" b="1">
                <a:latin typeface="+mn-ea"/>
                <a:ea typeface="+mn-ea"/>
              </a:rPr>
              <a:t>工资</a:t>
            </a:r>
            <a:endParaRPr kumimoji="1" lang="zh-CN" altLang="en-US" sz="2400" b="1">
              <a:latin typeface="+mn-ea"/>
              <a:ea typeface="+mn-ea"/>
            </a:endParaRPr>
          </a:p>
        </p:txBody>
      </p:sp>
      <p:sp>
        <p:nvSpPr>
          <p:cNvPr id="667671" name="Line 23"/>
          <p:cNvSpPr>
            <a:spLocks noChangeShapeType="1"/>
          </p:cNvSpPr>
          <p:nvPr/>
        </p:nvSpPr>
        <p:spPr bwMode="auto">
          <a:xfrm>
            <a:off x="6553200" y="5486400"/>
            <a:ext cx="533400" cy="0"/>
          </a:xfrm>
          <a:prstGeom prst="line">
            <a:avLst/>
          </a:prstGeom>
          <a:noFill/>
          <a:ln w="38100">
            <a:solidFill>
              <a:srgbClr val="FFFFFF"/>
            </a:solidFill>
            <a:round/>
            <a:tailEnd type="stealth" w="lg" len="lg"/>
          </a:ln>
          <a:effectLst/>
        </p:spPr>
        <p:txBody>
          <a:bodyPr wrap="none" anchor="ctr"/>
          <a:lstStyle/>
          <a:p>
            <a:endParaRPr lang="zh-CN" altLang="en-US">
              <a:latin typeface="+mn-ea"/>
              <a:ea typeface="+mn-ea"/>
            </a:endParaRPr>
          </a:p>
        </p:txBody>
      </p:sp>
      <p:sp>
        <p:nvSpPr>
          <p:cNvPr id="667672" name="Line 24"/>
          <p:cNvSpPr>
            <a:spLocks noChangeShapeType="1"/>
          </p:cNvSpPr>
          <p:nvPr/>
        </p:nvSpPr>
        <p:spPr bwMode="auto">
          <a:xfrm>
            <a:off x="8305800" y="5562600"/>
            <a:ext cx="838200" cy="0"/>
          </a:xfrm>
          <a:prstGeom prst="line">
            <a:avLst/>
          </a:prstGeom>
          <a:noFill/>
          <a:ln w="38100">
            <a:solidFill>
              <a:srgbClr val="FFFFFF"/>
            </a:solidFill>
            <a:round/>
            <a:tailEnd type="stealth" w="lg" len="lg"/>
          </a:ln>
          <a:effectLst/>
        </p:spPr>
        <p:txBody>
          <a:bodyPr wrap="none" anchor="ctr"/>
          <a:lstStyle/>
          <a:p>
            <a:endParaRPr lang="zh-CN" altLang="en-US">
              <a:latin typeface="+mn-ea"/>
              <a:ea typeface="+mn-ea"/>
            </a:endParaRPr>
          </a:p>
        </p:txBody>
      </p:sp>
      <p:cxnSp>
        <p:nvCxnSpPr>
          <p:cNvPr id="667673" name="AutoShape 25"/>
          <p:cNvCxnSpPr>
            <a:cxnSpLocks noChangeShapeType="1"/>
            <a:stCxn id="667664" idx="4"/>
            <a:endCxn id="667669" idx="0"/>
          </p:cNvCxnSpPr>
          <p:nvPr/>
        </p:nvCxnSpPr>
        <p:spPr bwMode="auto">
          <a:xfrm>
            <a:off x="5524500" y="3886200"/>
            <a:ext cx="0" cy="762000"/>
          </a:xfrm>
          <a:prstGeom prst="straightConnector1">
            <a:avLst/>
          </a:prstGeom>
          <a:noFill/>
          <a:ln w="76200">
            <a:solidFill>
              <a:srgbClr val="FFFFFF"/>
            </a:solidFill>
            <a:round/>
            <a:tailEnd type="stealth" w="lg" len="lg"/>
          </a:ln>
          <a:effectLst/>
        </p:spPr>
      </p:cxnSp>
      <p:sp>
        <p:nvSpPr>
          <p:cNvPr id="667674" name="Rectangle 26"/>
          <p:cNvSpPr>
            <a:spLocks noChangeArrowheads="1"/>
          </p:cNvSpPr>
          <p:nvPr/>
        </p:nvSpPr>
        <p:spPr bwMode="auto">
          <a:xfrm>
            <a:off x="6781800" y="1752600"/>
            <a:ext cx="1606550" cy="519113"/>
          </a:xfrm>
          <a:prstGeom prst="rect">
            <a:avLst/>
          </a:prstGeom>
          <a:noFill/>
          <a:ln w="9525" algn="ctr">
            <a:noFill/>
            <a:miter lim="800000"/>
          </a:ln>
          <a:effectLst/>
        </p:spPr>
        <p:txBody>
          <a:bodyPr wrap="none">
            <a:spAutoFit/>
          </a:bodyPr>
          <a:lstStyle/>
          <a:p>
            <a:pPr>
              <a:spcBef>
                <a:spcPct val="30000"/>
              </a:spcBef>
            </a:pPr>
            <a:r>
              <a:rPr lang="zh-CN" altLang="en-US" sz="2800">
                <a:latin typeface="+mn-ea"/>
                <a:ea typeface="+mn-ea"/>
              </a:rPr>
              <a:t>工作日期</a:t>
            </a:r>
            <a:endParaRPr lang="zh-CN" altLang="en-US" sz="2800">
              <a:latin typeface="+mn-ea"/>
              <a:ea typeface="+mn-ea"/>
            </a:endParaRPr>
          </a:p>
        </p:txBody>
      </p:sp>
      <p:sp>
        <p:nvSpPr>
          <p:cNvPr id="667675" name="Rectangle 27"/>
          <p:cNvSpPr>
            <a:spLocks noChangeArrowheads="1"/>
          </p:cNvSpPr>
          <p:nvPr/>
        </p:nvSpPr>
        <p:spPr bwMode="auto">
          <a:xfrm>
            <a:off x="8039100" y="3733800"/>
            <a:ext cx="1104900" cy="1066800"/>
          </a:xfrm>
          <a:prstGeom prst="rect">
            <a:avLst/>
          </a:prstGeom>
          <a:solidFill>
            <a:schemeClr val="tx1"/>
          </a:solidFill>
          <a:ln w="9525" algn="ctr">
            <a:noFill/>
            <a:miter lim="800000"/>
          </a:ln>
          <a:effectLst/>
        </p:spPr>
        <p:txBody>
          <a:bodyPr>
            <a:spAutoFit/>
          </a:bodyPr>
          <a:lstStyle/>
          <a:p>
            <a:r>
              <a:rPr kumimoji="1" lang="zh-CN" altLang="en-US" sz="3200" b="1">
                <a:solidFill>
                  <a:schemeClr val="accent1"/>
                </a:solidFill>
                <a:latin typeface="+mn-ea"/>
                <a:ea typeface="+mn-ea"/>
              </a:rPr>
              <a:t>顺序内聚</a:t>
            </a:r>
            <a:endParaRPr kumimoji="1" lang="zh-CN" altLang="en-US" sz="3200" b="1">
              <a:solidFill>
                <a:schemeClr val="accent1"/>
              </a:solidFill>
              <a:latin typeface="+mn-ea"/>
              <a:ea typeface="+mn-ea"/>
            </a:endParaRPr>
          </a:p>
        </p:txBody>
      </p:sp>
      <p:sp>
        <p:nvSpPr>
          <p:cNvPr id="667676" name="Text Box 28"/>
          <p:cNvSpPr txBox="1">
            <a:spLocks noChangeArrowheads="1"/>
          </p:cNvSpPr>
          <p:nvPr/>
        </p:nvSpPr>
        <p:spPr bwMode="auto">
          <a:xfrm>
            <a:off x="533400" y="5400675"/>
            <a:ext cx="3581400" cy="376238"/>
          </a:xfrm>
          <a:prstGeom prst="rect">
            <a:avLst/>
          </a:prstGeom>
          <a:solidFill>
            <a:schemeClr val="tx1"/>
          </a:solidFill>
          <a:ln w="9525" algn="ctr">
            <a:solidFill>
              <a:srgbClr val="FFFF00"/>
            </a:solidFill>
            <a:miter lim="800000"/>
          </a:ln>
          <a:effectLst/>
        </p:spPr>
        <p:txBody>
          <a:bodyPr>
            <a:spAutoFit/>
          </a:bodyPr>
          <a:lstStyle/>
          <a:p>
            <a:pPr algn="ctr"/>
            <a:r>
              <a:rPr kumimoji="1" lang="zh-CN" altLang="en-US" b="1">
                <a:solidFill>
                  <a:srgbClr val="0000FF"/>
                </a:solidFill>
                <a:latin typeface="+mn-ea"/>
                <a:ea typeface="+mn-ea"/>
              </a:rPr>
              <a:t>装入、执行操作系统</a:t>
            </a:r>
            <a:endParaRPr kumimoji="1" lang="zh-CN" altLang="en-US" b="1">
              <a:solidFill>
                <a:srgbClr val="0000FF"/>
              </a:solidFill>
              <a:latin typeface="+mn-ea"/>
              <a:ea typeface="+mn-ea"/>
            </a:endParaRP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67664"/>
                                        </p:tgtEl>
                                        <p:attrNameLst>
                                          <p:attrName>style.visibility</p:attrName>
                                        </p:attrNameLst>
                                      </p:cBhvr>
                                      <p:to>
                                        <p:strVal val="visible"/>
                                      </p:to>
                                    </p:set>
                                    <p:anim calcmode="lin" valueType="num">
                                      <p:cBhvr additive="base">
                                        <p:cTn id="7" dur="500" fill="hold"/>
                                        <p:tgtEl>
                                          <p:spTgt spid="667664"/>
                                        </p:tgtEl>
                                        <p:attrNameLst>
                                          <p:attrName>ppt_x</p:attrName>
                                        </p:attrNameLst>
                                      </p:cBhvr>
                                      <p:tavLst>
                                        <p:tav tm="0">
                                          <p:val>
                                            <p:strVal val="#ppt_x"/>
                                          </p:val>
                                        </p:tav>
                                        <p:tav tm="100000">
                                          <p:val>
                                            <p:strVal val="#ppt_x"/>
                                          </p:val>
                                        </p:tav>
                                      </p:tavLst>
                                    </p:anim>
                                    <p:anim calcmode="lin" valueType="num">
                                      <p:cBhvr additive="base">
                                        <p:cTn id="8" dur="500" fill="hold"/>
                                        <p:tgtEl>
                                          <p:spTgt spid="66766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667665"/>
                                        </p:tgtEl>
                                        <p:attrNameLst>
                                          <p:attrName>style.visibility</p:attrName>
                                        </p:attrNameLst>
                                      </p:cBhvr>
                                      <p:to>
                                        <p:strVal val="visible"/>
                                      </p:to>
                                    </p:set>
                                    <p:anim calcmode="lin" valueType="num">
                                      <p:cBhvr additive="base">
                                        <p:cTn id="11" dur="500" fill="hold"/>
                                        <p:tgtEl>
                                          <p:spTgt spid="667665"/>
                                        </p:tgtEl>
                                        <p:attrNameLst>
                                          <p:attrName>ppt_x</p:attrName>
                                        </p:attrNameLst>
                                      </p:cBhvr>
                                      <p:tavLst>
                                        <p:tav tm="0">
                                          <p:val>
                                            <p:strVal val="#ppt_x"/>
                                          </p:val>
                                        </p:tav>
                                        <p:tav tm="100000">
                                          <p:val>
                                            <p:strVal val="#ppt_x"/>
                                          </p:val>
                                        </p:tav>
                                      </p:tavLst>
                                    </p:anim>
                                    <p:anim calcmode="lin" valueType="num">
                                      <p:cBhvr additive="base">
                                        <p:cTn id="12" dur="500" fill="hold"/>
                                        <p:tgtEl>
                                          <p:spTgt spid="667665"/>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667666"/>
                                        </p:tgtEl>
                                        <p:attrNameLst>
                                          <p:attrName>style.visibility</p:attrName>
                                        </p:attrNameLst>
                                      </p:cBhvr>
                                      <p:to>
                                        <p:strVal val="visible"/>
                                      </p:to>
                                    </p:set>
                                    <p:anim calcmode="lin" valueType="num">
                                      <p:cBhvr additive="base">
                                        <p:cTn id="15" dur="500" fill="hold"/>
                                        <p:tgtEl>
                                          <p:spTgt spid="667666"/>
                                        </p:tgtEl>
                                        <p:attrNameLst>
                                          <p:attrName>ppt_x</p:attrName>
                                        </p:attrNameLst>
                                      </p:cBhvr>
                                      <p:tavLst>
                                        <p:tav tm="0">
                                          <p:val>
                                            <p:strVal val="#ppt_x"/>
                                          </p:val>
                                        </p:tav>
                                        <p:tav tm="100000">
                                          <p:val>
                                            <p:strVal val="#ppt_x"/>
                                          </p:val>
                                        </p:tav>
                                      </p:tavLst>
                                    </p:anim>
                                    <p:anim calcmode="lin" valueType="num">
                                      <p:cBhvr additive="base">
                                        <p:cTn id="16" dur="500" fill="hold"/>
                                        <p:tgtEl>
                                          <p:spTgt spid="667666"/>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667667"/>
                                        </p:tgtEl>
                                        <p:attrNameLst>
                                          <p:attrName>style.visibility</p:attrName>
                                        </p:attrNameLst>
                                      </p:cBhvr>
                                      <p:to>
                                        <p:strVal val="visible"/>
                                      </p:to>
                                    </p:set>
                                    <p:anim calcmode="lin" valueType="num">
                                      <p:cBhvr additive="base">
                                        <p:cTn id="19" dur="500" fill="hold"/>
                                        <p:tgtEl>
                                          <p:spTgt spid="667667"/>
                                        </p:tgtEl>
                                        <p:attrNameLst>
                                          <p:attrName>ppt_x</p:attrName>
                                        </p:attrNameLst>
                                      </p:cBhvr>
                                      <p:tavLst>
                                        <p:tav tm="0">
                                          <p:val>
                                            <p:strVal val="#ppt_x"/>
                                          </p:val>
                                        </p:tav>
                                        <p:tav tm="100000">
                                          <p:val>
                                            <p:strVal val="#ppt_x"/>
                                          </p:val>
                                        </p:tav>
                                      </p:tavLst>
                                    </p:anim>
                                    <p:anim calcmode="lin" valueType="num">
                                      <p:cBhvr additive="base">
                                        <p:cTn id="20" dur="500" fill="hold"/>
                                        <p:tgtEl>
                                          <p:spTgt spid="667667"/>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667668"/>
                                        </p:tgtEl>
                                        <p:attrNameLst>
                                          <p:attrName>style.visibility</p:attrName>
                                        </p:attrNameLst>
                                      </p:cBhvr>
                                      <p:to>
                                        <p:strVal val="visible"/>
                                      </p:to>
                                    </p:set>
                                    <p:anim calcmode="lin" valueType="num">
                                      <p:cBhvr additive="base">
                                        <p:cTn id="23" dur="500" fill="hold"/>
                                        <p:tgtEl>
                                          <p:spTgt spid="667668"/>
                                        </p:tgtEl>
                                        <p:attrNameLst>
                                          <p:attrName>ppt_x</p:attrName>
                                        </p:attrNameLst>
                                      </p:cBhvr>
                                      <p:tavLst>
                                        <p:tav tm="0">
                                          <p:val>
                                            <p:strVal val="#ppt_x"/>
                                          </p:val>
                                        </p:tav>
                                        <p:tav tm="100000">
                                          <p:val>
                                            <p:strVal val="#ppt_x"/>
                                          </p:val>
                                        </p:tav>
                                      </p:tavLst>
                                    </p:anim>
                                    <p:anim calcmode="lin" valueType="num">
                                      <p:cBhvr additive="base">
                                        <p:cTn id="24" dur="500" fill="hold"/>
                                        <p:tgtEl>
                                          <p:spTgt spid="667668"/>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667669"/>
                                        </p:tgtEl>
                                        <p:attrNameLst>
                                          <p:attrName>style.visibility</p:attrName>
                                        </p:attrNameLst>
                                      </p:cBhvr>
                                      <p:to>
                                        <p:strVal val="visible"/>
                                      </p:to>
                                    </p:set>
                                    <p:anim calcmode="lin" valueType="num">
                                      <p:cBhvr additive="base">
                                        <p:cTn id="27" dur="500" fill="hold"/>
                                        <p:tgtEl>
                                          <p:spTgt spid="667669"/>
                                        </p:tgtEl>
                                        <p:attrNameLst>
                                          <p:attrName>ppt_x</p:attrName>
                                        </p:attrNameLst>
                                      </p:cBhvr>
                                      <p:tavLst>
                                        <p:tav tm="0">
                                          <p:val>
                                            <p:strVal val="#ppt_x"/>
                                          </p:val>
                                        </p:tav>
                                        <p:tav tm="100000">
                                          <p:val>
                                            <p:strVal val="#ppt_x"/>
                                          </p:val>
                                        </p:tav>
                                      </p:tavLst>
                                    </p:anim>
                                    <p:anim calcmode="lin" valueType="num">
                                      <p:cBhvr additive="base">
                                        <p:cTn id="28" dur="500" fill="hold"/>
                                        <p:tgtEl>
                                          <p:spTgt spid="667669"/>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667670"/>
                                        </p:tgtEl>
                                        <p:attrNameLst>
                                          <p:attrName>style.visibility</p:attrName>
                                        </p:attrNameLst>
                                      </p:cBhvr>
                                      <p:to>
                                        <p:strVal val="visible"/>
                                      </p:to>
                                    </p:set>
                                    <p:anim calcmode="lin" valueType="num">
                                      <p:cBhvr additive="base">
                                        <p:cTn id="31" dur="500" fill="hold"/>
                                        <p:tgtEl>
                                          <p:spTgt spid="667670"/>
                                        </p:tgtEl>
                                        <p:attrNameLst>
                                          <p:attrName>ppt_x</p:attrName>
                                        </p:attrNameLst>
                                      </p:cBhvr>
                                      <p:tavLst>
                                        <p:tav tm="0">
                                          <p:val>
                                            <p:strVal val="#ppt_x"/>
                                          </p:val>
                                        </p:tav>
                                        <p:tav tm="100000">
                                          <p:val>
                                            <p:strVal val="#ppt_x"/>
                                          </p:val>
                                        </p:tav>
                                      </p:tavLst>
                                    </p:anim>
                                    <p:anim calcmode="lin" valueType="num">
                                      <p:cBhvr additive="base">
                                        <p:cTn id="32" dur="500" fill="hold"/>
                                        <p:tgtEl>
                                          <p:spTgt spid="667670"/>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667671"/>
                                        </p:tgtEl>
                                        <p:attrNameLst>
                                          <p:attrName>style.visibility</p:attrName>
                                        </p:attrNameLst>
                                      </p:cBhvr>
                                      <p:to>
                                        <p:strVal val="visible"/>
                                      </p:to>
                                    </p:set>
                                    <p:anim calcmode="lin" valueType="num">
                                      <p:cBhvr additive="base">
                                        <p:cTn id="35" dur="500" fill="hold"/>
                                        <p:tgtEl>
                                          <p:spTgt spid="667671"/>
                                        </p:tgtEl>
                                        <p:attrNameLst>
                                          <p:attrName>ppt_x</p:attrName>
                                        </p:attrNameLst>
                                      </p:cBhvr>
                                      <p:tavLst>
                                        <p:tav tm="0">
                                          <p:val>
                                            <p:strVal val="#ppt_x"/>
                                          </p:val>
                                        </p:tav>
                                        <p:tav tm="100000">
                                          <p:val>
                                            <p:strVal val="#ppt_x"/>
                                          </p:val>
                                        </p:tav>
                                      </p:tavLst>
                                    </p:anim>
                                    <p:anim calcmode="lin" valueType="num">
                                      <p:cBhvr additive="base">
                                        <p:cTn id="36" dur="500" fill="hold"/>
                                        <p:tgtEl>
                                          <p:spTgt spid="667671"/>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667672"/>
                                        </p:tgtEl>
                                        <p:attrNameLst>
                                          <p:attrName>style.visibility</p:attrName>
                                        </p:attrNameLst>
                                      </p:cBhvr>
                                      <p:to>
                                        <p:strVal val="visible"/>
                                      </p:to>
                                    </p:set>
                                    <p:anim calcmode="lin" valueType="num">
                                      <p:cBhvr additive="base">
                                        <p:cTn id="39" dur="500" fill="hold"/>
                                        <p:tgtEl>
                                          <p:spTgt spid="667672"/>
                                        </p:tgtEl>
                                        <p:attrNameLst>
                                          <p:attrName>ppt_x</p:attrName>
                                        </p:attrNameLst>
                                      </p:cBhvr>
                                      <p:tavLst>
                                        <p:tav tm="0">
                                          <p:val>
                                            <p:strVal val="#ppt_x"/>
                                          </p:val>
                                        </p:tav>
                                        <p:tav tm="100000">
                                          <p:val>
                                            <p:strVal val="#ppt_x"/>
                                          </p:val>
                                        </p:tav>
                                      </p:tavLst>
                                    </p:anim>
                                    <p:anim calcmode="lin" valueType="num">
                                      <p:cBhvr additive="base">
                                        <p:cTn id="40" dur="500" fill="hold"/>
                                        <p:tgtEl>
                                          <p:spTgt spid="667672"/>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667673"/>
                                        </p:tgtEl>
                                        <p:attrNameLst>
                                          <p:attrName>style.visibility</p:attrName>
                                        </p:attrNameLst>
                                      </p:cBhvr>
                                      <p:to>
                                        <p:strVal val="visible"/>
                                      </p:to>
                                    </p:set>
                                    <p:anim calcmode="lin" valueType="num">
                                      <p:cBhvr additive="base">
                                        <p:cTn id="43" dur="500" fill="hold"/>
                                        <p:tgtEl>
                                          <p:spTgt spid="667673"/>
                                        </p:tgtEl>
                                        <p:attrNameLst>
                                          <p:attrName>ppt_x</p:attrName>
                                        </p:attrNameLst>
                                      </p:cBhvr>
                                      <p:tavLst>
                                        <p:tav tm="0">
                                          <p:val>
                                            <p:strVal val="#ppt_x"/>
                                          </p:val>
                                        </p:tav>
                                        <p:tav tm="100000">
                                          <p:val>
                                            <p:strVal val="#ppt_x"/>
                                          </p:val>
                                        </p:tav>
                                      </p:tavLst>
                                    </p:anim>
                                    <p:anim calcmode="lin" valueType="num">
                                      <p:cBhvr additive="base">
                                        <p:cTn id="44" dur="500" fill="hold"/>
                                        <p:tgtEl>
                                          <p:spTgt spid="667673"/>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667674"/>
                                        </p:tgtEl>
                                        <p:attrNameLst>
                                          <p:attrName>style.visibility</p:attrName>
                                        </p:attrNameLst>
                                      </p:cBhvr>
                                      <p:to>
                                        <p:strVal val="visible"/>
                                      </p:to>
                                    </p:set>
                                    <p:anim calcmode="lin" valueType="num">
                                      <p:cBhvr additive="base">
                                        <p:cTn id="47" dur="500" fill="hold"/>
                                        <p:tgtEl>
                                          <p:spTgt spid="667674"/>
                                        </p:tgtEl>
                                        <p:attrNameLst>
                                          <p:attrName>ppt_x</p:attrName>
                                        </p:attrNameLst>
                                      </p:cBhvr>
                                      <p:tavLst>
                                        <p:tav tm="0">
                                          <p:val>
                                            <p:strVal val="#ppt_x"/>
                                          </p:val>
                                        </p:tav>
                                        <p:tav tm="100000">
                                          <p:val>
                                            <p:strVal val="#ppt_x"/>
                                          </p:val>
                                        </p:tav>
                                      </p:tavLst>
                                    </p:anim>
                                    <p:anim calcmode="lin" valueType="num">
                                      <p:cBhvr additive="base">
                                        <p:cTn id="48" dur="500" fill="hold"/>
                                        <p:tgtEl>
                                          <p:spTgt spid="667674"/>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667675"/>
                                        </p:tgtEl>
                                        <p:attrNameLst>
                                          <p:attrName>style.visibility</p:attrName>
                                        </p:attrNameLst>
                                      </p:cBhvr>
                                      <p:to>
                                        <p:strVal val="visible"/>
                                      </p:to>
                                    </p:set>
                                    <p:anim calcmode="lin" valueType="num">
                                      <p:cBhvr additive="base">
                                        <p:cTn id="51" dur="500" fill="hold"/>
                                        <p:tgtEl>
                                          <p:spTgt spid="667675"/>
                                        </p:tgtEl>
                                        <p:attrNameLst>
                                          <p:attrName>ppt_x</p:attrName>
                                        </p:attrNameLst>
                                      </p:cBhvr>
                                      <p:tavLst>
                                        <p:tav tm="0">
                                          <p:val>
                                            <p:strVal val="#ppt_x"/>
                                          </p:val>
                                        </p:tav>
                                        <p:tav tm="100000">
                                          <p:val>
                                            <p:strVal val="#ppt_x"/>
                                          </p:val>
                                        </p:tav>
                                      </p:tavLst>
                                    </p:anim>
                                    <p:anim calcmode="lin" valueType="num">
                                      <p:cBhvr additive="base">
                                        <p:cTn id="52" dur="500" fill="hold"/>
                                        <p:tgtEl>
                                          <p:spTgt spid="66767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7664" grpId="0" animBg="1"/>
      <p:bldP spid="667665" grpId="0" animBg="1"/>
      <p:bldP spid="667666" grpId="0" animBg="1"/>
      <p:bldP spid="667667" grpId="0" animBg="1"/>
      <p:bldP spid="667668" grpId="0" animBg="1"/>
      <p:bldP spid="667669" grpId="0" animBg="1"/>
      <p:bldP spid="667670" grpId="0" animBg="1"/>
      <p:bldP spid="667671" grpId="0" animBg="1"/>
      <p:bldP spid="667672" grpId="0" animBg="1"/>
      <p:bldP spid="667674" grpId="0"/>
      <p:bldP spid="667675"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日期占位符 3"/>
          <p:cNvSpPr>
            <a:spLocks noGrp="1"/>
          </p:cNvSpPr>
          <p:nvPr>
            <p:ph type="dt" sz="half" idx="10"/>
          </p:nvPr>
        </p:nvSpPr>
        <p:spPr/>
        <p:txBody>
          <a:bodyPr/>
          <a:lstStyle/>
          <a:p>
            <a:fld id="{CBEC18AF-2C5B-447D-B8DF-50AECF624A14}" type="datetime1">
              <a:rPr lang="zh-CN" altLang="en-US">
                <a:latin typeface="+mn-ea"/>
                <a:ea typeface="+mn-ea"/>
              </a:rPr>
            </a:fld>
            <a:endParaRPr lang="en-US" altLang="zh-CN">
              <a:latin typeface="+mn-ea"/>
              <a:ea typeface="+mn-ea"/>
            </a:endParaRPr>
          </a:p>
        </p:txBody>
      </p:sp>
      <p:sp>
        <p:nvSpPr>
          <p:cNvPr id="8" name="灯片编号占位符 5"/>
          <p:cNvSpPr>
            <a:spLocks noGrp="1"/>
          </p:cNvSpPr>
          <p:nvPr>
            <p:ph type="sldNum" sz="quarter" idx="12"/>
          </p:nvPr>
        </p:nvSpPr>
        <p:spPr/>
        <p:txBody>
          <a:bodyPr/>
          <a:lstStyle/>
          <a:p>
            <a:fld id="{0200EBBD-5D9E-4B43-B8C9-B992BBF6D83D}" type="slidenum">
              <a:rPr lang="en-US" altLang="zh-CN">
                <a:latin typeface="+mn-ea"/>
                <a:ea typeface="+mn-ea"/>
              </a:rPr>
            </a:fld>
            <a:endParaRPr lang="en-US" altLang="zh-CN">
              <a:latin typeface="+mn-ea"/>
              <a:ea typeface="+mn-ea"/>
            </a:endParaRPr>
          </a:p>
        </p:txBody>
      </p:sp>
      <p:sp>
        <p:nvSpPr>
          <p:cNvPr id="665602" name="Text Box 2"/>
          <p:cNvSpPr txBox="1">
            <a:spLocks noChangeArrowheads="1"/>
          </p:cNvSpPr>
          <p:nvPr/>
        </p:nvSpPr>
        <p:spPr bwMode="auto">
          <a:xfrm>
            <a:off x="304800" y="533400"/>
            <a:ext cx="8458200" cy="1569660"/>
          </a:xfrm>
          <a:prstGeom prst="rect">
            <a:avLst/>
          </a:prstGeom>
          <a:solidFill>
            <a:schemeClr val="tx1"/>
          </a:solidFill>
          <a:ln w="9525">
            <a:noFill/>
            <a:miter lim="800000"/>
          </a:ln>
          <a:effectLst/>
        </p:spPr>
        <p:txBody>
          <a:bodyPr>
            <a:spAutoFit/>
          </a:bodyPr>
          <a:lstStyle/>
          <a:p>
            <a:r>
              <a:rPr kumimoji="1" lang="en-US" altLang="zh-CN" sz="3200" b="1">
                <a:solidFill>
                  <a:srgbClr val="009900"/>
                </a:solidFill>
                <a:latin typeface="+mn-ea"/>
                <a:ea typeface="+mn-ea"/>
              </a:rPr>
              <a:t>3</a:t>
            </a:r>
            <a:r>
              <a:rPr kumimoji="1" lang="zh-CN" altLang="en-US" sz="3200" b="1">
                <a:solidFill>
                  <a:srgbClr val="009900"/>
                </a:solidFill>
                <a:latin typeface="+mn-ea"/>
                <a:ea typeface="+mn-ea"/>
              </a:rPr>
              <a:t>）时间内聚：</a:t>
            </a:r>
            <a:r>
              <a:rPr kumimoji="1" lang="zh-CN" altLang="en-US" sz="3200" b="1">
                <a:solidFill>
                  <a:schemeClr val="folHlink"/>
                </a:solidFill>
                <a:latin typeface="+mn-ea"/>
                <a:ea typeface="+mn-ea"/>
              </a:rPr>
              <a:t>相同的时间执行的成分组合在</a:t>
            </a:r>
            <a:endParaRPr kumimoji="1" lang="zh-CN" altLang="en-US" sz="3200" b="1">
              <a:solidFill>
                <a:schemeClr val="folHlink"/>
              </a:solidFill>
              <a:latin typeface="+mn-ea"/>
              <a:ea typeface="+mn-ea"/>
            </a:endParaRPr>
          </a:p>
          <a:p>
            <a:r>
              <a:rPr kumimoji="1" lang="zh-CN" altLang="en-US" sz="3200" b="1">
                <a:solidFill>
                  <a:schemeClr val="folHlink"/>
                </a:solidFill>
                <a:latin typeface="+mn-ea"/>
                <a:ea typeface="+mn-ea"/>
              </a:rPr>
              <a:t>             一个模块内。</a:t>
            </a:r>
            <a:endParaRPr kumimoji="1" lang="zh-CN" altLang="en-US" sz="3200" b="1">
              <a:solidFill>
                <a:schemeClr val="folHlink"/>
              </a:solidFill>
              <a:latin typeface="+mn-ea"/>
              <a:ea typeface="+mn-ea"/>
            </a:endParaRPr>
          </a:p>
          <a:p>
            <a:r>
              <a:rPr kumimoji="1" lang="zh-CN" altLang="en-US" sz="3200" b="1">
                <a:solidFill>
                  <a:schemeClr val="folHlink"/>
                </a:solidFill>
                <a:latin typeface="+mn-ea"/>
                <a:ea typeface="+mn-ea"/>
              </a:rPr>
              <a:t>  如：对系统的初始化等一系列的工作。</a:t>
            </a:r>
            <a:r>
              <a:rPr kumimoji="1" lang="zh-CN" altLang="en-US" sz="3200">
                <a:solidFill>
                  <a:schemeClr val="accent1"/>
                </a:solidFill>
                <a:latin typeface="+mn-ea"/>
                <a:ea typeface="+mn-ea"/>
              </a:rPr>
              <a:t> </a:t>
            </a:r>
            <a:endParaRPr kumimoji="1" lang="zh-CN" altLang="en-US" sz="3200">
              <a:solidFill>
                <a:schemeClr val="accent1"/>
              </a:solidFill>
              <a:latin typeface="+mn-ea"/>
              <a:ea typeface="+mn-ea"/>
            </a:endParaRPr>
          </a:p>
        </p:txBody>
      </p:sp>
      <p:sp>
        <p:nvSpPr>
          <p:cNvPr id="665610" name="Text Box 10"/>
          <p:cNvSpPr txBox="1">
            <a:spLocks noChangeArrowheads="1"/>
          </p:cNvSpPr>
          <p:nvPr/>
        </p:nvSpPr>
        <p:spPr bwMode="auto">
          <a:xfrm>
            <a:off x="533400" y="3505200"/>
            <a:ext cx="3581400" cy="466725"/>
          </a:xfrm>
          <a:prstGeom prst="rect">
            <a:avLst/>
          </a:prstGeom>
          <a:solidFill>
            <a:schemeClr val="tx1"/>
          </a:solidFill>
          <a:ln w="9525">
            <a:solidFill>
              <a:srgbClr val="FFFF00"/>
            </a:solidFill>
            <a:miter lim="800000"/>
          </a:ln>
          <a:effectLst/>
        </p:spPr>
        <p:txBody>
          <a:bodyPr>
            <a:spAutoFit/>
          </a:bodyPr>
          <a:lstStyle/>
          <a:p>
            <a:pPr algn="ctr"/>
            <a:r>
              <a:rPr kumimoji="1" lang="zh-CN" altLang="en-US" sz="2400" b="1">
                <a:solidFill>
                  <a:srgbClr val="0000FF"/>
                </a:solidFill>
                <a:latin typeface="+mn-ea"/>
                <a:ea typeface="+mn-ea"/>
              </a:rPr>
              <a:t>初始化到</a:t>
            </a:r>
            <a:r>
              <a:rPr kumimoji="1" lang="en-US" altLang="zh-CN" sz="2400" b="1">
                <a:solidFill>
                  <a:srgbClr val="0000FF"/>
                </a:solidFill>
                <a:latin typeface="+mn-ea"/>
                <a:ea typeface="+mn-ea"/>
              </a:rPr>
              <a:t>MySQL</a:t>
            </a:r>
            <a:r>
              <a:rPr kumimoji="1" lang="zh-CN" altLang="en-US" sz="2400" b="1">
                <a:solidFill>
                  <a:srgbClr val="0000FF"/>
                </a:solidFill>
                <a:latin typeface="+mn-ea"/>
                <a:ea typeface="+mn-ea"/>
              </a:rPr>
              <a:t>的连接</a:t>
            </a:r>
            <a:endParaRPr kumimoji="1" lang="zh-CN" altLang="en-US" sz="2400" b="1">
              <a:solidFill>
                <a:srgbClr val="0000FF"/>
              </a:solidFill>
              <a:latin typeface="+mn-ea"/>
              <a:ea typeface="+mn-ea"/>
            </a:endParaRPr>
          </a:p>
        </p:txBody>
      </p:sp>
      <p:sp>
        <p:nvSpPr>
          <p:cNvPr id="665611" name="Text Box 11"/>
          <p:cNvSpPr txBox="1">
            <a:spLocks noChangeArrowheads="1"/>
          </p:cNvSpPr>
          <p:nvPr/>
        </p:nvSpPr>
        <p:spPr bwMode="auto">
          <a:xfrm>
            <a:off x="2667000" y="4343400"/>
            <a:ext cx="3581400" cy="466725"/>
          </a:xfrm>
          <a:prstGeom prst="rect">
            <a:avLst/>
          </a:prstGeom>
          <a:solidFill>
            <a:schemeClr val="tx1"/>
          </a:solidFill>
          <a:ln w="9525">
            <a:solidFill>
              <a:srgbClr val="FFFF00"/>
            </a:solidFill>
            <a:miter lim="800000"/>
          </a:ln>
          <a:effectLst/>
        </p:spPr>
        <p:txBody>
          <a:bodyPr>
            <a:spAutoFit/>
          </a:bodyPr>
          <a:lstStyle/>
          <a:p>
            <a:pPr algn="ctr"/>
            <a:r>
              <a:rPr kumimoji="1" lang="zh-CN" altLang="en-US" sz="2400" b="1">
                <a:solidFill>
                  <a:srgbClr val="0000FF"/>
                </a:solidFill>
                <a:latin typeface="+mn-ea"/>
                <a:ea typeface="+mn-ea"/>
              </a:rPr>
              <a:t>初始化</a:t>
            </a:r>
            <a:r>
              <a:rPr kumimoji="1" lang="en-US" altLang="zh-CN" sz="2400" b="1">
                <a:solidFill>
                  <a:srgbClr val="0000FF"/>
                </a:solidFill>
                <a:latin typeface="+mn-ea"/>
                <a:ea typeface="+mn-ea"/>
              </a:rPr>
              <a:t>OpenGL</a:t>
            </a:r>
            <a:endParaRPr kumimoji="1" lang="en-US" altLang="zh-CN" sz="2400" b="1">
              <a:solidFill>
                <a:srgbClr val="0000FF"/>
              </a:solidFill>
              <a:latin typeface="+mn-ea"/>
              <a:ea typeface="+mn-ea"/>
            </a:endParaRPr>
          </a:p>
        </p:txBody>
      </p:sp>
      <p:sp>
        <p:nvSpPr>
          <p:cNvPr id="665612" name="Text Box 12"/>
          <p:cNvSpPr txBox="1">
            <a:spLocks noChangeArrowheads="1"/>
          </p:cNvSpPr>
          <p:nvPr/>
        </p:nvSpPr>
        <p:spPr bwMode="auto">
          <a:xfrm>
            <a:off x="4343400" y="5181600"/>
            <a:ext cx="3581400" cy="466725"/>
          </a:xfrm>
          <a:prstGeom prst="rect">
            <a:avLst/>
          </a:prstGeom>
          <a:solidFill>
            <a:schemeClr val="tx1"/>
          </a:solidFill>
          <a:ln w="9525">
            <a:solidFill>
              <a:srgbClr val="FFFF00"/>
            </a:solidFill>
            <a:miter lim="800000"/>
          </a:ln>
          <a:effectLst/>
        </p:spPr>
        <p:txBody>
          <a:bodyPr>
            <a:spAutoFit/>
          </a:bodyPr>
          <a:lstStyle/>
          <a:p>
            <a:pPr algn="ctr"/>
            <a:r>
              <a:rPr kumimoji="1" lang="en-US" altLang="zh-CN" sz="2400" b="1">
                <a:solidFill>
                  <a:srgbClr val="0000FF"/>
                </a:solidFill>
                <a:latin typeface="+mn-ea"/>
                <a:ea typeface="+mn-ea"/>
              </a:rPr>
              <a:t>…….</a:t>
            </a:r>
            <a:endParaRPr kumimoji="1" lang="en-US" altLang="zh-CN" sz="2400" b="1">
              <a:solidFill>
                <a:srgbClr val="0000FF"/>
              </a:solidFill>
              <a:latin typeface="+mn-ea"/>
              <a:ea typeface="+mn-ea"/>
            </a:endParaRPr>
          </a:p>
        </p:txBody>
      </p:sp>
    </p:spTree>
  </p:cSld>
  <p:clrMapOvr>
    <a:masterClrMapping/>
  </p:clrMapOvr>
  <p:transition>
    <p:zoom/>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2AACE69A-5AA1-4608-8D05-655DB5A216DE}" type="datetime1">
              <a:rPr lang="zh-CN" altLang="en-US"/>
            </a:fld>
            <a:endParaRPr lang="en-US" altLang="zh-CN"/>
          </a:p>
        </p:txBody>
      </p:sp>
      <p:sp>
        <p:nvSpPr>
          <p:cNvPr id="5" name="灯片编号占位符 4"/>
          <p:cNvSpPr>
            <a:spLocks noGrp="1"/>
          </p:cNvSpPr>
          <p:nvPr>
            <p:ph type="sldNum" sz="quarter" idx="11"/>
          </p:nvPr>
        </p:nvSpPr>
        <p:spPr/>
        <p:txBody>
          <a:bodyPr/>
          <a:lstStyle/>
          <a:p>
            <a:fld id="{8F0BD4FE-3759-470A-8007-36DD9B4334F5}" type="slidenum">
              <a:rPr lang="en-US" altLang="zh-CN"/>
            </a:fld>
            <a:endParaRPr lang="en-US" altLang="zh-CN"/>
          </a:p>
        </p:txBody>
      </p:sp>
      <p:sp>
        <p:nvSpPr>
          <p:cNvPr id="623618" name="Rectangle 2"/>
          <p:cNvSpPr>
            <a:spLocks noGrp="1" noChangeArrowheads="1"/>
          </p:cNvSpPr>
          <p:nvPr>
            <p:ph type="title"/>
          </p:nvPr>
        </p:nvSpPr>
        <p:spPr/>
        <p:txBody>
          <a:bodyPr/>
          <a:lstStyle/>
          <a:p>
            <a:r>
              <a:rPr lang="en-US" altLang="zh-CN">
                <a:latin typeface="华文中宋" panose="02010600040101010101" pitchFamily="2" charset="-122"/>
                <a:ea typeface="华文中宋" panose="02010600040101010101" pitchFamily="2" charset="-122"/>
              </a:rPr>
              <a:t>4.2</a:t>
            </a:r>
            <a:r>
              <a:rPr lang="zh-CN" altLang="en-US">
                <a:latin typeface="华文中宋" panose="02010600040101010101" pitchFamily="2" charset="-122"/>
                <a:ea typeface="华文中宋" panose="02010600040101010101" pitchFamily="2" charset="-122"/>
              </a:rPr>
              <a:t>软件结构设计及优化</a:t>
            </a:r>
            <a:endParaRPr lang="zh-CN" altLang="en-US">
              <a:latin typeface="华文中宋" panose="02010600040101010101" pitchFamily="2" charset="-122"/>
              <a:ea typeface="华文中宋" panose="02010600040101010101" pitchFamily="2" charset="-122"/>
            </a:endParaRPr>
          </a:p>
        </p:txBody>
      </p:sp>
      <p:sp>
        <p:nvSpPr>
          <p:cNvPr id="623619" name="Rectangle 3"/>
          <p:cNvSpPr>
            <a:spLocks noGrp="1" noChangeArrowheads="1"/>
          </p:cNvSpPr>
          <p:nvPr>
            <p:ph type="body" idx="1"/>
          </p:nvPr>
        </p:nvSpPr>
        <p:spPr/>
        <p:txBody>
          <a:bodyPr/>
          <a:lstStyle/>
          <a:p>
            <a:r>
              <a:rPr lang="en-US" altLang="zh-CN">
                <a:solidFill>
                  <a:srgbClr val="CC0000"/>
                </a:solidFill>
              </a:rPr>
              <a:t>【</a:t>
            </a:r>
            <a:r>
              <a:rPr lang="zh-CN" altLang="en-US">
                <a:solidFill>
                  <a:srgbClr val="CC0000"/>
                </a:solidFill>
              </a:rPr>
              <a:t>结构设计的任务</a:t>
            </a:r>
            <a:r>
              <a:rPr lang="en-US" altLang="zh-CN">
                <a:solidFill>
                  <a:srgbClr val="CC0000"/>
                </a:solidFill>
              </a:rPr>
              <a:t>】</a:t>
            </a:r>
            <a:endParaRPr lang="en-US" altLang="zh-CN">
              <a:solidFill>
                <a:srgbClr val="CC0000"/>
              </a:solidFill>
            </a:endParaRPr>
          </a:p>
          <a:p>
            <a:pPr lvl="1"/>
            <a:r>
              <a:rPr lang="zh-CN" altLang="en-US">
                <a:solidFill>
                  <a:srgbClr val="FF0000"/>
                </a:solidFill>
              </a:rPr>
              <a:t>建立良好的模块结构</a:t>
            </a:r>
            <a:endParaRPr lang="zh-CN" altLang="en-US">
              <a:solidFill>
                <a:srgbClr val="FF0000"/>
              </a:solidFill>
            </a:endParaRPr>
          </a:p>
          <a:p>
            <a:pPr lvl="1"/>
            <a:r>
              <a:rPr lang="zh-CN" altLang="en-US"/>
              <a:t>即，确定</a:t>
            </a:r>
            <a:r>
              <a:rPr lang="zh-CN" altLang="en-US">
                <a:solidFill>
                  <a:srgbClr val="FF0000"/>
                </a:solidFill>
              </a:rPr>
              <a:t>模块</a:t>
            </a:r>
            <a:r>
              <a:rPr lang="zh-CN" altLang="en-US"/>
              <a:t>、</a:t>
            </a:r>
            <a:r>
              <a:rPr lang="zh-CN" altLang="en-US">
                <a:solidFill>
                  <a:srgbClr val="FF0000"/>
                </a:solidFill>
              </a:rPr>
              <a:t>模块间的关系</a:t>
            </a:r>
            <a:endParaRPr lang="zh-CN" altLang="en-US">
              <a:solidFill>
                <a:srgbClr val="FF0000"/>
              </a:solidFill>
            </a:endParaRPr>
          </a:p>
          <a:p>
            <a:r>
              <a:rPr lang="en-US" altLang="zh-CN">
                <a:solidFill>
                  <a:srgbClr val="CC0000"/>
                </a:solidFill>
              </a:rPr>
              <a:t>【</a:t>
            </a:r>
            <a:r>
              <a:rPr lang="zh-CN" altLang="en-US">
                <a:solidFill>
                  <a:srgbClr val="CC0000"/>
                </a:solidFill>
              </a:rPr>
              <a:t>主要内容</a:t>
            </a:r>
            <a:r>
              <a:rPr lang="en-US" altLang="zh-CN">
                <a:solidFill>
                  <a:srgbClr val="CC0000"/>
                </a:solidFill>
              </a:rPr>
              <a:t>】</a:t>
            </a:r>
            <a:endParaRPr lang="en-US" altLang="zh-CN">
              <a:solidFill>
                <a:schemeClr val="tx2"/>
              </a:solidFill>
            </a:endParaRPr>
          </a:p>
          <a:p>
            <a:pPr lvl="1"/>
            <a:r>
              <a:rPr lang="en-US" altLang="zh-CN">
                <a:solidFill>
                  <a:schemeClr val="tx2"/>
                </a:solidFill>
              </a:rPr>
              <a:t>4.2.1 </a:t>
            </a:r>
            <a:r>
              <a:rPr lang="zh-CN" altLang="en-US">
                <a:solidFill>
                  <a:schemeClr val="tx2"/>
                </a:solidFill>
              </a:rPr>
              <a:t>模块和模块化</a:t>
            </a:r>
            <a:endParaRPr lang="zh-CN" altLang="en-US">
              <a:solidFill>
                <a:schemeClr val="tx2"/>
              </a:solidFill>
            </a:endParaRPr>
          </a:p>
          <a:p>
            <a:pPr lvl="1"/>
            <a:r>
              <a:rPr lang="en-US" altLang="zh-CN">
                <a:solidFill>
                  <a:schemeClr val="tx2"/>
                </a:solidFill>
              </a:rPr>
              <a:t>4.2.2 </a:t>
            </a:r>
            <a:r>
              <a:rPr lang="zh-CN" altLang="en-US">
                <a:solidFill>
                  <a:schemeClr val="tx2"/>
                </a:solidFill>
              </a:rPr>
              <a:t>软件结构风格</a:t>
            </a:r>
            <a:endParaRPr lang="zh-CN" altLang="en-US">
              <a:solidFill>
                <a:schemeClr val="tx2"/>
              </a:solidFill>
            </a:endParaRPr>
          </a:p>
          <a:p>
            <a:pPr lvl="1"/>
            <a:r>
              <a:rPr lang="en-US" altLang="zh-CN">
                <a:solidFill>
                  <a:schemeClr val="tx2"/>
                </a:solidFill>
              </a:rPr>
              <a:t>4.2.3 </a:t>
            </a:r>
            <a:r>
              <a:rPr lang="zh-CN" altLang="en-US">
                <a:solidFill>
                  <a:schemeClr val="tx2"/>
                </a:solidFill>
              </a:rPr>
              <a:t>耦合与内聚</a:t>
            </a:r>
            <a:endParaRPr lang="zh-CN" altLang="en-US">
              <a:solidFill>
                <a:schemeClr val="tx2"/>
              </a:solidFill>
            </a:endParaRPr>
          </a:p>
          <a:p>
            <a:pPr lvl="1"/>
            <a:r>
              <a:rPr lang="en-US" altLang="zh-CN">
                <a:solidFill>
                  <a:schemeClr val="tx2"/>
                </a:solidFill>
              </a:rPr>
              <a:t>4.2.4 </a:t>
            </a:r>
            <a:r>
              <a:rPr lang="zh-CN" altLang="en-US">
                <a:solidFill>
                  <a:schemeClr val="tx2"/>
                </a:solidFill>
              </a:rPr>
              <a:t>好的软件设计特性</a:t>
            </a:r>
            <a:endParaRPr lang="zh-CN" altLang="en-US"/>
          </a:p>
          <a:p>
            <a:pPr lvl="1"/>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623619">
                                            <p:txEl>
                                              <p:pRg st="3" end="3"/>
                                            </p:txEl>
                                          </p:spTgt>
                                        </p:tgtEl>
                                        <p:attrNameLst>
                                          <p:attrName>style.visibility</p:attrName>
                                        </p:attrNameLst>
                                      </p:cBhvr>
                                      <p:to>
                                        <p:strVal val="visible"/>
                                      </p:to>
                                    </p:set>
                                    <p:animEffect transition="in" filter="strips(downRight)">
                                      <p:cBhvr>
                                        <p:cTn id="7" dur="500"/>
                                        <p:tgtEl>
                                          <p:spTgt spid="623619">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623619">
                                            <p:txEl>
                                              <p:pRg st="4" end="4"/>
                                            </p:txEl>
                                          </p:spTgt>
                                        </p:tgtEl>
                                        <p:attrNameLst>
                                          <p:attrName>style.visibility</p:attrName>
                                        </p:attrNameLst>
                                      </p:cBhvr>
                                      <p:to>
                                        <p:strVal val="visible"/>
                                      </p:to>
                                    </p:set>
                                    <p:animEffect transition="in" filter="strips(downRight)">
                                      <p:cBhvr>
                                        <p:cTn id="12" dur="500"/>
                                        <p:tgtEl>
                                          <p:spTgt spid="623619">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623619">
                                            <p:txEl>
                                              <p:pRg st="5" end="5"/>
                                            </p:txEl>
                                          </p:spTgt>
                                        </p:tgtEl>
                                        <p:attrNameLst>
                                          <p:attrName>style.visibility</p:attrName>
                                        </p:attrNameLst>
                                      </p:cBhvr>
                                      <p:to>
                                        <p:strVal val="visible"/>
                                      </p:to>
                                    </p:set>
                                    <p:animEffect transition="in" filter="strips(downRight)">
                                      <p:cBhvr>
                                        <p:cTn id="17" dur="500"/>
                                        <p:tgtEl>
                                          <p:spTgt spid="623619">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623619">
                                            <p:txEl>
                                              <p:pRg st="6" end="6"/>
                                            </p:txEl>
                                          </p:spTgt>
                                        </p:tgtEl>
                                        <p:attrNameLst>
                                          <p:attrName>style.visibility</p:attrName>
                                        </p:attrNameLst>
                                      </p:cBhvr>
                                      <p:to>
                                        <p:strVal val="visible"/>
                                      </p:to>
                                    </p:set>
                                    <p:animEffect transition="in" filter="strips(downRight)">
                                      <p:cBhvr>
                                        <p:cTn id="22" dur="500"/>
                                        <p:tgtEl>
                                          <p:spTgt spid="623619">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8" presetClass="entr" presetSubtype="6" fill="hold" grpId="0" nodeType="clickEffect">
                                  <p:stCondLst>
                                    <p:cond delay="0"/>
                                  </p:stCondLst>
                                  <p:childTnLst>
                                    <p:set>
                                      <p:cBhvr>
                                        <p:cTn id="26" dur="1" fill="hold">
                                          <p:stCondLst>
                                            <p:cond delay="0"/>
                                          </p:stCondLst>
                                        </p:cTn>
                                        <p:tgtEl>
                                          <p:spTgt spid="623619">
                                            <p:txEl>
                                              <p:pRg st="7" end="7"/>
                                            </p:txEl>
                                          </p:spTgt>
                                        </p:tgtEl>
                                        <p:attrNameLst>
                                          <p:attrName>style.visibility</p:attrName>
                                        </p:attrNameLst>
                                      </p:cBhvr>
                                      <p:to>
                                        <p:strVal val="visible"/>
                                      </p:to>
                                    </p:set>
                                    <p:animEffect transition="in" filter="strips(downRight)">
                                      <p:cBhvr>
                                        <p:cTn id="27" dur="500"/>
                                        <p:tgtEl>
                                          <p:spTgt spid="623619">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3619" grpId="0" uiExpand="1"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3"/>
          <p:cNvSpPr>
            <a:spLocks noGrp="1"/>
          </p:cNvSpPr>
          <p:nvPr>
            <p:ph type="dt" sz="half" idx="10"/>
          </p:nvPr>
        </p:nvSpPr>
        <p:spPr/>
        <p:txBody>
          <a:bodyPr/>
          <a:lstStyle/>
          <a:p>
            <a:fld id="{86E4D03A-A044-4A44-8F6F-2E160D5D5A5F}" type="datetime1">
              <a:rPr lang="zh-CN" altLang="en-US"/>
            </a:fld>
            <a:endParaRPr lang="en-US" altLang="zh-CN"/>
          </a:p>
        </p:txBody>
      </p:sp>
      <p:sp>
        <p:nvSpPr>
          <p:cNvPr id="5" name="灯片编号占位符 5"/>
          <p:cNvSpPr>
            <a:spLocks noGrp="1"/>
          </p:cNvSpPr>
          <p:nvPr>
            <p:ph type="sldNum" sz="quarter" idx="12"/>
          </p:nvPr>
        </p:nvSpPr>
        <p:spPr/>
        <p:txBody>
          <a:bodyPr/>
          <a:lstStyle/>
          <a:p>
            <a:fld id="{E540C859-62BE-4294-A33F-1923829F571F}" type="slidenum">
              <a:rPr lang="en-US" altLang="zh-CN"/>
            </a:fld>
            <a:endParaRPr lang="en-US" altLang="zh-CN"/>
          </a:p>
        </p:txBody>
      </p:sp>
      <p:sp>
        <p:nvSpPr>
          <p:cNvPr id="661506" name="Text Box 2"/>
          <p:cNvSpPr txBox="1">
            <a:spLocks noChangeArrowheads="1"/>
          </p:cNvSpPr>
          <p:nvPr/>
        </p:nvSpPr>
        <p:spPr bwMode="auto">
          <a:xfrm>
            <a:off x="381000" y="900113"/>
            <a:ext cx="8458200" cy="3046988"/>
          </a:xfrm>
          <a:prstGeom prst="rect">
            <a:avLst/>
          </a:prstGeom>
          <a:solidFill>
            <a:schemeClr val="tx1"/>
          </a:solidFill>
          <a:ln w="9525">
            <a:noFill/>
            <a:miter lim="800000"/>
          </a:ln>
          <a:effectLst/>
        </p:spPr>
        <p:txBody>
          <a:bodyPr>
            <a:spAutoFit/>
          </a:bodyPr>
          <a:lstStyle/>
          <a:p>
            <a:r>
              <a:rPr kumimoji="1" lang="en-US" altLang="zh-CN" sz="3200" b="1">
                <a:solidFill>
                  <a:srgbClr val="009900"/>
                </a:solidFill>
                <a:latin typeface="+mn-ea"/>
                <a:ea typeface="+mn-ea"/>
              </a:rPr>
              <a:t>2</a:t>
            </a:r>
            <a:r>
              <a:rPr kumimoji="1" lang="zh-CN" altLang="en-US" sz="3200" b="1">
                <a:solidFill>
                  <a:srgbClr val="009900"/>
                </a:solidFill>
                <a:latin typeface="+mn-ea"/>
                <a:ea typeface="+mn-ea"/>
              </a:rPr>
              <a:t>）逻辑内聚：</a:t>
            </a:r>
            <a:endParaRPr kumimoji="1" lang="zh-CN" altLang="en-US" sz="3200" b="1">
              <a:solidFill>
                <a:srgbClr val="0000FF"/>
              </a:solidFill>
              <a:latin typeface="+mn-ea"/>
              <a:ea typeface="+mn-ea"/>
            </a:endParaRPr>
          </a:p>
          <a:p>
            <a:pPr lvl="2" algn="just"/>
            <a:r>
              <a:rPr kumimoji="1" lang="zh-CN" altLang="en-US" sz="3200" b="1">
                <a:solidFill>
                  <a:srgbClr val="0000FF"/>
                </a:solidFill>
                <a:latin typeface="+mn-ea"/>
                <a:ea typeface="+mn-ea"/>
              </a:rPr>
              <a:t>通常由若干个逻辑功能相同或相似的成份组成；</a:t>
            </a:r>
            <a:endParaRPr kumimoji="1" lang="zh-CN" altLang="en-US" sz="3200" b="1">
              <a:solidFill>
                <a:srgbClr val="0000FF"/>
              </a:solidFill>
              <a:latin typeface="+mn-ea"/>
              <a:ea typeface="+mn-ea"/>
            </a:endParaRPr>
          </a:p>
          <a:p>
            <a:pPr lvl="2" algn="just"/>
            <a:r>
              <a:rPr kumimoji="1" lang="zh-CN" altLang="en-US" sz="3200" b="1">
                <a:solidFill>
                  <a:srgbClr val="0000FF"/>
                </a:solidFill>
                <a:latin typeface="+mn-ea"/>
                <a:ea typeface="+mn-ea"/>
              </a:rPr>
              <a:t>目的：省去程序中的重复部分</a:t>
            </a:r>
            <a:endParaRPr kumimoji="1" lang="zh-CN" altLang="en-US" sz="3200" b="1">
              <a:solidFill>
                <a:srgbClr val="0000FF"/>
              </a:solidFill>
              <a:latin typeface="+mn-ea"/>
              <a:ea typeface="+mn-ea"/>
            </a:endParaRPr>
          </a:p>
          <a:p>
            <a:pPr lvl="2" algn="just"/>
            <a:r>
              <a:rPr kumimoji="1" lang="zh-CN" altLang="en-US" sz="3200" b="1">
                <a:solidFill>
                  <a:schemeClr val="folHlink"/>
                </a:solidFill>
                <a:latin typeface="+mn-ea"/>
                <a:ea typeface="+mn-ea"/>
              </a:rPr>
              <a:t>如：计算全班学生的平均分和最高分</a:t>
            </a:r>
            <a:endParaRPr kumimoji="1" lang="zh-CN" altLang="en-US" sz="3200" b="1">
              <a:solidFill>
                <a:schemeClr val="folHlink"/>
              </a:solidFill>
              <a:latin typeface="+mn-ea"/>
              <a:ea typeface="+mn-ea"/>
            </a:endParaRPr>
          </a:p>
          <a:p>
            <a:pPr lvl="2" algn="just"/>
            <a:endParaRPr kumimoji="1" lang="en-US" altLang="zh-CN" sz="3200">
              <a:solidFill>
                <a:schemeClr val="folHlink"/>
              </a:solidFill>
              <a:latin typeface="+mn-ea"/>
              <a:ea typeface="+mn-ea"/>
            </a:endParaRPr>
          </a:p>
        </p:txBody>
      </p:sp>
    </p:spTree>
  </p:cSld>
  <p:clrMapOvr>
    <a:masterClrMapping/>
  </p:clrMapOvr>
  <p:transition>
    <p:zoom/>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日期占位符 3"/>
          <p:cNvSpPr>
            <a:spLocks noGrp="1"/>
          </p:cNvSpPr>
          <p:nvPr>
            <p:ph type="dt" sz="half" idx="10"/>
          </p:nvPr>
        </p:nvSpPr>
        <p:spPr/>
        <p:txBody>
          <a:bodyPr/>
          <a:lstStyle/>
          <a:p>
            <a:fld id="{78D1F3BE-8BBF-4E0A-969A-8DE0AC1FA928}" type="datetime1">
              <a:rPr lang="zh-CN" altLang="en-US">
                <a:latin typeface="+mn-ea"/>
                <a:ea typeface="+mn-ea"/>
              </a:rPr>
            </a:fld>
            <a:endParaRPr lang="en-US" altLang="zh-CN">
              <a:latin typeface="+mn-ea"/>
              <a:ea typeface="+mn-ea"/>
            </a:endParaRPr>
          </a:p>
        </p:txBody>
      </p:sp>
      <p:sp>
        <p:nvSpPr>
          <p:cNvPr id="27" name="灯片编号占位符 5"/>
          <p:cNvSpPr>
            <a:spLocks noGrp="1"/>
          </p:cNvSpPr>
          <p:nvPr>
            <p:ph type="sldNum" sz="quarter" idx="12"/>
          </p:nvPr>
        </p:nvSpPr>
        <p:spPr/>
        <p:txBody>
          <a:bodyPr/>
          <a:lstStyle/>
          <a:p>
            <a:fld id="{18A62364-3ACC-460B-89D9-86EF683B48A7}" type="slidenum">
              <a:rPr lang="en-US" altLang="zh-CN">
                <a:latin typeface="+mn-ea"/>
                <a:ea typeface="+mn-ea"/>
              </a:rPr>
            </a:fld>
            <a:endParaRPr lang="en-US" altLang="zh-CN">
              <a:latin typeface="+mn-ea"/>
              <a:ea typeface="+mn-ea"/>
            </a:endParaRPr>
          </a:p>
        </p:txBody>
      </p:sp>
      <p:grpSp>
        <p:nvGrpSpPr>
          <p:cNvPr id="663554" name="Group 2"/>
          <p:cNvGrpSpPr/>
          <p:nvPr/>
        </p:nvGrpSpPr>
        <p:grpSpPr bwMode="auto">
          <a:xfrm>
            <a:off x="0" y="1387475"/>
            <a:ext cx="5588000" cy="5165725"/>
            <a:chOff x="1392" y="528"/>
            <a:chExt cx="3520" cy="3254"/>
          </a:xfrm>
        </p:grpSpPr>
        <p:sp>
          <p:nvSpPr>
            <p:cNvPr id="663555" name="AutoShape 3"/>
            <p:cNvSpPr>
              <a:spLocks noChangeArrowheads="1"/>
            </p:cNvSpPr>
            <p:nvPr/>
          </p:nvSpPr>
          <p:spPr bwMode="auto">
            <a:xfrm>
              <a:off x="2112" y="1632"/>
              <a:ext cx="1296" cy="576"/>
            </a:xfrm>
            <a:prstGeom prst="diamond">
              <a:avLst/>
            </a:prstGeom>
            <a:solidFill>
              <a:schemeClr val="accent1"/>
            </a:solidFill>
            <a:ln w="9525">
              <a:solidFill>
                <a:schemeClr val="tx1"/>
              </a:solidFill>
              <a:miter lim="800000"/>
            </a:ln>
            <a:effectLst/>
          </p:spPr>
          <p:txBody>
            <a:bodyPr wrap="none" anchor="ctr"/>
            <a:lstStyle/>
            <a:p>
              <a:endParaRPr lang="zh-CN" altLang="en-US">
                <a:latin typeface="+mn-ea"/>
                <a:ea typeface="+mn-ea"/>
              </a:endParaRPr>
            </a:p>
          </p:txBody>
        </p:sp>
        <p:grpSp>
          <p:nvGrpSpPr>
            <p:cNvPr id="663556" name="Group 4"/>
            <p:cNvGrpSpPr/>
            <p:nvPr/>
          </p:nvGrpSpPr>
          <p:grpSpPr bwMode="auto">
            <a:xfrm>
              <a:off x="1392" y="528"/>
              <a:ext cx="3520" cy="3254"/>
              <a:chOff x="1392" y="528"/>
              <a:chExt cx="3520" cy="3254"/>
            </a:xfrm>
          </p:grpSpPr>
          <p:sp>
            <p:nvSpPr>
              <p:cNvPr id="663557" name="Line 5"/>
              <p:cNvSpPr>
                <a:spLocks noChangeShapeType="1"/>
              </p:cNvSpPr>
              <p:nvPr/>
            </p:nvSpPr>
            <p:spPr bwMode="auto">
              <a:xfrm>
                <a:off x="2736" y="528"/>
                <a:ext cx="0" cy="384"/>
              </a:xfrm>
              <a:prstGeom prst="line">
                <a:avLst/>
              </a:prstGeom>
              <a:noFill/>
              <a:ln w="19050">
                <a:solidFill>
                  <a:schemeClr val="tx1"/>
                </a:solidFill>
                <a:round/>
                <a:tailEnd type="triangle" w="med" len="med"/>
              </a:ln>
              <a:effectLst/>
            </p:spPr>
            <p:txBody>
              <a:bodyPr wrap="none"/>
              <a:lstStyle/>
              <a:p>
                <a:endParaRPr lang="zh-CN" altLang="en-US">
                  <a:latin typeface="+mn-ea"/>
                  <a:ea typeface="+mn-ea"/>
                </a:endParaRPr>
              </a:p>
            </p:txBody>
          </p:sp>
          <p:sp>
            <p:nvSpPr>
              <p:cNvPr id="663558" name="Text Box 6"/>
              <p:cNvSpPr txBox="1">
                <a:spLocks noChangeArrowheads="1"/>
              </p:cNvSpPr>
              <p:nvPr/>
            </p:nvSpPr>
            <p:spPr bwMode="auto">
              <a:xfrm>
                <a:off x="2304" y="912"/>
                <a:ext cx="912" cy="288"/>
              </a:xfrm>
              <a:prstGeom prst="rect">
                <a:avLst/>
              </a:prstGeom>
              <a:solidFill>
                <a:schemeClr val="tx2"/>
              </a:solidFill>
              <a:ln w="9525">
                <a:noFill/>
                <a:miter lim="800000"/>
              </a:ln>
              <a:effectLst/>
            </p:spPr>
            <p:txBody>
              <a:bodyPr>
                <a:spAutoFit/>
              </a:bodyPr>
              <a:lstStyle/>
              <a:p>
                <a:pPr>
                  <a:spcBef>
                    <a:spcPct val="50000"/>
                  </a:spcBef>
                </a:pPr>
                <a:r>
                  <a:rPr kumimoji="1" lang="zh-CN" altLang="en-US" sz="2400" b="1">
                    <a:solidFill>
                      <a:schemeClr val="accent1"/>
                    </a:solidFill>
                    <a:latin typeface="+mn-ea"/>
                    <a:ea typeface="+mn-ea"/>
                  </a:rPr>
                  <a:t>读入分数</a:t>
                </a:r>
                <a:endParaRPr kumimoji="1" lang="zh-CN" altLang="en-US" sz="2400" b="1">
                  <a:solidFill>
                    <a:schemeClr val="accent1"/>
                  </a:solidFill>
                  <a:latin typeface="+mn-ea"/>
                  <a:ea typeface="+mn-ea"/>
                </a:endParaRPr>
              </a:p>
            </p:txBody>
          </p:sp>
          <p:sp>
            <p:nvSpPr>
              <p:cNvPr id="663559" name="Line 7"/>
              <p:cNvSpPr>
                <a:spLocks noChangeShapeType="1"/>
              </p:cNvSpPr>
              <p:nvPr/>
            </p:nvSpPr>
            <p:spPr bwMode="auto">
              <a:xfrm>
                <a:off x="2736" y="1200"/>
                <a:ext cx="0" cy="432"/>
              </a:xfrm>
              <a:prstGeom prst="line">
                <a:avLst/>
              </a:prstGeom>
              <a:noFill/>
              <a:ln w="19050">
                <a:solidFill>
                  <a:schemeClr val="tx1"/>
                </a:solidFill>
                <a:round/>
                <a:tailEnd type="triangle" w="med" len="med"/>
              </a:ln>
              <a:effectLst/>
            </p:spPr>
            <p:txBody>
              <a:bodyPr wrap="none"/>
              <a:lstStyle/>
              <a:p>
                <a:endParaRPr lang="zh-CN" altLang="en-US">
                  <a:latin typeface="+mn-ea"/>
                  <a:ea typeface="+mn-ea"/>
                </a:endParaRPr>
              </a:p>
            </p:txBody>
          </p:sp>
          <p:sp>
            <p:nvSpPr>
              <p:cNvPr id="663560" name="Text Box 8"/>
              <p:cNvSpPr txBox="1">
                <a:spLocks noChangeArrowheads="1"/>
              </p:cNvSpPr>
              <p:nvPr/>
            </p:nvSpPr>
            <p:spPr bwMode="auto">
              <a:xfrm>
                <a:off x="2304" y="1814"/>
                <a:ext cx="960" cy="252"/>
              </a:xfrm>
              <a:prstGeom prst="rect">
                <a:avLst/>
              </a:prstGeom>
              <a:noFill/>
              <a:ln w="9525">
                <a:noFill/>
                <a:miter lim="800000"/>
              </a:ln>
              <a:effectLst/>
            </p:spPr>
            <p:txBody>
              <a:bodyPr>
                <a:spAutoFit/>
              </a:bodyPr>
              <a:lstStyle/>
              <a:p>
                <a:pPr>
                  <a:spcBef>
                    <a:spcPct val="50000"/>
                  </a:spcBef>
                </a:pPr>
                <a:r>
                  <a:rPr kumimoji="1" lang="zh-CN" altLang="en-US" sz="2000" b="1" dirty="0" smtClean="0">
                    <a:latin typeface="+mn-ea"/>
                    <a:ea typeface="+mn-ea"/>
                  </a:rPr>
                  <a:t>平均</a:t>
                </a:r>
                <a:r>
                  <a:rPr kumimoji="1" lang="en-US" altLang="zh-CN" sz="2000" b="1" dirty="0" smtClean="0">
                    <a:latin typeface="+mn-ea"/>
                    <a:ea typeface="+mn-ea"/>
                  </a:rPr>
                  <a:t>/</a:t>
                </a:r>
                <a:r>
                  <a:rPr kumimoji="1" lang="zh-CN" altLang="en-US" sz="2000" b="1" dirty="0" smtClean="0">
                    <a:latin typeface="+mn-ea"/>
                    <a:ea typeface="+mn-ea"/>
                  </a:rPr>
                  <a:t>最高</a:t>
                </a:r>
                <a:endParaRPr kumimoji="1" lang="zh-CN" altLang="en-US" sz="2000" b="1" dirty="0">
                  <a:latin typeface="+mn-ea"/>
                  <a:ea typeface="+mn-ea"/>
                </a:endParaRPr>
              </a:p>
            </p:txBody>
          </p:sp>
          <p:sp>
            <p:nvSpPr>
              <p:cNvPr id="663561" name="Line 9"/>
              <p:cNvSpPr>
                <a:spLocks noChangeShapeType="1"/>
              </p:cNvSpPr>
              <p:nvPr/>
            </p:nvSpPr>
            <p:spPr bwMode="auto">
              <a:xfrm>
                <a:off x="1776" y="1920"/>
                <a:ext cx="0" cy="528"/>
              </a:xfrm>
              <a:prstGeom prst="line">
                <a:avLst/>
              </a:prstGeom>
              <a:noFill/>
              <a:ln w="19050">
                <a:solidFill>
                  <a:schemeClr val="tx1"/>
                </a:solidFill>
                <a:round/>
                <a:tailEnd type="triangle" w="med" len="med"/>
              </a:ln>
              <a:effectLst/>
            </p:spPr>
            <p:txBody>
              <a:bodyPr wrap="none"/>
              <a:lstStyle/>
              <a:p>
                <a:endParaRPr lang="zh-CN" altLang="en-US">
                  <a:latin typeface="+mn-ea"/>
                  <a:ea typeface="+mn-ea"/>
                </a:endParaRPr>
              </a:p>
            </p:txBody>
          </p:sp>
          <p:sp>
            <p:nvSpPr>
              <p:cNvPr id="663562" name="Line 10"/>
              <p:cNvSpPr>
                <a:spLocks noChangeShapeType="1"/>
              </p:cNvSpPr>
              <p:nvPr/>
            </p:nvSpPr>
            <p:spPr bwMode="auto">
              <a:xfrm>
                <a:off x="3744" y="1920"/>
                <a:ext cx="0" cy="528"/>
              </a:xfrm>
              <a:prstGeom prst="line">
                <a:avLst/>
              </a:prstGeom>
              <a:noFill/>
              <a:ln w="19050">
                <a:solidFill>
                  <a:schemeClr val="tx1"/>
                </a:solidFill>
                <a:round/>
                <a:tailEnd type="triangle" w="med" len="med"/>
              </a:ln>
              <a:effectLst/>
            </p:spPr>
            <p:txBody>
              <a:bodyPr wrap="none"/>
              <a:lstStyle/>
              <a:p>
                <a:endParaRPr lang="zh-CN" altLang="en-US">
                  <a:latin typeface="+mn-ea"/>
                  <a:ea typeface="+mn-ea"/>
                </a:endParaRPr>
              </a:p>
            </p:txBody>
          </p:sp>
          <p:sp>
            <p:nvSpPr>
              <p:cNvPr id="663563" name="Text Box 11"/>
              <p:cNvSpPr txBox="1">
                <a:spLocks noChangeArrowheads="1"/>
              </p:cNvSpPr>
              <p:nvPr/>
            </p:nvSpPr>
            <p:spPr bwMode="auto">
              <a:xfrm>
                <a:off x="3312" y="2448"/>
                <a:ext cx="912" cy="288"/>
              </a:xfrm>
              <a:prstGeom prst="rect">
                <a:avLst/>
              </a:prstGeom>
              <a:solidFill>
                <a:schemeClr val="tx2"/>
              </a:solidFill>
              <a:ln w="9525">
                <a:noFill/>
                <a:miter lim="800000"/>
              </a:ln>
              <a:effectLst/>
            </p:spPr>
            <p:txBody>
              <a:bodyPr>
                <a:spAutoFit/>
              </a:bodyPr>
              <a:lstStyle/>
              <a:p>
                <a:pPr>
                  <a:spcBef>
                    <a:spcPct val="50000"/>
                  </a:spcBef>
                </a:pPr>
                <a:r>
                  <a:rPr kumimoji="1" lang="zh-CN" altLang="en-US" sz="2400" b="1">
                    <a:solidFill>
                      <a:schemeClr val="accent1"/>
                    </a:solidFill>
                    <a:latin typeface="+mn-ea"/>
                    <a:ea typeface="+mn-ea"/>
                  </a:rPr>
                  <a:t>计算最高</a:t>
                </a:r>
                <a:endParaRPr kumimoji="1" lang="zh-CN" altLang="en-US" sz="2400" b="1">
                  <a:solidFill>
                    <a:schemeClr val="accent1"/>
                  </a:solidFill>
                  <a:latin typeface="+mn-ea"/>
                  <a:ea typeface="+mn-ea"/>
                </a:endParaRPr>
              </a:p>
            </p:txBody>
          </p:sp>
          <p:sp>
            <p:nvSpPr>
              <p:cNvPr id="663564" name="Text Box 12"/>
              <p:cNvSpPr txBox="1">
                <a:spLocks noChangeArrowheads="1"/>
              </p:cNvSpPr>
              <p:nvPr/>
            </p:nvSpPr>
            <p:spPr bwMode="auto">
              <a:xfrm>
                <a:off x="1392" y="2448"/>
                <a:ext cx="912" cy="288"/>
              </a:xfrm>
              <a:prstGeom prst="rect">
                <a:avLst/>
              </a:prstGeom>
              <a:solidFill>
                <a:schemeClr val="tx2"/>
              </a:solidFill>
              <a:ln w="9525">
                <a:noFill/>
                <a:miter lim="800000"/>
              </a:ln>
              <a:effectLst/>
            </p:spPr>
            <p:txBody>
              <a:bodyPr>
                <a:spAutoFit/>
              </a:bodyPr>
              <a:lstStyle/>
              <a:p>
                <a:pPr>
                  <a:spcBef>
                    <a:spcPct val="50000"/>
                  </a:spcBef>
                </a:pPr>
                <a:r>
                  <a:rPr kumimoji="1" lang="zh-CN" altLang="en-US" sz="2400" b="1">
                    <a:solidFill>
                      <a:schemeClr val="accent1"/>
                    </a:solidFill>
                    <a:latin typeface="+mn-ea"/>
                    <a:ea typeface="+mn-ea"/>
                  </a:rPr>
                  <a:t>计算平均</a:t>
                </a:r>
                <a:endParaRPr kumimoji="1" lang="zh-CN" altLang="en-US" sz="2400" b="1">
                  <a:solidFill>
                    <a:schemeClr val="accent1"/>
                  </a:solidFill>
                  <a:latin typeface="+mn-ea"/>
                  <a:ea typeface="+mn-ea"/>
                </a:endParaRPr>
              </a:p>
            </p:txBody>
          </p:sp>
          <p:sp>
            <p:nvSpPr>
              <p:cNvPr id="663565" name="Line 13"/>
              <p:cNvSpPr>
                <a:spLocks noChangeShapeType="1"/>
              </p:cNvSpPr>
              <p:nvPr/>
            </p:nvSpPr>
            <p:spPr bwMode="auto">
              <a:xfrm>
                <a:off x="1776" y="3110"/>
                <a:ext cx="1968" cy="0"/>
              </a:xfrm>
              <a:prstGeom prst="line">
                <a:avLst/>
              </a:prstGeom>
              <a:noFill/>
              <a:ln w="19050">
                <a:solidFill>
                  <a:schemeClr val="tx1"/>
                </a:solidFill>
                <a:round/>
              </a:ln>
              <a:effectLst/>
            </p:spPr>
            <p:txBody>
              <a:bodyPr wrap="none"/>
              <a:lstStyle/>
              <a:p>
                <a:endParaRPr lang="zh-CN" altLang="en-US">
                  <a:latin typeface="+mn-ea"/>
                  <a:ea typeface="+mn-ea"/>
                </a:endParaRPr>
              </a:p>
            </p:txBody>
          </p:sp>
          <p:sp>
            <p:nvSpPr>
              <p:cNvPr id="663566" name="Line 14"/>
              <p:cNvSpPr>
                <a:spLocks noChangeShapeType="1"/>
              </p:cNvSpPr>
              <p:nvPr/>
            </p:nvSpPr>
            <p:spPr bwMode="auto">
              <a:xfrm>
                <a:off x="2736" y="3120"/>
                <a:ext cx="0" cy="384"/>
              </a:xfrm>
              <a:prstGeom prst="line">
                <a:avLst/>
              </a:prstGeom>
              <a:noFill/>
              <a:ln w="19050">
                <a:solidFill>
                  <a:schemeClr val="tx1"/>
                </a:solidFill>
                <a:round/>
                <a:tailEnd type="triangle" w="med" len="med"/>
              </a:ln>
              <a:effectLst/>
            </p:spPr>
            <p:txBody>
              <a:bodyPr wrap="none"/>
              <a:lstStyle/>
              <a:p>
                <a:endParaRPr lang="zh-CN" altLang="en-US">
                  <a:latin typeface="+mn-ea"/>
                  <a:ea typeface="+mn-ea"/>
                </a:endParaRPr>
              </a:p>
            </p:txBody>
          </p:sp>
          <p:sp>
            <p:nvSpPr>
              <p:cNvPr id="663567" name="Text Box 15"/>
              <p:cNvSpPr txBox="1">
                <a:spLocks noChangeArrowheads="1"/>
              </p:cNvSpPr>
              <p:nvPr/>
            </p:nvSpPr>
            <p:spPr bwMode="auto">
              <a:xfrm>
                <a:off x="2304" y="3494"/>
                <a:ext cx="1008" cy="288"/>
              </a:xfrm>
              <a:prstGeom prst="rect">
                <a:avLst/>
              </a:prstGeom>
              <a:solidFill>
                <a:schemeClr val="tx2"/>
              </a:solidFill>
              <a:ln w="9525" algn="ctr">
                <a:noFill/>
                <a:miter lim="800000"/>
              </a:ln>
              <a:effectLst/>
            </p:spPr>
            <p:txBody>
              <a:bodyPr>
                <a:spAutoFit/>
              </a:bodyPr>
              <a:lstStyle/>
              <a:p>
                <a:pPr>
                  <a:spcBef>
                    <a:spcPct val="50000"/>
                  </a:spcBef>
                </a:pPr>
                <a:r>
                  <a:rPr kumimoji="1" lang="zh-CN" altLang="en-US" sz="2400" b="1">
                    <a:solidFill>
                      <a:schemeClr val="accent1"/>
                    </a:solidFill>
                    <a:latin typeface="+mn-ea"/>
                    <a:ea typeface="+mn-ea"/>
                  </a:rPr>
                  <a:t>输出结果</a:t>
                </a:r>
                <a:endParaRPr kumimoji="1" lang="zh-CN" altLang="en-US" sz="2400" b="1">
                  <a:solidFill>
                    <a:schemeClr val="accent1"/>
                  </a:solidFill>
                  <a:latin typeface="+mn-ea"/>
                  <a:ea typeface="+mn-ea"/>
                </a:endParaRPr>
              </a:p>
            </p:txBody>
          </p:sp>
          <p:sp>
            <p:nvSpPr>
              <p:cNvPr id="663568" name="Line 16"/>
              <p:cNvSpPr>
                <a:spLocks noChangeShapeType="1"/>
              </p:cNvSpPr>
              <p:nvPr/>
            </p:nvSpPr>
            <p:spPr bwMode="auto">
              <a:xfrm flipH="1">
                <a:off x="1776" y="1920"/>
                <a:ext cx="336" cy="0"/>
              </a:xfrm>
              <a:prstGeom prst="line">
                <a:avLst/>
              </a:prstGeom>
              <a:noFill/>
              <a:ln w="9525">
                <a:solidFill>
                  <a:schemeClr val="tx1"/>
                </a:solidFill>
                <a:round/>
              </a:ln>
              <a:effectLst/>
            </p:spPr>
            <p:txBody>
              <a:bodyPr wrap="none" anchor="ctr"/>
              <a:lstStyle/>
              <a:p>
                <a:endParaRPr lang="zh-CN" altLang="en-US">
                  <a:latin typeface="+mn-ea"/>
                  <a:ea typeface="+mn-ea"/>
                </a:endParaRPr>
              </a:p>
            </p:txBody>
          </p:sp>
          <p:sp>
            <p:nvSpPr>
              <p:cNvPr id="663569" name="Line 17"/>
              <p:cNvSpPr>
                <a:spLocks noChangeShapeType="1"/>
              </p:cNvSpPr>
              <p:nvPr/>
            </p:nvSpPr>
            <p:spPr bwMode="auto">
              <a:xfrm>
                <a:off x="3408" y="1920"/>
                <a:ext cx="336" cy="0"/>
              </a:xfrm>
              <a:prstGeom prst="line">
                <a:avLst/>
              </a:prstGeom>
              <a:noFill/>
              <a:ln w="9525">
                <a:solidFill>
                  <a:schemeClr val="tx1"/>
                </a:solidFill>
                <a:round/>
              </a:ln>
              <a:effectLst/>
            </p:spPr>
            <p:txBody>
              <a:bodyPr wrap="none" anchor="ctr"/>
              <a:lstStyle/>
              <a:p>
                <a:endParaRPr lang="zh-CN" altLang="en-US">
                  <a:latin typeface="+mn-ea"/>
                  <a:ea typeface="+mn-ea"/>
                </a:endParaRPr>
              </a:p>
            </p:txBody>
          </p:sp>
          <p:sp>
            <p:nvSpPr>
              <p:cNvPr id="663570" name="Line 18"/>
              <p:cNvSpPr>
                <a:spLocks noChangeShapeType="1"/>
              </p:cNvSpPr>
              <p:nvPr/>
            </p:nvSpPr>
            <p:spPr bwMode="auto">
              <a:xfrm flipV="1">
                <a:off x="1776" y="2688"/>
                <a:ext cx="0" cy="432"/>
              </a:xfrm>
              <a:prstGeom prst="line">
                <a:avLst/>
              </a:prstGeom>
              <a:noFill/>
              <a:ln w="9525">
                <a:solidFill>
                  <a:schemeClr val="tx1"/>
                </a:solidFill>
                <a:round/>
              </a:ln>
              <a:effectLst/>
            </p:spPr>
            <p:txBody>
              <a:bodyPr wrap="none" anchor="ctr"/>
              <a:lstStyle/>
              <a:p>
                <a:endParaRPr lang="zh-CN" altLang="en-US">
                  <a:latin typeface="+mn-ea"/>
                  <a:ea typeface="+mn-ea"/>
                </a:endParaRPr>
              </a:p>
            </p:txBody>
          </p:sp>
          <p:sp>
            <p:nvSpPr>
              <p:cNvPr id="663571" name="Line 19"/>
              <p:cNvSpPr>
                <a:spLocks noChangeShapeType="1"/>
              </p:cNvSpPr>
              <p:nvPr/>
            </p:nvSpPr>
            <p:spPr bwMode="auto">
              <a:xfrm flipV="1">
                <a:off x="3744" y="2688"/>
                <a:ext cx="0" cy="432"/>
              </a:xfrm>
              <a:prstGeom prst="line">
                <a:avLst/>
              </a:prstGeom>
              <a:noFill/>
              <a:ln w="9525">
                <a:solidFill>
                  <a:schemeClr val="tx1"/>
                </a:solidFill>
                <a:round/>
              </a:ln>
              <a:effectLst/>
            </p:spPr>
            <p:txBody>
              <a:bodyPr wrap="none" anchor="ctr"/>
              <a:lstStyle/>
              <a:p>
                <a:endParaRPr lang="zh-CN" altLang="en-US">
                  <a:latin typeface="+mn-ea"/>
                  <a:ea typeface="+mn-ea"/>
                </a:endParaRPr>
              </a:p>
            </p:txBody>
          </p:sp>
          <p:sp>
            <p:nvSpPr>
              <p:cNvPr id="663572" name="Text Box 20"/>
              <p:cNvSpPr txBox="1">
                <a:spLocks noChangeArrowheads="1"/>
              </p:cNvSpPr>
              <p:nvPr/>
            </p:nvSpPr>
            <p:spPr bwMode="auto">
              <a:xfrm>
                <a:off x="3734" y="910"/>
                <a:ext cx="1082" cy="250"/>
              </a:xfrm>
              <a:prstGeom prst="rect">
                <a:avLst/>
              </a:prstGeom>
              <a:noFill/>
              <a:ln w="9525">
                <a:noFill/>
                <a:miter lim="800000"/>
              </a:ln>
              <a:effectLst/>
            </p:spPr>
            <p:txBody>
              <a:bodyPr wrap="none">
                <a:spAutoFit/>
              </a:bodyPr>
              <a:lstStyle/>
              <a:p>
                <a:r>
                  <a:rPr kumimoji="1" lang="zh-CN" altLang="en-US" sz="2000" b="1">
                    <a:solidFill>
                      <a:srgbClr val="FFFFFF"/>
                    </a:solidFill>
                    <a:latin typeface="+mn-ea"/>
                    <a:ea typeface="+mn-ea"/>
                  </a:rPr>
                  <a:t>逻辑功能相同</a:t>
                </a:r>
                <a:endParaRPr kumimoji="1" lang="zh-CN" altLang="en-US" sz="2000" b="1">
                  <a:solidFill>
                    <a:srgbClr val="FFFFFF"/>
                  </a:solidFill>
                  <a:latin typeface="+mn-ea"/>
                  <a:ea typeface="+mn-ea"/>
                </a:endParaRPr>
              </a:p>
            </p:txBody>
          </p:sp>
          <p:sp>
            <p:nvSpPr>
              <p:cNvPr id="663573" name="Text Box 21"/>
              <p:cNvSpPr txBox="1">
                <a:spLocks noChangeArrowheads="1"/>
              </p:cNvSpPr>
              <p:nvPr/>
            </p:nvSpPr>
            <p:spPr bwMode="auto">
              <a:xfrm>
                <a:off x="3830" y="3494"/>
                <a:ext cx="1082" cy="250"/>
              </a:xfrm>
              <a:prstGeom prst="rect">
                <a:avLst/>
              </a:prstGeom>
              <a:noFill/>
              <a:ln w="9525">
                <a:noFill/>
                <a:miter lim="800000"/>
              </a:ln>
              <a:effectLst/>
            </p:spPr>
            <p:txBody>
              <a:bodyPr wrap="none">
                <a:spAutoFit/>
              </a:bodyPr>
              <a:lstStyle/>
              <a:p>
                <a:r>
                  <a:rPr kumimoji="1" lang="zh-CN" altLang="en-US" sz="2000" b="1">
                    <a:solidFill>
                      <a:srgbClr val="FFFFFF"/>
                    </a:solidFill>
                    <a:latin typeface="+mn-ea"/>
                    <a:ea typeface="+mn-ea"/>
                  </a:rPr>
                  <a:t>逻辑功能相同</a:t>
                </a:r>
                <a:endParaRPr kumimoji="1" lang="zh-CN" altLang="en-US" sz="2000" b="1">
                  <a:solidFill>
                    <a:srgbClr val="FFFFFF"/>
                  </a:solidFill>
                  <a:latin typeface="+mn-ea"/>
                  <a:ea typeface="+mn-ea"/>
                </a:endParaRPr>
              </a:p>
            </p:txBody>
          </p:sp>
        </p:grpSp>
      </p:grpSp>
      <p:sp>
        <p:nvSpPr>
          <p:cNvPr id="663574" name="Rectangle 22"/>
          <p:cNvSpPr>
            <a:spLocks noChangeArrowheads="1"/>
          </p:cNvSpPr>
          <p:nvPr/>
        </p:nvSpPr>
        <p:spPr bwMode="auto">
          <a:xfrm>
            <a:off x="1487488" y="304800"/>
            <a:ext cx="6970712" cy="1074738"/>
          </a:xfrm>
          <a:prstGeom prst="rect">
            <a:avLst/>
          </a:prstGeom>
          <a:solidFill>
            <a:srgbClr val="0000FF"/>
          </a:solidFill>
          <a:ln w="9525" algn="ctr">
            <a:noFill/>
            <a:miter lim="800000"/>
          </a:ln>
          <a:effectLst/>
        </p:spPr>
        <p:txBody>
          <a:bodyPr wrap="none">
            <a:spAutoFit/>
          </a:bodyPr>
          <a:lstStyle/>
          <a:p>
            <a:pPr algn="ctr">
              <a:spcBef>
                <a:spcPct val="30000"/>
              </a:spcBef>
            </a:pPr>
            <a:r>
              <a:rPr lang="zh-CN" altLang="en-US" sz="2800" b="1">
                <a:solidFill>
                  <a:srgbClr val="FFFFFF"/>
                </a:solidFill>
                <a:latin typeface="+mn-ea"/>
                <a:ea typeface="+mn-ea"/>
              </a:rPr>
              <a:t>可能需要从模块外引入用作判断的开关量，</a:t>
            </a:r>
            <a:endParaRPr lang="zh-CN" altLang="en-US" sz="2800" b="1">
              <a:solidFill>
                <a:srgbClr val="FFFFFF"/>
              </a:solidFill>
              <a:latin typeface="+mn-ea"/>
              <a:ea typeface="+mn-ea"/>
            </a:endParaRPr>
          </a:p>
          <a:p>
            <a:pPr algn="ctr">
              <a:spcBef>
                <a:spcPct val="30000"/>
              </a:spcBef>
            </a:pPr>
            <a:r>
              <a:rPr lang="zh-CN" altLang="en-US" sz="2800" b="1">
                <a:solidFill>
                  <a:srgbClr val="FFFFFF"/>
                </a:solidFill>
                <a:latin typeface="+mn-ea"/>
                <a:ea typeface="+mn-ea"/>
              </a:rPr>
              <a:t>形成控制耦合</a:t>
            </a:r>
            <a:endParaRPr lang="zh-CN" altLang="en-US" sz="2800" b="1">
              <a:solidFill>
                <a:srgbClr val="FFFFFF"/>
              </a:solidFill>
              <a:latin typeface="+mn-ea"/>
              <a:ea typeface="+mn-ea"/>
            </a:endParaRPr>
          </a:p>
        </p:txBody>
      </p:sp>
      <p:sp>
        <p:nvSpPr>
          <p:cNvPr id="663575" name="Rectangle 23"/>
          <p:cNvSpPr>
            <a:spLocks noChangeArrowheads="1"/>
          </p:cNvSpPr>
          <p:nvPr/>
        </p:nvSpPr>
        <p:spPr bwMode="auto">
          <a:xfrm>
            <a:off x="5029200" y="2438400"/>
            <a:ext cx="4114800" cy="2654300"/>
          </a:xfrm>
          <a:prstGeom prst="rect">
            <a:avLst/>
          </a:prstGeom>
          <a:solidFill>
            <a:srgbClr val="0000FF"/>
          </a:solidFill>
          <a:ln w="9525" algn="ctr">
            <a:noFill/>
            <a:miter lim="800000"/>
          </a:ln>
          <a:effectLst/>
        </p:spPr>
        <p:txBody>
          <a:bodyPr>
            <a:spAutoFit/>
          </a:bodyPr>
          <a:lstStyle/>
          <a:p>
            <a:pPr>
              <a:spcBef>
                <a:spcPct val="30000"/>
              </a:spcBef>
            </a:pPr>
            <a:r>
              <a:rPr lang="zh-CN" altLang="en-US" sz="2800" b="1" dirty="0">
                <a:solidFill>
                  <a:srgbClr val="FFFFFF"/>
                </a:solidFill>
                <a:latin typeface="+mn-ea"/>
                <a:ea typeface="+mn-ea"/>
              </a:rPr>
              <a:t>如果你仅仅因为一组方法具有相似的实现就把它们放在一个模块里，那么你将犯“创建逻辑内聚对象（</a:t>
            </a:r>
            <a:r>
              <a:rPr lang="en-US" altLang="zh-CN" sz="2800" b="1" dirty="0">
                <a:solidFill>
                  <a:srgbClr val="FFFFFF"/>
                </a:solidFill>
                <a:latin typeface="+mn-ea"/>
                <a:ea typeface="+mn-ea"/>
              </a:rPr>
              <a:t>logically cohesive object</a:t>
            </a:r>
            <a:r>
              <a:rPr lang="zh-CN" altLang="en-US" sz="2800" b="1" dirty="0">
                <a:solidFill>
                  <a:srgbClr val="FFFFFF"/>
                </a:solidFill>
                <a:latin typeface="+mn-ea"/>
                <a:ea typeface="+mn-ea"/>
              </a:rPr>
              <a:t>）”的错误</a:t>
            </a:r>
            <a:endParaRPr lang="zh-CN" altLang="en-US" sz="2800" b="1" dirty="0">
              <a:solidFill>
                <a:srgbClr val="FFFFFF"/>
              </a:solidFill>
              <a:latin typeface="+mn-ea"/>
              <a:ea typeface="+mn-ea"/>
            </a:endParaRP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63575"/>
                                        </p:tgtEl>
                                        <p:attrNameLst>
                                          <p:attrName>style.visibility</p:attrName>
                                        </p:attrNameLst>
                                      </p:cBhvr>
                                      <p:to>
                                        <p:strVal val="visible"/>
                                      </p:to>
                                    </p:set>
                                    <p:anim calcmode="lin" valueType="num">
                                      <p:cBhvr additive="base">
                                        <p:cTn id="7" dur="500" fill="hold"/>
                                        <p:tgtEl>
                                          <p:spTgt spid="663575"/>
                                        </p:tgtEl>
                                        <p:attrNameLst>
                                          <p:attrName>ppt_x</p:attrName>
                                        </p:attrNameLst>
                                      </p:cBhvr>
                                      <p:tavLst>
                                        <p:tav tm="0">
                                          <p:val>
                                            <p:strVal val="#ppt_x"/>
                                          </p:val>
                                        </p:tav>
                                        <p:tav tm="100000">
                                          <p:val>
                                            <p:strVal val="#ppt_x"/>
                                          </p:val>
                                        </p:tav>
                                      </p:tavLst>
                                    </p:anim>
                                    <p:anim calcmode="lin" valueType="num">
                                      <p:cBhvr additive="base">
                                        <p:cTn id="8" dur="500" fill="hold"/>
                                        <p:tgtEl>
                                          <p:spTgt spid="66357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63574"/>
                                        </p:tgtEl>
                                        <p:attrNameLst>
                                          <p:attrName>style.visibility</p:attrName>
                                        </p:attrNameLst>
                                      </p:cBhvr>
                                      <p:to>
                                        <p:strVal val="visible"/>
                                      </p:to>
                                    </p:set>
                                    <p:anim calcmode="lin" valueType="num">
                                      <p:cBhvr additive="base">
                                        <p:cTn id="13" dur="500" fill="hold"/>
                                        <p:tgtEl>
                                          <p:spTgt spid="663574"/>
                                        </p:tgtEl>
                                        <p:attrNameLst>
                                          <p:attrName>ppt_x</p:attrName>
                                        </p:attrNameLst>
                                      </p:cBhvr>
                                      <p:tavLst>
                                        <p:tav tm="0">
                                          <p:val>
                                            <p:strVal val="#ppt_x"/>
                                          </p:val>
                                        </p:tav>
                                        <p:tav tm="100000">
                                          <p:val>
                                            <p:strVal val="#ppt_x"/>
                                          </p:val>
                                        </p:tav>
                                      </p:tavLst>
                                    </p:anim>
                                    <p:anim calcmode="lin" valueType="num">
                                      <p:cBhvr additive="base">
                                        <p:cTn id="14" dur="500" fill="hold"/>
                                        <p:tgtEl>
                                          <p:spTgt spid="66357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3574" grpId="0" animBg="1"/>
      <p:bldP spid="663575"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日期占位符 3"/>
          <p:cNvSpPr>
            <a:spLocks noGrp="1"/>
          </p:cNvSpPr>
          <p:nvPr>
            <p:ph type="dt" sz="half" idx="10"/>
          </p:nvPr>
        </p:nvSpPr>
        <p:spPr/>
        <p:txBody>
          <a:bodyPr/>
          <a:lstStyle/>
          <a:p>
            <a:fld id="{3DC77D89-4BF9-4C6D-B514-D81EBEF46EC6}" type="datetime1">
              <a:rPr lang="zh-CN" altLang="en-US">
                <a:latin typeface="+mn-ea"/>
                <a:ea typeface="+mn-ea"/>
              </a:rPr>
            </a:fld>
            <a:endParaRPr lang="en-US" altLang="zh-CN">
              <a:latin typeface="+mn-ea"/>
              <a:ea typeface="+mn-ea"/>
            </a:endParaRPr>
          </a:p>
        </p:txBody>
      </p:sp>
      <p:sp>
        <p:nvSpPr>
          <p:cNvPr id="26" name="灯片编号占位符 5"/>
          <p:cNvSpPr>
            <a:spLocks noGrp="1"/>
          </p:cNvSpPr>
          <p:nvPr>
            <p:ph type="sldNum" sz="quarter" idx="12"/>
          </p:nvPr>
        </p:nvSpPr>
        <p:spPr/>
        <p:txBody>
          <a:bodyPr/>
          <a:lstStyle/>
          <a:p>
            <a:fld id="{A2DF1DE2-382C-442E-B970-D3BA2410F4A6}" type="slidenum">
              <a:rPr lang="en-US" altLang="zh-CN">
                <a:latin typeface="+mn-ea"/>
                <a:ea typeface="+mn-ea"/>
              </a:rPr>
            </a:fld>
            <a:endParaRPr lang="en-US" altLang="zh-CN">
              <a:latin typeface="+mn-ea"/>
              <a:ea typeface="+mn-ea"/>
            </a:endParaRPr>
          </a:p>
        </p:txBody>
      </p:sp>
      <p:sp>
        <p:nvSpPr>
          <p:cNvPr id="957443" name="AutoShape 3"/>
          <p:cNvSpPr>
            <a:spLocks noChangeArrowheads="1"/>
          </p:cNvSpPr>
          <p:nvPr/>
        </p:nvSpPr>
        <p:spPr bwMode="auto">
          <a:xfrm>
            <a:off x="1143000" y="3140075"/>
            <a:ext cx="2057400" cy="914400"/>
          </a:xfrm>
          <a:prstGeom prst="diamond">
            <a:avLst/>
          </a:prstGeom>
          <a:solidFill>
            <a:schemeClr val="accent1"/>
          </a:solidFill>
          <a:ln w="9525">
            <a:solidFill>
              <a:schemeClr val="tx1"/>
            </a:solidFill>
            <a:miter lim="800000"/>
          </a:ln>
          <a:effectLst/>
        </p:spPr>
        <p:txBody>
          <a:bodyPr wrap="none" anchor="ctr"/>
          <a:lstStyle/>
          <a:p>
            <a:pPr algn="ctr"/>
            <a:endParaRPr lang="zh-CN" altLang="zh-CN">
              <a:latin typeface="+mn-ea"/>
              <a:ea typeface="+mn-ea"/>
            </a:endParaRPr>
          </a:p>
        </p:txBody>
      </p:sp>
      <p:sp>
        <p:nvSpPr>
          <p:cNvPr id="957445" name="Line 5"/>
          <p:cNvSpPr>
            <a:spLocks noChangeShapeType="1"/>
          </p:cNvSpPr>
          <p:nvPr/>
        </p:nvSpPr>
        <p:spPr bwMode="auto">
          <a:xfrm>
            <a:off x="2133600" y="762000"/>
            <a:ext cx="0" cy="1235075"/>
          </a:xfrm>
          <a:prstGeom prst="line">
            <a:avLst/>
          </a:prstGeom>
          <a:noFill/>
          <a:ln w="19050">
            <a:solidFill>
              <a:schemeClr val="tx1"/>
            </a:solidFill>
            <a:round/>
            <a:tailEnd type="triangle" w="med" len="med"/>
          </a:ln>
          <a:effectLst/>
        </p:spPr>
        <p:txBody>
          <a:bodyPr wrap="none"/>
          <a:lstStyle/>
          <a:p>
            <a:endParaRPr lang="zh-CN" altLang="en-US">
              <a:latin typeface="+mn-ea"/>
              <a:ea typeface="+mn-ea"/>
            </a:endParaRPr>
          </a:p>
        </p:txBody>
      </p:sp>
      <p:sp>
        <p:nvSpPr>
          <p:cNvPr id="957446" name="Text Box 6"/>
          <p:cNvSpPr txBox="1">
            <a:spLocks noChangeArrowheads="1"/>
          </p:cNvSpPr>
          <p:nvPr/>
        </p:nvSpPr>
        <p:spPr bwMode="auto">
          <a:xfrm>
            <a:off x="1447800" y="1997075"/>
            <a:ext cx="1447800" cy="457200"/>
          </a:xfrm>
          <a:prstGeom prst="rect">
            <a:avLst/>
          </a:prstGeom>
          <a:solidFill>
            <a:schemeClr val="tx2"/>
          </a:solidFill>
          <a:ln w="9525">
            <a:noFill/>
            <a:miter lim="800000"/>
          </a:ln>
          <a:effectLst/>
        </p:spPr>
        <p:txBody>
          <a:bodyPr>
            <a:spAutoFit/>
          </a:bodyPr>
          <a:lstStyle/>
          <a:p>
            <a:pPr>
              <a:spcBef>
                <a:spcPct val="50000"/>
              </a:spcBef>
            </a:pPr>
            <a:r>
              <a:rPr kumimoji="1" lang="zh-CN" altLang="en-US" sz="2400" b="1">
                <a:solidFill>
                  <a:schemeClr val="accent1"/>
                </a:solidFill>
                <a:latin typeface="+mn-ea"/>
                <a:ea typeface="+mn-ea"/>
              </a:rPr>
              <a:t>读入分数</a:t>
            </a:r>
            <a:endParaRPr kumimoji="1" lang="zh-CN" altLang="en-US" sz="2400" b="1">
              <a:solidFill>
                <a:schemeClr val="accent1"/>
              </a:solidFill>
              <a:latin typeface="+mn-ea"/>
              <a:ea typeface="+mn-ea"/>
            </a:endParaRPr>
          </a:p>
        </p:txBody>
      </p:sp>
      <p:sp>
        <p:nvSpPr>
          <p:cNvPr id="957447" name="Line 7"/>
          <p:cNvSpPr>
            <a:spLocks noChangeShapeType="1"/>
          </p:cNvSpPr>
          <p:nvPr/>
        </p:nvSpPr>
        <p:spPr bwMode="auto">
          <a:xfrm>
            <a:off x="2133600" y="2454275"/>
            <a:ext cx="0" cy="685800"/>
          </a:xfrm>
          <a:prstGeom prst="line">
            <a:avLst/>
          </a:prstGeom>
          <a:noFill/>
          <a:ln w="19050">
            <a:solidFill>
              <a:schemeClr val="tx1"/>
            </a:solidFill>
            <a:round/>
            <a:tailEnd type="triangle" w="med" len="med"/>
          </a:ln>
          <a:effectLst/>
        </p:spPr>
        <p:txBody>
          <a:bodyPr wrap="none"/>
          <a:lstStyle/>
          <a:p>
            <a:endParaRPr lang="zh-CN" altLang="en-US">
              <a:latin typeface="+mn-ea"/>
              <a:ea typeface="+mn-ea"/>
            </a:endParaRPr>
          </a:p>
        </p:txBody>
      </p:sp>
      <p:sp>
        <p:nvSpPr>
          <p:cNvPr id="957448" name="Text Box 8"/>
          <p:cNvSpPr txBox="1">
            <a:spLocks noChangeArrowheads="1"/>
          </p:cNvSpPr>
          <p:nvPr/>
        </p:nvSpPr>
        <p:spPr bwMode="auto">
          <a:xfrm>
            <a:off x="1447800" y="3429000"/>
            <a:ext cx="1524000" cy="400110"/>
          </a:xfrm>
          <a:prstGeom prst="rect">
            <a:avLst/>
          </a:prstGeom>
          <a:noFill/>
          <a:ln w="9525">
            <a:noFill/>
            <a:miter lim="800000"/>
          </a:ln>
          <a:effectLst/>
        </p:spPr>
        <p:txBody>
          <a:bodyPr>
            <a:spAutoFit/>
          </a:bodyPr>
          <a:lstStyle/>
          <a:p>
            <a:pPr>
              <a:spcBef>
                <a:spcPct val="50000"/>
              </a:spcBef>
            </a:pPr>
            <a:r>
              <a:rPr kumimoji="1" lang="zh-CN" altLang="en-US" sz="2000" b="1" dirty="0" smtClean="0">
                <a:latin typeface="+mn-ea"/>
                <a:ea typeface="+mn-ea"/>
              </a:rPr>
              <a:t>平均</a:t>
            </a:r>
            <a:r>
              <a:rPr kumimoji="1" lang="en-US" altLang="zh-CN" sz="2000" b="1" dirty="0" smtClean="0">
                <a:latin typeface="+mn-ea"/>
                <a:ea typeface="+mn-ea"/>
              </a:rPr>
              <a:t>/</a:t>
            </a:r>
            <a:r>
              <a:rPr kumimoji="1" lang="zh-CN" altLang="en-US" sz="2000" b="1" dirty="0" smtClean="0">
                <a:latin typeface="+mn-ea"/>
                <a:ea typeface="+mn-ea"/>
              </a:rPr>
              <a:t>最高</a:t>
            </a:r>
            <a:endParaRPr kumimoji="1" lang="zh-CN" altLang="en-US" sz="2000" b="1" dirty="0">
              <a:latin typeface="+mn-ea"/>
              <a:ea typeface="+mn-ea"/>
            </a:endParaRPr>
          </a:p>
        </p:txBody>
      </p:sp>
      <p:sp>
        <p:nvSpPr>
          <p:cNvPr id="957449" name="Line 9"/>
          <p:cNvSpPr>
            <a:spLocks noChangeShapeType="1"/>
          </p:cNvSpPr>
          <p:nvPr/>
        </p:nvSpPr>
        <p:spPr bwMode="auto">
          <a:xfrm>
            <a:off x="609600" y="3597275"/>
            <a:ext cx="0" cy="838200"/>
          </a:xfrm>
          <a:prstGeom prst="line">
            <a:avLst/>
          </a:prstGeom>
          <a:noFill/>
          <a:ln w="19050">
            <a:solidFill>
              <a:schemeClr val="tx1"/>
            </a:solidFill>
            <a:round/>
            <a:tailEnd type="triangle" w="med" len="med"/>
          </a:ln>
          <a:effectLst/>
        </p:spPr>
        <p:txBody>
          <a:bodyPr wrap="none"/>
          <a:lstStyle/>
          <a:p>
            <a:endParaRPr lang="zh-CN" altLang="en-US">
              <a:latin typeface="+mn-ea"/>
              <a:ea typeface="+mn-ea"/>
            </a:endParaRPr>
          </a:p>
        </p:txBody>
      </p:sp>
      <p:sp>
        <p:nvSpPr>
          <p:cNvPr id="957450" name="Line 10"/>
          <p:cNvSpPr>
            <a:spLocks noChangeShapeType="1"/>
          </p:cNvSpPr>
          <p:nvPr/>
        </p:nvSpPr>
        <p:spPr bwMode="auto">
          <a:xfrm>
            <a:off x="3733800" y="3597275"/>
            <a:ext cx="0" cy="838200"/>
          </a:xfrm>
          <a:prstGeom prst="line">
            <a:avLst/>
          </a:prstGeom>
          <a:noFill/>
          <a:ln w="19050">
            <a:solidFill>
              <a:schemeClr val="tx1"/>
            </a:solidFill>
            <a:round/>
            <a:tailEnd type="triangle" w="med" len="med"/>
          </a:ln>
          <a:effectLst/>
        </p:spPr>
        <p:txBody>
          <a:bodyPr wrap="none"/>
          <a:lstStyle/>
          <a:p>
            <a:endParaRPr lang="zh-CN" altLang="en-US">
              <a:latin typeface="+mn-ea"/>
              <a:ea typeface="+mn-ea"/>
            </a:endParaRPr>
          </a:p>
        </p:txBody>
      </p:sp>
      <p:sp>
        <p:nvSpPr>
          <p:cNvPr id="957451" name="Text Box 11"/>
          <p:cNvSpPr txBox="1">
            <a:spLocks noChangeArrowheads="1"/>
          </p:cNvSpPr>
          <p:nvPr/>
        </p:nvSpPr>
        <p:spPr bwMode="auto">
          <a:xfrm>
            <a:off x="3048000" y="4435475"/>
            <a:ext cx="1447800" cy="457200"/>
          </a:xfrm>
          <a:prstGeom prst="rect">
            <a:avLst/>
          </a:prstGeom>
          <a:solidFill>
            <a:schemeClr val="tx2"/>
          </a:solidFill>
          <a:ln w="9525">
            <a:noFill/>
            <a:miter lim="800000"/>
          </a:ln>
          <a:effectLst/>
        </p:spPr>
        <p:txBody>
          <a:bodyPr>
            <a:spAutoFit/>
          </a:bodyPr>
          <a:lstStyle/>
          <a:p>
            <a:pPr>
              <a:spcBef>
                <a:spcPct val="50000"/>
              </a:spcBef>
            </a:pPr>
            <a:r>
              <a:rPr kumimoji="1" lang="zh-CN" altLang="en-US" sz="2400" b="1">
                <a:solidFill>
                  <a:schemeClr val="accent1"/>
                </a:solidFill>
                <a:latin typeface="+mn-ea"/>
                <a:ea typeface="+mn-ea"/>
              </a:rPr>
              <a:t>计算最高</a:t>
            </a:r>
            <a:endParaRPr kumimoji="1" lang="zh-CN" altLang="en-US" sz="2400" b="1">
              <a:solidFill>
                <a:schemeClr val="accent1"/>
              </a:solidFill>
              <a:latin typeface="+mn-ea"/>
              <a:ea typeface="+mn-ea"/>
            </a:endParaRPr>
          </a:p>
        </p:txBody>
      </p:sp>
      <p:sp>
        <p:nvSpPr>
          <p:cNvPr id="957452" name="Text Box 12"/>
          <p:cNvSpPr txBox="1">
            <a:spLocks noChangeArrowheads="1"/>
          </p:cNvSpPr>
          <p:nvPr/>
        </p:nvSpPr>
        <p:spPr bwMode="auto">
          <a:xfrm>
            <a:off x="0" y="4435475"/>
            <a:ext cx="1447800" cy="457200"/>
          </a:xfrm>
          <a:prstGeom prst="rect">
            <a:avLst/>
          </a:prstGeom>
          <a:solidFill>
            <a:schemeClr val="tx2"/>
          </a:solidFill>
          <a:ln w="9525">
            <a:noFill/>
            <a:miter lim="800000"/>
          </a:ln>
          <a:effectLst/>
        </p:spPr>
        <p:txBody>
          <a:bodyPr>
            <a:spAutoFit/>
          </a:bodyPr>
          <a:lstStyle/>
          <a:p>
            <a:pPr>
              <a:spcBef>
                <a:spcPct val="50000"/>
              </a:spcBef>
            </a:pPr>
            <a:r>
              <a:rPr kumimoji="1" lang="zh-CN" altLang="en-US" sz="2400" b="1">
                <a:solidFill>
                  <a:schemeClr val="accent1"/>
                </a:solidFill>
                <a:latin typeface="+mn-ea"/>
                <a:ea typeface="+mn-ea"/>
              </a:rPr>
              <a:t>计算平均</a:t>
            </a:r>
            <a:endParaRPr kumimoji="1" lang="zh-CN" altLang="en-US" sz="2400" b="1">
              <a:solidFill>
                <a:schemeClr val="accent1"/>
              </a:solidFill>
              <a:latin typeface="+mn-ea"/>
              <a:ea typeface="+mn-ea"/>
            </a:endParaRPr>
          </a:p>
        </p:txBody>
      </p:sp>
      <p:sp>
        <p:nvSpPr>
          <p:cNvPr id="957453" name="Line 13"/>
          <p:cNvSpPr>
            <a:spLocks noChangeShapeType="1"/>
          </p:cNvSpPr>
          <p:nvPr/>
        </p:nvSpPr>
        <p:spPr bwMode="auto">
          <a:xfrm>
            <a:off x="609600" y="5486400"/>
            <a:ext cx="3124200" cy="0"/>
          </a:xfrm>
          <a:prstGeom prst="line">
            <a:avLst/>
          </a:prstGeom>
          <a:noFill/>
          <a:ln w="19050">
            <a:solidFill>
              <a:schemeClr val="tx1"/>
            </a:solidFill>
            <a:round/>
          </a:ln>
          <a:effectLst/>
        </p:spPr>
        <p:txBody>
          <a:bodyPr wrap="none"/>
          <a:lstStyle/>
          <a:p>
            <a:endParaRPr lang="zh-CN" altLang="en-US">
              <a:latin typeface="+mn-ea"/>
              <a:ea typeface="+mn-ea"/>
            </a:endParaRPr>
          </a:p>
        </p:txBody>
      </p:sp>
      <p:sp>
        <p:nvSpPr>
          <p:cNvPr id="957454" name="Line 14"/>
          <p:cNvSpPr>
            <a:spLocks noChangeShapeType="1"/>
          </p:cNvSpPr>
          <p:nvPr/>
        </p:nvSpPr>
        <p:spPr bwMode="auto">
          <a:xfrm>
            <a:off x="2133600" y="5502275"/>
            <a:ext cx="0" cy="609600"/>
          </a:xfrm>
          <a:prstGeom prst="line">
            <a:avLst/>
          </a:prstGeom>
          <a:noFill/>
          <a:ln w="19050">
            <a:solidFill>
              <a:schemeClr val="tx1"/>
            </a:solidFill>
            <a:round/>
            <a:tailEnd type="triangle" w="med" len="med"/>
          </a:ln>
          <a:effectLst/>
        </p:spPr>
        <p:txBody>
          <a:bodyPr wrap="none"/>
          <a:lstStyle/>
          <a:p>
            <a:endParaRPr lang="zh-CN" altLang="en-US">
              <a:latin typeface="+mn-ea"/>
              <a:ea typeface="+mn-ea"/>
            </a:endParaRPr>
          </a:p>
        </p:txBody>
      </p:sp>
      <p:sp>
        <p:nvSpPr>
          <p:cNvPr id="957455" name="Text Box 15"/>
          <p:cNvSpPr txBox="1">
            <a:spLocks noChangeArrowheads="1"/>
          </p:cNvSpPr>
          <p:nvPr/>
        </p:nvSpPr>
        <p:spPr bwMode="auto">
          <a:xfrm>
            <a:off x="1447800" y="6096000"/>
            <a:ext cx="1600200" cy="457200"/>
          </a:xfrm>
          <a:prstGeom prst="rect">
            <a:avLst/>
          </a:prstGeom>
          <a:solidFill>
            <a:schemeClr val="tx2"/>
          </a:solidFill>
          <a:ln w="9525" algn="ctr">
            <a:noFill/>
            <a:miter lim="800000"/>
          </a:ln>
          <a:effectLst/>
        </p:spPr>
        <p:txBody>
          <a:bodyPr>
            <a:spAutoFit/>
          </a:bodyPr>
          <a:lstStyle/>
          <a:p>
            <a:pPr>
              <a:spcBef>
                <a:spcPct val="50000"/>
              </a:spcBef>
            </a:pPr>
            <a:r>
              <a:rPr kumimoji="1" lang="zh-CN" altLang="en-US" sz="2400" b="1">
                <a:solidFill>
                  <a:schemeClr val="accent1"/>
                </a:solidFill>
                <a:latin typeface="+mn-ea"/>
                <a:ea typeface="+mn-ea"/>
              </a:rPr>
              <a:t>输出结果</a:t>
            </a:r>
            <a:endParaRPr kumimoji="1" lang="zh-CN" altLang="en-US" sz="2400" b="1">
              <a:solidFill>
                <a:schemeClr val="accent1"/>
              </a:solidFill>
              <a:latin typeface="+mn-ea"/>
              <a:ea typeface="+mn-ea"/>
            </a:endParaRPr>
          </a:p>
        </p:txBody>
      </p:sp>
      <p:sp>
        <p:nvSpPr>
          <p:cNvPr id="957456" name="Line 16"/>
          <p:cNvSpPr>
            <a:spLocks noChangeShapeType="1"/>
          </p:cNvSpPr>
          <p:nvPr/>
        </p:nvSpPr>
        <p:spPr bwMode="auto">
          <a:xfrm flipH="1">
            <a:off x="609600" y="3597275"/>
            <a:ext cx="533400" cy="0"/>
          </a:xfrm>
          <a:prstGeom prst="line">
            <a:avLst/>
          </a:prstGeom>
          <a:noFill/>
          <a:ln w="9525">
            <a:solidFill>
              <a:schemeClr val="tx1"/>
            </a:solidFill>
            <a:round/>
          </a:ln>
          <a:effectLst/>
        </p:spPr>
        <p:txBody>
          <a:bodyPr wrap="none" anchor="ctr"/>
          <a:lstStyle/>
          <a:p>
            <a:endParaRPr lang="zh-CN" altLang="en-US">
              <a:latin typeface="+mn-ea"/>
              <a:ea typeface="+mn-ea"/>
            </a:endParaRPr>
          </a:p>
        </p:txBody>
      </p:sp>
      <p:sp>
        <p:nvSpPr>
          <p:cNvPr id="957457" name="Line 17"/>
          <p:cNvSpPr>
            <a:spLocks noChangeShapeType="1"/>
          </p:cNvSpPr>
          <p:nvPr/>
        </p:nvSpPr>
        <p:spPr bwMode="auto">
          <a:xfrm>
            <a:off x="3200400" y="3597275"/>
            <a:ext cx="533400" cy="0"/>
          </a:xfrm>
          <a:prstGeom prst="line">
            <a:avLst/>
          </a:prstGeom>
          <a:noFill/>
          <a:ln w="9525">
            <a:solidFill>
              <a:schemeClr val="tx1"/>
            </a:solidFill>
            <a:round/>
          </a:ln>
          <a:effectLst/>
        </p:spPr>
        <p:txBody>
          <a:bodyPr wrap="none" anchor="ctr"/>
          <a:lstStyle/>
          <a:p>
            <a:endParaRPr lang="zh-CN" altLang="en-US">
              <a:latin typeface="+mn-ea"/>
              <a:ea typeface="+mn-ea"/>
            </a:endParaRPr>
          </a:p>
        </p:txBody>
      </p:sp>
      <p:sp>
        <p:nvSpPr>
          <p:cNvPr id="957458" name="Line 18"/>
          <p:cNvSpPr>
            <a:spLocks noChangeShapeType="1"/>
          </p:cNvSpPr>
          <p:nvPr/>
        </p:nvSpPr>
        <p:spPr bwMode="auto">
          <a:xfrm flipV="1">
            <a:off x="609600" y="4816475"/>
            <a:ext cx="0" cy="685800"/>
          </a:xfrm>
          <a:prstGeom prst="line">
            <a:avLst/>
          </a:prstGeom>
          <a:noFill/>
          <a:ln w="9525">
            <a:solidFill>
              <a:schemeClr val="tx1"/>
            </a:solidFill>
            <a:round/>
          </a:ln>
          <a:effectLst/>
        </p:spPr>
        <p:txBody>
          <a:bodyPr wrap="none" anchor="ctr"/>
          <a:lstStyle/>
          <a:p>
            <a:endParaRPr lang="zh-CN" altLang="en-US">
              <a:latin typeface="+mn-ea"/>
              <a:ea typeface="+mn-ea"/>
            </a:endParaRPr>
          </a:p>
        </p:txBody>
      </p:sp>
      <p:sp>
        <p:nvSpPr>
          <p:cNvPr id="957459" name="Line 19"/>
          <p:cNvSpPr>
            <a:spLocks noChangeShapeType="1"/>
          </p:cNvSpPr>
          <p:nvPr/>
        </p:nvSpPr>
        <p:spPr bwMode="auto">
          <a:xfrm flipV="1">
            <a:off x="3733800" y="4816475"/>
            <a:ext cx="0" cy="685800"/>
          </a:xfrm>
          <a:prstGeom prst="line">
            <a:avLst/>
          </a:prstGeom>
          <a:noFill/>
          <a:ln w="9525">
            <a:solidFill>
              <a:schemeClr val="tx1"/>
            </a:solidFill>
            <a:round/>
          </a:ln>
          <a:effectLst/>
        </p:spPr>
        <p:txBody>
          <a:bodyPr wrap="none" anchor="ctr"/>
          <a:lstStyle/>
          <a:p>
            <a:endParaRPr lang="zh-CN" altLang="en-US">
              <a:latin typeface="+mn-ea"/>
              <a:ea typeface="+mn-ea"/>
            </a:endParaRPr>
          </a:p>
        </p:txBody>
      </p:sp>
      <p:sp>
        <p:nvSpPr>
          <p:cNvPr id="957462" name="Rectangle 22"/>
          <p:cNvSpPr>
            <a:spLocks noChangeArrowheads="1"/>
          </p:cNvSpPr>
          <p:nvPr/>
        </p:nvSpPr>
        <p:spPr bwMode="auto">
          <a:xfrm>
            <a:off x="4800600" y="228600"/>
            <a:ext cx="4343400" cy="1501775"/>
          </a:xfrm>
          <a:prstGeom prst="rect">
            <a:avLst/>
          </a:prstGeom>
          <a:solidFill>
            <a:srgbClr val="0000FF"/>
          </a:solidFill>
          <a:ln w="9525" algn="ctr">
            <a:noFill/>
            <a:miter lim="800000"/>
          </a:ln>
          <a:effectLst/>
        </p:spPr>
        <p:txBody>
          <a:bodyPr>
            <a:spAutoFit/>
          </a:bodyPr>
          <a:lstStyle/>
          <a:p>
            <a:pPr algn="ctr">
              <a:spcBef>
                <a:spcPct val="30000"/>
              </a:spcBef>
            </a:pPr>
            <a:r>
              <a:rPr lang="zh-CN" altLang="en-US" sz="2800" b="1">
                <a:solidFill>
                  <a:srgbClr val="FFFFFF"/>
                </a:solidFill>
                <a:latin typeface="+mn-ea"/>
                <a:ea typeface="+mn-ea"/>
              </a:rPr>
              <a:t>可能需要从模块外引入用作判断的开关量，</a:t>
            </a:r>
            <a:endParaRPr lang="zh-CN" altLang="en-US" sz="2800" b="1">
              <a:solidFill>
                <a:srgbClr val="FFFFFF"/>
              </a:solidFill>
              <a:latin typeface="+mn-ea"/>
              <a:ea typeface="+mn-ea"/>
            </a:endParaRPr>
          </a:p>
          <a:p>
            <a:pPr algn="ctr">
              <a:spcBef>
                <a:spcPct val="30000"/>
              </a:spcBef>
            </a:pPr>
            <a:r>
              <a:rPr lang="zh-CN" altLang="en-US" sz="2800" b="1">
                <a:solidFill>
                  <a:srgbClr val="FFFFFF"/>
                </a:solidFill>
                <a:latin typeface="+mn-ea"/>
                <a:ea typeface="+mn-ea"/>
              </a:rPr>
              <a:t>形成控制耦合</a:t>
            </a:r>
            <a:endParaRPr lang="zh-CN" altLang="en-US" sz="2800" b="1">
              <a:solidFill>
                <a:srgbClr val="FFFFFF"/>
              </a:solidFill>
              <a:latin typeface="+mn-ea"/>
              <a:ea typeface="+mn-ea"/>
            </a:endParaRPr>
          </a:p>
        </p:txBody>
      </p:sp>
      <p:sp>
        <p:nvSpPr>
          <p:cNvPr id="957463" name="Rectangle 23"/>
          <p:cNvSpPr>
            <a:spLocks noChangeArrowheads="1"/>
          </p:cNvSpPr>
          <p:nvPr/>
        </p:nvSpPr>
        <p:spPr bwMode="auto">
          <a:xfrm>
            <a:off x="5029200" y="2438400"/>
            <a:ext cx="4114800" cy="2654300"/>
          </a:xfrm>
          <a:prstGeom prst="rect">
            <a:avLst/>
          </a:prstGeom>
          <a:solidFill>
            <a:srgbClr val="0000FF"/>
          </a:solidFill>
          <a:ln w="9525" algn="ctr">
            <a:noFill/>
            <a:miter lim="800000"/>
          </a:ln>
          <a:effectLst/>
        </p:spPr>
        <p:txBody>
          <a:bodyPr>
            <a:spAutoFit/>
          </a:bodyPr>
          <a:lstStyle/>
          <a:p>
            <a:pPr>
              <a:spcBef>
                <a:spcPct val="30000"/>
              </a:spcBef>
            </a:pPr>
            <a:r>
              <a:rPr lang="zh-CN" altLang="en-US" sz="2800" b="1">
                <a:solidFill>
                  <a:srgbClr val="FFFFFF"/>
                </a:solidFill>
                <a:latin typeface="+mn-ea"/>
                <a:ea typeface="+mn-ea"/>
              </a:rPr>
              <a:t>如果你仅仅因为一组方法具有相似的实现就把它们放在一个模块里，那么你将犯“创建逻辑内聚对象（</a:t>
            </a:r>
            <a:r>
              <a:rPr lang="en-US" altLang="zh-CN" sz="2800" b="1">
                <a:solidFill>
                  <a:srgbClr val="FFFFFF"/>
                </a:solidFill>
                <a:latin typeface="+mn-ea"/>
                <a:ea typeface="+mn-ea"/>
              </a:rPr>
              <a:t>logically cohesive object</a:t>
            </a:r>
            <a:r>
              <a:rPr lang="zh-CN" altLang="en-US" sz="2800" b="1">
                <a:solidFill>
                  <a:srgbClr val="FFFFFF"/>
                </a:solidFill>
                <a:latin typeface="+mn-ea"/>
                <a:ea typeface="+mn-ea"/>
              </a:rPr>
              <a:t>）”的错误</a:t>
            </a:r>
            <a:endParaRPr lang="zh-CN" altLang="en-US" sz="2800" b="1">
              <a:solidFill>
                <a:srgbClr val="FFFFFF"/>
              </a:solidFill>
              <a:latin typeface="+mn-ea"/>
              <a:ea typeface="+mn-ea"/>
            </a:endParaRPr>
          </a:p>
        </p:txBody>
      </p:sp>
      <p:sp>
        <p:nvSpPr>
          <p:cNvPr id="957464" name="Rectangle 24"/>
          <p:cNvSpPr>
            <a:spLocks noChangeArrowheads="1"/>
          </p:cNvSpPr>
          <p:nvPr/>
        </p:nvSpPr>
        <p:spPr bwMode="auto">
          <a:xfrm>
            <a:off x="5257800" y="5410200"/>
            <a:ext cx="3581400" cy="1074738"/>
          </a:xfrm>
          <a:prstGeom prst="rect">
            <a:avLst/>
          </a:prstGeom>
          <a:solidFill>
            <a:srgbClr val="0000FF"/>
          </a:solidFill>
          <a:ln w="9525" algn="ctr">
            <a:noFill/>
            <a:miter lim="800000"/>
          </a:ln>
          <a:effectLst/>
        </p:spPr>
        <p:txBody>
          <a:bodyPr>
            <a:spAutoFit/>
          </a:bodyPr>
          <a:lstStyle/>
          <a:p>
            <a:pPr algn="ctr">
              <a:spcBef>
                <a:spcPct val="30000"/>
              </a:spcBef>
            </a:pPr>
            <a:r>
              <a:rPr lang="zh-CN" altLang="en-US" sz="2800" b="1">
                <a:solidFill>
                  <a:srgbClr val="FFFFFF"/>
                </a:solidFill>
                <a:latin typeface="+mn-ea"/>
                <a:ea typeface="+mn-ea"/>
              </a:rPr>
              <a:t>分解</a:t>
            </a:r>
            <a:endParaRPr lang="zh-CN" altLang="en-US" sz="2800" b="1">
              <a:solidFill>
                <a:srgbClr val="FFFFFF"/>
              </a:solidFill>
              <a:latin typeface="+mn-ea"/>
              <a:ea typeface="+mn-ea"/>
            </a:endParaRPr>
          </a:p>
          <a:p>
            <a:pPr algn="ctr">
              <a:spcBef>
                <a:spcPct val="30000"/>
              </a:spcBef>
            </a:pPr>
            <a:r>
              <a:rPr lang="zh-CN" altLang="en-US" sz="2800" b="1">
                <a:solidFill>
                  <a:srgbClr val="FFFFFF"/>
                </a:solidFill>
                <a:latin typeface="+mn-ea"/>
                <a:ea typeface="+mn-ea"/>
              </a:rPr>
              <a:t>减少控制信息的传递</a:t>
            </a:r>
            <a:endParaRPr lang="zh-CN" altLang="en-US" sz="2800" b="1">
              <a:solidFill>
                <a:srgbClr val="FFFFFF"/>
              </a:solidFill>
              <a:latin typeface="+mn-ea"/>
              <a:ea typeface="+mn-ea"/>
            </a:endParaRPr>
          </a:p>
        </p:txBody>
      </p:sp>
      <p:sp>
        <p:nvSpPr>
          <p:cNvPr id="957465" name="Rectangle 25"/>
          <p:cNvSpPr>
            <a:spLocks noChangeArrowheads="1"/>
          </p:cNvSpPr>
          <p:nvPr/>
        </p:nvSpPr>
        <p:spPr bwMode="auto">
          <a:xfrm>
            <a:off x="0" y="1676400"/>
            <a:ext cx="4572000" cy="5181600"/>
          </a:xfrm>
          <a:prstGeom prst="rect">
            <a:avLst/>
          </a:prstGeom>
          <a:noFill/>
          <a:ln w="38100">
            <a:solidFill>
              <a:schemeClr val="tx1"/>
            </a:solidFill>
            <a:prstDash val="dash"/>
            <a:miter lim="800000"/>
          </a:ln>
          <a:effectLst/>
        </p:spPr>
        <p:txBody>
          <a:bodyPr wrap="none" anchor="ctr"/>
          <a:lstStyle/>
          <a:p>
            <a:pPr algn="ctr"/>
            <a:endParaRPr lang="zh-CN" altLang="zh-CN">
              <a:latin typeface="+mn-ea"/>
              <a:ea typeface="+mn-ea"/>
            </a:endParaRPr>
          </a:p>
        </p:txBody>
      </p:sp>
      <p:sp>
        <p:nvSpPr>
          <p:cNvPr id="957466" name="Rectangle 26"/>
          <p:cNvSpPr>
            <a:spLocks noChangeArrowheads="1"/>
          </p:cNvSpPr>
          <p:nvPr/>
        </p:nvSpPr>
        <p:spPr bwMode="auto">
          <a:xfrm>
            <a:off x="990600" y="228600"/>
            <a:ext cx="2286000" cy="533400"/>
          </a:xfrm>
          <a:prstGeom prst="rect">
            <a:avLst/>
          </a:prstGeom>
          <a:solidFill>
            <a:schemeClr val="accent1"/>
          </a:solidFill>
          <a:ln w="9525" algn="ctr">
            <a:solidFill>
              <a:schemeClr val="tx1"/>
            </a:solidFill>
            <a:miter lim="800000"/>
          </a:ln>
          <a:effectLst/>
        </p:spPr>
        <p:txBody>
          <a:bodyPr wrap="none" anchor="ctr"/>
          <a:lstStyle/>
          <a:p>
            <a:pPr algn="ctr"/>
            <a:r>
              <a:rPr kumimoji="1" lang="zh-CN" altLang="en-US" sz="2400" b="1">
                <a:latin typeface="+mn-ea"/>
                <a:ea typeface="+mn-ea"/>
              </a:rPr>
              <a:t>模块</a:t>
            </a:r>
            <a:r>
              <a:rPr kumimoji="1" lang="en-US" altLang="zh-CN" sz="2400" b="1">
                <a:latin typeface="+mn-ea"/>
                <a:ea typeface="+mn-ea"/>
              </a:rPr>
              <a:t>A</a:t>
            </a:r>
            <a:endParaRPr kumimoji="1" lang="en-US" altLang="zh-CN" sz="2400" b="1">
              <a:latin typeface="+mn-ea"/>
              <a:ea typeface="+mn-ea"/>
            </a:endParaRPr>
          </a:p>
        </p:txBody>
      </p:sp>
      <p:sp>
        <p:nvSpPr>
          <p:cNvPr id="957467" name="Rectangle 27"/>
          <p:cNvSpPr>
            <a:spLocks noChangeArrowheads="1"/>
          </p:cNvSpPr>
          <p:nvPr/>
        </p:nvSpPr>
        <p:spPr bwMode="auto">
          <a:xfrm>
            <a:off x="0" y="974725"/>
            <a:ext cx="3714750" cy="457200"/>
          </a:xfrm>
          <a:prstGeom prst="rect">
            <a:avLst/>
          </a:prstGeom>
          <a:noFill/>
          <a:ln w="9525" algn="ctr">
            <a:noFill/>
            <a:miter lim="800000"/>
          </a:ln>
          <a:effectLst/>
        </p:spPr>
        <p:txBody>
          <a:bodyPr wrap="none">
            <a:spAutoFit/>
          </a:bodyPr>
          <a:lstStyle/>
          <a:p>
            <a:pPr>
              <a:spcBef>
                <a:spcPct val="30000"/>
              </a:spcBef>
            </a:pPr>
            <a:r>
              <a:rPr lang="en-US" altLang="zh-CN" sz="2400" b="1">
                <a:latin typeface="+mn-ea"/>
                <a:ea typeface="+mn-ea"/>
              </a:rPr>
              <a:t>FLAG:1-</a:t>
            </a:r>
            <a:r>
              <a:rPr lang="zh-CN" altLang="en-US" sz="2400" b="1">
                <a:latin typeface="+mn-ea"/>
                <a:ea typeface="+mn-ea"/>
              </a:rPr>
              <a:t>平均分；</a:t>
            </a:r>
            <a:r>
              <a:rPr lang="en-US" altLang="zh-CN" sz="2400" b="1">
                <a:latin typeface="+mn-ea"/>
                <a:ea typeface="+mn-ea"/>
              </a:rPr>
              <a:t>2-</a:t>
            </a:r>
            <a:r>
              <a:rPr lang="zh-CN" altLang="en-US" sz="2400" b="1">
                <a:latin typeface="+mn-ea"/>
                <a:ea typeface="+mn-ea"/>
              </a:rPr>
              <a:t>最高分</a:t>
            </a:r>
            <a:endParaRPr lang="zh-CN" altLang="en-US" sz="2400" b="1">
              <a:latin typeface="+mn-ea"/>
              <a:ea typeface="+mn-ea"/>
            </a:endParaRP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57466"/>
                                        </p:tgtEl>
                                        <p:attrNameLst>
                                          <p:attrName>style.visibility</p:attrName>
                                        </p:attrNameLst>
                                      </p:cBhvr>
                                      <p:to>
                                        <p:strVal val="visible"/>
                                      </p:to>
                                    </p:set>
                                    <p:anim calcmode="lin" valueType="num">
                                      <p:cBhvr additive="base">
                                        <p:cTn id="7" dur="500" fill="hold"/>
                                        <p:tgtEl>
                                          <p:spTgt spid="957466"/>
                                        </p:tgtEl>
                                        <p:attrNameLst>
                                          <p:attrName>ppt_x</p:attrName>
                                        </p:attrNameLst>
                                      </p:cBhvr>
                                      <p:tavLst>
                                        <p:tav tm="0">
                                          <p:val>
                                            <p:strVal val="#ppt_x"/>
                                          </p:val>
                                        </p:tav>
                                        <p:tav tm="100000">
                                          <p:val>
                                            <p:strVal val="#ppt_x"/>
                                          </p:val>
                                        </p:tav>
                                      </p:tavLst>
                                    </p:anim>
                                    <p:anim calcmode="lin" valueType="num">
                                      <p:cBhvr additive="base">
                                        <p:cTn id="8" dur="500" fill="hold"/>
                                        <p:tgtEl>
                                          <p:spTgt spid="957466"/>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957467"/>
                                        </p:tgtEl>
                                        <p:attrNameLst>
                                          <p:attrName>style.visibility</p:attrName>
                                        </p:attrNameLst>
                                      </p:cBhvr>
                                      <p:to>
                                        <p:strVal val="visible"/>
                                      </p:to>
                                    </p:set>
                                    <p:anim calcmode="lin" valueType="num">
                                      <p:cBhvr additive="base">
                                        <p:cTn id="11" dur="500" fill="hold"/>
                                        <p:tgtEl>
                                          <p:spTgt spid="957467"/>
                                        </p:tgtEl>
                                        <p:attrNameLst>
                                          <p:attrName>ppt_x</p:attrName>
                                        </p:attrNameLst>
                                      </p:cBhvr>
                                      <p:tavLst>
                                        <p:tav tm="0">
                                          <p:val>
                                            <p:strVal val="#ppt_x"/>
                                          </p:val>
                                        </p:tav>
                                        <p:tav tm="100000">
                                          <p:val>
                                            <p:strVal val="#ppt_x"/>
                                          </p:val>
                                        </p:tav>
                                      </p:tavLst>
                                    </p:anim>
                                    <p:anim calcmode="lin" valueType="num">
                                      <p:cBhvr additive="base">
                                        <p:cTn id="12" dur="500" fill="hold"/>
                                        <p:tgtEl>
                                          <p:spTgt spid="957467"/>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957464"/>
                                        </p:tgtEl>
                                        <p:attrNameLst>
                                          <p:attrName>style.visibility</p:attrName>
                                        </p:attrNameLst>
                                      </p:cBhvr>
                                      <p:to>
                                        <p:strVal val="visible"/>
                                      </p:to>
                                    </p:set>
                                    <p:anim calcmode="lin" valueType="num">
                                      <p:cBhvr additive="base">
                                        <p:cTn id="17" dur="500" fill="hold"/>
                                        <p:tgtEl>
                                          <p:spTgt spid="957464"/>
                                        </p:tgtEl>
                                        <p:attrNameLst>
                                          <p:attrName>ppt_x</p:attrName>
                                        </p:attrNameLst>
                                      </p:cBhvr>
                                      <p:tavLst>
                                        <p:tav tm="0">
                                          <p:val>
                                            <p:strVal val="#ppt_x"/>
                                          </p:val>
                                        </p:tav>
                                        <p:tav tm="100000">
                                          <p:val>
                                            <p:strVal val="#ppt_x"/>
                                          </p:val>
                                        </p:tav>
                                      </p:tavLst>
                                    </p:anim>
                                    <p:anim calcmode="lin" valueType="num">
                                      <p:cBhvr additive="base">
                                        <p:cTn id="18" dur="500" fill="hold"/>
                                        <p:tgtEl>
                                          <p:spTgt spid="95746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7464" grpId="0" animBg="1"/>
      <p:bldP spid="957466" grpId="0" animBg="1"/>
      <p:bldP spid="957467"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日期占位符 3"/>
          <p:cNvSpPr>
            <a:spLocks noGrp="1"/>
          </p:cNvSpPr>
          <p:nvPr>
            <p:ph type="dt" sz="half" idx="10"/>
          </p:nvPr>
        </p:nvSpPr>
        <p:spPr/>
        <p:txBody>
          <a:bodyPr/>
          <a:lstStyle/>
          <a:p>
            <a:fld id="{0A6DFD99-A3B9-4A44-9EBC-AF8B1CD43524}" type="datetime1">
              <a:rPr lang="zh-CN" altLang="en-US"/>
            </a:fld>
            <a:endParaRPr lang="en-US" altLang="zh-CN"/>
          </a:p>
        </p:txBody>
      </p:sp>
      <p:sp>
        <p:nvSpPr>
          <p:cNvPr id="20" name="灯片编号占位符 5"/>
          <p:cNvSpPr>
            <a:spLocks noGrp="1"/>
          </p:cNvSpPr>
          <p:nvPr>
            <p:ph type="sldNum" sz="quarter" idx="12"/>
          </p:nvPr>
        </p:nvSpPr>
        <p:spPr/>
        <p:txBody>
          <a:bodyPr/>
          <a:lstStyle/>
          <a:p>
            <a:fld id="{96313B36-7504-4648-8A55-D3AB0FF8B961}" type="slidenum">
              <a:rPr lang="en-US" altLang="zh-CN"/>
            </a:fld>
            <a:endParaRPr lang="en-US" altLang="zh-CN"/>
          </a:p>
        </p:txBody>
      </p:sp>
      <p:sp>
        <p:nvSpPr>
          <p:cNvPr id="959493" name="Line 5"/>
          <p:cNvSpPr>
            <a:spLocks noChangeShapeType="1"/>
          </p:cNvSpPr>
          <p:nvPr/>
        </p:nvSpPr>
        <p:spPr bwMode="auto">
          <a:xfrm flipH="1">
            <a:off x="2133600" y="914400"/>
            <a:ext cx="2057400" cy="838200"/>
          </a:xfrm>
          <a:prstGeom prst="line">
            <a:avLst/>
          </a:prstGeom>
          <a:noFill/>
          <a:ln w="19050">
            <a:solidFill>
              <a:schemeClr val="tx1"/>
            </a:solidFill>
            <a:round/>
            <a:tailEnd type="triangle" w="med" len="med"/>
          </a:ln>
          <a:effectLst/>
        </p:spPr>
        <p:txBody>
          <a:bodyPr wrap="none"/>
          <a:lstStyle/>
          <a:p>
            <a:endParaRPr lang="zh-CN" altLang="en-US"/>
          </a:p>
        </p:txBody>
      </p:sp>
      <p:sp>
        <p:nvSpPr>
          <p:cNvPr id="959494" name="Text Box 6"/>
          <p:cNvSpPr txBox="1">
            <a:spLocks noChangeArrowheads="1"/>
          </p:cNvSpPr>
          <p:nvPr/>
        </p:nvSpPr>
        <p:spPr bwMode="auto">
          <a:xfrm>
            <a:off x="1524000" y="2073275"/>
            <a:ext cx="1447800" cy="457200"/>
          </a:xfrm>
          <a:prstGeom prst="rect">
            <a:avLst/>
          </a:prstGeom>
          <a:solidFill>
            <a:schemeClr val="tx2"/>
          </a:solidFill>
          <a:ln w="9525">
            <a:noFill/>
            <a:miter lim="800000"/>
          </a:ln>
          <a:effectLst/>
        </p:spPr>
        <p:txBody>
          <a:bodyPr>
            <a:spAutoFit/>
          </a:bodyPr>
          <a:lstStyle/>
          <a:p>
            <a:pPr>
              <a:spcBef>
                <a:spcPct val="50000"/>
              </a:spcBef>
            </a:pPr>
            <a:r>
              <a:rPr kumimoji="1" lang="zh-CN" altLang="en-US" sz="2400" b="1">
                <a:solidFill>
                  <a:schemeClr val="accent1"/>
                </a:solidFill>
                <a:latin typeface="Times New Roman" panose="02020603050405020304" pitchFamily="18" charset="0"/>
              </a:rPr>
              <a:t>读入分数</a:t>
            </a:r>
            <a:endParaRPr kumimoji="1" lang="zh-CN" altLang="en-US" sz="2400" b="1">
              <a:solidFill>
                <a:schemeClr val="accent1"/>
              </a:solidFill>
              <a:latin typeface="Times New Roman" panose="02020603050405020304" pitchFamily="18" charset="0"/>
            </a:endParaRPr>
          </a:p>
        </p:txBody>
      </p:sp>
      <p:sp>
        <p:nvSpPr>
          <p:cNvPr id="959495" name="Line 7"/>
          <p:cNvSpPr>
            <a:spLocks noChangeShapeType="1"/>
          </p:cNvSpPr>
          <p:nvPr/>
        </p:nvSpPr>
        <p:spPr bwMode="auto">
          <a:xfrm>
            <a:off x="2209800" y="2530475"/>
            <a:ext cx="0" cy="685800"/>
          </a:xfrm>
          <a:prstGeom prst="line">
            <a:avLst/>
          </a:prstGeom>
          <a:noFill/>
          <a:ln w="19050">
            <a:solidFill>
              <a:schemeClr val="tx1"/>
            </a:solidFill>
            <a:round/>
            <a:tailEnd type="triangle" w="med" len="med"/>
          </a:ln>
          <a:effectLst/>
        </p:spPr>
        <p:txBody>
          <a:bodyPr wrap="none"/>
          <a:lstStyle/>
          <a:p>
            <a:endParaRPr lang="zh-CN" altLang="en-US"/>
          </a:p>
        </p:txBody>
      </p:sp>
      <p:sp>
        <p:nvSpPr>
          <p:cNvPr id="959499" name="Text Box 11"/>
          <p:cNvSpPr txBox="1">
            <a:spLocks noChangeArrowheads="1"/>
          </p:cNvSpPr>
          <p:nvPr/>
        </p:nvSpPr>
        <p:spPr bwMode="auto">
          <a:xfrm>
            <a:off x="4905375" y="3276600"/>
            <a:ext cx="1447800" cy="457200"/>
          </a:xfrm>
          <a:prstGeom prst="rect">
            <a:avLst/>
          </a:prstGeom>
          <a:solidFill>
            <a:schemeClr val="tx2"/>
          </a:solidFill>
          <a:ln w="9525">
            <a:noFill/>
            <a:miter lim="800000"/>
          </a:ln>
          <a:effectLst/>
        </p:spPr>
        <p:txBody>
          <a:bodyPr>
            <a:spAutoFit/>
          </a:bodyPr>
          <a:lstStyle/>
          <a:p>
            <a:pPr>
              <a:spcBef>
                <a:spcPct val="50000"/>
              </a:spcBef>
            </a:pPr>
            <a:r>
              <a:rPr kumimoji="1" lang="zh-CN" altLang="en-US" sz="2400" b="1">
                <a:solidFill>
                  <a:schemeClr val="accent1"/>
                </a:solidFill>
                <a:latin typeface="Times New Roman" panose="02020603050405020304" pitchFamily="18" charset="0"/>
              </a:rPr>
              <a:t>计算最高</a:t>
            </a:r>
            <a:endParaRPr kumimoji="1" lang="zh-CN" altLang="en-US" sz="2400" b="1">
              <a:solidFill>
                <a:schemeClr val="accent1"/>
              </a:solidFill>
              <a:latin typeface="Times New Roman" panose="02020603050405020304" pitchFamily="18" charset="0"/>
            </a:endParaRPr>
          </a:p>
        </p:txBody>
      </p:sp>
      <p:sp>
        <p:nvSpPr>
          <p:cNvPr id="959500" name="Text Box 12"/>
          <p:cNvSpPr txBox="1">
            <a:spLocks noChangeArrowheads="1"/>
          </p:cNvSpPr>
          <p:nvPr/>
        </p:nvSpPr>
        <p:spPr bwMode="auto">
          <a:xfrm>
            <a:off x="1524000" y="3200400"/>
            <a:ext cx="1447800" cy="457200"/>
          </a:xfrm>
          <a:prstGeom prst="rect">
            <a:avLst/>
          </a:prstGeom>
          <a:solidFill>
            <a:schemeClr val="tx2"/>
          </a:solidFill>
          <a:ln w="9525">
            <a:noFill/>
            <a:miter lim="800000"/>
          </a:ln>
          <a:effectLst/>
        </p:spPr>
        <p:txBody>
          <a:bodyPr>
            <a:spAutoFit/>
          </a:bodyPr>
          <a:lstStyle/>
          <a:p>
            <a:pPr>
              <a:spcBef>
                <a:spcPct val="50000"/>
              </a:spcBef>
            </a:pPr>
            <a:r>
              <a:rPr kumimoji="1" lang="zh-CN" altLang="en-US" sz="2400" b="1">
                <a:solidFill>
                  <a:schemeClr val="accent1"/>
                </a:solidFill>
                <a:latin typeface="Times New Roman" panose="02020603050405020304" pitchFamily="18" charset="0"/>
              </a:rPr>
              <a:t>计算平均</a:t>
            </a:r>
            <a:endParaRPr kumimoji="1" lang="zh-CN" altLang="en-US" sz="2400" b="1">
              <a:solidFill>
                <a:schemeClr val="accent1"/>
              </a:solidFill>
              <a:latin typeface="Times New Roman" panose="02020603050405020304" pitchFamily="18" charset="0"/>
            </a:endParaRPr>
          </a:p>
        </p:txBody>
      </p:sp>
      <p:sp>
        <p:nvSpPr>
          <p:cNvPr id="959502" name="Line 14"/>
          <p:cNvSpPr>
            <a:spLocks noChangeShapeType="1"/>
          </p:cNvSpPr>
          <p:nvPr/>
        </p:nvSpPr>
        <p:spPr bwMode="auto">
          <a:xfrm>
            <a:off x="2209800" y="3673475"/>
            <a:ext cx="0" cy="609600"/>
          </a:xfrm>
          <a:prstGeom prst="line">
            <a:avLst/>
          </a:prstGeom>
          <a:noFill/>
          <a:ln w="19050">
            <a:solidFill>
              <a:schemeClr val="tx1"/>
            </a:solidFill>
            <a:round/>
            <a:tailEnd type="triangle" w="med" len="med"/>
          </a:ln>
          <a:effectLst/>
        </p:spPr>
        <p:txBody>
          <a:bodyPr wrap="none"/>
          <a:lstStyle/>
          <a:p>
            <a:endParaRPr lang="zh-CN" altLang="en-US"/>
          </a:p>
        </p:txBody>
      </p:sp>
      <p:sp>
        <p:nvSpPr>
          <p:cNvPr id="959503" name="Text Box 15"/>
          <p:cNvSpPr txBox="1">
            <a:spLocks noChangeArrowheads="1"/>
          </p:cNvSpPr>
          <p:nvPr/>
        </p:nvSpPr>
        <p:spPr bwMode="auto">
          <a:xfrm>
            <a:off x="1524000" y="4267200"/>
            <a:ext cx="1600200" cy="457200"/>
          </a:xfrm>
          <a:prstGeom prst="rect">
            <a:avLst/>
          </a:prstGeom>
          <a:solidFill>
            <a:schemeClr val="tx2"/>
          </a:solidFill>
          <a:ln w="9525" algn="ctr">
            <a:noFill/>
            <a:miter lim="800000"/>
          </a:ln>
          <a:effectLst/>
        </p:spPr>
        <p:txBody>
          <a:bodyPr>
            <a:spAutoFit/>
          </a:bodyPr>
          <a:lstStyle/>
          <a:p>
            <a:pPr>
              <a:spcBef>
                <a:spcPct val="50000"/>
              </a:spcBef>
            </a:pPr>
            <a:r>
              <a:rPr kumimoji="1" lang="zh-CN" altLang="en-US" sz="2400" b="1">
                <a:solidFill>
                  <a:schemeClr val="accent1"/>
                </a:solidFill>
                <a:latin typeface="Times New Roman" panose="02020603050405020304" pitchFamily="18" charset="0"/>
              </a:rPr>
              <a:t>输出结果</a:t>
            </a:r>
            <a:endParaRPr kumimoji="1" lang="zh-CN" altLang="en-US" sz="2400" b="1">
              <a:solidFill>
                <a:schemeClr val="accent1"/>
              </a:solidFill>
              <a:latin typeface="Times New Roman" panose="02020603050405020304" pitchFamily="18" charset="0"/>
            </a:endParaRPr>
          </a:p>
        </p:txBody>
      </p:sp>
      <p:sp>
        <p:nvSpPr>
          <p:cNvPr id="959508" name="Rectangle 20"/>
          <p:cNvSpPr>
            <a:spLocks noChangeArrowheads="1"/>
          </p:cNvSpPr>
          <p:nvPr/>
        </p:nvSpPr>
        <p:spPr bwMode="auto">
          <a:xfrm>
            <a:off x="990600" y="1752600"/>
            <a:ext cx="2438400" cy="3276600"/>
          </a:xfrm>
          <a:prstGeom prst="rect">
            <a:avLst/>
          </a:prstGeom>
          <a:noFill/>
          <a:ln w="38100">
            <a:solidFill>
              <a:schemeClr val="tx1"/>
            </a:solidFill>
            <a:prstDash val="dash"/>
            <a:miter lim="800000"/>
          </a:ln>
          <a:effectLst/>
        </p:spPr>
        <p:txBody>
          <a:bodyPr wrap="none" anchor="ctr"/>
          <a:lstStyle/>
          <a:p>
            <a:pPr algn="ctr"/>
            <a:endParaRPr lang="zh-CN" altLang="zh-CN"/>
          </a:p>
        </p:txBody>
      </p:sp>
      <p:sp>
        <p:nvSpPr>
          <p:cNvPr id="959509" name="Rectangle 21"/>
          <p:cNvSpPr>
            <a:spLocks noChangeArrowheads="1"/>
          </p:cNvSpPr>
          <p:nvPr/>
        </p:nvSpPr>
        <p:spPr bwMode="auto">
          <a:xfrm>
            <a:off x="3048000" y="381000"/>
            <a:ext cx="2286000" cy="533400"/>
          </a:xfrm>
          <a:prstGeom prst="rect">
            <a:avLst/>
          </a:prstGeom>
          <a:solidFill>
            <a:schemeClr val="accent1"/>
          </a:solidFill>
          <a:ln w="9525" algn="ctr">
            <a:solidFill>
              <a:schemeClr val="tx1"/>
            </a:solidFill>
            <a:miter lim="800000"/>
          </a:ln>
          <a:effectLst/>
        </p:spPr>
        <p:txBody>
          <a:bodyPr wrap="none" anchor="ctr"/>
          <a:lstStyle/>
          <a:p>
            <a:pPr algn="ctr"/>
            <a:r>
              <a:rPr kumimoji="1" lang="zh-CN" altLang="en-US" sz="2400" b="1">
                <a:latin typeface="Times New Roman" panose="02020603050405020304" pitchFamily="18" charset="0"/>
              </a:rPr>
              <a:t>模块</a:t>
            </a:r>
            <a:r>
              <a:rPr kumimoji="1" lang="en-US" altLang="zh-CN" sz="2400" b="1">
                <a:latin typeface="Times New Roman" panose="02020603050405020304" pitchFamily="18" charset="0"/>
              </a:rPr>
              <a:t>A</a:t>
            </a:r>
            <a:endParaRPr kumimoji="1" lang="en-US" altLang="zh-CN" sz="2400" b="1">
              <a:latin typeface="Times New Roman" panose="02020603050405020304" pitchFamily="18" charset="0"/>
            </a:endParaRPr>
          </a:p>
        </p:txBody>
      </p:sp>
      <p:sp>
        <p:nvSpPr>
          <p:cNvPr id="959511" name="Text Box 23"/>
          <p:cNvSpPr txBox="1">
            <a:spLocks noChangeArrowheads="1"/>
          </p:cNvSpPr>
          <p:nvPr/>
        </p:nvSpPr>
        <p:spPr bwMode="auto">
          <a:xfrm>
            <a:off x="4953000" y="2149475"/>
            <a:ext cx="1447800" cy="457200"/>
          </a:xfrm>
          <a:prstGeom prst="rect">
            <a:avLst/>
          </a:prstGeom>
          <a:solidFill>
            <a:schemeClr val="tx2"/>
          </a:solidFill>
          <a:ln w="9525">
            <a:noFill/>
            <a:miter lim="800000"/>
          </a:ln>
          <a:effectLst/>
        </p:spPr>
        <p:txBody>
          <a:bodyPr>
            <a:spAutoFit/>
          </a:bodyPr>
          <a:lstStyle/>
          <a:p>
            <a:pPr>
              <a:spcBef>
                <a:spcPct val="50000"/>
              </a:spcBef>
            </a:pPr>
            <a:r>
              <a:rPr kumimoji="1" lang="zh-CN" altLang="en-US" sz="2400" b="1">
                <a:solidFill>
                  <a:schemeClr val="accent1"/>
                </a:solidFill>
                <a:latin typeface="Times New Roman" panose="02020603050405020304" pitchFamily="18" charset="0"/>
              </a:rPr>
              <a:t>读入分数</a:t>
            </a:r>
            <a:endParaRPr kumimoji="1" lang="zh-CN" altLang="en-US" sz="2400" b="1">
              <a:solidFill>
                <a:schemeClr val="accent1"/>
              </a:solidFill>
              <a:latin typeface="Times New Roman" panose="02020603050405020304" pitchFamily="18" charset="0"/>
            </a:endParaRPr>
          </a:p>
        </p:txBody>
      </p:sp>
      <p:sp>
        <p:nvSpPr>
          <p:cNvPr id="959512" name="Line 24"/>
          <p:cNvSpPr>
            <a:spLocks noChangeShapeType="1"/>
          </p:cNvSpPr>
          <p:nvPr/>
        </p:nvSpPr>
        <p:spPr bwMode="auto">
          <a:xfrm>
            <a:off x="5638800" y="2606675"/>
            <a:ext cx="0" cy="685800"/>
          </a:xfrm>
          <a:prstGeom prst="line">
            <a:avLst/>
          </a:prstGeom>
          <a:noFill/>
          <a:ln w="19050">
            <a:solidFill>
              <a:schemeClr val="tx1"/>
            </a:solidFill>
            <a:round/>
            <a:tailEnd type="triangle" w="med" len="med"/>
          </a:ln>
          <a:effectLst/>
        </p:spPr>
        <p:txBody>
          <a:bodyPr wrap="none"/>
          <a:lstStyle/>
          <a:p>
            <a:endParaRPr lang="zh-CN" altLang="en-US"/>
          </a:p>
        </p:txBody>
      </p:sp>
      <p:sp>
        <p:nvSpPr>
          <p:cNvPr id="959514" name="Line 26"/>
          <p:cNvSpPr>
            <a:spLocks noChangeShapeType="1"/>
          </p:cNvSpPr>
          <p:nvPr/>
        </p:nvSpPr>
        <p:spPr bwMode="auto">
          <a:xfrm>
            <a:off x="5638800" y="3749675"/>
            <a:ext cx="0" cy="609600"/>
          </a:xfrm>
          <a:prstGeom prst="line">
            <a:avLst/>
          </a:prstGeom>
          <a:noFill/>
          <a:ln w="19050">
            <a:solidFill>
              <a:schemeClr val="tx1"/>
            </a:solidFill>
            <a:round/>
            <a:tailEnd type="triangle" w="med" len="med"/>
          </a:ln>
          <a:effectLst/>
        </p:spPr>
        <p:txBody>
          <a:bodyPr wrap="none"/>
          <a:lstStyle/>
          <a:p>
            <a:endParaRPr lang="zh-CN" altLang="en-US"/>
          </a:p>
        </p:txBody>
      </p:sp>
      <p:sp>
        <p:nvSpPr>
          <p:cNvPr id="959515" name="Text Box 27"/>
          <p:cNvSpPr txBox="1">
            <a:spLocks noChangeArrowheads="1"/>
          </p:cNvSpPr>
          <p:nvPr/>
        </p:nvSpPr>
        <p:spPr bwMode="auto">
          <a:xfrm>
            <a:off x="4953000" y="4343400"/>
            <a:ext cx="1600200" cy="457200"/>
          </a:xfrm>
          <a:prstGeom prst="rect">
            <a:avLst/>
          </a:prstGeom>
          <a:solidFill>
            <a:schemeClr val="tx2"/>
          </a:solidFill>
          <a:ln w="9525" algn="ctr">
            <a:noFill/>
            <a:miter lim="800000"/>
          </a:ln>
          <a:effectLst/>
        </p:spPr>
        <p:txBody>
          <a:bodyPr>
            <a:spAutoFit/>
          </a:bodyPr>
          <a:lstStyle/>
          <a:p>
            <a:pPr>
              <a:spcBef>
                <a:spcPct val="50000"/>
              </a:spcBef>
            </a:pPr>
            <a:r>
              <a:rPr kumimoji="1" lang="zh-CN" altLang="en-US" sz="2400" b="1">
                <a:solidFill>
                  <a:schemeClr val="accent1"/>
                </a:solidFill>
                <a:latin typeface="Times New Roman" panose="02020603050405020304" pitchFamily="18" charset="0"/>
              </a:rPr>
              <a:t>输出结果</a:t>
            </a:r>
            <a:endParaRPr kumimoji="1" lang="zh-CN" altLang="en-US" sz="2400" b="1">
              <a:solidFill>
                <a:schemeClr val="accent1"/>
              </a:solidFill>
              <a:latin typeface="Times New Roman" panose="02020603050405020304" pitchFamily="18" charset="0"/>
            </a:endParaRPr>
          </a:p>
        </p:txBody>
      </p:sp>
      <p:sp>
        <p:nvSpPr>
          <p:cNvPr id="959516" name="Rectangle 28"/>
          <p:cNvSpPr>
            <a:spLocks noChangeArrowheads="1"/>
          </p:cNvSpPr>
          <p:nvPr/>
        </p:nvSpPr>
        <p:spPr bwMode="auto">
          <a:xfrm>
            <a:off x="4419600" y="1828800"/>
            <a:ext cx="2438400" cy="3276600"/>
          </a:xfrm>
          <a:prstGeom prst="rect">
            <a:avLst/>
          </a:prstGeom>
          <a:noFill/>
          <a:ln w="38100">
            <a:solidFill>
              <a:schemeClr val="tx1"/>
            </a:solidFill>
            <a:prstDash val="dash"/>
            <a:miter lim="800000"/>
          </a:ln>
          <a:effectLst/>
        </p:spPr>
        <p:txBody>
          <a:bodyPr wrap="none" anchor="ctr"/>
          <a:lstStyle/>
          <a:p>
            <a:pPr algn="ctr"/>
            <a:endParaRPr lang="zh-CN" altLang="zh-CN"/>
          </a:p>
        </p:txBody>
      </p:sp>
      <p:sp>
        <p:nvSpPr>
          <p:cNvPr id="959517" name="Line 29"/>
          <p:cNvSpPr>
            <a:spLocks noChangeShapeType="1"/>
          </p:cNvSpPr>
          <p:nvPr/>
        </p:nvSpPr>
        <p:spPr bwMode="auto">
          <a:xfrm>
            <a:off x="4114800" y="914400"/>
            <a:ext cx="1524000" cy="914400"/>
          </a:xfrm>
          <a:prstGeom prst="line">
            <a:avLst/>
          </a:prstGeom>
          <a:noFill/>
          <a:ln w="19050">
            <a:solidFill>
              <a:schemeClr val="tx1"/>
            </a:solidFill>
            <a:round/>
            <a:tailEnd type="triangle" w="med" len="med"/>
          </a:ln>
          <a:effectLst/>
        </p:spPr>
        <p:txBody>
          <a:bodyPr wrap="none"/>
          <a:lstStyle/>
          <a:p>
            <a:endParaRPr lang="zh-CN" altLang="en-US"/>
          </a:p>
        </p:txBody>
      </p:sp>
      <p:sp>
        <p:nvSpPr>
          <p:cNvPr id="959518" name="Rectangle 30"/>
          <p:cNvSpPr>
            <a:spLocks noChangeArrowheads="1"/>
          </p:cNvSpPr>
          <p:nvPr/>
        </p:nvSpPr>
        <p:spPr bwMode="auto">
          <a:xfrm>
            <a:off x="5257800" y="5410200"/>
            <a:ext cx="3581400" cy="1074738"/>
          </a:xfrm>
          <a:prstGeom prst="rect">
            <a:avLst/>
          </a:prstGeom>
          <a:solidFill>
            <a:srgbClr val="0000FF"/>
          </a:solidFill>
          <a:ln w="9525" algn="ctr">
            <a:noFill/>
            <a:miter lim="800000"/>
          </a:ln>
          <a:effectLst/>
        </p:spPr>
        <p:txBody>
          <a:bodyPr>
            <a:spAutoFit/>
          </a:bodyPr>
          <a:lstStyle/>
          <a:p>
            <a:pPr algn="ctr">
              <a:spcBef>
                <a:spcPct val="30000"/>
              </a:spcBef>
            </a:pPr>
            <a:r>
              <a:rPr lang="zh-CN" altLang="en-US" sz="2800" b="1">
                <a:solidFill>
                  <a:srgbClr val="FFFFFF"/>
                </a:solidFill>
                <a:ea typeface="黑体" panose="02010609060101010101" charset="-122"/>
              </a:rPr>
              <a:t>分解</a:t>
            </a:r>
            <a:endParaRPr lang="zh-CN" altLang="en-US" sz="2800" b="1">
              <a:solidFill>
                <a:srgbClr val="FFFFFF"/>
              </a:solidFill>
              <a:ea typeface="黑体" panose="02010609060101010101" charset="-122"/>
            </a:endParaRPr>
          </a:p>
          <a:p>
            <a:pPr algn="ctr">
              <a:spcBef>
                <a:spcPct val="30000"/>
              </a:spcBef>
            </a:pPr>
            <a:r>
              <a:rPr lang="zh-CN" altLang="en-US" sz="2800" b="1">
                <a:solidFill>
                  <a:srgbClr val="FFFFFF"/>
                </a:solidFill>
                <a:ea typeface="黑体" panose="02010609060101010101" charset="-122"/>
              </a:rPr>
              <a:t>减少控制信息的传递</a:t>
            </a:r>
            <a:endParaRPr lang="zh-CN" altLang="en-US" sz="2800" b="1">
              <a:solidFill>
                <a:srgbClr val="FFFFFF"/>
              </a:solidFill>
              <a:ea typeface="黑体" panose="02010609060101010101" charset="-122"/>
            </a:endParaRP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59509"/>
                                        </p:tgtEl>
                                        <p:attrNameLst>
                                          <p:attrName>style.visibility</p:attrName>
                                        </p:attrNameLst>
                                      </p:cBhvr>
                                      <p:to>
                                        <p:strVal val="visible"/>
                                      </p:to>
                                    </p:set>
                                    <p:anim calcmode="lin" valueType="num">
                                      <p:cBhvr additive="base">
                                        <p:cTn id="7" dur="500" fill="hold"/>
                                        <p:tgtEl>
                                          <p:spTgt spid="959509"/>
                                        </p:tgtEl>
                                        <p:attrNameLst>
                                          <p:attrName>ppt_x</p:attrName>
                                        </p:attrNameLst>
                                      </p:cBhvr>
                                      <p:tavLst>
                                        <p:tav tm="0">
                                          <p:val>
                                            <p:strVal val="#ppt_x"/>
                                          </p:val>
                                        </p:tav>
                                        <p:tav tm="100000">
                                          <p:val>
                                            <p:strVal val="#ppt_x"/>
                                          </p:val>
                                        </p:tav>
                                      </p:tavLst>
                                    </p:anim>
                                    <p:anim calcmode="lin" valueType="num">
                                      <p:cBhvr additive="base">
                                        <p:cTn id="8" dur="500" fill="hold"/>
                                        <p:tgtEl>
                                          <p:spTgt spid="95950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9509" grpId="0" animBg="1"/>
    </p:bldLst>
  </p:timing>
</p:sld>
</file>

<file path=ppt/slides/slide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 name="日期占位符 3"/>
          <p:cNvSpPr>
            <a:spLocks noGrp="1"/>
          </p:cNvSpPr>
          <p:nvPr>
            <p:ph type="dt" sz="half" idx="10"/>
          </p:nvPr>
        </p:nvSpPr>
        <p:spPr/>
        <p:txBody>
          <a:bodyPr/>
          <a:lstStyle/>
          <a:p>
            <a:fld id="{502DEFD3-5566-440E-BAFA-22F09B61B562}" type="datetime1">
              <a:rPr lang="zh-CN" altLang="en-US"/>
            </a:fld>
            <a:endParaRPr lang="en-US" altLang="zh-CN"/>
          </a:p>
        </p:txBody>
      </p:sp>
      <p:sp>
        <p:nvSpPr>
          <p:cNvPr id="17" name="灯片编号占位符 5"/>
          <p:cNvSpPr>
            <a:spLocks noGrp="1"/>
          </p:cNvSpPr>
          <p:nvPr>
            <p:ph type="sldNum" sz="quarter" idx="12"/>
          </p:nvPr>
        </p:nvSpPr>
        <p:spPr/>
        <p:txBody>
          <a:bodyPr/>
          <a:lstStyle/>
          <a:p>
            <a:fld id="{286FB190-E951-4833-853A-76CD585E4D01}" type="slidenum">
              <a:rPr lang="en-US" altLang="zh-CN"/>
            </a:fld>
            <a:endParaRPr lang="en-US" altLang="zh-CN"/>
          </a:p>
        </p:txBody>
      </p:sp>
      <p:sp>
        <p:nvSpPr>
          <p:cNvPr id="659458" name="Rectangle 2"/>
          <p:cNvSpPr>
            <a:spLocks noGrp="1" noChangeArrowheads="1"/>
          </p:cNvSpPr>
          <p:nvPr>
            <p:ph type="body" idx="1"/>
          </p:nvPr>
        </p:nvSpPr>
        <p:spPr>
          <a:xfrm>
            <a:off x="0" y="0"/>
            <a:ext cx="9144000" cy="6858000"/>
          </a:xfrm>
          <a:solidFill>
            <a:srgbClr val="0000FF"/>
          </a:solidFill>
        </p:spPr>
        <p:txBody>
          <a:bodyPr/>
          <a:lstStyle/>
          <a:p>
            <a:pPr algn="just">
              <a:buFontTx/>
              <a:buNone/>
            </a:pPr>
            <a:endParaRPr lang="zh-CN" altLang="zh-CN" b="0" dirty="0">
              <a:solidFill>
                <a:srgbClr val="FFFFFF"/>
              </a:solidFill>
            </a:endParaRPr>
          </a:p>
        </p:txBody>
      </p:sp>
      <p:sp>
        <p:nvSpPr>
          <p:cNvPr id="18" name="Rectangle 36"/>
          <p:cNvSpPr>
            <a:spLocks noChangeArrowheads="1"/>
          </p:cNvSpPr>
          <p:nvPr/>
        </p:nvSpPr>
        <p:spPr bwMode="auto">
          <a:xfrm>
            <a:off x="2209800" y="5004816"/>
            <a:ext cx="5181600" cy="1676400"/>
          </a:xfrm>
          <a:prstGeom prst="rect">
            <a:avLst/>
          </a:prstGeom>
          <a:solidFill>
            <a:schemeClr val="accent1"/>
          </a:solidFill>
          <a:ln w="9525" algn="ctr">
            <a:solidFill>
              <a:schemeClr val="tx1"/>
            </a:solidFill>
            <a:miter lim="800000"/>
          </a:ln>
          <a:effectLst/>
        </p:spPr>
        <p:txBody>
          <a:bodyPr wrap="none" anchor="ctr"/>
          <a:lstStyle/>
          <a:p>
            <a:endParaRPr kumimoji="1" lang="en-US" altLang="zh-CN" sz="2400" b="1" dirty="0">
              <a:latin typeface="Times New Roman" panose="02020603050405020304" pitchFamily="18" charset="0"/>
            </a:endParaRPr>
          </a:p>
        </p:txBody>
      </p:sp>
      <p:sp>
        <p:nvSpPr>
          <p:cNvPr id="659466" name="Text Box 10"/>
          <p:cNvSpPr txBox="1">
            <a:spLocks noChangeArrowheads="1"/>
          </p:cNvSpPr>
          <p:nvPr/>
        </p:nvSpPr>
        <p:spPr bwMode="auto">
          <a:xfrm>
            <a:off x="190500" y="752475"/>
            <a:ext cx="8763000" cy="2062103"/>
          </a:xfrm>
          <a:prstGeom prst="rect">
            <a:avLst/>
          </a:prstGeom>
          <a:solidFill>
            <a:schemeClr val="tx1"/>
          </a:solidFill>
          <a:ln w="9525">
            <a:noFill/>
            <a:miter lim="800000"/>
          </a:ln>
          <a:effectLst/>
        </p:spPr>
        <p:txBody>
          <a:bodyPr>
            <a:spAutoFit/>
          </a:bodyPr>
          <a:lstStyle/>
          <a:p>
            <a:r>
              <a:rPr kumimoji="1" lang="en-US" altLang="zh-CN" sz="3200" b="1">
                <a:solidFill>
                  <a:srgbClr val="009900"/>
                </a:solidFill>
                <a:latin typeface="Times New Roman" panose="02020603050405020304" pitchFamily="18" charset="0"/>
                <a:ea typeface="黑体" panose="02010609060101010101" charset="-122"/>
              </a:rPr>
              <a:t>   1</a:t>
            </a:r>
            <a:r>
              <a:rPr kumimoji="1" lang="zh-CN" altLang="en-US" sz="3200" b="1">
                <a:solidFill>
                  <a:srgbClr val="009900"/>
                </a:solidFill>
                <a:latin typeface="Times New Roman" panose="02020603050405020304" pitchFamily="18" charset="0"/>
                <a:ea typeface="黑体" panose="02010609060101010101" charset="-122"/>
              </a:rPr>
              <a:t>）偶然内聚：</a:t>
            </a:r>
            <a:r>
              <a:rPr kumimoji="1" lang="zh-CN" altLang="en-US" sz="3200">
                <a:solidFill>
                  <a:srgbClr val="FF3300"/>
                </a:solidFill>
                <a:latin typeface="Times New Roman" panose="02020603050405020304" pitchFamily="18" charset="0"/>
                <a:ea typeface="黑体" panose="02010609060101010101" charset="-122"/>
              </a:rPr>
              <a:t>模块内各组成成分在功能上是			  不相关</a:t>
            </a:r>
            <a:r>
              <a:rPr kumimoji="1" lang="zh-CN" altLang="en-US" sz="3200">
                <a:solidFill>
                  <a:schemeClr val="accent1"/>
                </a:solidFill>
                <a:latin typeface="Times New Roman" panose="02020603050405020304" pitchFamily="18" charset="0"/>
                <a:ea typeface="黑体" panose="02010609060101010101" charset="-122"/>
              </a:rPr>
              <a:t>。</a:t>
            </a:r>
            <a:endParaRPr kumimoji="1" lang="zh-CN" altLang="en-US" sz="3200">
              <a:solidFill>
                <a:srgbClr val="0000FF"/>
              </a:solidFill>
              <a:latin typeface="Times New Roman" panose="02020603050405020304" pitchFamily="18" charset="0"/>
              <a:ea typeface="黑体" panose="02010609060101010101" charset="-122"/>
            </a:endParaRPr>
          </a:p>
          <a:p>
            <a:pPr lvl="2" algn="just"/>
            <a:r>
              <a:rPr kumimoji="1" lang="zh-CN" altLang="en-US" sz="3200">
                <a:solidFill>
                  <a:srgbClr val="0000FF"/>
                </a:solidFill>
                <a:latin typeface="Times New Roman" panose="02020603050405020304" pitchFamily="18" charset="0"/>
                <a:ea typeface="黑体" panose="02010609060101010101" charset="-122"/>
              </a:rPr>
              <a:t>如：</a:t>
            </a:r>
            <a:r>
              <a:rPr kumimoji="1" lang="zh-CN" altLang="en-US" sz="3200" b="1">
                <a:solidFill>
                  <a:srgbClr val="0000FF"/>
                </a:solidFill>
                <a:latin typeface="Times New Roman" panose="02020603050405020304" pitchFamily="18" charset="0"/>
                <a:ea typeface="黑体" panose="02010609060101010101" charset="-122"/>
              </a:rPr>
              <a:t>把几个模块都要执行的一组语句放到一个模块中。偶然的原因把他们放在一块</a:t>
            </a:r>
            <a:endParaRPr kumimoji="1" lang="zh-CN" altLang="en-US" sz="2400">
              <a:latin typeface="Times New Roman" panose="02020603050405020304" pitchFamily="18" charset="0"/>
              <a:ea typeface="黑体" panose="02010609060101010101" charset="-122"/>
            </a:endParaRPr>
          </a:p>
        </p:txBody>
      </p:sp>
      <p:sp>
        <p:nvSpPr>
          <p:cNvPr id="659481" name="Oval 25"/>
          <p:cNvSpPr>
            <a:spLocks noChangeArrowheads="1"/>
          </p:cNvSpPr>
          <p:nvPr/>
        </p:nvSpPr>
        <p:spPr bwMode="auto">
          <a:xfrm>
            <a:off x="4191000" y="5334000"/>
            <a:ext cx="1219200" cy="1143000"/>
          </a:xfrm>
          <a:prstGeom prst="ellipse">
            <a:avLst/>
          </a:prstGeom>
          <a:solidFill>
            <a:schemeClr val="accent1"/>
          </a:solidFill>
          <a:ln w="9525">
            <a:solidFill>
              <a:schemeClr val="tx1"/>
            </a:solidFill>
            <a:round/>
          </a:ln>
          <a:effectLst/>
        </p:spPr>
        <p:txBody>
          <a:bodyPr wrap="none" anchor="ctr"/>
          <a:lstStyle/>
          <a:p>
            <a:pPr algn="ctr"/>
            <a:r>
              <a:rPr kumimoji="1" lang="en-US" altLang="zh-CN" sz="2400" b="1">
                <a:latin typeface="Times New Roman" panose="02020603050405020304" pitchFamily="18" charset="0"/>
              </a:rPr>
              <a:t>j++</a:t>
            </a:r>
            <a:endParaRPr kumimoji="1" lang="en-US" altLang="zh-CN" sz="2400" b="1">
              <a:latin typeface="Times New Roman" panose="02020603050405020304" pitchFamily="18" charset="0"/>
            </a:endParaRPr>
          </a:p>
        </p:txBody>
      </p:sp>
      <p:sp>
        <p:nvSpPr>
          <p:cNvPr id="659485" name="Rectangle 29"/>
          <p:cNvSpPr>
            <a:spLocks noChangeArrowheads="1"/>
          </p:cNvSpPr>
          <p:nvPr/>
        </p:nvSpPr>
        <p:spPr bwMode="auto">
          <a:xfrm>
            <a:off x="1263650" y="5653088"/>
            <a:ext cx="717550" cy="519112"/>
          </a:xfrm>
          <a:prstGeom prst="rect">
            <a:avLst/>
          </a:prstGeom>
          <a:solidFill>
            <a:srgbClr val="FFFFFF"/>
          </a:solidFill>
          <a:ln w="9525" algn="ctr">
            <a:noFill/>
            <a:miter lim="800000"/>
          </a:ln>
          <a:effectLst/>
        </p:spPr>
        <p:txBody>
          <a:bodyPr wrap="none">
            <a:spAutoFit/>
          </a:bodyPr>
          <a:lstStyle/>
          <a:p>
            <a:pPr>
              <a:spcBef>
                <a:spcPct val="30000"/>
              </a:spcBef>
            </a:pPr>
            <a:r>
              <a:rPr lang="en-US" altLang="zh-CN" sz="2800" dirty="0" err="1">
                <a:solidFill>
                  <a:srgbClr val="080808"/>
                </a:solidFill>
              </a:rPr>
              <a:t>i,j,k</a:t>
            </a:r>
            <a:endParaRPr lang="en-US" altLang="zh-CN" sz="2800" dirty="0">
              <a:solidFill>
                <a:srgbClr val="080808"/>
              </a:solidFill>
            </a:endParaRPr>
          </a:p>
        </p:txBody>
      </p:sp>
      <p:sp>
        <p:nvSpPr>
          <p:cNvPr id="659486" name="Oval 30"/>
          <p:cNvSpPr>
            <a:spLocks noChangeArrowheads="1"/>
          </p:cNvSpPr>
          <p:nvPr/>
        </p:nvSpPr>
        <p:spPr bwMode="auto">
          <a:xfrm>
            <a:off x="2438400" y="5334000"/>
            <a:ext cx="1219200" cy="1143000"/>
          </a:xfrm>
          <a:prstGeom prst="ellipse">
            <a:avLst/>
          </a:prstGeom>
          <a:solidFill>
            <a:schemeClr val="accent1"/>
          </a:solidFill>
          <a:ln w="9525">
            <a:solidFill>
              <a:schemeClr val="tx1"/>
            </a:solidFill>
            <a:round/>
          </a:ln>
          <a:effectLst/>
        </p:spPr>
        <p:txBody>
          <a:bodyPr wrap="none" anchor="ctr"/>
          <a:lstStyle/>
          <a:p>
            <a:pPr algn="ctr"/>
            <a:r>
              <a:rPr kumimoji="1" lang="en-US" altLang="zh-CN" sz="2400" b="1">
                <a:latin typeface="Times New Roman" panose="02020603050405020304" pitchFamily="18" charset="0"/>
              </a:rPr>
              <a:t>i++</a:t>
            </a:r>
            <a:endParaRPr kumimoji="1" lang="en-US" altLang="zh-CN" sz="2400" b="1">
              <a:latin typeface="Times New Roman" panose="02020603050405020304" pitchFamily="18" charset="0"/>
            </a:endParaRPr>
          </a:p>
        </p:txBody>
      </p:sp>
      <p:sp>
        <p:nvSpPr>
          <p:cNvPr id="659487" name="Oval 31"/>
          <p:cNvSpPr>
            <a:spLocks noChangeArrowheads="1"/>
          </p:cNvSpPr>
          <p:nvPr/>
        </p:nvSpPr>
        <p:spPr bwMode="auto">
          <a:xfrm>
            <a:off x="5943600" y="5334000"/>
            <a:ext cx="1219200" cy="1143000"/>
          </a:xfrm>
          <a:prstGeom prst="ellipse">
            <a:avLst/>
          </a:prstGeom>
          <a:solidFill>
            <a:schemeClr val="accent1"/>
          </a:solidFill>
          <a:ln w="9525">
            <a:solidFill>
              <a:schemeClr val="tx1"/>
            </a:solidFill>
            <a:round/>
          </a:ln>
          <a:effectLst/>
        </p:spPr>
        <p:txBody>
          <a:bodyPr wrap="none" anchor="ctr"/>
          <a:lstStyle/>
          <a:p>
            <a:pPr algn="ctr"/>
            <a:r>
              <a:rPr kumimoji="1" lang="en-US" altLang="zh-CN" sz="2400" b="1">
                <a:latin typeface="Times New Roman" panose="02020603050405020304" pitchFamily="18" charset="0"/>
              </a:rPr>
              <a:t>k++</a:t>
            </a:r>
            <a:endParaRPr kumimoji="1" lang="en-US" altLang="zh-CN" sz="2400" b="1">
              <a:latin typeface="Times New Roman" panose="02020603050405020304" pitchFamily="18" charset="0"/>
            </a:endParaRPr>
          </a:p>
        </p:txBody>
      </p:sp>
      <p:cxnSp>
        <p:nvCxnSpPr>
          <p:cNvPr id="659488" name="AutoShape 32"/>
          <p:cNvCxnSpPr>
            <a:cxnSpLocks noChangeShapeType="1"/>
            <a:stCxn id="659485" idx="3"/>
            <a:endCxn id="659486" idx="2"/>
          </p:cNvCxnSpPr>
          <p:nvPr/>
        </p:nvCxnSpPr>
        <p:spPr bwMode="auto">
          <a:xfrm flipV="1">
            <a:off x="1981200" y="5905500"/>
            <a:ext cx="457200" cy="7938"/>
          </a:xfrm>
          <a:prstGeom prst="straightConnector1">
            <a:avLst/>
          </a:prstGeom>
          <a:noFill/>
          <a:ln w="38100">
            <a:solidFill>
              <a:srgbClr val="FFFFFF"/>
            </a:solidFill>
            <a:round/>
            <a:tailEnd type="triangle" w="med" len="med"/>
          </a:ln>
          <a:effectLst/>
        </p:spPr>
      </p:cxnSp>
      <p:cxnSp>
        <p:nvCxnSpPr>
          <p:cNvPr id="659489" name="AutoShape 33"/>
          <p:cNvCxnSpPr>
            <a:cxnSpLocks noChangeShapeType="1"/>
            <a:stCxn id="659486" idx="6"/>
            <a:endCxn id="659481" idx="2"/>
          </p:cNvCxnSpPr>
          <p:nvPr/>
        </p:nvCxnSpPr>
        <p:spPr bwMode="auto">
          <a:xfrm>
            <a:off x="3657600" y="5905500"/>
            <a:ext cx="533400" cy="0"/>
          </a:xfrm>
          <a:prstGeom prst="straightConnector1">
            <a:avLst/>
          </a:prstGeom>
          <a:noFill/>
          <a:ln w="38100">
            <a:solidFill>
              <a:srgbClr val="FFFFFF"/>
            </a:solidFill>
            <a:round/>
            <a:tailEnd type="triangle" w="med" len="med"/>
          </a:ln>
          <a:effectLst/>
        </p:spPr>
      </p:cxnSp>
      <p:cxnSp>
        <p:nvCxnSpPr>
          <p:cNvPr id="659490" name="AutoShape 34"/>
          <p:cNvCxnSpPr>
            <a:cxnSpLocks noChangeShapeType="1"/>
            <a:stCxn id="659481" idx="6"/>
            <a:endCxn id="659487" idx="2"/>
          </p:cNvCxnSpPr>
          <p:nvPr/>
        </p:nvCxnSpPr>
        <p:spPr bwMode="auto">
          <a:xfrm>
            <a:off x="5410200" y="5905500"/>
            <a:ext cx="533400" cy="0"/>
          </a:xfrm>
          <a:prstGeom prst="straightConnector1">
            <a:avLst/>
          </a:prstGeom>
          <a:noFill/>
          <a:ln w="38100">
            <a:solidFill>
              <a:srgbClr val="FFFFFF"/>
            </a:solidFill>
            <a:round/>
            <a:tailEnd type="triangle" w="med" len="med"/>
          </a:ln>
          <a:effectLst/>
        </p:spPr>
      </p:cxnSp>
      <p:cxnSp>
        <p:nvCxnSpPr>
          <p:cNvPr id="659491" name="AutoShape 35"/>
          <p:cNvCxnSpPr>
            <a:cxnSpLocks noChangeShapeType="1"/>
          </p:cNvCxnSpPr>
          <p:nvPr/>
        </p:nvCxnSpPr>
        <p:spPr bwMode="auto">
          <a:xfrm>
            <a:off x="7162800" y="5884863"/>
            <a:ext cx="533400" cy="0"/>
          </a:xfrm>
          <a:prstGeom prst="straightConnector1">
            <a:avLst/>
          </a:prstGeom>
          <a:noFill/>
          <a:ln w="38100">
            <a:solidFill>
              <a:srgbClr val="FFFFFF"/>
            </a:solidFill>
            <a:round/>
            <a:tailEnd type="triangle" w="med" len="med"/>
          </a:ln>
          <a:effectLst/>
        </p:spPr>
      </p:cxnSp>
      <p:sp>
        <p:nvSpPr>
          <p:cNvPr id="659492" name="Rectangle 36"/>
          <p:cNvSpPr>
            <a:spLocks noChangeArrowheads="1"/>
          </p:cNvSpPr>
          <p:nvPr/>
        </p:nvSpPr>
        <p:spPr bwMode="auto">
          <a:xfrm>
            <a:off x="685800" y="3124200"/>
            <a:ext cx="2057400" cy="1676400"/>
          </a:xfrm>
          <a:prstGeom prst="rect">
            <a:avLst/>
          </a:prstGeom>
          <a:solidFill>
            <a:schemeClr val="accent1"/>
          </a:solidFill>
          <a:ln w="9525" algn="ctr">
            <a:solidFill>
              <a:schemeClr val="tx1"/>
            </a:solidFill>
            <a:miter lim="800000"/>
          </a:ln>
          <a:effectLst/>
        </p:spPr>
        <p:txBody>
          <a:bodyPr wrap="none" anchor="ctr"/>
          <a:lstStyle/>
          <a:p>
            <a:r>
              <a:rPr kumimoji="1" lang="en-US" altLang="zh-CN" sz="2400" b="1">
                <a:latin typeface="Times New Roman" panose="02020603050405020304" pitchFamily="18" charset="0"/>
              </a:rPr>
              <a:t>While{</a:t>
            </a:r>
            <a:endParaRPr kumimoji="1" lang="en-US" altLang="zh-CN" sz="2400" b="1">
              <a:latin typeface="Times New Roman" panose="02020603050405020304" pitchFamily="18" charset="0"/>
            </a:endParaRPr>
          </a:p>
          <a:p>
            <a:r>
              <a:rPr kumimoji="1" lang="en-US" altLang="zh-CN" sz="2400" b="1">
                <a:latin typeface="Times New Roman" panose="02020603050405020304" pitchFamily="18" charset="0"/>
              </a:rPr>
              <a:t>….i++;j++;k++</a:t>
            </a:r>
            <a:endParaRPr kumimoji="1" lang="en-US" altLang="zh-CN" sz="2400" b="1">
              <a:latin typeface="Times New Roman" panose="02020603050405020304" pitchFamily="18" charset="0"/>
            </a:endParaRPr>
          </a:p>
          <a:p>
            <a:r>
              <a:rPr kumimoji="1" lang="en-US" altLang="zh-CN" sz="2400" b="1">
                <a:latin typeface="Times New Roman" panose="02020603050405020304" pitchFamily="18" charset="0"/>
              </a:rPr>
              <a:t>}</a:t>
            </a:r>
            <a:endParaRPr kumimoji="1" lang="en-US" altLang="zh-CN" sz="2400" b="1">
              <a:latin typeface="Times New Roman" panose="02020603050405020304" pitchFamily="18" charset="0"/>
            </a:endParaRPr>
          </a:p>
        </p:txBody>
      </p:sp>
      <p:sp>
        <p:nvSpPr>
          <p:cNvPr id="659493" name="Rectangle 37"/>
          <p:cNvSpPr>
            <a:spLocks noChangeArrowheads="1"/>
          </p:cNvSpPr>
          <p:nvPr/>
        </p:nvSpPr>
        <p:spPr bwMode="auto">
          <a:xfrm>
            <a:off x="3200400" y="3124200"/>
            <a:ext cx="2057400" cy="1676400"/>
          </a:xfrm>
          <a:prstGeom prst="rect">
            <a:avLst/>
          </a:prstGeom>
          <a:solidFill>
            <a:schemeClr val="accent1"/>
          </a:solidFill>
          <a:ln w="9525" algn="ctr">
            <a:solidFill>
              <a:schemeClr val="tx1"/>
            </a:solidFill>
            <a:miter lim="800000"/>
          </a:ln>
          <a:effectLst/>
        </p:spPr>
        <p:txBody>
          <a:bodyPr wrap="none" anchor="ctr"/>
          <a:lstStyle/>
          <a:p>
            <a:r>
              <a:rPr kumimoji="1" lang="en-US" altLang="zh-CN" sz="2400" b="1">
                <a:latin typeface="Times New Roman" panose="02020603050405020304" pitchFamily="18" charset="0"/>
              </a:rPr>
              <a:t>do{</a:t>
            </a:r>
            <a:endParaRPr kumimoji="1" lang="en-US" altLang="zh-CN" sz="2400" b="1">
              <a:latin typeface="Times New Roman" panose="02020603050405020304" pitchFamily="18" charset="0"/>
            </a:endParaRPr>
          </a:p>
          <a:p>
            <a:r>
              <a:rPr kumimoji="1" lang="en-US" altLang="zh-CN" sz="2400" b="1">
                <a:latin typeface="Times New Roman" panose="02020603050405020304" pitchFamily="18" charset="0"/>
              </a:rPr>
              <a:t>….i++;j++;k++</a:t>
            </a:r>
            <a:endParaRPr kumimoji="1" lang="en-US" altLang="zh-CN" sz="2400" b="1">
              <a:latin typeface="Times New Roman" panose="02020603050405020304" pitchFamily="18" charset="0"/>
            </a:endParaRPr>
          </a:p>
          <a:p>
            <a:r>
              <a:rPr kumimoji="1" lang="en-US" altLang="zh-CN" sz="2400" b="1">
                <a:latin typeface="Times New Roman" panose="02020603050405020304" pitchFamily="18" charset="0"/>
              </a:rPr>
              <a:t>}</a:t>
            </a:r>
            <a:endParaRPr kumimoji="1" lang="en-US" altLang="zh-CN" sz="2400" b="1">
              <a:latin typeface="Times New Roman" panose="02020603050405020304" pitchFamily="18" charset="0"/>
            </a:endParaRPr>
          </a:p>
          <a:p>
            <a:r>
              <a:rPr kumimoji="1" lang="en-US" altLang="zh-CN" sz="2400" b="1">
                <a:latin typeface="Times New Roman" panose="02020603050405020304" pitchFamily="18" charset="0"/>
              </a:rPr>
              <a:t>Until(…)</a:t>
            </a:r>
            <a:endParaRPr kumimoji="1" lang="en-US" altLang="zh-CN" sz="2400" b="1">
              <a:latin typeface="Times New Roman" panose="02020603050405020304" pitchFamily="18" charset="0"/>
            </a:endParaRPr>
          </a:p>
        </p:txBody>
      </p:sp>
      <p:sp>
        <p:nvSpPr>
          <p:cNvPr id="659494" name="Rectangle 38"/>
          <p:cNvSpPr>
            <a:spLocks noChangeArrowheads="1"/>
          </p:cNvSpPr>
          <p:nvPr/>
        </p:nvSpPr>
        <p:spPr bwMode="auto">
          <a:xfrm>
            <a:off x="5791200" y="3124200"/>
            <a:ext cx="2590800" cy="1676400"/>
          </a:xfrm>
          <a:prstGeom prst="rect">
            <a:avLst/>
          </a:prstGeom>
          <a:solidFill>
            <a:schemeClr val="accent1"/>
          </a:solidFill>
          <a:ln w="9525" algn="ctr">
            <a:solidFill>
              <a:schemeClr val="tx1"/>
            </a:solidFill>
            <a:miter lim="800000"/>
          </a:ln>
          <a:effectLst/>
        </p:spPr>
        <p:txBody>
          <a:bodyPr wrap="none" anchor="ctr"/>
          <a:lstStyle/>
          <a:p>
            <a:r>
              <a:rPr kumimoji="1" lang="en-US" altLang="zh-CN" sz="2400" b="1">
                <a:latin typeface="Times New Roman" panose="02020603050405020304" pitchFamily="18" charset="0"/>
              </a:rPr>
              <a:t>for</a:t>
            </a:r>
            <a:r>
              <a:rPr kumimoji="1" lang="zh-CN" altLang="en-US" sz="2400" b="1">
                <a:latin typeface="Times New Roman" panose="02020603050405020304" pitchFamily="18" charset="0"/>
              </a:rPr>
              <a:t>（</a:t>
            </a:r>
            <a:r>
              <a:rPr kumimoji="1" lang="en-US" altLang="zh-CN" sz="2400" b="1">
                <a:latin typeface="Times New Roman" panose="02020603050405020304" pitchFamily="18" charset="0"/>
              </a:rPr>
              <a:t>;;</a:t>
            </a:r>
            <a:r>
              <a:rPr kumimoji="1" lang="en-US" altLang="zh-CN" b="1"/>
              <a:t>i++;j++;k++</a:t>
            </a:r>
            <a:r>
              <a:rPr kumimoji="1" lang="en-US" altLang="zh-CN"/>
              <a:t> </a:t>
            </a:r>
            <a:r>
              <a:rPr kumimoji="1" lang="zh-CN" altLang="en-US" sz="2400" b="1">
                <a:latin typeface="Times New Roman" panose="02020603050405020304" pitchFamily="18" charset="0"/>
              </a:rPr>
              <a:t>）</a:t>
            </a:r>
            <a:endParaRPr kumimoji="1" lang="zh-CN" altLang="en-US" sz="2400" b="1">
              <a:latin typeface="Times New Roman" panose="02020603050405020304" pitchFamily="18" charset="0"/>
            </a:endParaRPr>
          </a:p>
          <a:p>
            <a:r>
              <a:rPr kumimoji="1" lang="en-US" altLang="zh-CN" sz="2400" b="1">
                <a:latin typeface="Times New Roman" panose="02020603050405020304" pitchFamily="18" charset="0"/>
              </a:rPr>
              <a:t>{</a:t>
            </a:r>
            <a:endParaRPr kumimoji="1" lang="en-US" altLang="zh-CN" sz="2400" b="1">
              <a:latin typeface="Times New Roman" panose="02020603050405020304" pitchFamily="18" charset="0"/>
            </a:endParaRPr>
          </a:p>
          <a:p>
            <a:r>
              <a:rPr kumimoji="1" lang="en-US" altLang="zh-CN" sz="2400" b="1">
                <a:latin typeface="Times New Roman" panose="02020603050405020304" pitchFamily="18" charset="0"/>
              </a:rPr>
              <a:t>…</a:t>
            </a:r>
            <a:endParaRPr kumimoji="1" lang="en-US" altLang="zh-CN" sz="2400" b="1">
              <a:latin typeface="Times New Roman" panose="02020603050405020304" pitchFamily="18" charset="0"/>
            </a:endParaRPr>
          </a:p>
          <a:p>
            <a:r>
              <a:rPr kumimoji="1" lang="en-US" altLang="zh-CN" sz="2400" b="1">
                <a:latin typeface="Times New Roman" panose="02020603050405020304" pitchFamily="18" charset="0"/>
              </a:rPr>
              <a:t>}</a:t>
            </a:r>
            <a:endParaRPr kumimoji="1" lang="en-US" altLang="zh-CN" sz="2400" b="1">
              <a:latin typeface="Times New Roman" panose="02020603050405020304" pitchFamily="18" charset="0"/>
            </a:endParaRPr>
          </a:p>
        </p:txBody>
      </p:sp>
      <p:sp>
        <p:nvSpPr>
          <p:cNvPr id="19" name="Rectangle 29"/>
          <p:cNvSpPr>
            <a:spLocks noChangeArrowheads="1"/>
          </p:cNvSpPr>
          <p:nvPr/>
        </p:nvSpPr>
        <p:spPr bwMode="auto">
          <a:xfrm>
            <a:off x="7740650" y="5653088"/>
            <a:ext cx="717550" cy="519112"/>
          </a:xfrm>
          <a:prstGeom prst="rect">
            <a:avLst/>
          </a:prstGeom>
          <a:solidFill>
            <a:srgbClr val="FFFFFF"/>
          </a:solidFill>
          <a:ln w="9525" algn="ctr">
            <a:noFill/>
            <a:miter lim="800000"/>
          </a:ln>
          <a:effectLst/>
        </p:spPr>
        <p:txBody>
          <a:bodyPr wrap="none">
            <a:spAutoFit/>
          </a:bodyPr>
          <a:lstStyle/>
          <a:p>
            <a:pPr>
              <a:spcBef>
                <a:spcPct val="30000"/>
              </a:spcBef>
            </a:pPr>
            <a:r>
              <a:rPr lang="en-US" altLang="zh-CN" sz="2800" dirty="0" err="1">
                <a:solidFill>
                  <a:srgbClr val="080808"/>
                </a:solidFill>
              </a:rPr>
              <a:t>i,j,k</a:t>
            </a:r>
            <a:endParaRPr lang="en-US" altLang="zh-CN" sz="2800" dirty="0">
              <a:solidFill>
                <a:srgbClr val="080808"/>
              </a:solidFill>
            </a:endParaRP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3" fill="hold" grpId="0" nodeType="clickEffect">
                                  <p:stCondLst>
                                    <p:cond delay="0"/>
                                  </p:stCondLst>
                                  <p:childTnLst>
                                    <p:set>
                                      <p:cBhvr>
                                        <p:cTn id="6" dur="1" fill="hold">
                                          <p:stCondLst>
                                            <p:cond delay="0"/>
                                          </p:stCondLst>
                                        </p:cTn>
                                        <p:tgtEl>
                                          <p:spTgt spid="659466"/>
                                        </p:tgtEl>
                                        <p:attrNameLst>
                                          <p:attrName>style.visibility</p:attrName>
                                        </p:attrNameLst>
                                      </p:cBhvr>
                                      <p:to>
                                        <p:strVal val="visible"/>
                                      </p:to>
                                    </p:set>
                                    <p:anim calcmode="lin" valueType="num">
                                      <p:cBhvr additive="base">
                                        <p:cTn id="7" dur="1000" fill="hold"/>
                                        <p:tgtEl>
                                          <p:spTgt spid="659466"/>
                                        </p:tgtEl>
                                        <p:attrNameLst>
                                          <p:attrName>ppt_x</p:attrName>
                                        </p:attrNameLst>
                                      </p:cBhvr>
                                      <p:tavLst>
                                        <p:tav tm="0">
                                          <p:val>
                                            <p:strVal val="1+#ppt_w/2"/>
                                          </p:val>
                                        </p:tav>
                                        <p:tav tm="100000">
                                          <p:val>
                                            <p:strVal val="#ppt_x"/>
                                          </p:val>
                                        </p:tav>
                                      </p:tavLst>
                                    </p:anim>
                                    <p:anim calcmode="lin" valueType="num">
                                      <p:cBhvr additive="base">
                                        <p:cTn id="8" dur="1000" fill="hold"/>
                                        <p:tgtEl>
                                          <p:spTgt spid="659466"/>
                                        </p:tgtEl>
                                        <p:attrNameLst>
                                          <p:attrName>ppt_y</p:attrName>
                                        </p:attrNameLst>
                                      </p:cBhvr>
                                      <p:tavLst>
                                        <p:tav tm="0">
                                          <p:val>
                                            <p:strVal val="0-#ppt_h/2"/>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1"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9466" grpId="0" animBg="1"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日期占位符 3"/>
          <p:cNvSpPr>
            <a:spLocks noGrp="1"/>
          </p:cNvSpPr>
          <p:nvPr>
            <p:ph type="dt" sz="half" idx="10"/>
          </p:nvPr>
        </p:nvSpPr>
        <p:spPr/>
        <p:txBody>
          <a:bodyPr/>
          <a:lstStyle/>
          <a:p>
            <a:fld id="{007D3FC1-5DBC-4930-94BC-00B9FDA082BB}" type="datetime1">
              <a:rPr lang="zh-CN" altLang="en-US">
                <a:latin typeface="+mn-ea"/>
                <a:ea typeface="+mn-ea"/>
              </a:rPr>
            </a:fld>
            <a:endParaRPr lang="en-US" altLang="zh-CN">
              <a:latin typeface="+mn-ea"/>
              <a:ea typeface="+mn-ea"/>
            </a:endParaRPr>
          </a:p>
        </p:txBody>
      </p:sp>
      <p:sp>
        <p:nvSpPr>
          <p:cNvPr id="18" name="灯片编号占位符 5"/>
          <p:cNvSpPr>
            <a:spLocks noGrp="1"/>
          </p:cNvSpPr>
          <p:nvPr>
            <p:ph type="sldNum" sz="quarter" idx="12"/>
          </p:nvPr>
        </p:nvSpPr>
        <p:spPr/>
        <p:txBody>
          <a:bodyPr/>
          <a:lstStyle/>
          <a:p>
            <a:fld id="{E6CD25A0-74A6-4029-A29C-B5AF2251180E}" type="slidenum">
              <a:rPr lang="en-US" altLang="zh-CN">
                <a:latin typeface="+mn-ea"/>
                <a:ea typeface="+mn-ea"/>
              </a:rPr>
            </a:fld>
            <a:endParaRPr lang="en-US" altLang="zh-CN">
              <a:latin typeface="+mn-ea"/>
              <a:ea typeface="+mn-ea"/>
            </a:endParaRPr>
          </a:p>
        </p:txBody>
      </p:sp>
      <p:sp>
        <p:nvSpPr>
          <p:cNvPr id="676866" name="Text Box 2"/>
          <p:cNvSpPr txBox="1">
            <a:spLocks noChangeArrowheads="1"/>
          </p:cNvSpPr>
          <p:nvPr/>
        </p:nvSpPr>
        <p:spPr bwMode="auto">
          <a:xfrm>
            <a:off x="381000" y="533400"/>
            <a:ext cx="8763000" cy="1555750"/>
          </a:xfrm>
          <a:prstGeom prst="rect">
            <a:avLst/>
          </a:prstGeom>
          <a:solidFill>
            <a:srgbClr val="0000FF"/>
          </a:solidFill>
          <a:ln w="9525">
            <a:noFill/>
            <a:miter lim="800000"/>
          </a:ln>
          <a:effectLst/>
        </p:spPr>
        <p:txBody>
          <a:bodyPr>
            <a:spAutoFit/>
          </a:bodyPr>
          <a:lstStyle/>
          <a:p>
            <a:r>
              <a:rPr kumimoji="1" lang="zh-CN" altLang="en-US" sz="4800" b="1" dirty="0">
                <a:solidFill>
                  <a:srgbClr val="FFFFFF"/>
                </a:solidFill>
                <a:latin typeface="+mn-ea"/>
                <a:ea typeface="+mn-ea"/>
              </a:rPr>
              <a:t>结论：</a:t>
            </a:r>
            <a:r>
              <a:rPr kumimoji="1" lang="zh-CN" altLang="en-US" sz="4400" b="1" dirty="0">
                <a:latin typeface="+mn-ea"/>
                <a:ea typeface="+mn-ea"/>
              </a:rPr>
              <a:t>尽量采用功能内聚避免逻</a:t>
            </a:r>
            <a:endParaRPr kumimoji="1" lang="zh-CN" altLang="en-US" sz="4400" b="1" dirty="0">
              <a:latin typeface="+mn-ea"/>
              <a:ea typeface="+mn-ea"/>
            </a:endParaRPr>
          </a:p>
          <a:p>
            <a:r>
              <a:rPr kumimoji="1" lang="zh-CN" altLang="en-US" sz="4400" b="1" dirty="0">
                <a:latin typeface="+mn-ea"/>
                <a:ea typeface="+mn-ea"/>
              </a:rPr>
              <a:t>      </a:t>
            </a:r>
            <a:r>
              <a:rPr kumimoji="1" lang="zh-CN" altLang="en-US" sz="4400" b="1" dirty="0" smtClean="0">
                <a:latin typeface="+mn-ea"/>
                <a:ea typeface="+mn-ea"/>
              </a:rPr>
              <a:t> 辑</a:t>
            </a:r>
            <a:r>
              <a:rPr kumimoji="1" lang="zh-CN" altLang="en-US" sz="4400" b="1" dirty="0">
                <a:latin typeface="+mn-ea"/>
                <a:ea typeface="+mn-ea"/>
              </a:rPr>
              <a:t>和偶然内聚。</a:t>
            </a:r>
            <a:r>
              <a:rPr kumimoji="1" lang="zh-CN" altLang="en-US" sz="4800" b="1" dirty="0">
                <a:latin typeface="+mn-ea"/>
                <a:ea typeface="+mn-ea"/>
              </a:rPr>
              <a:t> </a:t>
            </a:r>
            <a:endParaRPr kumimoji="1" lang="zh-CN" altLang="en-US" sz="4800" b="1" dirty="0">
              <a:latin typeface="+mn-ea"/>
              <a:ea typeface="+mn-ea"/>
            </a:endParaRPr>
          </a:p>
        </p:txBody>
      </p:sp>
      <p:grpSp>
        <p:nvGrpSpPr>
          <p:cNvPr id="676867" name="Group 3"/>
          <p:cNvGrpSpPr/>
          <p:nvPr/>
        </p:nvGrpSpPr>
        <p:grpSpPr bwMode="auto">
          <a:xfrm>
            <a:off x="609600" y="3200400"/>
            <a:ext cx="8305800" cy="406400"/>
            <a:chOff x="288" y="768"/>
            <a:chExt cx="5232" cy="256"/>
          </a:xfrm>
        </p:grpSpPr>
        <p:sp>
          <p:nvSpPr>
            <p:cNvPr id="676868" name="Text Box 4"/>
            <p:cNvSpPr txBox="1">
              <a:spLocks noChangeArrowheads="1"/>
            </p:cNvSpPr>
            <p:nvPr/>
          </p:nvSpPr>
          <p:spPr bwMode="auto">
            <a:xfrm>
              <a:off x="288" y="768"/>
              <a:ext cx="816" cy="256"/>
            </a:xfrm>
            <a:prstGeom prst="rect">
              <a:avLst/>
            </a:prstGeom>
            <a:solidFill>
              <a:schemeClr val="accent1"/>
            </a:solidFill>
            <a:ln w="9525">
              <a:solidFill>
                <a:schemeClr val="tx1"/>
              </a:solidFill>
              <a:miter lim="800000"/>
            </a:ln>
            <a:effectLst/>
          </p:spPr>
          <p:txBody>
            <a:bodyPr>
              <a:spAutoFit/>
            </a:bodyPr>
            <a:lstStyle/>
            <a:p>
              <a:r>
                <a:rPr kumimoji="1" lang="zh-CN" altLang="en-US" sz="2000" b="1">
                  <a:solidFill>
                    <a:srgbClr val="FFFFFF"/>
                  </a:solidFill>
                  <a:latin typeface="+mn-ea"/>
                  <a:ea typeface="+mn-ea"/>
                </a:rPr>
                <a:t>偶然内聚</a:t>
              </a:r>
              <a:endParaRPr kumimoji="1" lang="zh-CN" altLang="en-US" sz="2000" b="1">
                <a:solidFill>
                  <a:srgbClr val="FFFFFF"/>
                </a:solidFill>
                <a:latin typeface="+mn-ea"/>
                <a:ea typeface="+mn-ea"/>
              </a:endParaRPr>
            </a:p>
          </p:txBody>
        </p:sp>
        <p:sp>
          <p:nvSpPr>
            <p:cNvPr id="676869" name="Text Box 5"/>
            <p:cNvSpPr txBox="1">
              <a:spLocks noChangeArrowheads="1"/>
            </p:cNvSpPr>
            <p:nvPr/>
          </p:nvSpPr>
          <p:spPr bwMode="auto">
            <a:xfrm>
              <a:off x="1104" y="768"/>
              <a:ext cx="816" cy="256"/>
            </a:xfrm>
            <a:prstGeom prst="rect">
              <a:avLst/>
            </a:prstGeom>
            <a:solidFill>
              <a:schemeClr val="accent1"/>
            </a:solidFill>
            <a:ln w="9525">
              <a:solidFill>
                <a:schemeClr val="tx1"/>
              </a:solidFill>
              <a:miter lim="800000"/>
            </a:ln>
            <a:effectLst/>
          </p:spPr>
          <p:txBody>
            <a:bodyPr>
              <a:spAutoFit/>
            </a:bodyPr>
            <a:lstStyle/>
            <a:p>
              <a:r>
                <a:rPr kumimoji="1" lang="zh-CN" altLang="en-US" sz="2000" b="1">
                  <a:solidFill>
                    <a:srgbClr val="FFFFFF"/>
                  </a:solidFill>
                  <a:latin typeface="+mn-ea"/>
                  <a:ea typeface="+mn-ea"/>
                </a:rPr>
                <a:t>逻辑内聚</a:t>
              </a:r>
              <a:endParaRPr kumimoji="1" lang="zh-CN" altLang="en-US" sz="2000" b="1">
                <a:solidFill>
                  <a:srgbClr val="FFFFFF"/>
                </a:solidFill>
                <a:latin typeface="+mn-ea"/>
                <a:ea typeface="+mn-ea"/>
              </a:endParaRPr>
            </a:p>
          </p:txBody>
        </p:sp>
        <p:sp>
          <p:nvSpPr>
            <p:cNvPr id="676870" name="Text Box 6"/>
            <p:cNvSpPr txBox="1">
              <a:spLocks noChangeArrowheads="1"/>
            </p:cNvSpPr>
            <p:nvPr/>
          </p:nvSpPr>
          <p:spPr bwMode="auto">
            <a:xfrm>
              <a:off x="1824" y="768"/>
              <a:ext cx="816" cy="256"/>
            </a:xfrm>
            <a:prstGeom prst="rect">
              <a:avLst/>
            </a:prstGeom>
            <a:solidFill>
              <a:schemeClr val="accent1"/>
            </a:solidFill>
            <a:ln w="9525">
              <a:solidFill>
                <a:schemeClr val="tx1"/>
              </a:solidFill>
              <a:miter lim="800000"/>
            </a:ln>
            <a:effectLst/>
          </p:spPr>
          <p:txBody>
            <a:bodyPr>
              <a:spAutoFit/>
            </a:bodyPr>
            <a:lstStyle/>
            <a:p>
              <a:r>
                <a:rPr kumimoji="1" lang="zh-CN" altLang="en-US" sz="2000" b="1">
                  <a:solidFill>
                    <a:srgbClr val="FFFFFF"/>
                  </a:solidFill>
                  <a:latin typeface="+mn-ea"/>
                  <a:ea typeface="+mn-ea"/>
                </a:rPr>
                <a:t>时间内聚</a:t>
              </a:r>
              <a:endParaRPr kumimoji="1" lang="zh-CN" altLang="en-US" sz="2000" b="1">
                <a:solidFill>
                  <a:srgbClr val="FFFFFF"/>
                </a:solidFill>
                <a:latin typeface="+mn-ea"/>
                <a:ea typeface="+mn-ea"/>
              </a:endParaRPr>
            </a:p>
          </p:txBody>
        </p:sp>
        <p:sp>
          <p:nvSpPr>
            <p:cNvPr id="676871" name="Text Box 7"/>
            <p:cNvSpPr txBox="1">
              <a:spLocks noChangeArrowheads="1"/>
            </p:cNvSpPr>
            <p:nvPr/>
          </p:nvSpPr>
          <p:spPr bwMode="auto">
            <a:xfrm>
              <a:off x="2544" y="768"/>
              <a:ext cx="816" cy="256"/>
            </a:xfrm>
            <a:prstGeom prst="rect">
              <a:avLst/>
            </a:prstGeom>
            <a:solidFill>
              <a:schemeClr val="accent1"/>
            </a:solidFill>
            <a:ln w="9525">
              <a:solidFill>
                <a:schemeClr val="tx1"/>
              </a:solidFill>
              <a:miter lim="800000"/>
            </a:ln>
            <a:effectLst/>
          </p:spPr>
          <p:txBody>
            <a:bodyPr>
              <a:spAutoFit/>
            </a:bodyPr>
            <a:lstStyle/>
            <a:p>
              <a:r>
                <a:rPr kumimoji="1" lang="zh-CN" altLang="en-US" sz="2000" b="1">
                  <a:solidFill>
                    <a:srgbClr val="FFFFFF"/>
                  </a:solidFill>
                  <a:latin typeface="+mn-ea"/>
                  <a:ea typeface="+mn-ea"/>
                </a:rPr>
                <a:t>过程内聚</a:t>
              </a:r>
              <a:endParaRPr kumimoji="1" lang="zh-CN" altLang="en-US" sz="2000" b="1">
                <a:solidFill>
                  <a:srgbClr val="FFFFFF"/>
                </a:solidFill>
                <a:latin typeface="+mn-ea"/>
                <a:ea typeface="+mn-ea"/>
              </a:endParaRPr>
            </a:p>
          </p:txBody>
        </p:sp>
        <p:sp>
          <p:nvSpPr>
            <p:cNvPr id="676872" name="Text Box 8"/>
            <p:cNvSpPr txBox="1">
              <a:spLocks noChangeArrowheads="1"/>
            </p:cNvSpPr>
            <p:nvPr/>
          </p:nvSpPr>
          <p:spPr bwMode="auto">
            <a:xfrm>
              <a:off x="3264" y="768"/>
              <a:ext cx="816" cy="256"/>
            </a:xfrm>
            <a:prstGeom prst="rect">
              <a:avLst/>
            </a:prstGeom>
            <a:solidFill>
              <a:schemeClr val="accent1"/>
            </a:solidFill>
            <a:ln w="9525">
              <a:solidFill>
                <a:schemeClr val="tx1"/>
              </a:solidFill>
              <a:miter lim="800000"/>
            </a:ln>
            <a:effectLst/>
          </p:spPr>
          <p:txBody>
            <a:bodyPr>
              <a:spAutoFit/>
            </a:bodyPr>
            <a:lstStyle/>
            <a:p>
              <a:r>
                <a:rPr kumimoji="1" lang="zh-CN" altLang="en-US" sz="2000" b="1">
                  <a:solidFill>
                    <a:srgbClr val="FFFFFF"/>
                  </a:solidFill>
                  <a:latin typeface="+mn-ea"/>
                  <a:ea typeface="+mn-ea"/>
                </a:rPr>
                <a:t>通信内聚</a:t>
              </a:r>
              <a:endParaRPr kumimoji="1" lang="zh-CN" altLang="en-US" sz="2000" b="1">
                <a:solidFill>
                  <a:srgbClr val="FFFFFF"/>
                </a:solidFill>
                <a:latin typeface="+mn-ea"/>
                <a:ea typeface="+mn-ea"/>
              </a:endParaRPr>
            </a:p>
          </p:txBody>
        </p:sp>
        <p:sp>
          <p:nvSpPr>
            <p:cNvPr id="676873" name="Text Box 9"/>
            <p:cNvSpPr txBox="1">
              <a:spLocks noChangeArrowheads="1"/>
            </p:cNvSpPr>
            <p:nvPr/>
          </p:nvSpPr>
          <p:spPr bwMode="auto">
            <a:xfrm>
              <a:off x="3984" y="768"/>
              <a:ext cx="816" cy="256"/>
            </a:xfrm>
            <a:prstGeom prst="rect">
              <a:avLst/>
            </a:prstGeom>
            <a:solidFill>
              <a:schemeClr val="accent1"/>
            </a:solidFill>
            <a:ln w="9525">
              <a:solidFill>
                <a:schemeClr val="tx1"/>
              </a:solidFill>
              <a:miter lim="800000"/>
            </a:ln>
            <a:effectLst/>
          </p:spPr>
          <p:txBody>
            <a:bodyPr>
              <a:spAutoFit/>
            </a:bodyPr>
            <a:lstStyle/>
            <a:p>
              <a:r>
                <a:rPr kumimoji="1" lang="zh-CN" altLang="en-US" sz="2000" b="1">
                  <a:solidFill>
                    <a:srgbClr val="FFFFFF"/>
                  </a:solidFill>
                  <a:latin typeface="+mn-ea"/>
                  <a:ea typeface="+mn-ea"/>
                </a:rPr>
                <a:t>顺序内聚</a:t>
              </a:r>
              <a:endParaRPr kumimoji="1" lang="zh-CN" altLang="en-US" sz="2000" b="1">
                <a:solidFill>
                  <a:srgbClr val="FFFFFF"/>
                </a:solidFill>
                <a:latin typeface="+mn-ea"/>
                <a:ea typeface="+mn-ea"/>
              </a:endParaRPr>
            </a:p>
          </p:txBody>
        </p:sp>
        <p:sp>
          <p:nvSpPr>
            <p:cNvPr id="676874" name="Text Box 10"/>
            <p:cNvSpPr txBox="1">
              <a:spLocks noChangeArrowheads="1"/>
            </p:cNvSpPr>
            <p:nvPr/>
          </p:nvSpPr>
          <p:spPr bwMode="auto">
            <a:xfrm>
              <a:off x="4704" y="768"/>
              <a:ext cx="816" cy="256"/>
            </a:xfrm>
            <a:prstGeom prst="rect">
              <a:avLst/>
            </a:prstGeom>
            <a:solidFill>
              <a:schemeClr val="accent1"/>
            </a:solidFill>
            <a:ln w="9525">
              <a:solidFill>
                <a:schemeClr val="tx1"/>
              </a:solidFill>
              <a:miter lim="800000"/>
            </a:ln>
            <a:effectLst/>
          </p:spPr>
          <p:txBody>
            <a:bodyPr>
              <a:spAutoFit/>
            </a:bodyPr>
            <a:lstStyle/>
            <a:p>
              <a:r>
                <a:rPr kumimoji="1" lang="zh-CN" altLang="en-US" sz="2000" b="1">
                  <a:solidFill>
                    <a:srgbClr val="FFFFFF"/>
                  </a:solidFill>
                  <a:latin typeface="+mn-ea"/>
                  <a:ea typeface="+mn-ea"/>
                </a:rPr>
                <a:t>功能内聚</a:t>
              </a:r>
              <a:endParaRPr kumimoji="1" lang="zh-CN" altLang="en-US" sz="2000" b="1">
                <a:solidFill>
                  <a:srgbClr val="FFFFFF"/>
                </a:solidFill>
                <a:latin typeface="+mn-ea"/>
                <a:ea typeface="+mn-ea"/>
              </a:endParaRPr>
            </a:p>
          </p:txBody>
        </p:sp>
      </p:grpSp>
      <p:grpSp>
        <p:nvGrpSpPr>
          <p:cNvPr id="676875" name="Group 11"/>
          <p:cNvGrpSpPr/>
          <p:nvPr/>
        </p:nvGrpSpPr>
        <p:grpSpPr bwMode="auto">
          <a:xfrm>
            <a:off x="457200" y="3835400"/>
            <a:ext cx="8693150" cy="717550"/>
            <a:chOff x="288" y="2928"/>
            <a:chExt cx="5476" cy="452"/>
          </a:xfrm>
        </p:grpSpPr>
        <p:sp>
          <p:nvSpPr>
            <p:cNvPr id="676876" name="Line 12"/>
            <p:cNvSpPr>
              <a:spLocks noChangeShapeType="1"/>
            </p:cNvSpPr>
            <p:nvPr/>
          </p:nvSpPr>
          <p:spPr bwMode="auto">
            <a:xfrm flipH="1">
              <a:off x="768" y="3168"/>
              <a:ext cx="4608" cy="0"/>
            </a:xfrm>
            <a:prstGeom prst="line">
              <a:avLst/>
            </a:prstGeom>
            <a:noFill/>
            <a:ln w="57150">
              <a:solidFill>
                <a:srgbClr val="FFFF00"/>
              </a:solidFill>
              <a:round/>
              <a:tailEnd type="stealth" w="lg" len="lg"/>
            </a:ln>
            <a:effectLst/>
          </p:spPr>
          <p:txBody>
            <a:bodyPr wrap="none" anchor="ctr"/>
            <a:lstStyle/>
            <a:p>
              <a:endParaRPr lang="zh-CN" altLang="en-US">
                <a:latin typeface="+mn-ea"/>
                <a:ea typeface="+mn-ea"/>
              </a:endParaRPr>
            </a:p>
          </p:txBody>
        </p:sp>
        <p:sp>
          <p:nvSpPr>
            <p:cNvPr id="676877" name="Text Box 13"/>
            <p:cNvSpPr txBox="1">
              <a:spLocks noChangeArrowheads="1"/>
            </p:cNvSpPr>
            <p:nvPr/>
          </p:nvSpPr>
          <p:spPr bwMode="auto">
            <a:xfrm>
              <a:off x="5359" y="2928"/>
              <a:ext cx="405" cy="404"/>
            </a:xfrm>
            <a:prstGeom prst="rect">
              <a:avLst/>
            </a:prstGeom>
            <a:noFill/>
            <a:ln w="9525">
              <a:noFill/>
              <a:miter lim="800000"/>
            </a:ln>
            <a:effectLst/>
          </p:spPr>
          <p:txBody>
            <a:bodyPr wrap="none">
              <a:spAutoFit/>
            </a:bodyPr>
            <a:lstStyle/>
            <a:p>
              <a:r>
                <a:rPr kumimoji="1" lang="zh-CN" altLang="en-US" sz="3600" b="1">
                  <a:latin typeface="+mn-ea"/>
                  <a:ea typeface="+mn-ea"/>
                </a:rPr>
                <a:t>高</a:t>
              </a:r>
              <a:endParaRPr kumimoji="1" lang="zh-CN" altLang="en-US" sz="3600" b="1">
                <a:latin typeface="+mn-ea"/>
                <a:ea typeface="+mn-ea"/>
              </a:endParaRPr>
            </a:p>
          </p:txBody>
        </p:sp>
        <p:sp>
          <p:nvSpPr>
            <p:cNvPr id="676878" name="Text Box 14"/>
            <p:cNvSpPr txBox="1">
              <a:spLocks noChangeArrowheads="1"/>
            </p:cNvSpPr>
            <p:nvPr/>
          </p:nvSpPr>
          <p:spPr bwMode="auto">
            <a:xfrm>
              <a:off x="288" y="2976"/>
              <a:ext cx="406" cy="404"/>
            </a:xfrm>
            <a:prstGeom prst="rect">
              <a:avLst/>
            </a:prstGeom>
            <a:noFill/>
            <a:ln w="9525">
              <a:noFill/>
              <a:miter lim="800000"/>
            </a:ln>
            <a:effectLst/>
          </p:spPr>
          <p:txBody>
            <a:bodyPr wrap="none">
              <a:spAutoFit/>
            </a:bodyPr>
            <a:lstStyle/>
            <a:p>
              <a:r>
                <a:rPr kumimoji="1" lang="zh-CN" altLang="en-US" sz="3600" b="1">
                  <a:latin typeface="+mn-ea"/>
                  <a:ea typeface="+mn-ea"/>
                </a:rPr>
                <a:t>低</a:t>
              </a:r>
              <a:endParaRPr kumimoji="1" lang="zh-CN" altLang="en-US" sz="3600" b="1">
                <a:latin typeface="+mn-ea"/>
                <a:ea typeface="+mn-ea"/>
              </a:endParaRPr>
            </a:p>
          </p:txBody>
        </p:sp>
      </p:grpSp>
      <p:sp>
        <p:nvSpPr>
          <p:cNvPr id="676879" name="Rectangle 15"/>
          <p:cNvSpPr>
            <a:spLocks noChangeArrowheads="1"/>
          </p:cNvSpPr>
          <p:nvPr/>
        </p:nvSpPr>
        <p:spPr bwMode="auto">
          <a:xfrm>
            <a:off x="1371600" y="4826000"/>
            <a:ext cx="6858000" cy="976313"/>
          </a:xfrm>
          <a:prstGeom prst="rect">
            <a:avLst/>
          </a:prstGeom>
          <a:solidFill>
            <a:srgbClr val="FF0000"/>
          </a:solidFill>
          <a:ln w="9525" algn="ctr">
            <a:noFill/>
            <a:miter lim="800000"/>
          </a:ln>
          <a:effectLst/>
        </p:spPr>
        <p:txBody>
          <a:bodyPr anchor="ctr"/>
          <a:lstStyle/>
          <a:p>
            <a:pPr algn="ctr"/>
            <a:r>
              <a:rPr lang="zh-CN" altLang="en-US" sz="2800" b="1">
                <a:latin typeface="+mn-ea"/>
                <a:ea typeface="+mn-ea"/>
              </a:rPr>
              <a:t>一个模块一个功能</a:t>
            </a:r>
            <a:endParaRPr lang="zh-CN" altLang="en-US" sz="2800" b="1">
              <a:latin typeface="+mn-ea"/>
              <a:ea typeface="+mn-ea"/>
            </a:endParaRPr>
          </a:p>
          <a:p>
            <a:pPr algn="ctr"/>
            <a:r>
              <a:rPr lang="zh-CN" altLang="en-US" sz="2800" b="1">
                <a:latin typeface="+mn-ea"/>
                <a:ea typeface="+mn-ea"/>
              </a:rPr>
              <a:t>是软件设计人员模块化设计的一条准则</a:t>
            </a:r>
            <a:endParaRPr lang="zh-CN" altLang="en-US" sz="2800" b="1">
              <a:latin typeface="+mn-ea"/>
              <a:ea typeface="+mn-ea"/>
            </a:endParaRPr>
          </a:p>
        </p:txBody>
      </p:sp>
    </p:spTree>
  </p:cSld>
  <p:clrMapOvr>
    <a:masterClrMapping/>
  </p:clrMapOvr>
  <p:transition>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76866"/>
                                        </p:tgtEl>
                                        <p:attrNameLst>
                                          <p:attrName>style.visibility</p:attrName>
                                        </p:attrNameLst>
                                      </p:cBhvr>
                                      <p:to>
                                        <p:strVal val="visible"/>
                                      </p:to>
                                    </p:set>
                                    <p:anim calcmode="lin" valueType="num">
                                      <p:cBhvr additive="base">
                                        <p:cTn id="7" dur="500" fill="hold"/>
                                        <p:tgtEl>
                                          <p:spTgt spid="676866"/>
                                        </p:tgtEl>
                                        <p:attrNameLst>
                                          <p:attrName>ppt_x</p:attrName>
                                        </p:attrNameLst>
                                      </p:cBhvr>
                                      <p:tavLst>
                                        <p:tav tm="0">
                                          <p:val>
                                            <p:strVal val="0-#ppt_w/2"/>
                                          </p:val>
                                        </p:tav>
                                        <p:tav tm="100000">
                                          <p:val>
                                            <p:strVal val="#ppt_x"/>
                                          </p:val>
                                        </p:tav>
                                      </p:tavLst>
                                    </p:anim>
                                    <p:anim calcmode="lin" valueType="num">
                                      <p:cBhvr additive="base">
                                        <p:cTn id="8" dur="500" fill="hold"/>
                                        <p:tgtEl>
                                          <p:spTgt spid="67686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676875"/>
                                        </p:tgtEl>
                                        <p:attrNameLst>
                                          <p:attrName>style.visibility</p:attrName>
                                        </p:attrNameLst>
                                      </p:cBhvr>
                                      <p:to>
                                        <p:strVal val="visible"/>
                                      </p:to>
                                    </p:set>
                                    <p:anim calcmode="lin" valueType="num">
                                      <p:cBhvr additive="base">
                                        <p:cTn id="13" dur="500" fill="hold"/>
                                        <p:tgtEl>
                                          <p:spTgt spid="676875"/>
                                        </p:tgtEl>
                                        <p:attrNameLst>
                                          <p:attrName>ppt_x</p:attrName>
                                        </p:attrNameLst>
                                      </p:cBhvr>
                                      <p:tavLst>
                                        <p:tav tm="0">
                                          <p:val>
                                            <p:strVal val="1+#ppt_w/2"/>
                                          </p:val>
                                        </p:tav>
                                        <p:tav tm="100000">
                                          <p:val>
                                            <p:strVal val="#ppt_x"/>
                                          </p:val>
                                        </p:tav>
                                      </p:tavLst>
                                    </p:anim>
                                    <p:anim calcmode="lin" valueType="num">
                                      <p:cBhvr additive="base">
                                        <p:cTn id="14" dur="500" fill="hold"/>
                                        <p:tgtEl>
                                          <p:spTgt spid="676875"/>
                                        </p:tgtEl>
                                        <p:attrNameLst>
                                          <p:attrName>ppt_y</p:attrName>
                                        </p:attrNameLst>
                                      </p:cBhvr>
                                      <p:tavLst>
                                        <p:tav tm="0">
                                          <p:val>
                                            <p:strVal val="#ppt_y"/>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676867"/>
                                        </p:tgtEl>
                                        <p:attrNameLst>
                                          <p:attrName>style.visibility</p:attrName>
                                        </p:attrNameLst>
                                      </p:cBhvr>
                                      <p:to>
                                        <p:strVal val="visible"/>
                                      </p:to>
                                    </p:set>
                                    <p:anim calcmode="lin" valueType="num">
                                      <p:cBhvr additive="base">
                                        <p:cTn id="17" dur="500" fill="hold"/>
                                        <p:tgtEl>
                                          <p:spTgt spid="676867"/>
                                        </p:tgtEl>
                                        <p:attrNameLst>
                                          <p:attrName>ppt_x</p:attrName>
                                        </p:attrNameLst>
                                      </p:cBhvr>
                                      <p:tavLst>
                                        <p:tav tm="0">
                                          <p:val>
                                            <p:strVal val="#ppt_x"/>
                                          </p:val>
                                        </p:tav>
                                        <p:tav tm="100000">
                                          <p:val>
                                            <p:strVal val="#ppt_x"/>
                                          </p:val>
                                        </p:tav>
                                      </p:tavLst>
                                    </p:anim>
                                    <p:anim calcmode="lin" valueType="num">
                                      <p:cBhvr additive="base">
                                        <p:cTn id="18" dur="500" fill="hold"/>
                                        <p:tgtEl>
                                          <p:spTgt spid="676867"/>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676879"/>
                                        </p:tgtEl>
                                        <p:attrNameLst>
                                          <p:attrName>style.visibility</p:attrName>
                                        </p:attrNameLst>
                                      </p:cBhvr>
                                      <p:to>
                                        <p:strVal val="visible"/>
                                      </p:to>
                                    </p:set>
                                    <p:anim calcmode="lin" valueType="num">
                                      <p:cBhvr additive="base">
                                        <p:cTn id="23" dur="500" fill="hold"/>
                                        <p:tgtEl>
                                          <p:spTgt spid="676879"/>
                                        </p:tgtEl>
                                        <p:attrNameLst>
                                          <p:attrName>ppt_x</p:attrName>
                                        </p:attrNameLst>
                                      </p:cBhvr>
                                      <p:tavLst>
                                        <p:tav tm="0">
                                          <p:val>
                                            <p:strVal val="#ppt_x"/>
                                          </p:val>
                                        </p:tav>
                                        <p:tav tm="100000">
                                          <p:val>
                                            <p:strVal val="#ppt_x"/>
                                          </p:val>
                                        </p:tav>
                                      </p:tavLst>
                                    </p:anim>
                                    <p:anim calcmode="lin" valueType="num">
                                      <p:cBhvr additive="base">
                                        <p:cTn id="24" dur="500" fill="hold"/>
                                        <p:tgtEl>
                                          <p:spTgt spid="67687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6866" grpId="0" animBg="1" autoUpdateAnimBg="0"/>
      <p:bldP spid="676879"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3"/>
          <p:cNvSpPr>
            <a:spLocks noGrp="1"/>
          </p:cNvSpPr>
          <p:nvPr>
            <p:ph type="dt" sz="half" idx="10"/>
          </p:nvPr>
        </p:nvSpPr>
        <p:spPr/>
        <p:txBody>
          <a:bodyPr/>
          <a:lstStyle/>
          <a:p>
            <a:fld id="{C0254CD2-6CC6-4C4B-A64C-FAB1E2B2B1E1}" type="datetime1">
              <a:rPr lang="zh-CN" altLang="en-US"/>
            </a:fld>
            <a:endParaRPr lang="en-US" altLang="zh-CN"/>
          </a:p>
        </p:txBody>
      </p:sp>
      <p:sp>
        <p:nvSpPr>
          <p:cNvPr id="6" name="灯片编号占位符 4"/>
          <p:cNvSpPr>
            <a:spLocks noGrp="1"/>
          </p:cNvSpPr>
          <p:nvPr>
            <p:ph type="sldNum" sz="quarter" idx="11"/>
          </p:nvPr>
        </p:nvSpPr>
        <p:spPr/>
        <p:txBody>
          <a:bodyPr/>
          <a:lstStyle/>
          <a:p>
            <a:fld id="{F23DA755-48EC-47A4-BF3C-25A9902B1C1D}" type="slidenum">
              <a:rPr lang="en-US" altLang="zh-CN"/>
            </a:fld>
            <a:endParaRPr lang="en-US" altLang="zh-CN"/>
          </a:p>
        </p:txBody>
      </p:sp>
      <p:sp>
        <p:nvSpPr>
          <p:cNvPr id="541698" name="Rectangle 2"/>
          <p:cNvSpPr>
            <a:spLocks noGrp="1" noChangeArrowheads="1"/>
          </p:cNvSpPr>
          <p:nvPr>
            <p:ph type="title"/>
          </p:nvPr>
        </p:nvSpPr>
        <p:spPr>
          <a:xfrm>
            <a:off x="3276600" y="0"/>
            <a:ext cx="5514975" cy="990600"/>
          </a:xfrm>
        </p:spPr>
        <p:txBody>
          <a:bodyPr/>
          <a:lstStyle/>
          <a:p>
            <a:pPr algn="l"/>
            <a:r>
              <a:rPr lang="en-US" altLang="zh-CN">
                <a:ea typeface="华文中宋" panose="02010600040101010101" pitchFamily="2" charset="-122"/>
              </a:rPr>
              <a:t>4.2.4 </a:t>
            </a:r>
            <a:r>
              <a:rPr lang="zh-CN" altLang="en-US">
                <a:ea typeface="华文中宋" panose="02010600040101010101" pitchFamily="2" charset="-122"/>
              </a:rPr>
              <a:t>好的软件设计特性</a:t>
            </a:r>
            <a:endParaRPr lang="zh-CN" altLang="en-US">
              <a:ea typeface="华文中宋" panose="02010600040101010101" pitchFamily="2" charset="-122"/>
            </a:endParaRPr>
          </a:p>
        </p:txBody>
      </p:sp>
      <p:sp>
        <p:nvSpPr>
          <p:cNvPr id="541699" name="Rectangle 3"/>
          <p:cNvSpPr>
            <a:spLocks noGrp="1" noChangeArrowheads="1"/>
          </p:cNvSpPr>
          <p:nvPr>
            <p:ph type="body" idx="1"/>
          </p:nvPr>
        </p:nvSpPr>
        <p:spPr>
          <a:xfrm>
            <a:off x="1252538" y="1333500"/>
            <a:ext cx="7029450" cy="4191000"/>
          </a:xfrm>
        </p:spPr>
        <p:txBody>
          <a:bodyPr/>
          <a:lstStyle/>
          <a:p>
            <a:r>
              <a:rPr lang="en-US" altLang="zh-CN" b="0" dirty="0">
                <a:solidFill>
                  <a:schemeClr val="tx2"/>
                </a:solidFill>
              </a:rPr>
              <a:t>1. </a:t>
            </a:r>
            <a:r>
              <a:rPr lang="zh-CN" altLang="en-US" b="0" dirty="0">
                <a:solidFill>
                  <a:schemeClr val="tx2"/>
                </a:solidFill>
              </a:rPr>
              <a:t>改进软件结构，提高模块独立性</a:t>
            </a:r>
            <a:endParaRPr lang="zh-CN" altLang="en-US" b="0" dirty="0">
              <a:solidFill>
                <a:schemeClr val="tx2"/>
              </a:solidFill>
            </a:endParaRPr>
          </a:p>
          <a:p>
            <a:r>
              <a:rPr lang="en-US" altLang="zh-CN" b="0" dirty="0">
                <a:solidFill>
                  <a:schemeClr val="tx2"/>
                </a:solidFill>
              </a:rPr>
              <a:t>2. </a:t>
            </a:r>
            <a:r>
              <a:rPr lang="zh-CN" altLang="en-US" b="0" dirty="0">
                <a:solidFill>
                  <a:schemeClr val="tx2"/>
                </a:solidFill>
              </a:rPr>
              <a:t>模块规模适中</a:t>
            </a:r>
            <a:endParaRPr lang="zh-CN" altLang="en-US" b="0" dirty="0">
              <a:solidFill>
                <a:schemeClr val="tx2"/>
              </a:solidFill>
            </a:endParaRPr>
          </a:p>
          <a:p>
            <a:r>
              <a:rPr lang="en-US" altLang="zh-CN" b="0" dirty="0">
                <a:solidFill>
                  <a:schemeClr val="tx2"/>
                </a:solidFill>
              </a:rPr>
              <a:t>3. </a:t>
            </a:r>
            <a:r>
              <a:rPr lang="zh-CN" altLang="en-US" b="0" dirty="0">
                <a:solidFill>
                  <a:schemeClr val="tx2"/>
                </a:solidFill>
              </a:rPr>
              <a:t>深度、宽度、扇出和扇入</a:t>
            </a:r>
            <a:endParaRPr lang="zh-CN" altLang="en-US" b="0" dirty="0">
              <a:solidFill>
                <a:schemeClr val="tx2"/>
              </a:solidFill>
            </a:endParaRPr>
          </a:p>
          <a:p>
            <a:r>
              <a:rPr lang="en-US" altLang="zh-CN" b="0" dirty="0">
                <a:solidFill>
                  <a:schemeClr val="tx2"/>
                </a:solidFill>
              </a:rPr>
              <a:t>4. </a:t>
            </a:r>
            <a:r>
              <a:rPr lang="zh-CN" altLang="en-US" b="0" dirty="0">
                <a:solidFill>
                  <a:schemeClr val="tx2"/>
                </a:solidFill>
              </a:rPr>
              <a:t>模块的作用域应该在控制域之内</a:t>
            </a:r>
            <a:endParaRPr lang="zh-CN" altLang="en-US" b="0" dirty="0">
              <a:solidFill>
                <a:schemeClr val="tx2"/>
              </a:solidFill>
            </a:endParaRPr>
          </a:p>
          <a:p>
            <a:r>
              <a:rPr lang="en-US" altLang="zh-CN" b="0" dirty="0">
                <a:solidFill>
                  <a:schemeClr val="tx2"/>
                </a:solidFill>
              </a:rPr>
              <a:t>5. </a:t>
            </a:r>
            <a:r>
              <a:rPr lang="zh-CN" altLang="en-US" b="0" dirty="0">
                <a:solidFill>
                  <a:schemeClr val="tx2"/>
                </a:solidFill>
              </a:rPr>
              <a:t>降低模块接口的复杂性</a:t>
            </a:r>
            <a:endParaRPr lang="zh-CN" altLang="en-US" b="0" dirty="0">
              <a:solidFill>
                <a:schemeClr val="tx2"/>
              </a:solidFill>
            </a:endParaRPr>
          </a:p>
          <a:p>
            <a:r>
              <a:rPr lang="en-US" altLang="zh-CN" b="0" dirty="0">
                <a:solidFill>
                  <a:schemeClr val="tx2"/>
                </a:solidFill>
              </a:rPr>
              <a:t>6. </a:t>
            </a:r>
            <a:r>
              <a:rPr lang="zh-CN" altLang="en-US" b="0" dirty="0">
                <a:solidFill>
                  <a:schemeClr val="tx2"/>
                </a:solidFill>
              </a:rPr>
              <a:t>模块功能可以预测</a:t>
            </a:r>
            <a:endParaRPr lang="zh-CN" altLang="en-US" b="0" dirty="0">
              <a:solidFill>
                <a:schemeClr val="tx2"/>
              </a:solidFill>
            </a:endParaRPr>
          </a:p>
        </p:txBody>
      </p:sp>
      <p:sp>
        <p:nvSpPr>
          <p:cNvPr id="541700" name="Rectangle 4"/>
          <p:cNvSpPr>
            <a:spLocks noChangeArrowheads="1"/>
          </p:cNvSpPr>
          <p:nvPr/>
        </p:nvSpPr>
        <p:spPr bwMode="auto">
          <a:xfrm>
            <a:off x="685800" y="4876800"/>
            <a:ext cx="7391400" cy="1052513"/>
          </a:xfrm>
          <a:prstGeom prst="rect">
            <a:avLst/>
          </a:prstGeom>
          <a:solidFill>
            <a:srgbClr val="FF0000"/>
          </a:solidFill>
          <a:ln w="9525" algn="ctr">
            <a:noFill/>
            <a:miter lim="800000"/>
          </a:ln>
          <a:effectLst/>
        </p:spPr>
        <p:txBody>
          <a:bodyPr anchor="ctr"/>
          <a:lstStyle/>
          <a:p>
            <a:pPr algn="ctr"/>
            <a:r>
              <a:rPr lang="zh-CN" altLang="en-US" sz="2800" b="1">
                <a:solidFill>
                  <a:schemeClr val="bg1"/>
                </a:solidFill>
                <a:ea typeface="黑体" panose="02010609060101010101" charset="-122"/>
              </a:rPr>
              <a:t>目的：帮助改进软件设计，提高软件质量</a:t>
            </a:r>
            <a:endParaRPr lang="zh-CN" altLang="en-US" sz="2800" b="1">
              <a:solidFill>
                <a:schemeClr val="bg1"/>
              </a:solidFill>
              <a:ea typeface="黑体" panose="02010609060101010101" charset="-122"/>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6" name="日期占位符 3"/>
          <p:cNvSpPr>
            <a:spLocks noGrp="1"/>
          </p:cNvSpPr>
          <p:nvPr>
            <p:ph type="dt" sz="half" idx="10"/>
          </p:nvPr>
        </p:nvSpPr>
        <p:spPr/>
        <p:txBody>
          <a:bodyPr/>
          <a:lstStyle/>
          <a:p>
            <a:fld id="{09CC1378-9CC0-44D6-9015-1DE10B5F8BA4}" type="datetime1">
              <a:rPr lang="zh-CN" altLang="en-US"/>
            </a:fld>
            <a:endParaRPr lang="en-US" altLang="zh-CN"/>
          </a:p>
        </p:txBody>
      </p:sp>
      <p:sp>
        <p:nvSpPr>
          <p:cNvPr id="48" name="灯片编号占位符 5"/>
          <p:cNvSpPr>
            <a:spLocks noGrp="1"/>
          </p:cNvSpPr>
          <p:nvPr>
            <p:ph type="sldNum" sz="quarter" idx="12"/>
          </p:nvPr>
        </p:nvSpPr>
        <p:spPr/>
        <p:txBody>
          <a:bodyPr/>
          <a:lstStyle/>
          <a:p>
            <a:fld id="{BFA23BCF-D2C8-4A2E-9F60-3F19107B181D}" type="slidenum">
              <a:rPr lang="en-US" altLang="zh-CN"/>
            </a:fld>
            <a:endParaRPr lang="en-US" altLang="zh-CN"/>
          </a:p>
        </p:txBody>
      </p:sp>
      <p:sp>
        <p:nvSpPr>
          <p:cNvPr id="678914" name="Rectangle 2"/>
          <p:cNvSpPr>
            <a:spLocks noGrp="1" noChangeArrowheads="1"/>
          </p:cNvSpPr>
          <p:nvPr>
            <p:ph type="body" idx="1"/>
          </p:nvPr>
        </p:nvSpPr>
        <p:spPr>
          <a:xfrm>
            <a:off x="0" y="0"/>
            <a:ext cx="9144000" cy="2362200"/>
          </a:xfrm>
          <a:solidFill>
            <a:srgbClr val="0000FF"/>
          </a:solidFill>
        </p:spPr>
        <p:txBody>
          <a:bodyPr/>
          <a:lstStyle/>
          <a:p>
            <a:pPr>
              <a:buFontTx/>
              <a:buNone/>
            </a:pPr>
            <a:r>
              <a:rPr lang="zh-CN" altLang="en-US" sz="3600" b="0" dirty="0">
                <a:solidFill>
                  <a:srgbClr val="FFFFFF"/>
                </a:solidFill>
                <a:latin typeface="黑体" panose="02010609060101010101" charset="-122"/>
              </a:rPr>
              <a:t>一、改进软件结构，提高模块独立性</a:t>
            </a:r>
            <a:endParaRPr lang="zh-CN" altLang="en-US" sz="3600" b="0" dirty="0">
              <a:solidFill>
                <a:srgbClr val="FFFFFF"/>
              </a:solidFill>
              <a:latin typeface="黑体" panose="02010609060101010101" charset="-122"/>
            </a:endParaRPr>
          </a:p>
          <a:p>
            <a:pPr>
              <a:buFontTx/>
              <a:buNone/>
            </a:pPr>
            <a:r>
              <a:rPr lang="zh-CN" altLang="en-US" sz="3600" b="0" dirty="0">
                <a:solidFill>
                  <a:srgbClr val="FFFFFF"/>
                </a:solidFill>
                <a:latin typeface="黑体" panose="02010609060101010101" charset="-122"/>
              </a:rPr>
              <a:t>    </a:t>
            </a:r>
            <a:r>
              <a:rPr lang="en-US" altLang="zh-CN" sz="3600" b="0" dirty="0">
                <a:solidFill>
                  <a:srgbClr val="FFFFFF"/>
                </a:solidFill>
                <a:latin typeface="黑体" panose="02010609060101010101" charset="-122"/>
              </a:rPr>
              <a:t>1.</a:t>
            </a:r>
            <a:r>
              <a:rPr lang="zh-CN" altLang="en-US" sz="3600" b="0" dirty="0">
                <a:solidFill>
                  <a:srgbClr val="FFFFFF"/>
                </a:solidFill>
                <a:latin typeface="黑体" panose="02010609060101010101" charset="-122"/>
              </a:rPr>
              <a:t>审查软件结构是否合理</a:t>
            </a:r>
            <a:endParaRPr lang="zh-CN" altLang="en-US" sz="3600" b="0" dirty="0">
              <a:solidFill>
                <a:srgbClr val="FFFFFF"/>
              </a:solidFill>
              <a:latin typeface="黑体" panose="02010609060101010101" charset="-122"/>
            </a:endParaRPr>
          </a:p>
          <a:p>
            <a:pPr>
              <a:buFontTx/>
              <a:buNone/>
            </a:pPr>
            <a:endParaRPr lang="en-US" altLang="zh-CN" sz="3600" b="0" dirty="0">
              <a:solidFill>
                <a:srgbClr val="FFFFFF"/>
              </a:solidFill>
              <a:latin typeface="黑体" panose="02010609060101010101" charset="-122"/>
            </a:endParaRPr>
          </a:p>
        </p:txBody>
      </p:sp>
      <p:grpSp>
        <p:nvGrpSpPr>
          <p:cNvPr id="678958" name="Group 46"/>
          <p:cNvGrpSpPr/>
          <p:nvPr/>
        </p:nvGrpSpPr>
        <p:grpSpPr bwMode="auto">
          <a:xfrm>
            <a:off x="381000" y="2971800"/>
            <a:ext cx="2438400" cy="2667000"/>
            <a:chOff x="240" y="1872"/>
            <a:chExt cx="1536" cy="1680"/>
          </a:xfrm>
        </p:grpSpPr>
        <p:sp>
          <p:nvSpPr>
            <p:cNvPr id="678916" name="Oval 4"/>
            <p:cNvSpPr>
              <a:spLocks noChangeArrowheads="1"/>
            </p:cNvSpPr>
            <p:nvPr/>
          </p:nvSpPr>
          <p:spPr bwMode="auto">
            <a:xfrm>
              <a:off x="960" y="2400"/>
              <a:ext cx="288" cy="240"/>
            </a:xfrm>
            <a:prstGeom prst="ellipse">
              <a:avLst/>
            </a:prstGeom>
            <a:solidFill>
              <a:schemeClr val="tx1"/>
            </a:solidFill>
            <a:ln w="9525">
              <a:solidFill>
                <a:schemeClr val="tx1"/>
              </a:solidFill>
              <a:round/>
            </a:ln>
            <a:effectLst/>
          </p:spPr>
          <p:txBody>
            <a:bodyPr wrap="none" anchor="ctr"/>
            <a:lstStyle/>
            <a:p>
              <a:endParaRPr lang="zh-CN" altLang="en-US"/>
            </a:p>
          </p:txBody>
        </p:sp>
        <p:sp>
          <p:nvSpPr>
            <p:cNvPr id="678917" name="Oval 5"/>
            <p:cNvSpPr>
              <a:spLocks noChangeArrowheads="1"/>
            </p:cNvSpPr>
            <p:nvPr/>
          </p:nvSpPr>
          <p:spPr bwMode="auto">
            <a:xfrm>
              <a:off x="576" y="2832"/>
              <a:ext cx="288" cy="240"/>
            </a:xfrm>
            <a:prstGeom prst="ellipse">
              <a:avLst/>
            </a:prstGeom>
            <a:solidFill>
              <a:schemeClr val="tx1"/>
            </a:solidFill>
            <a:ln w="9525">
              <a:solidFill>
                <a:schemeClr val="tx1"/>
              </a:solidFill>
              <a:round/>
            </a:ln>
            <a:effectLst/>
          </p:spPr>
          <p:txBody>
            <a:bodyPr wrap="none" anchor="ctr"/>
            <a:lstStyle/>
            <a:p>
              <a:endParaRPr lang="zh-CN" altLang="en-US"/>
            </a:p>
          </p:txBody>
        </p:sp>
        <p:sp>
          <p:nvSpPr>
            <p:cNvPr id="678918" name="Oval 6"/>
            <p:cNvSpPr>
              <a:spLocks noChangeArrowheads="1"/>
            </p:cNvSpPr>
            <p:nvPr/>
          </p:nvSpPr>
          <p:spPr bwMode="auto">
            <a:xfrm>
              <a:off x="1488" y="3312"/>
              <a:ext cx="288" cy="240"/>
            </a:xfrm>
            <a:prstGeom prst="ellipse">
              <a:avLst/>
            </a:prstGeom>
            <a:solidFill>
              <a:schemeClr val="tx1"/>
            </a:solidFill>
            <a:ln w="9525">
              <a:solidFill>
                <a:schemeClr val="tx1"/>
              </a:solidFill>
              <a:round/>
            </a:ln>
            <a:effectLst/>
          </p:spPr>
          <p:txBody>
            <a:bodyPr wrap="none" anchor="ctr"/>
            <a:lstStyle/>
            <a:p>
              <a:endParaRPr lang="zh-CN" altLang="en-US"/>
            </a:p>
          </p:txBody>
        </p:sp>
        <p:sp>
          <p:nvSpPr>
            <p:cNvPr id="678919" name="Oval 7"/>
            <p:cNvSpPr>
              <a:spLocks noChangeArrowheads="1"/>
            </p:cNvSpPr>
            <p:nvPr/>
          </p:nvSpPr>
          <p:spPr bwMode="auto">
            <a:xfrm>
              <a:off x="1056" y="3312"/>
              <a:ext cx="288" cy="240"/>
            </a:xfrm>
            <a:prstGeom prst="ellipse">
              <a:avLst/>
            </a:prstGeom>
            <a:solidFill>
              <a:schemeClr val="tx1"/>
            </a:solidFill>
            <a:ln w="9525">
              <a:solidFill>
                <a:schemeClr val="tx1"/>
              </a:solidFill>
              <a:round/>
            </a:ln>
            <a:effectLst/>
          </p:spPr>
          <p:txBody>
            <a:bodyPr wrap="none" anchor="ctr"/>
            <a:lstStyle/>
            <a:p>
              <a:endParaRPr lang="zh-CN" altLang="en-US"/>
            </a:p>
          </p:txBody>
        </p:sp>
        <p:sp>
          <p:nvSpPr>
            <p:cNvPr id="678920" name="Oval 8"/>
            <p:cNvSpPr>
              <a:spLocks noChangeArrowheads="1"/>
            </p:cNvSpPr>
            <p:nvPr/>
          </p:nvSpPr>
          <p:spPr bwMode="auto">
            <a:xfrm>
              <a:off x="624" y="3312"/>
              <a:ext cx="288" cy="240"/>
            </a:xfrm>
            <a:prstGeom prst="ellipse">
              <a:avLst/>
            </a:prstGeom>
            <a:solidFill>
              <a:schemeClr val="tx1"/>
            </a:solidFill>
            <a:ln w="9525">
              <a:solidFill>
                <a:schemeClr val="tx1"/>
              </a:solidFill>
              <a:round/>
            </a:ln>
            <a:effectLst/>
          </p:spPr>
          <p:txBody>
            <a:bodyPr wrap="none" anchor="ctr"/>
            <a:lstStyle/>
            <a:p>
              <a:endParaRPr lang="zh-CN" altLang="en-US"/>
            </a:p>
          </p:txBody>
        </p:sp>
        <p:sp>
          <p:nvSpPr>
            <p:cNvPr id="678921" name="Oval 9"/>
            <p:cNvSpPr>
              <a:spLocks noChangeArrowheads="1"/>
            </p:cNvSpPr>
            <p:nvPr/>
          </p:nvSpPr>
          <p:spPr bwMode="auto">
            <a:xfrm>
              <a:off x="240" y="3312"/>
              <a:ext cx="288" cy="240"/>
            </a:xfrm>
            <a:prstGeom prst="ellipse">
              <a:avLst/>
            </a:prstGeom>
            <a:solidFill>
              <a:schemeClr val="tx1"/>
            </a:solidFill>
            <a:ln w="9525">
              <a:solidFill>
                <a:schemeClr val="tx1"/>
              </a:solidFill>
              <a:round/>
            </a:ln>
            <a:effectLst/>
          </p:spPr>
          <p:txBody>
            <a:bodyPr wrap="none" anchor="ctr"/>
            <a:lstStyle/>
            <a:p>
              <a:endParaRPr lang="zh-CN" altLang="en-US"/>
            </a:p>
          </p:txBody>
        </p:sp>
        <p:sp>
          <p:nvSpPr>
            <p:cNvPr id="678922" name="Oval 10"/>
            <p:cNvSpPr>
              <a:spLocks noChangeArrowheads="1"/>
            </p:cNvSpPr>
            <p:nvPr/>
          </p:nvSpPr>
          <p:spPr bwMode="auto">
            <a:xfrm>
              <a:off x="1152" y="2832"/>
              <a:ext cx="288" cy="240"/>
            </a:xfrm>
            <a:prstGeom prst="ellipse">
              <a:avLst/>
            </a:prstGeom>
            <a:solidFill>
              <a:schemeClr val="tx1"/>
            </a:solidFill>
            <a:ln w="9525">
              <a:solidFill>
                <a:schemeClr val="tx1"/>
              </a:solidFill>
              <a:round/>
            </a:ln>
            <a:effectLst/>
          </p:spPr>
          <p:txBody>
            <a:bodyPr wrap="none" anchor="ctr"/>
            <a:lstStyle/>
            <a:p>
              <a:endParaRPr lang="zh-CN" altLang="en-US"/>
            </a:p>
          </p:txBody>
        </p:sp>
        <p:sp>
          <p:nvSpPr>
            <p:cNvPr id="678923" name="Line 11"/>
            <p:cNvSpPr>
              <a:spLocks noChangeShapeType="1"/>
            </p:cNvSpPr>
            <p:nvPr/>
          </p:nvSpPr>
          <p:spPr bwMode="auto">
            <a:xfrm flipH="1">
              <a:off x="816" y="2640"/>
              <a:ext cx="192" cy="192"/>
            </a:xfrm>
            <a:prstGeom prst="line">
              <a:avLst/>
            </a:prstGeom>
            <a:noFill/>
            <a:ln w="9525">
              <a:solidFill>
                <a:schemeClr val="tx1"/>
              </a:solidFill>
              <a:round/>
            </a:ln>
            <a:effectLst/>
          </p:spPr>
          <p:txBody>
            <a:bodyPr wrap="none"/>
            <a:lstStyle/>
            <a:p>
              <a:endParaRPr lang="zh-CN" altLang="en-US"/>
            </a:p>
          </p:txBody>
        </p:sp>
        <p:sp>
          <p:nvSpPr>
            <p:cNvPr id="678924" name="Line 12"/>
            <p:cNvSpPr>
              <a:spLocks noChangeShapeType="1"/>
            </p:cNvSpPr>
            <p:nvPr/>
          </p:nvSpPr>
          <p:spPr bwMode="auto">
            <a:xfrm>
              <a:off x="1104" y="2640"/>
              <a:ext cx="96" cy="192"/>
            </a:xfrm>
            <a:prstGeom prst="line">
              <a:avLst/>
            </a:prstGeom>
            <a:noFill/>
            <a:ln w="9525">
              <a:solidFill>
                <a:schemeClr val="tx1"/>
              </a:solidFill>
              <a:round/>
            </a:ln>
            <a:effectLst/>
          </p:spPr>
          <p:txBody>
            <a:bodyPr wrap="none"/>
            <a:lstStyle/>
            <a:p>
              <a:endParaRPr lang="zh-CN" altLang="en-US"/>
            </a:p>
          </p:txBody>
        </p:sp>
        <p:sp>
          <p:nvSpPr>
            <p:cNvPr id="678925" name="Line 13"/>
            <p:cNvSpPr>
              <a:spLocks noChangeShapeType="1"/>
            </p:cNvSpPr>
            <p:nvPr/>
          </p:nvSpPr>
          <p:spPr bwMode="auto">
            <a:xfrm flipH="1">
              <a:off x="432" y="3072"/>
              <a:ext cx="144" cy="192"/>
            </a:xfrm>
            <a:prstGeom prst="line">
              <a:avLst/>
            </a:prstGeom>
            <a:noFill/>
            <a:ln w="9525">
              <a:solidFill>
                <a:schemeClr val="tx1"/>
              </a:solidFill>
              <a:round/>
            </a:ln>
            <a:effectLst/>
          </p:spPr>
          <p:txBody>
            <a:bodyPr wrap="none"/>
            <a:lstStyle/>
            <a:p>
              <a:endParaRPr lang="zh-CN" altLang="en-US"/>
            </a:p>
          </p:txBody>
        </p:sp>
        <p:sp>
          <p:nvSpPr>
            <p:cNvPr id="678926" name="Line 14"/>
            <p:cNvSpPr>
              <a:spLocks noChangeShapeType="1"/>
            </p:cNvSpPr>
            <p:nvPr/>
          </p:nvSpPr>
          <p:spPr bwMode="auto">
            <a:xfrm>
              <a:off x="720" y="3072"/>
              <a:ext cx="48" cy="192"/>
            </a:xfrm>
            <a:prstGeom prst="line">
              <a:avLst/>
            </a:prstGeom>
            <a:noFill/>
            <a:ln w="9525">
              <a:solidFill>
                <a:schemeClr val="tx1"/>
              </a:solidFill>
              <a:round/>
            </a:ln>
            <a:effectLst/>
          </p:spPr>
          <p:txBody>
            <a:bodyPr wrap="none"/>
            <a:lstStyle/>
            <a:p>
              <a:endParaRPr lang="zh-CN" altLang="en-US"/>
            </a:p>
          </p:txBody>
        </p:sp>
        <p:sp>
          <p:nvSpPr>
            <p:cNvPr id="678927" name="Line 15"/>
            <p:cNvSpPr>
              <a:spLocks noChangeShapeType="1"/>
            </p:cNvSpPr>
            <p:nvPr/>
          </p:nvSpPr>
          <p:spPr bwMode="auto">
            <a:xfrm flipH="1">
              <a:off x="1104" y="3120"/>
              <a:ext cx="96" cy="192"/>
            </a:xfrm>
            <a:prstGeom prst="line">
              <a:avLst/>
            </a:prstGeom>
            <a:noFill/>
            <a:ln w="9525">
              <a:solidFill>
                <a:schemeClr val="tx1"/>
              </a:solidFill>
              <a:round/>
            </a:ln>
            <a:effectLst/>
          </p:spPr>
          <p:txBody>
            <a:bodyPr wrap="none"/>
            <a:lstStyle/>
            <a:p>
              <a:endParaRPr lang="zh-CN" altLang="en-US"/>
            </a:p>
          </p:txBody>
        </p:sp>
        <p:sp>
          <p:nvSpPr>
            <p:cNvPr id="678928" name="Line 16"/>
            <p:cNvSpPr>
              <a:spLocks noChangeShapeType="1"/>
            </p:cNvSpPr>
            <p:nvPr/>
          </p:nvSpPr>
          <p:spPr bwMode="auto">
            <a:xfrm>
              <a:off x="1392" y="3072"/>
              <a:ext cx="144" cy="240"/>
            </a:xfrm>
            <a:prstGeom prst="line">
              <a:avLst/>
            </a:prstGeom>
            <a:noFill/>
            <a:ln w="9525">
              <a:solidFill>
                <a:schemeClr val="tx1"/>
              </a:solidFill>
              <a:round/>
            </a:ln>
            <a:effectLst/>
          </p:spPr>
          <p:txBody>
            <a:bodyPr wrap="none"/>
            <a:lstStyle/>
            <a:p>
              <a:endParaRPr lang="zh-CN" altLang="en-US"/>
            </a:p>
          </p:txBody>
        </p:sp>
        <p:sp>
          <p:nvSpPr>
            <p:cNvPr id="678929" name="Text Box 17"/>
            <p:cNvSpPr txBox="1">
              <a:spLocks noChangeArrowheads="1"/>
            </p:cNvSpPr>
            <p:nvPr/>
          </p:nvSpPr>
          <p:spPr bwMode="auto">
            <a:xfrm>
              <a:off x="576" y="1872"/>
              <a:ext cx="960" cy="288"/>
            </a:xfrm>
            <a:prstGeom prst="rect">
              <a:avLst/>
            </a:prstGeom>
            <a:solidFill>
              <a:srgbClr val="009900"/>
            </a:solidFill>
            <a:ln w="9525">
              <a:noFill/>
              <a:miter lim="800000"/>
            </a:ln>
            <a:effectLst/>
          </p:spPr>
          <p:txBody>
            <a:bodyPr>
              <a:spAutoFit/>
            </a:bodyPr>
            <a:lstStyle/>
            <a:p>
              <a:pPr>
                <a:spcBef>
                  <a:spcPct val="50000"/>
                </a:spcBef>
              </a:pPr>
              <a:r>
                <a:rPr kumimoji="1" lang="zh-CN" altLang="en-US" sz="2400">
                  <a:latin typeface="Times New Roman" panose="02020603050405020304" pitchFamily="18" charset="0"/>
                </a:rPr>
                <a:t>宁要塔型</a:t>
              </a:r>
              <a:endParaRPr kumimoji="1" lang="zh-CN" altLang="en-US" sz="2400">
                <a:latin typeface="Times New Roman" panose="02020603050405020304" pitchFamily="18" charset="0"/>
              </a:endParaRPr>
            </a:p>
          </p:txBody>
        </p:sp>
      </p:grpSp>
      <p:grpSp>
        <p:nvGrpSpPr>
          <p:cNvPr id="678957" name="Group 45"/>
          <p:cNvGrpSpPr/>
          <p:nvPr/>
        </p:nvGrpSpPr>
        <p:grpSpPr bwMode="auto">
          <a:xfrm>
            <a:off x="3048000" y="2971800"/>
            <a:ext cx="2590800" cy="2057400"/>
            <a:chOff x="1920" y="1872"/>
            <a:chExt cx="1632" cy="1296"/>
          </a:xfrm>
        </p:grpSpPr>
        <p:sp>
          <p:nvSpPr>
            <p:cNvPr id="678931" name="Text Box 19"/>
            <p:cNvSpPr txBox="1">
              <a:spLocks noChangeArrowheads="1"/>
            </p:cNvSpPr>
            <p:nvPr/>
          </p:nvSpPr>
          <p:spPr bwMode="auto">
            <a:xfrm>
              <a:off x="2304" y="1872"/>
              <a:ext cx="960" cy="288"/>
            </a:xfrm>
            <a:prstGeom prst="rect">
              <a:avLst/>
            </a:prstGeom>
            <a:solidFill>
              <a:srgbClr val="009900"/>
            </a:solidFill>
            <a:ln w="9525">
              <a:noFill/>
              <a:miter lim="800000"/>
            </a:ln>
            <a:effectLst/>
          </p:spPr>
          <p:txBody>
            <a:bodyPr>
              <a:spAutoFit/>
            </a:bodyPr>
            <a:lstStyle/>
            <a:p>
              <a:pPr>
                <a:spcBef>
                  <a:spcPct val="50000"/>
                </a:spcBef>
              </a:pPr>
              <a:r>
                <a:rPr kumimoji="1" lang="zh-CN" altLang="en-US" sz="2400">
                  <a:latin typeface="Times New Roman" panose="02020603050405020304" pitchFamily="18" charset="0"/>
                </a:rPr>
                <a:t>不要饼型</a:t>
              </a:r>
              <a:endParaRPr kumimoji="1" lang="zh-CN" altLang="en-US" sz="2400">
                <a:latin typeface="Times New Roman" panose="02020603050405020304" pitchFamily="18" charset="0"/>
              </a:endParaRPr>
            </a:p>
          </p:txBody>
        </p:sp>
        <p:sp>
          <p:nvSpPr>
            <p:cNvPr id="678932" name="Oval 20"/>
            <p:cNvSpPr>
              <a:spLocks noChangeArrowheads="1"/>
            </p:cNvSpPr>
            <p:nvPr/>
          </p:nvSpPr>
          <p:spPr bwMode="auto">
            <a:xfrm>
              <a:off x="2592" y="2352"/>
              <a:ext cx="288" cy="240"/>
            </a:xfrm>
            <a:prstGeom prst="ellipse">
              <a:avLst/>
            </a:prstGeom>
            <a:solidFill>
              <a:schemeClr val="tx1"/>
            </a:solidFill>
            <a:ln w="9525">
              <a:solidFill>
                <a:schemeClr val="tx1"/>
              </a:solidFill>
              <a:round/>
            </a:ln>
            <a:effectLst/>
          </p:spPr>
          <p:txBody>
            <a:bodyPr wrap="none" anchor="ctr"/>
            <a:lstStyle/>
            <a:p>
              <a:endParaRPr lang="zh-CN" altLang="en-US"/>
            </a:p>
          </p:txBody>
        </p:sp>
        <p:sp>
          <p:nvSpPr>
            <p:cNvPr id="678933" name="Oval 21"/>
            <p:cNvSpPr>
              <a:spLocks noChangeArrowheads="1"/>
            </p:cNvSpPr>
            <p:nvPr/>
          </p:nvSpPr>
          <p:spPr bwMode="auto">
            <a:xfrm>
              <a:off x="1920" y="2928"/>
              <a:ext cx="288" cy="240"/>
            </a:xfrm>
            <a:prstGeom prst="ellipse">
              <a:avLst/>
            </a:prstGeom>
            <a:solidFill>
              <a:schemeClr val="tx1"/>
            </a:solidFill>
            <a:ln w="9525">
              <a:solidFill>
                <a:schemeClr val="tx1"/>
              </a:solidFill>
              <a:round/>
            </a:ln>
            <a:effectLst/>
          </p:spPr>
          <p:txBody>
            <a:bodyPr wrap="none" anchor="ctr"/>
            <a:lstStyle/>
            <a:p>
              <a:endParaRPr lang="zh-CN" altLang="en-US"/>
            </a:p>
          </p:txBody>
        </p:sp>
        <p:sp>
          <p:nvSpPr>
            <p:cNvPr id="678934" name="Oval 22"/>
            <p:cNvSpPr>
              <a:spLocks noChangeArrowheads="1"/>
            </p:cNvSpPr>
            <p:nvPr/>
          </p:nvSpPr>
          <p:spPr bwMode="auto">
            <a:xfrm>
              <a:off x="2352" y="2928"/>
              <a:ext cx="288" cy="240"/>
            </a:xfrm>
            <a:prstGeom prst="ellipse">
              <a:avLst/>
            </a:prstGeom>
            <a:solidFill>
              <a:schemeClr val="tx1"/>
            </a:solidFill>
            <a:ln w="9525">
              <a:solidFill>
                <a:schemeClr val="tx1"/>
              </a:solidFill>
              <a:round/>
            </a:ln>
            <a:effectLst/>
          </p:spPr>
          <p:txBody>
            <a:bodyPr wrap="none" anchor="ctr"/>
            <a:lstStyle/>
            <a:p>
              <a:endParaRPr lang="zh-CN" altLang="en-US"/>
            </a:p>
          </p:txBody>
        </p:sp>
        <p:sp>
          <p:nvSpPr>
            <p:cNvPr id="678935" name="Oval 23"/>
            <p:cNvSpPr>
              <a:spLocks noChangeArrowheads="1"/>
            </p:cNvSpPr>
            <p:nvPr/>
          </p:nvSpPr>
          <p:spPr bwMode="auto">
            <a:xfrm>
              <a:off x="2832" y="2928"/>
              <a:ext cx="288" cy="240"/>
            </a:xfrm>
            <a:prstGeom prst="ellipse">
              <a:avLst/>
            </a:prstGeom>
            <a:solidFill>
              <a:schemeClr val="tx1"/>
            </a:solidFill>
            <a:ln w="9525">
              <a:solidFill>
                <a:schemeClr val="tx1"/>
              </a:solidFill>
              <a:round/>
            </a:ln>
            <a:effectLst/>
          </p:spPr>
          <p:txBody>
            <a:bodyPr wrap="none" anchor="ctr"/>
            <a:lstStyle/>
            <a:p>
              <a:endParaRPr lang="zh-CN" altLang="en-US"/>
            </a:p>
          </p:txBody>
        </p:sp>
        <p:sp>
          <p:nvSpPr>
            <p:cNvPr id="678936" name="Oval 24"/>
            <p:cNvSpPr>
              <a:spLocks noChangeArrowheads="1"/>
            </p:cNvSpPr>
            <p:nvPr/>
          </p:nvSpPr>
          <p:spPr bwMode="auto">
            <a:xfrm>
              <a:off x="3264" y="2928"/>
              <a:ext cx="288" cy="240"/>
            </a:xfrm>
            <a:prstGeom prst="ellipse">
              <a:avLst/>
            </a:prstGeom>
            <a:solidFill>
              <a:schemeClr val="tx1"/>
            </a:solidFill>
            <a:ln w="9525">
              <a:solidFill>
                <a:schemeClr val="tx1"/>
              </a:solidFill>
              <a:round/>
            </a:ln>
            <a:effectLst/>
          </p:spPr>
          <p:txBody>
            <a:bodyPr wrap="none" anchor="ctr"/>
            <a:lstStyle/>
            <a:p>
              <a:endParaRPr lang="zh-CN" altLang="en-US"/>
            </a:p>
          </p:txBody>
        </p:sp>
        <p:sp>
          <p:nvSpPr>
            <p:cNvPr id="678937" name="Line 25"/>
            <p:cNvSpPr>
              <a:spLocks noChangeShapeType="1"/>
            </p:cNvSpPr>
            <p:nvPr/>
          </p:nvSpPr>
          <p:spPr bwMode="auto">
            <a:xfrm flipH="1">
              <a:off x="2112" y="2544"/>
              <a:ext cx="432" cy="336"/>
            </a:xfrm>
            <a:prstGeom prst="line">
              <a:avLst/>
            </a:prstGeom>
            <a:noFill/>
            <a:ln w="9525">
              <a:solidFill>
                <a:schemeClr val="tx1"/>
              </a:solidFill>
              <a:round/>
            </a:ln>
            <a:effectLst/>
          </p:spPr>
          <p:txBody>
            <a:bodyPr wrap="none"/>
            <a:lstStyle/>
            <a:p>
              <a:endParaRPr lang="zh-CN" altLang="en-US"/>
            </a:p>
          </p:txBody>
        </p:sp>
        <p:sp>
          <p:nvSpPr>
            <p:cNvPr id="678938" name="Line 26"/>
            <p:cNvSpPr>
              <a:spLocks noChangeShapeType="1"/>
            </p:cNvSpPr>
            <p:nvPr/>
          </p:nvSpPr>
          <p:spPr bwMode="auto">
            <a:xfrm flipH="1">
              <a:off x="2544" y="2592"/>
              <a:ext cx="144" cy="288"/>
            </a:xfrm>
            <a:prstGeom prst="line">
              <a:avLst/>
            </a:prstGeom>
            <a:noFill/>
            <a:ln w="9525">
              <a:solidFill>
                <a:schemeClr val="tx1"/>
              </a:solidFill>
              <a:round/>
            </a:ln>
            <a:effectLst/>
          </p:spPr>
          <p:txBody>
            <a:bodyPr wrap="none"/>
            <a:lstStyle/>
            <a:p>
              <a:endParaRPr lang="zh-CN" altLang="en-US"/>
            </a:p>
          </p:txBody>
        </p:sp>
        <p:sp>
          <p:nvSpPr>
            <p:cNvPr id="678939" name="Line 27"/>
            <p:cNvSpPr>
              <a:spLocks noChangeShapeType="1"/>
            </p:cNvSpPr>
            <p:nvPr/>
          </p:nvSpPr>
          <p:spPr bwMode="auto">
            <a:xfrm>
              <a:off x="2784" y="2592"/>
              <a:ext cx="144" cy="288"/>
            </a:xfrm>
            <a:prstGeom prst="line">
              <a:avLst/>
            </a:prstGeom>
            <a:noFill/>
            <a:ln w="9525">
              <a:solidFill>
                <a:schemeClr val="tx1"/>
              </a:solidFill>
              <a:round/>
            </a:ln>
            <a:effectLst/>
          </p:spPr>
          <p:txBody>
            <a:bodyPr wrap="none"/>
            <a:lstStyle/>
            <a:p>
              <a:endParaRPr lang="zh-CN" altLang="en-US"/>
            </a:p>
          </p:txBody>
        </p:sp>
        <p:sp>
          <p:nvSpPr>
            <p:cNvPr id="678940" name="Line 28"/>
            <p:cNvSpPr>
              <a:spLocks noChangeShapeType="1"/>
            </p:cNvSpPr>
            <p:nvPr/>
          </p:nvSpPr>
          <p:spPr bwMode="auto">
            <a:xfrm>
              <a:off x="2928" y="2544"/>
              <a:ext cx="384" cy="336"/>
            </a:xfrm>
            <a:prstGeom prst="line">
              <a:avLst/>
            </a:prstGeom>
            <a:noFill/>
            <a:ln w="9525">
              <a:solidFill>
                <a:schemeClr val="tx1"/>
              </a:solidFill>
              <a:round/>
            </a:ln>
            <a:effectLst/>
          </p:spPr>
          <p:txBody>
            <a:bodyPr wrap="none"/>
            <a:lstStyle/>
            <a:p>
              <a:endParaRPr lang="zh-CN" altLang="en-US"/>
            </a:p>
          </p:txBody>
        </p:sp>
      </p:grpSp>
      <p:grpSp>
        <p:nvGrpSpPr>
          <p:cNvPr id="678956" name="Group 44"/>
          <p:cNvGrpSpPr/>
          <p:nvPr/>
        </p:nvGrpSpPr>
        <p:grpSpPr bwMode="auto">
          <a:xfrm>
            <a:off x="6324600" y="2971800"/>
            <a:ext cx="1828800" cy="2743200"/>
            <a:chOff x="3984" y="1872"/>
            <a:chExt cx="1152" cy="1728"/>
          </a:xfrm>
        </p:grpSpPr>
        <p:sp>
          <p:nvSpPr>
            <p:cNvPr id="678930" name="Text Box 18"/>
            <p:cNvSpPr txBox="1">
              <a:spLocks noChangeArrowheads="1"/>
            </p:cNvSpPr>
            <p:nvPr/>
          </p:nvSpPr>
          <p:spPr bwMode="auto">
            <a:xfrm>
              <a:off x="4176" y="1872"/>
              <a:ext cx="960" cy="288"/>
            </a:xfrm>
            <a:prstGeom prst="rect">
              <a:avLst/>
            </a:prstGeom>
            <a:solidFill>
              <a:srgbClr val="009900"/>
            </a:solidFill>
            <a:ln w="9525">
              <a:noFill/>
              <a:miter lim="800000"/>
            </a:ln>
            <a:effectLst/>
          </p:spPr>
          <p:txBody>
            <a:bodyPr>
              <a:spAutoFit/>
            </a:bodyPr>
            <a:lstStyle/>
            <a:p>
              <a:pPr>
                <a:spcBef>
                  <a:spcPct val="50000"/>
                </a:spcBef>
              </a:pPr>
              <a:r>
                <a:rPr kumimoji="1" lang="zh-CN" altLang="en-US" sz="2400">
                  <a:latin typeface="Times New Roman" panose="02020603050405020304" pitchFamily="18" charset="0"/>
                </a:rPr>
                <a:t>提倡瓮型</a:t>
              </a:r>
              <a:endParaRPr kumimoji="1" lang="zh-CN" altLang="en-US" sz="2400">
                <a:latin typeface="Times New Roman" panose="02020603050405020304" pitchFamily="18" charset="0"/>
              </a:endParaRPr>
            </a:p>
          </p:txBody>
        </p:sp>
        <p:sp>
          <p:nvSpPr>
            <p:cNvPr id="678941" name="Oval 29"/>
            <p:cNvSpPr>
              <a:spLocks noChangeArrowheads="1"/>
            </p:cNvSpPr>
            <p:nvPr/>
          </p:nvSpPr>
          <p:spPr bwMode="auto">
            <a:xfrm>
              <a:off x="4560" y="2256"/>
              <a:ext cx="240" cy="192"/>
            </a:xfrm>
            <a:prstGeom prst="ellipse">
              <a:avLst/>
            </a:prstGeom>
            <a:solidFill>
              <a:schemeClr val="tx1"/>
            </a:solidFill>
            <a:ln w="9525">
              <a:solidFill>
                <a:schemeClr val="tx1"/>
              </a:solidFill>
              <a:round/>
            </a:ln>
            <a:effectLst/>
          </p:spPr>
          <p:txBody>
            <a:bodyPr wrap="none" anchor="ctr"/>
            <a:lstStyle/>
            <a:p>
              <a:endParaRPr lang="zh-CN" altLang="en-US"/>
            </a:p>
          </p:txBody>
        </p:sp>
        <p:sp>
          <p:nvSpPr>
            <p:cNvPr id="678942" name="Oval 30"/>
            <p:cNvSpPr>
              <a:spLocks noChangeArrowheads="1"/>
            </p:cNvSpPr>
            <p:nvPr/>
          </p:nvSpPr>
          <p:spPr bwMode="auto">
            <a:xfrm>
              <a:off x="4320" y="2592"/>
              <a:ext cx="240" cy="192"/>
            </a:xfrm>
            <a:prstGeom prst="ellipse">
              <a:avLst/>
            </a:prstGeom>
            <a:solidFill>
              <a:schemeClr val="tx1"/>
            </a:solidFill>
            <a:ln w="9525">
              <a:solidFill>
                <a:schemeClr val="tx1"/>
              </a:solidFill>
              <a:round/>
            </a:ln>
            <a:effectLst/>
          </p:spPr>
          <p:txBody>
            <a:bodyPr wrap="none" anchor="ctr"/>
            <a:lstStyle/>
            <a:p>
              <a:endParaRPr lang="zh-CN" altLang="en-US"/>
            </a:p>
          </p:txBody>
        </p:sp>
        <p:sp>
          <p:nvSpPr>
            <p:cNvPr id="678943" name="Oval 31"/>
            <p:cNvSpPr>
              <a:spLocks noChangeArrowheads="1"/>
            </p:cNvSpPr>
            <p:nvPr/>
          </p:nvSpPr>
          <p:spPr bwMode="auto">
            <a:xfrm>
              <a:off x="4800" y="2592"/>
              <a:ext cx="240" cy="192"/>
            </a:xfrm>
            <a:prstGeom prst="ellipse">
              <a:avLst/>
            </a:prstGeom>
            <a:solidFill>
              <a:schemeClr val="tx1"/>
            </a:solidFill>
            <a:ln w="9525">
              <a:solidFill>
                <a:schemeClr val="tx1"/>
              </a:solidFill>
              <a:round/>
            </a:ln>
            <a:effectLst/>
          </p:spPr>
          <p:txBody>
            <a:bodyPr wrap="none" anchor="ctr"/>
            <a:lstStyle/>
            <a:p>
              <a:endParaRPr lang="zh-CN" altLang="en-US"/>
            </a:p>
          </p:txBody>
        </p:sp>
        <p:sp>
          <p:nvSpPr>
            <p:cNvPr id="678944" name="Line 32"/>
            <p:cNvSpPr>
              <a:spLocks noChangeShapeType="1"/>
            </p:cNvSpPr>
            <p:nvPr/>
          </p:nvSpPr>
          <p:spPr bwMode="auto">
            <a:xfrm flipH="1">
              <a:off x="4512" y="2448"/>
              <a:ext cx="96" cy="144"/>
            </a:xfrm>
            <a:prstGeom prst="line">
              <a:avLst/>
            </a:prstGeom>
            <a:noFill/>
            <a:ln w="9525">
              <a:solidFill>
                <a:schemeClr val="tx1"/>
              </a:solidFill>
              <a:round/>
            </a:ln>
            <a:effectLst/>
          </p:spPr>
          <p:txBody>
            <a:bodyPr wrap="none"/>
            <a:lstStyle/>
            <a:p>
              <a:endParaRPr lang="zh-CN" altLang="en-US"/>
            </a:p>
          </p:txBody>
        </p:sp>
        <p:sp>
          <p:nvSpPr>
            <p:cNvPr id="678945" name="Line 33"/>
            <p:cNvSpPr>
              <a:spLocks noChangeShapeType="1"/>
            </p:cNvSpPr>
            <p:nvPr/>
          </p:nvSpPr>
          <p:spPr bwMode="auto">
            <a:xfrm>
              <a:off x="4752" y="2448"/>
              <a:ext cx="144" cy="144"/>
            </a:xfrm>
            <a:prstGeom prst="line">
              <a:avLst/>
            </a:prstGeom>
            <a:noFill/>
            <a:ln w="9525">
              <a:solidFill>
                <a:schemeClr val="tx1"/>
              </a:solidFill>
              <a:round/>
            </a:ln>
            <a:effectLst/>
          </p:spPr>
          <p:txBody>
            <a:bodyPr wrap="none"/>
            <a:lstStyle/>
            <a:p>
              <a:endParaRPr lang="zh-CN" altLang="en-US"/>
            </a:p>
          </p:txBody>
        </p:sp>
        <p:sp>
          <p:nvSpPr>
            <p:cNvPr id="678946" name="Oval 34"/>
            <p:cNvSpPr>
              <a:spLocks noChangeArrowheads="1"/>
            </p:cNvSpPr>
            <p:nvPr/>
          </p:nvSpPr>
          <p:spPr bwMode="auto">
            <a:xfrm>
              <a:off x="4320" y="2976"/>
              <a:ext cx="240" cy="192"/>
            </a:xfrm>
            <a:prstGeom prst="ellipse">
              <a:avLst/>
            </a:prstGeom>
            <a:solidFill>
              <a:schemeClr val="tx1"/>
            </a:solidFill>
            <a:ln w="9525">
              <a:solidFill>
                <a:schemeClr val="tx1"/>
              </a:solidFill>
              <a:round/>
            </a:ln>
            <a:effectLst/>
          </p:spPr>
          <p:txBody>
            <a:bodyPr wrap="none" anchor="ctr"/>
            <a:lstStyle/>
            <a:p>
              <a:endParaRPr lang="zh-CN" altLang="en-US"/>
            </a:p>
          </p:txBody>
        </p:sp>
        <p:sp>
          <p:nvSpPr>
            <p:cNvPr id="678947" name="Oval 35"/>
            <p:cNvSpPr>
              <a:spLocks noChangeArrowheads="1"/>
            </p:cNvSpPr>
            <p:nvPr/>
          </p:nvSpPr>
          <p:spPr bwMode="auto">
            <a:xfrm>
              <a:off x="3984" y="2976"/>
              <a:ext cx="240" cy="192"/>
            </a:xfrm>
            <a:prstGeom prst="ellipse">
              <a:avLst/>
            </a:prstGeom>
            <a:solidFill>
              <a:schemeClr val="tx1"/>
            </a:solidFill>
            <a:ln w="9525">
              <a:solidFill>
                <a:schemeClr val="tx1"/>
              </a:solidFill>
              <a:round/>
            </a:ln>
            <a:effectLst/>
          </p:spPr>
          <p:txBody>
            <a:bodyPr wrap="none" anchor="ctr"/>
            <a:lstStyle/>
            <a:p>
              <a:endParaRPr lang="zh-CN" altLang="en-US"/>
            </a:p>
          </p:txBody>
        </p:sp>
        <p:sp>
          <p:nvSpPr>
            <p:cNvPr id="678948" name="Oval 36"/>
            <p:cNvSpPr>
              <a:spLocks noChangeArrowheads="1"/>
            </p:cNvSpPr>
            <p:nvPr/>
          </p:nvSpPr>
          <p:spPr bwMode="auto">
            <a:xfrm>
              <a:off x="4608" y="2976"/>
              <a:ext cx="240" cy="192"/>
            </a:xfrm>
            <a:prstGeom prst="ellipse">
              <a:avLst/>
            </a:prstGeom>
            <a:solidFill>
              <a:schemeClr val="tx1"/>
            </a:solidFill>
            <a:ln w="9525">
              <a:solidFill>
                <a:schemeClr val="tx1"/>
              </a:solidFill>
              <a:round/>
            </a:ln>
            <a:effectLst/>
          </p:spPr>
          <p:txBody>
            <a:bodyPr wrap="none" anchor="ctr"/>
            <a:lstStyle/>
            <a:p>
              <a:endParaRPr lang="zh-CN" altLang="en-US"/>
            </a:p>
          </p:txBody>
        </p:sp>
        <p:sp>
          <p:nvSpPr>
            <p:cNvPr id="678949" name="Oval 37"/>
            <p:cNvSpPr>
              <a:spLocks noChangeArrowheads="1"/>
            </p:cNvSpPr>
            <p:nvPr/>
          </p:nvSpPr>
          <p:spPr bwMode="auto">
            <a:xfrm>
              <a:off x="4320" y="3408"/>
              <a:ext cx="240" cy="192"/>
            </a:xfrm>
            <a:prstGeom prst="ellipse">
              <a:avLst/>
            </a:prstGeom>
            <a:solidFill>
              <a:schemeClr val="tx1"/>
            </a:solidFill>
            <a:ln w="9525">
              <a:solidFill>
                <a:schemeClr val="tx1"/>
              </a:solidFill>
              <a:round/>
            </a:ln>
            <a:effectLst/>
          </p:spPr>
          <p:txBody>
            <a:bodyPr wrap="none" anchor="ctr"/>
            <a:lstStyle/>
            <a:p>
              <a:endParaRPr lang="zh-CN" altLang="en-US"/>
            </a:p>
          </p:txBody>
        </p:sp>
        <p:sp>
          <p:nvSpPr>
            <p:cNvPr id="678950" name="Line 38"/>
            <p:cNvSpPr>
              <a:spLocks noChangeShapeType="1"/>
            </p:cNvSpPr>
            <p:nvPr/>
          </p:nvSpPr>
          <p:spPr bwMode="auto">
            <a:xfrm flipH="1">
              <a:off x="4176" y="2736"/>
              <a:ext cx="192" cy="240"/>
            </a:xfrm>
            <a:prstGeom prst="line">
              <a:avLst/>
            </a:prstGeom>
            <a:noFill/>
            <a:ln w="9525">
              <a:solidFill>
                <a:schemeClr val="tx1"/>
              </a:solidFill>
              <a:round/>
            </a:ln>
            <a:effectLst/>
          </p:spPr>
          <p:txBody>
            <a:bodyPr wrap="none"/>
            <a:lstStyle/>
            <a:p>
              <a:endParaRPr lang="zh-CN" altLang="en-US"/>
            </a:p>
          </p:txBody>
        </p:sp>
        <p:sp>
          <p:nvSpPr>
            <p:cNvPr id="678951" name="Line 39"/>
            <p:cNvSpPr>
              <a:spLocks noChangeShapeType="1"/>
            </p:cNvSpPr>
            <p:nvPr/>
          </p:nvSpPr>
          <p:spPr bwMode="auto">
            <a:xfrm>
              <a:off x="4464" y="2784"/>
              <a:ext cx="0" cy="192"/>
            </a:xfrm>
            <a:prstGeom prst="line">
              <a:avLst/>
            </a:prstGeom>
            <a:noFill/>
            <a:ln w="9525">
              <a:solidFill>
                <a:schemeClr val="tx1"/>
              </a:solidFill>
              <a:round/>
            </a:ln>
            <a:effectLst/>
          </p:spPr>
          <p:txBody>
            <a:bodyPr wrap="none"/>
            <a:lstStyle/>
            <a:p>
              <a:endParaRPr lang="zh-CN" altLang="en-US"/>
            </a:p>
          </p:txBody>
        </p:sp>
        <p:sp>
          <p:nvSpPr>
            <p:cNvPr id="678952" name="Line 40"/>
            <p:cNvSpPr>
              <a:spLocks noChangeShapeType="1"/>
            </p:cNvSpPr>
            <p:nvPr/>
          </p:nvSpPr>
          <p:spPr bwMode="auto">
            <a:xfrm>
              <a:off x="4560" y="2736"/>
              <a:ext cx="144" cy="240"/>
            </a:xfrm>
            <a:prstGeom prst="line">
              <a:avLst/>
            </a:prstGeom>
            <a:noFill/>
            <a:ln w="9525">
              <a:solidFill>
                <a:schemeClr val="tx1"/>
              </a:solidFill>
              <a:round/>
            </a:ln>
            <a:effectLst/>
          </p:spPr>
          <p:txBody>
            <a:bodyPr wrap="none"/>
            <a:lstStyle/>
            <a:p>
              <a:endParaRPr lang="zh-CN" altLang="en-US"/>
            </a:p>
          </p:txBody>
        </p:sp>
        <p:sp>
          <p:nvSpPr>
            <p:cNvPr id="678953" name="Line 41"/>
            <p:cNvSpPr>
              <a:spLocks noChangeShapeType="1"/>
            </p:cNvSpPr>
            <p:nvPr/>
          </p:nvSpPr>
          <p:spPr bwMode="auto">
            <a:xfrm>
              <a:off x="4128" y="3168"/>
              <a:ext cx="240" cy="240"/>
            </a:xfrm>
            <a:prstGeom prst="line">
              <a:avLst/>
            </a:prstGeom>
            <a:noFill/>
            <a:ln w="9525">
              <a:solidFill>
                <a:schemeClr val="tx1"/>
              </a:solidFill>
              <a:round/>
            </a:ln>
            <a:effectLst/>
          </p:spPr>
          <p:txBody>
            <a:bodyPr wrap="none"/>
            <a:lstStyle/>
            <a:p>
              <a:endParaRPr lang="zh-CN" altLang="en-US"/>
            </a:p>
          </p:txBody>
        </p:sp>
        <p:sp>
          <p:nvSpPr>
            <p:cNvPr id="678954" name="Line 42"/>
            <p:cNvSpPr>
              <a:spLocks noChangeShapeType="1"/>
            </p:cNvSpPr>
            <p:nvPr/>
          </p:nvSpPr>
          <p:spPr bwMode="auto">
            <a:xfrm>
              <a:off x="4416" y="3168"/>
              <a:ext cx="0" cy="240"/>
            </a:xfrm>
            <a:prstGeom prst="line">
              <a:avLst/>
            </a:prstGeom>
            <a:noFill/>
            <a:ln w="9525">
              <a:solidFill>
                <a:schemeClr val="tx1"/>
              </a:solidFill>
              <a:round/>
            </a:ln>
            <a:effectLst/>
          </p:spPr>
          <p:txBody>
            <a:bodyPr wrap="none"/>
            <a:lstStyle/>
            <a:p>
              <a:endParaRPr lang="zh-CN" altLang="en-US"/>
            </a:p>
          </p:txBody>
        </p:sp>
        <p:sp>
          <p:nvSpPr>
            <p:cNvPr id="678955" name="Line 43"/>
            <p:cNvSpPr>
              <a:spLocks noChangeShapeType="1"/>
            </p:cNvSpPr>
            <p:nvPr/>
          </p:nvSpPr>
          <p:spPr bwMode="auto">
            <a:xfrm flipH="1">
              <a:off x="4464" y="3168"/>
              <a:ext cx="240" cy="240"/>
            </a:xfrm>
            <a:prstGeom prst="line">
              <a:avLst/>
            </a:prstGeom>
            <a:noFill/>
            <a:ln w="9525">
              <a:solidFill>
                <a:schemeClr val="tx1"/>
              </a:solidFill>
              <a:round/>
            </a:ln>
            <a:effectLst/>
          </p:spPr>
          <p:txBody>
            <a:bodyPr wrap="none"/>
            <a:lstStyle/>
            <a:p>
              <a:endParaRPr lang="zh-CN" altLang="en-US"/>
            </a:p>
          </p:txBody>
        </p:sp>
      </p:gr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grpId="0" nodeType="afterEffect">
                                  <p:stCondLst>
                                    <p:cond delay="0"/>
                                  </p:stCondLst>
                                  <p:childTnLst>
                                    <p:set>
                                      <p:cBhvr>
                                        <p:cTn id="6" dur="1" fill="hold">
                                          <p:stCondLst>
                                            <p:cond delay="0"/>
                                          </p:stCondLst>
                                        </p:cTn>
                                        <p:tgtEl>
                                          <p:spTgt spid="678914">
                                            <p:txEl>
                                              <p:pRg st="0" end="0"/>
                                            </p:txEl>
                                          </p:spTgt>
                                        </p:tgtEl>
                                        <p:attrNameLst>
                                          <p:attrName>style.visibility</p:attrName>
                                        </p:attrNameLst>
                                      </p:cBhvr>
                                      <p:to>
                                        <p:strVal val="visible"/>
                                      </p:to>
                                    </p:set>
                                    <p:animEffect transition="in" filter="box(in)">
                                      <p:cBhvr>
                                        <p:cTn id="7" dur="1000"/>
                                        <p:tgtEl>
                                          <p:spTgt spid="678914">
                                            <p:txEl>
                                              <p:pRg st="0" end="0"/>
                                            </p:txEl>
                                          </p:spTgt>
                                        </p:tgtEl>
                                      </p:cBhvr>
                                    </p:animEffect>
                                  </p:childTnLst>
                                </p:cTn>
                              </p:par>
                            </p:childTnLst>
                          </p:cTn>
                        </p:par>
                        <p:par>
                          <p:cTn id="8" fill="hold">
                            <p:stCondLst>
                              <p:cond delay="1000"/>
                            </p:stCondLst>
                            <p:childTnLst>
                              <p:par>
                                <p:cTn id="9" presetID="4" presetClass="entr" presetSubtype="16" fill="hold" grpId="0" nodeType="afterEffect">
                                  <p:stCondLst>
                                    <p:cond delay="0"/>
                                  </p:stCondLst>
                                  <p:childTnLst>
                                    <p:set>
                                      <p:cBhvr>
                                        <p:cTn id="10" dur="1" fill="hold">
                                          <p:stCondLst>
                                            <p:cond delay="0"/>
                                          </p:stCondLst>
                                        </p:cTn>
                                        <p:tgtEl>
                                          <p:spTgt spid="678914">
                                            <p:txEl>
                                              <p:pRg st="1" end="1"/>
                                            </p:txEl>
                                          </p:spTgt>
                                        </p:tgtEl>
                                        <p:attrNameLst>
                                          <p:attrName>style.visibility</p:attrName>
                                        </p:attrNameLst>
                                      </p:cBhvr>
                                      <p:to>
                                        <p:strVal val="visible"/>
                                      </p:to>
                                    </p:set>
                                    <p:animEffect transition="in" filter="box(in)">
                                      <p:cBhvr>
                                        <p:cTn id="11" dur="1000"/>
                                        <p:tgtEl>
                                          <p:spTgt spid="678914">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nodeType="clickEffect">
                                  <p:stCondLst>
                                    <p:cond delay="0"/>
                                  </p:stCondLst>
                                  <p:childTnLst>
                                    <p:set>
                                      <p:cBhvr>
                                        <p:cTn id="15" dur="1" fill="hold">
                                          <p:stCondLst>
                                            <p:cond delay="0"/>
                                          </p:stCondLst>
                                        </p:cTn>
                                        <p:tgtEl>
                                          <p:spTgt spid="678957"/>
                                        </p:tgtEl>
                                        <p:attrNameLst>
                                          <p:attrName>style.visibility</p:attrName>
                                        </p:attrNameLst>
                                      </p:cBhvr>
                                      <p:to>
                                        <p:strVal val="visible"/>
                                      </p:to>
                                    </p:set>
                                    <p:anim calcmode="lin" valueType="num">
                                      <p:cBhvr additive="base">
                                        <p:cTn id="16" dur="500" fill="hold"/>
                                        <p:tgtEl>
                                          <p:spTgt spid="678957"/>
                                        </p:tgtEl>
                                        <p:attrNameLst>
                                          <p:attrName>ppt_x</p:attrName>
                                        </p:attrNameLst>
                                      </p:cBhvr>
                                      <p:tavLst>
                                        <p:tav tm="0">
                                          <p:val>
                                            <p:strVal val="#ppt_x"/>
                                          </p:val>
                                        </p:tav>
                                        <p:tav tm="100000">
                                          <p:val>
                                            <p:strVal val="#ppt_x"/>
                                          </p:val>
                                        </p:tav>
                                      </p:tavLst>
                                    </p:anim>
                                    <p:anim calcmode="lin" valueType="num">
                                      <p:cBhvr additive="base">
                                        <p:cTn id="17" dur="500" fill="hold"/>
                                        <p:tgtEl>
                                          <p:spTgt spid="678957"/>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678958"/>
                                        </p:tgtEl>
                                        <p:attrNameLst>
                                          <p:attrName>style.visibility</p:attrName>
                                        </p:attrNameLst>
                                      </p:cBhvr>
                                      <p:to>
                                        <p:strVal val="visible"/>
                                      </p:to>
                                    </p:set>
                                    <p:anim calcmode="lin" valueType="num">
                                      <p:cBhvr additive="base">
                                        <p:cTn id="22" dur="500" fill="hold"/>
                                        <p:tgtEl>
                                          <p:spTgt spid="678958"/>
                                        </p:tgtEl>
                                        <p:attrNameLst>
                                          <p:attrName>ppt_x</p:attrName>
                                        </p:attrNameLst>
                                      </p:cBhvr>
                                      <p:tavLst>
                                        <p:tav tm="0">
                                          <p:val>
                                            <p:strVal val="#ppt_x"/>
                                          </p:val>
                                        </p:tav>
                                        <p:tav tm="100000">
                                          <p:val>
                                            <p:strVal val="#ppt_x"/>
                                          </p:val>
                                        </p:tav>
                                      </p:tavLst>
                                    </p:anim>
                                    <p:anim calcmode="lin" valueType="num">
                                      <p:cBhvr additive="base">
                                        <p:cTn id="23" dur="500" fill="hold"/>
                                        <p:tgtEl>
                                          <p:spTgt spid="678958"/>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nodeType="clickEffect">
                                  <p:stCondLst>
                                    <p:cond delay="0"/>
                                  </p:stCondLst>
                                  <p:childTnLst>
                                    <p:set>
                                      <p:cBhvr>
                                        <p:cTn id="27" dur="1" fill="hold">
                                          <p:stCondLst>
                                            <p:cond delay="0"/>
                                          </p:stCondLst>
                                        </p:cTn>
                                        <p:tgtEl>
                                          <p:spTgt spid="678956"/>
                                        </p:tgtEl>
                                        <p:attrNameLst>
                                          <p:attrName>style.visibility</p:attrName>
                                        </p:attrNameLst>
                                      </p:cBhvr>
                                      <p:to>
                                        <p:strVal val="visible"/>
                                      </p:to>
                                    </p:set>
                                    <p:anim calcmode="lin" valueType="num">
                                      <p:cBhvr additive="base">
                                        <p:cTn id="28" dur="500" fill="hold"/>
                                        <p:tgtEl>
                                          <p:spTgt spid="678956"/>
                                        </p:tgtEl>
                                        <p:attrNameLst>
                                          <p:attrName>ppt_x</p:attrName>
                                        </p:attrNameLst>
                                      </p:cBhvr>
                                      <p:tavLst>
                                        <p:tav tm="0">
                                          <p:val>
                                            <p:strVal val="#ppt_x"/>
                                          </p:val>
                                        </p:tav>
                                        <p:tav tm="100000">
                                          <p:val>
                                            <p:strVal val="#ppt_x"/>
                                          </p:val>
                                        </p:tav>
                                      </p:tavLst>
                                    </p:anim>
                                    <p:anim calcmode="lin" valueType="num">
                                      <p:cBhvr additive="base">
                                        <p:cTn id="29" dur="500" fill="hold"/>
                                        <p:tgtEl>
                                          <p:spTgt spid="67895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8914" grpId="0" advAuto="0" autoUpdateAnimBg="0" uiExpand="1"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日期占位符 3"/>
          <p:cNvSpPr>
            <a:spLocks noGrp="1"/>
          </p:cNvSpPr>
          <p:nvPr>
            <p:ph type="dt" sz="half" idx="10"/>
          </p:nvPr>
        </p:nvSpPr>
        <p:spPr/>
        <p:txBody>
          <a:bodyPr/>
          <a:lstStyle/>
          <a:p>
            <a:fld id="{31CBF161-E9A6-44FA-B683-7C589FF31AFD}" type="datetime1">
              <a:rPr lang="zh-CN" altLang="en-US"/>
            </a:fld>
            <a:endParaRPr lang="en-US" altLang="zh-CN"/>
          </a:p>
        </p:txBody>
      </p:sp>
      <p:sp>
        <p:nvSpPr>
          <p:cNvPr id="46" name="灯片编号占位符 5"/>
          <p:cNvSpPr>
            <a:spLocks noGrp="1"/>
          </p:cNvSpPr>
          <p:nvPr>
            <p:ph type="sldNum" sz="quarter" idx="12"/>
          </p:nvPr>
        </p:nvSpPr>
        <p:spPr/>
        <p:txBody>
          <a:bodyPr/>
          <a:lstStyle/>
          <a:p>
            <a:fld id="{FBAFE052-E576-4BC3-BD55-2F32EA2F10EF}" type="slidenum">
              <a:rPr lang="en-US" altLang="zh-CN"/>
            </a:fld>
            <a:endParaRPr lang="en-US" altLang="zh-CN"/>
          </a:p>
        </p:txBody>
      </p:sp>
      <p:sp>
        <p:nvSpPr>
          <p:cNvPr id="680962" name="Rectangle 2"/>
          <p:cNvSpPr>
            <a:spLocks noGrp="1" noChangeArrowheads="1"/>
          </p:cNvSpPr>
          <p:nvPr>
            <p:ph type="body" idx="1"/>
          </p:nvPr>
        </p:nvSpPr>
        <p:spPr>
          <a:xfrm>
            <a:off x="0" y="0"/>
            <a:ext cx="9144000" cy="2667000"/>
          </a:xfrm>
          <a:solidFill>
            <a:srgbClr val="0000FF"/>
          </a:solidFill>
        </p:spPr>
        <p:txBody>
          <a:bodyPr/>
          <a:lstStyle/>
          <a:p>
            <a:pPr>
              <a:buFontTx/>
              <a:buNone/>
            </a:pPr>
            <a:r>
              <a:rPr lang="zh-CN" altLang="en-US" sz="3600" b="0" dirty="0">
                <a:solidFill>
                  <a:srgbClr val="FFFFFF"/>
                </a:solidFill>
                <a:latin typeface="黑体" panose="02010609060101010101" charset="-122"/>
              </a:rPr>
              <a:t>一、改进软件结构，提高模块独立性</a:t>
            </a:r>
            <a:endParaRPr lang="zh-CN" altLang="en-US" sz="3600" b="0" dirty="0">
              <a:solidFill>
                <a:srgbClr val="FFFFFF"/>
              </a:solidFill>
              <a:latin typeface="黑体" panose="02010609060101010101" charset="-122"/>
            </a:endParaRPr>
          </a:p>
          <a:p>
            <a:pPr>
              <a:buFontTx/>
              <a:buNone/>
            </a:pPr>
            <a:r>
              <a:rPr lang="zh-CN" altLang="en-US" sz="3600" b="0" dirty="0">
                <a:solidFill>
                  <a:srgbClr val="FFFFFF"/>
                </a:solidFill>
                <a:latin typeface="黑体" panose="02010609060101010101" charset="-122"/>
              </a:rPr>
              <a:t>    </a:t>
            </a:r>
            <a:r>
              <a:rPr lang="en-US" altLang="zh-CN" sz="3600" b="0" dirty="0">
                <a:solidFill>
                  <a:srgbClr val="FFFFFF"/>
                </a:solidFill>
                <a:latin typeface="黑体" panose="02010609060101010101" charset="-122"/>
              </a:rPr>
              <a:t>1.</a:t>
            </a:r>
            <a:r>
              <a:rPr lang="zh-CN" altLang="en-US" sz="3600" b="0" dirty="0">
                <a:solidFill>
                  <a:srgbClr val="FFFFFF"/>
                </a:solidFill>
                <a:latin typeface="黑体" panose="02010609060101010101" charset="-122"/>
              </a:rPr>
              <a:t>审查软件结构是否</a:t>
            </a:r>
            <a:r>
              <a:rPr lang="zh-CN" altLang="en-US" sz="3600" b="0" dirty="0" smtClean="0">
                <a:solidFill>
                  <a:srgbClr val="FFFFFF"/>
                </a:solidFill>
                <a:latin typeface="黑体" panose="02010609060101010101" charset="-122"/>
              </a:rPr>
              <a:t>合理</a:t>
            </a:r>
            <a:endParaRPr lang="en-US" altLang="zh-CN" sz="3600" b="0" dirty="0" smtClean="0">
              <a:solidFill>
                <a:srgbClr val="FFFFFF"/>
              </a:solidFill>
              <a:latin typeface="黑体" panose="02010609060101010101" charset="-122"/>
            </a:endParaRPr>
          </a:p>
          <a:p>
            <a:pPr>
              <a:buFontTx/>
              <a:buNone/>
            </a:pPr>
            <a:r>
              <a:rPr lang="en-US" altLang="zh-CN" sz="3600" b="0" dirty="0">
                <a:solidFill>
                  <a:srgbClr val="FFFFFF"/>
                </a:solidFill>
                <a:latin typeface="黑体" panose="02010609060101010101" charset="-122"/>
              </a:rPr>
              <a:t>	</a:t>
            </a:r>
            <a:r>
              <a:rPr lang="zh-CN" altLang="en-US" sz="3600" b="0" dirty="0">
                <a:solidFill>
                  <a:srgbClr val="FFFFFF"/>
                </a:solidFill>
                <a:latin typeface="黑体" panose="02010609060101010101" charset="-122"/>
              </a:rPr>
              <a:t>两个模块中存在共同的处理构件，可以将该构件重新定义成一个内聚的</a:t>
            </a:r>
            <a:r>
              <a:rPr lang="zh-CN" altLang="en-US" sz="3600" b="0" dirty="0" smtClean="0">
                <a:solidFill>
                  <a:srgbClr val="FFFFFF"/>
                </a:solidFill>
                <a:latin typeface="黑体" panose="02010609060101010101" charset="-122"/>
              </a:rPr>
              <a:t>模块</a:t>
            </a:r>
            <a:r>
              <a:rPr lang="en-US" altLang="zh-CN" sz="3600" b="0" dirty="0" smtClean="0">
                <a:solidFill>
                  <a:srgbClr val="FFFFFF"/>
                </a:solidFill>
                <a:latin typeface="黑体" panose="02010609060101010101" charset="-122"/>
              </a:rPr>
              <a:t>.</a:t>
            </a:r>
            <a:endParaRPr lang="zh-CN" altLang="en-US" sz="3600" b="0" dirty="0">
              <a:solidFill>
                <a:srgbClr val="FFFFFF"/>
              </a:solidFill>
              <a:latin typeface="黑体" panose="02010609060101010101" charset="-122"/>
            </a:endParaRPr>
          </a:p>
          <a:p>
            <a:pPr>
              <a:buFontTx/>
              <a:buNone/>
            </a:pPr>
            <a:endParaRPr lang="zh-CN" altLang="en-US" sz="3600" b="0" dirty="0">
              <a:solidFill>
                <a:srgbClr val="FFFFFF"/>
              </a:solidFill>
              <a:latin typeface="黑体" panose="02010609060101010101" charset="-122"/>
            </a:endParaRPr>
          </a:p>
          <a:p>
            <a:pPr>
              <a:buFontTx/>
              <a:buNone/>
            </a:pPr>
            <a:r>
              <a:rPr lang="zh-CN" altLang="en-US" sz="3600" b="0" dirty="0">
                <a:solidFill>
                  <a:srgbClr val="FFFFFF"/>
                </a:solidFill>
                <a:latin typeface="黑体" panose="02010609060101010101" charset="-122"/>
              </a:rPr>
              <a:t>    </a:t>
            </a:r>
            <a:endParaRPr lang="zh-CN" altLang="en-US" sz="3600" b="0" dirty="0">
              <a:solidFill>
                <a:srgbClr val="FFFFFF"/>
              </a:solidFill>
              <a:latin typeface="黑体" panose="02010609060101010101" charset="-122"/>
            </a:endParaRPr>
          </a:p>
        </p:txBody>
      </p:sp>
      <p:sp>
        <p:nvSpPr>
          <p:cNvPr id="680963" name="Rectangle 3"/>
          <p:cNvSpPr>
            <a:spLocks noChangeArrowheads="1"/>
          </p:cNvSpPr>
          <p:nvPr/>
        </p:nvSpPr>
        <p:spPr bwMode="auto">
          <a:xfrm>
            <a:off x="4648200" y="2895600"/>
            <a:ext cx="2209800" cy="1828800"/>
          </a:xfrm>
          <a:prstGeom prst="rect">
            <a:avLst/>
          </a:prstGeom>
          <a:solidFill>
            <a:schemeClr val="accent1"/>
          </a:solidFill>
          <a:ln w="9525">
            <a:solidFill>
              <a:schemeClr val="tx1"/>
            </a:solidFill>
            <a:miter lim="800000"/>
          </a:ln>
          <a:effectLst/>
        </p:spPr>
        <p:txBody>
          <a:bodyPr wrap="none" anchor="ctr"/>
          <a:lstStyle/>
          <a:p>
            <a:pPr algn="ctr"/>
            <a:endParaRPr lang="zh-CN" altLang="zh-CN"/>
          </a:p>
        </p:txBody>
      </p:sp>
      <p:sp>
        <p:nvSpPr>
          <p:cNvPr id="680964" name="Rectangle 4"/>
          <p:cNvSpPr>
            <a:spLocks noChangeArrowheads="1"/>
          </p:cNvSpPr>
          <p:nvPr/>
        </p:nvSpPr>
        <p:spPr bwMode="auto">
          <a:xfrm>
            <a:off x="6934200" y="2895600"/>
            <a:ext cx="2209800" cy="1828800"/>
          </a:xfrm>
          <a:prstGeom prst="rect">
            <a:avLst/>
          </a:prstGeom>
          <a:solidFill>
            <a:schemeClr val="accent1"/>
          </a:solidFill>
          <a:ln w="9525">
            <a:solidFill>
              <a:schemeClr val="tx1"/>
            </a:solidFill>
            <a:miter lim="800000"/>
          </a:ln>
          <a:effectLst/>
        </p:spPr>
        <p:txBody>
          <a:bodyPr wrap="none" anchor="ctr"/>
          <a:lstStyle/>
          <a:p>
            <a:pPr algn="ctr"/>
            <a:endParaRPr lang="zh-CN" altLang="zh-CN"/>
          </a:p>
        </p:txBody>
      </p:sp>
      <p:sp>
        <p:nvSpPr>
          <p:cNvPr id="680965" name="Rectangle 5"/>
          <p:cNvSpPr>
            <a:spLocks noChangeArrowheads="1"/>
          </p:cNvSpPr>
          <p:nvPr/>
        </p:nvSpPr>
        <p:spPr bwMode="auto">
          <a:xfrm>
            <a:off x="4876800" y="3352800"/>
            <a:ext cx="1828800" cy="990600"/>
          </a:xfrm>
          <a:prstGeom prst="rect">
            <a:avLst/>
          </a:prstGeom>
          <a:solidFill>
            <a:srgbClr val="009900"/>
          </a:solidFill>
          <a:ln w="9525">
            <a:solidFill>
              <a:schemeClr val="tx1"/>
            </a:solidFill>
            <a:miter lim="800000"/>
          </a:ln>
          <a:effectLst/>
        </p:spPr>
        <p:txBody>
          <a:bodyPr wrap="none" anchor="ctr"/>
          <a:lstStyle/>
          <a:p>
            <a:pPr algn="ctr"/>
            <a:r>
              <a:rPr lang="zh-CN" altLang="en-US"/>
              <a:t>连接数据库</a:t>
            </a:r>
            <a:endParaRPr lang="zh-CN" altLang="en-US"/>
          </a:p>
          <a:p>
            <a:pPr algn="ctr"/>
            <a:r>
              <a:rPr lang="zh-CN" altLang="en-US"/>
              <a:t>执行</a:t>
            </a:r>
            <a:r>
              <a:rPr lang="en-US" altLang="zh-CN"/>
              <a:t>SELECT</a:t>
            </a:r>
            <a:endParaRPr lang="en-US" altLang="zh-CN"/>
          </a:p>
          <a:p>
            <a:pPr algn="ctr"/>
            <a:r>
              <a:rPr lang="zh-CN" altLang="en-US"/>
              <a:t>语句</a:t>
            </a:r>
            <a:r>
              <a:rPr lang="en-US" altLang="zh-CN"/>
              <a:t>A</a:t>
            </a:r>
            <a:endParaRPr lang="en-US" altLang="zh-CN"/>
          </a:p>
        </p:txBody>
      </p:sp>
      <p:cxnSp>
        <p:nvCxnSpPr>
          <p:cNvPr id="680968" name="AutoShape 8"/>
          <p:cNvCxnSpPr>
            <a:cxnSpLocks noChangeShapeType="1"/>
            <a:stCxn id="680964" idx="2"/>
          </p:cNvCxnSpPr>
          <p:nvPr/>
        </p:nvCxnSpPr>
        <p:spPr bwMode="auto">
          <a:xfrm flipH="1">
            <a:off x="6972300" y="4724400"/>
            <a:ext cx="1066800" cy="1143000"/>
          </a:xfrm>
          <a:prstGeom prst="straightConnector1">
            <a:avLst/>
          </a:prstGeom>
          <a:noFill/>
          <a:ln w="76200">
            <a:solidFill>
              <a:srgbClr val="FFFFCC"/>
            </a:solidFill>
            <a:round/>
          </a:ln>
          <a:effectLst/>
        </p:spPr>
      </p:cxnSp>
      <p:cxnSp>
        <p:nvCxnSpPr>
          <p:cNvPr id="680969" name="AutoShape 9"/>
          <p:cNvCxnSpPr>
            <a:cxnSpLocks noChangeShapeType="1"/>
            <a:stCxn id="680963" idx="2"/>
          </p:cNvCxnSpPr>
          <p:nvPr/>
        </p:nvCxnSpPr>
        <p:spPr bwMode="auto">
          <a:xfrm>
            <a:off x="5753100" y="4724400"/>
            <a:ext cx="1219200" cy="1143000"/>
          </a:xfrm>
          <a:prstGeom prst="straightConnector1">
            <a:avLst/>
          </a:prstGeom>
          <a:noFill/>
          <a:ln w="76200">
            <a:solidFill>
              <a:srgbClr val="FFFFCC"/>
            </a:solidFill>
            <a:round/>
          </a:ln>
          <a:effectLst/>
        </p:spPr>
      </p:cxnSp>
      <p:grpSp>
        <p:nvGrpSpPr>
          <p:cNvPr id="680970" name="Group 10"/>
          <p:cNvGrpSpPr/>
          <p:nvPr/>
        </p:nvGrpSpPr>
        <p:grpSpPr bwMode="auto">
          <a:xfrm>
            <a:off x="38100" y="3124200"/>
            <a:ext cx="2438400" cy="2667000"/>
            <a:chOff x="240" y="1872"/>
            <a:chExt cx="1536" cy="1680"/>
          </a:xfrm>
        </p:grpSpPr>
        <p:sp>
          <p:nvSpPr>
            <p:cNvPr id="680971" name="Oval 11"/>
            <p:cNvSpPr>
              <a:spLocks noChangeArrowheads="1"/>
            </p:cNvSpPr>
            <p:nvPr/>
          </p:nvSpPr>
          <p:spPr bwMode="auto">
            <a:xfrm>
              <a:off x="960" y="2400"/>
              <a:ext cx="288" cy="240"/>
            </a:xfrm>
            <a:prstGeom prst="ellipse">
              <a:avLst/>
            </a:prstGeom>
            <a:solidFill>
              <a:schemeClr val="tx1"/>
            </a:solidFill>
            <a:ln w="9525">
              <a:solidFill>
                <a:schemeClr val="tx1"/>
              </a:solidFill>
              <a:round/>
            </a:ln>
            <a:effectLst/>
          </p:spPr>
          <p:txBody>
            <a:bodyPr wrap="none" anchor="ctr"/>
            <a:lstStyle/>
            <a:p>
              <a:endParaRPr lang="zh-CN" altLang="en-US"/>
            </a:p>
          </p:txBody>
        </p:sp>
        <p:sp>
          <p:nvSpPr>
            <p:cNvPr id="680972" name="Oval 12"/>
            <p:cNvSpPr>
              <a:spLocks noChangeArrowheads="1"/>
            </p:cNvSpPr>
            <p:nvPr/>
          </p:nvSpPr>
          <p:spPr bwMode="auto">
            <a:xfrm>
              <a:off x="576" y="2832"/>
              <a:ext cx="288" cy="240"/>
            </a:xfrm>
            <a:prstGeom prst="ellipse">
              <a:avLst/>
            </a:prstGeom>
            <a:solidFill>
              <a:schemeClr val="tx1"/>
            </a:solidFill>
            <a:ln w="9525">
              <a:solidFill>
                <a:schemeClr val="tx1"/>
              </a:solidFill>
              <a:round/>
            </a:ln>
            <a:effectLst/>
          </p:spPr>
          <p:txBody>
            <a:bodyPr wrap="none" anchor="ctr"/>
            <a:lstStyle/>
            <a:p>
              <a:endParaRPr lang="zh-CN" altLang="en-US"/>
            </a:p>
          </p:txBody>
        </p:sp>
        <p:sp>
          <p:nvSpPr>
            <p:cNvPr id="680973" name="Oval 13"/>
            <p:cNvSpPr>
              <a:spLocks noChangeArrowheads="1"/>
            </p:cNvSpPr>
            <p:nvPr/>
          </p:nvSpPr>
          <p:spPr bwMode="auto">
            <a:xfrm>
              <a:off x="1488" y="3312"/>
              <a:ext cx="288" cy="240"/>
            </a:xfrm>
            <a:prstGeom prst="ellipse">
              <a:avLst/>
            </a:prstGeom>
            <a:solidFill>
              <a:schemeClr val="tx1"/>
            </a:solidFill>
            <a:ln w="9525">
              <a:solidFill>
                <a:schemeClr val="tx1"/>
              </a:solidFill>
              <a:round/>
            </a:ln>
            <a:effectLst/>
          </p:spPr>
          <p:txBody>
            <a:bodyPr wrap="none" anchor="ctr"/>
            <a:lstStyle/>
            <a:p>
              <a:endParaRPr lang="zh-CN" altLang="en-US"/>
            </a:p>
          </p:txBody>
        </p:sp>
        <p:sp>
          <p:nvSpPr>
            <p:cNvPr id="680974" name="Oval 14"/>
            <p:cNvSpPr>
              <a:spLocks noChangeArrowheads="1"/>
            </p:cNvSpPr>
            <p:nvPr/>
          </p:nvSpPr>
          <p:spPr bwMode="auto">
            <a:xfrm>
              <a:off x="1056" y="3312"/>
              <a:ext cx="288" cy="240"/>
            </a:xfrm>
            <a:prstGeom prst="ellipse">
              <a:avLst/>
            </a:prstGeom>
            <a:solidFill>
              <a:schemeClr val="tx1"/>
            </a:solidFill>
            <a:ln w="9525">
              <a:solidFill>
                <a:schemeClr val="tx1"/>
              </a:solidFill>
              <a:round/>
            </a:ln>
            <a:effectLst/>
          </p:spPr>
          <p:txBody>
            <a:bodyPr wrap="none" anchor="ctr"/>
            <a:lstStyle/>
            <a:p>
              <a:endParaRPr lang="zh-CN" altLang="en-US"/>
            </a:p>
          </p:txBody>
        </p:sp>
        <p:sp>
          <p:nvSpPr>
            <p:cNvPr id="680975" name="Oval 15"/>
            <p:cNvSpPr>
              <a:spLocks noChangeArrowheads="1"/>
            </p:cNvSpPr>
            <p:nvPr/>
          </p:nvSpPr>
          <p:spPr bwMode="auto">
            <a:xfrm>
              <a:off x="624" y="3312"/>
              <a:ext cx="288" cy="240"/>
            </a:xfrm>
            <a:prstGeom prst="ellipse">
              <a:avLst/>
            </a:prstGeom>
            <a:solidFill>
              <a:schemeClr val="tx1"/>
            </a:solidFill>
            <a:ln w="9525">
              <a:solidFill>
                <a:schemeClr val="tx1"/>
              </a:solidFill>
              <a:round/>
            </a:ln>
            <a:effectLst/>
          </p:spPr>
          <p:txBody>
            <a:bodyPr wrap="none" anchor="ctr"/>
            <a:lstStyle/>
            <a:p>
              <a:endParaRPr lang="zh-CN" altLang="en-US"/>
            </a:p>
          </p:txBody>
        </p:sp>
        <p:sp>
          <p:nvSpPr>
            <p:cNvPr id="680976" name="Oval 16"/>
            <p:cNvSpPr>
              <a:spLocks noChangeArrowheads="1"/>
            </p:cNvSpPr>
            <p:nvPr/>
          </p:nvSpPr>
          <p:spPr bwMode="auto">
            <a:xfrm>
              <a:off x="240" y="3312"/>
              <a:ext cx="288" cy="240"/>
            </a:xfrm>
            <a:prstGeom prst="ellipse">
              <a:avLst/>
            </a:prstGeom>
            <a:solidFill>
              <a:schemeClr val="tx1"/>
            </a:solidFill>
            <a:ln w="9525">
              <a:solidFill>
                <a:schemeClr val="tx1"/>
              </a:solidFill>
              <a:round/>
            </a:ln>
            <a:effectLst/>
          </p:spPr>
          <p:txBody>
            <a:bodyPr wrap="none" anchor="ctr"/>
            <a:lstStyle/>
            <a:p>
              <a:endParaRPr lang="zh-CN" altLang="en-US"/>
            </a:p>
          </p:txBody>
        </p:sp>
        <p:sp>
          <p:nvSpPr>
            <p:cNvPr id="680977" name="Oval 17"/>
            <p:cNvSpPr>
              <a:spLocks noChangeArrowheads="1"/>
            </p:cNvSpPr>
            <p:nvPr/>
          </p:nvSpPr>
          <p:spPr bwMode="auto">
            <a:xfrm>
              <a:off x="1152" y="2832"/>
              <a:ext cx="288" cy="240"/>
            </a:xfrm>
            <a:prstGeom prst="ellipse">
              <a:avLst/>
            </a:prstGeom>
            <a:solidFill>
              <a:schemeClr val="tx1"/>
            </a:solidFill>
            <a:ln w="9525">
              <a:solidFill>
                <a:schemeClr val="tx1"/>
              </a:solidFill>
              <a:round/>
            </a:ln>
            <a:effectLst/>
          </p:spPr>
          <p:txBody>
            <a:bodyPr wrap="none" anchor="ctr"/>
            <a:lstStyle/>
            <a:p>
              <a:endParaRPr lang="zh-CN" altLang="en-US"/>
            </a:p>
          </p:txBody>
        </p:sp>
        <p:sp>
          <p:nvSpPr>
            <p:cNvPr id="680978" name="Line 18"/>
            <p:cNvSpPr>
              <a:spLocks noChangeShapeType="1"/>
            </p:cNvSpPr>
            <p:nvPr/>
          </p:nvSpPr>
          <p:spPr bwMode="auto">
            <a:xfrm flipH="1">
              <a:off x="816" y="2640"/>
              <a:ext cx="192" cy="192"/>
            </a:xfrm>
            <a:prstGeom prst="line">
              <a:avLst/>
            </a:prstGeom>
            <a:noFill/>
            <a:ln w="9525">
              <a:solidFill>
                <a:schemeClr val="tx1"/>
              </a:solidFill>
              <a:round/>
            </a:ln>
            <a:effectLst/>
          </p:spPr>
          <p:txBody>
            <a:bodyPr wrap="none"/>
            <a:lstStyle/>
            <a:p>
              <a:endParaRPr lang="zh-CN" altLang="en-US"/>
            </a:p>
          </p:txBody>
        </p:sp>
        <p:sp>
          <p:nvSpPr>
            <p:cNvPr id="680979" name="Line 19"/>
            <p:cNvSpPr>
              <a:spLocks noChangeShapeType="1"/>
            </p:cNvSpPr>
            <p:nvPr/>
          </p:nvSpPr>
          <p:spPr bwMode="auto">
            <a:xfrm>
              <a:off x="1104" y="2640"/>
              <a:ext cx="96" cy="192"/>
            </a:xfrm>
            <a:prstGeom prst="line">
              <a:avLst/>
            </a:prstGeom>
            <a:noFill/>
            <a:ln w="9525">
              <a:solidFill>
                <a:schemeClr val="tx1"/>
              </a:solidFill>
              <a:round/>
            </a:ln>
            <a:effectLst/>
          </p:spPr>
          <p:txBody>
            <a:bodyPr wrap="none"/>
            <a:lstStyle/>
            <a:p>
              <a:endParaRPr lang="zh-CN" altLang="en-US"/>
            </a:p>
          </p:txBody>
        </p:sp>
        <p:sp>
          <p:nvSpPr>
            <p:cNvPr id="680980" name="Line 20"/>
            <p:cNvSpPr>
              <a:spLocks noChangeShapeType="1"/>
            </p:cNvSpPr>
            <p:nvPr/>
          </p:nvSpPr>
          <p:spPr bwMode="auto">
            <a:xfrm flipH="1">
              <a:off x="432" y="3072"/>
              <a:ext cx="144" cy="192"/>
            </a:xfrm>
            <a:prstGeom prst="line">
              <a:avLst/>
            </a:prstGeom>
            <a:noFill/>
            <a:ln w="9525">
              <a:solidFill>
                <a:schemeClr val="tx1"/>
              </a:solidFill>
              <a:round/>
            </a:ln>
            <a:effectLst/>
          </p:spPr>
          <p:txBody>
            <a:bodyPr wrap="none"/>
            <a:lstStyle/>
            <a:p>
              <a:endParaRPr lang="zh-CN" altLang="en-US"/>
            </a:p>
          </p:txBody>
        </p:sp>
        <p:sp>
          <p:nvSpPr>
            <p:cNvPr id="680981" name="Line 21"/>
            <p:cNvSpPr>
              <a:spLocks noChangeShapeType="1"/>
            </p:cNvSpPr>
            <p:nvPr/>
          </p:nvSpPr>
          <p:spPr bwMode="auto">
            <a:xfrm>
              <a:off x="720" y="3072"/>
              <a:ext cx="48" cy="192"/>
            </a:xfrm>
            <a:prstGeom prst="line">
              <a:avLst/>
            </a:prstGeom>
            <a:noFill/>
            <a:ln w="9525">
              <a:solidFill>
                <a:schemeClr val="tx1"/>
              </a:solidFill>
              <a:round/>
            </a:ln>
            <a:effectLst/>
          </p:spPr>
          <p:txBody>
            <a:bodyPr wrap="none"/>
            <a:lstStyle/>
            <a:p>
              <a:endParaRPr lang="zh-CN" altLang="en-US"/>
            </a:p>
          </p:txBody>
        </p:sp>
        <p:sp>
          <p:nvSpPr>
            <p:cNvPr id="680982" name="Line 22"/>
            <p:cNvSpPr>
              <a:spLocks noChangeShapeType="1"/>
            </p:cNvSpPr>
            <p:nvPr/>
          </p:nvSpPr>
          <p:spPr bwMode="auto">
            <a:xfrm flipH="1">
              <a:off x="1104" y="3120"/>
              <a:ext cx="96" cy="192"/>
            </a:xfrm>
            <a:prstGeom prst="line">
              <a:avLst/>
            </a:prstGeom>
            <a:noFill/>
            <a:ln w="9525">
              <a:solidFill>
                <a:schemeClr val="tx1"/>
              </a:solidFill>
              <a:round/>
            </a:ln>
            <a:effectLst/>
          </p:spPr>
          <p:txBody>
            <a:bodyPr wrap="none"/>
            <a:lstStyle/>
            <a:p>
              <a:endParaRPr lang="zh-CN" altLang="en-US"/>
            </a:p>
          </p:txBody>
        </p:sp>
        <p:sp>
          <p:nvSpPr>
            <p:cNvPr id="680983" name="Line 23"/>
            <p:cNvSpPr>
              <a:spLocks noChangeShapeType="1"/>
            </p:cNvSpPr>
            <p:nvPr/>
          </p:nvSpPr>
          <p:spPr bwMode="auto">
            <a:xfrm>
              <a:off x="1392" y="3072"/>
              <a:ext cx="144" cy="240"/>
            </a:xfrm>
            <a:prstGeom prst="line">
              <a:avLst/>
            </a:prstGeom>
            <a:noFill/>
            <a:ln w="9525">
              <a:solidFill>
                <a:schemeClr val="tx1"/>
              </a:solidFill>
              <a:round/>
            </a:ln>
            <a:effectLst/>
          </p:spPr>
          <p:txBody>
            <a:bodyPr wrap="none"/>
            <a:lstStyle/>
            <a:p>
              <a:endParaRPr lang="zh-CN" altLang="en-US"/>
            </a:p>
          </p:txBody>
        </p:sp>
        <p:sp>
          <p:nvSpPr>
            <p:cNvPr id="680984" name="Text Box 24"/>
            <p:cNvSpPr txBox="1">
              <a:spLocks noChangeArrowheads="1"/>
            </p:cNvSpPr>
            <p:nvPr/>
          </p:nvSpPr>
          <p:spPr bwMode="auto">
            <a:xfrm>
              <a:off x="576" y="1872"/>
              <a:ext cx="960" cy="288"/>
            </a:xfrm>
            <a:prstGeom prst="rect">
              <a:avLst/>
            </a:prstGeom>
            <a:solidFill>
              <a:srgbClr val="009900"/>
            </a:solidFill>
            <a:ln w="9525">
              <a:noFill/>
              <a:miter lim="800000"/>
            </a:ln>
            <a:effectLst/>
          </p:spPr>
          <p:txBody>
            <a:bodyPr>
              <a:spAutoFit/>
            </a:bodyPr>
            <a:lstStyle/>
            <a:p>
              <a:pPr>
                <a:spcBef>
                  <a:spcPct val="50000"/>
                </a:spcBef>
              </a:pPr>
              <a:r>
                <a:rPr kumimoji="1" lang="zh-CN" altLang="en-US" sz="2400">
                  <a:latin typeface="Times New Roman" panose="02020603050405020304" pitchFamily="18" charset="0"/>
                </a:rPr>
                <a:t>宁要塔型</a:t>
              </a:r>
              <a:endParaRPr kumimoji="1" lang="zh-CN" altLang="en-US" sz="2400">
                <a:latin typeface="Times New Roman" panose="02020603050405020304" pitchFamily="18" charset="0"/>
              </a:endParaRPr>
            </a:p>
          </p:txBody>
        </p:sp>
      </p:grpSp>
      <p:grpSp>
        <p:nvGrpSpPr>
          <p:cNvPr id="680985" name="Group 25"/>
          <p:cNvGrpSpPr/>
          <p:nvPr/>
        </p:nvGrpSpPr>
        <p:grpSpPr bwMode="auto">
          <a:xfrm>
            <a:off x="2590800" y="3505200"/>
            <a:ext cx="1828800" cy="2743200"/>
            <a:chOff x="3984" y="1872"/>
            <a:chExt cx="1152" cy="1728"/>
          </a:xfrm>
        </p:grpSpPr>
        <p:sp>
          <p:nvSpPr>
            <p:cNvPr id="680986" name="Text Box 26"/>
            <p:cNvSpPr txBox="1">
              <a:spLocks noChangeArrowheads="1"/>
            </p:cNvSpPr>
            <p:nvPr/>
          </p:nvSpPr>
          <p:spPr bwMode="auto">
            <a:xfrm>
              <a:off x="4176" y="1872"/>
              <a:ext cx="960" cy="288"/>
            </a:xfrm>
            <a:prstGeom prst="rect">
              <a:avLst/>
            </a:prstGeom>
            <a:solidFill>
              <a:srgbClr val="009900"/>
            </a:solidFill>
            <a:ln w="9525">
              <a:noFill/>
              <a:miter lim="800000"/>
            </a:ln>
            <a:effectLst/>
          </p:spPr>
          <p:txBody>
            <a:bodyPr>
              <a:spAutoFit/>
            </a:bodyPr>
            <a:lstStyle/>
            <a:p>
              <a:pPr>
                <a:spcBef>
                  <a:spcPct val="50000"/>
                </a:spcBef>
              </a:pPr>
              <a:r>
                <a:rPr kumimoji="1" lang="zh-CN" altLang="en-US" sz="2400">
                  <a:latin typeface="Times New Roman" panose="02020603050405020304" pitchFamily="18" charset="0"/>
                </a:rPr>
                <a:t>提倡瓮型</a:t>
              </a:r>
              <a:endParaRPr kumimoji="1" lang="zh-CN" altLang="en-US" sz="2400">
                <a:latin typeface="Times New Roman" panose="02020603050405020304" pitchFamily="18" charset="0"/>
              </a:endParaRPr>
            </a:p>
          </p:txBody>
        </p:sp>
        <p:sp>
          <p:nvSpPr>
            <p:cNvPr id="680987" name="Oval 27"/>
            <p:cNvSpPr>
              <a:spLocks noChangeArrowheads="1"/>
            </p:cNvSpPr>
            <p:nvPr/>
          </p:nvSpPr>
          <p:spPr bwMode="auto">
            <a:xfrm>
              <a:off x="4560" y="2256"/>
              <a:ext cx="240" cy="192"/>
            </a:xfrm>
            <a:prstGeom prst="ellipse">
              <a:avLst/>
            </a:prstGeom>
            <a:solidFill>
              <a:schemeClr val="tx1"/>
            </a:solidFill>
            <a:ln w="9525">
              <a:solidFill>
                <a:schemeClr val="tx1"/>
              </a:solidFill>
              <a:round/>
            </a:ln>
            <a:effectLst/>
          </p:spPr>
          <p:txBody>
            <a:bodyPr wrap="none" anchor="ctr"/>
            <a:lstStyle/>
            <a:p>
              <a:endParaRPr lang="zh-CN" altLang="en-US"/>
            </a:p>
          </p:txBody>
        </p:sp>
        <p:sp>
          <p:nvSpPr>
            <p:cNvPr id="680988" name="Oval 28"/>
            <p:cNvSpPr>
              <a:spLocks noChangeArrowheads="1"/>
            </p:cNvSpPr>
            <p:nvPr/>
          </p:nvSpPr>
          <p:spPr bwMode="auto">
            <a:xfrm>
              <a:off x="4320" y="2592"/>
              <a:ext cx="240" cy="192"/>
            </a:xfrm>
            <a:prstGeom prst="ellipse">
              <a:avLst/>
            </a:prstGeom>
            <a:solidFill>
              <a:schemeClr val="tx1"/>
            </a:solidFill>
            <a:ln w="9525">
              <a:solidFill>
                <a:schemeClr val="tx1"/>
              </a:solidFill>
              <a:round/>
            </a:ln>
            <a:effectLst/>
          </p:spPr>
          <p:txBody>
            <a:bodyPr wrap="none" anchor="ctr"/>
            <a:lstStyle/>
            <a:p>
              <a:endParaRPr lang="zh-CN" altLang="en-US"/>
            </a:p>
          </p:txBody>
        </p:sp>
        <p:sp>
          <p:nvSpPr>
            <p:cNvPr id="680989" name="Oval 29"/>
            <p:cNvSpPr>
              <a:spLocks noChangeArrowheads="1"/>
            </p:cNvSpPr>
            <p:nvPr/>
          </p:nvSpPr>
          <p:spPr bwMode="auto">
            <a:xfrm>
              <a:off x="4800" y="2592"/>
              <a:ext cx="240" cy="192"/>
            </a:xfrm>
            <a:prstGeom prst="ellipse">
              <a:avLst/>
            </a:prstGeom>
            <a:solidFill>
              <a:schemeClr val="tx1"/>
            </a:solidFill>
            <a:ln w="9525">
              <a:solidFill>
                <a:schemeClr val="tx1"/>
              </a:solidFill>
              <a:round/>
            </a:ln>
            <a:effectLst/>
          </p:spPr>
          <p:txBody>
            <a:bodyPr wrap="none" anchor="ctr"/>
            <a:lstStyle/>
            <a:p>
              <a:endParaRPr lang="zh-CN" altLang="en-US"/>
            </a:p>
          </p:txBody>
        </p:sp>
        <p:sp>
          <p:nvSpPr>
            <p:cNvPr id="680990" name="Line 30"/>
            <p:cNvSpPr>
              <a:spLocks noChangeShapeType="1"/>
            </p:cNvSpPr>
            <p:nvPr/>
          </p:nvSpPr>
          <p:spPr bwMode="auto">
            <a:xfrm flipH="1">
              <a:off x="4512" y="2448"/>
              <a:ext cx="96" cy="144"/>
            </a:xfrm>
            <a:prstGeom prst="line">
              <a:avLst/>
            </a:prstGeom>
            <a:noFill/>
            <a:ln w="9525">
              <a:solidFill>
                <a:schemeClr val="tx1"/>
              </a:solidFill>
              <a:round/>
            </a:ln>
            <a:effectLst/>
          </p:spPr>
          <p:txBody>
            <a:bodyPr wrap="none"/>
            <a:lstStyle/>
            <a:p>
              <a:endParaRPr lang="zh-CN" altLang="en-US"/>
            </a:p>
          </p:txBody>
        </p:sp>
        <p:sp>
          <p:nvSpPr>
            <p:cNvPr id="680991" name="Line 31"/>
            <p:cNvSpPr>
              <a:spLocks noChangeShapeType="1"/>
            </p:cNvSpPr>
            <p:nvPr/>
          </p:nvSpPr>
          <p:spPr bwMode="auto">
            <a:xfrm>
              <a:off x="4752" y="2448"/>
              <a:ext cx="144" cy="144"/>
            </a:xfrm>
            <a:prstGeom prst="line">
              <a:avLst/>
            </a:prstGeom>
            <a:noFill/>
            <a:ln w="9525">
              <a:solidFill>
                <a:schemeClr val="tx1"/>
              </a:solidFill>
              <a:round/>
            </a:ln>
            <a:effectLst/>
          </p:spPr>
          <p:txBody>
            <a:bodyPr wrap="none"/>
            <a:lstStyle/>
            <a:p>
              <a:endParaRPr lang="zh-CN" altLang="en-US"/>
            </a:p>
          </p:txBody>
        </p:sp>
        <p:sp>
          <p:nvSpPr>
            <p:cNvPr id="680992" name="Oval 32"/>
            <p:cNvSpPr>
              <a:spLocks noChangeArrowheads="1"/>
            </p:cNvSpPr>
            <p:nvPr/>
          </p:nvSpPr>
          <p:spPr bwMode="auto">
            <a:xfrm>
              <a:off x="4320" y="2976"/>
              <a:ext cx="240" cy="192"/>
            </a:xfrm>
            <a:prstGeom prst="ellipse">
              <a:avLst/>
            </a:prstGeom>
            <a:solidFill>
              <a:schemeClr val="tx1"/>
            </a:solidFill>
            <a:ln w="9525">
              <a:solidFill>
                <a:schemeClr val="tx1"/>
              </a:solidFill>
              <a:round/>
            </a:ln>
            <a:effectLst/>
          </p:spPr>
          <p:txBody>
            <a:bodyPr wrap="none" anchor="ctr"/>
            <a:lstStyle/>
            <a:p>
              <a:endParaRPr lang="zh-CN" altLang="en-US"/>
            </a:p>
          </p:txBody>
        </p:sp>
        <p:sp>
          <p:nvSpPr>
            <p:cNvPr id="680993" name="Oval 33"/>
            <p:cNvSpPr>
              <a:spLocks noChangeArrowheads="1"/>
            </p:cNvSpPr>
            <p:nvPr/>
          </p:nvSpPr>
          <p:spPr bwMode="auto">
            <a:xfrm>
              <a:off x="3984" y="2976"/>
              <a:ext cx="240" cy="192"/>
            </a:xfrm>
            <a:prstGeom prst="ellipse">
              <a:avLst/>
            </a:prstGeom>
            <a:solidFill>
              <a:schemeClr val="tx1"/>
            </a:solidFill>
            <a:ln w="9525">
              <a:solidFill>
                <a:schemeClr val="tx1"/>
              </a:solidFill>
              <a:round/>
            </a:ln>
            <a:effectLst/>
          </p:spPr>
          <p:txBody>
            <a:bodyPr wrap="none" anchor="ctr"/>
            <a:lstStyle/>
            <a:p>
              <a:endParaRPr lang="zh-CN" altLang="en-US"/>
            </a:p>
          </p:txBody>
        </p:sp>
        <p:sp>
          <p:nvSpPr>
            <p:cNvPr id="680994" name="Oval 34"/>
            <p:cNvSpPr>
              <a:spLocks noChangeArrowheads="1"/>
            </p:cNvSpPr>
            <p:nvPr/>
          </p:nvSpPr>
          <p:spPr bwMode="auto">
            <a:xfrm>
              <a:off x="4608" y="2976"/>
              <a:ext cx="240" cy="192"/>
            </a:xfrm>
            <a:prstGeom prst="ellipse">
              <a:avLst/>
            </a:prstGeom>
            <a:solidFill>
              <a:schemeClr val="tx1"/>
            </a:solidFill>
            <a:ln w="9525">
              <a:solidFill>
                <a:schemeClr val="tx1"/>
              </a:solidFill>
              <a:round/>
            </a:ln>
            <a:effectLst/>
          </p:spPr>
          <p:txBody>
            <a:bodyPr wrap="none" anchor="ctr"/>
            <a:lstStyle/>
            <a:p>
              <a:endParaRPr lang="zh-CN" altLang="en-US"/>
            </a:p>
          </p:txBody>
        </p:sp>
        <p:sp>
          <p:nvSpPr>
            <p:cNvPr id="680995" name="Oval 35"/>
            <p:cNvSpPr>
              <a:spLocks noChangeArrowheads="1"/>
            </p:cNvSpPr>
            <p:nvPr/>
          </p:nvSpPr>
          <p:spPr bwMode="auto">
            <a:xfrm>
              <a:off x="4320" y="3408"/>
              <a:ext cx="240" cy="192"/>
            </a:xfrm>
            <a:prstGeom prst="ellipse">
              <a:avLst/>
            </a:prstGeom>
            <a:solidFill>
              <a:schemeClr val="tx1"/>
            </a:solidFill>
            <a:ln w="9525">
              <a:solidFill>
                <a:schemeClr val="tx1"/>
              </a:solidFill>
              <a:round/>
            </a:ln>
            <a:effectLst/>
          </p:spPr>
          <p:txBody>
            <a:bodyPr wrap="none" anchor="ctr"/>
            <a:lstStyle/>
            <a:p>
              <a:endParaRPr lang="zh-CN" altLang="en-US"/>
            </a:p>
          </p:txBody>
        </p:sp>
        <p:sp>
          <p:nvSpPr>
            <p:cNvPr id="680996" name="Line 36"/>
            <p:cNvSpPr>
              <a:spLocks noChangeShapeType="1"/>
            </p:cNvSpPr>
            <p:nvPr/>
          </p:nvSpPr>
          <p:spPr bwMode="auto">
            <a:xfrm flipH="1">
              <a:off x="4176" y="2736"/>
              <a:ext cx="192" cy="240"/>
            </a:xfrm>
            <a:prstGeom prst="line">
              <a:avLst/>
            </a:prstGeom>
            <a:noFill/>
            <a:ln w="9525">
              <a:solidFill>
                <a:schemeClr val="tx1"/>
              </a:solidFill>
              <a:round/>
            </a:ln>
            <a:effectLst/>
          </p:spPr>
          <p:txBody>
            <a:bodyPr wrap="none"/>
            <a:lstStyle/>
            <a:p>
              <a:endParaRPr lang="zh-CN" altLang="en-US"/>
            </a:p>
          </p:txBody>
        </p:sp>
        <p:sp>
          <p:nvSpPr>
            <p:cNvPr id="680997" name="Line 37"/>
            <p:cNvSpPr>
              <a:spLocks noChangeShapeType="1"/>
            </p:cNvSpPr>
            <p:nvPr/>
          </p:nvSpPr>
          <p:spPr bwMode="auto">
            <a:xfrm>
              <a:off x="4464" y="2784"/>
              <a:ext cx="0" cy="192"/>
            </a:xfrm>
            <a:prstGeom prst="line">
              <a:avLst/>
            </a:prstGeom>
            <a:noFill/>
            <a:ln w="9525">
              <a:solidFill>
                <a:schemeClr val="tx1"/>
              </a:solidFill>
              <a:round/>
            </a:ln>
            <a:effectLst/>
          </p:spPr>
          <p:txBody>
            <a:bodyPr wrap="none"/>
            <a:lstStyle/>
            <a:p>
              <a:endParaRPr lang="zh-CN" altLang="en-US"/>
            </a:p>
          </p:txBody>
        </p:sp>
        <p:sp>
          <p:nvSpPr>
            <p:cNvPr id="680998" name="Line 38"/>
            <p:cNvSpPr>
              <a:spLocks noChangeShapeType="1"/>
            </p:cNvSpPr>
            <p:nvPr/>
          </p:nvSpPr>
          <p:spPr bwMode="auto">
            <a:xfrm>
              <a:off x="4560" y="2736"/>
              <a:ext cx="144" cy="240"/>
            </a:xfrm>
            <a:prstGeom prst="line">
              <a:avLst/>
            </a:prstGeom>
            <a:noFill/>
            <a:ln w="9525">
              <a:solidFill>
                <a:schemeClr val="tx1"/>
              </a:solidFill>
              <a:round/>
            </a:ln>
            <a:effectLst/>
          </p:spPr>
          <p:txBody>
            <a:bodyPr wrap="none"/>
            <a:lstStyle/>
            <a:p>
              <a:endParaRPr lang="zh-CN" altLang="en-US"/>
            </a:p>
          </p:txBody>
        </p:sp>
        <p:sp>
          <p:nvSpPr>
            <p:cNvPr id="680999" name="Line 39"/>
            <p:cNvSpPr>
              <a:spLocks noChangeShapeType="1"/>
            </p:cNvSpPr>
            <p:nvPr/>
          </p:nvSpPr>
          <p:spPr bwMode="auto">
            <a:xfrm>
              <a:off x="4128" y="3168"/>
              <a:ext cx="240" cy="240"/>
            </a:xfrm>
            <a:prstGeom prst="line">
              <a:avLst/>
            </a:prstGeom>
            <a:noFill/>
            <a:ln w="9525">
              <a:solidFill>
                <a:schemeClr val="tx1"/>
              </a:solidFill>
              <a:round/>
            </a:ln>
            <a:effectLst/>
          </p:spPr>
          <p:txBody>
            <a:bodyPr wrap="none"/>
            <a:lstStyle/>
            <a:p>
              <a:endParaRPr lang="zh-CN" altLang="en-US"/>
            </a:p>
          </p:txBody>
        </p:sp>
        <p:sp>
          <p:nvSpPr>
            <p:cNvPr id="681000" name="Line 40"/>
            <p:cNvSpPr>
              <a:spLocks noChangeShapeType="1"/>
            </p:cNvSpPr>
            <p:nvPr/>
          </p:nvSpPr>
          <p:spPr bwMode="auto">
            <a:xfrm>
              <a:off x="4416" y="3168"/>
              <a:ext cx="0" cy="240"/>
            </a:xfrm>
            <a:prstGeom prst="line">
              <a:avLst/>
            </a:prstGeom>
            <a:noFill/>
            <a:ln w="9525">
              <a:solidFill>
                <a:schemeClr val="tx1"/>
              </a:solidFill>
              <a:round/>
            </a:ln>
            <a:effectLst/>
          </p:spPr>
          <p:txBody>
            <a:bodyPr wrap="none"/>
            <a:lstStyle/>
            <a:p>
              <a:endParaRPr lang="zh-CN" altLang="en-US"/>
            </a:p>
          </p:txBody>
        </p:sp>
        <p:sp>
          <p:nvSpPr>
            <p:cNvPr id="681001" name="Line 41"/>
            <p:cNvSpPr>
              <a:spLocks noChangeShapeType="1"/>
            </p:cNvSpPr>
            <p:nvPr/>
          </p:nvSpPr>
          <p:spPr bwMode="auto">
            <a:xfrm flipH="1">
              <a:off x="4464" y="3168"/>
              <a:ext cx="240" cy="240"/>
            </a:xfrm>
            <a:prstGeom prst="line">
              <a:avLst/>
            </a:prstGeom>
            <a:noFill/>
            <a:ln w="9525">
              <a:solidFill>
                <a:schemeClr val="tx1"/>
              </a:solidFill>
              <a:round/>
            </a:ln>
            <a:effectLst/>
          </p:spPr>
          <p:txBody>
            <a:bodyPr wrap="none"/>
            <a:lstStyle/>
            <a:p>
              <a:endParaRPr lang="zh-CN" altLang="en-US"/>
            </a:p>
          </p:txBody>
        </p:sp>
      </p:grpSp>
      <p:sp>
        <p:nvSpPr>
          <p:cNvPr id="681002" name="Rectangle 42"/>
          <p:cNvSpPr>
            <a:spLocks noChangeArrowheads="1"/>
          </p:cNvSpPr>
          <p:nvPr/>
        </p:nvSpPr>
        <p:spPr bwMode="auto">
          <a:xfrm>
            <a:off x="7162800" y="3429000"/>
            <a:ext cx="1828800" cy="914400"/>
          </a:xfrm>
          <a:prstGeom prst="rect">
            <a:avLst/>
          </a:prstGeom>
          <a:solidFill>
            <a:srgbClr val="009900"/>
          </a:solidFill>
          <a:ln w="9525">
            <a:solidFill>
              <a:schemeClr val="tx1"/>
            </a:solidFill>
            <a:miter lim="800000"/>
          </a:ln>
          <a:effectLst/>
        </p:spPr>
        <p:txBody>
          <a:bodyPr wrap="none" anchor="ctr"/>
          <a:lstStyle/>
          <a:p>
            <a:pPr algn="ctr"/>
            <a:r>
              <a:rPr lang="zh-CN" altLang="en-US"/>
              <a:t>连接数据库</a:t>
            </a:r>
            <a:endParaRPr lang="zh-CN" altLang="en-US"/>
          </a:p>
          <a:p>
            <a:pPr algn="ctr"/>
            <a:r>
              <a:rPr lang="zh-CN" altLang="en-US"/>
              <a:t>执行</a:t>
            </a:r>
            <a:r>
              <a:rPr lang="en-US" altLang="zh-CN"/>
              <a:t>SELECT</a:t>
            </a:r>
            <a:endParaRPr lang="en-US" altLang="zh-CN"/>
          </a:p>
          <a:p>
            <a:pPr algn="ctr"/>
            <a:r>
              <a:rPr lang="zh-CN" altLang="en-US"/>
              <a:t>语句</a:t>
            </a:r>
            <a:r>
              <a:rPr lang="en-US" altLang="zh-CN"/>
              <a:t>B</a:t>
            </a:r>
            <a:endParaRPr lang="en-US" altLang="zh-CN"/>
          </a:p>
        </p:txBody>
      </p:sp>
      <p:sp>
        <p:nvSpPr>
          <p:cNvPr id="681003" name="Rectangle 43"/>
          <p:cNvSpPr>
            <a:spLocks noChangeArrowheads="1"/>
          </p:cNvSpPr>
          <p:nvPr/>
        </p:nvSpPr>
        <p:spPr bwMode="auto">
          <a:xfrm>
            <a:off x="6096000" y="5943600"/>
            <a:ext cx="1828800" cy="685800"/>
          </a:xfrm>
          <a:prstGeom prst="rect">
            <a:avLst/>
          </a:prstGeom>
          <a:solidFill>
            <a:srgbClr val="009900"/>
          </a:solidFill>
          <a:ln w="9525">
            <a:solidFill>
              <a:schemeClr val="tx1"/>
            </a:solidFill>
            <a:miter lim="800000"/>
          </a:ln>
          <a:effectLst/>
        </p:spPr>
        <p:txBody>
          <a:bodyPr wrap="none" anchor="ctr"/>
          <a:lstStyle/>
          <a:p>
            <a:pPr algn="ctr"/>
            <a:r>
              <a:rPr lang="zh-CN" altLang="en-US"/>
              <a:t>连接数据库</a:t>
            </a:r>
            <a:endParaRPr lang="zh-CN" altLang="en-US"/>
          </a:p>
          <a:p>
            <a:pPr algn="ctr"/>
            <a:r>
              <a:rPr lang="zh-CN" altLang="en-US"/>
              <a:t>执行</a:t>
            </a:r>
            <a:r>
              <a:rPr lang="en-US" altLang="zh-CN"/>
              <a:t>SELECT</a:t>
            </a:r>
            <a:r>
              <a:rPr lang="zh-CN" altLang="en-US"/>
              <a:t>语句</a:t>
            </a:r>
            <a:endParaRPr lang="zh-CN" altLang="en-US"/>
          </a:p>
        </p:txBody>
      </p:sp>
      <p:sp>
        <p:nvSpPr>
          <p:cNvPr id="681004" name="Rectangle 44"/>
          <p:cNvSpPr>
            <a:spLocks noChangeArrowheads="1"/>
          </p:cNvSpPr>
          <p:nvPr/>
        </p:nvSpPr>
        <p:spPr bwMode="auto">
          <a:xfrm>
            <a:off x="4800600" y="5105400"/>
            <a:ext cx="1524000" cy="641350"/>
          </a:xfrm>
          <a:prstGeom prst="rect">
            <a:avLst/>
          </a:prstGeom>
          <a:noFill/>
          <a:ln w="9525" algn="ctr">
            <a:noFill/>
            <a:miter lim="800000"/>
          </a:ln>
          <a:effectLst/>
        </p:spPr>
        <p:txBody>
          <a:bodyPr>
            <a:spAutoFit/>
          </a:bodyPr>
          <a:lstStyle/>
          <a:p>
            <a:pPr algn="ctr"/>
            <a:r>
              <a:rPr lang="en-US" altLang="zh-CN" b="1"/>
              <a:t>SELECT</a:t>
            </a:r>
            <a:endParaRPr lang="en-US" altLang="zh-CN" b="1"/>
          </a:p>
          <a:p>
            <a:pPr algn="ctr"/>
            <a:r>
              <a:rPr lang="zh-CN" altLang="en-US" b="1"/>
              <a:t>语句</a:t>
            </a:r>
            <a:r>
              <a:rPr lang="en-US" altLang="zh-CN" b="1"/>
              <a:t>A</a:t>
            </a:r>
            <a:endParaRPr lang="en-US" altLang="zh-CN" b="1"/>
          </a:p>
        </p:txBody>
      </p:sp>
      <p:sp>
        <p:nvSpPr>
          <p:cNvPr id="681005" name="Rectangle 45"/>
          <p:cNvSpPr>
            <a:spLocks noChangeArrowheads="1"/>
          </p:cNvSpPr>
          <p:nvPr/>
        </p:nvSpPr>
        <p:spPr bwMode="auto">
          <a:xfrm>
            <a:off x="7467600" y="5105400"/>
            <a:ext cx="1524000" cy="641350"/>
          </a:xfrm>
          <a:prstGeom prst="rect">
            <a:avLst/>
          </a:prstGeom>
          <a:noFill/>
          <a:ln w="9525" algn="ctr">
            <a:noFill/>
            <a:miter lim="800000"/>
          </a:ln>
          <a:effectLst/>
        </p:spPr>
        <p:txBody>
          <a:bodyPr>
            <a:spAutoFit/>
          </a:bodyPr>
          <a:lstStyle/>
          <a:p>
            <a:pPr algn="ctr"/>
            <a:r>
              <a:rPr lang="en-US" altLang="zh-CN" b="1"/>
              <a:t>SELECT</a:t>
            </a:r>
            <a:endParaRPr lang="en-US" altLang="zh-CN" b="1"/>
          </a:p>
          <a:p>
            <a:pPr algn="ctr"/>
            <a:r>
              <a:rPr lang="zh-CN" altLang="en-US" b="1"/>
              <a:t>语句</a:t>
            </a:r>
            <a:r>
              <a:rPr lang="en-US" altLang="zh-CN" b="1"/>
              <a:t>B</a:t>
            </a:r>
            <a:endParaRPr lang="en-US" altLang="zh-CN" b="1"/>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80962">
                                            <p:txEl>
                                              <p:pRg st="2" end="2"/>
                                            </p:txEl>
                                          </p:spTgt>
                                        </p:tgtEl>
                                        <p:attrNameLst>
                                          <p:attrName>style.visibility</p:attrName>
                                        </p:attrNameLst>
                                      </p:cBhvr>
                                      <p:to>
                                        <p:strVal val="visible"/>
                                      </p:to>
                                    </p:set>
                                    <p:anim calcmode="lin" valueType="num">
                                      <p:cBhvr additive="base">
                                        <p:cTn id="7" dur="500" fill="hold"/>
                                        <p:tgtEl>
                                          <p:spTgt spid="680962">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8096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grpId="0" nodeType="clickEffect">
                                  <p:stCondLst>
                                    <p:cond delay="0"/>
                                  </p:stCondLst>
                                  <p:childTnLst>
                                    <p:anim calcmode="lin" valueType="num">
                                      <p:cBhvr additive="base">
                                        <p:cTn id="12" dur="500"/>
                                        <p:tgtEl>
                                          <p:spTgt spid="680965"/>
                                        </p:tgtEl>
                                        <p:attrNameLst>
                                          <p:attrName>ppt_x</p:attrName>
                                        </p:attrNameLst>
                                      </p:cBhvr>
                                      <p:tavLst>
                                        <p:tav tm="0">
                                          <p:val>
                                            <p:strVal val="ppt_x"/>
                                          </p:val>
                                        </p:tav>
                                        <p:tav tm="100000">
                                          <p:val>
                                            <p:strVal val="ppt_x"/>
                                          </p:val>
                                        </p:tav>
                                      </p:tavLst>
                                    </p:anim>
                                    <p:anim calcmode="lin" valueType="num">
                                      <p:cBhvr additive="base">
                                        <p:cTn id="13" dur="500"/>
                                        <p:tgtEl>
                                          <p:spTgt spid="680965"/>
                                        </p:tgtEl>
                                        <p:attrNameLst>
                                          <p:attrName>ppt_y</p:attrName>
                                        </p:attrNameLst>
                                      </p:cBhvr>
                                      <p:tavLst>
                                        <p:tav tm="0">
                                          <p:val>
                                            <p:strVal val="ppt_y"/>
                                          </p:val>
                                        </p:tav>
                                        <p:tav tm="100000">
                                          <p:val>
                                            <p:strVal val="1+ppt_h/2"/>
                                          </p:val>
                                        </p:tav>
                                      </p:tavLst>
                                    </p:anim>
                                    <p:set>
                                      <p:cBhvr>
                                        <p:cTn id="14" dur="1" fill="hold">
                                          <p:stCondLst>
                                            <p:cond delay="499"/>
                                          </p:stCondLst>
                                        </p:cTn>
                                        <p:tgtEl>
                                          <p:spTgt spid="680965"/>
                                        </p:tgtEl>
                                        <p:attrNameLst>
                                          <p:attrName>style.visibility</p:attrName>
                                        </p:attrNameLst>
                                      </p:cBhvr>
                                      <p:to>
                                        <p:strVal val="hidden"/>
                                      </p:to>
                                    </p:set>
                                  </p:childTnLst>
                                </p:cTn>
                              </p:par>
                              <p:par>
                                <p:cTn id="15" presetID="2" presetClass="exit" presetSubtype="4" fill="hold" grpId="0" nodeType="withEffect">
                                  <p:stCondLst>
                                    <p:cond delay="0"/>
                                  </p:stCondLst>
                                  <p:childTnLst>
                                    <p:anim calcmode="lin" valueType="num">
                                      <p:cBhvr additive="base">
                                        <p:cTn id="16" dur="500"/>
                                        <p:tgtEl>
                                          <p:spTgt spid="681002"/>
                                        </p:tgtEl>
                                        <p:attrNameLst>
                                          <p:attrName>ppt_x</p:attrName>
                                        </p:attrNameLst>
                                      </p:cBhvr>
                                      <p:tavLst>
                                        <p:tav tm="0">
                                          <p:val>
                                            <p:strVal val="ppt_x"/>
                                          </p:val>
                                        </p:tav>
                                        <p:tav tm="100000">
                                          <p:val>
                                            <p:strVal val="ppt_x"/>
                                          </p:val>
                                        </p:tav>
                                      </p:tavLst>
                                    </p:anim>
                                    <p:anim calcmode="lin" valueType="num">
                                      <p:cBhvr additive="base">
                                        <p:cTn id="17" dur="500"/>
                                        <p:tgtEl>
                                          <p:spTgt spid="681002"/>
                                        </p:tgtEl>
                                        <p:attrNameLst>
                                          <p:attrName>ppt_y</p:attrName>
                                        </p:attrNameLst>
                                      </p:cBhvr>
                                      <p:tavLst>
                                        <p:tav tm="0">
                                          <p:val>
                                            <p:strVal val="ppt_y"/>
                                          </p:val>
                                        </p:tav>
                                        <p:tav tm="100000">
                                          <p:val>
                                            <p:strVal val="1+ppt_h/2"/>
                                          </p:val>
                                        </p:tav>
                                      </p:tavLst>
                                    </p:anim>
                                    <p:set>
                                      <p:cBhvr>
                                        <p:cTn id="18" dur="1" fill="hold">
                                          <p:stCondLst>
                                            <p:cond delay="499"/>
                                          </p:stCondLst>
                                        </p:cTn>
                                        <p:tgtEl>
                                          <p:spTgt spid="681002"/>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681003"/>
                                        </p:tgtEl>
                                        <p:attrNameLst>
                                          <p:attrName>style.visibility</p:attrName>
                                        </p:attrNameLst>
                                      </p:cBhvr>
                                      <p:to>
                                        <p:strVal val="visible"/>
                                      </p:to>
                                    </p:set>
                                    <p:anim calcmode="lin" valueType="num">
                                      <p:cBhvr additive="base">
                                        <p:cTn id="23" dur="500" fill="hold"/>
                                        <p:tgtEl>
                                          <p:spTgt spid="681003"/>
                                        </p:tgtEl>
                                        <p:attrNameLst>
                                          <p:attrName>ppt_x</p:attrName>
                                        </p:attrNameLst>
                                      </p:cBhvr>
                                      <p:tavLst>
                                        <p:tav tm="0">
                                          <p:val>
                                            <p:strVal val="#ppt_x"/>
                                          </p:val>
                                        </p:tav>
                                        <p:tav tm="100000">
                                          <p:val>
                                            <p:strVal val="#ppt_x"/>
                                          </p:val>
                                        </p:tav>
                                      </p:tavLst>
                                    </p:anim>
                                    <p:anim calcmode="lin" valueType="num">
                                      <p:cBhvr additive="base">
                                        <p:cTn id="24" dur="500" fill="hold"/>
                                        <p:tgtEl>
                                          <p:spTgt spid="681003"/>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680968"/>
                                        </p:tgtEl>
                                        <p:attrNameLst>
                                          <p:attrName>style.visibility</p:attrName>
                                        </p:attrNameLst>
                                      </p:cBhvr>
                                      <p:to>
                                        <p:strVal val="visible"/>
                                      </p:to>
                                    </p:set>
                                    <p:anim calcmode="lin" valueType="num">
                                      <p:cBhvr additive="base">
                                        <p:cTn id="27" dur="500" fill="hold"/>
                                        <p:tgtEl>
                                          <p:spTgt spid="680968"/>
                                        </p:tgtEl>
                                        <p:attrNameLst>
                                          <p:attrName>ppt_x</p:attrName>
                                        </p:attrNameLst>
                                      </p:cBhvr>
                                      <p:tavLst>
                                        <p:tav tm="0">
                                          <p:val>
                                            <p:strVal val="#ppt_x"/>
                                          </p:val>
                                        </p:tav>
                                        <p:tav tm="100000">
                                          <p:val>
                                            <p:strVal val="#ppt_x"/>
                                          </p:val>
                                        </p:tav>
                                      </p:tavLst>
                                    </p:anim>
                                    <p:anim calcmode="lin" valueType="num">
                                      <p:cBhvr additive="base">
                                        <p:cTn id="28" dur="500" fill="hold"/>
                                        <p:tgtEl>
                                          <p:spTgt spid="680968"/>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680969"/>
                                        </p:tgtEl>
                                        <p:attrNameLst>
                                          <p:attrName>style.visibility</p:attrName>
                                        </p:attrNameLst>
                                      </p:cBhvr>
                                      <p:to>
                                        <p:strVal val="visible"/>
                                      </p:to>
                                    </p:set>
                                    <p:anim calcmode="lin" valueType="num">
                                      <p:cBhvr additive="base">
                                        <p:cTn id="31" dur="500" fill="hold"/>
                                        <p:tgtEl>
                                          <p:spTgt spid="680969"/>
                                        </p:tgtEl>
                                        <p:attrNameLst>
                                          <p:attrName>ppt_x</p:attrName>
                                        </p:attrNameLst>
                                      </p:cBhvr>
                                      <p:tavLst>
                                        <p:tav tm="0">
                                          <p:val>
                                            <p:strVal val="#ppt_x"/>
                                          </p:val>
                                        </p:tav>
                                        <p:tav tm="100000">
                                          <p:val>
                                            <p:strVal val="#ppt_x"/>
                                          </p:val>
                                        </p:tav>
                                      </p:tavLst>
                                    </p:anim>
                                    <p:anim calcmode="lin" valueType="num">
                                      <p:cBhvr additive="base">
                                        <p:cTn id="32" dur="500" fill="hold"/>
                                        <p:tgtEl>
                                          <p:spTgt spid="680969"/>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681005"/>
                                        </p:tgtEl>
                                        <p:attrNameLst>
                                          <p:attrName>style.visibility</p:attrName>
                                        </p:attrNameLst>
                                      </p:cBhvr>
                                      <p:to>
                                        <p:strVal val="visible"/>
                                      </p:to>
                                    </p:set>
                                    <p:anim calcmode="lin" valueType="num">
                                      <p:cBhvr additive="base">
                                        <p:cTn id="37" dur="500" fill="hold"/>
                                        <p:tgtEl>
                                          <p:spTgt spid="681005"/>
                                        </p:tgtEl>
                                        <p:attrNameLst>
                                          <p:attrName>ppt_x</p:attrName>
                                        </p:attrNameLst>
                                      </p:cBhvr>
                                      <p:tavLst>
                                        <p:tav tm="0">
                                          <p:val>
                                            <p:strVal val="#ppt_x"/>
                                          </p:val>
                                        </p:tav>
                                        <p:tav tm="100000">
                                          <p:val>
                                            <p:strVal val="#ppt_x"/>
                                          </p:val>
                                        </p:tav>
                                      </p:tavLst>
                                    </p:anim>
                                    <p:anim calcmode="lin" valueType="num">
                                      <p:cBhvr additive="base">
                                        <p:cTn id="38" dur="500" fill="hold"/>
                                        <p:tgtEl>
                                          <p:spTgt spid="681005"/>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681004"/>
                                        </p:tgtEl>
                                        <p:attrNameLst>
                                          <p:attrName>style.visibility</p:attrName>
                                        </p:attrNameLst>
                                      </p:cBhvr>
                                      <p:to>
                                        <p:strVal val="visible"/>
                                      </p:to>
                                    </p:set>
                                    <p:anim calcmode="lin" valueType="num">
                                      <p:cBhvr additive="base">
                                        <p:cTn id="43" dur="500" fill="hold"/>
                                        <p:tgtEl>
                                          <p:spTgt spid="681004"/>
                                        </p:tgtEl>
                                        <p:attrNameLst>
                                          <p:attrName>ppt_x</p:attrName>
                                        </p:attrNameLst>
                                      </p:cBhvr>
                                      <p:tavLst>
                                        <p:tav tm="0">
                                          <p:val>
                                            <p:strVal val="#ppt_x"/>
                                          </p:val>
                                        </p:tav>
                                        <p:tav tm="100000">
                                          <p:val>
                                            <p:strVal val="#ppt_x"/>
                                          </p:val>
                                        </p:tav>
                                      </p:tavLst>
                                    </p:anim>
                                    <p:anim calcmode="lin" valueType="num">
                                      <p:cBhvr additive="base">
                                        <p:cTn id="44" dur="500" fill="hold"/>
                                        <p:tgtEl>
                                          <p:spTgt spid="681004"/>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680985"/>
                                        </p:tgtEl>
                                        <p:attrNameLst>
                                          <p:attrName>style.visibility</p:attrName>
                                        </p:attrNameLst>
                                      </p:cBhvr>
                                      <p:to>
                                        <p:strVal val="visible"/>
                                      </p:to>
                                    </p:set>
                                    <p:anim calcmode="lin" valueType="num">
                                      <p:cBhvr additive="base">
                                        <p:cTn id="49" dur="500" fill="hold"/>
                                        <p:tgtEl>
                                          <p:spTgt spid="680985"/>
                                        </p:tgtEl>
                                        <p:attrNameLst>
                                          <p:attrName>ppt_x</p:attrName>
                                        </p:attrNameLst>
                                      </p:cBhvr>
                                      <p:tavLst>
                                        <p:tav tm="0">
                                          <p:val>
                                            <p:strVal val="#ppt_x"/>
                                          </p:val>
                                        </p:tav>
                                        <p:tav tm="100000">
                                          <p:val>
                                            <p:strVal val="#ppt_x"/>
                                          </p:val>
                                        </p:tav>
                                      </p:tavLst>
                                    </p:anim>
                                    <p:anim calcmode="lin" valueType="num">
                                      <p:cBhvr additive="base">
                                        <p:cTn id="50" dur="500" fill="hold"/>
                                        <p:tgtEl>
                                          <p:spTgt spid="68098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0965" grpId="0" animBg="1"/>
      <p:bldP spid="681002" grpId="0" animBg="1"/>
      <p:bldP spid="681003" grpId="0" animBg="1"/>
      <p:bldP spid="681004" grpId="0"/>
      <p:bldP spid="681005"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日期占位符 3"/>
          <p:cNvSpPr>
            <a:spLocks noGrp="1"/>
          </p:cNvSpPr>
          <p:nvPr>
            <p:ph type="dt" sz="half" idx="10"/>
          </p:nvPr>
        </p:nvSpPr>
        <p:spPr/>
        <p:txBody>
          <a:bodyPr/>
          <a:lstStyle/>
          <a:p>
            <a:fld id="{DD5F3BD3-2EEC-44A9-A9C8-11011A9859EA}" type="datetime1">
              <a:rPr lang="zh-CN" altLang="en-US"/>
            </a:fld>
            <a:endParaRPr lang="en-US" altLang="zh-CN"/>
          </a:p>
        </p:txBody>
      </p:sp>
      <p:sp>
        <p:nvSpPr>
          <p:cNvPr id="39" name="灯片编号占位符 4"/>
          <p:cNvSpPr>
            <a:spLocks noGrp="1"/>
          </p:cNvSpPr>
          <p:nvPr>
            <p:ph type="sldNum" sz="quarter" idx="11"/>
          </p:nvPr>
        </p:nvSpPr>
        <p:spPr/>
        <p:txBody>
          <a:bodyPr/>
          <a:lstStyle/>
          <a:p>
            <a:fld id="{0371A621-8A08-48DC-8C9A-7B55A787EE4F}" type="slidenum">
              <a:rPr lang="en-US" altLang="zh-CN"/>
            </a:fld>
            <a:endParaRPr lang="en-US" altLang="zh-CN"/>
          </a:p>
        </p:txBody>
      </p:sp>
      <p:sp>
        <p:nvSpPr>
          <p:cNvPr id="927746" name="Rectangle 2"/>
          <p:cNvSpPr>
            <a:spLocks noGrp="1" noChangeArrowheads="1"/>
          </p:cNvSpPr>
          <p:nvPr>
            <p:ph type="title"/>
          </p:nvPr>
        </p:nvSpPr>
        <p:spPr/>
        <p:txBody>
          <a:bodyPr/>
          <a:lstStyle/>
          <a:p>
            <a:r>
              <a:rPr lang="zh-CN" altLang="en-US"/>
              <a:t>教务</a:t>
            </a:r>
            <a:r>
              <a:rPr lang="en-US" altLang="zh-CN"/>
              <a:t>WEB</a:t>
            </a:r>
            <a:r>
              <a:rPr lang="zh-CN" altLang="en-US"/>
              <a:t>系统</a:t>
            </a:r>
            <a:endParaRPr lang="zh-CN" altLang="en-US"/>
          </a:p>
        </p:txBody>
      </p:sp>
      <p:sp>
        <p:nvSpPr>
          <p:cNvPr id="927747" name="Rectangle 3"/>
          <p:cNvSpPr>
            <a:spLocks noGrp="1" noChangeArrowheads="1"/>
          </p:cNvSpPr>
          <p:nvPr>
            <p:ph type="body" idx="1"/>
          </p:nvPr>
        </p:nvSpPr>
        <p:spPr/>
        <p:txBody>
          <a:bodyPr/>
          <a:lstStyle/>
          <a:p>
            <a:endParaRPr lang="zh-CN" altLang="zh-CN"/>
          </a:p>
        </p:txBody>
      </p:sp>
      <p:sp>
        <p:nvSpPr>
          <p:cNvPr id="927748" name="AutoShape 4"/>
          <p:cNvSpPr>
            <a:spLocks noChangeArrowheads="1"/>
          </p:cNvSpPr>
          <p:nvPr/>
        </p:nvSpPr>
        <p:spPr bwMode="auto">
          <a:xfrm>
            <a:off x="609600" y="2057400"/>
            <a:ext cx="685800" cy="2590800"/>
          </a:xfrm>
          <a:prstGeom prst="roundRect">
            <a:avLst>
              <a:gd name="adj" fmla="val 16667"/>
            </a:avLst>
          </a:prstGeom>
          <a:solidFill>
            <a:srgbClr val="FFFFCC"/>
          </a:solidFill>
          <a:ln w="9525" algn="ctr">
            <a:solidFill>
              <a:schemeClr val="tx1"/>
            </a:solidFill>
            <a:round/>
          </a:ln>
          <a:effectLst/>
        </p:spPr>
        <p:txBody>
          <a:bodyPr wrap="none" anchor="ctr"/>
          <a:lstStyle/>
          <a:p>
            <a:pPr algn="ctr"/>
            <a:r>
              <a:rPr lang="zh-CN" altLang="en-US" sz="2400" b="1">
                <a:solidFill>
                  <a:srgbClr val="CC0000"/>
                </a:solidFill>
                <a:ea typeface="黑体" panose="02010609060101010101" charset="-122"/>
              </a:rPr>
              <a:t>选</a:t>
            </a:r>
            <a:endParaRPr lang="zh-CN" altLang="en-US" sz="2400" b="1">
              <a:solidFill>
                <a:srgbClr val="CC0000"/>
              </a:solidFill>
              <a:ea typeface="黑体" panose="02010609060101010101" charset="-122"/>
            </a:endParaRPr>
          </a:p>
          <a:p>
            <a:pPr algn="ctr"/>
            <a:r>
              <a:rPr lang="zh-CN" altLang="en-US" sz="2400" b="1">
                <a:solidFill>
                  <a:srgbClr val="CC0000"/>
                </a:solidFill>
                <a:ea typeface="黑体" panose="02010609060101010101" charset="-122"/>
              </a:rPr>
              <a:t>课</a:t>
            </a:r>
            <a:endParaRPr lang="zh-CN" altLang="en-US" sz="2400" b="1">
              <a:solidFill>
                <a:srgbClr val="CC0000"/>
              </a:solidFill>
              <a:ea typeface="黑体" panose="02010609060101010101" charset="-122"/>
            </a:endParaRPr>
          </a:p>
          <a:p>
            <a:pPr algn="ctr"/>
            <a:r>
              <a:rPr lang="zh-CN" altLang="en-US" sz="2400" b="1">
                <a:solidFill>
                  <a:srgbClr val="CC0000"/>
                </a:solidFill>
                <a:ea typeface="黑体" panose="02010609060101010101" charset="-122"/>
              </a:rPr>
              <a:t>管</a:t>
            </a:r>
            <a:endParaRPr lang="zh-CN" altLang="en-US" sz="2400" b="1">
              <a:solidFill>
                <a:srgbClr val="CC0000"/>
              </a:solidFill>
              <a:ea typeface="黑体" panose="02010609060101010101" charset="-122"/>
            </a:endParaRPr>
          </a:p>
          <a:p>
            <a:pPr algn="ctr"/>
            <a:r>
              <a:rPr lang="zh-CN" altLang="en-US" sz="2400" b="1">
                <a:solidFill>
                  <a:srgbClr val="CC0000"/>
                </a:solidFill>
                <a:ea typeface="黑体" panose="02010609060101010101" charset="-122"/>
              </a:rPr>
              <a:t>理</a:t>
            </a:r>
            <a:endParaRPr lang="zh-CN" altLang="en-US" sz="2400" b="1">
              <a:solidFill>
                <a:srgbClr val="CC0000"/>
              </a:solidFill>
              <a:ea typeface="黑体" panose="02010609060101010101" charset="-122"/>
            </a:endParaRPr>
          </a:p>
        </p:txBody>
      </p:sp>
      <p:sp>
        <p:nvSpPr>
          <p:cNvPr id="927749" name="AutoShape 5"/>
          <p:cNvSpPr>
            <a:spLocks noChangeArrowheads="1"/>
          </p:cNvSpPr>
          <p:nvPr/>
        </p:nvSpPr>
        <p:spPr bwMode="auto">
          <a:xfrm>
            <a:off x="1295400" y="2057400"/>
            <a:ext cx="685800" cy="2590800"/>
          </a:xfrm>
          <a:prstGeom prst="roundRect">
            <a:avLst>
              <a:gd name="adj" fmla="val 16667"/>
            </a:avLst>
          </a:prstGeom>
          <a:solidFill>
            <a:srgbClr val="FFFFCC"/>
          </a:solidFill>
          <a:ln w="9525" algn="ctr">
            <a:solidFill>
              <a:schemeClr val="tx1"/>
            </a:solidFill>
            <a:round/>
          </a:ln>
          <a:effectLst/>
        </p:spPr>
        <p:txBody>
          <a:bodyPr wrap="none" anchor="ctr"/>
          <a:lstStyle/>
          <a:p>
            <a:pPr algn="ctr"/>
            <a:r>
              <a:rPr lang="zh-CN" altLang="en-US" sz="2400" b="1">
                <a:solidFill>
                  <a:srgbClr val="CC0000"/>
                </a:solidFill>
                <a:ea typeface="黑体" panose="02010609060101010101" charset="-122"/>
              </a:rPr>
              <a:t>考</a:t>
            </a:r>
            <a:endParaRPr lang="zh-CN" altLang="en-US" sz="2400" b="1">
              <a:solidFill>
                <a:srgbClr val="CC0000"/>
              </a:solidFill>
              <a:ea typeface="黑体" panose="02010609060101010101" charset="-122"/>
            </a:endParaRPr>
          </a:p>
          <a:p>
            <a:pPr algn="ctr"/>
            <a:r>
              <a:rPr lang="zh-CN" altLang="en-US" sz="2400" b="1">
                <a:solidFill>
                  <a:srgbClr val="CC0000"/>
                </a:solidFill>
                <a:ea typeface="黑体" panose="02010609060101010101" charset="-122"/>
              </a:rPr>
              <a:t>试</a:t>
            </a:r>
            <a:endParaRPr lang="zh-CN" altLang="en-US" sz="2400" b="1">
              <a:solidFill>
                <a:srgbClr val="CC0000"/>
              </a:solidFill>
              <a:ea typeface="黑体" panose="02010609060101010101" charset="-122"/>
            </a:endParaRPr>
          </a:p>
          <a:p>
            <a:pPr algn="ctr"/>
            <a:r>
              <a:rPr lang="zh-CN" altLang="en-US" sz="2400" b="1">
                <a:solidFill>
                  <a:srgbClr val="CC0000"/>
                </a:solidFill>
                <a:ea typeface="黑体" panose="02010609060101010101" charset="-122"/>
              </a:rPr>
              <a:t>报</a:t>
            </a:r>
            <a:endParaRPr lang="zh-CN" altLang="en-US" sz="2400" b="1">
              <a:solidFill>
                <a:srgbClr val="CC0000"/>
              </a:solidFill>
              <a:ea typeface="黑体" panose="02010609060101010101" charset="-122"/>
            </a:endParaRPr>
          </a:p>
          <a:p>
            <a:pPr algn="ctr"/>
            <a:r>
              <a:rPr lang="zh-CN" altLang="en-US" sz="2400" b="1">
                <a:solidFill>
                  <a:srgbClr val="CC0000"/>
                </a:solidFill>
                <a:ea typeface="黑体" panose="02010609060101010101" charset="-122"/>
              </a:rPr>
              <a:t>名</a:t>
            </a:r>
            <a:endParaRPr lang="zh-CN" altLang="en-US" sz="2400" b="1">
              <a:solidFill>
                <a:srgbClr val="CC0000"/>
              </a:solidFill>
              <a:ea typeface="黑体" panose="02010609060101010101" charset="-122"/>
            </a:endParaRPr>
          </a:p>
        </p:txBody>
      </p:sp>
      <p:sp>
        <p:nvSpPr>
          <p:cNvPr id="927750" name="AutoShape 6"/>
          <p:cNvSpPr>
            <a:spLocks noChangeArrowheads="1"/>
          </p:cNvSpPr>
          <p:nvPr/>
        </p:nvSpPr>
        <p:spPr bwMode="auto">
          <a:xfrm>
            <a:off x="2514600" y="2057400"/>
            <a:ext cx="685800" cy="2590800"/>
          </a:xfrm>
          <a:prstGeom prst="roundRect">
            <a:avLst>
              <a:gd name="adj" fmla="val 16667"/>
            </a:avLst>
          </a:prstGeom>
          <a:solidFill>
            <a:srgbClr val="FFFFCC"/>
          </a:solidFill>
          <a:ln w="9525" algn="ctr">
            <a:solidFill>
              <a:schemeClr val="tx1"/>
            </a:solidFill>
            <a:round/>
          </a:ln>
          <a:effectLst/>
        </p:spPr>
        <p:txBody>
          <a:bodyPr wrap="none" anchor="ctr"/>
          <a:lstStyle/>
          <a:p>
            <a:pPr algn="ctr"/>
            <a:r>
              <a:rPr lang="zh-CN" altLang="en-US" sz="2400" b="1">
                <a:solidFill>
                  <a:srgbClr val="CC0000"/>
                </a:solidFill>
                <a:ea typeface="黑体" panose="02010609060101010101" charset="-122"/>
              </a:rPr>
              <a:t>毕</a:t>
            </a:r>
            <a:endParaRPr lang="zh-CN" altLang="en-US" sz="2400" b="1">
              <a:solidFill>
                <a:srgbClr val="CC0000"/>
              </a:solidFill>
              <a:ea typeface="黑体" panose="02010609060101010101" charset="-122"/>
            </a:endParaRPr>
          </a:p>
          <a:p>
            <a:pPr algn="ctr"/>
            <a:r>
              <a:rPr lang="zh-CN" altLang="en-US" sz="2400" b="1">
                <a:solidFill>
                  <a:srgbClr val="CC0000"/>
                </a:solidFill>
                <a:ea typeface="黑体" panose="02010609060101010101" charset="-122"/>
              </a:rPr>
              <a:t>业</a:t>
            </a:r>
            <a:endParaRPr lang="zh-CN" altLang="en-US" sz="2400" b="1">
              <a:solidFill>
                <a:srgbClr val="CC0000"/>
              </a:solidFill>
              <a:ea typeface="黑体" panose="02010609060101010101" charset="-122"/>
            </a:endParaRPr>
          </a:p>
          <a:p>
            <a:pPr algn="ctr"/>
            <a:r>
              <a:rPr lang="zh-CN" altLang="en-US" sz="2400" b="1">
                <a:solidFill>
                  <a:srgbClr val="CC0000"/>
                </a:solidFill>
                <a:ea typeface="黑体" panose="02010609060101010101" charset="-122"/>
              </a:rPr>
              <a:t>设</a:t>
            </a:r>
            <a:endParaRPr lang="zh-CN" altLang="en-US" sz="2400" b="1">
              <a:solidFill>
                <a:srgbClr val="CC0000"/>
              </a:solidFill>
              <a:ea typeface="黑体" panose="02010609060101010101" charset="-122"/>
            </a:endParaRPr>
          </a:p>
          <a:p>
            <a:pPr algn="ctr"/>
            <a:r>
              <a:rPr lang="zh-CN" altLang="en-US" sz="2400" b="1">
                <a:solidFill>
                  <a:srgbClr val="CC0000"/>
                </a:solidFill>
                <a:ea typeface="黑体" panose="02010609060101010101" charset="-122"/>
              </a:rPr>
              <a:t>计</a:t>
            </a:r>
            <a:endParaRPr lang="zh-CN" altLang="en-US" sz="2400" b="1">
              <a:solidFill>
                <a:srgbClr val="CC0000"/>
              </a:solidFill>
              <a:ea typeface="黑体" panose="02010609060101010101" charset="-122"/>
            </a:endParaRPr>
          </a:p>
        </p:txBody>
      </p:sp>
      <p:cxnSp>
        <p:nvCxnSpPr>
          <p:cNvPr id="927751" name="AutoShape 7"/>
          <p:cNvCxnSpPr>
            <a:cxnSpLocks noChangeShapeType="1"/>
            <a:stCxn id="927749" idx="3"/>
            <a:endCxn id="927750" idx="1"/>
          </p:cNvCxnSpPr>
          <p:nvPr/>
        </p:nvCxnSpPr>
        <p:spPr bwMode="auto">
          <a:xfrm>
            <a:off x="1981200" y="3352800"/>
            <a:ext cx="533400" cy="0"/>
          </a:xfrm>
          <a:prstGeom prst="straightConnector1">
            <a:avLst/>
          </a:prstGeom>
          <a:noFill/>
          <a:ln w="31750">
            <a:solidFill>
              <a:srgbClr val="080808"/>
            </a:solidFill>
            <a:prstDash val="dash"/>
            <a:round/>
          </a:ln>
          <a:effectLst/>
        </p:spPr>
      </p:cxnSp>
      <p:sp>
        <p:nvSpPr>
          <p:cNvPr id="927752" name="AutoShape 8"/>
          <p:cNvSpPr>
            <a:spLocks noChangeArrowheads="1"/>
          </p:cNvSpPr>
          <p:nvPr/>
        </p:nvSpPr>
        <p:spPr bwMode="auto">
          <a:xfrm>
            <a:off x="3886200" y="2057400"/>
            <a:ext cx="685800" cy="2590800"/>
          </a:xfrm>
          <a:prstGeom prst="roundRect">
            <a:avLst>
              <a:gd name="adj" fmla="val 16667"/>
            </a:avLst>
          </a:prstGeom>
          <a:solidFill>
            <a:srgbClr val="FFFFCC"/>
          </a:solidFill>
          <a:ln w="9525" algn="ctr">
            <a:solidFill>
              <a:schemeClr val="tx1"/>
            </a:solidFill>
            <a:round/>
          </a:ln>
          <a:effectLst/>
        </p:spPr>
        <p:txBody>
          <a:bodyPr wrap="none" anchor="ctr"/>
          <a:lstStyle/>
          <a:p>
            <a:pPr algn="ctr"/>
            <a:r>
              <a:rPr lang="zh-CN" altLang="en-US" sz="2400" b="1">
                <a:solidFill>
                  <a:srgbClr val="CC0000"/>
                </a:solidFill>
                <a:ea typeface="黑体" panose="02010609060101010101" charset="-122"/>
              </a:rPr>
              <a:t>科</a:t>
            </a:r>
            <a:endParaRPr lang="zh-CN" altLang="en-US" sz="2400" b="1">
              <a:solidFill>
                <a:srgbClr val="CC0000"/>
              </a:solidFill>
              <a:ea typeface="黑体" panose="02010609060101010101" charset="-122"/>
            </a:endParaRPr>
          </a:p>
          <a:p>
            <a:pPr algn="ctr"/>
            <a:r>
              <a:rPr lang="zh-CN" altLang="en-US" sz="2400" b="1">
                <a:solidFill>
                  <a:srgbClr val="CC0000"/>
                </a:solidFill>
                <a:ea typeface="黑体" panose="02010609060101010101" charset="-122"/>
              </a:rPr>
              <a:t>研</a:t>
            </a:r>
            <a:endParaRPr lang="zh-CN" altLang="en-US" sz="2400" b="1">
              <a:solidFill>
                <a:srgbClr val="CC0000"/>
              </a:solidFill>
              <a:ea typeface="黑体" panose="02010609060101010101" charset="-122"/>
            </a:endParaRPr>
          </a:p>
          <a:p>
            <a:pPr algn="ctr"/>
            <a:r>
              <a:rPr lang="zh-CN" altLang="en-US" sz="2400" b="1">
                <a:solidFill>
                  <a:srgbClr val="CC0000"/>
                </a:solidFill>
                <a:ea typeface="黑体" panose="02010609060101010101" charset="-122"/>
              </a:rPr>
              <a:t>项</a:t>
            </a:r>
            <a:endParaRPr lang="zh-CN" altLang="en-US" sz="2400" b="1">
              <a:solidFill>
                <a:srgbClr val="CC0000"/>
              </a:solidFill>
              <a:ea typeface="黑体" panose="02010609060101010101" charset="-122"/>
            </a:endParaRPr>
          </a:p>
          <a:p>
            <a:pPr algn="ctr"/>
            <a:r>
              <a:rPr lang="zh-CN" altLang="en-US" sz="2400" b="1">
                <a:solidFill>
                  <a:srgbClr val="CC0000"/>
                </a:solidFill>
                <a:ea typeface="黑体" panose="02010609060101010101" charset="-122"/>
              </a:rPr>
              <a:t>目</a:t>
            </a:r>
            <a:endParaRPr lang="zh-CN" altLang="en-US" sz="2400" b="1">
              <a:solidFill>
                <a:srgbClr val="CC0000"/>
              </a:solidFill>
              <a:ea typeface="黑体" panose="02010609060101010101" charset="-122"/>
            </a:endParaRPr>
          </a:p>
        </p:txBody>
      </p:sp>
      <p:sp>
        <p:nvSpPr>
          <p:cNvPr id="927753" name="AutoShape 9"/>
          <p:cNvSpPr>
            <a:spLocks noChangeArrowheads="1"/>
          </p:cNvSpPr>
          <p:nvPr/>
        </p:nvSpPr>
        <p:spPr bwMode="auto">
          <a:xfrm>
            <a:off x="3200400" y="2057400"/>
            <a:ext cx="685800" cy="2590800"/>
          </a:xfrm>
          <a:prstGeom prst="roundRect">
            <a:avLst>
              <a:gd name="adj" fmla="val 16667"/>
            </a:avLst>
          </a:prstGeom>
          <a:solidFill>
            <a:srgbClr val="FFFFCC"/>
          </a:solidFill>
          <a:ln w="9525" algn="ctr">
            <a:solidFill>
              <a:schemeClr val="tx1"/>
            </a:solidFill>
            <a:round/>
          </a:ln>
          <a:effectLst/>
        </p:spPr>
        <p:txBody>
          <a:bodyPr wrap="none" anchor="ctr"/>
          <a:lstStyle/>
          <a:p>
            <a:pPr algn="ctr"/>
            <a:r>
              <a:rPr lang="zh-CN" altLang="en-US" sz="2400" b="1">
                <a:solidFill>
                  <a:srgbClr val="CC0000"/>
                </a:solidFill>
                <a:ea typeface="黑体" panose="02010609060101010101" charset="-122"/>
              </a:rPr>
              <a:t>论</a:t>
            </a:r>
            <a:endParaRPr lang="zh-CN" altLang="en-US" sz="2400" b="1">
              <a:solidFill>
                <a:srgbClr val="CC0000"/>
              </a:solidFill>
              <a:ea typeface="黑体" panose="02010609060101010101" charset="-122"/>
            </a:endParaRPr>
          </a:p>
          <a:p>
            <a:pPr algn="ctr"/>
            <a:r>
              <a:rPr lang="zh-CN" altLang="en-US" sz="2400" b="1">
                <a:solidFill>
                  <a:srgbClr val="CC0000"/>
                </a:solidFill>
                <a:ea typeface="黑体" panose="02010609060101010101" charset="-122"/>
              </a:rPr>
              <a:t>文</a:t>
            </a:r>
            <a:endParaRPr lang="zh-CN" altLang="en-US" sz="2400" b="1">
              <a:solidFill>
                <a:srgbClr val="CC0000"/>
              </a:solidFill>
              <a:ea typeface="黑体" panose="02010609060101010101" charset="-122"/>
            </a:endParaRPr>
          </a:p>
          <a:p>
            <a:pPr algn="ctr"/>
            <a:r>
              <a:rPr lang="zh-CN" altLang="en-US" sz="2400" b="1">
                <a:solidFill>
                  <a:srgbClr val="CC0000"/>
                </a:solidFill>
                <a:ea typeface="黑体" panose="02010609060101010101" charset="-122"/>
              </a:rPr>
              <a:t>管</a:t>
            </a:r>
            <a:endParaRPr lang="zh-CN" altLang="en-US" sz="2400" b="1">
              <a:solidFill>
                <a:srgbClr val="CC0000"/>
              </a:solidFill>
              <a:ea typeface="黑体" panose="02010609060101010101" charset="-122"/>
            </a:endParaRPr>
          </a:p>
          <a:p>
            <a:pPr algn="ctr"/>
            <a:r>
              <a:rPr lang="zh-CN" altLang="en-US" sz="2400" b="1">
                <a:solidFill>
                  <a:srgbClr val="CC0000"/>
                </a:solidFill>
                <a:ea typeface="黑体" panose="02010609060101010101" charset="-122"/>
              </a:rPr>
              <a:t>理</a:t>
            </a:r>
            <a:endParaRPr lang="zh-CN" altLang="en-US" sz="2400" b="1">
              <a:solidFill>
                <a:srgbClr val="CC0000"/>
              </a:solidFill>
              <a:ea typeface="黑体" panose="02010609060101010101" charset="-122"/>
            </a:endParaRPr>
          </a:p>
        </p:txBody>
      </p:sp>
      <p:sp>
        <p:nvSpPr>
          <p:cNvPr id="927754" name="AutoShape 10"/>
          <p:cNvSpPr>
            <a:spLocks noChangeArrowheads="1"/>
          </p:cNvSpPr>
          <p:nvPr/>
        </p:nvSpPr>
        <p:spPr bwMode="auto">
          <a:xfrm>
            <a:off x="5181600" y="2057400"/>
            <a:ext cx="685800" cy="2590800"/>
          </a:xfrm>
          <a:prstGeom prst="roundRect">
            <a:avLst>
              <a:gd name="adj" fmla="val 16667"/>
            </a:avLst>
          </a:prstGeom>
          <a:solidFill>
            <a:srgbClr val="FFFFCC"/>
          </a:solidFill>
          <a:ln w="9525" algn="ctr">
            <a:solidFill>
              <a:schemeClr val="tx1"/>
            </a:solidFill>
            <a:round/>
          </a:ln>
          <a:effectLst/>
        </p:spPr>
        <p:txBody>
          <a:bodyPr wrap="none" anchor="ctr"/>
          <a:lstStyle/>
          <a:p>
            <a:pPr algn="ctr"/>
            <a:r>
              <a:rPr lang="zh-CN" altLang="en-US" sz="2400" b="1">
                <a:solidFill>
                  <a:srgbClr val="CC0000"/>
                </a:solidFill>
                <a:ea typeface="黑体" panose="02010609060101010101" charset="-122"/>
              </a:rPr>
              <a:t>成</a:t>
            </a:r>
            <a:endParaRPr lang="zh-CN" altLang="en-US" sz="2400" b="1">
              <a:solidFill>
                <a:srgbClr val="CC0000"/>
              </a:solidFill>
              <a:ea typeface="黑体" panose="02010609060101010101" charset="-122"/>
            </a:endParaRPr>
          </a:p>
          <a:p>
            <a:pPr algn="ctr"/>
            <a:r>
              <a:rPr lang="zh-CN" altLang="en-US" sz="2400" b="1">
                <a:solidFill>
                  <a:srgbClr val="CC0000"/>
                </a:solidFill>
                <a:ea typeface="黑体" panose="02010609060101010101" charset="-122"/>
              </a:rPr>
              <a:t>绩</a:t>
            </a:r>
            <a:endParaRPr lang="zh-CN" altLang="en-US" sz="2400" b="1">
              <a:solidFill>
                <a:srgbClr val="CC0000"/>
              </a:solidFill>
              <a:ea typeface="黑体" panose="02010609060101010101" charset="-122"/>
            </a:endParaRPr>
          </a:p>
          <a:p>
            <a:pPr algn="ctr"/>
            <a:r>
              <a:rPr lang="zh-CN" altLang="en-US" sz="2400" b="1">
                <a:solidFill>
                  <a:srgbClr val="CC0000"/>
                </a:solidFill>
                <a:ea typeface="黑体" panose="02010609060101010101" charset="-122"/>
              </a:rPr>
              <a:t>管</a:t>
            </a:r>
            <a:endParaRPr lang="zh-CN" altLang="en-US" sz="2400" b="1">
              <a:solidFill>
                <a:srgbClr val="CC0000"/>
              </a:solidFill>
              <a:ea typeface="黑体" panose="02010609060101010101" charset="-122"/>
            </a:endParaRPr>
          </a:p>
          <a:p>
            <a:pPr algn="ctr"/>
            <a:r>
              <a:rPr lang="zh-CN" altLang="en-US" sz="2400" b="1">
                <a:solidFill>
                  <a:srgbClr val="CC0000"/>
                </a:solidFill>
                <a:ea typeface="黑体" panose="02010609060101010101" charset="-122"/>
              </a:rPr>
              <a:t>理</a:t>
            </a:r>
            <a:endParaRPr lang="zh-CN" altLang="en-US" sz="2400" b="1">
              <a:solidFill>
                <a:srgbClr val="CC0000"/>
              </a:solidFill>
              <a:ea typeface="黑体" panose="02010609060101010101" charset="-122"/>
            </a:endParaRPr>
          </a:p>
        </p:txBody>
      </p:sp>
      <p:cxnSp>
        <p:nvCxnSpPr>
          <p:cNvPr id="927755" name="AutoShape 11"/>
          <p:cNvCxnSpPr>
            <a:cxnSpLocks noChangeShapeType="1"/>
            <a:stCxn id="927752" idx="3"/>
            <a:endCxn id="927754" idx="1"/>
          </p:cNvCxnSpPr>
          <p:nvPr/>
        </p:nvCxnSpPr>
        <p:spPr bwMode="auto">
          <a:xfrm>
            <a:off x="4572000" y="3352800"/>
            <a:ext cx="609600" cy="0"/>
          </a:xfrm>
          <a:prstGeom prst="straightConnector1">
            <a:avLst/>
          </a:prstGeom>
          <a:noFill/>
          <a:ln w="31750">
            <a:solidFill>
              <a:srgbClr val="080808"/>
            </a:solidFill>
            <a:prstDash val="dash"/>
            <a:round/>
          </a:ln>
          <a:effectLst/>
        </p:spPr>
      </p:cxnSp>
      <p:sp>
        <p:nvSpPr>
          <p:cNvPr id="927756" name="AutoShape 12"/>
          <p:cNvSpPr>
            <a:spLocks noChangeArrowheads="1"/>
          </p:cNvSpPr>
          <p:nvPr/>
        </p:nvSpPr>
        <p:spPr bwMode="auto">
          <a:xfrm>
            <a:off x="6553200" y="2057400"/>
            <a:ext cx="685800" cy="2590800"/>
          </a:xfrm>
          <a:prstGeom prst="roundRect">
            <a:avLst>
              <a:gd name="adj" fmla="val 16667"/>
            </a:avLst>
          </a:prstGeom>
          <a:solidFill>
            <a:srgbClr val="FFFFCC"/>
          </a:solidFill>
          <a:ln w="9525" algn="ctr">
            <a:solidFill>
              <a:schemeClr val="tx1"/>
            </a:solidFill>
            <a:round/>
          </a:ln>
          <a:effectLst/>
        </p:spPr>
        <p:txBody>
          <a:bodyPr wrap="none" anchor="ctr"/>
          <a:lstStyle/>
          <a:p>
            <a:pPr algn="ctr"/>
            <a:r>
              <a:rPr lang="zh-CN" altLang="en-US" sz="2400" b="1">
                <a:solidFill>
                  <a:srgbClr val="CC0000"/>
                </a:solidFill>
                <a:ea typeface="黑体" panose="02010609060101010101" charset="-122"/>
              </a:rPr>
              <a:t>学</a:t>
            </a:r>
            <a:endParaRPr lang="zh-CN" altLang="en-US" sz="2400" b="1">
              <a:solidFill>
                <a:srgbClr val="CC0000"/>
              </a:solidFill>
              <a:ea typeface="黑体" panose="02010609060101010101" charset="-122"/>
            </a:endParaRPr>
          </a:p>
          <a:p>
            <a:pPr algn="ctr"/>
            <a:r>
              <a:rPr lang="zh-CN" altLang="en-US" sz="2400" b="1">
                <a:solidFill>
                  <a:srgbClr val="CC0000"/>
                </a:solidFill>
                <a:ea typeface="黑体" panose="02010609060101010101" charset="-122"/>
              </a:rPr>
              <a:t>生</a:t>
            </a:r>
            <a:endParaRPr lang="zh-CN" altLang="en-US" sz="2400" b="1">
              <a:solidFill>
                <a:srgbClr val="CC0000"/>
              </a:solidFill>
              <a:ea typeface="黑体" panose="02010609060101010101" charset="-122"/>
            </a:endParaRPr>
          </a:p>
          <a:p>
            <a:pPr algn="ctr"/>
            <a:r>
              <a:rPr lang="zh-CN" altLang="en-US" sz="2400" b="1">
                <a:solidFill>
                  <a:srgbClr val="CC0000"/>
                </a:solidFill>
                <a:ea typeface="黑体" panose="02010609060101010101" charset="-122"/>
              </a:rPr>
              <a:t>选</a:t>
            </a:r>
            <a:endParaRPr lang="zh-CN" altLang="en-US" sz="2400" b="1">
              <a:solidFill>
                <a:srgbClr val="CC0000"/>
              </a:solidFill>
              <a:ea typeface="黑体" panose="02010609060101010101" charset="-122"/>
            </a:endParaRPr>
          </a:p>
          <a:p>
            <a:pPr algn="ctr"/>
            <a:r>
              <a:rPr lang="zh-CN" altLang="en-US" sz="2400" b="1">
                <a:solidFill>
                  <a:srgbClr val="CC0000"/>
                </a:solidFill>
                <a:ea typeface="黑体" panose="02010609060101010101" charset="-122"/>
              </a:rPr>
              <a:t>课</a:t>
            </a:r>
            <a:endParaRPr lang="zh-CN" altLang="en-US" sz="2400" b="1">
              <a:solidFill>
                <a:srgbClr val="CC0000"/>
              </a:solidFill>
              <a:ea typeface="黑体" panose="02010609060101010101" charset="-122"/>
            </a:endParaRPr>
          </a:p>
        </p:txBody>
      </p:sp>
      <p:sp>
        <p:nvSpPr>
          <p:cNvPr id="927757" name="AutoShape 13"/>
          <p:cNvSpPr>
            <a:spLocks noChangeArrowheads="1"/>
          </p:cNvSpPr>
          <p:nvPr/>
        </p:nvSpPr>
        <p:spPr bwMode="auto">
          <a:xfrm>
            <a:off x="5867400" y="2057400"/>
            <a:ext cx="685800" cy="2590800"/>
          </a:xfrm>
          <a:prstGeom prst="roundRect">
            <a:avLst>
              <a:gd name="adj" fmla="val 16667"/>
            </a:avLst>
          </a:prstGeom>
          <a:solidFill>
            <a:srgbClr val="FFFFCC"/>
          </a:solidFill>
          <a:ln w="9525" algn="ctr">
            <a:solidFill>
              <a:schemeClr val="tx1"/>
            </a:solidFill>
            <a:round/>
          </a:ln>
          <a:effectLst/>
        </p:spPr>
        <p:txBody>
          <a:bodyPr wrap="none" anchor="ctr"/>
          <a:lstStyle/>
          <a:p>
            <a:pPr algn="ctr"/>
            <a:r>
              <a:rPr lang="zh-CN" altLang="en-US" sz="2400" b="1">
                <a:solidFill>
                  <a:srgbClr val="CC0000"/>
                </a:solidFill>
                <a:ea typeface="黑体" panose="02010609060101010101" charset="-122"/>
              </a:rPr>
              <a:t>信</a:t>
            </a:r>
            <a:endParaRPr lang="zh-CN" altLang="en-US" sz="2400" b="1">
              <a:solidFill>
                <a:srgbClr val="CC0000"/>
              </a:solidFill>
              <a:ea typeface="黑体" panose="02010609060101010101" charset="-122"/>
            </a:endParaRPr>
          </a:p>
          <a:p>
            <a:pPr algn="ctr"/>
            <a:r>
              <a:rPr lang="zh-CN" altLang="en-US" sz="2400" b="1">
                <a:solidFill>
                  <a:srgbClr val="CC0000"/>
                </a:solidFill>
                <a:ea typeface="黑体" panose="02010609060101010101" charset="-122"/>
              </a:rPr>
              <a:t>息</a:t>
            </a:r>
            <a:endParaRPr lang="zh-CN" altLang="en-US" sz="2400" b="1">
              <a:solidFill>
                <a:srgbClr val="CC0000"/>
              </a:solidFill>
              <a:ea typeface="黑体" panose="02010609060101010101" charset="-122"/>
            </a:endParaRPr>
          </a:p>
          <a:p>
            <a:pPr algn="ctr"/>
            <a:r>
              <a:rPr lang="zh-CN" altLang="en-US" sz="2400" b="1">
                <a:solidFill>
                  <a:srgbClr val="CC0000"/>
                </a:solidFill>
                <a:ea typeface="黑体" panose="02010609060101010101" charset="-122"/>
              </a:rPr>
              <a:t>维</a:t>
            </a:r>
            <a:endParaRPr lang="zh-CN" altLang="en-US" sz="2400" b="1">
              <a:solidFill>
                <a:srgbClr val="CC0000"/>
              </a:solidFill>
              <a:ea typeface="黑体" panose="02010609060101010101" charset="-122"/>
            </a:endParaRPr>
          </a:p>
          <a:p>
            <a:pPr algn="ctr"/>
            <a:r>
              <a:rPr lang="zh-CN" altLang="en-US" sz="2400" b="1">
                <a:solidFill>
                  <a:srgbClr val="CC0000"/>
                </a:solidFill>
                <a:ea typeface="黑体" panose="02010609060101010101" charset="-122"/>
              </a:rPr>
              <a:t>护</a:t>
            </a:r>
            <a:endParaRPr lang="zh-CN" altLang="en-US" sz="2400" b="1">
              <a:solidFill>
                <a:srgbClr val="CC0000"/>
              </a:solidFill>
              <a:ea typeface="黑体" panose="02010609060101010101" charset="-122"/>
            </a:endParaRPr>
          </a:p>
        </p:txBody>
      </p:sp>
      <p:sp>
        <p:nvSpPr>
          <p:cNvPr id="927758" name="AutoShape 14"/>
          <p:cNvSpPr>
            <a:spLocks noChangeArrowheads="1"/>
          </p:cNvSpPr>
          <p:nvPr/>
        </p:nvSpPr>
        <p:spPr bwMode="auto">
          <a:xfrm>
            <a:off x="7848600" y="2057400"/>
            <a:ext cx="685800" cy="2590800"/>
          </a:xfrm>
          <a:prstGeom prst="roundRect">
            <a:avLst>
              <a:gd name="adj" fmla="val 16667"/>
            </a:avLst>
          </a:prstGeom>
          <a:solidFill>
            <a:srgbClr val="FFFFCC"/>
          </a:solidFill>
          <a:ln w="9525" algn="ctr">
            <a:solidFill>
              <a:schemeClr val="tx1"/>
            </a:solidFill>
            <a:round/>
          </a:ln>
          <a:effectLst/>
        </p:spPr>
        <p:txBody>
          <a:bodyPr wrap="none" anchor="ctr"/>
          <a:lstStyle/>
          <a:p>
            <a:pPr algn="ctr"/>
            <a:r>
              <a:rPr lang="zh-CN" altLang="en-US" sz="2400" b="1">
                <a:solidFill>
                  <a:srgbClr val="CC0000"/>
                </a:solidFill>
                <a:ea typeface="黑体" panose="02010609060101010101" charset="-122"/>
              </a:rPr>
              <a:t>成</a:t>
            </a:r>
            <a:endParaRPr lang="zh-CN" altLang="en-US" sz="2400" b="1">
              <a:solidFill>
                <a:srgbClr val="CC0000"/>
              </a:solidFill>
              <a:ea typeface="黑体" panose="02010609060101010101" charset="-122"/>
            </a:endParaRPr>
          </a:p>
          <a:p>
            <a:pPr algn="ctr"/>
            <a:r>
              <a:rPr lang="zh-CN" altLang="en-US" sz="2400" b="1">
                <a:solidFill>
                  <a:srgbClr val="CC0000"/>
                </a:solidFill>
                <a:ea typeface="黑体" panose="02010609060101010101" charset="-122"/>
              </a:rPr>
              <a:t>绩</a:t>
            </a:r>
            <a:endParaRPr lang="zh-CN" altLang="en-US" sz="2400" b="1">
              <a:solidFill>
                <a:srgbClr val="CC0000"/>
              </a:solidFill>
              <a:ea typeface="黑体" panose="02010609060101010101" charset="-122"/>
            </a:endParaRPr>
          </a:p>
          <a:p>
            <a:pPr algn="ctr"/>
            <a:r>
              <a:rPr lang="zh-CN" altLang="en-US" sz="2400" b="1">
                <a:solidFill>
                  <a:srgbClr val="CC0000"/>
                </a:solidFill>
                <a:ea typeface="黑体" panose="02010609060101010101" charset="-122"/>
              </a:rPr>
              <a:t>查</a:t>
            </a:r>
            <a:endParaRPr lang="zh-CN" altLang="en-US" sz="2400" b="1">
              <a:solidFill>
                <a:srgbClr val="CC0000"/>
              </a:solidFill>
              <a:ea typeface="黑体" panose="02010609060101010101" charset="-122"/>
            </a:endParaRPr>
          </a:p>
          <a:p>
            <a:pPr algn="ctr"/>
            <a:r>
              <a:rPr lang="zh-CN" altLang="en-US" sz="2400" b="1">
                <a:solidFill>
                  <a:srgbClr val="CC0000"/>
                </a:solidFill>
                <a:ea typeface="黑体" panose="02010609060101010101" charset="-122"/>
              </a:rPr>
              <a:t>询</a:t>
            </a:r>
            <a:endParaRPr lang="zh-CN" altLang="en-US" sz="2400" b="1">
              <a:solidFill>
                <a:srgbClr val="CC0000"/>
              </a:solidFill>
              <a:ea typeface="黑体" panose="02010609060101010101" charset="-122"/>
            </a:endParaRPr>
          </a:p>
        </p:txBody>
      </p:sp>
      <p:cxnSp>
        <p:nvCxnSpPr>
          <p:cNvPr id="927759" name="AutoShape 15"/>
          <p:cNvCxnSpPr>
            <a:cxnSpLocks noChangeShapeType="1"/>
            <a:stCxn id="927756" idx="3"/>
            <a:endCxn id="927758" idx="1"/>
          </p:cNvCxnSpPr>
          <p:nvPr/>
        </p:nvCxnSpPr>
        <p:spPr bwMode="auto">
          <a:xfrm>
            <a:off x="7239000" y="3352800"/>
            <a:ext cx="609600" cy="0"/>
          </a:xfrm>
          <a:prstGeom prst="straightConnector1">
            <a:avLst/>
          </a:prstGeom>
          <a:noFill/>
          <a:ln w="31750">
            <a:solidFill>
              <a:srgbClr val="080808"/>
            </a:solidFill>
            <a:prstDash val="dash"/>
            <a:round/>
          </a:ln>
          <a:effectLst/>
        </p:spPr>
      </p:cxnSp>
      <p:sp>
        <p:nvSpPr>
          <p:cNvPr id="927760" name="AutoShape 16"/>
          <p:cNvSpPr>
            <a:spLocks noChangeArrowheads="1"/>
          </p:cNvSpPr>
          <p:nvPr/>
        </p:nvSpPr>
        <p:spPr bwMode="auto">
          <a:xfrm>
            <a:off x="1828800" y="5410200"/>
            <a:ext cx="2232025" cy="676275"/>
          </a:xfrm>
          <a:prstGeom prst="can">
            <a:avLst>
              <a:gd name="adj" fmla="val 25000"/>
            </a:avLst>
          </a:prstGeom>
          <a:solidFill>
            <a:srgbClr val="0000FF"/>
          </a:solidFill>
          <a:ln w="9525">
            <a:noFill/>
            <a:round/>
          </a:ln>
          <a:effectLst/>
        </p:spPr>
        <p:txBody>
          <a:bodyPr anchor="ctr">
            <a:spAutoFit/>
          </a:bodyPr>
          <a:lstStyle/>
          <a:p>
            <a:pPr algn="ctr"/>
            <a:r>
              <a:rPr lang="en-US" altLang="zh-CN" sz="2400" b="1">
                <a:solidFill>
                  <a:srgbClr val="FFFFFF"/>
                </a:solidFill>
              </a:rPr>
              <a:t>SQL SERVER</a:t>
            </a:r>
            <a:endParaRPr lang="en-US" altLang="zh-CN" sz="2400" b="1">
              <a:solidFill>
                <a:srgbClr val="FFFFFF"/>
              </a:solidFill>
            </a:endParaRPr>
          </a:p>
        </p:txBody>
      </p:sp>
      <p:sp>
        <p:nvSpPr>
          <p:cNvPr id="927761" name="AutoShape 17"/>
          <p:cNvSpPr>
            <a:spLocks noChangeArrowheads="1"/>
          </p:cNvSpPr>
          <p:nvPr/>
        </p:nvSpPr>
        <p:spPr bwMode="auto">
          <a:xfrm>
            <a:off x="4899025" y="5441950"/>
            <a:ext cx="2232025" cy="676275"/>
          </a:xfrm>
          <a:prstGeom prst="can">
            <a:avLst>
              <a:gd name="adj" fmla="val 25000"/>
            </a:avLst>
          </a:prstGeom>
          <a:solidFill>
            <a:srgbClr val="0000FF"/>
          </a:solidFill>
          <a:ln w="9525">
            <a:noFill/>
            <a:round/>
          </a:ln>
          <a:effectLst/>
        </p:spPr>
        <p:txBody>
          <a:bodyPr anchor="ctr">
            <a:spAutoFit/>
          </a:bodyPr>
          <a:lstStyle/>
          <a:p>
            <a:pPr algn="ctr"/>
            <a:r>
              <a:rPr lang="en-US" altLang="zh-CN" sz="2400" b="1">
                <a:solidFill>
                  <a:srgbClr val="FFFFFF"/>
                </a:solidFill>
              </a:rPr>
              <a:t>Interbase</a:t>
            </a:r>
            <a:endParaRPr lang="en-US" altLang="zh-CN" sz="2400" b="1">
              <a:solidFill>
                <a:srgbClr val="FFFFFF"/>
              </a:solidFill>
            </a:endParaRPr>
          </a:p>
        </p:txBody>
      </p:sp>
      <p:sp>
        <p:nvSpPr>
          <p:cNvPr id="927762" name="AutoShape 18"/>
          <p:cNvSpPr>
            <a:spLocks noChangeArrowheads="1"/>
          </p:cNvSpPr>
          <p:nvPr/>
        </p:nvSpPr>
        <p:spPr bwMode="auto">
          <a:xfrm>
            <a:off x="609600" y="1447800"/>
            <a:ext cx="7848600" cy="619125"/>
          </a:xfrm>
          <a:prstGeom prst="roundRect">
            <a:avLst>
              <a:gd name="adj" fmla="val 16667"/>
            </a:avLst>
          </a:prstGeom>
          <a:solidFill>
            <a:srgbClr val="FFCC00"/>
          </a:solidFill>
          <a:ln w="9525" algn="ctr">
            <a:solidFill>
              <a:schemeClr val="tx1"/>
            </a:solidFill>
            <a:round/>
          </a:ln>
          <a:effectLst/>
        </p:spPr>
        <p:txBody>
          <a:bodyPr wrap="none" anchor="ctr"/>
          <a:lstStyle/>
          <a:p>
            <a:pPr algn="ctr"/>
            <a:r>
              <a:rPr lang="zh-CN" altLang="en-US" sz="2400" b="1">
                <a:solidFill>
                  <a:srgbClr val="0000FF"/>
                </a:solidFill>
                <a:ea typeface="黑体" panose="02010609060101010101" charset="-122"/>
              </a:rPr>
              <a:t>教务</a:t>
            </a:r>
            <a:r>
              <a:rPr lang="en-US" altLang="zh-CN" sz="2400" b="1">
                <a:solidFill>
                  <a:srgbClr val="0000FF"/>
                </a:solidFill>
                <a:ea typeface="黑体" panose="02010609060101010101" charset="-122"/>
              </a:rPr>
              <a:t>WEB</a:t>
            </a:r>
            <a:r>
              <a:rPr lang="zh-CN" altLang="en-US" sz="2400" b="1">
                <a:solidFill>
                  <a:srgbClr val="0000FF"/>
                </a:solidFill>
                <a:ea typeface="黑体" panose="02010609060101010101" charset="-122"/>
              </a:rPr>
              <a:t>系统</a:t>
            </a:r>
            <a:endParaRPr lang="zh-CN" altLang="en-US" sz="2400" b="1">
              <a:solidFill>
                <a:srgbClr val="0000FF"/>
              </a:solidFill>
              <a:ea typeface="黑体" panose="02010609060101010101" charset="-122"/>
            </a:endParaRPr>
          </a:p>
        </p:txBody>
      </p:sp>
      <p:cxnSp>
        <p:nvCxnSpPr>
          <p:cNvPr id="927763" name="AutoShape 19"/>
          <p:cNvCxnSpPr>
            <a:cxnSpLocks noChangeShapeType="1"/>
            <a:stCxn id="927748" idx="2"/>
            <a:endCxn id="927760" idx="1"/>
          </p:cNvCxnSpPr>
          <p:nvPr/>
        </p:nvCxnSpPr>
        <p:spPr bwMode="auto">
          <a:xfrm>
            <a:off x="952500" y="4648200"/>
            <a:ext cx="1992313" cy="762000"/>
          </a:xfrm>
          <a:prstGeom prst="straightConnector1">
            <a:avLst/>
          </a:prstGeom>
          <a:noFill/>
          <a:ln w="9525">
            <a:solidFill>
              <a:srgbClr val="FF0000"/>
            </a:solidFill>
            <a:round/>
            <a:tailEnd type="triangle" w="med" len="med"/>
          </a:ln>
          <a:effectLst/>
        </p:spPr>
      </p:cxnSp>
      <p:cxnSp>
        <p:nvCxnSpPr>
          <p:cNvPr id="927764" name="AutoShape 20"/>
          <p:cNvCxnSpPr>
            <a:cxnSpLocks noChangeShapeType="1"/>
            <a:stCxn id="927748" idx="2"/>
            <a:endCxn id="927761" idx="1"/>
          </p:cNvCxnSpPr>
          <p:nvPr/>
        </p:nvCxnSpPr>
        <p:spPr bwMode="auto">
          <a:xfrm>
            <a:off x="952500" y="4648200"/>
            <a:ext cx="5062538" cy="793750"/>
          </a:xfrm>
          <a:prstGeom prst="straightConnector1">
            <a:avLst/>
          </a:prstGeom>
          <a:noFill/>
          <a:ln w="9525">
            <a:solidFill>
              <a:srgbClr val="FF0000"/>
            </a:solidFill>
            <a:round/>
            <a:tailEnd type="triangle" w="med" len="med"/>
          </a:ln>
          <a:effectLst/>
        </p:spPr>
      </p:cxnSp>
      <p:cxnSp>
        <p:nvCxnSpPr>
          <p:cNvPr id="927765" name="AutoShape 21"/>
          <p:cNvCxnSpPr>
            <a:cxnSpLocks noChangeShapeType="1"/>
            <a:stCxn id="927749" idx="2"/>
            <a:endCxn id="927761" idx="1"/>
          </p:cNvCxnSpPr>
          <p:nvPr/>
        </p:nvCxnSpPr>
        <p:spPr bwMode="auto">
          <a:xfrm>
            <a:off x="1638300" y="4648200"/>
            <a:ext cx="4376738" cy="793750"/>
          </a:xfrm>
          <a:prstGeom prst="straightConnector1">
            <a:avLst/>
          </a:prstGeom>
          <a:noFill/>
          <a:ln w="9525">
            <a:solidFill>
              <a:srgbClr val="FF0000"/>
            </a:solidFill>
            <a:round/>
            <a:tailEnd type="triangle" w="med" len="med"/>
          </a:ln>
          <a:effectLst/>
        </p:spPr>
      </p:cxnSp>
      <p:cxnSp>
        <p:nvCxnSpPr>
          <p:cNvPr id="927766" name="AutoShape 22"/>
          <p:cNvCxnSpPr>
            <a:cxnSpLocks noChangeShapeType="1"/>
            <a:stCxn id="927749" idx="2"/>
            <a:endCxn id="927760" idx="1"/>
          </p:cNvCxnSpPr>
          <p:nvPr/>
        </p:nvCxnSpPr>
        <p:spPr bwMode="auto">
          <a:xfrm>
            <a:off x="1638300" y="4648200"/>
            <a:ext cx="1306513" cy="762000"/>
          </a:xfrm>
          <a:prstGeom prst="straightConnector1">
            <a:avLst/>
          </a:prstGeom>
          <a:noFill/>
          <a:ln w="9525">
            <a:solidFill>
              <a:srgbClr val="FF0000"/>
            </a:solidFill>
            <a:round/>
            <a:tailEnd type="triangle" w="med" len="med"/>
          </a:ln>
          <a:effectLst/>
        </p:spPr>
      </p:cxnSp>
      <p:cxnSp>
        <p:nvCxnSpPr>
          <p:cNvPr id="927767" name="AutoShape 23"/>
          <p:cNvCxnSpPr>
            <a:cxnSpLocks noChangeShapeType="1"/>
            <a:stCxn id="927750" idx="2"/>
            <a:endCxn id="927760" idx="1"/>
          </p:cNvCxnSpPr>
          <p:nvPr/>
        </p:nvCxnSpPr>
        <p:spPr bwMode="auto">
          <a:xfrm>
            <a:off x="2857500" y="4648200"/>
            <a:ext cx="87313" cy="762000"/>
          </a:xfrm>
          <a:prstGeom prst="straightConnector1">
            <a:avLst/>
          </a:prstGeom>
          <a:noFill/>
          <a:ln w="9525">
            <a:solidFill>
              <a:srgbClr val="FF0000"/>
            </a:solidFill>
            <a:round/>
            <a:tailEnd type="triangle" w="med" len="med"/>
          </a:ln>
          <a:effectLst/>
        </p:spPr>
      </p:cxnSp>
      <p:cxnSp>
        <p:nvCxnSpPr>
          <p:cNvPr id="927768" name="AutoShape 24"/>
          <p:cNvCxnSpPr>
            <a:cxnSpLocks noChangeShapeType="1"/>
            <a:stCxn id="927750" idx="2"/>
            <a:endCxn id="927761" idx="1"/>
          </p:cNvCxnSpPr>
          <p:nvPr/>
        </p:nvCxnSpPr>
        <p:spPr bwMode="auto">
          <a:xfrm>
            <a:off x="2857500" y="4648200"/>
            <a:ext cx="3157538" cy="793750"/>
          </a:xfrm>
          <a:prstGeom prst="straightConnector1">
            <a:avLst/>
          </a:prstGeom>
          <a:noFill/>
          <a:ln w="9525">
            <a:solidFill>
              <a:srgbClr val="FF0000"/>
            </a:solidFill>
            <a:round/>
            <a:tailEnd type="triangle" w="med" len="med"/>
          </a:ln>
          <a:effectLst/>
        </p:spPr>
      </p:cxnSp>
      <p:cxnSp>
        <p:nvCxnSpPr>
          <p:cNvPr id="927769" name="AutoShape 25"/>
          <p:cNvCxnSpPr>
            <a:cxnSpLocks noChangeShapeType="1"/>
            <a:stCxn id="927753" idx="2"/>
            <a:endCxn id="927760" idx="1"/>
          </p:cNvCxnSpPr>
          <p:nvPr/>
        </p:nvCxnSpPr>
        <p:spPr bwMode="auto">
          <a:xfrm flipH="1">
            <a:off x="2944813" y="4648200"/>
            <a:ext cx="598487" cy="762000"/>
          </a:xfrm>
          <a:prstGeom prst="straightConnector1">
            <a:avLst/>
          </a:prstGeom>
          <a:noFill/>
          <a:ln w="9525">
            <a:solidFill>
              <a:srgbClr val="FF0000"/>
            </a:solidFill>
            <a:round/>
            <a:tailEnd type="triangle" w="med" len="med"/>
          </a:ln>
          <a:effectLst/>
        </p:spPr>
      </p:cxnSp>
      <p:cxnSp>
        <p:nvCxnSpPr>
          <p:cNvPr id="927770" name="AutoShape 26"/>
          <p:cNvCxnSpPr>
            <a:cxnSpLocks noChangeShapeType="1"/>
            <a:stCxn id="927753" idx="2"/>
            <a:endCxn id="927761" idx="1"/>
          </p:cNvCxnSpPr>
          <p:nvPr/>
        </p:nvCxnSpPr>
        <p:spPr bwMode="auto">
          <a:xfrm>
            <a:off x="3543300" y="4648200"/>
            <a:ext cx="2471738" cy="793750"/>
          </a:xfrm>
          <a:prstGeom prst="straightConnector1">
            <a:avLst/>
          </a:prstGeom>
          <a:noFill/>
          <a:ln w="9525">
            <a:solidFill>
              <a:srgbClr val="FF0000"/>
            </a:solidFill>
            <a:round/>
            <a:tailEnd type="triangle" w="med" len="med"/>
          </a:ln>
          <a:effectLst/>
        </p:spPr>
      </p:cxnSp>
      <p:cxnSp>
        <p:nvCxnSpPr>
          <p:cNvPr id="927771" name="AutoShape 27"/>
          <p:cNvCxnSpPr>
            <a:cxnSpLocks noChangeShapeType="1"/>
            <a:stCxn id="927752" idx="2"/>
            <a:endCxn id="927760" idx="1"/>
          </p:cNvCxnSpPr>
          <p:nvPr/>
        </p:nvCxnSpPr>
        <p:spPr bwMode="auto">
          <a:xfrm flipH="1">
            <a:off x="2944813" y="4648200"/>
            <a:ext cx="1284287" cy="762000"/>
          </a:xfrm>
          <a:prstGeom prst="straightConnector1">
            <a:avLst/>
          </a:prstGeom>
          <a:noFill/>
          <a:ln w="9525">
            <a:solidFill>
              <a:srgbClr val="FF0000"/>
            </a:solidFill>
            <a:round/>
            <a:tailEnd type="triangle" w="med" len="med"/>
          </a:ln>
          <a:effectLst/>
        </p:spPr>
      </p:cxnSp>
      <p:cxnSp>
        <p:nvCxnSpPr>
          <p:cNvPr id="927772" name="AutoShape 28"/>
          <p:cNvCxnSpPr>
            <a:cxnSpLocks noChangeShapeType="1"/>
            <a:stCxn id="927752" idx="2"/>
            <a:endCxn id="927761" idx="1"/>
          </p:cNvCxnSpPr>
          <p:nvPr/>
        </p:nvCxnSpPr>
        <p:spPr bwMode="auto">
          <a:xfrm>
            <a:off x="4229100" y="4648200"/>
            <a:ext cx="1785938" cy="793750"/>
          </a:xfrm>
          <a:prstGeom prst="straightConnector1">
            <a:avLst/>
          </a:prstGeom>
          <a:noFill/>
          <a:ln w="9525">
            <a:solidFill>
              <a:srgbClr val="FF0000"/>
            </a:solidFill>
            <a:round/>
            <a:tailEnd type="triangle" w="med" len="med"/>
          </a:ln>
          <a:effectLst/>
        </p:spPr>
      </p:cxnSp>
      <p:cxnSp>
        <p:nvCxnSpPr>
          <p:cNvPr id="927773" name="AutoShape 29"/>
          <p:cNvCxnSpPr>
            <a:cxnSpLocks noChangeShapeType="1"/>
            <a:stCxn id="927754" idx="2"/>
            <a:endCxn id="927760" idx="1"/>
          </p:cNvCxnSpPr>
          <p:nvPr/>
        </p:nvCxnSpPr>
        <p:spPr bwMode="auto">
          <a:xfrm flipH="1">
            <a:off x="2944813" y="4648200"/>
            <a:ext cx="2579687" cy="762000"/>
          </a:xfrm>
          <a:prstGeom prst="straightConnector1">
            <a:avLst/>
          </a:prstGeom>
          <a:noFill/>
          <a:ln w="9525">
            <a:solidFill>
              <a:srgbClr val="FF0000"/>
            </a:solidFill>
            <a:round/>
            <a:tailEnd type="triangle" w="med" len="med"/>
          </a:ln>
          <a:effectLst/>
        </p:spPr>
      </p:cxnSp>
      <p:cxnSp>
        <p:nvCxnSpPr>
          <p:cNvPr id="927774" name="AutoShape 30"/>
          <p:cNvCxnSpPr>
            <a:cxnSpLocks noChangeShapeType="1"/>
            <a:stCxn id="927754" idx="2"/>
            <a:endCxn id="927761" idx="1"/>
          </p:cNvCxnSpPr>
          <p:nvPr/>
        </p:nvCxnSpPr>
        <p:spPr bwMode="auto">
          <a:xfrm>
            <a:off x="5524500" y="4648200"/>
            <a:ext cx="490538" cy="793750"/>
          </a:xfrm>
          <a:prstGeom prst="straightConnector1">
            <a:avLst/>
          </a:prstGeom>
          <a:noFill/>
          <a:ln w="9525">
            <a:solidFill>
              <a:srgbClr val="FF0000"/>
            </a:solidFill>
            <a:round/>
            <a:tailEnd type="triangle" w="med" len="med"/>
          </a:ln>
          <a:effectLst/>
        </p:spPr>
      </p:cxnSp>
      <p:cxnSp>
        <p:nvCxnSpPr>
          <p:cNvPr id="927775" name="AutoShape 31"/>
          <p:cNvCxnSpPr>
            <a:cxnSpLocks noChangeShapeType="1"/>
            <a:stCxn id="927757" idx="2"/>
            <a:endCxn id="927760" idx="1"/>
          </p:cNvCxnSpPr>
          <p:nvPr/>
        </p:nvCxnSpPr>
        <p:spPr bwMode="auto">
          <a:xfrm flipH="1">
            <a:off x="2944813" y="4648200"/>
            <a:ext cx="3265487" cy="762000"/>
          </a:xfrm>
          <a:prstGeom prst="straightConnector1">
            <a:avLst/>
          </a:prstGeom>
          <a:noFill/>
          <a:ln w="9525">
            <a:solidFill>
              <a:srgbClr val="FF0000"/>
            </a:solidFill>
            <a:round/>
            <a:tailEnd type="triangle" w="med" len="med"/>
          </a:ln>
          <a:effectLst/>
        </p:spPr>
      </p:cxnSp>
      <p:cxnSp>
        <p:nvCxnSpPr>
          <p:cNvPr id="927776" name="AutoShape 32"/>
          <p:cNvCxnSpPr>
            <a:cxnSpLocks noChangeShapeType="1"/>
            <a:stCxn id="927757" idx="2"/>
            <a:endCxn id="927761" idx="1"/>
          </p:cNvCxnSpPr>
          <p:nvPr/>
        </p:nvCxnSpPr>
        <p:spPr bwMode="auto">
          <a:xfrm flipH="1">
            <a:off x="6015038" y="4648200"/>
            <a:ext cx="195262" cy="793750"/>
          </a:xfrm>
          <a:prstGeom prst="straightConnector1">
            <a:avLst/>
          </a:prstGeom>
          <a:noFill/>
          <a:ln w="9525">
            <a:solidFill>
              <a:srgbClr val="FF0000"/>
            </a:solidFill>
            <a:round/>
            <a:tailEnd type="triangle" w="med" len="med"/>
          </a:ln>
          <a:effectLst/>
        </p:spPr>
      </p:cxnSp>
      <p:cxnSp>
        <p:nvCxnSpPr>
          <p:cNvPr id="927777" name="AutoShape 33"/>
          <p:cNvCxnSpPr>
            <a:cxnSpLocks noChangeShapeType="1"/>
            <a:endCxn id="927760" idx="1"/>
          </p:cNvCxnSpPr>
          <p:nvPr/>
        </p:nvCxnSpPr>
        <p:spPr bwMode="auto">
          <a:xfrm flipH="1">
            <a:off x="2944813" y="4648200"/>
            <a:ext cx="2579687" cy="762000"/>
          </a:xfrm>
          <a:prstGeom prst="straightConnector1">
            <a:avLst/>
          </a:prstGeom>
          <a:noFill/>
          <a:ln w="9525">
            <a:solidFill>
              <a:srgbClr val="FF0000"/>
            </a:solidFill>
            <a:round/>
            <a:tailEnd type="triangle" w="med" len="med"/>
          </a:ln>
          <a:effectLst/>
        </p:spPr>
      </p:cxnSp>
      <p:cxnSp>
        <p:nvCxnSpPr>
          <p:cNvPr id="927778" name="AutoShape 34"/>
          <p:cNvCxnSpPr>
            <a:cxnSpLocks noChangeShapeType="1"/>
            <a:stCxn id="927756" idx="2"/>
            <a:endCxn id="927761" idx="1"/>
          </p:cNvCxnSpPr>
          <p:nvPr/>
        </p:nvCxnSpPr>
        <p:spPr bwMode="auto">
          <a:xfrm flipH="1">
            <a:off x="6015038" y="4648200"/>
            <a:ext cx="881062" cy="793750"/>
          </a:xfrm>
          <a:prstGeom prst="straightConnector1">
            <a:avLst/>
          </a:prstGeom>
          <a:noFill/>
          <a:ln w="9525">
            <a:solidFill>
              <a:srgbClr val="FF0000"/>
            </a:solidFill>
            <a:round/>
            <a:tailEnd type="triangle" w="med" len="med"/>
          </a:ln>
          <a:effectLst/>
        </p:spPr>
      </p:cxnSp>
      <p:cxnSp>
        <p:nvCxnSpPr>
          <p:cNvPr id="927779" name="AutoShape 35"/>
          <p:cNvCxnSpPr>
            <a:cxnSpLocks noChangeShapeType="1"/>
            <a:stCxn id="927756" idx="2"/>
            <a:endCxn id="927760" idx="1"/>
          </p:cNvCxnSpPr>
          <p:nvPr/>
        </p:nvCxnSpPr>
        <p:spPr bwMode="auto">
          <a:xfrm flipH="1">
            <a:off x="2944813" y="4648200"/>
            <a:ext cx="3951287" cy="762000"/>
          </a:xfrm>
          <a:prstGeom prst="straightConnector1">
            <a:avLst/>
          </a:prstGeom>
          <a:noFill/>
          <a:ln w="9525">
            <a:solidFill>
              <a:srgbClr val="FF0000"/>
            </a:solidFill>
            <a:round/>
            <a:tailEnd type="triangle" w="med" len="med"/>
          </a:ln>
          <a:effectLst/>
        </p:spPr>
      </p:cxnSp>
      <p:cxnSp>
        <p:nvCxnSpPr>
          <p:cNvPr id="927780" name="AutoShape 36"/>
          <p:cNvCxnSpPr>
            <a:cxnSpLocks noChangeShapeType="1"/>
            <a:stCxn id="927758" idx="2"/>
            <a:endCxn id="927760" idx="1"/>
          </p:cNvCxnSpPr>
          <p:nvPr/>
        </p:nvCxnSpPr>
        <p:spPr bwMode="auto">
          <a:xfrm flipH="1">
            <a:off x="2944813" y="4648200"/>
            <a:ext cx="5246687" cy="762000"/>
          </a:xfrm>
          <a:prstGeom prst="straightConnector1">
            <a:avLst/>
          </a:prstGeom>
          <a:noFill/>
          <a:ln w="9525">
            <a:solidFill>
              <a:srgbClr val="FF0000"/>
            </a:solidFill>
            <a:round/>
            <a:tailEnd type="triangle" w="med" len="med"/>
          </a:ln>
          <a:effectLst/>
        </p:spPr>
      </p:cxnSp>
      <p:cxnSp>
        <p:nvCxnSpPr>
          <p:cNvPr id="927781" name="AutoShape 37"/>
          <p:cNvCxnSpPr>
            <a:cxnSpLocks noChangeShapeType="1"/>
            <a:stCxn id="927758" idx="2"/>
            <a:endCxn id="927761" idx="1"/>
          </p:cNvCxnSpPr>
          <p:nvPr/>
        </p:nvCxnSpPr>
        <p:spPr bwMode="auto">
          <a:xfrm flipH="1">
            <a:off x="6015038" y="4648200"/>
            <a:ext cx="2176462" cy="793750"/>
          </a:xfrm>
          <a:prstGeom prst="straightConnector1">
            <a:avLst/>
          </a:prstGeom>
          <a:noFill/>
          <a:ln w="9525">
            <a:solidFill>
              <a:srgbClr val="FF0000"/>
            </a:solidFill>
            <a:round/>
            <a:tailEnd type="triangle" w="med" len="med"/>
          </a:ln>
          <a:effectLst/>
        </p:spPr>
      </p:cxn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3"/>
          <p:cNvSpPr>
            <a:spLocks noGrp="1"/>
          </p:cNvSpPr>
          <p:nvPr>
            <p:ph type="dt" sz="half" idx="10"/>
          </p:nvPr>
        </p:nvSpPr>
        <p:spPr/>
        <p:txBody>
          <a:bodyPr/>
          <a:lstStyle/>
          <a:p>
            <a:fld id="{64572BE4-07BF-42B0-AA7B-E84F24387CCD}" type="datetime1">
              <a:rPr lang="zh-CN" altLang="en-US"/>
            </a:fld>
            <a:endParaRPr lang="en-US" altLang="zh-CN"/>
          </a:p>
        </p:txBody>
      </p:sp>
      <p:sp>
        <p:nvSpPr>
          <p:cNvPr id="6" name="灯片编号占位符 4"/>
          <p:cNvSpPr>
            <a:spLocks noGrp="1"/>
          </p:cNvSpPr>
          <p:nvPr>
            <p:ph type="sldNum" sz="quarter" idx="11"/>
          </p:nvPr>
        </p:nvSpPr>
        <p:spPr/>
        <p:txBody>
          <a:bodyPr/>
          <a:lstStyle/>
          <a:p>
            <a:fld id="{66B676EB-8617-410F-AEA8-3B6221E234C6}" type="slidenum">
              <a:rPr lang="en-US" altLang="zh-CN"/>
            </a:fld>
            <a:endParaRPr lang="en-US" altLang="zh-CN"/>
          </a:p>
        </p:txBody>
      </p:sp>
      <p:sp>
        <p:nvSpPr>
          <p:cNvPr id="625666" name="Rectangle 2"/>
          <p:cNvSpPr>
            <a:spLocks noGrp="1" noChangeArrowheads="1"/>
          </p:cNvSpPr>
          <p:nvPr>
            <p:ph type="title"/>
          </p:nvPr>
        </p:nvSpPr>
        <p:spPr/>
        <p:txBody>
          <a:bodyPr/>
          <a:lstStyle/>
          <a:p>
            <a:r>
              <a:rPr lang="en-US" altLang="zh-CN">
                <a:ea typeface="华文中宋" panose="02010600040101010101" pitchFamily="2" charset="-122"/>
              </a:rPr>
              <a:t>4.2.1 </a:t>
            </a:r>
            <a:r>
              <a:rPr lang="zh-CN" altLang="en-US">
                <a:ea typeface="华文中宋" panose="02010600040101010101" pitchFamily="2" charset="-122"/>
              </a:rPr>
              <a:t>模块和模块化</a:t>
            </a:r>
            <a:endParaRPr lang="zh-CN" altLang="en-US">
              <a:ea typeface="华文中宋" panose="02010600040101010101" pitchFamily="2" charset="-122"/>
            </a:endParaRPr>
          </a:p>
        </p:txBody>
      </p:sp>
      <p:sp>
        <p:nvSpPr>
          <p:cNvPr id="625667" name="Rectangle 3"/>
          <p:cNvSpPr>
            <a:spLocks noGrp="1" noChangeArrowheads="1"/>
          </p:cNvSpPr>
          <p:nvPr>
            <p:ph type="body" idx="1"/>
          </p:nvPr>
        </p:nvSpPr>
        <p:spPr>
          <a:xfrm>
            <a:off x="468313" y="1052513"/>
            <a:ext cx="8229600" cy="5348287"/>
          </a:xfrm>
        </p:spPr>
        <p:txBody>
          <a:bodyPr/>
          <a:lstStyle/>
          <a:p>
            <a:r>
              <a:rPr lang="en-US" altLang="en-US">
                <a:solidFill>
                  <a:srgbClr val="CC0000"/>
                </a:solidFill>
              </a:rPr>
              <a:t>【</a:t>
            </a:r>
            <a:r>
              <a:rPr lang="en-US" altLang="zh-CN">
                <a:solidFill>
                  <a:srgbClr val="CC0000"/>
                </a:solidFill>
              </a:rPr>
              <a:t>1</a:t>
            </a:r>
            <a:r>
              <a:rPr lang="zh-CN" altLang="en-US">
                <a:solidFill>
                  <a:srgbClr val="CC0000"/>
                </a:solidFill>
              </a:rPr>
              <a:t>、模块</a:t>
            </a:r>
            <a:r>
              <a:rPr lang="en-US" altLang="en-US">
                <a:solidFill>
                  <a:srgbClr val="CC0000"/>
                </a:solidFill>
              </a:rPr>
              <a:t>】</a:t>
            </a:r>
            <a:endParaRPr lang="en-US" altLang="zh-CN">
              <a:solidFill>
                <a:srgbClr val="CC0000"/>
              </a:solidFill>
            </a:endParaRPr>
          </a:p>
          <a:p>
            <a:pPr lvl="1"/>
            <a:r>
              <a:rPr lang="zh-CN" altLang="en-US">
                <a:solidFill>
                  <a:srgbClr val="CC0000"/>
                </a:solidFill>
              </a:rPr>
              <a:t>数据说明、可执行语句等程序对象的集合。</a:t>
            </a:r>
            <a:endParaRPr lang="zh-CN" altLang="en-US">
              <a:solidFill>
                <a:srgbClr val="CC0000"/>
              </a:solidFill>
            </a:endParaRPr>
          </a:p>
          <a:p>
            <a:pPr lvl="1"/>
            <a:r>
              <a:rPr lang="zh-CN" altLang="en-US">
                <a:solidFill>
                  <a:schemeClr val="tx2"/>
                </a:solidFill>
              </a:rPr>
              <a:t>单独命名且可通过名字来访问</a:t>
            </a:r>
            <a:endParaRPr lang="zh-CN" altLang="en-US">
              <a:solidFill>
                <a:schemeClr val="tx2"/>
              </a:solidFill>
            </a:endParaRPr>
          </a:p>
          <a:p>
            <a:pPr lvl="2"/>
            <a:r>
              <a:rPr lang="zh-CN" altLang="en-US">
                <a:solidFill>
                  <a:schemeClr val="tx2"/>
                </a:solidFill>
              </a:rPr>
              <a:t>如表单</a:t>
            </a:r>
            <a:r>
              <a:rPr lang="en-US" altLang="zh-CN">
                <a:solidFill>
                  <a:schemeClr val="tx2"/>
                </a:solidFill>
              </a:rPr>
              <a:t>(Form</a:t>
            </a:r>
            <a:r>
              <a:rPr lang="zh-CN" altLang="en-US">
                <a:solidFill>
                  <a:schemeClr val="tx2"/>
                </a:solidFill>
              </a:rPr>
              <a:t>、窗口</a:t>
            </a:r>
            <a:r>
              <a:rPr lang="en-US" altLang="zh-CN">
                <a:solidFill>
                  <a:schemeClr val="tx2"/>
                </a:solidFill>
              </a:rPr>
              <a:t>)</a:t>
            </a:r>
            <a:r>
              <a:rPr lang="zh-CN" altLang="en-US">
                <a:solidFill>
                  <a:schemeClr val="tx2"/>
                </a:solidFill>
              </a:rPr>
              <a:t>、过程、函数等。</a:t>
            </a:r>
            <a:endParaRPr lang="zh-CN" altLang="en-US">
              <a:solidFill>
                <a:schemeClr val="tx2"/>
              </a:solidFill>
            </a:endParaRPr>
          </a:p>
          <a:p>
            <a:pPr lvl="1"/>
            <a:r>
              <a:rPr lang="en-US" altLang="en-US">
                <a:solidFill>
                  <a:srgbClr val="CC0000"/>
                </a:solidFill>
              </a:rPr>
              <a:t>【</a:t>
            </a:r>
            <a:r>
              <a:rPr lang="zh-CN" altLang="en-US">
                <a:solidFill>
                  <a:srgbClr val="CC0000"/>
                </a:solidFill>
              </a:rPr>
              <a:t>内部特性、外部特性</a:t>
            </a:r>
            <a:r>
              <a:rPr lang="en-US" altLang="en-US">
                <a:solidFill>
                  <a:srgbClr val="CC0000"/>
                </a:solidFill>
              </a:rPr>
              <a:t>】</a:t>
            </a:r>
            <a:endParaRPr lang="en-US" altLang="zh-CN">
              <a:solidFill>
                <a:srgbClr val="CC0000"/>
              </a:solidFill>
            </a:endParaRPr>
          </a:p>
          <a:p>
            <a:pPr lvl="2"/>
            <a:r>
              <a:rPr lang="zh-CN" altLang="en-US">
                <a:solidFill>
                  <a:srgbClr val="0000FF"/>
                </a:solidFill>
              </a:rPr>
              <a:t>内部特性</a:t>
            </a:r>
            <a:r>
              <a:rPr lang="zh-CN" altLang="en-US"/>
              <a:t>是指完成其功能的</a:t>
            </a:r>
            <a:r>
              <a:rPr lang="zh-CN" altLang="en-US">
                <a:solidFill>
                  <a:srgbClr val="0000FF"/>
                </a:solidFill>
              </a:rPr>
              <a:t>程序代码</a:t>
            </a:r>
            <a:r>
              <a:rPr lang="zh-CN" altLang="en-US"/>
              <a:t>和仅供该模块</a:t>
            </a:r>
            <a:r>
              <a:rPr lang="zh-CN" altLang="en-US">
                <a:solidFill>
                  <a:srgbClr val="0000FF"/>
                </a:solidFill>
              </a:rPr>
              <a:t>内部使用的数据</a:t>
            </a:r>
            <a:endParaRPr lang="zh-CN" altLang="en-US">
              <a:solidFill>
                <a:srgbClr val="0000FF"/>
              </a:solidFill>
            </a:endParaRPr>
          </a:p>
          <a:p>
            <a:pPr lvl="2"/>
            <a:r>
              <a:rPr lang="zh-CN" altLang="en-US">
                <a:solidFill>
                  <a:srgbClr val="0000FF"/>
                </a:solidFill>
              </a:rPr>
              <a:t>外部特性</a:t>
            </a:r>
            <a:r>
              <a:rPr lang="zh-CN" altLang="en-US"/>
              <a:t>是指</a:t>
            </a:r>
            <a:r>
              <a:rPr lang="zh-CN" altLang="en-US">
                <a:solidFill>
                  <a:srgbClr val="0000FF"/>
                </a:solidFill>
              </a:rPr>
              <a:t>模块名</a:t>
            </a:r>
            <a:r>
              <a:rPr lang="zh-CN" altLang="en-US"/>
              <a:t>和</a:t>
            </a:r>
            <a:r>
              <a:rPr lang="zh-CN" altLang="en-US">
                <a:solidFill>
                  <a:srgbClr val="0000FF"/>
                </a:solidFill>
              </a:rPr>
              <a:t>参数表</a:t>
            </a:r>
            <a:r>
              <a:rPr lang="zh-CN" altLang="en-US"/>
              <a:t>（</a:t>
            </a:r>
            <a:r>
              <a:rPr lang="zh-CN" altLang="en-US">
                <a:solidFill>
                  <a:srgbClr val="0000FF"/>
                </a:solidFill>
              </a:rPr>
              <a:t>输入参数</a:t>
            </a:r>
            <a:r>
              <a:rPr lang="zh-CN" altLang="en-US"/>
              <a:t>、</a:t>
            </a:r>
            <a:r>
              <a:rPr lang="zh-CN" altLang="en-US">
                <a:solidFill>
                  <a:srgbClr val="0000FF"/>
                </a:solidFill>
              </a:rPr>
              <a:t>输出参数</a:t>
            </a:r>
            <a:r>
              <a:rPr lang="zh-CN" altLang="en-US"/>
              <a:t>），以及对程序及整个系统造成的影响</a:t>
            </a:r>
            <a:endParaRPr lang="zh-CN" altLang="en-US"/>
          </a:p>
        </p:txBody>
      </p:sp>
      <p:sp>
        <p:nvSpPr>
          <p:cNvPr id="625668" name="Rectangle 4"/>
          <p:cNvSpPr>
            <a:spLocks noChangeArrowheads="1"/>
          </p:cNvSpPr>
          <p:nvPr/>
        </p:nvSpPr>
        <p:spPr bwMode="auto">
          <a:xfrm>
            <a:off x="152400" y="5334000"/>
            <a:ext cx="8763000" cy="822325"/>
          </a:xfrm>
          <a:prstGeom prst="rect">
            <a:avLst/>
          </a:prstGeom>
          <a:solidFill>
            <a:srgbClr val="FF0000"/>
          </a:solidFill>
          <a:ln w="9525" algn="ctr">
            <a:noFill/>
            <a:miter lim="800000"/>
          </a:ln>
          <a:effectLst/>
        </p:spPr>
        <p:txBody>
          <a:bodyPr wrap="none">
            <a:spAutoFit/>
          </a:bodyPr>
          <a:lstStyle/>
          <a:p>
            <a:pPr algn="ctr"/>
            <a:r>
              <a:rPr lang="zh-CN" altLang="en-US" sz="2400" b="1">
                <a:solidFill>
                  <a:schemeClr val="bg1"/>
                </a:solidFill>
                <a:ea typeface="黑体" panose="02010609060101010101" charset="-122"/>
              </a:rPr>
              <a:t>使用黑盒子的概念，站在较高的层次上进行思维，</a:t>
            </a:r>
            <a:endParaRPr lang="zh-CN" altLang="en-US" sz="2400" b="1">
              <a:solidFill>
                <a:schemeClr val="bg1"/>
              </a:solidFill>
              <a:ea typeface="黑体" panose="02010609060101010101" charset="-122"/>
            </a:endParaRPr>
          </a:p>
          <a:p>
            <a:pPr algn="ctr"/>
            <a:r>
              <a:rPr lang="zh-CN" altLang="en-US" sz="2400" b="1">
                <a:solidFill>
                  <a:schemeClr val="bg1"/>
                </a:solidFill>
                <a:ea typeface="黑体" panose="02010609060101010101" charset="-122"/>
              </a:rPr>
              <a:t>从而避免过早地陷入具体的条件逻辑、算法和过程步等实现细节</a:t>
            </a:r>
            <a:endParaRPr lang="zh-CN" altLang="en-US" sz="2400" b="1">
              <a:solidFill>
                <a:schemeClr val="bg1"/>
              </a:solidFill>
              <a:ea typeface="黑体" panose="02010609060101010101" charset="-122"/>
            </a:endParaRPr>
          </a:p>
        </p:txBody>
      </p:sp>
      <p:cxnSp>
        <p:nvCxnSpPr>
          <p:cNvPr id="11" name="曲线连接符 10"/>
          <p:cNvCxnSpPr/>
          <p:nvPr/>
        </p:nvCxnSpPr>
        <p:spPr bwMode="auto">
          <a:xfrm rot="10800000" flipV="1">
            <a:off x="609600" y="4572000"/>
            <a:ext cx="838200" cy="685800"/>
          </a:xfrm>
          <a:prstGeom prst="curvedConnector3">
            <a:avLst>
              <a:gd name="adj1" fmla="val 101948"/>
            </a:avLst>
          </a:prstGeom>
          <a:solidFill>
            <a:srgbClr val="FFFF99"/>
          </a:solidFill>
          <a:ln w="38100" cap="flat" cmpd="sng" algn="ctr">
            <a:solidFill>
              <a:srgbClr val="FF0000"/>
            </a:solidFill>
            <a:prstDash val="solid"/>
            <a:round/>
            <a:headEnd type="none" w="med" len="med"/>
            <a:tailEnd type="arrow"/>
          </a:ln>
          <a:effectLst/>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nodeType="clickEffect">
                                  <p:stCondLst>
                                    <p:cond delay="0"/>
                                  </p:stCondLst>
                                  <p:childTnLst>
                                    <p:set>
                                      <p:cBhvr>
                                        <p:cTn id="6" dur="1" fill="hold">
                                          <p:stCondLst>
                                            <p:cond delay="0"/>
                                          </p:stCondLst>
                                        </p:cTn>
                                        <p:tgtEl>
                                          <p:spTgt spid="625667">
                                            <p:txEl>
                                              <p:pRg st="3" end="3"/>
                                            </p:txEl>
                                          </p:spTgt>
                                        </p:tgtEl>
                                        <p:attrNameLst>
                                          <p:attrName>style.visibility</p:attrName>
                                        </p:attrNameLst>
                                      </p:cBhvr>
                                      <p:to>
                                        <p:strVal val="visible"/>
                                      </p:to>
                                    </p:set>
                                    <p:animEffect transition="in" filter="strips(downRight)">
                                      <p:cBhvr>
                                        <p:cTn id="7" dur="500"/>
                                        <p:tgtEl>
                                          <p:spTgt spid="625667">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nodeType="clickEffect">
                                  <p:stCondLst>
                                    <p:cond delay="0"/>
                                  </p:stCondLst>
                                  <p:childTnLst>
                                    <p:set>
                                      <p:cBhvr>
                                        <p:cTn id="11" dur="1" fill="hold">
                                          <p:stCondLst>
                                            <p:cond delay="0"/>
                                          </p:stCondLst>
                                        </p:cTn>
                                        <p:tgtEl>
                                          <p:spTgt spid="625667">
                                            <p:txEl>
                                              <p:pRg st="1" end="1"/>
                                            </p:txEl>
                                          </p:spTgt>
                                        </p:tgtEl>
                                        <p:attrNameLst>
                                          <p:attrName>style.visibility</p:attrName>
                                        </p:attrNameLst>
                                      </p:cBhvr>
                                      <p:to>
                                        <p:strVal val="visible"/>
                                      </p:to>
                                    </p:set>
                                    <p:animEffect transition="in" filter="strips(downRight)">
                                      <p:cBhvr>
                                        <p:cTn id="12" dur="500"/>
                                        <p:tgtEl>
                                          <p:spTgt spid="62566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nodeType="clickEffect">
                                  <p:stCondLst>
                                    <p:cond delay="0"/>
                                  </p:stCondLst>
                                  <p:childTnLst>
                                    <p:set>
                                      <p:cBhvr>
                                        <p:cTn id="16" dur="1" fill="hold">
                                          <p:stCondLst>
                                            <p:cond delay="0"/>
                                          </p:stCondLst>
                                        </p:cTn>
                                        <p:tgtEl>
                                          <p:spTgt spid="625667">
                                            <p:txEl>
                                              <p:pRg st="2" end="2"/>
                                            </p:txEl>
                                          </p:spTgt>
                                        </p:tgtEl>
                                        <p:attrNameLst>
                                          <p:attrName>style.visibility</p:attrName>
                                        </p:attrNameLst>
                                      </p:cBhvr>
                                      <p:to>
                                        <p:strVal val="visible"/>
                                      </p:to>
                                    </p:set>
                                    <p:animEffect transition="in" filter="strips(downRight)">
                                      <p:cBhvr>
                                        <p:cTn id="17" dur="500"/>
                                        <p:tgtEl>
                                          <p:spTgt spid="625667">
                                            <p:txEl>
                                              <p:pRg st="2" end="2"/>
                                            </p:txEl>
                                          </p:spTgt>
                                        </p:tgtEl>
                                      </p:cBhvr>
                                    </p:animEffect>
                                  </p:childTnLst>
                                </p:cTn>
                              </p:par>
                              <p:par>
                                <p:cTn id="18" presetID="18" presetClass="entr" presetSubtype="6" fill="hold" nodeType="withEffect">
                                  <p:stCondLst>
                                    <p:cond delay="0"/>
                                  </p:stCondLst>
                                  <p:childTnLst>
                                    <p:set>
                                      <p:cBhvr>
                                        <p:cTn id="19" dur="1" fill="hold">
                                          <p:stCondLst>
                                            <p:cond delay="0"/>
                                          </p:stCondLst>
                                        </p:cTn>
                                        <p:tgtEl>
                                          <p:spTgt spid="625667">
                                            <p:txEl>
                                              <p:pRg st="4" end="4"/>
                                            </p:txEl>
                                          </p:spTgt>
                                        </p:tgtEl>
                                        <p:attrNameLst>
                                          <p:attrName>style.visibility</p:attrName>
                                        </p:attrNameLst>
                                      </p:cBhvr>
                                      <p:to>
                                        <p:strVal val="visible"/>
                                      </p:to>
                                    </p:set>
                                    <p:animEffect transition="in" filter="strips(downRight)">
                                      <p:cBhvr>
                                        <p:cTn id="20" dur="500"/>
                                        <p:tgtEl>
                                          <p:spTgt spid="625667">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8" presetClass="entr" presetSubtype="6" fill="hold" nodeType="clickEffect">
                                  <p:stCondLst>
                                    <p:cond delay="0"/>
                                  </p:stCondLst>
                                  <p:childTnLst>
                                    <p:set>
                                      <p:cBhvr>
                                        <p:cTn id="24" dur="1" fill="hold">
                                          <p:stCondLst>
                                            <p:cond delay="0"/>
                                          </p:stCondLst>
                                        </p:cTn>
                                        <p:tgtEl>
                                          <p:spTgt spid="625667">
                                            <p:txEl>
                                              <p:pRg st="5" end="5"/>
                                            </p:txEl>
                                          </p:spTgt>
                                        </p:tgtEl>
                                        <p:attrNameLst>
                                          <p:attrName>style.visibility</p:attrName>
                                        </p:attrNameLst>
                                      </p:cBhvr>
                                      <p:to>
                                        <p:strVal val="visible"/>
                                      </p:to>
                                    </p:set>
                                    <p:animEffect transition="in" filter="strips(downRight)">
                                      <p:cBhvr>
                                        <p:cTn id="25" dur="500"/>
                                        <p:tgtEl>
                                          <p:spTgt spid="625667">
                                            <p:txEl>
                                              <p:pRg st="5" end="5"/>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8" presetClass="entr" presetSubtype="6" fill="hold" nodeType="clickEffect">
                                  <p:stCondLst>
                                    <p:cond delay="0"/>
                                  </p:stCondLst>
                                  <p:childTnLst>
                                    <p:set>
                                      <p:cBhvr>
                                        <p:cTn id="29" dur="1" fill="hold">
                                          <p:stCondLst>
                                            <p:cond delay="0"/>
                                          </p:stCondLst>
                                        </p:cTn>
                                        <p:tgtEl>
                                          <p:spTgt spid="625667">
                                            <p:txEl>
                                              <p:pRg st="6" end="6"/>
                                            </p:txEl>
                                          </p:spTgt>
                                        </p:tgtEl>
                                        <p:attrNameLst>
                                          <p:attrName>style.visibility</p:attrName>
                                        </p:attrNameLst>
                                      </p:cBhvr>
                                      <p:to>
                                        <p:strVal val="visible"/>
                                      </p:to>
                                    </p:set>
                                    <p:animEffect transition="in" filter="strips(downRight)">
                                      <p:cBhvr>
                                        <p:cTn id="30" dur="500"/>
                                        <p:tgtEl>
                                          <p:spTgt spid="625667">
                                            <p:txEl>
                                              <p:pRg st="6" end="6"/>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8" presetClass="entr" presetSubtype="9" fill="hold" grpId="0" nodeType="clickEffect">
                                  <p:stCondLst>
                                    <p:cond delay="0"/>
                                  </p:stCondLst>
                                  <p:childTnLst>
                                    <p:set>
                                      <p:cBhvr>
                                        <p:cTn id="34" dur="1" fill="hold">
                                          <p:stCondLst>
                                            <p:cond delay="0"/>
                                          </p:stCondLst>
                                        </p:cTn>
                                        <p:tgtEl>
                                          <p:spTgt spid="625668"/>
                                        </p:tgtEl>
                                        <p:attrNameLst>
                                          <p:attrName>style.visibility</p:attrName>
                                        </p:attrNameLst>
                                      </p:cBhvr>
                                      <p:to>
                                        <p:strVal val="visible"/>
                                      </p:to>
                                    </p:set>
                                    <p:animEffect transition="in" filter="strips(upLeft)">
                                      <p:cBhvr>
                                        <p:cTn id="35" dur="500"/>
                                        <p:tgtEl>
                                          <p:spTgt spid="625668"/>
                                        </p:tgtEl>
                                      </p:cBhvr>
                                    </p:animEffect>
                                  </p:childTnLst>
                                </p:cTn>
                              </p:par>
                              <p:par>
                                <p:cTn id="36" presetID="18" presetClass="entr" presetSubtype="9" fill="hold" nodeType="withEffect">
                                  <p:stCondLst>
                                    <p:cond delay="0"/>
                                  </p:stCondLst>
                                  <p:childTnLst>
                                    <p:set>
                                      <p:cBhvr>
                                        <p:cTn id="37" dur="1" fill="hold">
                                          <p:stCondLst>
                                            <p:cond delay="0"/>
                                          </p:stCondLst>
                                        </p:cTn>
                                        <p:tgtEl>
                                          <p:spTgt spid="11"/>
                                        </p:tgtEl>
                                        <p:attrNameLst>
                                          <p:attrName>style.visibility</p:attrName>
                                        </p:attrNameLst>
                                      </p:cBhvr>
                                      <p:to>
                                        <p:strVal val="visible"/>
                                      </p:to>
                                    </p:set>
                                    <p:animEffect transition="in" filter="strips(upLeft)">
                                      <p:cBhvr>
                                        <p:cTn id="38" dur="500"/>
                                        <p:tgtEl>
                                          <p:spTgt spid="11"/>
                                        </p:tgtEl>
                                      </p:cBhvr>
                                    </p:animEffect>
                                  </p:childTnLst>
                                </p:cTn>
                              </p:par>
                            </p:childTnLst>
                          </p:cTn>
                        </p:par>
                      </p:childTnLst>
                    </p:cTn>
                  </p:par>
                  <p:par>
                    <p:cTn id="39" fill="hold">
                      <p:stCondLst>
                        <p:cond delay="indefinite"/>
                      </p:stCondLst>
                      <p:childTnLst>
                        <p:par>
                          <p:cTn id="40" fill="hold">
                            <p:stCondLst>
                              <p:cond delay="0"/>
                            </p:stCondLst>
                            <p:childTnLst>
                              <p:par>
                                <p:cTn id="41" presetID="2" presetClass="exit" presetSubtype="4" fill="hold" nodeType="clickEffect">
                                  <p:stCondLst>
                                    <p:cond delay="0"/>
                                  </p:stCondLst>
                                  <p:childTnLst>
                                    <p:anim calcmode="lin" valueType="num">
                                      <p:cBhvr additive="base">
                                        <p:cTn id="42" dur="500"/>
                                        <p:tgtEl>
                                          <p:spTgt spid="625667">
                                            <p:txEl>
                                              <p:pRg st="4" end="4"/>
                                            </p:txEl>
                                          </p:spTgt>
                                        </p:tgtEl>
                                        <p:attrNameLst>
                                          <p:attrName>ppt_x</p:attrName>
                                        </p:attrNameLst>
                                      </p:cBhvr>
                                      <p:tavLst>
                                        <p:tav tm="0">
                                          <p:val>
                                            <p:strVal val="ppt_x"/>
                                          </p:val>
                                        </p:tav>
                                        <p:tav tm="100000">
                                          <p:val>
                                            <p:strVal val="ppt_x"/>
                                          </p:val>
                                        </p:tav>
                                      </p:tavLst>
                                    </p:anim>
                                    <p:anim calcmode="lin" valueType="num">
                                      <p:cBhvr additive="base">
                                        <p:cTn id="43" dur="500"/>
                                        <p:tgtEl>
                                          <p:spTgt spid="625667">
                                            <p:txEl>
                                              <p:pRg st="4" end="4"/>
                                            </p:txEl>
                                          </p:spTgt>
                                        </p:tgtEl>
                                        <p:attrNameLst>
                                          <p:attrName>ppt_y</p:attrName>
                                        </p:attrNameLst>
                                      </p:cBhvr>
                                      <p:tavLst>
                                        <p:tav tm="0">
                                          <p:val>
                                            <p:strVal val="ppt_y"/>
                                          </p:val>
                                        </p:tav>
                                        <p:tav tm="100000">
                                          <p:val>
                                            <p:strVal val="1+ppt_h/2"/>
                                          </p:val>
                                        </p:tav>
                                      </p:tavLst>
                                    </p:anim>
                                    <p:set>
                                      <p:cBhvr>
                                        <p:cTn id="44" dur="1" fill="hold">
                                          <p:stCondLst>
                                            <p:cond delay="499"/>
                                          </p:stCondLst>
                                        </p:cTn>
                                        <p:tgtEl>
                                          <p:spTgt spid="625667">
                                            <p:txEl>
                                              <p:pRg st="4" end="4"/>
                                            </p:txEl>
                                          </p:spTgt>
                                        </p:tgtEl>
                                        <p:attrNameLst>
                                          <p:attrName>style.visibility</p:attrName>
                                        </p:attrNameLst>
                                      </p:cBhvr>
                                      <p:to>
                                        <p:strVal val="hidden"/>
                                      </p:to>
                                    </p:set>
                                  </p:childTnLst>
                                </p:cTn>
                              </p:par>
                              <p:par>
                                <p:cTn id="45" presetID="2" presetClass="exit" presetSubtype="4" fill="hold" nodeType="withEffect">
                                  <p:stCondLst>
                                    <p:cond delay="0"/>
                                  </p:stCondLst>
                                  <p:childTnLst>
                                    <p:anim calcmode="lin" valueType="num">
                                      <p:cBhvr additive="base">
                                        <p:cTn id="46" dur="500"/>
                                        <p:tgtEl>
                                          <p:spTgt spid="625667">
                                            <p:txEl>
                                              <p:pRg st="5" end="5"/>
                                            </p:txEl>
                                          </p:spTgt>
                                        </p:tgtEl>
                                        <p:attrNameLst>
                                          <p:attrName>ppt_x</p:attrName>
                                        </p:attrNameLst>
                                      </p:cBhvr>
                                      <p:tavLst>
                                        <p:tav tm="0">
                                          <p:val>
                                            <p:strVal val="ppt_x"/>
                                          </p:val>
                                        </p:tav>
                                        <p:tav tm="100000">
                                          <p:val>
                                            <p:strVal val="ppt_x"/>
                                          </p:val>
                                        </p:tav>
                                      </p:tavLst>
                                    </p:anim>
                                    <p:anim calcmode="lin" valueType="num">
                                      <p:cBhvr additive="base">
                                        <p:cTn id="47" dur="500"/>
                                        <p:tgtEl>
                                          <p:spTgt spid="625667">
                                            <p:txEl>
                                              <p:pRg st="5" end="5"/>
                                            </p:txEl>
                                          </p:spTgt>
                                        </p:tgtEl>
                                        <p:attrNameLst>
                                          <p:attrName>ppt_y</p:attrName>
                                        </p:attrNameLst>
                                      </p:cBhvr>
                                      <p:tavLst>
                                        <p:tav tm="0">
                                          <p:val>
                                            <p:strVal val="ppt_y"/>
                                          </p:val>
                                        </p:tav>
                                        <p:tav tm="100000">
                                          <p:val>
                                            <p:strVal val="1+ppt_h/2"/>
                                          </p:val>
                                        </p:tav>
                                      </p:tavLst>
                                    </p:anim>
                                    <p:set>
                                      <p:cBhvr>
                                        <p:cTn id="48" dur="1" fill="hold">
                                          <p:stCondLst>
                                            <p:cond delay="499"/>
                                          </p:stCondLst>
                                        </p:cTn>
                                        <p:tgtEl>
                                          <p:spTgt spid="625667">
                                            <p:txEl>
                                              <p:pRg st="5" end="5"/>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5668"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日期占位符 3"/>
          <p:cNvSpPr>
            <a:spLocks noGrp="1"/>
          </p:cNvSpPr>
          <p:nvPr>
            <p:ph type="dt" sz="half" idx="10"/>
          </p:nvPr>
        </p:nvSpPr>
        <p:spPr/>
        <p:txBody>
          <a:bodyPr/>
          <a:lstStyle/>
          <a:p>
            <a:fld id="{5BA0C0A5-FE77-4975-ACCC-EE9C8FCCE5D7}" type="datetime1">
              <a:rPr lang="zh-CN" altLang="en-US"/>
            </a:fld>
            <a:endParaRPr lang="en-US" altLang="zh-CN"/>
          </a:p>
        </p:txBody>
      </p:sp>
      <p:sp>
        <p:nvSpPr>
          <p:cNvPr id="28" name="灯片编号占位符 4"/>
          <p:cNvSpPr>
            <a:spLocks noGrp="1"/>
          </p:cNvSpPr>
          <p:nvPr>
            <p:ph type="sldNum" sz="quarter" idx="11"/>
          </p:nvPr>
        </p:nvSpPr>
        <p:spPr/>
        <p:txBody>
          <a:bodyPr/>
          <a:lstStyle/>
          <a:p>
            <a:fld id="{A20EBA34-6C31-46A4-8B77-DC611724B9BD}" type="slidenum">
              <a:rPr lang="en-US" altLang="zh-CN"/>
            </a:fld>
            <a:endParaRPr lang="en-US" altLang="zh-CN"/>
          </a:p>
        </p:txBody>
      </p:sp>
      <p:sp>
        <p:nvSpPr>
          <p:cNvPr id="864258" name="Rectangle 2"/>
          <p:cNvSpPr>
            <a:spLocks noGrp="1" noChangeArrowheads="1"/>
          </p:cNvSpPr>
          <p:nvPr>
            <p:ph type="title"/>
          </p:nvPr>
        </p:nvSpPr>
        <p:spPr>
          <a:xfrm>
            <a:off x="2916238" y="-228600"/>
            <a:ext cx="5627687" cy="765175"/>
          </a:xfrm>
        </p:spPr>
        <p:txBody>
          <a:bodyPr/>
          <a:lstStyle/>
          <a:p>
            <a:endParaRPr lang="zh-CN" altLang="zh-CN"/>
          </a:p>
        </p:txBody>
      </p:sp>
      <p:sp>
        <p:nvSpPr>
          <p:cNvPr id="864259" name="AutoShape 3"/>
          <p:cNvSpPr>
            <a:spLocks noChangeArrowheads="1"/>
          </p:cNvSpPr>
          <p:nvPr/>
        </p:nvSpPr>
        <p:spPr bwMode="auto">
          <a:xfrm>
            <a:off x="609600" y="5495925"/>
            <a:ext cx="8001000" cy="762000"/>
          </a:xfrm>
          <a:prstGeom prst="roundRect">
            <a:avLst>
              <a:gd name="adj" fmla="val 16667"/>
            </a:avLst>
          </a:prstGeom>
          <a:solidFill>
            <a:srgbClr val="FF9900"/>
          </a:solidFill>
          <a:ln w="9525" algn="ctr">
            <a:solidFill>
              <a:schemeClr val="tx1"/>
            </a:solidFill>
            <a:round/>
          </a:ln>
          <a:effectLst/>
        </p:spPr>
        <p:txBody>
          <a:bodyPr wrap="none" anchor="ctr"/>
          <a:lstStyle/>
          <a:p>
            <a:pPr algn="ctr"/>
            <a:r>
              <a:rPr lang="en-US" altLang="zh-CN" sz="2400" b="1">
                <a:solidFill>
                  <a:srgbClr val="0000FF"/>
                </a:solidFill>
                <a:ea typeface="黑体" panose="02010609060101010101" charset="-122"/>
              </a:rPr>
              <a:t>iBATIS .NET </a:t>
            </a:r>
            <a:endParaRPr lang="en-US" altLang="zh-CN" sz="2400" b="1">
              <a:solidFill>
                <a:srgbClr val="0000FF"/>
              </a:solidFill>
              <a:ea typeface="黑体" panose="02010609060101010101" charset="-122"/>
            </a:endParaRPr>
          </a:p>
        </p:txBody>
      </p:sp>
      <p:sp>
        <p:nvSpPr>
          <p:cNvPr id="864260" name="AutoShape 4"/>
          <p:cNvSpPr>
            <a:spLocks noChangeArrowheads="1"/>
          </p:cNvSpPr>
          <p:nvPr/>
        </p:nvSpPr>
        <p:spPr bwMode="auto">
          <a:xfrm>
            <a:off x="609600" y="4810125"/>
            <a:ext cx="8001000" cy="685800"/>
          </a:xfrm>
          <a:prstGeom prst="roundRect">
            <a:avLst>
              <a:gd name="adj" fmla="val 16667"/>
            </a:avLst>
          </a:prstGeom>
          <a:solidFill>
            <a:srgbClr val="FFCC00"/>
          </a:solidFill>
          <a:ln w="9525" algn="ctr">
            <a:solidFill>
              <a:schemeClr val="tx1"/>
            </a:solidFill>
            <a:round/>
          </a:ln>
          <a:effectLst/>
        </p:spPr>
        <p:txBody>
          <a:bodyPr wrap="none" anchor="ctr"/>
          <a:lstStyle/>
          <a:p>
            <a:pPr algn="ctr"/>
            <a:r>
              <a:rPr lang="zh-CN" altLang="en-US" sz="2400" b="1">
                <a:solidFill>
                  <a:srgbClr val="0000FF"/>
                </a:solidFill>
                <a:ea typeface="黑体" panose="02010609060101010101" charset="-122"/>
              </a:rPr>
              <a:t>数据库访问类</a:t>
            </a:r>
            <a:r>
              <a:rPr lang="en-US" altLang="zh-CN" sz="2400" b="1">
                <a:solidFill>
                  <a:srgbClr val="0000FF"/>
                </a:solidFill>
                <a:ea typeface="黑体" panose="02010609060101010101" charset="-122"/>
              </a:rPr>
              <a:t>Mapper</a:t>
            </a:r>
            <a:endParaRPr lang="en-US" altLang="zh-CN" sz="2400" b="1">
              <a:solidFill>
                <a:srgbClr val="0000FF"/>
              </a:solidFill>
              <a:ea typeface="黑体" panose="02010609060101010101" charset="-122"/>
            </a:endParaRPr>
          </a:p>
        </p:txBody>
      </p:sp>
      <p:sp>
        <p:nvSpPr>
          <p:cNvPr id="864261" name="AutoShape 5"/>
          <p:cNvSpPr>
            <a:spLocks noChangeArrowheads="1"/>
          </p:cNvSpPr>
          <p:nvPr/>
        </p:nvSpPr>
        <p:spPr bwMode="auto">
          <a:xfrm>
            <a:off x="609600" y="4191000"/>
            <a:ext cx="4038600" cy="619125"/>
          </a:xfrm>
          <a:prstGeom prst="roundRect">
            <a:avLst>
              <a:gd name="adj" fmla="val 16667"/>
            </a:avLst>
          </a:prstGeom>
          <a:solidFill>
            <a:srgbClr val="FFCC00"/>
          </a:solidFill>
          <a:ln w="9525" algn="ctr">
            <a:solidFill>
              <a:schemeClr val="tx1"/>
            </a:solidFill>
            <a:round/>
          </a:ln>
          <a:effectLst/>
        </p:spPr>
        <p:txBody>
          <a:bodyPr wrap="none" anchor="ctr"/>
          <a:lstStyle/>
          <a:p>
            <a:pPr algn="ctr"/>
            <a:r>
              <a:rPr lang="zh-CN" altLang="en-US" sz="2400" b="1">
                <a:solidFill>
                  <a:srgbClr val="0000FF"/>
                </a:solidFill>
                <a:ea typeface="黑体" panose="02010609060101010101" charset="-122"/>
              </a:rPr>
              <a:t>分页类</a:t>
            </a:r>
            <a:r>
              <a:rPr lang="en-US" altLang="zh-CN" sz="2400" b="1">
                <a:solidFill>
                  <a:srgbClr val="0000FF"/>
                </a:solidFill>
                <a:ea typeface="黑体" panose="02010609060101010101" charset="-122"/>
              </a:rPr>
              <a:t>Paginate</a:t>
            </a:r>
            <a:endParaRPr lang="en-US" altLang="zh-CN" sz="2400" b="1">
              <a:solidFill>
                <a:srgbClr val="0000FF"/>
              </a:solidFill>
              <a:ea typeface="黑体" panose="02010609060101010101" charset="-122"/>
            </a:endParaRPr>
          </a:p>
        </p:txBody>
      </p:sp>
      <p:sp>
        <p:nvSpPr>
          <p:cNvPr id="864262" name="AutoShape 6"/>
          <p:cNvSpPr>
            <a:spLocks noChangeArrowheads="1"/>
          </p:cNvSpPr>
          <p:nvPr/>
        </p:nvSpPr>
        <p:spPr bwMode="auto">
          <a:xfrm>
            <a:off x="609600" y="1524000"/>
            <a:ext cx="685800" cy="1752600"/>
          </a:xfrm>
          <a:prstGeom prst="roundRect">
            <a:avLst>
              <a:gd name="adj" fmla="val 16667"/>
            </a:avLst>
          </a:prstGeom>
          <a:solidFill>
            <a:srgbClr val="FFFFCC"/>
          </a:solidFill>
          <a:ln w="9525" algn="ctr">
            <a:solidFill>
              <a:schemeClr val="tx1"/>
            </a:solidFill>
            <a:round/>
          </a:ln>
          <a:effectLst/>
        </p:spPr>
        <p:txBody>
          <a:bodyPr wrap="none" anchor="ctr"/>
          <a:lstStyle/>
          <a:p>
            <a:pPr algn="ctr"/>
            <a:r>
              <a:rPr lang="zh-CN" altLang="en-US" sz="2400" b="1">
                <a:solidFill>
                  <a:srgbClr val="CC0000"/>
                </a:solidFill>
                <a:ea typeface="黑体" panose="02010609060101010101" charset="-122"/>
              </a:rPr>
              <a:t>选</a:t>
            </a:r>
            <a:endParaRPr lang="zh-CN" altLang="en-US" sz="2400" b="1">
              <a:solidFill>
                <a:srgbClr val="CC0000"/>
              </a:solidFill>
              <a:ea typeface="黑体" panose="02010609060101010101" charset="-122"/>
            </a:endParaRPr>
          </a:p>
          <a:p>
            <a:pPr algn="ctr"/>
            <a:r>
              <a:rPr lang="zh-CN" altLang="en-US" sz="2400" b="1">
                <a:solidFill>
                  <a:srgbClr val="CC0000"/>
                </a:solidFill>
                <a:ea typeface="黑体" panose="02010609060101010101" charset="-122"/>
              </a:rPr>
              <a:t>课</a:t>
            </a:r>
            <a:endParaRPr lang="zh-CN" altLang="en-US" sz="2400" b="1">
              <a:solidFill>
                <a:srgbClr val="CC0000"/>
              </a:solidFill>
              <a:ea typeface="黑体" panose="02010609060101010101" charset="-122"/>
            </a:endParaRPr>
          </a:p>
          <a:p>
            <a:pPr algn="ctr"/>
            <a:r>
              <a:rPr lang="zh-CN" altLang="en-US" sz="2400" b="1">
                <a:solidFill>
                  <a:srgbClr val="CC0000"/>
                </a:solidFill>
                <a:ea typeface="黑体" panose="02010609060101010101" charset="-122"/>
              </a:rPr>
              <a:t>管</a:t>
            </a:r>
            <a:endParaRPr lang="zh-CN" altLang="en-US" sz="2400" b="1">
              <a:solidFill>
                <a:srgbClr val="CC0000"/>
              </a:solidFill>
              <a:ea typeface="黑体" panose="02010609060101010101" charset="-122"/>
            </a:endParaRPr>
          </a:p>
          <a:p>
            <a:pPr algn="ctr"/>
            <a:r>
              <a:rPr lang="zh-CN" altLang="en-US" sz="2400" b="1">
                <a:solidFill>
                  <a:srgbClr val="CC0000"/>
                </a:solidFill>
                <a:ea typeface="黑体" panose="02010609060101010101" charset="-122"/>
              </a:rPr>
              <a:t>理</a:t>
            </a:r>
            <a:endParaRPr lang="zh-CN" altLang="en-US" sz="2400" b="1">
              <a:solidFill>
                <a:srgbClr val="CC0000"/>
              </a:solidFill>
              <a:ea typeface="黑体" panose="02010609060101010101" charset="-122"/>
            </a:endParaRPr>
          </a:p>
        </p:txBody>
      </p:sp>
      <p:sp>
        <p:nvSpPr>
          <p:cNvPr id="864263" name="AutoShape 7"/>
          <p:cNvSpPr>
            <a:spLocks noChangeArrowheads="1"/>
          </p:cNvSpPr>
          <p:nvPr/>
        </p:nvSpPr>
        <p:spPr bwMode="auto">
          <a:xfrm>
            <a:off x="5819775" y="5919787"/>
            <a:ext cx="2232025" cy="676275"/>
          </a:xfrm>
          <a:prstGeom prst="can">
            <a:avLst>
              <a:gd name="adj" fmla="val 25000"/>
            </a:avLst>
          </a:prstGeom>
          <a:solidFill>
            <a:srgbClr val="0000FF"/>
          </a:solidFill>
          <a:ln w="9525">
            <a:noFill/>
            <a:round/>
          </a:ln>
          <a:effectLst/>
        </p:spPr>
        <p:txBody>
          <a:bodyPr anchor="ctr">
            <a:spAutoFit/>
          </a:bodyPr>
          <a:lstStyle/>
          <a:p>
            <a:pPr algn="ctr"/>
            <a:r>
              <a:rPr lang="en-US" altLang="zh-CN" sz="2400" b="1">
                <a:solidFill>
                  <a:srgbClr val="FFFFFF"/>
                </a:solidFill>
              </a:rPr>
              <a:t>SQL SERVER</a:t>
            </a:r>
            <a:endParaRPr lang="en-US" altLang="zh-CN" sz="2400" b="1">
              <a:solidFill>
                <a:srgbClr val="FFFFFF"/>
              </a:solidFill>
            </a:endParaRPr>
          </a:p>
        </p:txBody>
      </p:sp>
      <p:sp>
        <p:nvSpPr>
          <p:cNvPr id="864265" name="AutoShape 9"/>
          <p:cNvSpPr>
            <a:spLocks noChangeArrowheads="1"/>
          </p:cNvSpPr>
          <p:nvPr/>
        </p:nvSpPr>
        <p:spPr bwMode="auto">
          <a:xfrm>
            <a:off x="4648200" y="4200525"/>
            <a:ext cx="3962400" cy="609600"/>
          </a:xfrm>
          <a:prstGeom prst="roundRect">
            <a:avLst>
              <a:gd name="adj" fmla="val 16667"/>
            </a:avLst>
          </a:prstGeom>
          <a:solidFill>
            <a:srgbClr val="FFCC00"/>
          </a:solidFill>
          <a:ln w="9525" algn="ctr">
            <a:solidFill>
              <a:schemeClr val="tx1"/>
            </a:solidFill>
            <a:round/>
          </a:ln>
          <a:effectLst/>
        </p:spPr>
        <p:txBody>
          <a:bodyPr wrap="none" anchor="ctr"/>
          <a:lstStyle/>
          <a:p>
            <a:pPr algn="ctr"/>
            <a:r>
              <a:rPr lang="zh-CN" altLang="en-US" sz="2400" b="1">
                <a:solidFill>
                  <a:srgbClr val="0000FF"/>
                </a:solidFill>
                <a:ea typeface="黑体" panose="02010609060101010101" charset="-122"/>
              </a:rPr>
              <a:t>常用数据转换工具类</a:t>
            </a:r>
            <a:r>
              <a:rPr lang="en-US" altLang="zh-CN" sz="2400" b="1">
                <a:solidFill>
                  <a:srgbClr val="0000FF"/>
                </a:solidFill>
                <a:ea typeface="黑体" panose="02010609060101010101" charset="-122"/>
              </a:rPr>
              <a:t>Tools</a:t>
            </a:r>
            <a:endParaRPr lang="en-US" altLang="zh-CN" sz="2400" b="1">
              <a:solidFill>
                <a:srgbClr val="0000FF"/>
              </a:solidFill>
              <a:ea typeface="黑体" panose="02010609060101010101" charset="-122"/>
            </a:endParaRPr>
          </a:p>
        </p:txBody>
      </p:sp>
      <p:sp>
        <p:nvSpPr>
          <p:cNvPr id="864266" name="AutoShape 10"/>
          <p:cNvSpPr>
            <a:spLocks noChangeArrowheads="1"/>
          </p:cNvSpPr>
          <p:nvPr/>
        </p:nvSpPr>
        <p:spPr bwMode="auto">
          <a:xfrm>
            <a:off x="3200400" y="609600"/>
            <a:ext cx="2667000" cy="914400"/>
          </a:xfrm>
          <a:prstGeom prst="roundRect">
            <a:avLst>
              <a:gd name="adj" fmla="val 16667"/>
            </a:avLst>
          </a:prstGeom>
          <a:solidFill>
            <a:srgbClr val="99CCFF"/>
          </a:solidFill>
          <a:ln w="9525" algn="ctr">
            <a:solidFill>
              <a:schemeClr val="tx1"/>
            </a:solidFill>
            <a:round/>
          </a:ln>
          <a:effectLst/>
        </p:spPr>
        <p:txBody>
          <a:bodyPr wrap="none" anchor="ctr"/>
          <a:lstStyle/>
          <a:p>
            <a:pPr algn="ctr"/>
            <a:r>
              <a:rPr lang="zh-CN" altLang="en-US" sz="2400" b="1">
                <a:solidFill>
                  <a:srgbClr val="FF0000"/>
                </a:solidFill>
                <a:ea typeface="黑体" panose="02010609060101010101" charset="-122"/>
              </a:rPr>
              <a:t>教师模版页</a:t>
            </a:r>
            <a:endParaRPr lang="zh-CN" altLang="en-US" sz="2400" b="1">
              <a:solidFill>
                <a:srgbClr val="FF0000"/>
              </a:solidFill>
              <a:ea typeface="黑体" panose="02010609060101010101" charset="-122"/>
            </a:endParaRPr>
          </a:p>
          <a:p>
            <a:pPr algn="ctr"/>
            <a:r>
              <a:rPr lang="en-US" altLang="zh-CN" sz="2400" b="1">
                <a:solidFill>
                  <a:srgbClr val="FF0000"/>
                </a:solidFill>
                <a:ea typeface="黑体" panose="02010609060101010101" charset="-122"/>
              </a:rPr>
              <a:t>Js.master</a:t>
            </a:r>
            <a:endParaRPr lang="en-US" altLang="zh-CN" sz="2400" b="1">
              <a:solidFill>
                <a:srgbClr val="FF0000"/>
              </a:solidFill>
              <a:ea typeface="黑体" panose="02010609060101010101" charset="-122"/>
            </a:endParaRPr>
          </a:p>
        </p:txBody>
      </p:sp>
      <p:sp>
        <p:nvSpPr>
          <p:cNvPr id="864267" name="AutoShape 11"/>
          <p:cNvSpPr>
            <a:spLocks noChangeArrowheads="1"/>
          </p:cNvSpPr>
          <p:nvPr/>
        </p:nvSpPr>
        <p:spPr bwMode="auto">
          <a:xfrm>
            <a:off x="609600" y="609600"/>
            <a:ext cx="2590800" cy="914400"/>
          </a:xfrm>
          <a:prstGeom prst="roundRect">
            <a:avLst>
              <a:gd name="adj" fmla="val 16667"/>
            </a:avLst>
          </a:prstGeom>
          <a:solidFill>
            <a:srgbClr val="99CCFF"/>
          </a:solidFill>
          <a:ln w="9525" algn="ctr">
            <a:solidFill>
              <a:schemeClr val="tx1"/>
            </a:solidFill>
            <a:round/>
          </a:ln>
          <a:effectLst/>
        </p:spPr>
        <p:txBody>
          <a:bodyPr wrap="none" anchor="ctr"/>
          <a:lstStyle/>
          <a:p>
            <a:pPr algn="ctr"/>
            <a:r>
              <a:rPr lang="zh-CN" altLang="en-US" sz="2400" b="1">
                <a:solidFill>
                  <a:srgbClr val="FF0000"/>
                </a:solidFill>
                <a:ea typeface="黑体" panose="02010609060101010101" charset="-122"/>
              </a:rPr>
              <a:t>管理员模版页</a:t>
            </a:r>
            <a:endParaRPr lang="zh-CN" altLang="en-US" sz="2400" b="1">
              <a:solidFill>
                <a:srgbClr val="FF0000"/>
              </a:solidFill>
              <a:ea typeface="黑体" panose="02010609060101010101" charset="-122"/>
            </a:endParaRPr>
          </a:p>
          <a:p>
            <a:pPr algn="ctr"/>
            <a:r>
              <a:rPr lang="en-US" altLang="zh-CN" sz="2400" b="1">
                <a:solidFill>
                  <a:srgbClr val="FF0000"/>
                </a:solidFill>
                <a:ea typeface="黑体" panose="02010609060101010101" charset="-122"/>
              </a:rPr>
              <a:t>Gly.master</a:t>
            </a:r>
            <a:endParaRPr lang="en-US" altLang="zh-CN" sz="2400" b="1">
              <a:solidFill>
                <a:srgbClr val="FF0000"/>
              </a:solidFill>
              <a:ea typeface="黑体" panose="02010609060101010101" charset="-122"/>
            </a:endParaRPr>
          </a:p>
        </p:txBody>
      </p:sp>
      <p:sp>
        <p:nvSpPr>
          <p:cNvPr id="864268" name="AutoShape 12"/>
          <p:cNvSpPr>
            <a:spLocks noChangeArrowheads="1"/>
          </p:cNvSpPr>
          <p:nvPr/>
        </p:nvSpPr>
        <p:spPr bwMode="auto">
          <a:xfrm>
            <a:off x="5791200" y="609600"/>
            <a:ext cx="2743200" cy="914400"/>
          </a:xfrm>
          <a:prstGeom prst="roundRect">
            <a:avLst>
              <a:gd name="adj" fmla="val 16667"/>
            </a:avLst>
          </a:prstGeom>
          <a:solidFill>
            <a:srgbClr val="99CCFF"/>
          </a:solidFill>
          <a:ln w="9525" algn="ctr">
            <a:solidFill>
              <a:schemeClr val="tx1"/>
            </a:solidFill>
            <a:round/>
          </a:ln>
          <a:effectLst/>
        </p:spPr>
        <p:txBody>
          <a:bodyPr wrap="none" anchor="ctr"/>
          <a:lstStyle/>
          <a:p>
            <a:pPr algn="ctr"/>
            <a:r>
              <a:rPr lang="zh-CN" altLang="en-US" sz="2400" b="1">
                <a:solidFill>
                  <a:srgbClr val="FF0000"/>
                </a:solidFill>
                <a:ea typeface="黑体" panose="02010609060101010101" charset="-122"/>
              </a:rPr>
              <a:t>学生模版页</a:t>
            </a:r>
            <a:endParaRPr lang="zh-CN" altLang="en-US" sz="2400" b="1">
              <a:solidFill>
                <a:srgbClr val="FF0000"/>
              </a:solidFill>
              <a:ea typeface="黑体" panose="02010609060101010101" charset="-122"/>
            </a:endParaRPr>
          </a:p>
          <a:p>
            <a:pPr algn="ctr"/>
            <a:r>
              <a:rPr lang="en-US" altLang="zh-CN" sz="2400" b="1">
                <a:solidFill>
                  <a:srgbClr val="FF0000"/>
                </a:solidFill>
                <a:ea typeface="黑体" panose="02010609060101010101" charset="-122"/>
              </a:rPr>
              <a:t>Xs.master</a:t>
            </a:r>
            <a:endParaRPr lang="en-US" altLang="zh-CN" sz="2400" b="1">
              <a:solidFill>
                <a:srgbClr val="FF0000"/>
              </a:solidFill>
              <a:ea typeface="黑体" panose="02010609060101010101" charset="-122"/>
            </a:endParaRPr>
          </a:p>
        </p:txBody>
      </p:sp>
      <p:sp>
        <p:nvSpPr>
          <p:cNvPr id="864269" name="AutoShape 13"/>
          <p:cNvSpPr>
            <a:spLocks noChangeArrowheads="1"/>
          </p:cNvSpPr>
          <p:nvPr/>
        </p:nvSpPr>
        <p:spPr bwMode="auto">
          <a:xfrm>
            <a:off x="1295400" y="1524000"/>
            <a:ext cx="685800" cy="1752600"/>
          </a:xfrm>
          <a:prstGeom prst="roundRect">
            <a:avLst>
              <a:gd name="adj" fmla="val 16667"/>
            </a:avLst>
          </a:prstGeom>
          <a:solidFill>
            <a:srgbClr val="FFFFCC"/>
          </a:solidFill>
          <a:ln w="9525" algn="ctr">
            <a:solidFill>
              <a:schemeClr val="tx1"/>
            </a:solidFill>
            <a:round/>
          </a:ln>
          <a:effectLst/>
        </p:spPr>
        <p:txBody>
          <a:bodyPr wrap="none" anchor="ctr"/>
          <a:lstStyle/>
          <a:p>
            <a:pPr algn="ctr"/>
            <a:r>
              <a:rPr lang="zh-CN" altLang="en-US" sz="2400" b="1">
                <a:solidFill>
                  <a:srgbClr val="CC0000"/>
                </a:solidFill>
                <a:ea typeface="黑体" panose="02010609060101010101" charset="-122"/>
              </a:rPr>
              <a:t>考</a:t>
            </a:r>
            <a:endParaRPr lang="zh-CN" altLang="en-US" sz="2400" b="1">
              <a:solidFill>
                <a:srgbClr val="CC0000"/>
              </a:solidFill>
              <a:ea typeface="黑体" panose="02010609060101010101" charset="-122"/>
            </a:endParaRPr>
          </a:p>
          <a:p>
            <a:pPr algn="ctr"/>
            <a:r>
              <a:rPr lang="zh-CN" altLang="en-US" sz="2400" b="1">
                <a:solidFill>
                  <a:srgbClr val="CC0000"/>
                </a:solidFill>
                <a:ea typeface="黑体" panose="02010609060101010101" charset="-122"/>
              </a:rPr>
              <a:t>试</a:t>
            </a:r>
            <a:endParaRPr lang="zh-CN" altLang="en-US" sz="2400" b="1">
              <a:solidFill>
                <a:srgbClr val="CC0000"/>
              </a:solidFill>
              <a:ea typeface="黑体" panose="02010609060101010101" charset="-122"/>
            </a:endParaRPr>
          </a:p>
          <a:p>
            <a:pPr algn="ctr"/>
            <a:r>
              <a:rPr lang="zh-CN" altLang="en-US" sz="2400" b="1">
                <a:solidFill>
                  <a:srgbClr val="CC0000"/>
                </a:solidFill>
                <a:ea typeface="黑体" panose="02010609060101010101" charset="-122"/>
              </a:rPr>
              <a:t>报</a:t>
            </a:r>
            <a:endParaRPr lang="zh-CN" altLang="en-US" sz="2400" b="1">
              <a:solidFill>
                <a:srgbClr val="CC0000"/>
              </a:solidFill>
              <a:ea typeface="黑体" panose="02010609060101010101" charset="-122"/>
            </a:endParaRPr>
          </a:p>
          <a:p>
            <a:pPr algn="ctr"/>
            <a:r>
              <a:rPr lang="zh-CN" altLang="en-US" sz="2400" b="1">
                <a:solidFill>
                  <a:srgbClr val="CC0000"/>
                </a:solidFill>
                <a:ea typeface="黑体" panose="02010609060101010101" charset="-122"/>
              </a:rPr>
              <a:t>名</a:t>
            </a:r>
            <a:endParaRPr lang="zh-CN" altLang="en-US" sz="2400" b="1">
              <a:solidFill>
                <a:srgbClr val="CC0000"/>
              </a:solidFill>
              <a:ea typeface="黑体" panose="02010609060101010101" charset="-122"/>
            </a:endParaRPr>
          </a:p>
        </p:txBody>
      </p:sp>
      <p:sp>
        <p:nvSpPr>
          <p:cNvPr id="864270" name="AutoShape 14"/>
          <p:cNvSpPr>
            <a:spLocks noChangeArrowheads="1"/>
          </p:cNvSpPr>
          <p:nvPr/>
        </p:nvSpPr>
        <p:spPr bwMode="auto">
          <a:xfrm>
            <a:off x="2514600" y="1524000"/>
            <a:ext cx="685800" cy="1752600"/>
          </a:xfrm>
          <a:prstGeom prst="roundRect">
            <a:avLst>
              <a:gd name="adj" fmla="val 16667"/>
            </a:avLst>
          </a:prstGeom>
          <a:solidFill>
            <a:srgbClr val="FFFFCC"/>
          </a:solidFill>
          <a:ln w="9525" algn="ctr">
            <a:solidFill>
              <a:schemeClr val="tx1"/>
            </a:solidFill>
            <a:round/>
          </a:ln>
          <a:effectLst/>
        </p:spPr>
        <p:txBody>
          <a:bodyPr wrap="none" anchor="ctr"/>
          <a:lstStyle/>
          <a:p>
            <a:pPr algn="ctr"/>
            <a:r>
              <a:rPr lang="zh-CN" altLang="en-US" sz="2400" b="1">
                <a:solidFill>
                  <a:srgbClr val="CC0000"/>
                </a:solidFill>
                <a:ea typeface="黑体" panose="02010609060101010101" charset="-122"/>
              </a:rPr>
              <a:t>毕</a:t>
            </a:r>
            <a:endParaRPr lang="zh-CN" altLang="en-US" sz="2400" b="1">
              <a:solidFill>
                <a:srgbClr val="CC0000"/>
              </a:solidFill>
              <a:ea typeface="黑体" panose="02010609060101010101" charset="-122"/>
            </a:endParaRPr>
          </a:p>
          <a:p>
            <a:pPr algn="ctr"/>
            <a:r>
              <a:rPr lang="zh-CN" altLang="en-US" sz="2400" b="1">
                <a:solidFill>
                  <a:srgbClr val="CC0000"/>
                </a:solidFill>
                <a:ea typeface="黑体" panose="02010609060101010101" charset="-122"/>
              </a:rPr>
              <a:t>业</a:t>
            </a:r>
            <a:endParaRPr lang="zh-CN" altLang="en-US" sz="2400" b="1">
              <a:solidFill>
                <a:srgbClr val="CC0000"/>
              </a:solidFill>
              <a:ea typeface="黑体" panose="02010609060101010101" charset="-122"/>
            </a:endParaRPr>
          </a:p>
          <a:p>
            <a:pPr algn="ctr"/>
            <a:r>
              <a:rPr lang="zh-CN" altLang="en-US" sz="2400" b="1">
                <a:solidFill>
                  <a:srgbClr val="CC0000"/>
                </a:solidFill>
                <a:ea typeface="黑体" panose="02010609060101010101" charset="-122"/>
              </a:rPr>
              <a:t>设</a:t>
            </a:r>
            <a:endParaRPr lang="zh-CN" altLang="en-US" sz="2400" b="1">
              <a:solidFill>
                <a:srgbClr val="CC0000"/>
              </a:solidFill>
              <a:ea typeface="黑体" panose="02010609060101010101" charset="-122"/>
            </a:endParaRPr>
          </a:p>
          <a:p>
            <a:pPr algn="ctr"/>
            <a:r>
              <a:rPr lang="zh-CN" altLang="en-US" sz="2400" b="1">
                <a:solidFill>
                  <a:srgbClr val="CC0000"/>
                </a:solidFill>
                <a:ea typeface="黑体" panose="02010609060101010101" charset="-122"/>
              </a:rPr>
              <a:t>计</a:t>
            </a:r>
            <a:endParaRPr lang="zh-CN" altLang="en-US" sz="2400" b="1">
              <a:solidFill>
                <a:srgbClr val="CC0000"/>
              </a:solidFill>
              <a:ea typeface="黑体" panose="02010609060101010101" charset="-122"/>
            </a:endParaRPr>
          </a:p>
        </p:txBody>
      </p:sp>
      <p:cxnSp>
        <p:nvCxnSpPr>
          <p:cNvPr id="864271" name="AutoShape 15"/>
          <p:cNvCxnSpPr>
            <a:cxnSpLocks noChangeShapeType="1"/>
            <a:stCxn id="864269" idx="3"/>
            <a:endCxn id="864270" idx="1"/>
          </p:cNvCxnSpPr>
          <p:nvPr/>
        </p:nvCxnSpPr>
        <p:spPr bwMode="auto">
          <a:xfrm>
            <a:off x="1981200" y="2400300"/>
            <a:ext cx="533400" cy="0"/>
          </a:xfrm>
          <a:prstGeom prst="straightConnector1">
            <a:avLst/>
          </a:prstGeom>
          <a:noFill/>
          <a:ln w="31750">
            <a:solidFill>
              <a:srgbClr val="080808"/>
            </a:solidFill>
            <a:prstDash val="dash"/>
            <a:round/>
          </a:ln>
          <a:effectLst/>
        </p:spPr>
      </p:cxnSp>
      <p:sp>
        <p:nvSpPr>
          <p:cNvPr id="864272" name="AutoShape 16"/>
          <p:cNvSpPr>
            <a:spLocks noChangeArrowheads="1"/>
          </p:cNvSpPr>
          <p:nvPr/>
        </p:nvSpPr>
        <p:spPr bwMode="auto">
          <a:xfrm>
            <a:off x="3886200" y="1524000"/>
            <a:ext cx="685800" cy="1752600"/>
          </a:xfrm>
          <a:prstGeom prst="roundRect">
            <a:avLst>
              <a:gd name="adj" fmla="val 16667"/>
            </a:avLst>
          </a:prstGeom>
          <a:solidFill>
            <a:srgbClr val="FFFFCC"/>
          </a:solidFill>
          <a:ln w="9525" algn="ctr">
            <a:solidFill>
              <a:schemeClr val="tx1"/>
            </a:solidFill>
            <a:round/>
          </a:ln>
          <a:effectLst/>
        </p:spPr>
        <p:txBody>
          <a:bodyPr wrap="none" anchor="ctr"/>
          <a:lstStyle/>
          <a:p>
            <a:pPr algn="ctr"/>
            <a:r>
              <a:rPr lang="zh-CN" altLang="en-US" sz="2400" b="1">
                <a:solidFill>
                  <a:srgbClr val="CC0000"/>
                </a:solidFill>
                <a:ea typeface="黑体" panose="02010609060101010101" charset="-122"/>
              </a:rPr>
              <a:t>科</a:t>
            </a:r>
            <a:endParaRPr lang="zh-CN" altLang="en-US" sz="2400" b="1">
              <a:solidFill>
                <a:srgbClr val="CC0000"/>
              </a:solidFill>
              <a:ea typeface="黑体" panose="02010609060101010101" charset="-122"/>
            </a:endParaRPr>
          </a:p>
          <a:p>
            <a:pPr algn="ctr"/>
            <a:r>
              <a:rPr lang="zh-CN" altLang="en-US" sz="2400" b="1">
                <a:solidFill>
                  <a:srgbClr val="CC0000"/>
                </a:solidFill>
                <a:ea typeface="黑体" panose="02010609060101010101" charset="-122"/>
              </a:rPr>
              <a:t>研</a:t>
            </a:r>
            <a:endParaRPr lang="zh-CN" altLang="en-US" sz="2400" b="1">
              <a:solidFill>
                <a:srgbClr val="CC0000"/>
              </a:solidFill>
              <a:ea typeface="黑体" panose="02010609060101010101" charset="-122"/>
            </a:endParaRPr>
          </a:p>
          <a:p>
            <a:pPr algn="ctr"/>
            <a:r>
              <a:rPr lang="zh-CN" altLang="en-US" sz="2400" b="1">
                <a:solidFill>
                  <a:srgbClr val="CC0000"/>
                </a:solidFill>
                <a:ea typeface="黑体" panose="02010609060101010101" charset="-122"/>
              </a:rPr>
              <a:t>项</a:t>
            </a:r>
            <a:endParaRPr lang="zh-CN" altLang="en-US" sz="2400" b="1">
              <a:solidFill>
                <a:srgbClr val="CC0000"/>
              </a:solidFill>
              <a:ea typeface="黑体" panose="02010609060101010101" charset="-122"/>
            </a:endParaRPr>
          </a:p>
          <a:p>
            <a:pPr algn="ctr"/>
            <a:r>
              <a:rPr lang="zh-CN" altLang="en-US" sz="2400" b="1">
                <a:solidFill>
                  <a:srgbClr val="CC0000"/>
                </a:solidFill>
                <a:ea typeface="黑体" panose="02010609060101010101" charset="-122"/>
              </a:rPr>
              <a:t>目</a:t>
            </a:r>
            <a:endParaRPr lang="zh-CN" altLang="en-US" sz="2400" b="1">
              <a:solidFill>
                <a:srgbClr val="CC0000"/>
              </a:solidFill>
              <a:ea typeface="黑体" panose="02010609060101010101" charset="-122"/>
            </a:endParaRPr>
          </a:p>
        </p:txBody>
      </p:sp>
      <p:sp>
        <p:nvSpPr>
          <p:cNvPr id="864273" name="AutoShape 17"/>
          <p:cNvSpPr>
            <a:spLocks noChangeArrowheads="1"/>
          </p:cNvSpPr>
          <p:nvPr/>
        </p:nvSpPr>
        <p:spPr bwMode="auto">
          <a:xfrm>
            <a:off x="3200400" y="1524000"/>
            <a:ext cx="685800" cy="1752600"/>
          </a:xfrm>
          <a:prstGeom prst="roundRect">
            <a:avLst>
              <a:gd name="adj" fmla="val 16667"/>
            </a:avLst>
          </a:prstGeom>
          <a:solidFill>
            <a:srgbClr val="FFFFCC"/>
          </a:solidFill>
          <a:ln w="9525" algn="ctr">
            <a:solidFill>
              <a:schemeClr val="tx1"/>
            </a:solidFill>
            <a:round/>
          </a:ln>
          <a:effectLst/>
        </p:spPr>
        <p:txBody>
          <a:bodyPr wrap="none" anchor="ctr"/>
          <a:lstStyle/>
          <a:p>
            <a:pPr algn="ctr"/>
            <a:r>
              <a:rPr lang="zh-CN" altLang="en-US" sz="2400" b="1">
                <a:solidFill>
                  <a:srgbClr val="CC0000"/>
                </a:solidFill>
                <a:ea typeface="黑体" panose="02010609060101010101" charset="-122"/>
              </a:rPr>
              <a:t>论</a:t>
            </a:r>
            <a:endParaRPr lang="zh-CN" altLang="en-US" sz="2400" b="1">
              <a:solidFill>
                <a:srgbClr val="CC0000"/>
              </a:solidFill>
              <a:ea typeface="黑体" panose="02010609060101010101" charset="-122"/>
            </a:endParaRPr>
          </a:p>
          <a:p>
            <a:pPr algn="ctr"/>
            <a:r>
              <a:rPr lang="zh-CN" altLang="en-US" sz="2400" b="1">
                <a:solidFill>
                  <a:srgbClr val="CC0000"/>
                </a:solidFill>
                <a:ea typeface="黑体" panose="02010609060101010101" charset="-122"/>
              </a:rPr>
              <a:t>文</a:t>
            </a:r>
            <a:endParaRPr lang="zh-CN" altLang="en-US" sz="2400" b="1">
              <a:solidFill>
                <a:srgbClr val="CC0000"/>
              </a:solidFill>
              <a:ea typeface="黑体" panose="02010609060101010101" charset="-122"/>
            </a:endParaRPr>
          </a:p>
          <a:p>
            <a:pPr algn="ctr"/>
            <a:r>
              <a:rPr lang="zh-CN" altLang="en-US" sz="2400" b="1">
                <a:solidFill>
                  <a:srgbClr val="CC0000"/>
                </a:solidFill>
                <a:ea typeface="黑体" panose="02010609060101010101" charset="-122"/>
              </a:rPr>
              <a:t>管</a:t>
            </a:r>
            <a:endParaRPr lang="zh-CN" altLang="en-US" sz="2400" b="1">
              <a:solidFill>
                <a:srgbClr val="CC0000"/>
              </a:solidFill>
              <a:ea typeface="黑体" panose="02010609060101010101" charset="-122"/>
            </a:endParaRPr>
          </a:p>
          <a:p>
            <a:pPr algn="ctr"/>
            <a:r>
              <a:rPr lang="zh-CN" altLang="en-US" sz="2400" b="1">
                <a:solidFill>
                  <a:srgbClr val="CC0000"/>
                </a:solidFill>
                <a:ea typeface="黑体" panose="02010609060101010101" charset="-122"/>
              </a:rPr>
              <a:t>理</a:t>
            </a:r>
            <a:endParaRPr lang="zh-CN" altLang="en-US" sz="2400" b="1">
              <a:solidFill>
                <a:srgbClr val="CC0000"/>
              </a:solidFill>
              <a:ea typeface="黑体" panose="02010609060101010101" charset="-122"/>
            </a:endParaRPr>
          </a:p>
        </p:txBody>
      </p:sp>
      <p:sp>
        <p:nvSpPr>
          <p:cNvPr id="864274" name="AutoShape 18"/>
          <p:cNvSpPr>
            <a:spLocks noChangeArrowheads="1"/>
          </p:cNvSpPr>
          <p:nvPr/>
        </p:nvSpPr>
        <p:spPr bwMode="auto">
          <a:xfrm>
            <a:off x="5181600" y="1524000"/>
            <a:ext cx="685800" cy="1752600"/>
          </a:xfrm>
          <a:prstGeom prst="roundRect">
            <a:avLst>
              <a:gd name="adj" fmla="val 16667"/>
            </a:avLst>
          </a:prstGeom>
          <a:solidFill>
            <a:srgbClr val="FFFFCC"/>
          </a:solidFill>
          <a:ln w="9525" algn="ctr">
            <a:solidFill>
              <a:schemeClr val="tx1"/>
            </a:solidFill>
            <a:round/>
          </a:ln>
          <a:effectLst/>
        </p:spPr>
        <p:txBody>
          <a:bodyPr wrap="none" anchor="ctr"/>
          <a:lstStyle/>
          <a:p>
            <a:pPr algn="ctr"/>
            <a:r>
              <a:rPr lang="zh-CN" altLang="en-US" sz="2400" b="1">
                <a:solidFill>
                  <a:srgbClr val="CC0000"/>
                </a:solidFill>
                <a:ea typeface="黑体" panose="02010609060101010101" charset="-122"/>
              </a:rPr>
              <a:t>成</a:t>
            </a:r>
            <a:endParaRPr lang="zh-CN" altLang="en-US" sz="2400" b="1">
              <a:solidFill>
                <a:srgbClr val="CC0000"/>
              </a:solidFill>
              <a:ea typeface="黑体" panose="02010609060101010101" charset="-122"/>
            </a:endParaRPr>
          </a:p>
          <a:p>
            <a:pPr algn="ctr"/>
            <a:r>
              <a:rPr lang="zh-CN" altLang="en-US" sz="2400" b="1">
                <a:solidFill>
                  <a:srgbClr val="CC0000"/>
                </a:solidFill>
                <a:ea typeface="黑体" panose="02010609060101010101" charset="-122"/>
              </a:rPr>
              <a:t>绩</a:t>
            </a:r>
            <a:endParaRPr lang="zh-CN" altLang="en-US" sz="2400" b="1">
              <a:solidFill>
                <a:srgbClr val="CC0000"/>
              </a:solidFill>
              <a:ea typeface="黑体" panose="02010609060101010101" charset="-122"/>
            </a:endParaRPr>
          </a:p>
          <a:p>
            <a:pPr algn="ctr"/>
            <a:r>
              <a:rPr lang="zh-CN" altLang="en-US" sz="2400" b="1">
                <a:solidFill>
                  <a:srgbClr val="CC0000"/>
                </a:solidFill>
                <a:ea typeface="黑体" panose="02010609060101010101" charset="-122"/>
              </a:rPr>
              <a:t>管</a:t>
            </a:r>
            <a:endParaRPr lang="zh-CN" altLang="en-US" sz="2400" b="1">
              <a:solidFill>
                <a:srgbClr val="CC0000"/>
              </a:solidFill>
              <a:ea typeface="黑体" panose="02010609060101010101" charset="-122"/>
            </a:endParaRPr>
          </a:p>
          <a:p>
            <a:pPr algn="ctr"/>
            <a:r>
              <a:rPr lang="zh-CN" altLang="en-US" sz="2400" b="1">
                <a:solidFill>
                  <a:srgbClr val="CC0000"/>
                </a:solidFill>
                <a:ea typeface="黑体" panose="02010609060101010101" charset="-122"/>
              </a:rPr>
              <a:t>理</a:t>
            </a:r>
            <a:endParaRPr lang="zh-CN" altLang="en-US" sz="2400" b="1">
              <a:solidFill>
                <a:srgbClr val="CC0000"/>
              </a:solidFill>
              <a:ea typeface="黑体" panose="02010609060101010101" charset="-122"/>
            </a:endParaRPr>
          </a:p>
        </p:txBody>
      </p:sp>
      <p:cxnSp>
        <p:nvCxnSpPr>
          <p:cNvPr id="864275" name="AutoShape 19"/>
          <p:cNvCxnSpPr>
            <a:cxnSpLocks noChangeShapeType="1"/>
            <a:stCxn id="864272" idx="3"/>
            <a:endCxn id="864274" idx="1"/>
          </p:cNvCxnSpPr>
          <p:nvPr/>
        </p:nvCxnSpPr>
        <p:spPr bwMode="auto">
          <a:xfrm>
            <a:off x="4572000" y="2400300"/>
            <a:ext cx="609600" cy="0"/>
          </a:xfrm>
          <a:prstGeom prst="straightConnector1">
            <a:avLst/>
          </a:prstGeom>
          <a:noFill/>
          <a:ln w="31750">
            <a:solidFill>
              <a:srgbClr val="080808"/>
            </a:solidFill>
            <a:prstDash val="dash"/>
            <a:round/>
          </a:ln>
          <a:effectLst/>
        </p:spPr>
      </p:cxnSp>
      <p:sp>
        <p:nvSpPr>
          <p:cNvPr id="864276" name="AutoShape 20"/>
          <p:cNvSpPr>
            <a:spLocks noChangeArrowheads="1"/>
          </p:cNvSpPr>
          <p:nvPr/>
        </p:nvSpPr>
        <p:spPr bwMode="auto">
          <a:xfrm>
            <a:off x="6553200" y="1524000"/>
            <a:ext cx="685800" cy="1752600"/>
          </a:xfrm>
          <a:prstGeom prst="roundRect">
            <a:avLst>
              <a:gd name="adj" fmla="val 16667"/>
            </a:avLst>
          </a:prstGeom>
          <a:solidFill>
            <a:srgbClr val="FFFFCC"/>
          </a:solidFill>
          <a:ln w="9525" algn="ctr">
            <a:solidFill>
              <a:schemeClr val="tx1"/>
            </a:solidFill>
            <a:round/>
          </a:ln>
          <a:effectLst/>
        </p:spPr>
        <p:txBody>
          <a:bodyPr wrap="none" anchor="ctr"/>
          <a:lstStyle/>
          <a:p>
            <a:pPr algn="ctr"/>
            <a:r>
              <a:rPr lang="zh-CN" altLang="en-US" sz="2400" b="1">
                <a:solidFill>
                  <a:srgbClr val="CC0000"/>
                </a:solidFill>
                <a:ea typeface="黑体" panose="02010609060101010101" charset="-122"/>
              </a:rPr>
              <a:t>选</a:t>
            </a:r>
            <a:endParaRPr lang="zh-CN" altLang="en-US" sz="2400" b="1">
              <a:solidFill>
                <a:srgbClr val="CC0000"/>
              </a:solidFill>
              <a:ea typeface="黑体" panose="02010609060101010101" charset="-122"/>
            </a:endParaRPr>
          </a:p>
          <a:p>
            <a:pPr algn="ctr"/>
            <a:r>
              <a:rPr lang="zh-CN" altLang="en-US" sz="2400" b="1">
                <a:solidFill>
                  <a:srgbClr val="CC0000"/>
                </a:solidFill>
                <a:ea typeface="黑体" panose="02010609060101010101" charset="-122"/>
              </a:rPr>
              <a:t>课</a:t>
            </a:r>
            <a:endParaRPr lang="zh-CN" altLang="en-US" sz="2400" b="1">
              <a:solidFill>
                <a:srgbClr val="CC0000"/>
              </a:solidFill>
              <a:ea typeface="黑体" panose="02010609060101010101" charset="-122"/>
            </a:endParaRPr>
          </a:p>
          <a:p>
            <a:pPr algn="ctr"/>
            <a:r>
              <a:rPr lang="zh-CN" altLang="en-US" sz="2400" b="1">
                <a:solidFill>
                  <a:srgbClr val="CC0000"/>
                </a:solidFill>
                <a:ea typeface="黑体" panose="02010609060101010101" charset="-122"/>
              </a:rPr>
              <a:t>管</a:t>
            </a:r>
            <a:endParaRPr lang="zh-CN" altLang="en-US" sz="2400" b="1">
              <a:solidFill>
                <a:srgbClr val="CC0000"/>
              </a:solidFill>
              <a:ea typeface="黑体" panose="02010609060101010101" charset="-122"/>
            </a:endParaRPr>
          </a:p>
          <a:p>
            <a:pPr algn="ctr"/>
            <a:r>
              <a:rPr lang="zh-CN" altLang="en-US" sz="2400" b="1">
                <a:solidFill>
                  <a:srgbClr val="CC0000"/>
                </a:solidFill>
                <a:ea typeface="黑体" panose="02010609060101010101" charset="-122"/>
              </a:rPr>
              <a:t>理</a:t>
            </a:r>
            <a:endParaRPr lang="zh-CN" altLang="en-US" sz="2400" b="1">
              <a:solidFill>
                <a:srgbClr val="CC0000"/>
              </a:solidFill>
              <a:ea typeface="黑体" panose="02010609060101010101" charset="-122"/>
            </a:endParaRPr>
          </a:p>
        </p:txBody>
      </p:sp>
      <p:sp>
        <p:nvSpPr>
          <p:cNvPr id="864277" name="AutoShape 21"/>
          <p:cNvSpPr>
            <a:spLocks noChangeArrowheads="1"/>
          </p:cNvSpPr>
          <p:nvPr/>
        </p:nvSpPr>
        <p:spPr bwMode="auto">
          <a:xfrm>
            <a:off x="5867400" y="1524000"/>
            <a:ext cx="685800" cy="1752600"/>
          </a:xfrm>
          <a:prstGeom prst="roundRect">
            <a:avLst>
              <a:gd name="adj" fmla="val 16667"/>
            </a:avLst>
          </a:prstGeom>
          <a:solidFill>
            <a:srgbClr val="FFFFCC"/>
          </a:solidFill>
          <a:ln w="9525" algn="ctr">
            <a:solidFill>
              <a:schemeClr val="tx1"/>
            </a:solidFill>
            <a:round/>
          </a:ln>
          <a:effectLst/>
        </p:spPr>
        <p:txBody>
          <a:bodyPr wrap="none" anchor="ctr"/>
          <a:lstStyle/>
          <a:p>
            <a:pPr algn="ctr"/>
            <a:r>
              <a:rPr lang="zh-CN" altLang="en-US" sz="2400" b="1">
                <a:solidFill>
                  <a:srgbClr val="CC0000"/>
                </a:solidFill>
                <a:ea typeface="黑体" panose="02010609060101010101" charset="-122"/>
              </a:rPr>
              <a:t>信</a:t>
            </a:r>
            <a:endParaRPr lang="zh-CN" altLang="en-US" sz="2400" b="1">
              <a:solidFill>
                <a:srgbClr val="CC0000"/>
              </a:solidFill>
              <a:ea typeface="黑体" panose="02010609060101010101" charset="-122"/>
            </a:endParaRPr>
          </a:p>
          <a:p>
            <a:pPr algn="ctr"/>
            <a:r>
              <a:rPr lang="zh-CN" altLang="en-US" sz="2400" b="1">
                <a:solidFill>
                  <a:srgbClr val="CC0000"/>
                </a:solidFill>
                <a:ea typeface="黑体" panose="02010609060101010101" charset="-122"/>
              </a:rPr>
              <a:t>息</a:t>
            </a:r>
            <a:endParaRPr lang="zh-CN" altLang="en-US" sz="2400" b="1">
              <a:solidFill>
                <a:srgbClr val="CC0000"/>
              </a:solidFill>
              <a:ea typeface="黑体" panose="02010609060101010101" charset="-122"/>
            </a:endParaRPr>
          </a:p>
          <a:p>
            <a:pPr algn="ctr"/>
            <a:r>
              <a:rPr lang="zh-CN" altLang="en-US" sz="2400" b="1">
                <a:solidFill>
                  <a:srgbClr val="CC0000"/>
                </a:solidFill>
                <a:ea typeface="黑体" panose="02010609060101010101" charset="-122"/>
              </a:rPr>
              <a:t>维</a:t>
            </a:r>
            <a:endParaRPr lang="zh-CN" altLang="en-US" sz="2400" b="1">
              <a:solidFill>
                <a:srgbClr val="CC0000"/>
              </a:solidFill>
              <a:ea typeface="黑体" panose="02010609060101010101" charset="-122"/>
            </a:endParaRPr>
          </a:p>
          <a:p>
            <a:pPr algn="ctr"/>
            <a:r>
              <a:rPr lang="zh-CN" altLang="en-US" sz="2400" b="1">
                <a:solidFill>
                  <a:srgbClr val="CC0000"/>
                </a:solidFill>
                <a:ea typeface="黑体" panose="02010609060101010101" charset="-122"/>
              </a:rPr>
              <a:t>护</a:t>
            </a:r>
            <a:endParaRPr lang="zh-CN" altLang="en-US" sz="2400" b="1">
              <a:solidFill>
                <a:srgbClr val="CC0000"/>
              </a:solidFill>
              <a:ea typeface="黑体" panose="02010609060101010101" charset="-122"/>
            </a:endParaRPr>
          </a:p>
        </p:txBody>
      </p:sp>
      <p:sp>
        <p:nvSpPr>
          <p:cNvPr id="864278" name="AutoShape 22"/>
          <p:cNvSpPr>
            <a:spLocks noChangeArrowheads="1"/>
          </p:cNvSpPr>
          <p:nvPr/>
        </p:nvSpPr>
        <p:spPr bwMode="auto">
          <a:xfrm>
            <a:off x="7848600" y="1524000"/>
            <a:ext cx="685800" cy="1752600"/>
          </a:xfrm>
          <a:prstGeom prst="roundRect">
            <a:avLst>
              <a:gd name="adj" fmla="val 16667"/>
            </a:avLst>
          </a:prstGeom>
          <a:solidFill>
            <a:srgbClr val="FFFFCC"/>
          </a:solidFill>
          <a:ln w="9525" algn="ctr">
            <a:solidFill>
              <a:schemeClr val="tx1"/>
            </a:solidFill>
            <a:round/>
          </a:ln>
          <a:effectLst/>
        </p:spPr>
        <p:txBody>
          <a:bodyPr wrap="none" anchor="ctr"/>
          <a:lstStyle/>
          <a:p>
            <a:pPr algn="ctr"/>
            <a:r>
              <a:rPr lang="zh-CN" altLang="en-US" sz="2400" b="1">
                <a:solidFill>
                  <a:srgbClr val="CC0000"/>
                </a:solidFill>
                <a:ea typeface="黑体" panose="02010609060101010101" charset="-122"/>
              </a:rPr>
              <a:t>成</a:t>
            </a:r>
            <a:endParaRPr lang="zh-CN" altLang="en-US" sz="2400" b="1">
              <a:solidFill>
                <a:srgbClr val="CC0000"/>
              </a:solidFill>
              <a:ea typeface="黑体" panose="02010609060101010101" charset="-122"/>
            </a:endParaRPr>
          </a:p>
          <a:p>
            <a:pPr algn="ctr"/>
            <a:r>
              <a:rPr lang="zh-CN" altLang="en-US" sz="2400" b="1">
                <a:solidFill>
                  <a:srgbClr val="CC0000"/>
                </a:solidFill>
                <a:ea typeface="黑体" panose="02010609060101010101" charset="-122"/>
              </a:rPr>
              <a:t>绩</a:t>
            </a:r>
            <a:endParaRPr lang="zh-CN" altLang="en-US" sz="2400" b="1">
              <a:solidFill>
                <a:srgbClr val="CC0000"/>
              </a:solidFill>
              <a:ea typeface="黑体" panose="02010609060101010101" charset="-122"/>
            </a:endParaRPr>
          </a:p>
          <a:p>
            <a:pPr algn="ctr"/>
            <a:r>
              <a:rPr lang="zh-CN" altLang="en-US" sz="2400" b="1">
                <a:solidFill>
                  <a:srgbClr val="CC0000"/>
                </a:solidFill>
                <a:ea typeface="黑体" panose="02010609060101010101" charset="-122"/>
              </a:rPr>
              <a:t>查</a:t>
            </a:r>
            <a:endParaRPr lang="zh-CN" altLang="en-US" sz="2400" b="1">
              <a:solidFill>
                <a:srgbClr val="CC0000"/>
              </a:solidFill>
              <a:ea typeface="黑体" panose="02010609060101010101" charset="-122"/>
            </a:endParaRPr>
          </a:p>
          <a:p>
            <a:pPr algn="ctr"/>
            <a:r>
              <a:rPr lang="zh-CN" altLang="en-US" sz="2400" b="1">
                <a:solidFill>
                  <a:srgbClr val="CC0000"/>
                </a:solidFill>
                <a:ea typeface="黑体" panose="02010609060101010101" charset="-122"/>
              </a:rPr>
              <a:t>询</a:t>
            </a:r>
            <a:endParaRPr lang="zh-CN" altLang="en-US" sz="2400" b="1">
              <a:solidFill>
                <a:srgbClr val="CC0000"/>
              </a:solidFill>
              <a:ea typeface="黑体" panose="02010609060101010101" charset="-122"/>
            </a:endParaRPr>
          </a:p>
        </p:txBody>
      </p:sp>
      <p:cxnSp>
        <p:nvCxnSpPr>
          <p:cNvPr id="864279" name="AutoShape 23"/>
          <p:cNvCxnSpPr>
            <a:cxnSpLocks noChangeShapeType="1"/>
            <a:stCxn id="864276" idx="3"/>
            <a:endCxn id="864278" idx="1"/>
          </p:cNvCxnSpPr>
          <p:nvPr/>
        </p:nvCxnSpPr>
        <p:spPr bwMode="auto">
          <a:xfrm>
            <a:off x="7239000" y="2400300"/>
            <a:ext cx="609600" cy="0"/>
          </a:xfrm>
          <a:prstGeom prst="straightConnector1">
            <a:avLst/>
          </a:prstGeom>
          <a:noFill/>
          <a:ln w="31750">
            <a:solidFill>
              <a:srgbClr val="080808"/>
            </a:solidFill>
            <a:prstDash val="dash"/>
            <a:round/>
          </a:ln>
          <a:effectLst/>
        </p:spPr>
      </p:cxnSp>
      <p:sp>
        <p:nvSpPr>
          <p:cNvPr id="864280" name="AutoShape 24"/>
          <p:cNvSpPr>
            <a:spLocks noChangeArrowheads="1"/>
          </p:cNvSpPr>
          <p:nvPr/>
        </p:nvSpPr>
        <p:spPr bwMode="auto">
          <a:xfrm>
            <a:off x="609600" y="3276600"/>
            <a:ext cx="4038600" cy="914400"/>
          </a:xfrm>
          <a:prstGeom prst="roundRect">
            <a:avLst>
              <a:gd name="adj" fmla="val 16667"/>
            </a:avLst>
          </a:prstGeom>
          <a:solidFill>
            <a:srgbClr val="FFCC00"/>
          </a:solidFill>
          <a:ln w="9525" algn="ctr">
            <a:solidFill>
              <a:schemeClr val="tx1"/>
            </a:solidFill>
            <a:round/>
          </a:ln>
          <a:effectLst/>
        </p:spPr>
        <p:txBody>
          <a:bodyPr wrap="none" anchor="ctr"/>
          <a:lstStyle/>
          <a:p>
            <a:pPr algn="ctr"/>
            <a:r>
              <a:rPr lang="zh-CN" altLang="en-US" sz="2400" b="1">
                <a:solidFill>
                  <a:srgbClr val="0000FF"/>
                </a:solidFill>
                <a:ea typeface="黑体" panose="02010609060101010101" charset="-122"/>
              </a:rPr>
              <a:t>相关页面分页类</a:t>
            </a:r>
            <a:endParaRPr lang="zh-CN" altLang="en-US" sz="2400" b="1">
              <a:solidFill>
                <a:srgbClr val="0000FF"/>
              </a:solidFill>
              <a:ea typeface="黑体" panose="02010609060101010101" charset="-122"/>
            </a:endParaRPr>
          </a:p>
          <a:p>
            <a:pPr algn="ctr"/>
            <a:r>
              <a:rPr lang="zh-CN" altLang="en-US" sz="2400" b="1">
                <a:solidFill>
                  <a:srgbClr val="0000FF"/>
                </a:solidFill>
                <a:ea typeface="黑体" panose="02010609060101010101" charset="-122"/>
              </a:rPr>
              <a:t>继承自</a:t>
            </a:r>
            <a:r>
              <a:rPr lang="en-US" altLang="zh-CN" sz="2400" b="1">
                <a:solidFill>
                  <a:srgbClr val="0000FF"/>
                </a:solidFill>
              </a:rPr>
              <a:t>Paginate</a:t>
            </a:r>
            <a:endParaRPr lang="en-US" altLang="zh-CN" sz="2400" b="1">
              <a:solidFill>
                <a:srgbClr val="0000FF"/>
              </a:solidFill>
            </a:endParaRPr>
          </a:p>
        </p:txBody>
      </p:sp>
      <p:sp>
        <p:nvSpPr>
          <p:cNvPr id="864281" name="AutoShape 25"/>
          <p:cNvSpPr>
            <a:spLocks noChangeArrowheads="1"/>
          </p:cNvSpPr>
          <p:nvPr/>
        </p:nvSpPr>
        <p:spPr bwMode="auto">
          <a:xfrm>
            <a:off x="4648200" y="3276600"/>
            <a:ext cx="3962400" cy="914400"/>
          </a:xfrm>
          <a:prstGeom prst="roundRect">
            <a:avLst>
              <a:gd name="adj" fmla="val 16667"/>
            </a:avLst>
          </a:prstGeom>
          <a:solidFill>
            <a:srgbClr val="FFCC00"/>
          </a:solidFill>
          <a:ln w="9525" algn="ctr">
            <a:solidFill>
              <a:schemeClr val="tx1"/>
            </a:solidFill>
            <a:round/>
          </a:ln>
          <a:effectLst/>
        </p:spPr>
        <p:txBody>
          <a:bodyPr wrap="none" anchor="ctr"/>
          <a:lstStyle/>
          <a:p>
            <a:pPr algn="ctr"/>
            <a:r>
              <a:rPr lang="zh-CN" altLang="en-US" sz="2400" b="1">
                <a:solidFill>
                  <a:srgbClr val="0000FF"/>
                </a:solidFill>
                <a:ea typeface="黑体" panose="02010609060101010101" charset="-122"/>
              </a:rPr>
              <a:t>其他类</a:t>
            </a:r>
            <a:endParaRPr lang="zh-CN" altLang="en-US" sz="2400" b="1">
              <a:solidFill>
                <a:srgbClr val="0000FF"/>
              </a:solidFill>
              <a:ea typeface="黑体" panose="02010609060101010101" charset="-122"/>
            </a:endParaRPr>
          </a:p>
          <a:p>
            <a:pPr algn="ctr"/>
            <a:r>
              <a:rPr lang="zh-CN" altLang="en-US" sz="2400" b="1">
                <a:solidFill>
                  <a:srgbClr val="0000FF"/>
                </a:solidFill>
                <a:ea typeface="黑体" panose="02010609060101010101" charset="-122"/>
              </a:rPr>
              <a:t>如，课程类，成绩类，账号</a:t>
            </a:r>
            <a:endParaRPr lang="zh-CN" altLang="en-US" sz="2400" b="1">
              <a:solidFill>
                <a:srgbClr val="0000FF"/>
              </a:solidFill>
              <a:ea typeface="黑体" panose="02010609060101010101" charset="-122"/>
            </a:endParaRPr>
          </a:p>
        </p:txBody>
      </p:sp>
      <p:sp>
        <p:nvSpPr>
          <p:cNvPr id="864282" name="AutoShape 26"/>
          <p:cNvSpPr>
            <a:spLocks noChangeArrowheads="1"/>
          </p:cNvSpPr>
          <p:nvPr/>
        </p:nvSpPr>
        <p:spPr bwMode="auto">
          <a:xfrm>
            <a:off x="609600" y="0"/>
            <a:ext cx="7924800" cy="619125"/>
          </a:xfrm>
          <a:prstGeom prst="roundRect">
            <a:avLst>
              <a:gd name="adj" fmla="val 16667"/>
            </a:avLst>
          </a:prstGeom>
          <a:solidFill>
            <a:srgbClr val="FFCC00"/>
          </a:solidFill>
          <a:ln w="9525" algn="ctr">
            <a:solidFill>
              <a:schemeClr val="tx1"/>
            </a:solidFill>
            <a:round/>
          </a:ln>
          <a:effectLst/>
        </p:spPr>
        <p:txBody>
          <a:bodyPr wrap="none" anchor="ctr"/>
          <a:lstStyle/>
          <a:p>
            <a:pPr algn="ctr"/>
            <a:r>
              <a:rPr lang="zh-CN" altLang="en-US" sz="2400" b="1">
                <a:solidFill>
                  <a:srgbClr val="0000FF"/>
                </a:solidFill>
                <a:ea typeface="黑体" panose="02010609060101010101" charset="-122"/>
              </a:rPr>
              <a:t>教务</a:t>
            </a:r>
            <a:r>
              <a:rPr lang="en-US" altLang="zh-CN" sz="2400" b="1">
                <a:solidFill>
                  <a:srgbClr val="0000FF"/>
                </a:solidFill>
                <a:ea typeface="黑体" panose="02010609060101010101" charset="-122"/>
              </a:rPr>
              <a:t>WEB</a:t>
            </a:r>
            <a:r>
              <a:rPr lang="zh-CN" altLang="en-US" sz="2400" b="1">
                <a:solidFill>
                  <a:srgbClr val="0000FF"/>
                </a:solidFill>
                <a:ea typeface="黑体" panose="02010609060101010101" charset="-122"/>
              </a:rPr>
              <a:t>系统</a:t>
            </a:r>
            <a:endParaRPr lang="zh-CN" altLang="en-US" sz="2400" b="1">
              <a:solidFill>
                <a:srgbClr val="0000FF"/>
              </a:solidFill>
              <a:ea typeface="黑体" panose="02010609060101010101"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64267"/>
                                        </p:tgtEl>
                                        <p:attrNameLst>
                                          <p:attrName>style.visibility</p:attrName>
                                        </p:attrNameLst>
                                      </p:cBhvr>
                                      <p:to>
                                        <p:strVal val="visible"/>
                                      </p:to>
                                    </p:set>
                                    <p:anim calcmode="lin" valueType="num">
                                      <p:cBhvr additive="base">
                                        <p:cTn id="7" dur="500" fill="hold"/>
                                        <p:tgtEl>
                                          <p:spTgt spid="864267"/>
                                        </p:tgtEl>
                                        <p:attrNameLst>
                                          <p:attrName>ppt_x</p:attrName>
                                        </p:attrNameLst>
                                      </p:cBhvr>
                                      <p:tavLst>
                                        <p:tav tm="0">
                                          <p:val>
                                            <p:strVal val="#ppt_x"/>
                                          </p:val>
                                        </p:tav>
                                        <p:tav tm="100000">
                                          <p:val>
                                            <p:strVal val="#ppt_x"/>
                                          </p:val>
                                        </p:tav>
                                      </p:tavLst>
                                    </p:anim>
                                    <p:anim calcmode="lin" valueType="num">
                                      <p:cBhvr additive="base">
                                        <p:cTn id="8" dur="500" fill="hold"/>
                                        <p:tgtEl>
                                          <p:spTgt spid="86426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64266"/>
                                        </p:tgtEl>
                                        <p:attrNameLst>
                                          <p:attrName>style.visibility</p:attrName>
                                        </p:attrNameLst>
                                      </p:cBhvr>
                                      <p:to>
                                        <p:strVal val="visible"/>
                                      </p:to>
                                    </p:set>
                                    <p:anim calcmode="lin" valueType="num">
                                      <p:cBhvr additive="base">
                                        <p:cTn id="13" dur="500" fill="hold"/>
                                        <p:tgtEl>
                                          <p:spTgt spid="864266"/>
                                        </p:tgtEl>
                                        <p:attrNameLst>
                                          <p:attrName>ppt_x</p:attrName>
                                        </p:attrNameLst>
                                      </p:cBhvr>
                                      <p:tavLst>
                                        <p:tav tm="0">
                                          <p:val>
                                            <p:strVal val="#ppt_x"/>
                                          </p:val>
                                        </p:tav>
                                        <p:tav tm="100000">
                                          <p:val>
                                            <p:strVal val="#ppt_x"/>
                                          </p:val>
                                        </p:tav>
                                      </p:tavLst>
                                    </p:anim>
                                    <p:anim calcmode="lin" valueType="num">
                                      <p:cBhvr additive="base">
                                        <p:cTn id="14" dur="500" fill="hold"/>
                                        <p:tgtEl>
                                          <p:spTgt spid="86426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64268"/>
                                        </p:tgtEl>
                                        <p:attrNameLst>
                                          <p:attrName>style.visibility</p:attrName>
                                        </p:attrNameLst>
                                      </p:cBhvr>
                                      <p:to>
                                        <p:strVal val="visible"/>
                                      </p:to>
                                    </p:set>
                                    <p:anim calcmode="lin" valueType="num">
                                      <p:cBhvr additive="base">
                                        <p:cTn id="19" dur="500" fill="hold"/>
                                        <p:tgtEl>
                                          <p:spTgt spid="864268"/>
                                        </p:tgtEl>
                                        <p:attrNameLst>
                                          <p:attrName>ppt_x</p:attrName>
                                        </p:attrNameLst>
                                      </p:cBhvr>
                                      <p:tavLst>
                                        <p:tav tm="0">
                                          <p:val>
                                            <p:strVal val="#ppt_x"/>
                                          </p:val>
                                        </p:tav>
                                        <p:tav tm="100000">
                                          <p:val>
                                            <p:strVal val="#ppt_x"/>
                                          </p:val>
                                        </p:tav>
                                      </p:tavLst>
                                    </p:anim>
                                    <p:anim calcmode="lin" valueType="num">
                                      <p:cBhvr additive="base">
                                        <p:cTn id="20" dur="500" fill="hold"/>
                                        <p:tgtEl>
                                          <p:spTgt spid="86426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64280"/>
                                        </p:tgtEl>
                                        <p:attrNameLst>
                                          <p:attrName>style.visibility</p:attrName>
                                        </p:attrNameLst>
                                      </p:cBhvr>
                                      <p:to>
                                        <p:strVal val="visible"/>
                                      </p:to>
                                    </p:set>
                                    <p:anim calcmode="lin" valueType="num">
                                      <p:cBhvr additive="base">
                                        <p:cTn id="25" dur="500" fill="hold"/>
                                        <p:tgtEl>
                                          <p:spTgt spid="864280"/>
                                        </p:tgtEl>
                                        <p:attrNameLst>
                                          <p:attrName>ppt_x</p:attrName>
                                        </p:attrNameLst>
                                      </p:cBhvr>
                                      <p:tavLst>
                                        <p:tav tm="0">
                                          <p:val>
                                            <p:strVal val="#ppt_x"/>
                                          </p:val>
                                        </p:tav>
                                        <p:tav tm="100000">
                                          <p:val>
                                            <p:strVal val="#ppt_x"/>
                                          </p:val>
                                        </p:tav>
                                      </p:tavLst>
                                    </p:anim>
                                    <p:anim calcmode="lin" valueType="num">
                                      <p:cBhvr additive="base">
                                        <p:cTn id="26" dur="500" fill="hold"/>
                                        <p:tgtEl>
                                          <p:spTgt spid="864280"/>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64261"/>
                                        </p:tgtEl>
                                        <p:attrNameLst>
                                          <p:attrName>style.visibility</p:attrName>
                                        </p:attrNameLst>
                                      </p:cBhvr>
                                      <p:to>
                                        <p:strVal val="visible"/>
                                      </p:to>
                                    </p:set>
                                    <p:anim calcmode="lin" valueType="num">
                                      <p:cBhvr additive="base">
                                        <p:cTn id="31" dur="500" fill="hold"/>
                                        <p:tgtEl>
                                          <p:spTgt spid="864261"/>
                                        </p:tgtEl>
                                        <p:attrNameLst>
                                          <p:attrName>ppt_x</p:attrName>
                                        </p:attrNameLst>
                                      </p:cBhvr>
                                      <p:tavLst>
                                        <p:tav tm="0">
                                          <p:val>
                                            <p:strVal val="#ppt_x"/>
                                          </p:val>
                                        </p:tav>
                                        <p:tav tm="100000">
                                          <p:val>
                                            <p:strVal val="#ppt_x"/>
                                          </p:val>
                                        </p:tav>
                                      </p:tavLst>
                                    </p:anim>
                                    <p:anim calcmode="lin" valueType="num">
                                      <p:cBhvr additive="base">
                                        <p:cTn id="32" dur="500" fill="hold"/>
                                        <p:tgtEl>
                                          <p:spTgt spid="864261"/>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864281"/>
                                        </p:tgtEl>
                                        <p:attrNameLst>
                                          <p:attrName>style.visibility</p:attrName>
                                        </p:attrNameLst>
                                      </p:cBhvr>
                                      <p:to>
                                        <p:strVal val="visible"/>
                                      </p:to>
                                    </p:set>
                                    <p:anim calcmode="lin" valueType="num">
                                      <p:cBhvr additive="base">
                                        <p:cTn id="37" dur="500" fill="hold"/>
                                        <p:tgtEl>
                                          <p:spTgt spid="864281"/>
                                        </p:tgtEl>
                                        <p:attrNameLst>
                                          <p:attrName>ppt_x</p:attrName>
                                        </p:attrNameLst>
                                      </p:cBhvr>
                                      <p:tavLst>
                                        <p:tav tm="0">
                                          <p:val>
                                            <p:strVal val="#ppt_x"/>
                                          </p:val>
                                        </p:tav>
                                        <p:tav tm="100000">
                                          <p:val>
                                            <p:strVal val="#ppt_x"/>
                                          </p:val>
                                        </p:tav>
                                      </p:tavLst>
                                    </p:anim>
                                    <p:anim calcmode="lin" valueType="num">
                                      <p:cBhvr additive="base">
                                        <p:cTn id="38" dur="500" fill="hold"/>
                                        <p:tgtEl>
                                          <p:spTgt spid="864281"/>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864265"/>
                                        </p:tgtEl>
                                        <p:attrNameLst>
                                          <p:attrName>style.visibility</p:attrName>
                                        </p:attrNameLst>
                                      </p:cBhvr>
                                      <p:to>
                                        <p:strVal val="visible"/>
                                      </p:to>
                                    </p:set>
                                    <p:anim calcmode="lin" valueType="num">
                                      <p:cBhvr additive="base">
                                        <p:cTn id="43" dur="500" fill="hold"/>
                                        <p:tgtEl>
                                          <p:spTgt spid="864265"/>
                                        </p:tgtEl>
                                        <p:attrNameLst>
                                          <p:attrName>ppt_x</p:attrName>
                                        </p:attrNameLst>
                                      </p:cBhvr>
                                      <p:tavLst>
                                        <p:tav tm="0">
                                          <p:val>
                                            <p:strVal val="#ppt_x"/>
                                          </p:val>
                                        </p:tav>
                                        <p:tav tm="100000">
                                          <p:val>
                                            <p:strVal val="#ppt_x"/>
                                          </p:val>
                                        </p:tav>
                                      </p:tavLst>
                                    </p:anim>
                                    <p:anim calcmode="lin" valueType="num">
                                      <p:cBhvr additive="base">
                                        <p:cTn id="44" dur="500" fill="hold"/>
                                        <p:tgtEl>
                                          <p:spTgt spid="864265"/>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864260"/>
                                        </p:tgtEl>
                                        <p:attrNameLst>
                                          <p:attrName>style.visibility</p:attrName>
                                        </p:attrNameLst>
                                      </p:cBhvr>
                                      <p:to>
                                        <p:strVal val="visible"/>
                                      </p:to>
                                    </p:set>
                                    <p:anim calcmode="lin" valueType="num">
                                      <p:cBhvr additive="base">
                                        <p:cTn id="49" dur="500" fill="hold"/>
                                        <p:tgtEl>
                                          <p:spTgt spid="864260"/>
                                        </p:tgtEl>
                                        <p:attrNameLst>
                                          <p:attrName>ppt_x</p:attrName>
                                        </p:attrNameLst>
                                      </p:cBhvr>
                                      <p:tavLst>
                                        <p:tav tm="0">
                                          <p:val>
                                            <p:strVal val="#ppt_x"/>
                                          </p:val>
                                        </p:tav>
                                        <p:tav tm="100000">
                                          <p:val>
                                            <p:strVal val="#ppt_x"/>
                                          </p:val>
                                        </p:tav>
                                      </p:tavLst>
                                    </p:anim>
                                    <p:anim calcmode="lin" valueType="num">
                                      <p:cBhvr additive="base">
                                        <p:cTn id="50" dur="500" fill="hold"/>
                                        <p:tgtEl>
                                          <p:spTgt spid="864260"/>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864259"/>
                                        </p:tgtEl>
                                        <p:attrNameLst>
                                          <p:attrName>style.visibility</p:attrName>
                                        </p:attrNameLst>
                                      </p:cBhvr>
                                      <p:to>
                                        <p:strVal val="visible"/>
                                      </p:to>
                                    </p:set>
                                    <p:anim calcmode="lin" valueType="num">
                                      <p:cBhvr additive="base">
                                        <p:cTn id="53" dur="500" fill="hold"/>
                                        <p:tgtEl>
                                          <p:spTgt spid="864259"/>
                                        </p:tgtEl>
                                        <p:attrNameLst>
                                          <p:attrName>ppt_x</p:attrName>
                                        </p:attrNameLst>
                                      </p:cBhvr>
                                      <p:tavLst>
                                        <p:tav tm="0">
                                          <p:val>
                                            <p:strVal val="#ppt_x"/>
                                          </p:val>
                                        </p:tav>
                                        <p:tav tm="100000">
                                          <p:val>
                                            <p:strVal val="#ppt_x"/>
                                          </p:val>
                                        </p:tav>
                                      </p:tavLst>
                                    </p:anim>
                                    <p:anim calcmode="lin" valueType="num">
                                      <p:cBhvr additive="base">
                                        <p:cTn id="54" dur="500" fill="hold"/>
                                        <p:tgtEl>
                                          <p:spTgt spid="864259"/>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864263"/>
                                        </p:tgtEl>
                                        <p:attrNameLst>
                                          <p:attrName>style.visibility</p:attrName>
                                        </p:attrNameLst>
                                      </p:cBhvr>
                                      <p:to>
                                        <p:strVal val="visible"/>
                                      </p:to>
                                    </p:set>
                                    <p:anim calcmode="lin" valueType="num">
                                      <p:cBhvr additive="base">
                                        <p:cTn id="57" dur="500" fill="hold"/>
                                        <p:tgtEl>
                                          <p:spTgt spid="864263"/>
                                        </p:tgtEl>
                                        <p:attrNameLst>
                                          <p:attrName>ppt_x</p:attrName>
                                        </p:attrNameLst>
                                      </p:cBhvr>
                                      <p:tavLst>
                                        <p:tav tm="0">
                                          <p:val>
                                            <p:strVal val="#ppt_x"/>
                                          </p:val>
                                        </p:tav>
                                        <p:tav tm="100000">
                                          <p:val>
                                            <p:strVal val="#ppt_x"/>
                                          </p:val>
                                        </p:tav>
                                      </p:tavLst>
                                    </p:anim>
                                    <p:anim calcmode="lin" valueType="num">
                                      <p:cBhvr additive="base">
                                        <p:cTn id="58" dur="500" fill="hold"/>
                                        <p:tgtEl>
                                          <p:spTgt spid="86426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4259" grpId="0" animBg="1"/>
      <p:bldP spid="864260" grpId="0" animBg="1"/>
      <p:bldP spid="864261" grpId="0" animBg="1"/>
      <p:bldP spid="864263" grpId="0" animBg="1"/>
      <p:bldP spid="864265" grpId="0" animBg="1"/>
      <p:bldP spid="864266" grpId="0" animBg="1"/>
      <p:bldP spid="864267" grpId="0" animBg="1"/>
      <p:bldP spid="864268" grpId="0" animBg="1"/>
      <p:bldP spid="864280" grpId="0" animBg="1"/>
      <p:bldP spid="864281"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A3B277DF-7AC6-4215-BD89-F6B314A35B1E}" type="datetime1">
              <a:rPr lang="zh-CN" altLang="en-US"/>
            </a:fld>
            <a:endParaRPr lang="en-US" altLang="zh-CN"/>
          </a:p>
        </p:txBody>
      </p:sp>
      <p:sp>
        <p:nvSpPr>
          <p:cNvPr id="6" name="灯片编号占位符 5"/>
          <p:cNvSpPr>
            <a:spLocks noGrp="1"/>
          </p:cNvSpPr>
          <p:nvPr>
            <p:ph type="sldNum" sz="quarter" idx="12"/>
          </p:nvPr>
        </p:nvSpPr>
        <p:spPr/>
        <p:txBody>
          <a:bodyPr/>
          <a:lstStyle/>
          <a:p>
            <a:fld id="{4BCDFC94-CC84-44E1-AB6F-94471366A0F8}" type="slidenum">
              <a:rPr lang="en-US" altLang="zh-CN"/>
            </a:fld>
            <a:endParaRPr lang="en-US" altLang="zh-CN"/>
          </a:p>
        </p:txBody>
      </p:sp>
      <p:sp>
        <p:nvSpPr>
          <p:cNvPr id="903170" name="Rectangle 2"/>
          <p:cNvSpPr>
            <a:spLocks noGrp="1" noChangeArrowheads="1"/>
          </p:cNvSpPr>
          <p:nvPr>
            <p:ph type="body" idx="1"/>
          </p:nvPr>
        </p:nvSpPr>
        <p:spPr>
          <a:xfrm>
            <a:off x="0" y="0"/>
            <a:ext cx="9144000" cy="2667000"/>
          </a:xfrm>
          <a:solidFill>
            <a:srgbClr val="0000FF"/>
          </a:solidFill>
        </p:spPr>
        <p:txBody>
          <a:bodyPr/>
          <a:lstStyle/>
          <a:p>
            <a:pPr>
              <a:buFontTx/>
              <a:buNone/>
            </a:pPr>
            <a:r>
              <a:rPr lang="zh-CN" altLang="en-US" sz="3600" b="0">
                <a:solidFill>
                  <a:srgbClr val="FFFFFF"/>
                </a:solidFill>
                <a:latin typeface="黑体" panose="02010609060101010101" charset="-122"/>
              </a:rPr>
              <a:t>一、改进软件结构，提高模块独立性</a:t>
            </a:r>
            <a:endParaRPr lang="zh-CN" altLang="en-US" sz="3600" b="0">
              <a:solidFill>
                <a:srgbClr val="FFFFFF"/>
              </a:solidFill>
              <a:latin typeface="黑体" panose="02010609060101010101" charset="-122"/>
            </a:endParaRPr>
          </a:p>
          <a:p>
            <a:pPr>
              <a:buFontTx/>
              <a:buNone/>
            </a:pPr>
            <a:r>
              <a:rPr lang="zh-CN" altLang="en-US" sz="3600" b="0">
                <a:solidFill>
                  <a:srgbClr val="FFFFFF"/>
                </a:solidFill>
                <a:latin typeface="黑体" panose="02010609060101010101" charset="-122"/>
              </a:rPr>
              <a:t>    </a:t>
            </a:r>
            <a:r>
              <a:rPr lang="en-US" altLang="zh-CN" sz="3600" b="0">
                <a:solidFill>
                  <a:srgbClr val="FFFFFF"/>
                </a:solidFill>
                <a:latin typeface="黑体" panose="02010609060101010101" charset="-122"/>
              </a:rPr>
              <a:t>1.</a:t>
            </a:r>
            <a:r>
              <a:rPr lang="zh-CN" altLang="en-US" sz="3600" b="0">
                <a:solidFill>
                  <a:srgbClr val="FFFFFF"/>
                </a:solidFill>
                <a:latin typeface="黑体" panose="02010609060101010101" charset="-122"/>
              </a:rPr>
              <a:t>审查软件结构是否合理</a:t>
            </a:r>
            <a:endParaRPr lang="zh-CN" altLang="en-US" sz="3600" b="0">
              <a:solidFill>
                <a:srgbClr val="FFFFFF"/>
              </a:solidFill>
              <a:latin typeface="黑体" panose="02010609060101010101" charset="-122"/>
            </a:endParaRPr>
          </a:p>
          <a:p>
            <a:pPr>
              <a:buFontTx/>
              <a:buNone/>
            </a:pPr>
            <a:r>
              <a:rPr lang="zh-CN" altLang="en-US" sz="3600" b="0">
                <a:solidFill>
                  <a:srgbClr val="FFFFFF"/>
                </a:solidFill>
                <a:latin typeface="黑体" panose="02010609060101010101" charset="-122"/>
              </a:rPr>
              <a:t>    </a:t>
            </a:r>
            <a:r>
              <a:rPr lang="en-US" altLang="zh-CN" sz="3600" b="0">
                <a:solidFill>
                  <a:srgbClr val="FFFFFF"/>
                </a:solidFill>
                <a:latin typeface="黑体" panose="02010609060101010101" charset="-122"/>
              </a:rPr>
              <a:t>2.</a:t>
            </a:r>
            <a:r>
              <a:rPr lang="zh-CN" altLang="en-US" sz="3600" b="0">
                <a:solidFill>
                  <a:srgbClr val="FFFFFF"/>
                </a:solidFill>
                <a:latin typeface="黑体" panose="02010609060101010101" charset="-122"/>
              </a:rPr>
              <a:t>提高模块独立性</a:t>
            </a:r>
            <a:r>
              <a:rPr lang="en-US" altLang="zh-CN" sz="3600" b="0">
                <a:solidFill>
                  <a:srgbClr val="FFFFFF"/>
                </a:solidFill>
                <a:latin typeface="黑体" panose="02010609060101010101" charset="-122"/>
              </a:rPr>
              <a:t>(</a:t>
            </a:r>
            <a:r>
              <a:rPr lang="zh-CN" altLang="en-US" sz="3600" b="0">
                <a:solidFill>
                  <a:srgbClr val="FFFFFF"/>
                </a:solidFill>
                <a:latin typeface="黑体" panose="02010609060101010101" charset="-122"/>
              </a:rPr>
              <a:t>观察耦合与内聚</a:t>
            </a:r>
            <a:r>
              <a:rPr lang="en-US" altLang="zh-CN" sz="3600" b="0">
                <a:solidFill>
                  <a:srgbClr val="FFFFFF"/>
                </a:solidFill>
                <a:latin typeface="黑体" panose="02010609060101010101" charset="-122"/>
              </a:rPr>
              <a:t>)</a:t>
            </a:r>
            <a:endParaRPr lang="en-US" altLang="zh-CN" sz="3600" b="0">
              <a:solidFill>
                <a:srgbClr val="FFFFFF"/>
              </a:solidFill>
              <a:latin typeface="黑体" panose="02010609060101010101" charset="-122"/>
            </a:endParaRPr>
          </a:p>
          <a:p>
            <a:pPr>
              <a:buFontTx/>
              <a:buNone/>
            </a:pPr>
            <a:endParaRPr lang="en-US" altLang="zh-CN" sz="3600" b="0">
              <a:solidFill>
                <a:srgbClr val="FFFFFF"/>
              </a:solidFill>
              <a:latin typeface="黑体" panose="02010609060101010101" charset="-122"/>
            </a:endParaRPr>
          </a:p>
          <a:p>
            <a:pPr>
              <a:buFontTx/>
              <a:buNone/>
            </a:pPr>
            <a:r>
              <a:rPr lang="en-US" altLang="zh-CN" sz="3600" b="0">
                <a:solidFill>
                  <a:srgbClr val="FFFFFF"/>
                </a:solidFill>
                <a:latin typeface="黑体" panose="02010609060101010101" charset="-122"/>
              </a:rPr>
              <a:t>    </a:t>
            </a:r>
            <a:endParaRPr lang="en-US" altLang="zh-CN" sz="3600" b="0">
              <a:solidFill>
                <a:srgbClr val="FFFFFF"/>
              </a:solidFill>
              <a:latin typeface="黑体" panose="02010609060101010101" charset="-122"/>
            </a:endParaRPr>
          </a:p>
        </p:txBody>
      </p:sp>
      <p:sp>
        <p:nvSpPr>
          <p:cNvPr id="903178" name="Rectangle 10"/>
          <p:cNvSpPr>
            <a:spLocks noChangeArrowheads="1"/>
          </p:cNvSpPr>
          <p:nvPr/>
        </p:nvSpPr>
        <p:spPr bwMode="auto">
          <a:xfrm>
            <a:off x="1066800" y="3429000"/>
            <a:ext cx="7254875" cy="1554163"/>
          </a:xfrm>
          <a:prstGeom prst="rect">
            <a:avLst/>
          </a:prstGeom>
          <a:solidFill>
            <a:srgbClr val="0000FF"/>
          </a:solidFill>
          <a:ln w="9525" algn="ctr">
            <a:noFill/>
            <a:miter lim="800000"/>
          </a:ln>
          <a:effectLst/>
        </p:spPr>
        <p:txBody>
          <a:bodyPr anchor="ctr"/>
          <a:lstStyle/>
          <a:p>
            <a:pPr marL="342900" indent="-342900" algn="ctr">
              <a:spcBef>
                <a:spcPct val="20000"/>
              </a:spcBef>
            </a:pPr>
            <a:r>
              <a:rPr lang="zh-CN" altLang="en-US" sz="3600">
                <a:solidFill>
                  <a:srgbClr val="FFFFFF"/>
                </a:solidFill>
                <a:latin typeface="黑体" panose="02010609060101010101" charset="-122"/>
                <a:ea typeface="黑体" panose="02010609060101010101" charset="-122"/>
              </a:rPr>
              <a:t>分解模块减少控制信息的传递</a:t>
            </a:r>
            <a:endParaRPr lang="zh-CN" altLang="en-US" sz="3600">
              <a:solidFill>
                <a:srgbClr val="FFFFFF"/>
              </a:solidFill>
              <a:latin typeface="黑体" panose="02010609060101010101" charset="-122"/>
              <a:ea typeface="黑体" panose="02010609060101010101" charset="-122"/>
            </a:endParaRPr>
          </a:p>
          <a:p>
            <a:pPr marL="342900" indent="-342900" algn="ctr">
              <a:spcBef>
                <a:spcPct val="20000"/>
              </a:spcBef>
            </a:pPr>
            <a:r>
              <a:rPr lang="zh-CN" altLang="en-US" sz="3600">
                <a:solidFill>
                  <a:srgbClr val="FFFFFF"/>
                </a:solidFill>
                <a:latin typeface="黑体" panose="02010609060101010101" charset="-122"/>
                <a:ea typeface="黑体" panose="02010609060101010101" charset="-122"/>
              </a:rPr>
              <a:t>合并模块减少对全局数据的引用</a:t>
            </a:r>
            <a:endParaRPr lang="zh-CN" altLang="en-US" sz="3600">
              <a:solidFill>
                <a:srgbClr val="FFFFFF"/>
              </a:solidFill>
              <a:latin typeface="黑体" panose="02010609060101010101" charset="-122"/>
              <a:ea typeface="黑体" panose="02010609060101010101" charset="-122"/>
            </a:endParaRP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03178"/>
                                        </p:tgtEl>
                                        <p:attrNameLst>
                                          <p:attrName>style.visibility</p:attrName>
                                        </p:attrNameLst>
                                      </p:cBhvr>
                                      <p:to>
                                        <p:strVal val="visible"/>
                                      </p:to>
                                    </p:set>
                                    <p:anim calcmode="lin" valueType="num">
                                      <p:cBhvr additive="base">
                                        <p:cTn id="7" dur="500" fill="hold"/>
                                        <p:tgtEl>
                                          <p:spTgt spid="903178"/>
                                        </p:tgtEl>
                                        <p:attrNameLst>
                                          <p:attrName>ppt_x</p:attrName>
                                        </p:attrNameLst>
                                      </p:cBhvr>
                                      <p:tavLst>
                                        <p:tav tm="0">
                                          <p:val>
                                            <p:strVal val="#ppt_x"/>
                                          </p:val>
                                        </p:tav>
                                        <p:tav tm="100000">
                                          <p:val>
                                            <p:strVal val="#ppt_x"/>
                                          </p:val>
                                        </p:tav>
                                      </p:tavLst>
                                    </p:anim>
                                    <p:anim calcmode="lin" valueType="num">
                                      <p:cBhvr additive="base">
                                        <p:cTn id="8" dur="500" fill="hold"/>
                                        <p:tgtEl>
                                          <p:spTgt spid="90317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3178"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日期占位符 3"/>
          <p:cNvSpPr>
            <a:spLocks noGrp="1"/>
          </p:cNvSpPr>
          <p:nvPr>
            <p:ph type="dt" sz="half" idx="10"/>
          </p:nvPr>
        </p:nvSpPr>
        <p:spPr/>
        <p:txBody>
          <a:bodyPr/>
          <a:lstStyle/>
          <a:p>
            <a:fld id="{78D1F3BE-8BBF-4E0A-969A-8DE0AC1FA928}" type="datetime1">
              <a:rPr lang="zh-CN" altLang="en-US"/>
            </a:fld>
            <a:endParaRPr lang="en-US" altLang="zh-CN"/>
          </a:p>
        </p:txBody>
      </p:sp>
      <p:sp>
        <p:nvSpPr>
          <p:cNvPr id="27" name="灯片编号占位符 5"/>
          <p:cNvSpPr>
            <a:spLocks noGrp="1"/>
          </p:cNvSpPr>
          <p:nvPr>
            <p:ph type="sldNum" sz="quarter" idx="12"/>
          </p:nvPr>
        </p:nvSpPr>
        <p:spPr/>
        <p:txBody>
          <a:bodyPr/>
          <a:lstStyle/>
          <a:p>
            <a:fld id="{18A62364-3ACC-460B-89D9-86EF683B48A7}" type="slidenum">
              <a:rPr lang="en-US" altLang="zh-CN"/>
            </a:fld>
            <a:endParaRPr lang="en-US" altLang="zh-CN"/>
          </a:p>
        </p:txBody>
      </p:sp>
      <p:grpSp>
        <p:nvGrpSpPr>
          <p:cNvPr id="2" name="Group 2"/>
          <p:cNvGrpSpPr/>
          <p:nvPr/>
        </p:nvGrpSpPr>
        <p:grpSpPr bwMode="auto">
          <a:xfrm>
            <a:off x="0" y="1387475"/>
            <a:ext cx="5588000" cy="5165725"/>
            <a:chOff x="1392" y="528"/>
            <a:chExt cx="3520" cy="3254"/>
          </a:xfrm>
        </p:grpSpPr>
        <p:sp>
          <p:nvSpPr>
            <p:cNvPr id="663555" name="AutoShape 3"/>
            <p:cNvSpPr>
              <a:spLocks noChangeArrowheads="1"/>
            </p:cNvSpPr>
            <p:nvPr/>
          </p:nvSpPr>
          <p:spPr bwMode="auto">
            <a:xfrm>
              <a:off x="2112" y="1632"/>
              <a:ext cx="1296" cy="576"/>
            </a:xfrm>
            <a:prstGeom prst="diamond">
              <a:avLst/>
            </a:prstGeom>
            <a:solidFill>
              <a:schemeClr val="accent1"/>
            </a:solidFill>
            <a:ln w="9525">
              <a:solidFill>
                <a:schemeClr val="tx1"/>
              </a:solidFill>
              <a:miter lim="800000"/>
            </a:ln>
            <a:effectLst/>
          </p:spPr>
          <p:txBody>
            <a:bodyPr wrap="none" anchor="ctr"/>
            <a:lstStyle/>
            <a:p>
              <a:endParaRPr lang="zh-CN" altLang="en-US"/>
            </a:p>
          </p:txBody>
        </p:sp>
        <p:grpSp>
          <p:nvGrpSpPr>
            <p:cNvPr id="3" name="Group 4"/>
            <p:cNvGrpSpPr/>
            <p:nvPr/>
          </p:nvGrpSpPr>
          <p:grpSpPr bwMode="auto">
            <a:xfrm>
              <a:off x="1392" y="528"/>
              <a:ext cx="3520" cy="3254"/>
              <a:chOff x="1392" y="528"/>
              <a:chExt cx="3520" cy="3254"/>
            </a:xfrm>
          </p:grpSpPr>
          <p:sp>
            <p:nvSpPr>
              <p:cNvPr id="663557" name="Line 5"/>
              <p:cNvSpPr>
                <a:spLocks noChangeShapeType="1"/>
              </p:cNvSpPr>
              <p:nvPr/>
            </p:nvSpPr>
            <p:spPr bwMode="auto">
              <a:xfrm>
                <a:off x="2736" y="528"/>
                <a:ext cx="0" cy="384"/>
              </a:xfrm>
              <a:prstGeom prst="line">
                <a:avLst/>
              </a:prstGeom>
              <a:noFill/>
              <a:ln w="19050">
                <a:solidFill>
                  <a:schemeClr val="tx1"/>
                </a:solidFill>
                <a:round/>
                <a:tailEnd type="triangle" w="med" len="med"/>
              </a:ln>
              <a:effectLst/>
            </p:spPr>
            <p:txBody>
              <a:bodyPr wrap="none"/>
              <a:lstStyle/>
              <a:p>
                <a:endParaRPr lang="zh-CN" altLang="en-US"/>
              </a:p>
            </p:txBody>
          </p:sp>
          <p:sp>
            <p:nvSpPr>
              <p:cNvPr id="663558" name="Text Box 6"/>
              <p:cNvSpPr txBox="1">
                <a:spLocks noChangeArrowheads="1"/>
              </p:cNvSpPr>
              <p:nvPr/>
            </p:nvSpPr>
            <p:spPr bwMode="auto">
              <a:xfrm>
                <a:off x="2304" y="912"/>
                <a:ext cx="912" cy="288"/>
              </a:xfrm>
              <a:prstGeom prst="rect">
                <a:avLst/>
              </a:prstGeom>
              <a:solidFill>
                <a:schemeClr val="tx2"/>
              </a:solidFill>
              <a:ln w="9525">
                <a:noFill/>
                <a:miter lim="800000"/>
              </a:ln>
              <a:effectLst/>
            </p:spPr>
            <p:txBody>
              <a:bodyPr>
                <a:spAutoFit/>
              </a:bodyPr>
              <a:lstStyle/>
              <a:p>
                <a:pPr>
                  <a:spcBef>
                    <a:spcPct val="50000"/>
                  </a:spcBef>
                </a:pPr>
                <a:r>
                  <a:rPr kumimoji="1" lang="zh-CN" altLang="en-US" sz="2400" b="1">
                    <a:solidFill>
                      <a:schemeClr val="accent1"/>
                    </a:solidFill>
                    <a:latin typeface="Times New Roman" panose="02020603050405020304" pitchFamily="18" charset="0"/>
                  </a:rPr>
                  <a:t>读入分数</a:t>
                </a:r>
                <a:endParaRPr kumimoji="1" lang="zh-CN" altLang="en-US" sz="2400" b="1">
                  <a:solidFill>
                    <a:schemeClr val="accent1"/>
                  </a:solidFill>
                  <a:latin typeface="Times New Roman" panose="02020603050405020304" pitchFamily="18" charset="0"/>
                </a:endParaRPr>
              </a:p>
            </p:txBody>
          </p:sp>
          <p:sp>
            <p:nvSpPr>
              <p:cNvPr id="663559" name="Line 7"/>
              <p:cNvSpPr>
                <a:spLocks noChangeShapeType="1"/>
              </p:cNvSpPr>
              <p:nvPr/>
            </p:nvSpPr>
            <p:spPr bwMode="auto">
              <a:xfrm>
                <a:off x="2736" y="1200"/>
                <a:ext cx="0" cy="432"/>
              </a:xfrm>
              <a:prstGeom prst="line">
                <a:avLst/>
              </a:prstGeom>
              <a:noFill/>
              <a:ln w="19050">
                <a:solidFill>
                  <a:schemeClr val="tx1"/>
                </a:solidFill>
                <a:round/>
                <a:tailEnd type="triangle" w="med" len="med"/>
              </a:ln>
              <a:effectLst/>
            </p:spPr>
            <p:txBody>
              <a:bodyPr wrap="none"/>
              <a:lstStyle/>
              <a:p>
                <a:endParaRPr lang="zh-CN" altLang="en-US"/>
              </a:p>
            </p:txBody>
          </p:sp>
          <p:sp>
            <p:nvSpPr>
              <p:cNvPr id="663560" name="Text Box 8"/>
              <p:cNvSpPr txBox="1">
                <a:spLocks noChangeArrowheads="1"/>
              </p:cNvSpPr>
              <p:nvPr/>
            </p:nvSpPr>
            <p:spPr bwMode="auto">
              <a:xfrm>
                <a:off x="2304" y="1814"/>
                <a:ext cx="960" cy="250"/>
              </a:xfrm>
              <a:prstGeom prst="rect">
                <a:avLst/>
              </a:prstGeom>
              <a:noFill/>
              <a:ln w="9525">
                <a:noFill/>
                <a:miter lim="800000"/>
              </a:ln>
              <a:effectLst/>
            </p:spPr>
            <p:txBody>
              <a:bodyPr>
                <a:spAutoFit/>
              </a:bodyPr>
              <a:lstStyle/>
              <a:p>
                <a:pPr>
                  <a:spcBef>
                    <a:spcPct val="50000"/>
                  </a:spcBef>
                </a:pPr>
                <a:r>
                  <a:rPr kumimoji="1" lang="zh-CN" altLang="en-US" sz="2000" b="1">
                    <a:latin typeface="Times New Roman" panose="02020603050405020304" pitchFamily="18" charset="0"/>
                  </a:rPr>
                  <a:t>平均 </a:t>
                </a:r>
                <a:r>
                  <a:rPr kumimoji="1" lang="en-US" altLang="zh-CN" sz="2000" b="1">
                    <a:latin typeface="Times New Roman" panose="02020603050405020304" pitchFamily="18" charset="0"/>
                  </a:rPr>
                  <a:t>/ </a:t>
                </a:r>
                <a:r>
                  <a:rPr kumimoji="1" lang="zh-CN" altLang="en-US" sz="2000" b="1">
                    <a:latin typeface="Times New Roman" panose="02020603050405020304" pitchFamily="18" charset="0"/>
                  </a:rPr>
                  <a:t>最高</a:t>
                </a:r>
                <a:endParaRPr kumimoji="1" lang="zh-CN" altLang="en-US" sz="2000" b="1">
                  <a:latin typeface="Times New Roman" panose="02020603050405020304" pitchFamily="18" charset="0"/>
                </a:endParaRPr>
              </a:p>
            </p:txBody>
          </p:sp>
          <p:sp>
            <p:nvSpPr>
              <p:cNvPr id="663561" name="Line 9"/>
              <p:cNvSpPr>
                <a:spLocks noChangeShapeType="1"/>
              </p:cNvSpPr>
              <p:nvPr/>
            </p:nvSpPr>
            <p:spPr bwMode="auto">
              <a:xfrm>
                <a:off x="1776" y="1920"/>
                <a:ext cx="0" cy="528"/>
              </a:xfrm>
              <a:prstGeom prst="line">
                <a:avLst/>
              </a:prstGeom>
              <a:noFill/>
              <a:ln w="19050">
                <a:solidFill>
                  <a:schemeClr val="tx1"/>
                </a:solidFill>
                <a:round/>
                <a:tailEnd type="triangle" w="med" len="med"/>
              </a:ln>
              <a:effectLst/>
            </p:spPr>
            <p:txBody>
              <a:bodyPr wrap="none"/>
              <a:lstStyle/>
              <a:p>
                <a:endParaRPr lang="zh-CN" altLang="en-US"/>
              </a:p>
            </p:txBody>
          </p:sp>
          <p:sp>
            <p:nvSpPr>
              <p:cNvPr id="663562" name="Line 10"/>
              <p:cNvSpPr>
                <a:spLocks noChangeShapeType="1"/>
              </p:cNvSpPr>
              <p:nvPr/>
            </p:nvSpPr>
            <p:spPr bwMode="auto">
              <a:xfrm>
                <a:off x="3744" y="1920"/>
                <a:ext cx="0" cy="528"/>
              </a:xfrm>
              <a:prstGeom prst="line">
                <a:avLst/>
              </a:prstGeom>
              <a:noFill/>
              <a:ln w="19050">
                <a:solidFill>
                  <a:schemeClr val="tx1"/>
                </a:solidFill>
                <a:round/>
                <a:tailEnd type="triangle" w="med" len="med"/>
              </a:ln>
              <a:effectLst/>
            </p:spPr>
            <p:txBody>
              <a:bodyPr wrap="none"/>
              <a:lstStyle/>
              <a:p>
                <a:endParaRPr lang="zh-CN" altLang="en-US"/>
              </a:p>
            </p:txBody>
          </p:sp>
          <p:sp>
            <p:nvSpPr>
              <p:cNvPr id="663563" name="Text Box 11"/>
              <p:cNvSpPr txBox="1">
                <a:spLocks noChangeArrowheads="1"/>
              </p:cNvSpPr>
              <p:nvPr/>
            </p:nvSpPr>
            <p:spPr bwMode="auto">
              <a:xfrm>
                <a:off x="3312" y="2448"/>
                <a:ext cx="912" cy="288"/>
              </a:xfrm>
              <a:prstGeom prst="rect">
                <a:avLst/>
              </a:prstGeom>
              <a:solidFill>
                <a:schemeClr val="tx2"/>
              </a:solidFill>
              <a:ln w="9525">
                <a:noFill/>
                <a:miter lim="800000"/>
              </a:ln>
              <a:effectLst/>
            </p:spPr>
            <p:txBody>
              <a:bodyPr>
                <a:spAutoFit/>
              </a:bodyPr>
              <a:lstStyle/>
              <a:p>
                <a:pPr>
                  <a:spcBef>
                    <a:spcPct val="50000"/>
                  </a:spcBef>
                </a:pPr>
                <a:r>
                  <a:rPr kumimoji="1" lang="zh-CN" altLang="en-US" sz="2400" b="1">
                    <a:solidFill>
                      <a:schemeClr val="accent1"/>
                    </a:solidFill>
                    <a:latin typeface="Times New Roman" panose="02020603050405020304" pitchFamily="18" charset="0"/>
                  </a:rPr>
                  <a:t>计算最高</a:t>
                </a:r>
                <a:endParaRPr kumimoji="1" lang="zh-CN" altLang="en-US" sz="2400" b="1">
                  <a:solidFill>
                    <a:schemeClr val="accent1"/>
                  </a:solidFill>
                  <a:latin typeface="Times New Roman" panose="02020603050405020304" pitchFamily="18" charset="0"/>
                </a:endParaRPr>
              </a:p>
            </p:txBody>
          </p:sp>
          <p:sp>
            <p:nvSpPr>
              <p:cNvPr id="663564" name="Text Box 12"/>
              <p:cNvSpPr txBox="1">
                <a:spLocks noChangeArrowheads="1"/>
              </p:cNvSpPr>
              <p:nvPr/>
            </p:nvSpPr>
            <p:spPr bwMode="auto">
              <a:xfrm>
                <a:off x="1392" y="2448"/>
                <a:ext cx="912" cy="288"/>
              </a:xfrm>
              <a:prstGeom prst="rect">
                <a:avLst/>
              </a:prstGeom>
              <a:solidFill>
                <a:schemeClr val="tx2"/>
              </a:solidFill>
              <a:ln w="9525">
                <a:noFill/>
                <a:miter lim="800000"/>
              </a:ln>
              <a:effectLst/>
            </p:spPr>
            <p:txBody>
              <a:bodyPr>
                <a:spAutoFit/>
              </a:bodyPr>
              <a:lstStyle/>
              <a:p>
                <a:pPr>
                  <a:spcBef>
                    <a:spcPct val="50000"/>
                  </a:spcBef>
                </a:pPr>
                <a:r>
                  <a:rPr kumimoji="1" lang="zh-CN" altLang="en-US" sz="2400" b="1">
                    <a:solidFill>
                      <a:schemeClr val="accent1"/>
                    </a:solidFill>
                    <a:latin typeface="Times New Roman" panose="02020603050405020304" pitchFamily="18" charset="0"/>
                  </a:rPr>
                  <a:t>计算平均</a:t>
                </a:r>
                <a:endParaRPr kumimoji="1" lang="zh-CN" altLang="en-US" sz="2400" b="1">
                  <a:solidFill>
                    <a:schemeClr val="accent1"/>
                  </a:solidFill>
                  <a:latin typeface="Times New Roman" panose="02020603050405020304" pitchFamily="18" charset="0"/>
                </a:endParaRPr>
              </a:p>
            </p:txBody>
          </p:sp>
          <p:sp>
            <p:nvSpPr>
              <p:cNvPr id="663565" name="Line 13"/>
              <p:cNvSpPr>
                <a:spLocks noChangeShapeType="1"/>
              </p:cNvSpPr>
              <p:nvPr/>
            </p:nvSpPr>
            <p:spPr bwMode="auto">
              <a:xfrm>
                <a:off x="1776" y="3110"/>
                <a:ext cx="1968" cy="0"/>
              </a:xfrm>
              <a:prstGeom prst="line">
                <a:avLst/>
              </a:prstGeom>
              <a:noFill/>
              <a:ln w="19050">
                <a:solidFill>
                  <a:schemeClr val="tx1"/>
                </a:solidFill>
                <a:round/>
              </a:ln>
              <a:effectLst/>
            </p:spPr>
            <p:txBody>
              <a:bodyPr wrap="none"/>
              <a:lstStyle/>
              <a:p>
                <a:endParaRPr lang="zh-CN" altLang="en-US"/>
              </a:p>
            </p:txBody>
          </p:sp>
          <p:sp>
            <p:nvSpPr>
              <p:cNvPr id="663566" name="Line 14"/>
              <p:cNvSpPr>
                <a:spLocks noChangeShapeType="1"/>
              </p:cNvSpPr>
              <p:nvPr/>
            </p:nvSpPr>
            <p:spPr bwMode="auto">
              <a:xfrm>
                <a:off x="2736" y="3120"/>
                <a:ext cx="0" cy="384"/>
              </a:xfrm>
              <a:prstGeom prst="line">
                <a:avLst/>
              </a:prstGeom>
              <a:noFill/>
              <a:ln w="19050">
                <a:solidFill>
                  <a:schemeClr val="tx1"/>
                </a:solidFill>
                <a:round/>
                <a:tailEnd type="triangle" w="med" len="med"/>
              </a:ln>
              <a:effectLst/>
            </p:spPr>
            <p:txBody>
              <a:bodyPr wrap="none"/>
              <a:lstStyle/>
              <a:p>
                <a:endParaRPr lang="zh-CN" altLang="en-US"/>
              </a:p>
            </p:txBody>
          </p:sp>
          <p:sp>
            <p:nvSpPr>
              <p:cNvPr id="663567" name="Text Box 15"/>
              <p:cNvSpPr txBox="1">
                <a:spLocks noChangeArrowheads="1"/>
              </p:cNvSpPr>
              <p:nvPr/>
            </p:nvSpPr>
            <p:spPr bwMode="auto">
              <a:xfrm>
                <a:off x="2304" y="3494"/>
                <a:ext cx="1008" cy="288"/>
              </a:xfrm>
              <a:prstGeom prst="rect">
                <a:avLst/>
              </a:prstGeom>
              <a:solidFill>
                <a:schemeClr val="tx2"/>
              </a:solidFill>
              <a:ln w="9525" algn="ctr">
                <a:noFill/>
                <a:miter lim="800000"/>
              </a:ln>
              <a:effectLst/>
            </p:spPr>
            <p:txBody>
              <a:bodyPr>
                <a:spAutoFit/>
              </a:bodyPr>
              <a:lstStyle/>
              <a:p>
                <a:pPr>
                  <a:spcBef>
                    <a:spcPct val="50000"/>
                  </a:spcBef>
                </a:pPr>
                <a:r>
                  <a:rPr kumimoji="1" lang="zh-CN" altLang="en-US" sz="2400" b="1">
                    <a:solidFill>
                      <a:schemeClr val="accent1"/>
                    </a:solidFill>
                    <a:latin typeface="Times New Roman" panose="02020603050405020304" pitchFamily="18" charset="0"/>
                  </a:rPr>
                  <a:t>输出结果</a:t>
                </a:r>
                <a:endParaRPr kumimoji="1" lang="zh-CN" altLang="en-US" sz="2400" b="1">
                  <a:solidFill>
                    <a:schemeClr val="accent1"/>
                  </a:solidFill>
                  <a:latin typeface="Times New Roman" panose="02020603050405020304" pitchFamily="18" charset="0"/>
                </a:endParaRPr>
              </a:p>
            </p:txBody>
          </p:sp>
          <p:sp>
            <p:nvSpPr>
              <p:cNvPr id="663568" name="Line 16"/>
              <p:cNvSpPr>
                <a:spLocks noChangeShapeType="1"/>
              </p:cNvSpPr>
              <p:nvPr/>
            </p:nvSpPr>
            <p:spPr bwMode="auto">
              <a:xfrm flipH="1">
                <a:off x="1776" y="1920"/>
                <a:ext cx="336" cy="0"/>
              </a:xfrm>
              <a:prstGeom prst="line">
                <a:avLst/>
              </a:prstGeom>
              <a:noFill/>
              <a:ln w="9525">
                <a:solidFill>
                  <a:schemeClr val="tx1"/>
                </a:solidFill>
                <a:round/>
              </a:ln>
              <a:effectLst/>
            </p:spPr>
            <p:txBody>
              <a:bodyPr wrap="none" anchor="ctr"/>
              <a:lstStyle/>
              <a:p>
                <a:endParaRPr lang="zh-CN" altLang="en-US"/>
              </a:p>
            </p:txBody>
          </p:sp>
          <p:sp>
            <p:nvSpPr>
              <p:cNvPr id="663569" name="Line 17"/>
              <p:cNvSpPr>
                <a:spLocks noChangeShapeType="1"/>
              </p:cNvSpPr>
              <p:nvPr/>
            </p:nvSpPr>
            <p:spPr bwMode="auto">
              <a:xfrm>
                <a:off x="3408" y="1920"/>
                <a:ext cx="336" cy="0"/>
              </a:xfrm>
              <a:prstGeom prst="line">
                <a:avLst/>
              </a:prstGeom>
              <a:noFill/>
              <a:ln w="9525">
                <a:solidFill>
                  <a:schemeClr val="tx1"/>
                </a:solidFill>
                <a:round/>
              </a:ln>
              <a:effectLst/>
            </p:spPr>
            <p:txBody>
              <a:bodyPr wrap="none" anchor="ctr"/>
              <a:lstStyle/>
              <a:p>
                <a:endParaRPr lang="zh-CN" altLang="en-US"/>
              </a:p>
            </p:txBody>
          </p:sp>
          <p:sp>
            <p:nvSpPr>
              <p:cNvPr id="663570" name="Line 18"/>
              <p:cNvSpPr>
                <a:spLocks noChangeShapeType="1"/>
              </p:cNvSpPr>
              <p:nvPr/>
            </p:nvSpPr>
            <p:spPr bwMode="auto">
              <a:xfrm flipV="1">
                <a:off x="1776" y="2688"/>
                <a:ext cx="0" cy="432"/>
              </a:xfrm>
              <a:prstGeom prst="line">
                <a:avLst/>
              </a:prstGeom>
              <a:noFill/>
              <a:ln w="9525">
                <a:solidFill>
                  <a:schemeClr val="tx1"/>
                </a:solidFill>
                <a:round/>
              </a:ln>
              <a:effectLst/>
            </p:spPr>
            <p:txBody>
              <a:bodyPr wrap="none" anchor="ctr"/>
              <a:lstStyle/>
              <a:p>
                <a:endParaRPr lang="zh-CN" altLang="en-US"/>
              </a:p>
            </p:txBody>
          </p:sp>
          <p:sp>
            <p:nvSpPr>
              <p:cNvPr id="663571" name="Line 19"/>
              <p:cNvSpPr>
                <a:spLocks noChangeShapeType="1"/>
              </p:cNvSpPr>
              <p:nvPr/>
            </p:nvSpPr>
            <p:spPr bwMode="auto">
              <a:xfrm flipV="1">
                <a:off x="3744" y="2688"/>
                <a:ext cx="0" cy="432"/>
              </a:xfrm>
              <a:prstGeom prst="line">
                <a:avLst/>
              </a:prstGeom>
              <a:noFill/>
              <a:ln w="9525">
                <a:solidFill>
                  <a:schemeClr val="tx1"/>
                </a:solidFill>
                <a:round/>
              </a:ln>
              <a:effectLst/>
            </p:spPr>
            <p:txBody>
              <a:bodyPr wrap="none" anchor="ctr"/>
              <a:lstStyle/>
              <a:p>
                <a:endParaRPr lang="zh-CN" altLang="en-US"/>
              </a:p>
            </p:txBody>
          </p:sp>
          <p:sp>
            <p:nvSpPr>
              <p:cNvPr id="663572" name="Text Box 20"/>
              <p:cNvSpPr txBox="1">
                <a:spLocks noChangeArrowheads="1"/>
              </p:cNvSpPr>
              <p:nvPr/>
            </p:nvSpPr>
            <p:spPr bwMode="auto">
              <a:xfrm>
                <a:off x="3734" y="910"/>
                <a:ext cx="1082" cy="250"/>
              </a:xfrm>
              <a:prstGeom prst="rect">
                <a:avLst/>
              </a:prstGeom>
              <a:noFill/>
              <a:ln w="9525">
                <a:noFill/>
                <a:miter lim="800000"/>
              </a:ln>
              <a:effectLst/>
            </p:spPr>
            <p:txBody>
              <a:bodyPr wrap="none">
                <a:spAutoFit/>
              </a:bodyPr>
              <a:lstStyle/>
              <a:p>
                <a:r>
                  <a:rPr kumimoji="1" lang="zh-CN" altLang="en-US" sz="2000" b="1">
                    <a:solidFill>
                      <a:srgbClr val="FFFFFF"/>
                    </a:solidFill>
                    <a:latin typeface="Times New Roman" panose="02020603050405020304" pitchFamily="18" charset="0"/>
                  </a:rPr>
                  <a:t>逻辑功能相同</a:t>
                </a:r>
                <a:endParaRPr kumimoji="1" lang="zh-CN" altLang="en-US" sz="2000" b="1">
                  <a:solidFill>
                    <a:srgbClr val="FFFFFF"/>
                  </a:solidFill>
                  <a:latin typeface="Times New Roman" panose="02020603050405020304" pitchFamily="18" charset="0"/>
                </a:endParaRPr>
              </a:p>
            </p:txBody>
          </p:sp>
          <p:sp>
            <p:nvSpPr>
              <p:cNvPr id="663573" name="Text Box 21"/>
              <p:cNvSpPr txBox="1">
                <a:spLocks noChangeArrowheads="1"/>
              </p:cNvSpPr>
              <p:nvPr/>
            </p:nvSpPr>
            <p:spPr bwMode="auto">
              <a:xfrm>
                <a:off x="3830" y="3494"/>
                <a:ext cx="1082" cy="250"/>
              </a:xfrm>
              <a:prstGeom prst="rect">
                <a:avLst/>
              </a:prstGeom>
              <a:noFill/>
              <a:ln w="9525">
                <a:noFill/>
                <a:miter lim="800000"/>
              </a:ln>
              <a:effectLst/>
            </p:spPr>
            <p:txBody>
              <a:bodyPr wrap="none">
                <a:spAutoFit/>
              </a:bodyPr>
              <a:lstStyle/>
              <a:p>
                <a:r>
                  <a:rPr kumimoji="1" lang="zh-CN" altLang="en-US" sz="2000" b="1">
                    <a:solidFill>
                      <a:srgbClr val="FFFFFF"/>
                    </a:solidFill>
                    <a:latin typeface="Times New Roman" panose="02020603050405020304" pitchFamily="18" charset="0"/>
                  </a:rPr>
                  <a:t>逻辑功能相同</a:t>
                </a:r>
                <a:endParaRPr kumimoji="1" lang="zh-CN" altLang="en-US" sz="2000" b="1">
                  <a:solidFill>
                    <a:srgbClr val="FFFFFF"/>
                  </a:solidFill>
                  <a:latin typeface="Times New Roman" panose="02020603050405020304" pitchFamily="18" charset="0"/>
                </a:endParaRPr>
              </a:p>
            </p:txBody>
          </p:sp>
        </p:grpSp>
      </p:grpSp>
      <p:sp>
        <p:nvSpPr>
          <p:cNvPr id="663574" name="Rectangle 22"/>
          <p:cNvSpPr>
            <a:spLocks noChangeArrowheads="1"/>
          </p:cNvSpPr>
          <p:nvPr/>
        </p:nvSpPr>
        <p:spPr bwMode="auto">
          <a:xfrm>
            <a:off x="1487488" y="304800"/>
            <a:ext cx="6970712" cy="1074738"/>
          </a:xfrm>
          <a:prstGeom prst="rect">
            <a:avLst/>
          </a:prstGeom>
          <a:solidFill>
            <a:srgbClr val="0000FF"/>
          </a:solidFill>
          <a:ln w="9525" algn="ctr">
            <a:noFill/>
            <a:miter lim="800000"/>
          </a:ln>
          <a:effectLst/>
        </p:spPr>
        <p:txBody>
          <a:bodyPr wrap="none">
            <a:spAutoFit/>
          </a:bodyPr>
          <a:lstStyle/>
          <a:p>
            <a:pPr algn="ctr">
              <a:spcBef>
                <a:spcPct val="30000"/>
              </a:spcBef>
            </a:pPr>
            <a:r>
              <a:rPr lang="zh-CN" altLang="en-US" sz="2800" b="1">
                <a:solidFill>
                  <a:srgbClr val="FFFFFF"/>
                </a:solidFill>
                <a:ea typeface="黑体" panose="02010609060101010101" charset="-122"/>
              </a:rPr>
              <a:t>可能需要从模块外引入用作判断的开关量，</a:t>
            </a:r>
            <a:endParaRPr lang="zh-CN" altLang="en-US" sz="2800" b="1">
              <a:solidFill>
                <a:srgbClr val="FFFFFF"/>
              </a:solidFill>
              <a:ea typeface="黑体" panose="02010609060101010101" charset="-122"/>
            </a:endParaRPr>
          </a:p>
          <a:p>
            <a:pPr algn="ctr">
              <a:spcBef>
                <a:spcPct val="30000"/>
              </a:spcBef>
            </a:pPr>
            <a:r>
              <a:rPr lang="zh-CN" altLang="en-US" sz="2800" b="1">
                <a:solidFill>
                  <a:srgbClr val="FFFFFF"/>
                </a:solidFill>
                <a:ea typeface="黑体" panose="02010609060101010101" charset="-122"/>
              </a:rPr>
              <a:t>形成控制耦合</a:t>
            </a:r>
            <a:endParaRPr lang="zh-CN" altLang="en-US" sz="2800" b="1">
              <a:solidFill>
                <a:srgbClr val="FFFFFF"/>
              </a:solidFill>
              <a:ea typeface="黑体" panose="02010609060101010101" charset="-122"/>
            </a:endParaRPr>
          </a:p>
        </p:txBody>
      </p:sp>
      <p:sp>
        <p:nvSpPr>
          <p:cNvPr id="663575" name="Rectangle 23"/>
          <p:cNvSpPr>
            <a:spLocks noChangeArrowheads="1"/>
          </p:cNvSpPr>
          <p:nvPr/>
        </p:nvSpPr>
        <p:spPr bwMode="auto">
          <a:xfrm>
            <a:off x="5029200" y="2438400"/>
            <a:ext cx="4114800" cy="2654300"/>
          </a:xfrm>
          <a:prstGeom prst="rect">
            <a:avLst/>
          </a:prstGeom>
          <a:solidFill>
            <a:srgbClr val="0000FF"/>
          </a:solidFill>
          <a:ln w="9525" algn="ctr">
            <a:noFill/>
            <a:miter lim="800000"/>
          </a:ln>
          <a:effectLst/>
        </p:spPr>
        <p:txBody>
          <a:bodyPr>
            <a:spAutoFit/>
          </a:bodyPr>
          <a:lstStyle/>
          <a:p>
            <a:pPr>
              <a:spcBef>
                <a:spcPct val="30000"/>
              </a:spcBef>
            </a:pPr>
            <a:r>
              <a:rPr lang="zh-CN" altLang="en-US" sz="2800" b="1" dirty="0">
                <a:solidFill>
                  <a:srgbClr val="FFFFFF"/>
                </a:solidFill>
                <a:ea typeface="黑体" panose="02010609060101010101" charset="-122"/>
              </a:rPr>
              <a:t>如果你仅仅因为一组方法具有相似的实现就把它们放在一个模块里，那么你将犯“创建逻辑内聚对象（</a:t>
            </a:r>
            <a:r>
              <a:rPr lang="en-US" altLang="zh-CN" sz="2800" b="1" dirty="0">
                <a:solidFill>
                  <a:srgbClr val="FFFFFF"/>
                </a:solidFill>
                <a:ea typeface="黑体" panose="02010609060101010101" charset="-122"/>
              </a:rPr>
              <a:t>logically cohesive object</a:t>
            </a:r>
            <a:r>
              <a:rPr lang="zh-CN" altLang="en-US" sz="2800" b="1" dirty="0">
                <a:solidFill>
                  <a:srgbClr val="FFFFFF"/>
                </a:solidFill>
                <a:ea typeface="黑体" panose="02010609060101010101" charset="-122"/>
              </a:rPr>
              <a:t>）”的错误</a:t>
            </a:r>
            <a:endParaRPr lang="zh-CN" altLang="en-US" sz="2800" b="1" dirty="0">
              <a:solidFill>
                <a:srgbClr val="FFFFFF"/>
              </a:solidFill>
              <a:ea typeface="黑体" panose="02010609060101010101" charset="-122"/>
            </a:endParaRPr>
          </a:p>
        </p:txBody>
      </p:sp>
      <p:sp>
        <p:nvSpPr>
          <p:cNvPr id="663576" name="Rectangle 24"/>
          <p:cNvSpPr>
            <a:spLocks noChangeArrowheads="1"/>
          </p:cNvSpPr>
          <p:nvPr/>
        </p:nvSpPr>
        <p:spPr bwMode="auto">
          <a:xfrm>
            <a:off x="5257800" y="5410200"/>
            <a:ext cx="3581400" cy="1074738"/>
          </a:xfrm>
          <a:prstGeom prst="rect">
            <a:avLst/>
          </a:prstGeom>
          <a:solidFill>
            <a:srgbClr val="0000FF"/>
          </a:solidFill>
          <a:ln w="9525" algn="ctr">
            <a:noFill/>
            <a:miter lim="800000"/>
          </a:ln>
          <a:effectLst/>
        </p:spPr>
        <p:txBody>
          <a:bodyPr>
            <a:spAutoFit/>
          </a:bodyPr>
          <a:lstStyle/>
          <a:p>
            <a:pPr algn="ctr">
              <a:spcBef>
                <a:spcPct val="30000"/>
              </a:spcBef>
            </a:pPr>
            <a:r>
              <a:rPr lang="zh-CN" altLang="en-US" sz="2800" b="1">
                <a:solidFill>
                  <a:srgbClr val="FFFFFF"/>
                </a:solidFill>
                <a:ea typeface="黑体" panose="02010609060101010101" charset="-122"/>
              </a:rPr>
              <a:t>分解</a:t>
            </a:r>
            <a:endParaRPr lang="zh-CN" altLang="en-US" sz="2800" b="1">
              <a:solidFill>
                <a:srgbClr val="FFFFFF"/>
              </a:solidFill>
              <a:ea typeface="黑体" panose="02010609060101010101" charset="-122"/>
            </a:endParaRPr>
          </a:p>
          <a:p>
            <a:pPr algn="ctr">
              <a:spcBef>
                <a:spcPct val="30000"/>
              </a:spcBef>
            </a:pPr>
            <a:r>
              <a:rPr lang="zh-CN" altLang="en-US" sz="2800" b="1">
                <a:solidFill>
                  <a:srgbClr val="FFFFFF"/>
                </a:solidFill>
                <a:ea typeface="黑体" panose="02010609060101010101" charset="-122"/>
              </a:rPr>
              <a:t>减少控制信息的传递</a:t>
            </a:r>
            <a:endParaRPr lang="zh-CN" altLang="en-US" sz="2800" b="1">
              <a:solidFill>
                <a:srgbClr val="FFFFFF"/>
              </a:solidFill>
              <a:ea typeface="黑体" panose="02010609060101010101" charset="-122"/>
            </a:endParaRPr>
          </a:p>
        </p:txBody>
      </p:sp>
    </p:spTree>
  </p:cSld>
  <p:clrMapOvr>
    <a:masterClrMapping/>
  </p:clrMapOvr>
  <p:transition>
    <p:zoom/>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日期占位符 3"/>
          <p:cNvSpPr>
            <a:spLocks noGrp="1"/>
          </p:cNvSpPr>
          <p:nvPr>
            <p:ph type="dt" sz="half" idx="10"/>
          </p:nvPr>
        </p:nvSpPr>
        <p:spPr/>
        <p:txBody>
          <a:bodyPr/>
          <a:lstStyle/>
          <a:p>
            <a:fld id="{3DC77D89-4BF9-4C6D-B514-D81EBEF46EC6}" type="datetime1">
              <a:rPr lang="zh-CN" altLang="en-US"/>
            </a:fld>
            <a:endParaRPr lang="en-US" altLang="zh-CN"/>
          </a:p>
        </p:txBody>
      </p:sp>
      <p:sp>
        <p:nvSpPr>
          <p:cNvPr id="26" name="灯片编号占位符 5"/>
          <p:cNvSpPr>
            <a:spLocks noGrp="1"/>
          </p:cNvSpPr>
          <p:nvPr>
            <p:ph type="sldNum" sz="quarter" idx="12"/>
          </p:nvPr>
        </p:nvSpPr>
        <p:spPr/>
        <p:txBody>
          <a:bodyPr/>
          <a:lstStyle/>
          <a:p>
            <a:fld id="{A2DF1DE2-382C-442E-B970-D3BA2410F4A6}" type="slidenum">
              <a:rPr lang="en-US" altLang="zh-CN"/>
            </a:fld>
            <a:endParaRPr lang="en-US" altLang="zh-CN"/>
          </a:p>
        </p:txBody>
      </p:sp>
      <p:sp>
        <p:nvSpPr>
          <p:cNvPr id="957443" name="AutoShape 3"/>
          <p:cNvSpPr>
            <a:spLocks noChangeArrowheads="1"/>
          </p:cNvSpPr>
          <p:nvPr/>
        </p:nvSpPr>
        <p:spPr bwMode="auto">
          <a:xfrm>
            <a:off x="1143000" y="3140075"/>
            <a:ext cx="2057400" cy="914400"/>
          </a:xfrm>
          <a:prstGeom prst="diamond">
            <a:avLst/>
          </a:prstGeom>
          <a:solidFill>
            <a:schemeClr val="accent1"/>
          </a:solidFill>
          <a:ln w="9525">
            <a:solidFill>
              <a:schemeClr val="tx1"/>
            </a:solidFill>
            <a:miter lim="800000"/>
          </a:ln>
          <a:effectLst/>
        </p:spPr>
        <p:txBody>
          <a:bodyPr wrap="none" anchor="ctr"/>
          <a:lstStyle/>
          <a:p>
            <a:pPr algn="ctr"/>
            <a:endParaRPr lang="zh-CN" altLang="zh-CN"/>
          </a:p>
        </p:txBody>
      </p:sp>
      <p:sp>
        <p:nvSpPr>
          <p:cNvPr id="957445" name="Line 5"/>
          <p:cNvSpPr>
            <a:spLocks noChangeShapeType="1"/>
          </p:cNvSpPr>
          <p:nvPr/>
        </p:nvSpPr>
        <p:spPr bwMode="auto">
          <a:xfrm>
            <a:off x="2133600" y="762000"/>
            <a:ext cx="0" cy="1235075"/>
          </a:xfrm>
          <a:prstGeom prst="line">
            <a:avLst/>
          </a:prstGeom>
          <a:noFill/>
          <a:ln w="19050">
            <a:solidFill>
              <a:schemeClr val="tx1"/>
            </a:solidFill>
            <a:round/>
            <a:tailEnd type="triangle" w="med" len="med"/>
          </a:ln>
          <a:effectLst/>
        </p:spPr>
        <p:txBody>
          <a:bodyPr wrap="none"/>
          <a:lstStyle/>
          <a:p>
            <a:endParaRPr lang="zh-CN" altLang="en-US"/>
          </a:p>
        </p:txBody>
      </p:sp>
      <p:sp>
        <p:nvSpPr>
          <p:cNvPr id="957446" name="Text Box 6"/>
          <p:cNvSpPr txBox="1">
            <a:spLocks noChangeArrowheads="1"/>
          </p:cNvSpPr>
          <p:nvPr/>
        </p:nvSpPr>
        <p:spPr bwMode="auto">
          <a:xfrm>
            <a:off x="1447800" y="1997075"/>
            <a:ext cx="1447800" cy="457200"/>
          </a:xfrm>
          <a:prstGeom prst="rect">
            <a:avLst/>
          </a:prstGeom>
          <a:solidFill>
            <a:schemeClr val="tx2"/>
          </a:solidFill>
          <a:ln w="9525">
            <a:noFill/>
            <a:miter lim="800000"/>
          </a:ln>
          <a:effectLst/>
        </p:spPr>
        <p:txBody>
          <a:bodyPr>
            <a:spAutoFit/>
          </a:bodyPr>
          <a:lstStyle/>
          <a:p>
            <a:pPr>
              <a:spcBef>
                <a:spcPct val="50000"/>
              </a:spcBef>
            </a:pPr>
            <a:r>
              <a:rPr kumimoji="1" lang="zh-CN" altLang="en-US" sz="2400" b="1">
                <a:solidFill>
                  <a:schemeClr val="accent1"/>
                </a:solidFill>
                <a:latin typeface="Times New Roman" panose="02020603050405020304" pitchFamily="18" charset="0"/>
              </a:rPr>
              <a:t>读入分数</a:t>
            </a:r>
            <a:endParaRPr kumimoji="1" lang="zh-CN" altLang="en-US" sz="2400" b="1">
              <a:solidFill>
                <a:schemeClr val="accent1"/>
              </a:solidFill>
              <a:latin typeface="Times New Roman" panose="02020603050405020304" pitchFamily="18" charset="0"/>
            </a:endParaRPr>
          </a:p>
        </p:txBody>
      </p:sp>
      <p:sp>
        <p:nvSpPr>
          <p:cNvPr id="957447" name="Line 7"/>
          <p:cNvSpPr>
            <a:spLocks noChangeShapeType="1"/>
          </p:cNvSpPr>
          <p:nvPr/>
        </p:nvSpPr>
        <p:spPr bwMode="auto">
          <a:xfrm>
            <a:off x="2133600" y="2454275"/>
            <a:ext cx="0" cy="685800"/>
          </a:xfrm>
          <a:prstGeom prst="line">
            <a:avLst/>
          </a:prstGeom>
          <a:noFill/>
          <a:ln w="19050">
            <a:solidFill>
              <a:schemeClr val="tx1"/>
            </a:solidFill>
            <a:round/>
            <a:tailEnd type="triangle" w="med" len="med"/>
          </a:ln>
          <a:effectLst/>
        </p:spPr>
        <p:txBody>
          <a:bodyPr wrap="none"/>
          <a:lstStyle/>
          <a:p>
            <a:endParaRPr lang="zh-CN" altLang="en-US"/>
          </a:p>
        </p:txBody>
      </p:sp>
      <p:sp>
        <p:nvSpPr>
          <p:cNvPr id="957448" name="Text Box 8"/>
          <p:cNvSpPr txBox="1">
            <a:spLocks noChangeArrowheads="1"/>
          </p:cNvSpPr>
          <p:nvPr/>
        </p:nvSpPr>
        <p:spPr bwMode="auto">
          <a:xfrm>
            <a:off x="1447800" y="3429000"/>
            <a:ext cx="1524000" cy="396875"/>
          </a:xfrm>
          <a:prstGeom prst="rect">
            <a:avLst/>
          </a:prstGeom>
          <a:noFill/>
          <a:ln w="9525">
            <a:noFill/>
            <a:miter lim="800000"/>
          </a:ln>
          <a:effectLst/>
        </p:spPr>
        <p:txBody>
          <a:bodyPr>
            <a:spAutoFit/>
          </a:bodyPr>
          <a:lstStyle/>
          <a:p>
            <a:pPr>
              <a:spcBef>
                <a:spcPct val="50000"/>
              </a:spcBef>
            </a:pPr>
            <a:r>
              <a:rPr kumimoji="1" lang="zh-CN" altLang="en-US" sz="2000" b="1">
                <a:latin typeface="Times New Roman" panose="02020603050405020304" pitchFamily="18" charset="0"/>
              </a:rPr>
              <a:t>平均 </a:t>
            </a:r>
            <a:r>
              <a:rPr kumimoji="1" lang="en-US" altLang="zh-CN" sz="2000" b="1">
                <a:latin typeface="Times New Roman" panose="02020603050405020304" pitchFamily="18" charset="0"/>
              </a:rPr>
              <a:t>/ </a:t>
            </a:r>
            <a:r>
              <a:rPr kumimoji="1" lang="zh-CN" altLang="en-US" sz="2000" b="1">
                <a:latin typeface="Times New Roman" panose="02020603050405020304" pitchFamily="18" charset="0"/>
              </a:rPr>
              <a:t>最高</a:t>
            </a:r>
            <a:endParaRPr kumimoji="1" lang="zh-CN" altLang="en-US" sz="2000" b="1">
              <a:latin typeface="Times New Roman" panose="02020603050405020304" pitchFamily="18" charset="0"/>
            </a:endParaRPr>
          </a:p>
        </p:txBody>
      </p:sp>
      <p:sp>
        <p:nvSpPr>
          <p:cNvPr id="957449" name="Line 9"/>
          <p:cNvSpPr>
            <a:spLocks noChangeShapeType="1"/>
          </p:cNvSpPr>
          <p:nvPr/>
        </p:nvSpPr>
        <p:spPr bwMode="auto">
          <a:xfrm>
            <a:off x="609600" y="3597275"/>
            <a:ext cx="0" cy="838200"/>
          </a:xfrm>
          <a:prstGeom prst="line">
            <a:avLst/>
          </a:prstGeom>
          <a:noFill/>
          <a:ln w="19050">
            <a:solidFill>
              <a:schemeClr val="tx1"/>
            </a:solidFill>
            <a:round/>
            <a:tailEnd type="triangle" w="med" len="med"/>
          </a:ln>
          <a:effectLst/>
        </p:spPr>
        <p:txBody>
          <a:bodyPr wrap="none"/>
          <a:lstStyle/>
          <a:p>
            <a:endParaRPr lang="zh-CN" altLang="en-US"/>
          </a:p>
        </p:txBody>
      </p:sp>
      <p:sp>
        <p:nvSpPr>
          <p:cNvPr id="957450" name="Line 10"/>
          <p:cNvSpPr>
            <a:spLocks noChangeShapeType="1"/>
          </p:cNvSpPr>
          <p:nvPr/>
        </p:nvSpPr>
        <p:spPr bwMode="auto">
          <a:xfrm>
            <a:off x="3733800" y="3597275"/>
            <a:ext cx="0" cy="838200"/>
          </a:xfrm>
          <a:prstGeom prst="line">
            <a:avLst/>
          </a:prstGeom>
          <a:noFill/>
          <a:ln w="19050">
            <a:solidFill>
              <a:schemeClr val="tx1"/>
            </a:solidFill>
            <a:round/>
            <a:tailEnd type="triangle" w="med" len="med"/>
          </a:ln>
          <a:effectLst/>
        </p:spPr>
        <p:txBody>
          <a:bodyPr wrap="none"/>
          <a:lstStyle/>
          <a:p>
            <a:endParaRPr lang="zh-CN" altLang="en-US"/>
          </a:p>
        </p:txBody>
      </p:sp>
      <p:sp>
        <p:nvSpPr>
          <p:cNvPr id="957451" name="Text Box 11"/>
          <p:cNvSpPr txBox="1">
            <a:spLocks noChangeArrowheads="1"/>
          </p:cNvSpPr>
          <p:nvPr/>
        </p:nvSpPr>
        <p:spPr bwMode="auto">
          <a:xfrm>
            <a:off x="3048000" y="4435475"/>
            <a:ext cx="1447800" cy="457200"/>
          </a:xfrm>
          <a:prstGeom prst="rect">
            <a:avLst/>
          </a:prstGeom>
          <a:solidFill>
            <a:schemeClr val="tx2"/>
          </a:solidFill>
          <a:ln w="9525">
            <a:noFill/>
            <a:miter lim="800000"/>
          </a:ln>
          <a:effectLst/>
        </p:spPr>
        <p:txBody>
          <a:bodyPr>
            <a:spAutoFit/>
          </a:bodyPr>
          <a:lstStyle/>
          <a:p>
            <a:pPr>
              <a:spcBef>
                <a:spcPct val="50000"/>
              </a:spcBef>
            </a:pPr>
            <a:r>
              <a:rPr kumimoji="1" lang="zh-CN" altLang="en-US" sz="2400" b="1">
                <a:solidFill>
                  <a:schemeClr val="accent1"/>
                </a:solidFill>
                <a:latin typeface="Times New Roman" panose="02020603050405020304" pitchFamily="18" charset="0"/>
              </a:rPr>
              <a:t>计算最高</a:t>
            </a:r>
            <a:endParaRPr kumimoji="1" lang="zh-CN" altLang="en-US" sz="2400" b="1">
              <a:solidFill>
                <a:schemeClr val="accent1"/>
              </a:solidFill>
              <a:latin typeface="Times New Roman" panose="02020603050405020304" pitchFamily="18" charset="0"/>
            </a:endParaRPr>
          </a:p>
        </p:txBody>
      </p:sp>
      <p:sp>
        <p:nvSpPr>
          <p:cNvPr id="957452" name="Text Box 12"/>
          <p:cNvSpPr txBox="1">
            <a:spLocks noChangeArrowheads="1"/>
          </p:cNvSpPr>
          <p:nvPr/>
        </p:nvSpPr>
        <p:spPr bwMode="auto">
          <a:xfrm>
            <a:off x="0" y="4435475"/>
            <a:ext cx="1447800" cy="457200"/>
          </a:xfrm>
          <a:prstGeom prst="rect">
            <a:avLst/>
          </a:prstGeom>
          <a:solidFill>
            <a:schemeClr val="tx2"/>
          </a:solidFill>
          <a:ln w="9525">
            <a:noFill/>
            <a:miter lim="800000"/>
          </a:ln>
          <a:effectLst/>
        </p:spPr>
        <p:txBody>
          <a:bodyPr>
            <a:spAutoFit/>
          </a:bodyPr>
          <a:lstStyle/>
          <a:p>
            <a:pPr>
              <a:spcBef>
                <a:spcPct val="50000"/>
              </a:spcBef>
            </a:pPr>
            <a:r>
              <a:rPr kumimoji="1" lang="zh-CN" altLang="en-US" sz="2400" b="1">
                <a:solidFill>
                  <a:schemeClr val="accent1"/>
                </a:solidFill>
                <a:latin typeface="Times New Roman" panose="02020603050405020304" pitchFamily="18" charset="0"/>
              </a:rPr>
              <a:t>计算平均</a:t>
            </a:r>
            <a:endParaRPr kumimoji="1" lang="zh-CN" altLang="en-US" sz="2400" b="1">
              <a:solidFill>
                <a:schemeClr val="accent1"/>
              </a:solidFill>
              <a:latin typeface="Times New Roman" panose="02020603050405020304" pitchFamily="18" charset="0"/>
            </a:endParaRPr>
          </a:p>
        </p:txBody>
      </p:sp>
      <p:sp>
        <p:nvSpPr>
          <p:cNvPr id="957453" name="Line 13"/>
          <p:cNvSpPr>
            <a:spLocks noChangeShapeType="1"/>
          </p:cNvSpPr>
          <p:nvPr/>
        </p:nvSpPr>
        <p:spPr bwMode="auto">
          <a:xfrm>
            <a:off x="609600" y="5486400"/>
            <a:ext cx="3124200" cy="0"/>
          </a:xfrm>
          <a:prstGeom prst="line">
            <a:avLst/>
          </a:prstGeom>
          <a:noFill/>
          <a:ln w="19050">
            <a:solidFill>
              <a:schemeClr val="tx1"/>
            </a:solidFill>
            <a:round/>
          </a:ln>
          <a:effectLst/>
        </p:spPr>
        <p:txBody>
          <a:bodyPr wrap="none"/>
          <a:lstStyle/>
          <a:p>
            <a:endParaRPr lang="zh-CN" altLang="en-US"/>
          </a:p>
        </p:txBody>
      </p:sp>
      <p:sp>
        <p:nvSpPr>
          <p:cNvPr id="957454" name="Line 14"/>
          <p:cNvSpPr>
            <a:spLocks noChangeShapeType="1"/>
          </p:cNvSpPr>
          <p:nvPr/>
        </p:nvSpPr>
        <p:spPr bwMode="auto">
          <a:xfrm>
            <a:off x="2133600" y="5502275"/>
            <a:ext cx="0" cy="609600"/>
          </a:xfrm>
          <a:prstGeom prst="line">
            <a:avLst/>
          </a:prstGeom>
          <a:noFill/>
          <a:ln w="19050">
            <a:solidFill>
              <a:schemeClr val="tx1"/>
            </a:solidFill>
            <a:round/>
            <a:tailEnd type="triangle" w="med" len="med"/>
          </a:ln>
          <a:effectLst/>
        </p:spPr>
        <p:txBody>
          <a:bodyPr wrap="none"/>
          <a:lstStyle/>
          <a:p>
            <a:endParaRPr lang="zh-CN" altLang="en-US"/>
          </a:p>
        </p:txBody>
      </p:sp>
      <p:sp>
        <p:nvSpPr>
          <p:cNvPr id="957455" name="Text Box 15"/>
          <p:cNvSpPr txBox="1">
            <a:spLocks noChangeArrowheads="1"/>
          </p:cNvSpPr>
          <p:nvPr/>
        </p:nvSpPr>
        <p:spPr bwMode="auto">
          <a:xfrm>
            <a:off x="1447800" y="6096000"/>
            <a:ext cx="1600200" cy="457200"/>
          </a:xfrm>
          <a:prstGeom prst="rect">
            <a:avLst/>
          </a:prstGeom>
          <a:solidFill>
            <a:schemeClr val="tx2"/>
          </a:solidFill>
          <a:ln w="9525" algn="ctr">
            <a:noFill/>
            <a:miter lim="800000"/>
          </a:ln>
          <a:effectLst/>
        </p:spPr>
        <p:txBody>
          <a:bodyPr>
            <a:spAutoFit/>
          </a:bodyPr>
          <a:lstStyle/>
          <a:p>
            <a:pPr>
              <a:spcBef>
                <a:spcPct val="50000"/>
              </a:spcBef>
            </a:pPr>
            <a:r>
              <a:rPr kumimoji="1" lang="zh-CN" altLang="en-US" sz="2400" b="1">
                <a:solidFill>
                  <a:schemeClr val="accent1"/>
                </a:solidFill>
                <a:latin typeface="Times New Roman" panose="02020603050405020304" pitchFamily="18" charset="0"/>
              </a:rPr>
              <a:t>输出结果</a:t>
            </a:r>
            <a:endParaRPr kumimoji="1" lang="zh-CN" altLang="en-US" sz="2400" b="1">
              <a:solidFill>
                <a:schemeClr val="accent1"/>
              </a:solidFill>
              <a:latin typeface="Times New Roman" panose="02020603050405020304" pitchFamily="18" charset="0"/>
            </a:endParaRPr>
          </a:p>
        </p:txBody>
      </p:sp>
      <p:sp>
        <p:nvSpPr>
          <p:cNvPr id="957456" name="Line 16"/>
          <p:cNvSpPr>
            <a:spLocks noChangeShapeType="1"/>
          </p:cNvSpPr>
          <p:nvPr/>
        </p:nvSpPr>
        <p:spPr bwMode="auto">
          <a:xfrm flipH="1">
            <a:off x="609600" y="3597275"/>
            <a:ext cx="533400" cy="0"/>
          </a:xfrm>
          <a:prstGeom prst="line">
            <a:avLst/>
          </a:prstGeom>
          <a:noFill/>
          <a:ln w="9525">
            <a:solidFill>
              <a:schemeClr val="tx1"/>
            </a:solidFill>
            <a:round/>
          </a:ln>
          <a:effectLst/>
        </p:spPr>
        <p:txBody>
          <a:bodyPr wrap="none" anchor="ctr"/>
          <a:lstStyle/>
          <a:p>
            <a:endParaRPr lang="zh-CN" altLang="en-US"/>
          </a:p>
        </p:txBody>
      </p:sp>
      <p:sp>
        <p:nvSpPr>
          <p:cNvPr id="957457" name="Line 17"/>
          <p:cNvSpPr>
            <a:spLocks noChangeShapeType="1"/>
          </p:cNvSpPr>
          <p:nvPr/>
        </p:nvSpPr>
        <p:spPr bwMode="auto">
          <a:xfrm>
            <a:off x="3200400" y="3597275"/>
            <a:ext cx="533400" cy="0"/>
          </a:xfrm>
          <a:prstGeom prst="line">
            <a:avLst/>
          </a:prstGeom>
          <a:noFill/>
          <a:ln w="9525">
            <a:solidFill>
              <a:schemeClr val="tx1"/>
            </a:solidFill>
            <a:round/>
          </a:ln>
          <a:effectLst/>
        </p:spPr>
        <p:txBody>
          <a:bodyPr wrap="none" anchor="ctr"/>
          <a:lstStyle/>
          <a:p>
            <a:endParaRPr lang="zh-CN" altLang="en-US"/>
          </a:p>
        </p:txBody>
      </p:sp>
      <p:sp>
        <p:nvSpPr>
          <p:cNvPr id="957458" name="Line 18"/>
          <p:cNvSpPr>
            <a:spLocks noChangeShapeType="1"/>
          </p:cNvSpPr>
          <p:nvPr/>
        </p:nvSpPr>
        <p:spPr bwMode="auto">
          <a:xfrm flipV="1">
            <a:off x="609600" y="4816475"/>
            <a:ext cx="0" cy="685800"/>
          </a:xfrm>
          <a:prstGeom prst="line">
            <a:avLst/>
          </a:prstGeom>
          <a:noFill/>
          <a:ln w="9525">
            <a:solidFill>
              <a:schemeClr val="tx1"/>
            </a:solidFill>
            <a:round/>
          </a:ln>
          <a:effectLst/>
        </p:spPr>
        <p:txBody>
          <a:bodyPr wrap="none" anchor="ctr"/>
          <a:lstStyle/>
          <a:p>
            <a:endParaRPr lang="zh-CN" altLang="en-US"/>
          </a:p>
        </p:txBody>
      </p:sp>
      <p:sp>
        <p:nvSpPr>
          <p:cNvPr id="957459" name="Line 19"/>
          <p:cNvSpPr>
            <a:spLocks noChangeShapeType="1"/>
          </p:cNvSpPr>
          <p:nvPr/>
        </p:nvSpPr>
        <p:spPr bwMode="auto">
          <a:xfrm flipV="1">
            <a:off x="3733800" y="4816475"/>
            <a:ext cx="0" cy="685800"/>
          </a:xfrm>
          <a:prstGeom prst="line">
            <a:avLst/>
          </a:prstGeom>
          <a:noFill/>
          <a:ln w="9525">
            <a:solidFill>
              <a:schemeClr val="tx1"/>
            </a:solidFill>
            <a:round/>
          </a:ln>
          <a:effectLst/>
        </p:spPr>
        <p:txBody>
          <a:bodyPr wrap="none" anchor="ctr"/>
          <a:lstStyle/>
          <a:p>
            <a:endParaRPr lang="zh-CN" altLang="en-US"/>
          </a:p>
        </p:txBody>
      </p:sp>
      <p:sp>
        <p:nvSpPr>
          <p:cNvPr id="957462" name="Rectangle 22"/>
          <p:cNvSpPr>
            <a:spLocks noChangeArrowheads="1"/>
          </p:cNvSpPr>
          <p:nvPr/>
        </p:nvSpPr>
        <p:spPr bwMode="auto">
          <a:xfrm>
            <a:off x="4800600" y="228600"/>
            <a:ext cx="4343400" cy="1501775"/>
          </a:xfrm>
          <a:prstGeom prst="rect">
            <a:avLst/>
          </a:prstGeom>
          <a:solidFill>
            <a:srgbClr val="0000FF"/>
          </a:solidFill>
          <a:ln w="9525" algn="ctr">
            <a:noFill/>
            <a:miter lim="800000"/>
          </a:ln>
          <a:effectLst/>
        </p:spPr>
        <p:txBody>
          <a:bodyPr>
            <a:spAutoFit/>
          </a:bodyPr>
          <a:lstStyle/>
          <a:p>
            <a:pPr algn="ctr">
              <a:spcBef>
                <a:spcPct val="30000"/>
              </a:spcBef>
            </a:pPr>
            <a:r>
              <a:rPr lang="zh-CN" altLang="en-US" sz="2800" b="1">
                <a:solidFill>
                  <a:srgbClr val="FFFFFF"/>
                </a:solidFill>
                <a:ea typeface="黑体" panose="02010609060101010101" charset="-122"/>
              </a:rPr>
              <a:t>可能需要从模块外引入用作判断的开关量，</a:t>
            </a:r>
            <a:endParaRPr lang="zh-CN" altLang="en-US" sz="2800" b="1">
              <a:solidFill>
                <a:srgbClr val="FFFFFF"/>
              </a:solidFill>
              <a:ea typeface="黑体" panose="02010609060101010101" charset="-122"/>
            </a:endParaRPr>
          </a:p>
          <a:p>
            <a:pPr algn="ctr">
              <a:spcBef>
                <a:spcPct val="30000"/>
              </a:spcBef>
            </a:pPr>
            <a:r>
              <a:rPr lang="zh-CN" altLang="en-US" sz="2800" b="1">
                <a:solidFill>
                  <a:srgbClr val="FFFFFF"/>
                </a:solidFill>
                <a:ea typeface="黑体" panose="02010609060101010101" charset="-122"/>
              </a:rPr>
              <a:t>形成控制耦合</a:t>
            </a:r>
            <a:endParaRPr lang="zh-CN" altLang="en-US" sz="2800" b="1">
              <a:solidFill>
                <a:srgbClr val="FFFFFF"/>
              </a:solidFill>
              <a:ea typeface="黑体" panose="02010609060101010101" charset="-122"/>
            </a:endParaRPr>
          </a:p>
        </p:txBody>
      </p:sp>
      <p:sp>
        <p:nvSpPr>
          <p:cNvPr id="957463" name="Rectangle 23"/>
          <p:cNvSpPr>
            <a:spLocks noChangeArrowheads="1"/>
          </p:cNvSpPr>
          <p:nvPr/>
        </p:nvSpPr>
        <p:spPr bwMode="auto">
          <a:xfrm>
            <a:off x="5029200" y="2438400"/>
            <a:ext cx="4114800" cy="2654300"/>
          </a:xfrm>
          <a:prstGeom prst="rect">
            <a:avLst/>
          </a:prstGeom>
          <a:solidFill>
            <a:srgbClr val="0000FF"/>
          </a:solidFill>
          <a:ln w="9525" algn="ctr">
            <a:noFill/>
            <a:miter lim="800000"/>
          </a:ln>
          <a:effectLst/>
        </p:spPr>
        <p:txBody>
          <a:bodyPr>
            <a:spAutoFit/>
          </a:bodyPr>
          <a:lstStyle/>
          <a:p>
            <a:pPr>
              <a:spcBef>
                <a:spcPct val="30000"/>
              </a:spcBef>
            </a:pPr>
            <a:r>
              <a:rPr lang="zh-CN" altLang="en-US" sz="2800" b="1">
                <a:solidFill>
                  <a:srgbClr val="FFFFFF"/>
                </a:solidFill>
                <a:ea typeface="黑体" panose="02010609060101010101" charset="-122"/>
              </a:rPr>
              <a:t>如果你仅仅因为一组方法具有相似的实现就把它们放在一个模块里，那么你将犯“创建逻辑内聚对象（</a:t>
            </a:r>
            <a:r>
              <a:rPr lang="en-US" altLang="zh-CN" sz="2800" b="1">
                <a:solidFill>
                  <a:srgbClr val="FFFFFF"/>
                </a:solidFill>
                <a:ea typeface="黑体" panose="02010609060101010101" charset="-122"/>
              </a:rPr>
              <a:t>logically cohesive object</a:t>
            </a:r>
            <a:r>
              <a:rPr lang="zh-CN" altLang="en-US" sz="2800" b="1">
                <a:solidFill>
                  <a:srgbClr val="FFFFFF"/>
                </a:solidFill>
                <a:ea typeface="黑体" panose="02010609060101010101" charset="-122"/>
              </a:rPr>
              <a:t>）”的错误</a:t>
            </a:r>
            <a:endParaRPr lang="zh-CN" altLang="en-US" sz="2800" b="1">
              <a:solidFill>
                <a:srgbClr val="FFFFFF"/>
              </a:solidFill>
              <a:ea typeface="黑体" panose="02010609060101010101" charset="-122"/>
            </a:endParaRPr>
          </a:p>
        </p:txBody>
      </p:sp>
      <p:sp>
        <p:nvSpPr>
          <p:cNvPr id="957464" name="Rectangle 24"/>
          <p:cNvSpPr>
            <a:spLocks noChangeArrowheads="1"/>
          </p:cNvSpPr>
          <p:nvPr/>
        </p:nvSpPr>
        <p:spPr bwMode="auto">
          <a:xfrm>
            <a:off x="5257800" y="5410200"/>
            <a:ext cx="3581400" cy="1074738"/>
          </a:xfrm>
          <a:prstGeom prst="rect">
            <a:avLst/>
          </a:prstGeom>
          <a:solidFill>
            <a:srgbClr val="0000FF"/>
          </a:solidFill>
          <a:ln w="9525" algn="ctr">
            <a:noFill/>
            <a:miter lim="800000"/>
          </a:ln>
          <a:effectLst/>
        </p:spPr>
        <p:txBody>
          <a:bodyPr>
            <a:spAutoFit/>
          </a:bodyPr>
          <a:lstStyle/>
          <a:p>
            <a:pPr algn="ctr">
              <a:spcBef>
                <a:spcPct val="30000"/>
              </a:spcBef>
            </a:pPr>
            <a:r>
              <a:rPr lang="zh-CN" altLang="en-US" sz="2800" b="1">
                <a:solidFill>
                  <a:srgbClr val="FFFFFF"/>
                </a:solidFill>
                <a:ea typeface="黑体" panose="02010609060101010101" charset="-122"/>
              </a:rPr>
              <a:t>分解</a:t>
            </a:r>
            <a:endParaRPr lang="zh-CN" altLang="en-US" sz="2800" b="1">
              <a:solidFill>
                <a:srgbClr val="FFFFFF"/>
              </a:solidFill>
              <a:ea typeface="黑体" panose="02010609060101010101" charset="-122"/>
            </a:endParaRPr>
          </a:p>
          <a:p>
            <a:pPr algn="ctr">
              <a:spcBef>
                <a:spcPct val="30000"/>
              </a:spcBef>
            </a:pPr>
            <a:r>
              <a:rPr lang="zh-CN" altLang="en-US" sz="2800" b="1">
                <a:solidFill>
                  <a:srgbClr val="FFFFFF"/>
                </a:solidFill>
                <a:ea typeface="黑体" panose="02010609060101010101" charset="-122"/>
              </a:rPr>
              <a:t>减少控制信息的传递</a:t>
            </a:r>
            <a:endParaRPr lang="zh-CN" altLang="en-US" sz="2800" b="1">
              <a:solidFill>
                <a:srgbClr val="FFFFFF"/>
              </a:solidFill>
              <a:ea typeface="黑体" panose="02010609060101010101" charset="-122"/>
            </a:endParaRPr>
          </a:p>
        </p:txBody>
      </p:sp>
      <p:sp>
        <p:nvSpPr>
          <p:cNvPr id="957465" name="Rectangle 25"/>
          <p:cNvSpPr>
            <a:spLocks noChangeArrowheads="1"/>
          </p:cNvSpPr>
          <p:nvPr/>
        </p:nvSpPr>
        <p:spPr bwMode="auto">
          <a:xfrm>
            <a:off x="0" y="1676400"/>
            <a:ext cx="4572000" cy="5181600"/>
          </a:xfrm>
          <a:prstGeom prst="rect">
            <a:avLst/>
          </a:prstGeom>
          <a:noFill/>
          <a:ln w="38100">
            <a:solidFill>
              <a:schemeClr val="tx1"/>
            </a:solidFill>
            <a:prstDash val="dash"/>
            <a:miter lim="800000"/>
          </a:ln>
          <a:effectLst/>
        </p:spPr>
        <p:txBody>
          <a:bodyPr wrap="none" anchor="ctr"/>
          <a:lstStyle/>
          <a:p>
            <a:pPr algn="ctr"/>
            <a:endParaRPr lang="zh-CN" altLang="zh-CN"/>
          </a:p>
        </p:txBody>
      </p:sp>
      <p:sp>
        <p:nvSpPr>
          <p:cNvPr id="957466" name="Rectangle 26"/>
          <p:cNvSpPr>
            <a:spLocks noChangeArrowheads="1"/>
          </p:cNvSpPr>
          <p:nvPr/>
        </p:nvSpPr>
        <p:spPr bwMode="auto">
          <a:xfrm>
            <a:off x="990600" y="228600"/>
            <a:ext cx="2286000" cy="533400"/>
          </a:xfrm>
          <a:prstGeom prst="rect">
            <a:avLst/>
          </a:prstGeom>
          <a:solidFill>
            <a:schemeClr val="accent1"/>
          </a:solidFill>
          <a:ln w="9525" algn="ctr">
            <a:solidFill>
              <a:schemeClr val="tx1"/>
            </a:solidFill>
            <a:miter lim="800000"/>
          </a:ln>
          <a:effectLst/>
        </p:spPr>
        <p:txBody>
          <a:bodyPr wrap="none" anchor="ctr"/>
          <a:lstStyle/>
          <a:p>
            <a:pPr algn="ctr"/>
            <a:r>
              <a:rPr kumimoji="1" lang="zh-CN" altLang="en-US" sz="2400" b="1">
                <a:latin typeface="Times New Roman" panose="02020603050405020304" pitchFamily="18" charset="0"/>
              </a:rPr>
              <a:t>模块</a:t>
            </a:r>
            <a:r>
              <a:rPr kumimoji="1" lang="en-US" altLang="zh-CN" sz="2400" b="1">
                <a:latin typeface="Times New Roman" panose="02020603050405020304" pitchFamily="18" charset="0"/>
              </a:rPr>
              <a:t>A</a:t>
            </a:r>
            <a:endParaRPr kumimoji="1" lang="en-US" altLang="zh-CN" sz="2400" b="1">
              <a:latin typeface="Times New Roman" panose="02020603050405020304" pitchFamily="18" charset="0"/>
            </a:endParaRPr>
          </a:p>
        </p:txBody>
      </p:sp>
      <p:sp>
        <p:nvSpPr>
          <p:cNvPr id="957467" name="Rectangle 27"/>
          <p:cNvSpPr>
            <a:spLocks noChangeArrowheads="1"/>
          </p:cNvSpPr>
          <p:nvPr/>
        </p:nvSpPr>
        <p:spPr bwMode="auto">
          <a:xfrm>
            <a:off x="0" y="974725"/>
            <a:ext cx="3714750" cy="457200"/>
          </a:xfrm>
          <a:prstGeom prst="rect">
            <a:avLst/>
          </a:prstGeom>
          <a:noFill/>
          <a:ln w="9525" algn="ctr">
            <a:noFill/>
            <a:miter lim="800000"/>
          </a:ln>
          <a:effectLst/>
        </p:spPr>
        <p:txBody>
          <a:bodyPr wrap="none">
            <a:spAutoFit/>
          </a:bodyPr>
          <a:lstStyle/>
          <a:p>
            <a:pPr>
              <a:spcBef>
                <a:spcPct val="30000"/>
              </a:spcBef>
            </a:pPr>
            <a:r>
              <a:rPr lang="en-US" altLang="zh-CN" sz="2400" b="1">
                <a:latin typeface="黑体" panose="02010609060101010101" charset="-122"/>
                <a:ea typeface="黑体" panose="02010609060101010101" charset="-122"/>
              </a:rPr>
              <a:t>FLAG:1-</a:t>
            </a:r>
            <a:r>
              <a:rPr lang="zh-CN" altLang="en-US" sz="2400" b="1">
                <a:latin typeface="黑体" panose="02010609060101010101" charset="-122"/>
                <a:ea typeface="黑体" panose="02010609060101010101" charset="-122"/>
              </a:rPr>
              <a:t>平均分；</a:t>
            </a:r>
            <a:r>
              <a:rPr lang="en-US" altLang="zh-CN" sz="2400" b="1">
                <a:latin typeface="黑体" panose="02010609060101010101" charset="-122"/>
                <a:ea typeface="黑体" panose="02010609060101010101" charset="-122"/>
              </a:rPr>
              <a:t>2-</a:t>
            </a:r>
            <a:r>
              <a:rPr lang="zh-CN" altLang="en-US" sz="2400" b="1">
                <a:latin typeface="黑体" panose="02010609060101010101" charset="-122"/>
                <a:ea typeface="黑体" panose="02010609060101010101" charset="-122"/>
              </a:rPr>
              <a:t>最高分</a:t>
            </a:r>
            <a:endParaRPr lang="zh-CN" altLang="en-US" sz="2400" b="1">
              <a:latin typeface="黑体" panose="02010609060101010101" charset="-122"/>
              <a:ea typeface="黑体" panose="02010609060101010101" charset="-122"/>
            </a:endParaRPr>
          </a:p>
        </p:txBody>
      </p:sp>
    </p:spTree>
  </p:cSld>
  <p:clrMapOvr>
    <a:masterClrMapping/>
  </p:clrMapOvr>
  <p:transition>
    <p:zoom/>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日期占位符 3"/>
          <p:cNvSpPr>
            <a:spLocks noGrp="1"/>
          </p:cNvSpPr>
          <p:nvPr>
            <p:ph type="dt" sz="half" idx="10"/>
          </p:nvPr>
        </p:nvSpPr>
        <p:spPr/>
        <p:txBody>
          <a:bodyPr/>
          <a:lstStyle/>
          <a:p>
            <a:fld id="{0A6DFD99-A3B9-4A44-9EBC-AF8B1CD43524}" type="datetime1">
              <a:rPr lang="zh-CN" altLang="en-US"/>
            </a:fld>
            <a:endParaRPr lang="en-US" altLang="zh-CN"/>
          </a:p>
        </p:txBody>
      </p:sp>
      <p:sp>
        <p:nvSpPr>
          <p:cNvPr id="20" name="灯片编号占位符 5"/>
          <p:cNvSpPr>
            <a:spLocks noGrp="1"/>
          </p:cNvSpPr>
          <p:nvPr>
            <p:ph type="sldNum" sz="quarter" idx="12"/>
          </p:nvPr>
        </p:nvSpPr>
        <p:spPr/>
        <p:txBody>
          <a:bodyPr/>
          <a:lstStyle/>
          <a:p>
            <a:fld id="{96313B36-7504-4648-8A55-D3AB0FF8B961}" type="slidenum">
              <a:rPr lang="en-US" altLang="zh-CN"/>
            </a:fld>
            <a:endParaRPr lang="en-US" altLang="zh-CN"/>
          </a:p>
        </p:txBody>
      </p:sp>
      <p:sp>
        <p:nvSpPr>
          <p:cNvPr id="959493" name="Line 5"/>
          <p:cNvSpPr>
            <a:spLocks noChangeShapeType="1"/>
          </p:cNvSpPr>
          <p:nvPr/>
        </p:nvSpPr>
        <p:spPr bwMode="auto">
          <a:xfrm flipH="1">
            <a:off x="2133600" y="914400"/>
            <a:ext cx="2057400" cy="838200"/>
          </a:xfrm>
          <a:prstGeom prst="line">
            <a:avLst/>
          </a:prstGeom>
          <a:noFill/>
          <a:ln w="19050">
            <a:solidFill>
              <a:schemeClr val="tx1"/>
            </a:solidFill>
            <a:round/>
            <a:tailEnd type="triangle" w="med" len="med"/>
          </a:ln>
          <a:effectLst/>
        </p:spPr>
        <p:txBody>
          <a:bodyPr wrap="none"/>
          <a:lstStyle/>
          <a:p>
            <a:endParaRPr lang="zh-CN" altLang="en-US"/>
          </a:p>
        </p:txBody>
      </p:sp>
      <p:sp>
        <p:nvSpPr>
          <p:cNvPr id="959494" name="Text Box 6"/>
          <p:cNvSpPr txBox="1">
            <a:spLocks noChangeArrowheads="1"/>
          </p:cNvSpPr>
          <p:nvPr/>
        </p:nvSpPr>
        <p:spPr bwMode="auto">
          <a:xfrm>
            <a:off x="1524000" y="2073275"/>
            <a:ext cx="1447800" cy="457200"/>
          </a:xfrm>
          <a:prstGeom prst="rect">
            <a:avLst/>
          </a:prstGeom>
          <a:solidFill>
            <a:schemeClr val="tx2"/>
          </a:solidFill>
          <a:ln w="9525">
            <a:noFill/>
            <a:miter lim="800000"/>
          </a:ln>
          <a:effectLst/>
        </p:spPr>
        <p:txBody>
          <a:bodyPr>
            <a:spAutoFit/>
          </a:bodyPr>
          <a:lstStyle/>
          <a:p>
            <a:pPr>
              <a:spcBef>
                <a:spcPct val="50000"/>
              </a:spcBef>
            </a:pPr>
            <a:r>
              <a:rPr kumimoji="1" lang="zh-CN" altLang="en-US" sz="2400" b="1">
                <a:solidFill>
                  <a:schemeClr val="accent1"/>
                </a:solidFill>
                <a:latin typeface="Times New Roman" panose="02020603050405020304" pitchFamily="18" charset="0"/>
              </a:rPr>
              <a:t>读入分数</a:t>
            </a:r>
            <a:endParaRPr kumimoji="1" lang="zh-CN" altLang="en-US" sz="2400" b="1">
              <a:solidFill>
                <a:schemeClr val="accent1"/>
              </a:solidFill>
              <a:latin typeface="Times New Roman" panose="02020603050405020304" pitchFamily="18" charset="0"/>
            </a:endParaRPr>
          </a:p>
        </p:txBody>
      </p:sp>
      <p:sp>
        <p:nvSpPr>
          <p:cNvPr id="959495" name="Line 7"/>
          <p:cNvSpPr>
            <a:spLocks noChangeShapeType="1"/>
          </p:cNvSpPr>
          <p:nvPr/>
        </p:nvSpPr>
        <p:spPr bwMode="auto">
          <a:xfrm>
            <a:off x="2209800" y="2530475"/>
            <a:ext cx="0" cy="685800"/>
          </a:xfrm>
          <a:prstGeom prst="line">
            <a:avLst/>
          </a:prstGeom>
          <a:noFill/>
          <a:ln w="19050">
            <a:solidFill>
              <a:schemeClr val="tx1"/>
            </a:solidFill>
            <a:round/>
            <a:tailEnd type="triangle" w="med" len="med"/>
          </a:ln>
          <a:effectLst/>
        </p:spPr>
        <p:txBody>
          <a:bodyPr wrap="none"/>
          <a:lstStyle/>
          <a:p>
            <a:endParaRPr lang="zh-CN" altLang="en-US"/>
          </a:p>
        </p:txBody>
      </p:sp>
      <p:sp>
        <p:nvSpPr>
          <p:cNvPr id="959499" name="Text Box 11"/>
          <p:cNvSpPr txBox="1">
            <a:spLocks noChangeArrowheads="1"/>
          </p:cNvSpPr>
          <p:nvPr/>
        </p:nvSpPr>
        <p:spPr bwMode="auto">
          <a:xfrm>
            <a:off x="4905375" y="3276600"/>
            <a:ext cx="1447800" cy="457200"/>
          </a:xfrm>
          <a:prstGeom prst="rect">
            <a:avLst/>
          </a:prstGeom>
          <a:solidFill>
            <a:schemeClr val="tx2"/>
          </a:solidFill>
          <a:ln w="9525">
            <a:noFill/>
            <a:miter lim="800000"/>
          </a:ln>
          <a:effectLst/>
        </p:spPr>
        <p:txBody>
          <a:bodyPr>
            <a:spAutoFit/>
          </a:bodyPr>
          <a:lstStyle/>
          <a:p>
            <a:pPr>
              <a:spcBef>
                <a:spcPct val="50000"/>
              </a:spcBef>
            </a:pPr>
            <a:r>
              <a:rPr kumimoji="1" lang="zh-CN" altLang="en-US" sz="2400" b="1">
                <a:solidFill>
                  <a:schemeClr val="accent1"/>
                </a:solidFill>
                <a:latin typeface="Times New Roman" panose="02020603050405020304" pitchFamily="18" charset="0"/>
              </a:rPr>
              <a:t>计算最高</a:t>
            </a:r>
            <a:endParaRPr kumimoji="1" lang="zh-CN" altLang="en-US" sz="2400" b="1">
              <a:solidFill>
                <a:schemeClr val="accent1"/>
              </a:solidFill>
              <a:latin typeface="Times New Roman" panose="02020603050405020304" pitchFamily="18" charset="0"/>
            </a:endParaRPr>
          </a:p>
        </p:txBody>
      </p:sp>
      <p:sp>
        <p:nvSpPr>
          <p:cNvPr id="959500" name="Text Box 12"/>
          <p:cNvSpPr txBox="1">
            <a:spLocks noChangeArrowheads="1"/>
          </p:cNvSpPr>
          <p:nvPr/>
        </p:nvSpPr>
        <p:spPr bwMode="auto">
          <a:xfrm>
            <a:off x="1524000" y="3200400"/>
            <a:ext cx="1447800" cy="457200"/>
          </a:xfrm>
          <a:prstGeom prst="rect">
            <a:avLst/>
          </a:prstGeom>
          <a:solidFill>
            <a:schemeClr val="tx2"/>
          </a:solidFill>
          <a:ln w="9525">
            <a:noFill/>
            <a:miter lim="800000"/>
          </a:ln>
          <a:effectLst/>
        </p:spPr>
        <p:txBody>
          <a:bodyPr>
            <a:spAutoFit/>
          </a:bodyPr>
          <a:lstStyle/>
          <a:p>
            <a:pPr>
              <a:spcBef>
                <a:spcPct val="50000"/>
              </a:spcBef>
            </a:pPr>
            <a:r>
              <a:rPr kumimoji="1" lang="zh-CN" altLang="en-US" sz="2400" b="1">
                <a:solidFill>
                  <a:schemeClr val="accent1"/>
                </a:solidFill>
                <a:latin typeface="Times New Roman" panose="02020603050405020304" pitchFamily="18" charset="0"/>
              </a:rPr>
              <a:t>计算平均</a:t>
            </a:r>
            <a:endParaRPr kumimoji="1" lang="zh-CN" altLang="en-US" sz="2400" b="1">
              <a:solidFill>
                <a:schemeClr val="accent1"/>
              </a:solidFill>
              <a:latin typeface="Times New Roman" panose="02020603050405020304" pitchFamily="18" charset="0"/>
            </a:endParaRPr>
          </a:p>
        </p:txBody>
      </p:sp>
      <p:sp>
        <p:nvSpPr>
          <p:cNvPr id="959502" name="Line 14"/>
          <p:cNvSpPr>
            <a:spLocks noChangeShapeType="1"/>
          </p:cNvSpPr>
          <p:nvPr/>
        </p:nvSpPr>
        <p:spPr bwMode="auto">
          <a:xfrm>
            <a:off x="2209800" y="3673475"/>
            <a:ext cx="0" cy="609600"/>
          </a:xfrm>
          <a:prstGeom prst="line">
            <a:avLst/>
          </a:prstGeom>
          <a:noFill/>
          <a:ln w="19050">
            <a:solidFill>
              <a:schemeClr val="tx1"/>
            </a:solidFill>
            <a:round/>
            <a:tailEnd type="triangle" w="med" len="med"/>
          </a:ln>
          <a:effectLst/>
        </p:spPr>
        <p:txBody>
          <a:bodyPr wrap="none"/>
          <a:lstStyle/>
          <a:p>
            <a:endParaRPr lang="zh-CN" altLang="en-US"/>
          </a:p>
        </p:txBody>
      </p:sp>
      <p:sp>
        <p:nvSpPr>
          <p:cNvPr id="959503" name="Text Box 15"/>
          <p:cNvSpPr txBox="1">
            <a:spLocks noChangeArrowheads="1"/>
          </p:cNvSpPr>
          <p:nvPr/>
        </p:nvSpPr>
        <p:spPr bwMode="auto">
          <a:xfrm>
            <a:off x="1524000" y="4267200"/>
            <a:ext cx="1600200" cy="457200"/>
          </a:xfrm>
          <a:prstGeom prst="rect">
            <a:avLst/>
          </a:prstGeom>
          <a:solidFill>
            <a:schemeClr val="tx2"/>
          </a:solidFill>
          <a:ln w="9525" algn="ctr">
            <a:noFill/>
            <a:miter lim="800000"/>
          </a:ln>
          <a:effectLst/>
        </p:spPr>
        <p:txBody>
          <a:bodyPr>
            <a:spAutoFit/>
          </a:bodyPr>
          <a:lstStyle/>
          <a:p>
            <a:pPr>
              <a:spcBef>
                <a:spcPct val="50000"/>
              </a:spcBef>
            </a:pPr>
            <a:r>
              <a:rPr kumimoji="1" lang="zh-CN" altLang="en-US" sz="2400" b="1">
                <a:solidFill>
                  <a:schemeClr val="accent1"/>
                </a:solidFill>
                <a:latin typeface="Times New Roman" panose="02020603050405020304" pitchFamily="18" charset="0"/>
              </a:rPr>
              <a:t>输出结果</a:t>
            </a:r>
            <a:endParaRPr kumimoji="1" lang="zh-CN" altLang="en-US" sz="2400" b="1">
              <a:solidFill>
                <a:schemeClr val="accent1"/>
              </a:solidFill>
              <a:latin typeface="Times New Roman" panose="02020603050405020304" pitchFamily="18" charset="0"/>
            </a:endParaRPr>
          </a:p>
        </p:txBody>
      </p:sp>
      <p:sp>
        <p:nvSpPr>
          <p:cNvPr id="959508" name="Rectangle 20"/>
          <p:cNvSpPr>
            <a:spLocks noChangeArrowheads="1"/>
          </p:cNvSpPr>
          <p:nvPr/>
        </p:nvSpPr>
        <p:spPr bwMode="auto">
          <a:xfrm>
            <a:off x="990600" y="1752600"/>
            <a:ext cx="2438400" cy="3276600"/>
          </a:xfrm>
          <a:prstGeom prst="rect">
            <a:avLst/>
          </a:prstGeom>
          <a:noFill/>
          <a:ln w="38100">
            <a:solidFill>
              <a:schemeClr val="tx1"/>
            </a:solidFill>
            <a:prstDash val="dash"/>
            <a:miter lim="800000"/>
          </a:ln>
          <a:effectLst/>
        </p:spPr>
        <p:txBody>
          <a:bodyPr wrap="none" anchor="ctr"/>
          <a:lstStyle/>
          <a:p>
            <a:pPr algn="ctr"/>
            <a:endParaRPr lang="zh-CN" altLang="zh-CN"/>
          </a:p>
        </p:txBody>
      </p:sp>
      <p:sp>
        <p:nvSpPr>
          <p:cNvPr id="959509" name="Rectangle 21"/>
          <p:cNvSpPr>
            <a:spLocks noChangeArrowheads="1"/>
          </p:cNvSpPr>
          <p:nvPr/>
        </p:nvSpPr>
        <p:spPr bwMode="auto">
          <a:xfrm>
            <a:off x="3048000" y="381000"/>
            <a:ext cx="2286000" cy="533400"/>
          </a:xfrm>
          <a:prstGeom prst="rect">
            <a:avLst/>
          </a:prstGeom>
          <a:solidFill>
            <a:schemeClr val="accent1"/>
          </a:solidFill>
          <a:ln w="9525" algn="ctr">
            <a:solidFill>
              <a:schemeClr val="tx1"/>
            </a:solidFill>
            <a:miter lim="800000"/>
          </a:ln>
          <a:effectLst/>
        </p:spPr>
        <p:txBody>
          <a:bodyPr wrap="none" anchor="ctr"/>
          <a:lstStyle/>
          <a:p>
            <a:pPr algn="ctr"/>
            <a:r>
              <a:rPr kumimoji="1" lang="zh-CN" altLang="en-US" sz="2400" b="1">
                <a:latin typeface="Times New Roman" panose="02020603050405020304" pitchFamily="18" charset="0"/>
              </a:rPr>
              <a:t>模块</a:t>
            </a:r>
            <a:r>
              <a:rPr kumimoji="1" lang="en-US" altLang="zh-CN" sz="2400" b="1">
                <a:latin typeface="Times New Roman" panose="02020603050405020304" pitchFamily="18" charset="0"/>
              </a:rPr>
              <a:t>A</a:t>
            </a:r>
            <a:endParaRPr kumimoji="1" lang="en-US" altLang="zh-CN" sz="2400" b="1">
              <a:latin typeface="Times New Roman" panose="02020603050405020304" pitchFamily="18" charset="0"/>
            </a:endParaRPr>
          </a:p>
        </p:txBody>
      </p:sp>
      <p:sp>
        <p:nvSpPr>
          <p:cNvPr id="959511" name="Text Box 23"/>
          <p:cNvSpPr txBox="1">
            <a:spLocks noChangeArrowheads="1"/>
          </p:cNvSpPr>
          <p:nvPr/>
        </p:nvSpPr>
        <p:spPr bwMode="auto">
          <a:xfrm>
            <a:off x="4953000" y="2149475"/>
            <a:ext cx="1447800" cy="457200"/>
          </a:xfrm>
          <a:prstGeom prst="rect">
            <a:avLst/>
          </a:prstGeom>
          <a:solidFill>
            <a:schemeClr val="tx2"/>
          </a:solidFill>
          <a:ln w="9525">
            <a:noFill/>
            <a:miter lim="800000"/>
          </a:ln>
          <a:effectLst/>
        </p:spPr>
        <p:txBody>
          <a:bodyPr>
            <a:spAutoFit/>
          </a:bodyPr>
          <a:lstStyle/>
          <a:p>
            <a:pPr>
              <a:spcBef>
                <a:spcPct val="50000"/>
              </a:spcBef>
            </a:pPr>
            <a:r>
              <a:rPr kumimoji="1" lang="zh-CN" altLang="en-US" sz="2400" b="1">
                <a:solidFill>
                  <a:schemeClr val="accent1"/>
                </a:solidFill>
                <a:latin typeface="Times New Roman" panose="02020603050405020304" pitchFamily="18" charset="0"/>
              </a:rPr>
              <a:t>读入分数</a:t>
            </a:r>
            <a:endParaRPr kumimoji="1" lang="zh-CN" altLang="en-US" sz="2400" b="1">
              <a:solidFill>
                <a:schemeClr val="accent1"/>
              </a:solidFill>
              <a:latin typeface="Times New Roman" panose="02020603050405020304" pitchFamily="18" charset="0"/>
            </a:endParaRPr>
          </a:p>
        </p:txBody>
      </p:sp>
      <p:sp>
        <p:nvSpPr>
          <p:cNvPr id="959512" name="Line 24"/>
          <p:cNvSpPr>
            <a:spLocks noChangeShapeType="1"/>
          </p:cNvSpPr>
          <p:nvPr/>
        </p:nvSpPr>
        <p:spPr bwMode="auto">
          <a:xfrm>
            <a:off x="5638800" y="2606675"/>
            <a:ext cx="0" cy="685800"/>
          </a:xfrm>
          <a:prstGeom prst="line">
            <a:avLst/>
          </a:prstGeom>
          <a:noFill/>
          <a:ln w="19050">
            <a:solidFill>
              <a:schemeClr val="tx1"/>
            </a:solidFill>
            <a:round/>
            <a:tailEnd type="triangle" w="med" len="med"/>
          </a:ln>
          <a:effectLst/>
        </p:spPr>
        <p:txBody>
          <a:bodyPr wrap="none"/>
          <a:lstStyle/>
          <a:p>
            <a:endParaRPr lang="zh-CN" altLang="en-US"/>
          </a:p>
        </p:txBody>
      </p:sp>
      <p:sp>
        <p:nvSpPr>
          <p:cNvPr id="959514" name="Line 26"/>
          <p:cNvSpPr>
            <a:spLocks noChangeShapeType="1"/>
          </p:cNvSpPr>
          <p:nvPr/>
        </p:nvSpPr>
        <p:spPr bwMode="auto">
          <a:xfrm>
            <a:off x="5638800" y="3749675"/>
            <a:ext cx="0" cy="609600"/>
          </a:xfrm>
          <a:prstGeom prst="line">
            <a:avLst/>
          </a:prstGeom>
          <a:noFill/>
          <a:ln w="19050">
            <a:solidFill>
              <a:schemeClr val="tx1"/>
            </a:solidFill>
            <a:round/>
            <a:tailEnd type="triangle" w="med" len="med"/>
          </a:ln>
          <a:effectLst/>
        </p:spPr>
        <p:txBody>
          <a:bodyPr wrap="none"/>
          <a:lstStyle/>
          <a:p>
            <a:endParaRPr lang="zh-CN" altLang="en-US"/>
          </a:p>
        </p:txBody>
      </p:sp>
      <p:sp>
        <p:nvSpPr>
          <p:cNvPr id="959515" name="Text Box 27"/>
          <p:cNvSpPr txBox="1">
            <a:spLocks noChangeArrowheads="1"/>
          </p:cNvSpPr>
          <p:nvPr/>
        </p:nvSpPr>
        <p:spPr bwMode="auto">
          <a:xfrm>
            <a:off x="4953000" y="4343400"/>
            <a:ext cx="1600200" cy="457200"/>
          </a:xfrm>
          <a:prstGeom prst="rect">
            <a:avLst/>
          </a:prstGeom>
          <a:solidFill>
            <a:schemeClr val="tx2"/>
          </a:solidFill>
          <a:ln w="9525" algn="ctr">
            <a:noFill/>
            <a:miter lim="800000"/>
          </a:ln>
          <a:effectLst/>
        </p:spPr>
        <p:txBody>
          <a:bodyPr>
            <a:spAutoFit/>
          </a:bodyPr>
          <a:lstStyle/>
          <a:p>
            <a:pPr>
              <a:spcBef>
                <a:spcPct val="50000"/>
              </a:spcBef>
            </a:pPr>
            <a:r>
              <a:rPr kumimoji="1" lang="zh-CN" altLang="en-US" sz="2400" b="1">
                <a:solidFill>
                  <a:schemeClr val="accent1"/>
                </a:solidFill>
                <a:latin typeface="Times New Roman" panose="02020603050405020304" pitchFamily="18" charset="0"/>
              </a:rPr>
              <a:t>输出结果</a:t>
            </a:r>
            <a:endParaRPr kumimoji="1" lang="zh-CN" altLang="en-US" sz="2400" b="1">
              <a:solidFill>
                <a:schemeClr val="accent1"/>
              </a:solidFill>
              <a:latin typeface="Times New Roman" panose="02020603050405020304" pitchFamily="18" charset="0"/>
            </a:endParaRPr>
          </a:p>
        </p:txBody>
      </p:sp>
      <p:sp>
        <p:nvSpPr>
          <p:cNvPr id="959516" name="Rectangle 28"/>
          <p:cNvSpPr>
            <a:spLocks noChangeArrowheads="1"/>
          </p:cNvSpPr>
          <p:nvPr/>
        </p:nvSpPr>
        <p:spPr bwMode="auto">
          <a:xfrm>
            <a:off x="4419600" y="1828800"/>
            <a:ext cx="2438400" cy="3276600"/>
          </a:xfrm>
          <a:prstGeom prst="rect">
            <a:avLst/>
          </a:prstGeom>
          <a:noFill/>
          <a:ln w="38100">
            <a:solidFill>
              <a:schemeClr val="tx1"/>
            </a:solidFill>
            <a:prstDash val="dash"/>
            <a:miter lim="800000"/>
          </a:ln>
          <a:effectLst/>
        </p:spPr>
        <p:txBody>
          <a:bodyPr wrap="none" anchor="ctr"/>
          <a:lstStyle/>
          <a:p>
            <a:pPr algn="ctr"/>
            <a:endParaRPr lang="zh-CN" altLang="zh-CN"/>
          </a:p>
        </p:txBody>
      </p:sp>
      <p:sp>
        <p:nvSpPr>
          <p:cNvPr id="959517" name="Line 29"/>
          <p:cNvSpPr>
            <a:spLocks noChangeShapeType="1"/>
          </p:cNvSpPr>
          <p:nvPr/>
        </p:nvSpPr>
        <p:spPr bwMode="auto">
          <a:xfrm>
            <a:off x="4114800" y="914400"/>
            <a:ext cx="1524000" cy="914400"/>
          </a:xfrm>
          <a:prstGeom prst="line">
            <a:avLst/>
          </a:prstGeom>
          <a:noFill/>
          <a:ln w="19050">
            <a:solidFill>
              <a:schemeClr val="tx1"/>
            </a:solidFill>
            <a:round/>
            <a:tailEnd type="triangle" w="med" len="med"/>
          </a:ln>
          <a:effectLst/>
        </p:spPr>
        <p:txBody>
          <a:bodyPr wrap="none"/>
          <a:lstStyle/>
          <a:p>
            <a:endParaRPr lang="zh-CN" altLang="en-US"/>
          </a:p>
        </p:txBody>
      </p:sp>
      <p:sp>
        <p:nvSpPr>
          <p:cNvPr id="959518" name="Rectangle 30"/>
          <p:cNvSpPr>
            <a:spLocks noChangeArrowheads="1"/>
          </p:cNvSpPr>
          <p:nvPr/>
        </p:nvSpPr>
        <p:spPr bwMode="auto">
          <a:xfrm>
            <a:off x="5257800" y="5410200"/>
            <a:ext cx="3581400" cy="1074738"/>
          </a:xfrm>
          <a:prstGeom prst="rect">
            <a:avLst/>
          </a:prstGeom>
          <a:solidFill>
            <a:srgbClr val="0000FF"/>
          </a:solidFill>
          <a:ln w="9525" algn="ctr">
            <a:noFill/>
            <a:miter lim="800000"/>
          </a:ln>
          <a:effectLst/>
        </p:spPr>
        <p:txBody>
          <a:bodyPr>
            <a:spAutoFit/>
          </a:bodyPr>
          <a:lstStyle/>
          <a:p>
            <a:pPr algn="ctr">
              <a:spcBef>
                <a:spcPct val="30000"/>
              </a:spcBef>
            </a:pPr>
            <a:r>
              <a:rPr lang="zh-CN" altLang="en-US" sz="2800" b="1">
                <a:solidFill>
                  <a:srgbClr val="FFFFFF"/>
                </a:solidFill>
                <a:ea typeface="黑体" panose="02010609060101010101" charset="-122"/>
              </a:rPr>
              <a:t>分解</a:t>
            </a:r>
            <a:endParaRPr lang="zh-CN" altLang="en-US" sz="2800" b="1">
              <a:solidFill>
                <a:srgbClr val="FFFFFF"/>
              </a:solidFill>
              <a:ea typeface="黑体" panose="02010609060101010101" charset="-122"/>
            </a:endParaRPr>
          </a:p>
          <a:p>
            <a:pPr algn="ctr">
              <a:spcBef>
                <a:spcPct val="30000"/>
              </a:spcBef>
            </a:pPr>
            <a:r>
              <a:rPr lang="zh-CN" altLang="en-US" sz="2800" b="1">
                <a:solidFill>
                  <a:srgbClr val="FFFFFF"/>
                </a:solidFill>
                <a:ea typeface="黑体" panose="02010609060101010101" charset="-122"/>
              </a:rPr>
              <a:t>减少控制信息的传递</a:t>
            </a:r>
            <a:endParaRPr lang="zh-CN" altLang="en-US" sz="2800" b="1">
              <a:solidFill>
                <a:srgbClr val="FFFFFF"/>
              </a:solidFill>
              <a:ea typeface="黑体" panose="02010609060101010101" charset="-122"/>
            </a:endParaRPr>
          </a:p>
        </p:txBody>
      </p:sp>
    </p:spTree>
  </p:cSld>
  <p:clrMapOvr>
    <a:masterClrMapping/>
  </p:clrMapOvr>
  <p:transition>
    <p:zoom/>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日期占位符 3"/>
          <p:cNvSpPr>
            <a:spLocks noGrp="1"/>
          </p:cNvSpPr>
          <p:nvPr>
            <p:ph type="dt" sz="half" idx="10"/>
          </p:nvPr>
        </p:nvSpPr>
        <p:spPr/>
        <p:txBody>
          <a:bodyPr/>
          <a:lstStyle/>
          <a:p>
            <a:fld id="{44233AAB-77DD-419B-A92B-1BD82BA680B4}" type="datetime1">
              <a:rPr lang="zh-CN" altLang="en-US"/>
            </a:fld>
            <a:endParaRPr lang="en-US" altLang="zh-CN"/>
          </a:p>
        </p:txBody>
      </p:sp>
      <p:sp>
        <p:nvSpPr>
          <p:cNvPr id="19" name="灯片编号占位符 5"/>
          <p:cNvSpPr>
            <a:spLocks noGrp="1"/>
          </p:cNvSpPr>
          <p:nvPr>
            <p:ph type="sldNum" sz="quarter" idx="12"/>
          </p:nvPr>
        </p:nvSpPr>
        <p:spPr/>
        <p:txBody>
          <a:bodyPr/>
          <a:lstStyle/>
          <a:p>
            <a:fld id="{3445FD66-10F2-43B0-BE2F-6CB2B5C87F46}" type="slidenum">
              <a:rPr lang="en-US" altLang="zh-CN"/>
            </a:fld>
            <a:endParaRPr lang="en-US" altLang="zh-CN"/>
          </a:p>
        </p:txBody>
      </p:sp>
      <p:sp>
        <p:nvSpPr>
          <p:cNvPr id="931842" name="Text Box 2"/>
          <p:cNvSpPr txBox="1">
            <a:spLocks noChangeArrowheads="1"/>
          </p:cNvSpPr>
          <p:nvPr/>
        </p:nvSpPr>
        <p:spPr bwMode="auto">
          <a:xfrm>
            <a:off x="381000" y="228600"/>
            <a:ext cx="8763000" cy="1077218"/>
          </a:xfrm>
          <a:prstGeom prst="rect">
            <a:avLst/>
          </a:prstGeom>
          <a:solidFill>
            <a:srgbClr val="0000FF"/>
          </a:solidFill>
          <a:ln w="9525">
            <a:noFill/>
            <a:miter lim="800000"/>
          </a:ln>
          <a:effectLst/>
        </p:spPr>
        <p:txBody>
          <a:bodyPr>
            <a:spAutoFit/>
          </a:bodyPr>
          <a:lstStyle/>
          <a:p>
            <a:r>
              <a:rPr kumimoji="1" lang="en-US" altLang="zh-CN" sz="3200" b="1" dirty="0">
                <a:latin typeface="+mn-ea"/>
                <a:ea typeface="+mn-ea"/>
              </a:rPr>
              <a:t>5</a:t>
            </a:r>
            <a:r>
              <a:rPr kumimoji="1" lang="zh-CN" altLang="en-US" sz="3200" b="1" dirty="0">
                <a:latin typeface="+mn-ea"/>
                <a:ea typeface="+mn-ea"/>
              </a:rPr>
              <a:t>）通信内聚：</a:t>
            </a:r>
            <a:r>
              <a:rPr kumimoji="1" lang="zh-CN" altLang="en-US" sz="3200" b="1" dirty="0">
                <a:solidFill>
                  <a:srgbClr val="FFFFFF"/>
                </a:solidFill>
                <a:latin typeface="+mn-ea"/>
                <a:ea typeface="+mn-ea"/>
              </a:rPr>
              <a:t>模块内使用了同一组输入数据，</a:t>
            </a:r>
            <a:endParaRPr kumimoji="1" lang="zh-CN" altLang="en-US" sz="3200" b="1" dirty="0">
              <a:solidFill>
                <a:srgbClr val="FFFFFF"/>
              </a:solidFill>
              <a:latin typeface="+mn-ea"/>
              <a:ea typeface="+mn-ea"/>
            </a:endParaRPr>
          </a:p>
          <a:p>
            <a:r>
              <a:rPr kumimoji="1" lang="zh-CN" altLang="en-US" sz="3200" b="1" dirty="0">
                <a:solidFill>
                  <a:srgbClr val="FFFFFF"/>
                </a:solidFill>
                <a:latin typeface="+mn-ea"/>
                <a:ea typeface="+mn-ea"/>
              </a:rPr>
              <a:t>             </a:t>
            </a:r>
            <a:r>
              <a:rPr kumimoji="1" lang="zh-CN" altLang="en-US" sz="3200" b="1" dirty="0" smtClean="0">
                <a:solidFill>
                  <a:srgbClr val="FFFFFF"/>
                </a:solidFill>
                <a:latin typeface="+mn-ea"/>
                <a:ea typeface="+mn-ea"/>
              </a:rPr>
              <a:t>或</a:t>
            </a:r>
            <a:r>
              <a:rPr kumimoji="1" lang="zh-CN" altLang="en-US" sz="3200" b="1" dirty="0">
                <a:solidFill>
                  <a:srgbClr val="FFFFFF"/>
                </a:solidFill>
                <a:latin typeface="+mn-ea"/>
                <a:ea typeface="+mn-ea"/>
              </a:rPr>
              <a:t>产生同一组的输出结果。</a:t>
            </a:r>
            <a:endParaRPr kumimoji="1" lang="zh-CN" altLang="en-US" sz="3200" b="1" dirty="0">
              <a:latin typeface="+mn-ea"/>
              <a:ea typeface="+mn-ea"/>
            </a:endParaRPr>
          </a:p>
        </p:txBody>
      </p:sp>
      <p:sp>
        <p:nvSpPr>
          <p:cNvPr id="931843" name="Rectangle 3"/>
          <p:cNvSpPr>
            <a:spLocks noChangeArrowheads="1"/>
          </p:cNvSpPr>
          <p:nvPr/>
        </p:nvSpPr>
        <p:spPr bwMode="auto">
          <a:xfrm>
            <a:off x="457200" y="2362200"/>
            <a:ext cx="1676400" cy="914400"/>
          </a:xfrm>
          <a:prstGeom prst="rect">
            <a:avLst/>
          </a:prstGeom>
          <a:solidFill>
            <a:schemeClr val="accent1"/>
          </a:solidFill>
          <a:ln w="9525" algn="ctr">
            <a:solidFill>
              <a:schemeClr val="tx1"/>
            </a:solidFill>
            <a:miter lim="800000"/>
          </a:ln>
          <a:effectLst/>
        </p:spPr>
        <p:txBody>
          <a:bodyPr wrap="none" anchor="ctr"/>
          <a:lstStyle/>
          <a:p>
            <a:pPr algn="ctr"/>
            <a:r>
              <a:rPr kumimoji="1" lang="zh-CN" altLang="en-US" sz="2400" b="1">
                <a:latin typeface="Times New Roman" panose="02020603050405020304" pitchFamily="18" charset="0"/>
              </a:rPr>
              <a:t>新增</a:t>
            </a:r>
            <a:endParaRPr kumimoji="1" lang="zh-CN" altLang="en-US" sz="2400" b="1">
              <a:latin typeface="Times New Roman" panose="02020603050405020304" pitchFamily="18" charset="0"/>
            </a:endParaRPr>
          </a:p>
        </p:txBody>
      </p:sp>
      <p:sp>
        <p:nvSpPr>
          <p:cNvPr id="931844" name="Rectangle 4"/>
          <p:cNvSpPr>
            <a:spLocks noChangeArrowheads="1"/>
          </p:cNvSpPr>
          <p:nvPr/>
        </p:nvSpPr>
        <p:spPr bwMode="auto">
          <a:xfrm>
            <a:off x="2667000" y="2362200"/>
            <a:ext cx="1676400" cy="914400"/>
          </a:xfrm>
          <a:prstGeom prst="rect">
            <a:avLst/>
          </a:prstGeom>
          <a:solidFill>
            <a:schemeClr val="accent1"/>
          </a:solidFill>
          <a:ln w="9525" algn="ctr">
            <a:solidFill>
              <a:schemeClr val="tx1"/>
            </a:solidFill>
            <a:miter lim="800000"/>
          </a:ln>
          <a:effectLst/>
        </p:spPr>
        <p:txBody>
          <a:bodyPr wrap="none" anchor="ctr"/>
          <a:lstStyle/>
          <a:p>
            <a:pPr algn="ctr"/>
            <a:r>
              <a:rPr kumimoji="1" lang="zh-CN" altLang="en-US" sz="2400" b="1">
                <a:latin typeface="Times New Roman" panose="02020603050405020304" pitchFamily="18" charset="0"/>
              </a:rPr>
              <a:t>查找</a:t>
            </a:r>
            <a:endParaRPr kumimoji="1" lang="zh-CN" altLang="en-US" sz="2400" b="1">
              <a:latin typeface="Times New Roman" panose="02020603050405020304" pitchFamily="18" charset="0"/>
            </a:endParaRPr>
          </a:p>
        </p:txBody>
      </p:sp>
      <p:sp>
        <p:nvSpPr>
          <p:cNvPr id="931845" name="Rectangle 5"/>
          <p:cNvSpPr>
            <a:spLocks noChangeArrowheads="1"/>
          </p:cNvSpPr>
          <p:nvPr/>
        </p:nvSpPr>
        <p:spPr bwMode="auto">
          <a:xfrm>
            <a:off x="5029200" y="2362200"/>
            <a:ext cx="1676400" cy="914400"/>
          </a:xfrm>
          <a:prstGeom prst="rect">
            <a:avLst/>
          </a:prstGeom>
          <a:solidFill>
            <a:schemeClr val="accent1"/>
          </a:solidFill>
          <a:ln w="9525" algn="ctr">
            <a:solidFill>
              <a:schemeClr val="tx1"/>
            </a:solidFill>
            <a:miter lim="800000"/>
          </a:ln>
          <a:effectLst/>
        </p:spPr>
        <p:txBody>
          <a:bodyPr wrap="none" anchor="ctr"/>
          <a:lstStyle/>
          <a:p>
            <a:pPr algn="ctr"/>
            <a:r>
              <a:rPr kumimoji="1" lang="zh-CN" altLang="en-US" sz="2400" b="1">
                <a:latin typeface="Times New Roman" panose="02020603050405020304" pitchFamily="18" charset="0"/>
              </a:rPr>
              <a:t>删除</a:t>
            </a:r>
            <a:endParaRPr kumimoji="1" lang="zh-CN" altLang="en-US" sz="2400" b="1">
              <a:latin typeface="Times New Roman" panose="02020603050405020304" pitchFamily="18" charset="0"/>
            </a:endParaRPr>
          </a:p>
        </p:txBody>
      </p:sp>
      <p:sp>
        <p:nvSpPr>
          <p:cNvPr id="931846" name="Rectangle 6"/>
          <p:cNvSpPr>
            <a:spLocks noChangeArrowheads="1"/>
          </p:cNvSpPr>
          <p:nvPr/>
        </p:nvSpPr>
        <p:spPr bwMode="auto">
          <a:xfrm>
            <a:off x="7315200" y="2362200"/>
            <a:ext cx="1676400" cy="914400"/>
          </a:xfrm>
          <a:prstGeom prst="rect">
            <a:avLst/>
          </a:prstGeom>
          <a:solidFill>
            <a:schemeClr val="accent1"/>
          </a:solidFill>
          <a:ln w="9525" algn="ctr">
            <a:solidFill>
              <a:schemeClr val="tx1"/>
            </a:solidFill>
            <a:miter lim="800000"/>
          </a:ln>
          <a:effectLst/>
        </p:spPr>
        <p:txBody>
          <a:bodyPr wrap="none" anchor="ctr"/>
          <a:lstStyle/>
          <a:p>
            <a:pPr algn="ctr"/>
            <a:r>
              <a:rPr kumimoji="1" lang="zh-CN" altLang="en-US" sz="2400" b="1">
                <a:latin typeface="Times New Roman" panose="02020603050405020304" pitchFamily="18" charset="0"/>
              </a:rPr>
              <a:t>修改</a:t>
            </a:r>
            <a:endParaRPr kumimoji="1" lang="zh-CN" altLang="en-US" sz="2400" b="1">
              <a:latin typeface="Times New Roman" panose="02020603050405020304" pitchFamily="18" charset="0"/>
            </a:endParaRPr>
          </a:p>
        </p:txBody>
      </p:sp>
      <p:pic>
        <p:nvPicPr>
          <p:cNvPr id="931847" name="Picture 7"/>
          <p:cNvPicPr>
            <a:picLocks noChangeAspect="1" noChangeArrowheads="1"/>
          </p:cNvPicPr>
          <p:nvPr/>
        </p:nvPicPr>
        <p:blipFill>
          <a:blip r:embed="rId1" cstate="print"/>
          <a:srcRect l="8163" t="48221" r="13266" b="18713"/>
          <a:stretch>
            <a:fillRect/>
          </a:stretch>
        </p:blipFill>
        <p:spPr bwMode="auto">
          <a:xfrm>
            <a:off x="1676400" y="4343400"/>
            <a:ext cx="5867400" cy="1828800"/>
          </a:xfrm>
          <a:prstGeom prst="rect">
            <a:avLst/>
          </a:prstGeom>
          <a:noFill/>
          <a:ln w="9525">
            <a:noFill/>
            <a:miter lim="800000"/>
            <a:headEnd/>
            <a:tailEnd/>
          </a:ln>
        </p:spPr>
      </p:pic>
      <p:sp>
        <p:nvSpPr>
          <p:cNvPr id="931848" name="Line 8"/>
          <p:cNvSpPr>
            <a:spLocks noChangeShapeType="1"/>
          </p:cNvSpPr>
          <p:nvPr/>
        </p:nvSpPr>
        <p:spPr bwMode="auto">
          <a:xfrm>
            <a:off x="1371600" y="3276600"/>
            <a:ext cx="3048000" cy="1066800"/>
          </a:xfrm>
          <a:prstGeom prst="line">
            <a:avLst/>
          </a:prstGeom>
          <a:noFill/>
          <a:ln w="76200">
            <a:solidFill>
              <a:srgbClr val="FFFFFF"/>
            </a:solidFill>
            <a:round/>
            <a:tailEnd type="triangle" w="med" len="med"/>
          </a:ln>
          <a:effectLst/>
        </p:spPr>
        <p:txBody>
          <a:bodyPr>
            <a:spAutoFit/>
          </a:bodyPr>
          <a:lstStyle/>
          <a:p>
            <a:endParaRPr lang="zh-CN" altLang="en-US"/>
          </a:p>
        </p:txBody>
      </p:sp>
      <p:sp>
        <p:nvSpPr>
          <p:cNvPr id="931849" name="Line 9"/>
          <p:cNvSpPr>
            <a:spLocks noChangeShapeType="1"/>
          </p:cNvSpPr>
          <p:nvPr/>
        </p:nvSpPr>
        <p:spPr bwMode="auto">
          <a:xfrm flipH="1">
            <a:off x="4495800" y="3276600"/>
            <a:ext cx="1447800" cy="1066800"/>
          </a:xfrm>
          <a:prstGeom prst="line">
            <a:avLst/>
          </a:prstGeom>
          <a:noFill/>
          <a:ln w="76200">
            <a:solidFill>
              <a:srgbClr val="FFFFFF"/>
            </a:solidFill>
            <a:round/>
            <a:tailEnd type="triangle" w="med" len="med"/>
          </a:ln>
          <a:effectLst/>
        </p:spPr>
        <p:txBody>
          <a:bodyPr>
            <a:spAutoFit/>
          </a:bodyPr>
          <a:lstStyle/>
          <a:p>
            <a:endParaRPr lang="zh-CN" altLang="en-US"/>
          </a:p>
        </p:txBody>
      </p:sp>
      <p:sp>
        <p:nvSpPr>
          <p:cNvPr id="931850" name="Line 10"/>
          <p:cNvSpPr>
            <a:spLocks noChangeShapeType="1"/>
          </p:cNvSpPr>
          <p:nvPr/>
        </p:nvSpPr>
        <p:spPr bwMode="auto">
          <a:xfrm flipH="1">
            <a:off x="5562600" y="3276600"/>
            <a:ext cx="2743200" cy="1066800"/>
          </a:xfrm>
          <a:prstGeom prst="line">
            <a:avLst/>
          </a:prstGeom>
          <a:noFill/>
          <a:ln w="76200">
            <a:solidFill>
              <a:srgbClr val="FFFFFF"/>
            </a:solidFill>
            <a:round/>
            <a:tailEnd type="triangle" w="med" len="med"/>
          </a:ln>
          <a:effectLst/>
        </p:spPr>
        <p:txBody>
          <a:bodyPr>
            <a:spAutoFit/>
          </a:bodyPr>
          <a:lstStyle/>
          <a:p>
            <a:endParaRPr lang="zh-CN" altLang="en-US"/>
          </a:p>
        </p:txBody>
      </p:sp>
      <p:sp>
        <p:nvSpPr>
          <p:cNvPr id="931851" name="Line 11"/>
          <p:cNvSpPr>
            <a:spLocks noChangeShapeType="1"/>
          </p:cNvSpPr>
          <p:nvPr/>
        </p:nvSpPr>
        <p:spPr bwMode="auto">
          <a:xfrm flipH="1" flipV="1">
            <a:off x="3733800" y="3352800"/>
            <a:ext cx="685800" cy="762000"/>
          </a:xfrm>
          <a:prstGeom prst="line">
            <a:avLst/>
          </a:prstGeom>
          <a:noFill/>
          <a:ln w="76200">
            <a:solidFill>
              <a:srgbClr val="FFFFFF"/>
            </a:solidFill>
            <a:round/>
            <a:tailEnd type="triangle" w="med" len="med"/>
          </a:ln>
          <a:effectLst/>
        </p:spPr>
        <p:txBody>
          <a:bodyPr>
            <a:spAutoFit/>
          </a:bodyPr>
          <a:lstStyle/>
          <a:p>
            <a:endParaRPr lang="zh-CN" altLang="en-US"/>
          </a:p>
        </p:txBody>
      </p:sp>
      <p:sp>
        <p:nvSpPr>
          <p:cNvPr id="931852" name="Rectangle 12"/>
          <p:cNvSpPr>
            <a:spLocks noChangeArrowheads="1"/>
          </p:cNvSpPr>
          <p:nvPr/>
        </p:nvSpPr>
        <p:spPr bwMode="auto">
          <a:xfrm>
            <a:off x="3657600" y="1524000"/>
            <a:ext cx="1816100" cy="579438"/>
          </a:xfrm>
          <a:prstGeom prst="rect">
            <a:avLst/>
          </a:prstGeom>
          <a:noFill/>
          <a:ln w="9525" algn="ctr">
            <a:noFill/>
            <a:miter lim="800000"/>
          </a:ln>
          <a:effectLst/>
        </p:spPr>
        <p:txBody>
          <a:bodyPr wrap="none">
            <a:spAutoFit/>
          </a:bodyPr>
          <a:lstStyle/>
          <a:p>
            <a:pPr>
              <a:spcBef>
                <a:spcPct val="30000"/>
              </a:spcBef>
            </a:pPr>
            <a:r>
              <a:rPr lang="zh-CN" altLang="en-US" sz="3200" b="1">
                <a:ea typeface="黑体" panose="02010609060101010101" charset="-122"/>
              </a:rPr>
              <a:t>公共耦合</a:t>
            </a:r>
            <a:endParaRPr lang="zh-CN" altLang="en-US" sz="3200" b="1">
              <a:ea typeface="黑体" panose="02010609060101010101" charset="-122"/>
            </a:endParaRPr>
          </a:p>
        </p:txBody>
      </p:sp>
      <p:sp>
        <p:nvSpPr>
          <p:cNvPr id="931853" name="Rectangle 13"/>
          <p:cNvSpPr>
            <a:spLocks noChangeArrowheads="1"/>
          </p:cNvSpPr>
          <p:nvPr/>
        </p:nvSpPr>
        <p:spPr bwMode="auto">
          <a:xfrm>
            <a:off x="5257800" y="5410200"/>
            <a:ext cx="3581400" cy="1074738"/>
          </a:xfrm>
          <a:prstGeom prst="rect">
            <a:avLst/>
          </a:prstGeom>
          <a:solidFill>
            <a:srgbClr val="0000FF"/>
          </a:solidFill>
          <a:ln w="9525" algn="ctr">
            <a:noFill/>
            <a:miter lim="800000"/>
          </a:ln>
          <a:effectLst/>
        </p:spPr>
        <p:txBody>
          <a:bodyPr>
            <a:spAutoFit/>
          </a:bodyPr>
          <a:lstStyle/>
          <a:p>
            <a:pPr algn="ctr">
              <a:spcBef>
                <a:spcPct val="30000"/>
              </a:spcBef>
            </a:pPr>
            <a:r>
              <a:rPr lang="zh-CN" altLang="en-US" sz="2800" b="1">
                <a:solidFill>
                  <a:srgbClr val="FFFFFF"/>
                </a:solidFill>
                <a:ea typeface="黑体" panose="02010609060101010101" charset="-122"/>
              </a:rPr>
              <a:t>合并</a:t>
            </a:r>
            <a:endParaRPr lang="zh-CN" altLang="en-US" sz="2800" b="1">
              <a:solidFill>
                <a:srgbClr val="FFFFFF"/>
              </a:solidFill>
              <a:ea typeface="黑体" panose="02010609060101010101" charset="-122"/>
            </a:endParaRPr>
          </a:p>
          <a:p>
            <a:pPr algn="ctr">
              <a:spcBef>
                <a:spcPct val="30000"/>
              </a:spcBef>
            </a:pPr>
            <a:r>
              <a:rPr lang="zh-CN" altLang="en-US" sz="2800" b="1">
                <a:solidFill>
                  <a:srgbClr val="FFFFFF"/>
                </a:solidFill>
                <a:ea typeface="黑体" panose="02010609060101010101" charset="-122"/>
              </a:rPr>
              <a:t>减少全局数据的引用</a:t>
            </a:r>
            <a:endParaRPr lang="zh-CN" altLang="en-US" sz="2800" b="1">
              <a:solidFill>
                <a:srgbClr val="FFFFFF"/>
              </a:solidFill>
              <a:ea typeface="黑体" panose="02010609060101010101" charset="-122"/>
            </a:endParaRPr>
          </a:p>
        </p:txBody>
      </p:sp>
    </p:spTree>
  </p:cSld>
  <p:clrMapOvr>
    <a:masterClrMapping/>
  </p:clrMapOvr>
  <p:transition>
    <p:zoom dir="in"/>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日期占位符 3"/>
          <p:cNvSpPr>
            <a:spLocks noGrp="1"/>
          </p:cNvSpPr>
          <p:nvPr>
            <p:ph type="dt" sz="half" idx="10"/>
          </p:nvPr>
        </p:nvSpPr>
        <p:spPr/>
        <p:txBody>
          <a:bodyPr/>
          <a:lstStyle/>
          <a:p>
            <a:fld id="{44233AAB-77DD-419B-A92B-1BD82BA680B4}" type="datetime1">
              <a:rPr lang="zh-CN" altLang="en-US"/>
            </a:fld>
            <a:endParaRPr lang="en-US" altLang="zh-CN"/>
          </a:p>
        </p:txBody>
      </p:sp>
      <p:sp>
        <p:nvSpPr>
          <p:cNvPr id="19" name="灯片编号占位符 5"/>
          <p:cNvSpPr>
            <a:spLocks noGrp="1"/>
          </p:cNvSpPr>
          <p:nvPr>
            <p:ph type="sldNum" sz="quarter" idx="12"/>
          </p:nvPr>
        </p:nvSpPr>
        <p:spPr/>
        <p:txBody>
          <a:bodyPr/>
          <a:lstStyle/>
          <a:p>
            <a:fld id="{3445FD66-10F2-43B0-BE2F-6CB2B5C87F46}" type="slidenum">
              <a:rPr lang="en-US" altLang="zh-CN"/>
            </a:fld>
            <a:endParaRPr lang="en-US" altLang="zh-CN"/>
          </a:p>
        </p:txBody>
      </p:sp>
      <p:sp>
        <p:nvSpPr>
          <p:cNvPr id="931842" name="Text Box 2"/>
          <p:cNvSpPr txBox="1">
            <a:spLocks noChangeArrowheads="1"/>
          </p:cNvSpPr>
          <p:nvPr/>
        </p:nvSpPr>
        <p:spPr bwMode="auto">
          <a:xfrm>
            <a:off x="381000" y="228600"/>
            <a:ext cx="8763000" cy="1569660"/>
          </a:xfrm>
          <a:prstGeom prst="rect">
            <a:avLst/>
          </a:prstGeom>
          <a:solidFill>
            <a:srgbClr val="0000FF"/>
          </a:solidFill>
          <a:ln w="9525">
            <a:noFill/>
            <a:miter lim="800000"/>
          </a:ln>
          <a:effectLst/>
        </p:spPr>
        <p:txBody>
          <a:bodyPr>
            <a:spAutoFit/>
          </a:bodyPr>
          <a:lstStyle/>
          <a:p>
            <a:r>
              <a:rPr kumimoji="1" lang="en-US" altLang="zh-CN" sz="3200" b="1" dirty="0">
                <a:latin typeface="+mn-ea"/>
                <a:ea typeface="+mn-ea"/>
              </a:rPr>
              <a:t>5</a:t>
            </a:r>
            <a:r>
              <a:rPr kumimoji="1" lang="zh-CN" altLang="en-US" sz="3200" b="1" dirty="0">
                <a:latin typeface="+mn-ea"/>
                <a:ea typeface="+mn-ea"/>
              </a:rPr>
              <a:t>）通信内聚：</a:t>
            </a:r>
            <a:r>
              <a:rPr kumimoji="1" lang="zh-CN" altLang="en-US" sz="3200" b="1" dirty="0">
                <a:solidFill>
                  <a:srgbClr val="FFFFFF"/>
                </a:solidFill>
                <a:latin typeface="+mn-ea"/>
                <a:ea typeface="+mn-ea"/>
              </a:rPr>
              <a:t>模块内使用了同一组输入数据，</a:t>
            </a:r>
            <a:endParaRPr kumimoji="1" lang="zh-CN" altLang="en-US" sz="3200" b="1" dirty="0">
              <a:solidFill>
                <a:srgbClr val="FFFFFF"/>
              </a:solidFill>
              <a:latin typeface="+mn-ea"/>
              <a:ea typeface="+mn-ea"/>
            </a:endParaRPr>
          </a:p>
          <a:p>
            <a:r>
              <a:rPr kumimoji="1" lang="zh-CN" altLang="en-US" sz="3200" b="1" dirty="0">
                <a:solidFill>
                  <a:srgbClr val="FFFFFF"/>
                </a:solidFill>
                <a:latin typeface="+mn-ea"/>
                <a:ea typeface="+mn-ea"/>
              </a:rPr>
              <a:t>                          或产生同一组的输出结果。</a:t>
            </a:r>
            <a:endParaRPr kumimoji="1" lang="zh-CN" altLang="en-US" sz="3200" b="1" dirty="0">
              <a:latin typeface="+mn-ea"/>
              <a:ea typeface="+mn-ea"/>
            </a:endParaRPr>
          </a:p>
        </p:txBody>
      </p:sp>
      <p:sp>
        <p:nvSpPr>
          <p:cNvPr id="931843" name="Rectangle 3"/>
          <p:cNvSpPr>
            <a:spLocks noChangeArrowheads="1"/>
          </p:cNvSpPr>
          <p:nvPr/>
        </p:nvSpPr>
        <p:spPr bwMode="auto">
          <a:xfrm>
            <a:off x="457200" y="2362200"/>
            <a:ext cx="1676400" cy="914400"/>
          </a:xfrm>
          <a:prstGeom prst="rect">
            <a:avLst/>
          </a:prstGeom>
          <a:solidFill>
            <a:schemeClr val="accent1"/>
          </a:solidFill>
          <a:ln w="9525" algn="ctr">
            <a:solidFill>
              <a:schemeClr val="tx1"/>
            </a:solidFill>
            <a:miter lim="800000"/>
          </a:ln>
          <a:effectLst/>
        </p:spPr>
        <p:txBody>
          <a:bodyPr wrap="none" anchor="ctr"/>
          <a:lstStyle/>
          <a:p>
            <a:pPr algn="ctr"/>
            <a:r>
              <a:rPr kumimoji="1" lang="zh-CN" altLang="en-US" sz="2400" b="1">
                <a:latin typeface="Times New Roman" panose="02020603050405020304" pitchFamily="18" charset="0"/>
              </a:rPr>
              <a:t>新增</a:t>
            </a:r>
            <a:endParaRPr kumimoji="1" lang="zh-CN" altLang="en-US" sz="2400" b="1">
              <a:latin typeface="Times New Roman" panose="02020603050405020304" pitchFamily="18" charset="0"/>
            </a:endParaRPr>
          </a:p>
        </p:txBody>
      </p:sp>
      <p:sp>
        <p:nvSpPr>
          <p:cNvPr id="931844" name="Rectangle 4"/>
          <p:cNvSpPr>
            <a:spLocks noChangeArrowheads="1"/>
          </p:cNvSpPr>
          <p:nvPr/>
        </p:nvSpPr>
        <p:spPr bwMode="auto">
          <a:xfrm>
            <a:off x="2667000" y="2362200"/>
            <a:ext cx="1676400" cy="914400"/>
          </a:xfrm>
          <a:prstGeom prst="rect">
            <a:avLst/>
          </a:prstGeom>
          <a:solidFill>
            <a:schemeClr val="accent1"/>
          </a:solidFill>
          <a:ln w="9525" algn="ctr">
            <a:solidFill>
              <a:schemeClr val="tx1"/>
            </a:solidFill>
            <a:miter lim="800000"/>
          </a:ln>
          <a:effectLst/>
        </p:spPr>
        <p:txBody>
          <a:bodyPr wrap="none" anchor="ctr"/>
          <a:lstStyle/>
          <a:p>
            <a:pPr algn="ctr"/>
            <a:r>
              <a:rPr kumimoji="1" lang="zh-CN" altLang="en-US" sz="2400" b="1">
                <a:latin typeface="Times New Roman" panose="02020603050405020304" pitchFamily="18" charset="0"/>
              </a:rPr>
              <a:t>查找</a:t>
            </a:r>
            <a:endParaRPr kumimoji="1" lang="zh-CN" altLang="en-US" sz="2400" b="1">
              <a:latin typeface="Times New Roman" panose="02020603050405020304" pitchFamily="18" charset="0"/>
            </a:endParaRPr>
          </a:p>
        </p:txBody>
      </p:sp>
      <p:sp>
        <p:nvSpPr>
          <p:cNvPr id="931845" name="Rectangle 5"/>
          <p:cNvSpPr>
            <a:spLocks noChangeArrowheads="1"/>
          </p:cNvSpPr>
          <p:nvPr/>
        </p:nvSpPr>
        <p:spPr bwMode="auto">
          <a:xfrm>
            <a:off x="5029200" y="2362200"/>
            <a:ext cx="1676400" cy="914400"/>
          </a:xfrm>
          <a:prstGeom prst="rect">
            <a:avLst/>
          </a:prstGeom>
          <a:solidFill>
            <a:schemeClr val="accent1"/>
          </a:solidFill>
          <a:ln w="9525" algn="ctr">
            <a:solidFill>
              <a:schemeClr val="tx1"/>
            </a:solidFill>
            <a:miter lim="800000"/>
          </a:ln>
          <a:effectLst/>
        </p:spPr>
        <p:txBody>
          <a:bodyPr wrap="none" anchor="ctr"/>
          <a:lstStyle/>
          <a:p>
            <a:pPr algn="ctr"/>
            <a:r>
              <a:rPr kumimoji="1" lang="zh-CN" altLang="en-US" sz="2400" b="1">
                <a:latin typeface="Times New Roman" panose="02020603050405020304" pitchFamily="18" charset="0"/>
              </a:rPr>
              <a:t>删除</a:t>
            </a:r>
            <a:endParaRPr kumimoji="1" lang="zh-CN" altLang="en-US" sz="2400" b="1">
              <a:latin typeface="Times New Roman" panose="02020603050405020304" pitchFamily="18" charset="0"/>
            </a:endParaRPr>
          </a:p>
        </p:txBody>
      </p:sp>
      <p:sp>
        <p:nvSpPr>
          <p:cNvPr id="931846" name="Rectangle 6"/>
          <p:cNvSpPr>
            <a:spLocks noChangeArrowheads="1"/>
          </p:cNvSpPr>
          <p:nvPr/>
        </p:nvSpPr>
        <p:spPr bwMode="auto">
          <a:xfrm>
            <a:off x="7315200" y="2362200"/>
            <a:ext cx="1676400" cy="914400"/>
          </a:xfrm>
          <a:prstGeom prst="rect">
            <a:avLst/>
          </a:prstGeom>
          <a:solidFill>
            <a:schemeClr val="accent1"/>
          </a:solidFill>
          <a:ln w="9525" algn="ctr">
            <a:solidFill>
              <a:schemeClr val="tx1"/>
            </a:solidFill>
            <a:miter lim="800000"/>
          </a:ln>
          <a:effectLst/>
        </p:spPr>
        <p:txBody>
          <a:bodyPr wrap="none" anchor="ctr"/>
          <a:lstStyle/>
          <a:p>
            <a:pPr algn="ctr"/>
            <a:r>
              <a:rPr kumimoji="1" lang="zh-CN" altLang="en-US" sz="2400" b="1">
                <a:latin typeface="Times New Roman" panose="02020603050405020304" pitchFamily="18" charset="0"/>
              </a:rPr>
              <a:t>修改</a:t>
            </a:r>
            <a:endParaRPr kumimoji="1" lang="zh-CN" altLang="en-US" sz="2400" b="1">
              <a:latin typeface="Times New Roman" panose="02020603050405020304" pitchFamily="18" charset="0"/>
            </a:endParaRPr>
          </a:p>
        </p:txBody>
      </p:sp>
      <p:pic>
        <p:nvPicPr>
          <p:cNvPr id="931847" name="Picture 7"/>
          <p:cNvPicPr>
            <a:picLocks noChangeAspect="1" noChangeArrowheads="1"/>
          </p:cNvPicPr>
          <p:nvPr/>
        </p:nvPicPr>
        <p:blipFill>
          <a:blip r:embed="rId1" cstate="print"/>
          <a:srcRect l="8163" t="48221" r="13266" b="18713"/>
          <a:stretch>
            <a:fillRect/>
          </a:stretch>
        </p:blipFill>
        <p:spPr bwMode="auto">
          <a:xfrm>
            <a:off x="1676400" y="4343400"/>
            <a:ext cx="5867400" cy="1828800"/>
          </a:xfrm>
          <a:prstGeom prst="rect">
            <a:avLst/>
          </a:prstGeom>
          <a:noFill/>
          <a:ln w="9525">
            <a:noFill/>
            <a:miter lim="800000"/>
            <a:headEnd/>
            <a:tailEnd/>
          </a:ln>
        </p:spPr>
      </p:pic>
      <p:sp>
        <p:nvSpPr>
          <p:cNvPr id="931848" name="Line 8"/>
          <p:cNvSpPr>
            <a:spLocks noChangeShapeType="1"/>
          </p:cNvSpPr>
          <p:nvPr/>
        </p:nvSpPr>
        <p:spPr bwMode="auto">
          <a:xfrm>
            <a:off x="1371600" y="3276600"/>
            <a:ext cx="3048000" cy="1066800"/>
          </a:xfrm>
          <a:prstGeom prst="line">
            <a:avLst/>
          </a:prstGeom>
          <a:noFill/>
          <a:ln w="76200">
            <a:solidFill>
              <a:srgbClr val="FFFFFF"/>
            </a:solidFill>
            <a:round/>
            <a:tailEnd type="triangle" w="med" len="med"/>
          </a:ln>
          <a:effectLst/>
        </p:spPr>
        <p:txBody>
          <a:bodyPr>
            <a:spAutoFit/>
          </a:bodyPr>
          <a:lstStyle/>
          <a:p>
            <a:endParaRPr lang="zh-CN" altLang="en-US"/>
          </a:p>
        </p:txBody>
      </p:sp>
      <p:sp>
        <p:nvSpPr>
          <p:cNvPr id="931849" name="Line 9"/>
          <p:cNvSpPr>
            <a:spLocks noChangeShapeType="1"/>
          </p:cNvSpPr>
          <p:nvPr/>
        </p:nvSpPr>
        <p:spPr bwMode="auto">
          <a:xfrm flipH="1">
            <a:off x="4495800" y="3276600"/>
            <a:ext cx="1447800" cy="1066800"/>
          </a:xfrm>
          <a:prstGeom prst="line">
            <a:avLst/>
          </a:prstGeom>
          <a:noFill/>
          <a:ln w="76200">
            <a:solidFill>
              <a:srgbClr val="FFFFFF"/>
            </a:solidFill>
            <a:round/>
            <a:tailEnd type="triangle" w="med" len="med"/>
          </a:ln>
          <a:effectLst/>
        </p:spPr>
        <p:txBody>
          <a:bodyPr>
            <a:spAutoFit/>
          </a:bodyPr>
          <a:lstStyle/>
          <a:p>
            <a:endParaRPr lang="zh-CN" altLang="en-US"/>
          </a:p>
        </p:txBody>
      </p:sp>
      <p:sp>
        <p:nvSpPr>
          <p:cNvPr id="931850" name="Line 10"/>
          <p:cNvSpPr>
            <a:spLocks noChangeShapeType="1"/>
          </p:cNvSpPr>
          <p:nvPr/>
        </p:nvSpPr>
        <p:spPr bwMode="auto">
          <a:xfrm flipH="1">
            <a:off x="5562600" y="3276600"/>
            <a:ext cx="2743200" cy="1066800"/>
          </a:xfrm>
          <a:prstGeom prst="line">
            <a:avLst/>
          </a:prstGeom>
          <a:noFill/>
          <a:ln w="76200">
            <a:solidFill>
              <a:srgbClr val="FFFFFF"/>
            </a:solidFill>
            <a:round/>
            <a:tailEnd type="triangle" w="med" len="med"/>
          </a:ln>
          <a:effectLst/>
        </p:spPr>
        <p:txBody>
          <a:bodyPr>
            <a:spAutoFit/>
          </a:bodyPr>
          <a:lstStyle/>
          <a:p>
            <a:endParaRPr lang="zh-CN" altLang="en-US"/>
          </a:p>
        </p:txBody>
      </p:sp>
      <p:sp>
        <p:nvSpPr>
          <p:cNvPr id="931851" name="Line 11"/>
          <p:cNvSpPr>
            <a:spLocks noChangeShapeType="1"/>
          </p:cNvSpPr>
          <p:nvPr/>
        </p:nvSpPr>
        <p:spPr bwMode="auto">
          <a:xfrm flipH="1" flipV="1">
            <a:off x="3733800" y="3352800"/>
            <a:ext cx="685800" cy="762000"/>
          </a:xfrm>
          <a:prstGeom prst="line">
            <a:avLst/>
          </a:prstGeom>
          <a:noFill/>
          <a:ln w="76200">
            <a:solidFill>
              <a:srgbClr val="FFFFFF"/>
            </a:solidFill>
            <a:round/>
            <a:tailEnd type="triangle" w="med" len="med"/>
          </a:ln>
          <a:effectLst/>
        </p:spPr>
        <p:txBody>
          <a:bodyPr>
            <a:spAutoFit/>
          </a:bodyPr>
          <a:lstStyle/>
          <a:p>
            <a:endParaRPr lang="zh-CN" altLang="en-US"/>
          </a:p>
        </p:txBody>
      </p:sp>
      <p:sp>
        <p:nvSpPr>
          <p:cNvPr id="931852" name="Rectangle 12"/>
          <p:cNvSpPr>
            <a:spLocks noChangeArrowheads="1"/>
          </p:cNvSpPr>
          <p:nvPr/>
        </p:nvSpPr>
        <p:spPr bwMode="auto">
          <a:xfrm>
            <a:off x="3657600" y="1524000"/>
            <a:ext cx="1816100" cy="579438"/>
          </a:xfrm>
          <a:prstGeom prst="rect">
            <a:avLst/>
          </a:prstGeom>
          <a:noFill/>
          <a:ln w="9525" algn="ctr">
            <a:noFill/>
            <a:miter lim="800000"/>
          </a:ln>
          <a:effectLst/>
        </p:spPr>
        <p:txBody>
          <a:bodyPr wrap="none">
            <a:spAutoFit/>
          </a:bodyPr>
          <a:lstStyle/>
          <a:p>
            <a:pPr>
              <a:spcBef>
                <a:spcPct val="30000"/>
              </a:spcBef>
            </a:pPr>
            <a:r>
              <a:rPr lang="zh-CN" altLang="en-US" sz="3200" b="1">
                <a:ea typeface="黑体" panose="02010609060101010101" charset="-122"/>
              </a:rPr>
              <a:t>公共耦合</a:t>
            </a:r>
            <a:endParaRPr lang="zh-CN" altLang="en-US" sz="3200" b="1">
              <a:ea typeface="黑体" panose="02010609060101010101" charset="-122"/>
            </a:endParaRPr>
          </a:p>
        </p:txBody>
      </p:sp>
      <p:grpSp>
        <p:nvGrpSpPr>
          <p:cNvPr id="931854" name="Group 14"/>
          <p:cNvGrpSpPr/>
          <p:nvPr/>
        </p:nvGrpSpPr>
        <p:grpSpPr bwMode="auto">
          <a:xfrm>
            <a:off x="1066800" y="1371600"/>
            <a:ext cx="7467600" cy="5530850"/>
            <a:chOff x="672" y="864"/>
            <a:chExt cx="4704" cy="3484"/>
          </a:xfrm>
        </p:grpSpPr>
        <p:pic>
          <p:nvPicPr>
            <p:cNvPr id="931855" name="Picture 15"/>
            <p:cNvPicPr>
              <a:picLocks noChangeAspect="1" noChangeArrowheads="1"/>
            </p:cNvPicPr>
            <p:nvPr/>
          </p:nvPicPr>
          <p:blipFill>
            <a:blip r:embed="rId1" cstate="print"/>
            <a:srcRect/>
            <a:stretch>
              <a:fillRect/>
            </a:stretch>
          </p:blipFill>
          <p:spPr bwMode="auto">
            <a:xfrm>
              <a:off x="672" y="864"/>
              <a:ext cx="4704" cy="3484"/>
            </a:xfrm>
            <a:prstGeom prst="rect">
              <a:avLst/>
            </a:prstGeom>
            <a:noFill/>
            <a:ln w="9525">
              <a:noFill/>
              <a:miter lim="800000"/>
              <a:headEnd/>
              <a:tailEnd/>
            </a:ln>
          </p:spPr>
        </p:pic>
        <p:sp>
          <p:nvSpPr>
            <p:cNvPr id="931856" name="Rectangle 16"/>
            <p:cNvSpPr>
              <a:spLocks noChangeArrowheads="1"/>
            </p:cNvSpPr>
            <p:nvPr/>
          </p:nvSpPr>
          <p:spPr bwMode="auto">
            <a:xfrm>
              <a:off x="2064" y="912"/>
              <a:ext cx="630" cy="365"/>
            </a:xfrm>
            <a:prstGeom prst="rect">
              <a:avLst/>
            </a:prstGeom>
            <a:solidFill>
              <a:srgbClr val="FFFFFF"/>
            </a:solidFill>
            <a:ln w="9525" algn="ctr">
              <a:noFill/>
              <a:miter lim="800000"/>
            </a:ln>
            <a:effectLst/>
          </p:spPr>
          <p:txBody>
            <a:bodyPr wrap="none">
              <a:spAutoFit/>
            </a:bodyPr>
            <a:lstStyle/>
            <a:p>
              <a:r>
                <a:rPr lang="zh-CN" altLang="en-US" sz="3200" b="1">
                  <a:solidFill>
                    <a:srgbClr val="5F5F5F"/>
                  </a:solidFill>
                  <a:ea typeface="黑体" panose="02010609060101010101" charset="-122"/>
                </a:rPr>
                <a:t>新增</a:t>
              </a:r>
              <a:endParaRPr lang="zh-CN" altLang="en-US" sz="3200" b="1">
                <a:solidFill>
                  <a:srgbClr val="5F5F5F"/>
                </a:solidFill>
                <a:ea typeface="黑体" panose="02010609060101010101" charset="-122"/>
              </a:endParaRPr>
            </a:p>
          </p:txBody>
        </p:sp>
      </p:grpSp>
      <p:sp>
        <p:nvSpPr>
          <p:cNvPr id="931853" name="Rectangle 13"/>
          <p:cNvSpPr>
            <a:spLocks noChangeArrowheads="1"/>
          </p:cNvSpPr>
          <p:nvPr/>
        </p:nvSpPr>
        <p:spPr bwMode="auto">
          <a:xfrm>
            <a:off x="5257800" y="5410200"/>
            <a:ext cx="3581400" cy="1074738"/>
          </a:xfrm>
          <a:prstGeom prst="rect">
            <a:avLst/>
          </a:prstGeom>
          <a:solidFill>
            <a:srgbClr val="0000FF"/>
          </a:solidFill>
          <a:ln w="9525" algn="ctr">
            <a:noFill/>
            <a:miter lim="800000"/>
          </a:ln>
          <a:effectLst/>
        </p:spPr>
        <p:txBody>
          <a:bodyPr>
            <a:spAutoFit/>
          </a:bodyPr>
          <a:lstStyle/>
          <a:p>
            <a:pPr algn="ctr">
              <a:spcBef>
                <a:spcPct val="30000"/>
              </a:spcBef>
            </a:pPr>
            <a:r>
              <a:rPr lang="zh-CN" altLang="en-US" sz="2800" b="1">
                <a:solidFill>
                  <a:srgbClr val="FFFFFF"/>
                </a:solidFill>
                <a:ea typeface="黑体" panose="02010609060101010101" charset="-122"/>
              </a:rPr>
              <a:t>合并</a:t>
            </a:r>
            <a:endParaRPr lang="zh-CN" altLang="en-US" sz="2800" b="1">
              <a:solidFill>
                <a:srgbClr val="FFFFFF"/>
              </a:solidFill>
              <a:ea typeface="黑体" panose="02010609060101010101" charset="-122"/>
            </a:endParaRPr>
          </a:p>
          <a:p>
            <a:pPr algn="ctr">
              <a:spcBef>
                <a:spcPct val="30000"/>
              </a:spcBef>
            </a:pPr>
            <a:r>
              <a:rPr lang="zh-CN" altLang="en-US" sz="2800" b="1">
                <a:solidFill>
                  <a:srgbClr val="FFFFFF"/>
                </a:solidFill>
                <a:ea typeface="黑体" panose="02010609060101010101" charset="-122"/>
              </a:rPr>
              <a:t>减少全局数据的引用</a:t>
            </a:r>
            <a:endParaRPr lang="zh-CN" altLang="en-US" sz="2800" b="1">
              <a:solidFill>
                <a:srgbClr val="FFFFFF"/>
              </a:solidFill>
              <a:ea typeface="黑体" panose="02010609060101010101" charset="-122"/>
            </a:endParaRPr>
          </a:p>
        </p:txBody>
      </p:sp>
    </p:spTree>
  </p:cSld>
  <p:clrMapOvr>
    <a:masterClrMapping/>
  </p:clrMapOvr>
  <p:transition>
    <p:zoom dir="in"/>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日期占位符 3"/>
          <p:cNvSpPr>
            <a:spLocks noGrp="1"/>
          </p:cNvSpPr>
          <p:nvPr>
            <p:ph type="dt" sz="half" idx="10"/>
          </p:nvPr>
        </p:nvSpPr>
        <p:spPr/>
        <p:txBody>
          <a:bodyPr/>
          <a:lstStyle/>
          <a:p>
            <a:fld id="{9071B0A3-4A25-4848-BE35-6F00C235D210}" type="datetime1">
              <a:rPr lang="zh-CN" altLang="en-US"/>
            </a:fld>
            <a:endParaRPr lang="en-US" altLang="zh-CN"/>
          </a:p>
        </p:txBody>
      </p:sp>
      <p:sp>
        <p:nvSpPr>
          <p:cNvPr id="20" name="灯片编号占位符 5"/>
          <p:cNvSpPr>
            <a:spLocks noGrp="1"/>
          </p:cNvSpPr>
          <p:nvPr>
            <p:ph type="sldNum" sz="quarter" idx="12"/>
          </p:nvPr>
        </p:nvSpPr>
        <p:spPr/>
        <p:txBody>
          <a:bodyPr/>
          <a:lstStyle/>
          <a:p>
            <a:fld id="{0F3B3A52-97A8-4198-84D4-E06730EC9AED}" type="slidenum">
              <a:rPr lang="en-US" altLang="zh-CN"/>
            </a:fld>
            <a:endParaRPr lang="en-US" altLang="zh-CN"/>
          </a:p>
        </p:txBody>
      </p:sp>
      <p:sp>
        <p:nvSpPr>
          <p:cNvPr id="937986" name="Text Box 2"/>
          <p:cNvSpPr txBox="1">
            <a:spLocks noChangeArrowheads="1"/>
          </p:cNvSpPr>
          <p:nvPr/>
        </p:nvSpPr>
        <p:spPr bwMode="auto">
          <a:xfrm>
            <a:off x="228600" y="304800"/>
            <a:ext cx="8763000" cy="1077218"/>
          </a:xfrm>
          <a:prstGeom prst="rect">
            <a:avLst/>
          </a:prstGeom>
          <a:solidFill>
            <a:srgbClr val="0000FF"/>
          </a:solidFill>
          <a:ln w="9525">
            <a:noFill/>
            <a:miter lim="800000"/>
          </a:ln>
          <a:effectLst/>
        </p:spPr>
        <p:txBody>
          <a:bodyPr>
            <a:spAutoFit/>
          </a:bodyPr>
          <a:lstStyle/>
          <a:p>
            <a:r>
              <a:rPr kumimoji="1" lang="en-US" altLang="zh-CN" sz="3200" b="1" dirty="0">
                <a:latin typeface="+mn-ea"/>
                <a:ea typeface="+mn-ea"/>
              </a:rPr>
              <a:t>5</a:t>
            </a:r>
            <a:r>
              <a:rPr kumimoji="1" lang="zh-CN" altLang="en-US" sz="3200" b="1" dirty="0">
                <a:latin typeface="+mn-ea"/>
                <a:ea typeface="+mn-ea"/>
              </a:rPr>
              <a:t>）通信内聚：</a:t>
            </a:r>
            <a:r>
              <a:rPr kumimoji="1" lang="zh-CN" altLang="en-US" sz="3200" b="1" dirty="0">
                <a:solidFill>
                  <a:srgbClr val="FFFFFF"/>
                </a:solidFill>
                <a:latin typeface="+mn-ea"/>
                <a:ea typeface="+mn-ea"/>
              </a:rPr>
              <a:t>模块内使用了同一组输入数据，</a:t>
            </a:r>
            <a:endParaRPr kumimoji="1" lang="zh-CN" altLang="en-US" sz="3200" b="1" dirty="0">
              <a:solidFill>
                <a:srgbClr val="FFFFFF"/>
              </a:solidFill>
              <a:latin typeface="+mn-ea"/>
              <a:ea typeface="+mn-ea"/>
            </a:endParaRPr>
          </a:p>
          <a:p>
            <a:r>
              <a:rPr kumimoji="1" lang="zh-CN" altLang="en-US" sz="3200" b="1" dirty="0">
                <a:solidFill>
                  <a:srgbClr val="FFFFFF"/>
                </a:solidFill>
                <a:latin typeface="+mn-ea"/>
                <a:ea typeface="+mn-ea"/>
              </a:rPr>
              <a:t>             </a:t>
            </a:r>
            <a:r>
              <a:rPr kumimoji="1" lang="zh-CN" altLang="en-US" sz="3200" b="1" dirty="0" smtClean="0">
                <a:solidFill>
                  <a:srgbClr val="FFFFFF"/>
                </a:solidFill>
                <a:latin typeface="+mn-ea"/>
                <a:ea typeface="+mn-ea"/>
              </a:rPr>
              <a:t>或</a:t>
            </a:r>
            <a:r>
              <a:rPr kumimoji="1" lang="zh-CN" altLang="en-US" sz="3200" b="1" dirty="0">
                <a:solidFill>
                  <a:srgbClr val="FFFFFF"/>
                </a:solidFill>
                <a:latin typeface="+mn-ea"/>
                <a:ea typeface="+mn-ea"/>
              </a:rPr>
              <a:t>产生同一组的输出结果。</a:t>
            </a:r>
            <a:endParaRPr kumimoji="1" lang="zh-CN" altLang="en-US" sz="3200" b="1" dirty="0">
              <a:latin typeface="+mn-ea"/>
              <a:ea typeface="+mn-ea"/>
            </a:endParaRPr>
          </a:p>
        </p:txBody>
      </p:sp>
      <p:sp>
        <p:nvSpPr>
          <p:cNvPr id="937987" name="Oval 3"/>
          <p:cNvSpPr>
            <a:spLocks noChangeArrowheads="1"/>
          </p:cNvSpPr>
          <p:nvPr/>
        </p:nvSpPr>
        <p:spPr bwMode="auto">
          <a:xfrm>
            <a:off x="4191000" y="2667000"/>
            <a:ext cx="2057400" cy="1600200"/>
          </a:xfrm>
          <a:prstGeom prst="ellipse">
            <a:avLst/>
          </a:prstGeom>
          <a:solidFill>
            <a:schemeClr val="accent1"/>
          </a:solidFill>
          <a:ln w="9525">
            <a:solidFill>
              <a:schemeClr val="tx1"/>
            </a:solidFill>
            <a:round/>
          </a:ln>
          <a:effectLst/>
        </p:spPr>
        <p:txBody>
          <a:bodyPr wrap="none" anchor="ctr"/>
          <a:lstStyle/>
          <a:p>
            <a:pPr algn="ctr"/>
            <a:r>
              <a:rPr kumimoji="1" lang="zh-CN" altLang="en-US" sz="2400" b="1">
                <a:latin typeface="Times New Roman" panose="02020603050405020304" pitchFamily="18" charset="0"/>
              </a:rPr>
              <a:t>计算工龄</a:t>
            </a:r>
            <a:endParaRPr kumimoji="1" lang="zh-CN" altLang="en-US" sz="2400" b="1">
              <a:latin typeface="Times New Roman" panose="02020603050405020304" pitchFamily="18" charset="0"/>
            </a:endParaRPr>
          </a:p>
        </p:txBody>
      </p:sp>
      <p:sp>
        <p:nvSpPr>
          <p:cNvPr id="937988" name="Oval 4"/>
          <p:cNvSpPr>
            <a:spLocks noChangeArrowheads="1"/>
          </p:cNvSpPr>
          <p:nvPr/>
        </p:nvSpPr>
        <p:spPr bwMode="auto">
          <a:xfrm>
            <a:off x="6781800" y="2971800"/>
            <a:ext cx="1219200" cy="1143000"/>
          </a:xfrm>
          <a:prstGeom prst="ellipse">
            <a:avLst/>
          </a:prstGeom>
          <a:solidFill>
            <a:schemeClr val="accent1"/>
          </a:solidFill>
          <a:ln w="9525">
            <a:solidFill>
              <a:schemeClr val="tx1"/>
            </a:solidFill>
            <a:round/>
          </a:ln>
          <a:effectLst/>
        </p:spPr>
        <p:txBody>
          <a:bodyPr wrap="none" anchor="ctr"/>
          <a:lstStyle/>
          <a:p>
            <a:pPr algn="ctr"/>
            <a:r>
              <a:rPr kumimoji="1" lang="zh-CN" altLang="en-US" sz="2400" b="1">
                <a:latin typeface="Times New Roman" panose="02020603050405020304" pitchFamily="18" charset="0"/>
              </a:rPr>
              <a:t>输出</a:t>
            </a:r>
            <a:endParaRPr kumimoji="1" lang="zh-CN" altLang="en-US" sz="2400" b="1">
              <a:latin typeface="Times New Roman" panose="02020603050405020304" pitchFamily="18" charset="0"/>
            </a:endParaRPr>
          </a:p>
          <a:p>
            <a:pPr algn="ctr"/>
            <a:r>
              <a:rPr kumimoji="1" lang="zh-CN" altLang="en-US" sz="2400" b="1">
                <a:latin typeface="Times New Roman" panose="02020603050405020304" pitchFamily="18" charset="0"/>
              </a:rPr>
              <a:t>工龄</a:t>
            </a:r>
            <a:endParaRPr kumimoji="1" lang="zh-CN" altLang="en-US" sz="2400" b="1">
              <a:latin typeface="Times New Roman" panose="02020603050405020304" pitchFamily="18" charset="0"/>
            </a:endParaRPr>
          </a:p>
        </p:txBody>
      </p:sp>
      <p:sp>
        <p:nvSpPr>
          <p:cNvPr id="937989" name="Line 5"/>
          <p:cNvSpPr>
            <a:spLocks noChangeShapeType="1"/>
          </p:cNvSpPr>
          <p:nvPr/>
        </p:nvSpPr>
        <p:spPr bwMode="auto">
          <a:xfrm>
            <a:off x="1905000" y="3429000"/>
            <a:ext cx="2286000" cy="0"/>
          </a:xfrm>
          <a:prstGeom prst="line">
            <a:avLst/>
          </a:prstGeom>
          <a:noFill/>
          <a:ln w="38100">
            <a:solidFill>
              <a:srgbClr val="FFFFFF"/>
            </a:solidFill>
            <a:round/>
            <a:tailEnd type="stealth" w="lg" len="lg"/>
          </a:ln>
          <a:effectLst/>
        </p:spPr>
        <p:txBody>
          <a:bodyPr wrap="none" anchor="ctr"/>
          <a:lstStyle/>
          <a:p>
            <a:endParaRPr lang="zh-CN" altLang="en-US"/>
          </a:p>
        </p:txBody>
      </p:sp>
      <p:sp>
        <p:nvSpPr>
          <p:cNvPr id="937990" name="Line 6"/>
          <p:cNvSpPr>
            <a:spLocks noChangeShapeType="1"/>
          </p:cNvSpPr>
          <p:nvPr/>
        </p:nvSpPr>
        <p:spPr bwMode="auto">
          <a:xfrm>
            <a:off x="6248400" y="3505200"/>
            <a:ext cx="533400" cy="0"/>
          </a:xfrm>
          <a:prstGeom prst="line">
            <a:avLst/>
          </a:prstGeom>
          <a:noFill/>
          <a:ln w="38100">
            <a:solidFill>
              <a:srgbClr val="FFFFFF"/>
            </a:solidFill>
            <a:round/>
            <a:tailEnd type="stealth" w="lg" len="lg"/>
          </a:ln>
          <a:effectLst/>
        </p:spPr>
        <p:txBody>
          <a:bodyPr wrap="none" anchor="ctr"/>
          <a:lstStyle/>
          <a:p>
            <a:endParaRPr lang="zh-CN" altLang="en-US"/>
          </a:p>
        </p:txBody>
      </p:sp>
      <p:sp>
        <p:nvSpPr>
          <p:cNvPr id="937991" name="Oval 7"/>
          <p:cNvSpPr>
            <a:spLocks noChangeArrowheads="1"/>
          </p:cNvSpPr>
          <p:nvPr/>
        </p:nvSpPr>
        <p:spPr bwMode="auto">
          <a:xfrm>
            <a:off x="4191000" y="4648200"/>
            <a:ext cx="2057400" cy="1600200"/>
          </a:xfrm>
          <a:prstGeom prst="ellipse">
            <a:avLst/>
          </a:prstGeom>
          <a:solidFill>
            <a:schemeClr val="accent1"/>
          </a:solidFill>
          <a:ln w="9525">
            <a:solidFill>
              <a:schemeClr val="tx1"/>
            </a:solidFill>
            <a:round/>
          </a:ln>
          <a:effectLst/>
        </p:spPr>
        <p:txBody>
          <a:bodyPr wrap="none" anchor="ctr"/>
          <a:lstStyle/>
          <a:p>
            <a:pPr algn="ctr"/>
            <a:r>
              <a:rPr kumimoji="1" lang="zh-CN" altLang="en-US" sz="2400" b="1">
                <a:latin typeface="Times New Roman" panose="02020603050405020304" pitchFamily="18" charset="0"/>
              </a:rPr>
              <a:t>计算工资</a:t>
            </a:r>
            <a:endParaRPr kumimoji="1" lang="zh-CN" altLang="en-US" sz="2400" b="1">
              <a:latin typeface="Times New Roman" panose="02020603050405020304" pitchFamily="18" charset="0"/>
            </a:endParaRPr>
          </a:p>
        </p:txBody>
      </p:sp>
      <p:sp>
        <p:nvSpPr>
          <p:cNvPr id="937992" name="Oval 8"/>
          <p:cNvSpPr>
            <a:spLocks noChangeArrowheads="1"/>
          </p:cNvSpPr>
          <p:nvPr/>
        </p:nvSpPr>
        <p:spPr bwMode="auto">
          <a:xfrm>
            <a:off x="6781800" y="4953000"/>
            <a:ext cx="1219200" cy="1143000"/>
          </a:xfrm>
          <a:prstGeom prst="ellipse">
            <a:avLst/>
          </a:prstGeom>
          <a:solidFill>
            <a:schemeClr val="accent1"/>
          </a:solidFill>
          <a:ln w="9525">
            <a:solidFill>
              <a:schemeClr val="tx1"/>
            </a:solidFill>
            <a:round/>
          </a:ln>
          <a:effectLst/>
        </p:spPr>
        <p:txBody>
          <a:bodyPr wrap="none" anchor="ctr"/>
          <a:lstStyle/>
          <a:p>
            <a:pPr algn="ctr"/>
            <a:r>
              <a:rPr kumimoji="1" lang="zh-CN" altLang="en-US" sz="2400" b="1">
                <a:latin typeface="Times New Roman" panose="02020603050405020304" pitchFamily="18" charset="0"/>
              </a:rPr>
              <a:t>输出</a:t>
            </a:r>
            <a:endParaRPr kumimoji="1" lang="zh-CN" altLang="en-US" sz="2400" b="1">
              <a:latin typeface="Times New Roman" panose="02020603050405020304" pitchFamily="18" charset="0"/>
            </a:endParaRPr>
          </a:p>
          <a:p>
            <a:pPr algn="ctr"/>
            <a:r>
              <a:rPr kumimoji="1" lang="zh-CN" altLang="en-US" sz="2400" b="1">
                <a:latin typeface="Times New Roman" panose="02020603050405020304" pitchFamily="18" charset="0"/>
              </a:rPr>
              <a:t>工资</a:t>
            </a:r>
            <a:endParaRPr kumimoji="1" lang="zh-CN" altLang="en-US" sz="2400" b="1">
              <a:latin typeface="Times New Roman" panose="02020603050405020304" pitchFamily="18" charset="0"/>
            </a:endParaRPr>
          </a:p>
        </p:txBody>
      </p:sp>
      <p:sp>
        <p:nvSpPr>
          <p:cNvPr id="937993" name="Line 9"/>
          <p:cNvSpPr>
            <a:spLocks noChangeShapeType="1"/>
          </p:cNvSpPr>
          <p:nvPr/>
        </p:nvSpPr>
        <p:spPr bwMode="auto">
          <a:xfrm>
            <a:off x="6248400" y="5486400"/>
            <a:ext cx="533400" cy="0"/>
          </a:xfrm>
          <a:prstGeom prst="line">
            <a:avLst/>
          </a:prstGeom>
          <a:noFill/>
          <a:ln w="38100">
            <a:solidFill>
              <a:srgbClr val="FFFFFF"/>
            </a:solidFill>
            <a:round/>
            <a:tailEnd type="stealth" w="lg" len="lg"/>
          </a:ln>
          <a:effectLst/>
        </p:spPr>
        <p:txBody>
          <a:bodyPr wrap="none" anchor="ctr"/>
          <a:lstStyle/>
          <a:p>
            <a:endParaRPr lang="zh-CN" altLang="en-US"/>
          </a:p>
        </p:txBody>
      </p:sp>
      <p:sp>
        <p:nvSpPr>
          <p:cNvPr id="937994" name="Rectangle 10"/>
          <p:cNvSpPr>
            <a:spLocks noChangeArrowheads="1"/>
          </p:cNvSpPr>
          <p:nvPr/>
        </p:nvSpPr>
        <p:spPr bwMode="auto">
          <a:xfrm>
            <a:off x="3886200" y="2514600"/>
            <a:ext cx="4572000" cy="1752600"/>
          </a:xfrm>
          <a:prstGeom prst="rect">
            <a:avLst/>
          </a:prstGeom>
          <a:noFill/>
          <a:ln w="38100">
            <a:solidFill>
              <a:schemeClr val="tx1"/>
            </a:solidFill>
            <a:prstDash val="dash"/>
            <a:miter lim="800000"/>
          </a:ln>
          <a:effectLst/>
        </p:spPr>
        <p:txBody>
          <a:bodyPr wrap="none" anchor="ctr"/>
          <a:lstStyle/>
          <a:p>
            <a:pPr algn="ctr"/>
            <a:endParaRPr lang="zh-CN" altLang="zh-CN"/>
          </a:p>
        </p:txBody>
      </p:sp>
      <p:sp>
        <p:nvSpPr>
          <p:cNvPr id="937995" name="Rectangle 11"/>
          <p:cNvSpPr>
            <a:spLocks noChangeArrowheads="1"/>
          </p:cNvSpPr>
          <p:nvPr/>
        </p:nvSpPr>
        <p:spPr bwMode="auto">
          <a:xfrm>
            <a:off x="3910013" y="4572000"/>
            <a:ext cx="4572000" cy="1752600"/>
          </a:xfrm>
          <a:prstGeom prst="rect">
            <a:avLst/>
          </a:prstGeom>
          <a:noFill/>
          <a:ln w="38100">
            <a:solidFill>
              <a:schemeClr val="tx1"/>
            </a:solidFill>
            <a:prstDash val="dash"/>
            <a:miter lim="800000"/>
          </a:ln>
          <a:effectLst/>
        </p:spPr>
        <p:txBody>
          <a:bodyPr wrap="none" anchor="ctr"/>
          <a:lstStyle/>
          <a:p>
            <a:pPr algn="ctr"/>
            <a:endParaRPr lang="zh-CN" altLang="zh-CN"/>
          </a:p>
        </p:txBody>
      </p:sp>
      <p:sp>
        <p:nvSpPr>
          <p:cNvPr id="937996" name="Rectangle 12"/>
          <p:cNvSpPr>
            <a:spLocks noChangeArrowheads="1"/>
          </p:cNvSpPr>
          <p:nvPr/>
        </p:nvSpPr>
        <p:spPr bwMode="auto">
          <a:xfrm>
            <a:off x="1524000" y="1981200"/>
            <a:ext cx="1816100" cy="579438"/>
          </a:xfrm>
          <a:prstGeom prst="rect">
            <a:avLst/>
          </a:prstGeom>
          <a:noFill/>
          <a:ln w="9525" algn="ctr">
            <a:noFill/>
            <a:miter lim="800000"/>
          </a:ln>
          <a:effectLst/>
        </p:spPr>
        <p:txBody>
          <a:bodyPr wrap="none">
            <a:spAutoFit/>
          </a:bodyPr>
          <a:lstStyle/>
          <a:p>
            <a:pPr>
              <a:spcBef>
                <a:spcPct val="30000"/>
              </a:spcBef>
            </a:pPr>
            <a:r>
              <a:rPr lang="zh-CN" altLang="en-US" sz="3200" b="1">
                <a:ea typeface="黑体" panose="02010609060101010101" charset="-122"/>
              </a:rPr>
              <a:t>外部耦合</a:t>
            </a:r>
            <a:endParaRPr lang="zh-CN" altLang="en-US" sz="3200" b="1">
              <a:ea typeface="黑体" panose="02010609060101010101" charset="-122"/>
            </a:endParaRPr>
          </a:p>
        </p:txBody>
      </p:sp>
      <p:sp>
        <p:nvSpPr>
          <p:cNvPr id="937997" name="Line 13"/>
          <p:cNvSpPr>
            <a:spLocks noChangeShapeType="1"/>
          </p:cNvSpPr>
          <p:nvPr/>
        </p:nvSpPr>
        <p:spPr bwMode="auto">
          <a:xfrm>
            <a:off x="1905000" y="5257800"/>
            <a:ext cx="2286000" cy="0"/>
          </a:xfrm>
          <a:prstGeom prst="line">
            <a:avLst/>
          </a:prstGeom>
          <a:noFill/>
          <a:ln w="38100">
            <a:solidFill>
              <a:srgbClr val="FFFFFF"/>
            </a:solidFill>
            <a:round/>
            <a:tailEnd type="stealth" w="lg" len="lg"/>
          </a:ln>
          <a:effectLst/>
        </p:spPr>
        <p:txBody>
          <a:bodyPr wrap="none" anchor="ctr"/>
          <a:lstStyle/>
          <a:p>
            <a:endParaRPr lang="zh-CN" altLang="en-US"/>
          </a:p>
        </p:txBody>
      </p:sp>
      <p:sp>
        <p:nvSpPr>
          <p:cNvPr id="937998" name="Rectangle 14"/>
          <p:cNvSpPr>
            <a:spLocks noChangeArrowheads="1"/>
          </p:cNvSpPr>
          <p:nvPr/>
        </p:nvSpPr>
        <p:spPr bwMode="auto">
          <a:xfrm>
            <a:off x="5486400" y="1752600"/>
            <a:ext cx="1816100" cy="579438"/>
          </a:xfrm>
          <a:prstGeom prst="rect">
            <a:avLst/>
          </a:prstGeom>
          <a:noFill/>
          <a:ln w="9525" algn="ctr">
            <a:noFill/>
            <a:miter lim="800000"/>
          </a:ln>
          <a:effectLst/>
        </p:spPr>
        <p:txBody>
          <a:bodyPr wrap="none">
            <a:spAutoFit/>
          </a:bodyPr>
          <a:lstStyle/>
          <a:p>
            <a:pPr>
              <a:spcBef>
                <a:spcPct val="30000"/>
              </a:spcBef>
            </a:pPr>
            <a:r>
              <a:rPr lang="zh-CN" altLang="en-US" sz="3200" b="1">
                <a:ea typeface="黑体" panose="02010609060101010101" charset="-122"/>
              </a:rPr>
              <a:t>功能内聚</a:t>
            </a:r>
            <a:endParaRPr lang="zh-CN" altLang="en-US" sz="3200" b="1">
              <a:ea typeface="黑体" panose="02010609060101010101" charset="-122"/>
            </a:endParaRPr>
          </a:p>
        </p:txBody>
      </p:sp>
      <p:sp>
        <p:nvSpPr>
          <p:cNvPr id="937999" name="Line 15"/>
          <p:cNvSpPr>
            <a:spLocks noChangeShapeType="1"/>
          </p:cNvSpPr>
          <p:nvPr/>
        </p:nvSpPr>
        <p:spPr bwMode="auto">
          <a:xfrm>
            <a:off x="8001000" y="3352800"/>
            <a:ext cx="838200" cy="0"/>
          </a:xfrm>
          <a:prstGeom prst="line">
            <a:avLst/>
          </a:prstGeom>
          <a:noFill/>
          <a:ln w="38100">
            <a:solidFill>
              <a:srgbClr val="FFFFFF"/>
            </a:solidFill>
            <a:round/>
            <a:tailEnd type="stealth" w="lg" len="lg"/>
          </a:ln>
          <a:effectLst/>
        </p:spPr>
        <p:txBody>
          <a:bodyPr wrap="none" anchor="ctr"/>
          <a:lstStyle/>
          <a:p>
            <a:endParaRPr lang="zh-CN" altLang="en-US"/>
          </a:p>
        </p:txBody>
      </p:sp>
      <p:sp>
        <p:nvSpPr>
          <p:cNvPr id="938000" name="Line 16"/>
          <p:cNvSpPr>
            <a:spLocks noChangeShapeType="1"/>
          </p:cNvSpPr>
          <p:nvPr/>
        </p:nvSpPr>
        <p:spPr bwMode="auto">
          <a:xfrm>
            <a:off x="8001000" y="5334000"/>
            <a:ext cx="838200" cy="0"/>
          </a:xfrm>
          <a:prstGeom prst="line">
            <a:avLst/>
          </a:prstGeom>
          <a:noFill/>
          <a:ln w="38100">
            <a:solidFill>
              <a:srgbClr val="FFFFFF"/>
            </a:solidFill>
            <a:round/>
            <a:tailEnd type="stealth" w="lg" len="lg"/>
          </a:ln>
          <a:effectLst/>
        </p:spPr>
        <p:txBody>
          <a:bodyPr wrap="none" anchor="ctr"/>
          <a:lstStyle/>
          <a:p>
            <a:endParaRPr lang="zh-CN" altLang="en-US"/>
          </a:p>
        </p:txBody>
      </p:sp>
      <p:sp>
        <p:nvSpPr>
          <p:cNvPr id="938001" name="Rectangle 17"/>
          <p:cNvSpPr>
            <a:spLocks noChangeArrowheads="1"/>
          </p:cNvSpPr>
          <p:nvPr/>
        </p:nvSpPr>
        <p:spPr bwMode="auto">
          <a:xfrm>
            <a:off x="457200" y="2971800"/>
            <a:ext cx="1981200" cy="2895600"/>
          </a:xfrm>
          <a:prstGeom prst="rect">
            <a:avLst/>
          </a:prstGeom>
          <a:solidFill>
            <a:schemeClr val="accent1"/>
          </a:solidFill>
          <a:ln w="9525" algn="ctr">
            <a:solidFill>
              <a:schemeClr val="tx1"/>
            </a:solidFill>
            <a:miter lim="800000"/>
          </a:ln>
          <a:effectLst/>
        </p:spPr>
        <p:txBody>
          <a:bodyPr wrap="none" anchor="ctr"/>
          <a:lstStyle/>
          <a:p>
            <a:pPr algn="ctr"/>
            <a:r>
              <a:rPr kumimoji="1" lang="en-US" altLang="zh-CN" sz="2400" b="1">
                <a:latin typeface="Times New Roman" panose="02020603050405020304" pitchFamily="18" charset="0"/>
              </a:rPr>
              <a:t>&lt;</a:t>
            </a:r>
            <a:r>
              <a:rPr kumimoji="1" lang="zh-CN" altLang="en-US" sz="2400" b="1">
                <a:latin typeface="Times New Roman" panose="02020603050405020304" pitchFamily="18" charset="0"/>
              </a:rPr>
              <a:t>全局变量</a:t>
            </a:r>
            <a:r>
              <a:rPr kumimoji="1" lang="en-US" altLang="zh-CN" sz="2400" b="1">
                <a:latin typeface="Times New Roman" panose="02020603050405020304" pitchFamily="18" charset="0"/>
              </a:rPr>
              <a:t>&gt;</a:t>
            </a:r>
            <a:endParaRPr kumimoji="1" lang="en-US" altLang="zh-CN" sz="2400" b="1">
              <a:latin typeface="Times New Roman" panose="02020603050405020304" pitchFamily="18" charset="0"/>
            </a:endParaRPr>
          </a:p>
          <a:p>
            <a:pPr algn="ctr"/>
            <a:r>
              <a:rPr kumimoji="1" lang="zh-CN" altLang="en-US" sz="2400" b="1">
                <a:latin typeface="Times New Roman" panose="02020603050405020304" pitchFamily="18" charset="0"/>
              </a:rPr>
              <a:t>工作日期</a:t>
            </a:r>
            <a:endParaRPr kumimoji="1" lang="zh-CN" altLang="en-US" sz="2400" b="1">
              <a:latin typeface="Times New Roman" panose="02020603050405020304" pitchFamily="18" charset="0"/>
            </a:endParaRPr>
          </a:p>
        </p:txBody>
      </p:sp>
    </p:spTree>
  </p:cSld>
  <p:clrMapOvr>
    <a:masterClrMapping/>
  </p:clrMapOvr>
  <p:transition>
    <p:zoom dir="in"/>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日期占位符 3"/>
          <p:cNvSpPr>
            <a:spLocks noGrp="1"/>
          </p:cNvSpPr>
          <p:nvPr>
            <p:ph type="dt" sz="half" idx="10"/>
          </p:nvPr>
        </p:nvSpPr>
        <p:spPr/>
        <p:txBody>
          <a:bodyPr/>
          <a:lstStyle/>
          <a:p>
            <a:fld id="{1E342BBD-B6E2-495E-A81A-3B377843E416}" type="datetime1">
              <a:rPr lang="zh-CN" altLang="en-US"/>
            </a:fld>
            <a:endParaRPr lang="en-US" altLang="zh-CN"/>
          </a:p>
        </p:txBody>
      </p:sp>
      <p:sp>
        <p:nvSpPr>
          <p:cNvPr id="18" name="灯片编号占位符 5"/>
          <p:cNvSpPr>
            <a:spLocks noGrp="1"/>
          </p:cNvSpPr>
          <p:nvPr>
            <p:ph type="sldNum" sz="quarter" idx="12"/>
          </p:nvPr>
        </p:nvSpPr>
        <p:spPr/>
        <p:txBody>
          <a:bodyPr/>
          <a:lstStyle/>
          <a:p>
            <a:fld id="{7BCA68DE-3F2D-4E8D-970D-7943D22BA2B8}" type="slidenum">
              <a:rPr lang="en-US" altLang="zh-CN"/>
            </a:fld>
            <a:endParaRPr lang="en-US" altLang="zh-CN"/>
          </a:p>
        </p:txBody>
      </p:sp>
      <p:sp>
        <p:nvSpPr>
          <p:cNvPr id="935939" name="Oval 3"/>
          <p:cNvSpPr>
            <a:spLocks noChangeArrowheads="1"/>
          </p:cNvSpPr>
          <p:nvPr/>
        </p:nvSpPr>
        <p:spPr bwMode="auto">
          <a:xfrm>
            <a:off x="4191000" y="2438400"/>
            <a:ext cx="2057400" cy="1600200"/>
          </a:xfrm>
          <a:prstGeom prst="ellipse">
            <a:avLst/>
          </a:prstGeom>
          <a:solidFill>
            <a:schemeClr val="accent1"/>
          </a:solidFill>
          <a:ln w="9525">
            <a:solidFill>
              <a:schemeClr val="tx1"/>
            </a:solidFill>
            <a:round/>
          </a:ln>
          <a:effectLst/>
        </p:spPr>
        <p:txBody>
          <a:bodyPr wrap="none" anchor="ctr"/>
          <a:lstStyle/>
          <a:p>
            <a:pPr algn="ctr"/>
            <a:r>
              <a:rPr kumimoji="1" lang="zh-CN" altLang="en-US" sz="2400" b="1">
                <a:latin typeface="Times New Roman" panose="02020603050405020304" pitchFamily="18" charset="0"/>
              </a:rPr>
              <a:t>计算工龄</a:t>
            </a:r>
            <a:endParaRPr kumimoji="1" lang="zh-CN" altLang="en-US" sz="2400" b="1">
              <a:latin typeface="Times New Roman" panose="02020603050405020304" pitchFamily="18" charset="0"/>
            </a:endParaRPr>
          </a:p>
        </p:txBody>
      </p:sp>
      <p:sp>
        <p:nvSpPr>
          <p:cNvPr id="935940" name="Oval 4"/>
          <p:cNvSpPr>
            <a:spLocks noChangeArrowheads="1"/>
          </p:cNvSpPr>
          <p:nvPr/>
        </p:nvSpPr>
        <p:spPr bwMode="auto">
          <a:xfrm>
            <a:off x="6781800" y="2743200"/>
            <a:ext cx="1219200" cy="1143000"/>
          </a:xfrm>
          <a:prstGeom prst="ellipse">
            <a:avLst/>
          </a:prstGeom>
          <a:solidFill>
            <a:schemeClr val="accent1"/>
          </a:solidFill>
          <a:ln w="9525">
            <a:solidFill>
              <a:schemeClr val="tx1"/>
            </a:solidFill>
            <a:round/>
          </a:ln>
          <a:effectLst/>
        </p:spPr>
        <p:txBody>
          <a:bodyPr wrap="none" anchor="ctr"/>
          <a:lstStyle/>
          <a:p>
            <a:pPr algn="ctr"/>
            <a:r>
              <a:rPr kumimoji="1" lang="zh-CN" altLang="en-US" sz="2400" b="1">
                <a:latin typeface="Times New Roman" panose="02020603050405020304" pitchFamily="18" charset="0"/>
              </a:rPr>
              <a:t>输出</a:t>
            </a:r>
            <a:endParaRPr kumimoji="1" lang="zh-CN" altLang="en-US" sz="2400" b="1">
              <a:latin typeface="Times New Roman" panose="02020603050405020304" pitchFamily="18" charset="0"/>
            </a:endParaRPr>
          </a:p>
          <a:p>
            <a:pPr algn="ctr"/>
            <a:r>
              <a:rPr kumimoji="1" lang="zh-CN" altLang="en-US" sz="2400" b="1">
                <a:latin typeface="Times New Roman" panose="02020603050405020304" pitchFamily="18" charset="0"/>
              </a:rPr>
              <a:t>工龄</a:t>
            </a:r>
            <a:endParaRPr kumimoji="1" lang="zh-CN" altLang="en-US" sz="2400" b="1">
              <a:latin typeface="Times New Roman" panose="02020603050405020304" pitchFamily="18" charset="0"/>
            </a:endParaRPr>
          </a:p>
        </p:txBody>
      </p:sp>
      <p:sp>
        <p:nvSpPr>
          <p:cNvPr id="935941" name="Line 5"/>
          <p:cNvSpPr>
            <a:spLocks noChangeShapeType="1"/>
          </p:cNvSpPr>
          <p:nvPr/>
        </p:nvSpPr>
        <p:spPr bwMode="auto">
          <a:xfrm>
            <a:off x="6248400" y="3276600"/>
            <a:ext cx="533400" cy="0"/>
          </a:xfrm>
          <a:prstGeom prst="line">
            <a:avLst/>
          </a:prstGeom>
          <a:noFill/>
          <a:ln w="38100">
            <a:solidFill>
              <a:srgbClr val="FFFFFF"/>
            </a:solidFill>
            <a:round/>
            <a:tailEnd type="stealth" w="lg" len="lg"/>
          </a:ln>
          <a:effectLst/>
        </p:spPr>
        <p:txBody>
          <a:bodyPr wrap="none" anchor="ctr"/>
          <a:lstStyle/>
          <a:p>
            <a:endParaRPr lang="zh-CN" altLang="en-US"/>
          </a:p>
        </p:txBody>
      </p:sp>
      <p:sp>
        <p:nvSpPr>
          <p:cNvPr id="935942" name="Line 6"/>
          <p:cNvSpPr>
            <a:spLocks noChangeShapeType="1"/>
          </p:cNvSpPr>
          <p:nvPr/>
        </p:nvSpPr>
        <p:spPr bwMode="auto">
          <a:xfrm>
            <a:off x="8001000" y="3352800"/>
            <a:ext cx="838200" cy="0"/>
          </a:xfrm>
          <a:prstGeom prst="line">
            <a:avLst/>
          </a:prstGeom>
          <a:noFill/>
          <a:ln w="38100">
            <a:solidFill>
              <a:srgbClr val="FFFFFF"/>
            </a:solidFill>
            <a:round/>
            <a:tailEnd type="stealth" w="lg" len="lg"/>
          </a:ln>
          <a:effectLst/>
        </p:spPr>
        <p:txBody>
          <a:bodyPr wrap="none" anchor="ctr"/>
          <a:lstStyle/>
          <a:p>
            <a:endParaRPr lang="zh-CN" altLang="en-US"/>
          </a:p>
        </p:txBody>
      </p:sp>
      <p:sp>
        <p:nvSpPr>
          <p:cNvPr id="935943" name="Oval 7"/>
          <p:cNvSpPr>
            <a:spLocks noChangeArrowheads="1"/>
          </p:cNvSpPr>
          <p:nvPr/>
        </p:nvSpPr>
        <p:spPr bwMode="auto">
          <a:xfrm>
            <a:off x="4191000" y="4419600"/>
            <a:ext cx="2057400" cy="1600200"/>
          </a:xfrm>
          <a:prstGeom prst="ellipse">
            <a:avLst/>
          </a:prstGeom>
          <a:solidFill>
            <a:schemeClr val="accent1"/>
          </a:solidFill>
          <a:ln w="9525">
            <a:solidFill>
              <a:schemeClr val="tx1"/>
            </a:solidFill>
            <a:round/>
          </a:ln>
          <a:effectLst/>
        </p:spPr>
        <p:txBody>
          <a:bodyPr wrap="none" anchor="ctr"/>
          <a:lstStyle/>
          <a:p>
            <a:pPr algn="ctr"/>
            <a:r>
              <a:rPr kumimoji="1" lang="zh-CN" altLang="en-US" sz="2400" b="1">
                <a:latin typeface="Times New Roman" panose="02020603050405020304" pitchFamily="18" charset="0"/>
              </a:rPr>
              <a:t>计算工资</a:t>
            </a:r>
            <a:endParaRPr kumimoji="1" lang="zh-CN" altLang="en-US" sz="2400" b="1">
              <a:latin typeface="Times New Roman" panose="02020603050405020304" pitchFamily="18" charset="0"/>
            </a:endParaRPr>
          </a:p>
        </p:txBody>
      </p:sp>
      <p:sp>
        <p:nvSpPr>
          <p:cNvPr id="935944" name="Oval 8"/>
          <p:cNvSpPr>
            <a:spLocks noChangeArrowheads="1"/>
          </p:cNvSpPr>
          <p:nvPr/>
        </p:nvSpPr>
        <p:spPr bwMode="auto">
          <a:xfrm>
            <a:off x="6781800" y="4724400"/>
            <a:ext cx="1219200" cy="1143000"/>
          </a:xfrm>
          <a:prstGeom prst="ellipse">
            <a:avLst/>
          </a:prstGeom>
          <a:solidFill>
            <a:schemeClr val="accent1"/>
          </a:solidFill>
          <a:ln w="9525">
            <a:solidFill>
              <a:schemeClr val="tx1"/>
            </a:solidFill>
            <a:round/>
          </a:ln>
          <a:effectLst/>
        </p:spPr>
        <p:txBody>
          <a:bodyPr wrap="none" anchor="ctr"/>
          <a:lstStyle/>
          <a:p>
            <a:pPr algn="ctr"/>
            <a:r>
              <a:rPr kumimoji="1" lang="zh-CN" altLang="en-US" sz="2400" b="1">
                <a:latin typeface="Times New Roman" panose="02020603050405020304" pitchFamily="18" charset="0"/>
              </a:rPr>
              <a:t>输出</a:t>
            </a:r>
            <a:endParaRPr kumimoji="1" lang="zh-CN" altLang="en-US" sz="2400" b="1">
              <a:latin typeface="Times New Roman" panose="02020603050405020304" pitchFamily="18" charset="0"/>
            </a:endParaRPr>
          </a:p>
          <a:p>
            <a:pPr algn="ctr"/>
            <a:r>
              <a:rPr kumimoji="1" lang="zh-CN" altLang="en-US" sz="2400" b="1">
                <a:latin typeface="Times New Roman" panose="02020603050405020304" pitchFamily="18" charset="0"/>
              </a:rPr>
              <a:t>工资</a:t>
            </a:r>
            <a:endParaRPr kumimoji="1" lang="zh-CN" altLang="en-US" sz="2400" b="1">
              <a:latin typeface="Times New Roman" panose="02020603050405020304" pitchFamily="18" charset="0"/>
            </a:endParaRPr>
          </a:p>
        </p:txBody>
      </p:sp>
      <p:sp>
        <p:nvSpPr>
          <p:cNvPr id="935945" name="Line 9"/>
          <p:cNvSpPr>
            <a:spLocks noChangeShapeType="1"/>
          </p:cNvSpPr>
          <p:nvPr/>
        </p:nvSpPr>
        <p:spPr bwMode="auto">
          <a:xfrm>
            <a:off x="6248400" y="5257800"/>
            <a:ext cx="533400" cy="0"/>
          </a:xfrm>
          <a:prstGeom prst="line">
            <a:avLst/>
          </a:prstGeom>
          <a:noFill/>
          <a:ln w="38100">
            <a:solidFill>
              <a:srgbClr val="FFFFFF"/>
            </a:solidFill>
            <a:round/>
            <a:tailEnd type="stealth" w="lg" len="lg"/>
          </a:ln>
          <a:effectLst/>
        </p:spPr>
        <p:txBody>
          <a:bodyPr wrap="none" anchor="ctr"/>
          <a:lstStyle/>
          <a:p>
            <a:endParaRPr lang="zh-CN" altLang="en-US"/>
          </a:p>
        </p:txBody>
      </p:sp>
      <p:sp>
        <p:nvSpPr>
          <p:cNvPr id="935946" name="Line 10"/>
          <p:cNvSpPr>
            <a:spLocks noChangeShapeType="1"/>
          </p:cNvSpPr>
          <p:nvPr/>
        </p:nvSpPr>
        <p:spPr bwMode="auto">
          <a:xfrm>
            <a:off x="8001000" y="5334000"/>
            <a:ext cx="838200" cy="0"/>
          </a:xfrm>
          <a:prstGeom prst="line">
            <a:avLst/>
          </a:prstGeom>
          <a:noFill/>
          <a:ln w="38100">
            <a:solidFill>
              <a:srgbClr val="FFFFFF"/>
            </a:solidFill>
            <a:round/>
            <a:tailEnd type="stealth" w="lg" len="lg"/>
          </a:ln>
          <a:effectLst/>
        </p:spPr>
        <p:txBody>
          <a:bodyPr wrap="none" anchor="ctr"/>
          <a:lstStyle/>
          <a:p>
            <a:endParaRPr lang="zh-CN" altLang="en-US"/>
          </a:p>
        </p:txBody>
      </p:sp>
      <p:sp>
        <p:nvSpPr>
          <p:cNvPr id="935947" name="Rectangle 11"/>
          <p:cNvSpPr>
            <a:spLocks noChangeArrowheads="1"/>
          </p:cNvSpPr>
          <p:nvPr/>
        </p:nvSpPr>
        <p:spPr bwMode="auto">
          <a:xfrm>
            <a:off x="3810000" y="2057400"/>
            <a:ext cx="4572000" cy="4114800"/>
          </a:xfrm>
          <a:prstGeom prst="rect">
            <a:avLst/>
          </a:prstGeom>
          <a:noFill/>
          <a:ln w="38100">
            <a:solidFill>
              <a:schemeClr val="tx1"/>
            </a:solidFill>
            <a:prstDash val="dash"/>
            <a:miter lim="800000"/>
          </a:ln>
          <a:effectLst/>
        </p:spPr>
        <p:txBody>
          <a:bodyPr wrap="none" anchor="ctr"/>
          <a:lstStyle/>
          <a:p>
            <a:pPr algn="ctr"/>
            <a:endParaRPr lang="zh-CN" altLang="zh-CN"/>
          </a:p>
        </p:txBody>
      </p:sp>
      <p:sp>
        <p:nvSpPr>
          <p:cNvPr id="935948" name="Line 12"/>
          <p:cNvSpPr>
            <a:spLocks noChangeShapeType="1"/>
          </p:cNvSpPr>
          <p:nvPr/>
        </p:nvSpPr>
        <p:spPr bwMode="auto">
          <a:xfrm>
            <a:off x="1905000" y="3276600"/>
            <a:ext cx="2286000" cy="0"/>
          </a:xfrm>
          <a:prstGeom prst="line">
            <a:avLst/>
          </a:prstGeom>
          <a:noFill/>
          <a:ln w="38100">
            <a:solidFill>
              <a:srgbClr val="FFFFFF"/>
            </a:solidFill>
            <a:round/>
            <a:tailEnd type="stealth" w="lg" len="lg"/>
          </a:ln>
          <a:effectLst/>
        </p:spPr>
        <p:txBody>
          <a:bodyPr wrap="none" anchor="ctr"/>
          <a:lstStyle/>
          <a:p>
            <a:endParaRPr lang="zh-CN" altLang="en-US"/>
          </a:p>
        </p:txBody>
      </p:sp>
      <p:sp>
        <p:nvSpPr>
          <p:cNvPr id="935949" name="Line 13"/>
          <p:cNvSpPr>
            <a:spLocks noChangeShapeType="1"/>
          </p:cNvSpPr>
          <p:nvPr/>
        </p:nvSpPr>
        <p:spPr bwMode="auto">
          <a:xfrm>
            <a:off x="1905000" y="5257800"/>
            <a:ext cx="2286000" cy="0"/>
          </a:xfrm>
          <a:prstGeom prst="line">
            <a:avLst/>
          </a:prstGeom>
          <a:noFill/>
          <a:ln w="38100">
            <a:solidFill>
              <a:srgbClr val="FFFFFF"/>
            </a:solidFill>
            <a:round/>
            <a:tailEnd type="stealth" w="lg" len="lg"/>
          </a:ln>
          <a:effectLst/>
        </p:spPr>
        <p:txBody>
          <a:bodyPr wrap="none" anchor="ctr"/>
          <a:lstStyle/>
          <a:p>
            <a:endParaRPr lang="zh-CN" altLang="en-US"/>
          </a:p>
        </p:txBody>
      </p:sp>
      <p:sp>
        <p:nvSpPr>
          <p:cNvPr id="935950" name="Rectangle 14"/>
          <p:cNvSpPr>
            <a:spLocks noChangeArrowheads="1"/>
          </p:cNvSpPr>
          <p:nvPr/>
        </p:nvSpPr>
        <p:spPr bwMode="auto">
          <a:xfrm>
            <a:off x="5118100" y="1371600"/>
            <a:ext cx="1816100" cy="579438"/>
          </a:xfrm>
          <a:prstGeom prst="rect">
            <a:avLst/>
          </a:prstGeom>
          <a:noFill/>
          <a:ln w="9525" algn="ctr">
            <a:noFill/>
            <a:miter lim="800000"/>
          </a:ln>
          <a:effectLst/>
        </p:spPr>
        <p:txBody>
          <a:bodyPr wrap="none">
            <a:spAutoFit/>
          </a:bodyPr>
          <a:lstStyle/>
          <a:p>
            <a:pPr>
              <a:spcBef>
                <a:spcPct val="30000"/>
              </a:spcBef>
            </a:pPr>
            <a:r>
              <a:rPr lang="zh-CN" altLang="en-US" sz="3200" b="1">
                <a:ea typeface="黑体" panose="02010609060101010101" charset="-122"/>
              </a:rPr>
              <a:t>通信内聚</a:t>
            </a:r>
            <a:endParaRPr lang="zh-CN" altLang="en-US" sz="3200" b="1">
              <a:ea typeface="黑体" panose="02010609060101010101" charset="-122"/>
            </a:endParaRPr>
          </a:p>
        </p:txBody>
      </p:sp>
      <p:sp>
        <p:nvSpPr>
          <p:cNvPr id="935951" name="Rectangle 15"/>
          <p:cNvSpPr>
            <a:spLocks noChangeArrowheads="1"/>
          </p:cNvSpPr>
          <p:nvPr/>
        </p:nvSpPr>
        <p:spPr bwMode="auto">
          <a:xfrm>
            <a:off x="381000" y="2819400"/>
            <a:ext cx="1981200" cy="2895600"/>
          </a:xfrm>
          <a:prstGeom prst="rect">
            <a:avLst/>
          </a:prstGeom>
          <a:solidFill>
            <a:schemeClr val="accent1"/>
          </a:solidFill>
          <a:ln w="9525" algn="ctr">
            <a:solidFill>
              <a:schemeClr val="tx1"/>
            </a:solidFill>
            <a:miter lim="800000"/>
          </a:ln>
          <a:effectLst/>
        </p:spPr>
        <p:txBody>
          <a:bodyPr wrap="none" anchor="ctr"/>
          <a:lstStyle/>
          <a:p>
            <a:pPr algn="ctr"/>
            <a:r>
              <a:rPr kumimoji="1" lang="en-US" altLang="zh-CN" sz="2400" b="1">
                <a:latin typeface="Times New Roman" panose="02020603050405020304" pitchFamily="18" charset="0"/>
              </a:rPr>
              <a:t>&lt;</a:t>
            </a:r>
            <a:r>
              <a:rPr kumimoji="1" lang="zh-CN" altLang="en-US" sz="2400" b="1">
                <a:latin typeface="Times New Roman" panose="02020603050405020304" pitchFamily="18" charset="0"/>
              </a:rPr>
              <a:t>全局变量</a:t>
            </a:r>
            <a:r>
              <a:rPr kumimoji="1" lang="en-US" altLang="zh-CN" sz="2400" b="1">
                <a:latin typeface="Times New Roman" panose="02020603050405020304" pitchFamily="18" charset="0"/>
              </a:rPr>
              <a:t>&gt;</a:t>
            </a:r>
            <a:endParaRPr kumimoji="1" lang="en-US" altLang="zh-CN" sz="2400" b="1">
              <a:latin typeface="Times New Roman" panose="02020603050405020304" pitchFamily="18" charset="0"/>
            </a:endParaRPr>
          </a:p>
          <a:p>
            <a:pPr algn="ctr"/>
            <a:r>
              <a:rPr kumimoji="1" lang="zh-CN" altLang="en-US" sz="2400" b="1">
                <a:latin typeface="Times New Roman" panose="02020603050405020304" pitchFamily="18" charset="0"/>
              </a:rPr>
              <a:t>工作日期</a:t>
            </a:r>
            <a:endParaRPr kumimoji="1" lang="zh-CN" altLang="en-US" sz="2400" b="1">
              <a:latin typeface="Times New Roman" panose="02020603050405020304" pitchFamily="18" charset="0"/>
            </a:endParaRPr>
          </a:p>
        </p:txBody>
      </p:sp>
      <p:sp>
        <p:nvSpPr>
          <p:cNvPr id="19" name="Text Box 2"/>
          <p:cNvSpPr txBox="1">
            <a:spLocks noChangeArrowheads="1"/>
          </p:cNvSpPr>
          <p:nvPr/>
        </p:nvSpPr>
        <p:spPr bwMode="auto">
          <a:xfrm>
            <a:off x="228600" y="304800"/>
            <a:ext cx="8763000" cy="1077218"/>
          </a:xfrm>
          <a:prstGeom prst="rect">
            <a:avLst/>
          </a:prstGeom>
          <a:solidFill>
            <a:srgbClr val="0000FF"/>
          </a:solidFill>
          <a:ln w="9525">
            <a:noFill/>
            <a:miter lim="800000"/>
          </a:ln>
          <a:effectLst/>
        </p:spPr>
        <p:txBody>
          <a:bodyPr>
            <a:spAutoFit/>
          </a:bodyPr>
          <a:lstStyle/>
          <a:p>
            <a:r>
              <a:rPr kumimoji="1" lang="en-US" altLang="zh-CN" sz="3200" b="1" dirty="0">
                <a:latin typeface="+mn-ea"/>
                <a:ea typeface="+mn-ea"/>
              </a:rPr>
              <a:t>5</a:t>
            </a:r>
            <a:r>
              <a:rPr kumimoji="1" lang="zh-CN" altLang="en-US" sz="3200" b="1" dirty="0">
                <a:latin typeface="+mn-ea"/>
                <a:ea typeface="+mn-ea"/>
              </a:rPr>
              <a:t>）通信内聚：</a:t>
            </a:r>
            <a:r>
              <a:rPr kumimoji="1" lang="zh-CN" altLang="en-US" sz="3200" b="1" dirty="0">
                <a:solidFill>
                  <a:srgbClr val="FFFFFF"/>
                </a:solidFill>
                <a:latin typeface="+mn-ea"/>
                <a:ea typeface="+mn-ea"/>
              </a:rPr>
              <a:t>模块内使用了同一组输入数据，</a:t>
            </a:r>
            <a:endParaRPr kumimoji="1" lang="zh-CN" altLang="en-US" sz="3200" b="1" dirty="0">
              <a:solidFill>
                <a:srgbClr val="FFFFFF"/>
              </a:solidFill>
              <a:latin typeface="+mn-ea"/>
              <a:ea typeface="+mn-ea"/>
            </a:endParaRPr>
          </a:p>
          <a:p>
            <a:r>
              <a:rPr kumimoji="1" lang="zh-CN" altLang="en-US" sz="3200" b="1" dirty="0">
                <a:solidFill>
                  <a:srgbClr val="FFFFFF"/>
                </a:solidFill>
                <a:latin typeface="+mn-ea"/>
                <a:ea typeface="+mn-ea"/>
              </a:rPr>
              <a:t>             </a:t>
            </a:r>
            <a:r>
              <a:rPr kumimoji="1" lang="zh-CN" altLang="en-US" sz="3200" b="1" dirty="0" smtClean="0">
                <a:solidFill>
                  <a:srgbClr val="FFFFFF"/>
                </a:solidFill>
                <a:latin typeface="+mn-ea"/>
                <a:ea typeface="+mn-ea"/>
              </a:rPr>
              <a:t>或</a:t>
            </a:r>
            <a:r>
              <a:rPr kumimoji="1" lang="zh-CN" altLang="en-US" sz="3200" b="1" dirty="0">
                <a:solidFill>
                  <a:srgbClr val="FFFFFF"/>
                </a:solidFill>
                <a:latin typeface="+mn-ea"/>
                <a:ea typeface="+mn-ea"/>
              </a:rPr>
              <a:t>产生同一组的输出结果。</a:t>
            </a:r>
            <a:endParaRPr kumimoji="1" lang="zh-CN" altLang="en-US" sz="3200" b="1" dirty="0">
              <a:latin typeface="+mn-ea"/>
              <a:ea typeface="+mn-ea"/>
            </a:endParaRPr>
          </a:p>
        </p:txBody>
      </p:sp>
    </p:spTree>
  </p:cSld>
  <p:clrMapOvr>
    <a:masterClrMapping/>
  </p:clrMapOvr>
  <p:transition>
    <p:zoom dir="in"/>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日期占位符 3"/>
          <p:cNvSpPr>
            <a:spLocks noGrp="1"/>
          </p:cNvSpPr>
          <p:nvPr>
            <p:ph type="dt" sz="half" idx="10"/>
          </p:nvPr>
        </p:nvSpPr>
        <p:spPr/>
        <p:txBody>
          <a:bodyPr/>
          <a:lstStyle/>
          <a:p>
            <a:fld id="{F665AE2C-4CBB-48B6-9A70-BF05C6492057}" type="datetime1">
              <a:rPr lang="zh-CN" altLang="en-US"/>
            </a:fld>
            <a:endParaRPr lang="en-US" altLang="zh-CN"/>
          </a:p>
        </p:txBody>
      </p:sp>
      <p:sp>
        <p:nvSpPr>
          <p:cNvPr id="21" name="灯片编号占位符 5"/>
          <p:cNvSpPr>
            <a:spLocks noGrp="1"/>
          </p:cNvSpPr>
          <p:nvPr>
            <p:ph type="sldNum" sz="quarter" idx="12"/>
          </p:nvPr>
        </p:nvSpPr>
        <p:spPr/>
        <p:txBody>
          <a:bodyPr/>
          <a:lstStyle/>
          <a:p>
            <a:fld id="{CB90F9EE-1120-4D4B-9DCD-3AF5D4E0D638}" type="slidenum">
              <a:rPr lang="en-US" altLang="zh-CN"/>
            </a:fld>
            <a:endParaRPr lang="en-US" altLang="zh-CN"/>
          </a:p>
        </p:txBody>
      </p:sp>
      <p:sp>
        <p:nvSpPr>
          <p:cNvPr id="940035" name="Oval 3"/>
          <p:cNvSpPr>
            <a:spLocks noChangeArrowheads="1"/>
          </p:cNvSpPr>
          <p:nvPr/>
        </p:nvSpPr>
        <p:spPr bwMode="auto">
          <a:xfrm>
            <a:off x="4191000" y="2438400"/>
            <a:ext cx="2057400" cy="1600200"/>
          </a:xfrm>
          <a:prstGeom prst="ellipse">
            <a:avLst/>
          </a:prstGeom>
          <a:solidFill>
            <a:schemeClr val="accent1"/>
          </a:solidFill>
          <a:ln w="9525">
            <a:solidFill>
              <a:schemeClr val="tx1"/>
            </a:solidFill>
            <a:round/>
          </a:ln>
          <a:effectLst/>
        </p:spPr>
        <p:txBody>
          <a:bodyPr wrap="none" anchor="ctr"/>
          <a:lstStyle/>
          <a:p>
            <a:pPr algn="ctr"/>
            <a:r>
              <a:rPr kumimoji="1" lang="zh-CN" altLang="en-US" sz="2400" b="1">
                <a:latin typeface="Times New Roman" panose="02020603050405020304" pitchFamily="18" charset="0"/>
              </a:rPr>
              <a:t>计算工龄</a:t>
            </a:r>
            <a:endParaRPr kumimoji="1" lang="zh-CN" altLang="en-US" sz="2400" b="1">
              <a:latin typeface="Times New Roman" panose="02020603050405020304" pitchFamily="18" charset="0"/>
            </a:endParaRPr>
          </a:p>
        </p:txBody>
      </p:sp>
      <p:sp>
        <p:nvSpPr>
          <p:cNvPr id="940036" name="Oval 4"/>
          <p:cNvSpPr>
            <a:spLocks noChangeArrowheads="1"/>
          </p:cNvSpPr>
          <p:nvPr/>
        </p:nvSpPr>
        <p:spPr bwMode="auto">
          <a:xfrm>
            <a:off x="6781800" y="2743200"/>
            <a:ext cx="1219200" cy="1143000"/>
          </a:xfrm>
          <a:prstGeom prst="ellipse">
            <a:avLst/>
          </a:prstGeom>
          <a:solidFill>
            <a:schemeClr val="accent1"/>
          </a:solidFill>
          <a:ln w="9525">
            <a:solidFill>
              <a:schemeClr val="tx1"/>
            </a:solidFill>
            <a:round/>
          </a:ln>
          <a:effectLst/>
        </p:spPr>
        <p:txBody>
          <a:bodyPr wrap="none" anchor="ctr"/>
          <a:lstStyle/>
          <a:p>
            <a:pPr algn="ctr"/>
            <a:r>
              <a:rPr kumimoji="1" lang="zh-CN" altLang="en-US" sz="2400" b="1">
                <a:latin typeface="Times New Roman" panose="02020603050405020304" pitchFamily="18" charset="0"/>
              </a:rPr>
              <a:t>输出</a:t>
            </a:r>
            <a:endParaRPr kumimoji="1" lang="zh-CN" altLang="en-US" sz="2400" b="1">
              <a:latin typeface="Times New Roman" panose="02020603050405020304" pitchFamily="18" charset="0"/>
            </a:endParaRPr>
          </a:p>
          <a:p>
            <a:pPr algn="ctr"/>
            <a:r>
              <a:rPr kumimoji="1" lang="zh-CN" altLang="en-US" sz="2400" b="1">
                <a:latin typeface="Times New Roman" panose="02020603050405020304" pitchFamily="18" charset="0"/>
              </a:rPr>
              <a:t>工龄</a:t>
            </a:r>
            <a:endParaRPr kumimoji="1" lang="zh-CN" altLang="en-US" sz="2400" b="1">
              <a:latin typeface="Times New Roman" panose="02020603050405020304" pitchFamily="18" charset="0"/>
            </a:endParaRPr>
          </a:p>
        </p:txBody>
      </p:sp>
      <p:sp>
        <p:nvSpPr>
          <p:cNvPr id="940037" name="Line 5"/>
          <p:cNvSpPr>
            <a:spLocks noChangeShapeType="1"/>
          </p:cNvSpPr>
          <p:nvPr/>
        </p:nvSpPr>
        <p:spPr bwMode="auto">
          <a:xfrm>
            <a:off x="6248400" y="3276600"/>
            <a:ext cx="533400" cy="0"/>
          </a:xfrm>
          <a:prstGeom prst="line">
            <a:avLst/>
          </a:prstGeom>
          <a:noFill/>
          <a:ln w="38100">
            <a:solidFill>
              <a:srgbClr val="FFFFFF"/>
            </a:solidFill>
            <a:round/>
            <a:tailEnd type="stealth" w="lg" len="lg"/>
          </a:ln>
          <a:effectLst/>
        </p:spPr>
        <p:txBody>
          <a:bodyPr wrap="none" anchor="ctr"/>
          <a:lstStyle/>
          <a:p>
            <a:endParaRPr lang="zh-CN" altLang="en-US"/>
          </a:p>
        </p:txBody>
      </p:sp>
      <p:sp>
        <p:nvSpPr>
          <p:cNvPr id="940038" name="Line 6"/>
          <p:cNvSpPr>
            <a:spLocks noChangeShapeType="1"/>
          </p:cNvSpPr>
          <p:nvPr/>
        </p:nvSpPr>
        <p:spPr bwMode="auto">
          <a:xfrm>
            <a:off x="8001000" y="3352800"/>
            <a:ext cx="838200" cy="0"/>
          </a:xfrm>
          <a:prstGeom prst="line">
            <a:avLst/>
          </a:prstGeom>
          <a:noFill/>
          <a:ln w="38100">
            <a:solidFill>
              <a:srgbClr val="FFFFFF"/>
            </a:solidFill>
            <a:round/>
            <a:tailEnd type="stealth" w="lg" len="lg"/>
          </a:ln>
          <a:effectLst/>
        </p:spPr>
        <p:txBody>
          <a:bodyPr wrap="none" anchor="ctr"/>
          <a:lstStyle/>
          <a:p>
            <a:endParaRPr lang="zh-CN" altLang="en-US"/>
          </a:p>
        </p:txBody>
      </p:sp>
      <p:sp>
        <p:nvSpPr>
          <p:cNvPr id="940039" name="Oval 7"/>
          <p:cNvSpPr>
            <a:spLocks noChangeArrowheads="1"/>
          </p:cNvSpPr>
          <p:nvPr/>
        </p:nvSpPr>
        <p:spPr bwMode="auto">
          <a:xfrm>
            <a:off x="4191000" y="4419600"/>
            <a:ext cx="2057400" cy="1600200"/>
          </a:xfrm>
          <a:prstGeom prst="ellipse">
            <a:avLst/>
          </a:prstGeom>
          <a:solidFill>
            <a:schemeClr val="accent1"/>
          </a:solidFill>
          <a:ln w="9525">
            <a:solidFill>
              <a:schemeClr val="tx1"/>
            </a:solidFill>
            <a:round/>
          </a:ln>
          <a:effectLst/>
        </p:spPr>
        <p:txBody>
          <a:bodyPr wrap="none" anchor="ctr"/>
          <a:lstStyle/>
          <a:p>
            <a:pPr algn="ctr"/>
            <a:r>
              <a:rPr kumimoji="1" lang="zh-CN" altLang="en-US" sz="2400" b="1">
                <a:latin typeface="Times New Roman" panose="02020603050405020304" pitchFamily="18" charset="0"/>
              </a:rPr>
              <a:t>计算工资</a:t>
            </a:r>
            <a:endParaRPr kumimoji="1" lang="zh-CN" altLang="en-US" sz="2400" b="1">
              <a:latin typeface="Times New Roman" panose="02020603050405020304" pitchFamily="18" charset="0"/>
            </a:endParaRPr>
          </a:p>
        </p:txBody>
      </p:sp>
      <p:sp>
        <p:nvSpPr>
          <p:cNvPr id="940040" name="Oval 8"/>
          <p:cNvSpPr>
            <a:spLocks noChangeArrowheads="1"/>
          </p:cNvSpPr>
          <p:nvPr/>
        </p:nvSpPr>
        <p:spPr bwMode="auto">
          <a:xfrm>
            <a:off x="6781800" y="4724400"/>
            <a:ext cx="1219200" cy="1143000"/>
          </a:xfrm>
          <a:prstGeom prst="ellipse">
            <a:avLst/>
          </a:prstGeom>
          <a:solidFill>
            <a:schemeClr val="accent1"/>
          </a:solidFill>
          <a:ln w="9525">
            <a:solidFill>
              <a:schemeClr val="tx1"/>
            </a:solidFill>
            <a:round/>
          </a:ln>
          <a:effectLst/>
        </p:spPr>
        <p:txBody>
          <a:bodyPr wrap="none" anchor="ctr"/>
          <a:lstStyle/>
          <a:p>
            <a:pPr algn="ctr"/>
            <a:r>
              <a:rPr kumimoji="1" lang="zh-CN" altLang="en-US" sz="2400" b="1">
                <a:latin typeface="Times New Roman" panose="02020603050405020304" pitchFamily="18" charset="0"/>
              </a:rPr>
              <a:t>输出</a:t>
            </a:r>
            <a:endParaRPr kumimoji="1" lang="zh-CN" altLang="en-US" sz="2400" b="1">
              <a:latin typeface="Times New Roman" panose="02020603050405020304" pitchFamily="18" charset="0"/>
            </a:endParaRPr>
          </a:p>
          <a:p>
            <a:pPr algn="ctr"/>
            <a:r>
              <a:rPr kumimoji="1" lang="zh-CN" altLang="en-US" sz="2400" b="1">
                <a:latin typeface="Times New Roman" panose="02020603050405020304" pitchFamily="18" charset="0"/>
              </a:rPr>
              <a:t>工资</a:t>
            </a:r>
            <a:endParaRPr kumimoji="1" lang="zh-CN" altLang="en-US" sz="2400" b="1">
              <a:latin typeface="Times New Roman" panose="02020603050405020304" pitchFamily="18" charset="0"/>
            </a:endParaRPr>
          </a:p>
        </p:txBody>
      </p:sp>
      <p:sp>
        <p:nvSpPr>
          <p:cNvPr id="940041" name="Line 9"/>
          <p:cNvSpPr>
            <a:spLocks noChangeShapeType="1"/>
          </p:cNvSpPr>
          <p:nvPr/>
        </p:nvSpPr>
        <p:spPr bwMode="auto">
          <a:xfrm>
            <a:off x="6248400" y="5257800"/>
            <a:ext cx="533400" cy="0"/>
          </a:xfrm>
          <a:prstGeom prst="line">
            <a:avLst/>
          </a:prstGeom>
          <a:noFill/>
          <a:ln w="38100">
            <a:solidFill>
              <a:srgbClr val="FFFFFF"/>
            </a:solidFill>
            <a:round/>
            <a:tailEnd type="stealth" w="lg" len="lg"/>
          </a:ln>
          <a:effectLst/>
        </p:spPr>
        <p:txBody>
          <a:bodyPr wrap="none" anchor="ctr"/>
          <a:lstStyle/>
          <a:p>
            <a:endParaRPr lang="zh-CN" altLang="en-US"/>
          </a:p>
        </p:txBody>
      </p:sp>
      <p:sp>
        <p:nvSpPr>
          <p:cNvPr id="940042" name="Line 10"/>
          <p:cNvSpPr>
            <a:spLocks noChangeShapeType="1"/>
          </p:cNvSpPr>
          <p:nvPr/>
        </p:nvSpPr>
        <p:spPr bwMode="auto">
          <a:xfrm>
            <a:off x="8001000" y="5334000"/>
            <a:ext cx="838200" cy="0"/>
          </a:xfrm>
          <a:prstGeom prst="line">
            <a:avLst/>
          </a:prstGeom>
          <a:noFill/>
          <a:ln w="38100">
            <a:solidFill>
              <a:srgbClr val="FFFFFF"/>
            </a:solidFill>
            <a:round/>
            <a:tailEnd type="stealth" w="lg" len="lg"/>
          </a:ln>
          <a:effectLst/>
        </p:spPr>
        <p:txBody>
          <a:bodyPr wrap="none" anchor="ctr"/>
          <a:lstStyle/>
          <a:p>
            <a:endParaRPr lang="zh-CN" altLang="en-US"/>
          </a:p>
        </p:txBody>
      </p:sp>
      <p:sp>
        <p:nvSpPr>
          <p:cNvPr id="940043" name="Rectangle 11"/>
          <p:cNvSpPr>
            <a:spLocks noChangeArrowheads="1"/>
          </p:cNvSpPr>
          <p:nvPr/>
        </p:nvSpPr>
        <p:spPr bwMode="auto">
          <a:xfrm>
            <a:off x="3810000" y="2057400"/>
            <a:ext cx="4572000" cy="4114800"/>
          </a:xfrm>
          <a:prstGeom prst="rect">
            <a:avLst/>
          </a:prstGeom>
          <a:noFill/>
          <a:ln w="38100">
            <a:solidFill>
              <a:schemeClr val="tx1"/>
            </a:solidFill>
            <a:prstDash val="dash"/>
            <a:miter lim="800000"/>
          </a:ln>
          <a:effectLst/>
        </p:spPr>
        <p:txBody>
          <a:bodyPr wrap="none" anchor="ctr"/>
          <a:lstStyle/>
          <a:p>
            <a:pPr algn="ctr"/>
            <a:endParaRPr lang="zh-CN" altLang="zh-CN"/>
          </a:p>
        </p:txBody>
      </p:sp>
      <p:sp>
        <p:nvSpPr>
          <p:cNvPr id="940044" name="Line 12"/>
          <p:cNvSpPr>
            <a:spLocks noChangeShapeType="1"/>
          </p:cNvSpPr>
          <p:nvPr/>
        </p:nvSpPr>
        <p:spPr bwMode="auto">
          <a:xfrm>
            <a:off x="1905000" y="3276600"/>
            <a:ext cx="2286000" cy="0"/>
          </a:xfrm>
          <a:prstGeom prst="line">
            <a:avLst/>
          </a:prstGeom>
          <a:noFill/>
          <a:ln w="38100">
            <a:solidFill>
              <a:srgbClr val="FFFFFF"/>
            </a:solidFill>
            <a:round/>
            <a:tailEnd type="stealth" w="lg" len="lg"/>
          </a:ln>
          <a:effectLst/>
        </p:spPr>
        <p:txBody>
          <a:bodyPr wrap="none" anchor="ctr"/>
          <a:lstStyle/>
          <a:p>
            <a:endParaRPr lang="zh-CN" altLang="en-US"/>
          </a:p>
        </p:txBody>
      </p:sp>
      <p:sp>
        <p:nvSpPr>
          <p:cNvPr id="940045" name="Rectangle 13"/>
          <p:cNvSpPr>
            <a:spLocks noChangeArrowheads="1"/>
          </p:cNvSpPr>
          <p:nvPr/>
        </p:nvSpPr>
        <p:spPr bwMode="auto">
          <a:xfrm>
            <a:off x="1981200" y="2743200"/>
            <a:ext cx="1606550" cy="519113"/>
          </a:xfrm>
          <a:prstGeom prst="rect">
            <a:avLst/>
          </a:prstGeom>
          <a:noFill/>
          <a:ln w="9525" algn="ctr">
            <a:noFill/>
            <a:miter lim="800000"/>
          </a:ln>
          <a:effectLst/>
        </p:spPr>
        <p:txBody>
          <a:bodyPr wrap="none">
            <a:spAutoFit/>
          </a:bodyPr>
          <a:lstStyle/>
          <a:p>
            <a:pPr>
              <a:spcBef>
                <a:spcPct val="30000"/>
              </a:spcBef>
            </a:pPr>
            <a:r>
              <a:rPr lang="zh-CN" altLang="en-US" sz="2800"/>
              <a:t>工作日期</a:t>
            </a:r>
            <a:endParaRPr lang="zh-CN" altLang="en-US" sz="2800"/>
          </a:p>
        </p:txBody>
      </p:sp>
      <p:sp>
        <p:nvSpPr>
          <p:cNvPr id="940046" name="Rectangle 14"/>
          <p:cNvSpPr>
            <a:spLocks noChangeArrowheads="1"/>
          </p:cNvSpPr>
          <p:nvPr/>
        </p:nvSpPr>
        <p:spPr bwMode="auto">
          <a:xfrm>
            <a:off x="457200" y="2895600"/>
            <a:ext cx="1371600" cy="2895600"/>
          </a:xfrm>
          <a:prstGeom prst="rect">
            <a:avLst/>
          </a:prstGeom>
          <a:solidFill>
            <a:schemeClr val="accent1"/>
          </a:solidFill>
          <a:ln w="9525" algn="ctr">
            <a:solidFill>
              <a:schemeClr val="tx1"/>
            </a:solidFill>
            <a:miter lim="800000"/>
          </a:ln>
          <a:effectLst/>
        </p:spPr>
        <p:txBody>
          <a:bodyPr wrap="none" anchor="ctr"/>
          <a:lstStyle/>
          <a:p>
            <a:pPr algn="ctr"/>
            <a:r>
              <a:rPr kumimoji="1" lang="zh-CN" altLang="en-US" sz="2400" b="1">
                <a:latin typeface="Times New Roman" panose="02020603050405020304" pitchFamily="18" charset="0"/>
              </a:rPr>
              <a:t>计算</a:t>
            </a:r>
            <a:endParaRPr kumimoji="1" lang="zh-CN" altLang="en-US" sz="2400" b="1">
              <a:latin typeface="Times New Roman" panose="02020603050405020304" pitchFamily="18" charset="0"/>
            </a:endParaRPr>
          </a:p>
          <a:p>
            <a:pPr algn="ctr"/>
            <a:r>
              <a:rPr kumimoji="1" lang="zh-CN" altLang="en-US" sz="2400" b="1">
                <a:latin typeface="Times New Roman" panose="02020603050405020304" pitchFamily="18" charset="0"/>
              </a:rPr>
              <a:t>工龄</a:t>
            </a:r>
            <a:endParaRPr kumimoji="1" lang="zh-CN" altLang="en-US" sz="2400" b="1">
              <a:latin typeface="Times New Roman" panose="02020603050405020304" pitchFamily="18" charset="0"/>
            </a:endParaRPr>
          </a:p>
          <a:p>
            <a:pPr algn="ctr"/>
            <a:r>
              <a:rPr kumimoji="1" lang="zh-CN" altLang="en-US" sz="2400" b="1">
                <a:latin typeface="Times New Roman" panose="02020603050405020304" pitchFamily="18" charset="0"/>
              </a:rPr>
              <a:t>工资</a:t>
            </a:r>
            <a:endParaRPr kumimoji="1" lang="zh-CN" altLang="en-US" sz="2400" b="1">
              <a:latin typeface="Times New Roman" panose="02020603050405020304" pitchFamily="18" charset="0"/>
            </a:endParaRPr>
          </a:p>
        </p:txBody>
      </p:sp>
      <p:sp>
        <p:nvSpPr>
          <p:cNvPr id="940047" name="Rectangle 15"/>
          <p:cNvSpPr>
            <a:spLocks noChangeArrowheads="1"/>
          </p:cNvSpPr>
          <p:nvPr/>
        </p:nvSpPr>
        <p:spPr bwMode="auto">
          <a:xfrm>
            <a:off x="2051050" y="4800600"/>
            <a:ext cx="1606550" cy="519113"/>
          </a:xfrm>
          <a:prstGeom prst="rect">
            <a:avLst/>
          </a:prstGeom>
          <a:noFill/>
          <a:ln w="9525" algn="ctr">
            <a:noFill/>
            <a:miter lim="800000"/>
          </a:ln>
          <a:effectLst/>
        </p:spPr>
        <p:txBody>
          <a:bodyPr wrap="none">
            <a:spAutoFit/>
          </a:bodyPr>
          <a:lstStyle/>
          <a:p>
            <a:pPr>
              <a:spcBef>
                <a:spcPct val="30000"/>
              </a:spcBef>
            </a:pPr>
            <a:r>
              <a:rPr lang="zh-CN" altLang="en-US" sz="2800"/>
              <a:t>工作日期</a:t>
            </a:r>
            <a:endParaRPr lang="zh-CN" altLang="en-US" sz="2800"/>
          </a:p>
        </p:txBody>
      </p:sp>
      <p:sp>
        <p:nvSpPr>
          <p:cNvPr id="940048" name="Line 16"/>
          <p:cNvSpPr>
            <a:spLocks noChangeShapeType="1"/>
          </p:cNvSpPr>
          <p:nvPr/>
        </p:nvSpPr>
        <p:spPr bwMode="auto">
          <a:xfrm>
            <a:off x="1905000" y="5257800"/>
            <a:ext cx="2286000" cy="0"/>
          </a:xfrm>
          <a:prstGeom prst="line">
            <a:avLst/>
          </a:prstGeom>
          <a:noFill/>
          <a:ln w="38100">
            <a:solidFill>
              <a:srgbClr val="FFFFFF"/>
            </a:solidFill>
            <a:round/>
            <a:tailEnd type="stealth" w="lg" len="lg"/>
          </a:ln>
          <a:effectLst/>
        </p:spPr>
        <p:txBody>
          <a:bodyPr wrap="none" anchor="ctr"/>
          <a:lstStyle/>
          <a:p>
            <a:endParaRPr lang="zh-CN" altLang="en-US"/>
          </a:p>
        </p:txBody>
      </p:sp>
      <p:sp>
        <p:nvSpPr>
          <p:cNvPr id="940049" name="Rectangle 17"/>
          <p:cNvSpPr>
            <a:spLocks noChangeArrowheads="1"/>
          </p:cNvSpPr>
          <p:nvPr/>
        </p:nvSpPr>
        <p:spPr bwMode="auto">
          <a:xfrm>
            <a:off x="762000" y="1905000"/>
            <a:ext cx="1816100" cy="579438"/>
          </a:xfrm>
          <a:prstGeom prst="rect">
            <a:avLst/>
          </a:prstGeom>
          <a:noFill/>
          <a:ln w="9525" algn="ctr">
            <a:noFill/>
            <a:miter lim="800000"/>
          </a:ln>
          <a:effectLst/>
        </p:spPr>
        <p:txBody>
          <a:bodyPr wrap="none">
            <a:spAutoFit/>
          </a:bodyPr>
          <a:lstStyle/>
          <a:p>
            <a:pPr>
              <a:spcBef>
                <a:spcPct val="30000"/>
              </a:spcBef>
            </a:pPr>
            <a:r>
              <a:rPr lang="zh-CN" altLang="en-US" sz="3200" b="1">
                <a:ea typeface="黑体" panose="02010609060101010101" charset="-122"/>
              </a:rPr>
              <a:t>数据耦合</a:t>
            </a:r>
            <a:endParaRPr lang="zh-CN" altLang="en-US" sz="3200" b="1">
              <a:ea typeface="黑体" panose="02010609060101010101" charset="-122"/>
            </a:endParaRPr>
          </a:p>
        </p:txBody>
      </p:sp>
      <p:sp>
        <p:nvSpPr>
          <p:cNvPr id="940050" name="Rectangle 18"/>
          <p:cNvSpPr>
            <a:spLocks noChangeArrowheads="1"/>
          </p:cNvSpPr>
          <p:nvPr/>
        </p:nvSpPr>
        <p:spPr bwMode="auto">
          <a:xfrm>
            <a:off x="5486400" y="1752600"/>
            <a:ext cx="1816100" cy="579438"/>
          </a:xfrm>
          <a:prstGeom prst="rect">
            <a:avLst/>
          </a:prstGeom>
          <a:noFill/>
          <a:ln w="9525" algn="ctr">
            <a:noFill/>
            <a:miter lim="800000"/>
          </a:ln>
          <a:effectLst/>
        </p:spPr>
        <p:txBody>
          <a:bodyPr wrap="none">
            <a:spAutoFit/>
          </a:bodyPr>
          <a:lstStyle/>
          <a:p>
            <a:pPr>
              <a:spcBef>
                <a:spcPct val="30000"/>
              </a:spcBef>
            </a:pPr>
            <a:r>
              <a:rPr lang="zh-CN" altLang="en-US" sz="3200" b="1">
                <a:ea typeface="黑体" panose="02010609060101010101" charset="-122"/>
              </a:rPr>
              <a:t>通信内聚</a:t>
            </a:r>
            <a:endParaRPr lang="zh-CN" altLang="en-US" sz="3200" b="1">
              <a:ea typeface="黑体" panose="02010609060101010101" charset="-122"/>
            </a:endParaRPr>
          </a:p>
        </p:txBody>
      </p:sp>
      <p:sp>
        <p:nvSpPr>
          <p:cNvPr id="22" name="Text Box 2"/>
          <p:cNvSpPr txBox="1">
            <a:spLocks noChangeArrowheads="1"/>
          </p:cNvSpPr>
          <p:nvPr/>
        </p:nvSpPr>
        <p:spPr bwMode="auto">
          <a:xfrm>
            <a:off x="228600" y="304800"/>
            <a:ext cx="8763000" cy="1077218"/>
          </a:xfrm>
          <a:prstGeom prst="rect">
            <a:avLst/>
          </a:prstGeom>
          <a:solidFill>
            <a:srgbClr val="0000FF"/>
          </a:solidFill>
          <a:ln w="9525">
            <a:noFill/>
            <a:miter lim="800000"/>
          </a:ln>
          <a:effectLst/>
        </p:spPr>
        <p:txBody>
          <a:bodyPr>
            <a:spAutoFit/>
          </a:bodyPr>
          <a:lstStyle/>
          <a:p>
            <a:r>
              <a:rPr kumimoji="1" lang="en-US" altLang="zh-CN" sz="3200" b="1" dirty="0">
                <a:latin typeface="+mn-ea"/>
                <a:ea typeface="+mn-ea"/>
              </a:rPr>
              <a:t>5</a:t>
            </a:r>
            <a:r>
              <a:rPr kumimoji="1" lang="zh-CN" altLang="en-US" sz="3200" b="1" dirty="0">
                <a:latin typeface="+mn-ea"/>
                <a:ea typeface="+mn-ea"/>
              </a:rPr>
              <a:t>）通信内聚：</a:t>
            </a:r>
            <a:r>
              <a:rPr kumimoji="1" lang="zh-CN" altLang="en-US" sz="3200" b="1" dirty="0">
                <a:solidFill>
                  <a:srgbClr val="FFFFFF"/>
                </a:solidFill>
                <a:latin typeface="+mn-ea"/>
                <a:ea typeface="+mn-ea"/>
              </a:rPr>
              <a:t>模块内使用了同一组输入数据，</a:t>
            </a:r>
            <a:endParaRPr kumimoji="1" lang="zh-CN" altLang="en-US" sz="3200" b="1" dirty="0">
              <a:solidFill>
                <a:srgbClr val="FFFFFF"/>
              </a:solidFill>
              <a:latin typeface="+mn-ea"/>
              <a:ea typeface="+mn-ea"/>
            </a:endParaRPr>
          </a:p>
          <a:p>
            <a:r>
              <a:rPr kumimoji="1" lang="zh-CN" altLang="en-US" sz="3200" b="1" dirty="0">
                <a:solidFill>
                  <a:srgbClr val="FFFFFF"/>
                </a:solidFill>
                <a:latin typeface="+mn-ea"/>
                <a:ea typeface="+mn-ea"/>
              </a:rPr>
              <a:t>             </a:t>
            </a:r>
            <a:r>
              <a:rPr kumimoji="1" lang="zh-CN" altLang="en-US" sz="3200" b="1" dirty="0" smtClean="0">
                <a:solidFill>
                  <a:srgbClr val="FFFFFF"/>
                </a:solidFill>
                <a:latin typeface="+mn-ea"/>
                <a:ea typeface="+mn-ea"/>
              </a:rPr>
              <a:t>或</a:t>
            </a:r>
            <a:r>
              <a:rPr kumimoji="1" lang="zh-CN" altLang="en-US" sz="3200" b="1" dirty="0">
                <a:solidFill>
                  <a:srgbClr val="FFFFFF"/>
                </a:solidFill>
                <a:latin typeface="+mn-ea"/>
                <a:ea typeface="+mn-ea"/>
              </a:rPr>
              <a:t>产生同一组的输出结果。</a:t>
            </a:r>
            <a:endParaRPr kumimoji="1" lang="zh-CN" altLang="en-US" sz="3200" b="1" dirty="0">
              <a:latin typeface="+mn-ea"/>
              <a:ea typeface="+mn-ea"/>
            </a:endParaRPr>
          </a:p>
        </p:txBody>
      </p:sp>
    </p:spTree>
  </p:cSld>
  <p:clrMapOvr>
    <a:masterClrMapping/>
  </p:clrMapOvr>
  <p:transition>
    <p:zoom dir="in"/>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3"/>
          <p:cNvSpPr>
            <a:spLocks noGrp="1"/>
          </p:cNvSpPr>
          <p:nvPr>
            <p:ph type="dt" sz="half" idx="10"/>
          </p:nvPr>
        </p:nvSpPr>
        <p:spPr/>
        <p:txBody>
          <a:bodyPr/>
          <a:lstStyle/>
          <a:p>
            <a:fld id="{1A1F7023-376F-428E-9B9D-FEE0378C32A1}" type="datetime1">
              <a:rPr lang="zh-CN" altLang="en-US"/>
            </a:fld>
            <a:endParaRPr lang="en-US" altLang="zh-CN"/>
          </a:p>
        </p:txBody>
      </p:sp>
      <p:sp>
        <p:nvSpPr>
          <p:cNvPr id="6" name="灯片编号占位符 4"/>
          <p:cNvSpPr>
            <a:spLocks noGrp="1"/>
          </p:cNvSpPr>
          <p:nvPr>
            <p:ph type="sldNum" sz="quarter" idx="11"/>
          </p:nvPr>
        </p:nvSpPr>
        <p:spPr/>
        <p:txBody>
          <a:bodyPr/>
          <a:lstStyle/>
          <a:p>
            <a:fld id="{B217CF0D-9475-4AA7-86DE-824E0A1B5FD5}" type="slidenum">
              <a:rPr lang="en-US" altLang="zh-CN"/>
            </a:fld>
            <a:endParaRPr lang="en-US" altLang="zh-CN"/>
          </a:p>
        </p:txBody>
      </p:sp>
      <p:sp>
        <p:nvSpPr>
          <p:cNvPr id="626690" name="Rectangle 2"/>
          <p:cNvSpPr>
            <a:spLocks noGrp="1" noChangeArrowheads="1"/>
          </p:cNvSpPr>
          <p:nvPr>
            <p:ph type="title"/>
          </p:nvPr>
        </p:nvSpPr>
        <p:spPr/>
        <p:txBody>
          <a:bodyPr/>
          <a:lstStyle/>
          <a:p>
            <a:r>
              <a:rPr lang="en-US" altLang="zh-CN">
                <a:ea typeface="华文中宋" panose="02010600040101010101" pitchFamily="2" charset="-122"/>
              </a:rPr>
              <a:t>4.2.1 </a:t>
            </a:r>
            <a:r>
              <a:rPr lang="zh-CN" altLang="en-US">
                <a:ea typeface="华文中宋" panose="02010600040101010101" pitchFamily="2" charset="-122"/>
              </a:rPr>
              <a:t>模块和模块化</a:t>
            </a:r>
            <a:endParaRPr lang="zh-CN" altLang="en-US">
              <a:ea typeface="华文中宋" panose="02010600040101010101" pitchFamily="2" charset="-122"/>
            </a:endParaRPr>
          </a:p>
        </p:txBody>
      </p:sp>
      <p:sp>
        <p:nvSpPr>
          <p:cNvPr id="626691" name="Rectangle 3"/>
          <p:cNvSpPr>
            <a:spLocks noGrp="1" noChangeArrowheads="1"/>
          </p:cNvSpPr>
          <p:nvPr>
            <p:ph type="body" idx="1"/>
          </p:nvPr>
        </p:nvSpPr>
        <p:spPr/>
        <p:txBody>
          <a:bodyPr/>
          <a:lstStyle/>
          <a:p>
            <a:r>
              <a:rPr lang="en-US" altLang="en-US">
                <a:solidFill>
                  <a:srgbClr val="CC0000"/>
                </a:solidFill>
              </a:rPr>
              <a:t>【</a:t>
            </a:r>
            <a:r>
              <a:rPr lang="en-US" altLang="zh-CN">
                <a:solidFill>
                  <a:srgbClr val="CC0000"/>
                </a:solidFill>
              </a:rPr>
              <a:t>2</a:t>
            </a:r>
            <a:r>
              <a:rPr lang="zh-CN" altLang="en-US">
                <a:solidFill>
                  <a:srgbClr val="CC0000"/>
                </a:solidFill>
              </a:rPr>
              <a:t>、模块化</a:t>
            </a:r>
            <a:r>
              <a:rPr lang="en-US" altLang="en-US">
                <a:solidFill>
                  <a:srgbClr val="CC0000"/>
                </a:solidFill>
              </a:rPr>
              <a:t>】</a:t>
            </a:r>
            <a:endParaRPr lang="en-US" altLang="zh-CN">
              <a:solidFill>
                <a:srgbClr val="CC0000"/>
              </a:solidFill>
            </a:endParaRPr>
          </a:p>
          <a:p>
            <a:pPr lvl="1"/>
            <a:r>
              <a:rPr lang="zh-CN" altLang="en-US"/>
              <a:t>把系统</a:t>
            </a:r>
            <a:r>
              <a:rPr lang="zh-CN" altLang="en-US">
                <a:solidFill>
                  <a:srgbClr val="0000FF"/>
                </a:solidFill>
              </a:rPr>
              <a:t>划分</a:t>
            </a:r>
            <a:r>
              <a:rPr lang="zh-CN" altLang="en-US"/>
              <a:t>成若干个模块，</a:t>
            </a:r>
            <a:r>
              <a:rPr lang="zh-CN" altLang="en-US">
                <a:solidFill>
                  <a:srgbClr val="0000FF"/>
                </a:solidFill>
              </a:rPr>
              <a:t>每个模块</a:t>
            </a:r>
            <a:r>
              <a:rPr lang="zh-CN" altLang="en-US"/>
              <a:t>完成一个</a:t>
            </a:r>
            <a:r>
              <a:rPr lang="zh-CN" altLang="en-US">
                <a:solidFill>
                  <a:srgbClr val="0000FF"/>
                </a:solidFill>
              </a:rPr>
              <a:t>子功能</a:t>
            </a:r>
            <a:r>
              <a:rPr lang="zh-CN" altLang="en-US"/>
              <a:t>，模块</a:t>
            </a:r>
            <a:r>
              <a:rPr lang="zh-CN" altLang="en-US">
                <a:solidFill>
                  <a:srgbClr val="0000FF"/>
                </a:solidFill>
              </a:rPr>
              <a:t>既独立</a:t>
            </a:r>
            <a:r>
              <a:rPr lang="zh-CN" altLang="en-US"/>
              <a:t>且相互之间</a:t>
            </a:r>
            <a:r>
              <a:rPr lang="zh-CN" altLang="en-US">
                <a:solidFill>
                  <a:srgbClr val="0000FF"/>
                </a:solidFill>
              </a:rPr>
              <a:t>又有一定的联系</a:t>
            </a:r>
            <a:r>
              <a:rPr lang="zh-CN" altLang="en-US"/>
              <a:t>，把他们组成一个有机的整体，完成指定的功能。</a:t>
            </a:r>
            <a:endParaRPr lang="zh-CN" altLang="en-US"/>
          </a:p>
          <a:p>
            <a:pPr lvl="1"/>
            <a:endParaRPr lang="en-US" altLang="zh-CN"/>
          </a:p>
        </p:txBody>
      </p:sp>
      <p:sp>
        <p:nvSpPr>
          <p:cNvPr id="626692" name="Rectangle 4"/>
          <p:cNvSpPr>
            <a:spLocks noChangeArrowheads="1"/>
          </p:cNvSpPr>
          <p:nvPr/>
        </p:nvSpPr>
        <p:spPr bwMode="auto">
          <a:xfrm>
            <a:off x="1676400" y="4114800"/>
            <a:ext cx="6256338" cy="519113"/>
          </a:xfrm>
          <a:prstGeom prst="rect">
            <a:avLst/>
          </a:prstGeom>
          <a:solidFill>
            <a:srgbClr val="FF0000"/>
          </a:solidFill>
          <a:ln w="9525">
            <a:noFill/>
            <a:miter lim="800000"/>
          </a:ln>
          <a:effectLst/>
        </p:spPr>
        <p:txBody>
          <a:bodyPr wrap="none">
            <a:spAutoFit/>
          </a:bodyPr>
          <a:lstStyle/>
          <a:p>
            <a:r>
              <a:rPr lang="zh-CN" altLang="en-US" sz="2800" b="1">
                <a:solidFill>
                  <a:schemeClr val="bg1"/>
                </a:solidFill>
                <a:ea typeface="黑体" panose="02010609060101010101" charset="-122"/>
              </a:rPr>
              <a:t>模块化是软件结构设计的一个基本准则</a:t>
            </a:r>
            <a:endParaRPr lang="zh-CN" altLang="en-US" sz="2800" b="1">
              <a:solidFill>
                <a:schemeClr val="bg1"/>
              </a:solidFill>
              <a:ea typeface="黑体" panose="02010609060101010101" charset="-122"/>
            </a:endParaRP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日期占位符 3"/>
          <p:cNvSpPr>
            <a:spLocks noGrp="1"/>
          </p:cNvSpPr>
          <p:nvPr>
            <p:ph type="dt" sz="half" idx="10"/>
          </p:nvPr>
        </p:nvSpPr>
        <p:spPr/>
        <p:txBody>
          <a:bodyPr/>
          <a:lstStyle/>
          <a:p>
            <a:fld id="{DF8E8A3A-530B-44DC-85EE-31610CCC074B}" type="datetime1">
              <a:rPr lang="zh-CN" altLang="en-US"/>
            </a:fld>
            <a:endParaRPr lang="en-US" altLang="zh-CN"/>
          </a:p>
        </p:txBody>
      </p:sp>
      <p:sp>
        <p:nvSpPr>
          <p:cNvPr id="22" name="灯片编号占位符 5"/>
          <p:cNvSpPr>
            <a:spLocks noGrp="1"/>
          </p:cNvSpPr>
          <p:nvPr>
            <p:ph type="sldNum" sz="quarter" idx="12"/>
          </p:nvPr>
        </p:nvSpPr>
        <p:spPr/>
        <p:txBody>
          <a:bodyPr/>
          <a:lstStyle/>
          <a:p>
            <a:fld id="{225B7019-69B1-4FC9-A917-F31D309D67E0}" type="slidenum">
              <a:rPr lang="en-US" altLang="zh-CN"/>
            </a:fld>
            <a:endParaRPr lang="en-US" altLang="zh-CN"/>
          </a:p>
        </p:txBody>
      </p:sp>
      <p:sp>
        <p:nvSpPr>
          <p:cNvPr id="942083" name="Oval 3"/>
          <p:cNvSpPr>
            <a:spLocks noChangeArrowheads="1"/>
          </p:cNvSpPr>
          <p:nvPr/>
        </p:nvSpPr>
        <p:spPr bwMode="auto">
          <a:xfrm>
            <a:off x="4191000" y="2667000"/>
            <a:ext cx="2057400" cy="1600200"/>
          </a:xfrm>
          <a:prstGeom prst="ellipse">
            <a:avLst/>
          </a:prstGeom>
          <a:solidFill>
            <a:schemeClr val="accent1"/>
          </a:solidFill>
          <a:ln w="9525">
            <a:solidFill>
              <a:schemeClr val="tx1"/>
            </a:solidFill>
            <a:round/>
          </a:ln>
          <a:effectLst/>
        </p:spPr>
        <p:txBody>
          <a:bodyPr wrap="none" anchor="ctr"/>
          <a:lstStyle/>
          <a:p>
            <a:pPr algn="ctr"/>
            <a:r>
              <a:rPr kumimoji="1" lang="zh-CN" altLang="en-US" sz="2400" b="1">
                <a:latin typeface="Times New Roman" panose="02020603050405020304" pitchFamily="18" charset="0"/>
              </a:rPr>
              <a:t>计算工龄</a:t>
            </a:r>
            <a:endParaRPr kumimoji="1" lang="zh-CN" altLang="en-US" sz="2400" b="1">
              <a:latin typeface="Times New Roman" panose="02020603050405020304" pitchFamily="18" charset="0"/>
            </a:endParaRPr>
          </a:p>
        </p:txBody>
      </p:sp>
      <p:sp>
        <p:nvSpPr>
          <p:cNvPr id="942084" name="Oval 4"/>
          <p:cNvSpPr>
            <a:spLocks noChangeArrowheads="1"/>
          </p:cNvSpPr>
          <p:nvPr/>
        </p:nvSpPr>
        <p:spPr bwMode="auto">
          <a:xfrm>
            <a:off x="6781800" y="2971800"/>
            <a:ext cx="1219200" cy="1143000"/>
          </a:xfrm>
          <a:prstGeom prst="ellipse">
            <a:avLst/>
          </a:prstGeom>
          <a:solidFill>
            <a:schemeClr val="accent1"/>
          </a:solidFill>
          <a:ln w="9525">
            <a:solidFill>
              <a:schemeClr val="tx1"/>
            </a:solidFill>
            <a:round/>
          </a:ln>
          <a:effectLst/>
        </p:spPr>
        <p:txBody>
          <a:bodyPr wrap="none" anchor="ctr"/>
          <a:lstStyle/>
          <a:p>
            <a:pPr algn="ctr"/>
            <a:r>
              <a:rPr kumimoji="1" lang="zh-CN" altLang="en-US" sz="2400" b="1">
                <a:latin typeface="Times New Roman" panose="02020603050405020304" pitchFamily="18" charset="0"/>
              </a:rPr>
              <a:t>输出</a:t>
            </a:r>
            <a:endParaRPr kumimoji="1" lang="zh-CN" altLang="en-US" sz="2400" b="1">
              <a:latin typeface="Times New Roman" panose="02020603050405020304" pitchFamily="18" charset="0"/>
            </a:endParaRPr>
          </a:p>
          <a:p>
            <a:pPr algn="ctr"/>
            <a:r>
              <a:rPr kumimoji="1" lang="zh-CN" altLang="en-US" sz="2400" b="1">
                <a:latin typeface="Times New Roman" panose="02020603050405020304" pitchFamily="18" charset="0"/>
              </a:rPr>
              <a:t>工龄</a:t>
            </a:r>
            <a:endParaRPr kumimoji="1" lang="zh-CN" altLang="en-US" sz="2400" b="1">
              <a:latin typeface="Times New Roman" panose="02020603050405020304" pitchFamily="18" charset="0"/>
            </a:endParaRPr>
          </a:p>
        </p:txBody>
      </p:sp>
      <p:sp>
        <p:nvSpPr>
          <p:cNvPr id="942085" name="Line 5"/>
          <p:cNvSpPr>
            <a:spLocks noChangeShapeType="1"/>
          </p:cNvSpPr>
          <p:nvPr/>
        </p:nvSpPr>
        <p:spPr bwMode="auto">
          <a:xfrm>
            <a:off x="1905000" y="3276600"/>
            <a:ext cx="2286000" cy="0"/>
          </a:xfrm>
          <a:prstGeom prst="line">
            <a:avLst/>
          </a:prstGeom>
          <a:noFill/>
          <a:ln w="38100">
            <a:solidFill>
              <a:srgbClr val="FFFFFF"/>
            </a:solidFill>
            <a:round/>
            <a:tailEnd type="stealth" w="lg" len="lg"/>
          </a:ln>
          <a:effectLst/>
        </p:spPr>
        <p:txBody>
          <a:bodyPr wrap="none" anchor="ctr"/>
          <a:lstStyle/>
          <a:p>
            <a:endParaRPr lang="zh-CN" altLang="en-US"/>
          </a:p>
        </p:txBody>
      </p:sp>
      <p:sp>
        <p:nvSpPr>
          <p:cNvPr id="942086" name="Line 6"/>
          <p:cNvSpPr>
            <a:spLocks noChangeShapeType="1"/>
          </p:cNvSpPr>
          <p:nvPr/>
        </p:nvSpPr>
        <p:spPr bwMode="auto">
          <a:xfrm>
            <a:off x="6248400" y="3505200"/>
            <a:ext cx="533400" cy="0"/>
          </a:xfrm>
          <a:prstGeom prst="line">
            <a:avLst/>
          </a:prstGeom>
          <a:noFill/>
          <a:ln w="38100">
            <a:solidFill>
              <a:srgbClr val="FFFFFF"/>
            </a:solidFill>
            <a:round/>
            <a:tailEnd type="stealth" w="lg" len="lg"/>
          </a:ln>
          <a:effectLst/>
        </p:spPr>
        <p:txBody>
          <a:bodyPr wrap="none" anchor="ctr"/>
          <a:lstStyle/>
          <a:p>
            <a:endParaRPr lang="zh-CN" altLang="en-US"/>
          </a:p>
        </p:txBody>
      </p:sp>
      <p:sp>
        <p:nvSpPr>
          <p:cNvPr id="942087" name="Line 7"/>
          <p:cNvSpPr>
            <a:spLocks noChangeShapeType="1"/>
          </p:cNvSpPr>
          <p:nvPr/>
        </p:nvSpPr>
        <p:spPr bwMode="auto">
          <a:xfrm flipH="1">
            <a:off x="1905000" y="3810000"/>
            <a:ext cx="1905000" cy="0"/>
          </a:xfrm>
          <a:prstGeom prst="line">
            <a:avLst/>
          </a:prstGeom>
          <a:noFill/>
          <a:ln w="38100">
            <a:solidFill>
              <a:srgbClr val="FFFFFF"/>
            </a:solidFill>
            <a:round/>
            <a:tailEnd type="stealth" w="lg" len="lg"/>
          </a:ln>
          <a:effectLst/>
        </p:spPr>
        <p:txBody>
          <a:bodyPr wrap="none" anchor="ctr"/>
          <a:lstStyle/>
          <a:p>
            <a:endParaRPr lang="zh-CN" altLang="en-US"/>
          </a:p>
        </p:txBody>
      </p:sp>
      <p:sp>
        <p:nvSpPr>
          <p:cNvPr id="942088" name="Oval 8"/>
          <p:cNvSpPr>
            <a:spLocks noChangeArrowheads="1"/>
          </p:cNvSpPr>
          <p:nvPr/>
        </p:nvSpPr>
        <p:spPr bwMode="auto">
          <a:xfrm>
            <a:off x="4191000" y="4648200"/>
            <a:ext cx="2057400" cy="1600200"/>
          </a:xfrm>
          <a:prstGeom prst="ellipse">
            <a:avLst/>
          </a:prstGeom>
          <a:solidFill>
            <a:schemeClr val="accent1"/>
          </a:solidFill>
          <a:ln w="9525">
            <a:solidFill>
              <a:schemeClr val="tx1"/>
            </a:solidFill>
            <a:round/>
          </a:ln>
          <a:effectLst/>
        </p:spPr>
        <p:txBody>
          <a:bodyPr wrap="none" anchor="ctr"/>
          <a:lstStyle/>
          <a:p>
            <a:pPr algn="ctr"/>
            <a:r>
              <a:rPr kumimoji="1" lang="zh-CN" altLang="en-US" sz="2400" b="1">
                <a:latin typeface="Times New Roman" panose="02020603050405020304" pitchFamily="18" charset="0"/>
              </a:rPr>
              <a:t>计算工资</a:t>
            </a:r>
            <a:endParaRPr kumimoji="1" lang="zh-CN" altLang="en-US" sz="2400" b="1">
              <a:latin typeface="Times New Roman" panose="02020603050405020304" pitchFamily="18" charset="0"/>
            </a:endParaRPr>
          </a:p>
        </p:txBody>
      </p:sp>
      <p:sp>
        <p:nvSpPr>
          <p:cNvPr id="942089" name="Oval 9"/>
          <p:cNvSpPr>
            <a:spLocks noChangeArrowheads="1"/>
          </p:cNvSpPr>
          <p:nvPr/>
        </p:nvSpPr>
        <p:spPr bwMode="auto">
          <a:xfrm>
            <a:off x="6781800" y="4953000"/>
            <a:ext cx="1219200" cy="1143000"/>
          </a:xfrm>
          <a:prstGeom prst="ellipse">
            <a:avLst/>
          </a:prstGeom>
          <a:solidFill>
            <a:schemeClr val="accent1"/>
          </a:solidFill>
          <a:ln w="9525">
            <a:solidFill>
              <a:schemeClr val="tx1"/>
            </a:solidFill>
            <a:round/>
          </a:ln>
          <a:effectLst/>
        </p:spPr>
        <p:txBody>
          <a:bodyPr wrap="none" anchor="ctr"/>
          <a:lstStyle/>
          <a:p>
            <a:pPr algn="ctr"/>
            <a:r>
              <a:rPr kumimoji="1" lang="zh-CN" altLang="en-US" sz="2400" b="1">
                <a:latin typeface="Times New Roman" panose="02020603050405020304" pitchFamily="18" charset="0"/>
              </a:rPr>
              <a:t>输出</a:t>
            </a:r>
            <a:endParaRPr kumimoji="1" lang="zh-CN" altLang="en-US" sz="2400" b="1">
              <a:latin typeface="Times New Roman" panose="02020603050405020304" pitchFamily="18" charset="0"/>
            </a:endParaRPr>
          </a:p>
          <a:p>
            <a:pPr algn="ctr"/>
            <a:r>
              <a:rPr kumimoji="1" lang="zh-CN" altLang="en-US" sz="2400" b="1">
                <a:latin typeface="Times New Roman" panose="02020603050405020304" pitchFamily="18" charset="0"/>
              </a:rPr>
              <a:t>工资</a:t>
            </a:r>
            <a:endParaRPr kumimoji="1" lang="zh-CN" altLang="en-US" sz="2400" b="1">
              <a:latin typeface="Times New Roman" panose="02020603050405020304" pitchFamily="18" charset="0"/>
            </a:endParaRPr>
          </a:p>
        </p:txBody>
      </p:sp>
      <p:sp>
        <p:nvSpPr>
          <p:cNvPr id="942090" name="Line 10"/>
          <p:cNvSpPr>
            <a:spLocks noChangeShapeType="1"/>
          </p:cNvSpPr>
          <p:nvPr/>
        </p:nvSpPr>
        <p:spPr bwMode="auto">
          <a:xfrm>
            <a:off x="6248400" y="5486400"/>
            <a:ext cx="533400" cy="0"/>
          </a:xfrm>
          <a:prstGeom prst="line">
            <a:avLst/>
          </a:prstGeom>
          <a:noFill/>
          <a:ln w="38100">
            <a:solidFill>
              <a:srgbClr val="FFFFFF"/>
            </a:solidFill>
            <a:round/>
            <a:tailEnd type="stealth" w="lg" len="lg"/>
          </a:ln>
          <a:effectLst/>
        </p:spPr>
        <p:txBody>
          <a:bodyPr wrap="none" anchor="ctr"/>
          <a:lstStyle/>
          <a:p>
            <a:endParaRPr lang="zh-CN" altLang="en-US"/>
          </a:p>
        </p:txBody>
      </p:sp>
      <p:sp>
        <p:nvSpPr>
          <p:cNvPr id="942091" name="Rectangle 11"/>
          <p:cNvSpPr>
            <a:spLocks noChangeArrowheads="1"/>
          </p:cNvSpPr>
          <p:nvPr/>
        </p:nvSpPr>
        <p:spPr bwMode="auto">
          <a:xfrm>
            <a:off x="1981200" y="2743200"/>
            <a:ext cx="1606550" cy="519113"/>
          </a:xfrm>
          <a:prstGeom prst="rect">
            <a:avLst/>
          </a:prstGeom>
          <a:noFill/>
          <a:ln w="9525" algn="ctr">
            <a:noFill/>
            <a:miter lim="800000"/>
          </a:ln>
          <a:effectLst/>
        </p:spPr>
        <p:txBody>
          <a:bodyPr wrap="none">
            <a:spAutoFit/>
          </a:bodyPr>
          <a:lstStyle/>
          <a:p>
            <a:pPr>
              <a:spcBef>
                <a:spcPct val="30000"/>
              </a:spcBef>
            </a:pPr>
            <a:r>
              <a:rPr lang="zh-CN" altLang="en-US" sz="2800"/>
              <a:t>工作日期</a:t>
            </a:r>
            <a:endParaRPr lang="zh-CN" altLang="en-US" sz="2800"/>
          </a:p>
        </p:txBody>
      </p:sp>
      <p:sp>
        <p:nvSpPr>
          <p:cNvPr id="942092" name="Rectangle 12"/>
          <p:cNvSpPr>
            <a:spLocks noChangeArrowheads="1"/>
          </p:cNvSpPr>
          <p:nvPr/>
        </p:nvSpPr>
        <p:spPr bwMode="auto">
          <a:xfrm>
            <a:off x="3886200" y="2514600"/>
            <a:ext cx="4572000" cy="1752600"/>
          </a:xfrm>
          <a:prstGeom prst="rect">
            <a:avLst/>
          </a:prstGeom>
          <a:noFill/>
          <a:ln w="38100">
            <a:solidFill>
              <a:schemeClr val="tx1"/>
            </a:solidFill>
            <a:prstDash val="dash"/>
            <a:miter lim="800000"/>
          </a:ln>
          <a:effectLst/>
        </p:spPr>
        <p:txBody>
          <a:bodyPr wrap="none" anchor="ctr"/>
          <a:lstStyle/>
          <a:p>
            <a:pPr algn="ctr"/>
            <a:endParaRPr lang="zh-CN" altLang="zh-CN"/>
          </a:p>
        </p:txBody>
      </p:sp>
      <p:sp>
        <p:nvSpPr>
          <p:cNvPr id="942093" name="Rectangle 13"/>
          <p:cNvSpPr>
            <a:spLocks noChangeArrowheads="1"/>
          </p:cNvSpPr>
          <p:nvPr/>
        </p:nvSpPr>
        <p:spPr bwMode="auto">
          <a:xfrm>
            <a:off x="3910013" y="4572000"/>
            <a:ext cx="4572000" cy="1752600"/>
          </a:xfrm>
          <a:prstGeom prst="rect">
            <a:avLst/>
          </a:prstGeom>
          <a:noFill/>
          <a:ln w="38100">
            <a:solidFill>
              <a:schemeClr val="tx1"/>
            </a:solidFill>
            <a:prstDash val="dash"/>
            <a:miter lim="800000"/>
          </a:ln>
          <a:effectLst/>
        </p:spPr>
        <p:txBody>
          <a:bodyPr wrap="none" anchor="ctr"/>
          <a:lstStyle/>
          <a:p>
            <a:pPr algn="ctr"/>
            <a:endParaRPr lang="zh-CN" altLang="zh-CN"/>
          </a:p>
        </p:txBody>
      </p:sp>
      <p:sp>
        <p:nvSpPr>
          <p:cNvPr id="942094" name="Rectangle 14"/>
          <p:cNvSpPr>
            <a:spLocks noChangeArrowheads="1"/>
          </p:cNvSpPr>
          <p:nvPr/>
        </p:nvSpPr>
        <p:spPr bwMode="auto">
          <a:xfrm>
            <a:off x="762000" y="1905000"/>
            <a:ext cx="1816100" cy="579438"/>
          </a:xfrm>
          <a:prstGeom prst="rect">
            <a:avLst/>
          </a:prstGeom>
          <a:noFill/>
          <a:ln w="9525" algn="ctr">
            <a:noFill/>
            <a:miter lim="800000"/>
          </a:ln>
          <a:effectLst/>
        </p:spPr>
        <p:txBody>
          <a:bodyPr wrap="none">
            <a:spAutoFit/>
          </a:bodyPr>
          <a:lstStyle/>
          <a:p>
            <a:pPr>
              <a:spcBef>
                <a:spcPct val="30000"/>
              </a:spcBef>
            </a:pPr>
            <a:r>
              <a:rPr lang="zh-CN" altLang="en-US" sz="3200" b="1">
                <a:ea typeface="黑体" panose="02010609060101010101" charset="-122"/>
              </a:rPr>
              <a:t>数据耦合</a:t>
            </a:r>
            <a:endParaRPr lang="zh-CN" altLang="en-US" sz="3200" b="1">
              <a:ea typeface="黑体" panose="02010609060101010101" charset="-122"/>
            </a:endParaRPr>
          </a:p>
        </p:txBody>
      </p:sp>
      <p:sp>
        <p:nvSpPr>
          <p:cNvPr id="942095" name="Rectangle 15"/>
          <p:cNvSpPr>
            <a:spLocks noChangeArrowheads="1"/>
          </p:cNvSpPr>
          <p:nvPr/>
        </p:nvSpPr>
        <p:spPr bwMode="auto">
          <a:xfrm>
            <a:off x="457200" y="3048000"/>
            <a:ext cx="1371600" cy="2895600"/>
          </a:xfrm>
          <a:prstGeom prst="rect">
            <a:avLst/>
          </a:prstGeom>
          <a:solidFill>
            <a:schemeClr val="accent1"/>
          </a:solidFill>
          <a:ln w="9525" algn="ctr">
            <a:solidFill>
              <a:schemeClr val="tx1"/>
            </a:solidFill>
            <a:miter lim="800000"/>
          </a:ln>
          <a:effectLst/>
        </p:spPr>
        <p:txBody>
          <a:bodyPr wrap="none" anchor="ctr"/>
          <a:lstStyle/>
          <a:p>
            <a:pPr algn="ctr"/>
            <a:r>
              <a:rPr kumimoji="1" lang="zh-CN" altLang="en-US" sz="2400" b="1">
                <a:latin typeface="Times New Roman" panose="02020603050405020304" pitchFamily="18" charset="0"/>
              </a:rPr>
              <a:t>计算</a:t>
            </a:r>
            <a:endParaRPr kumimoji="1" lang="zh-CN" altLang="en-US" sz="2400" b="1">
              <a:latin typeface="Times New Roman" panose="02020603050405020304" pitchFamily="18" charset="0"/>
            </a:endParaRPr>
          </a:p>
          <a:p>
            <a:pPr algn="ctr"/>
            <a:r>
              <a:rPr kumimoji="1" lang="zh-CN" altLang="en-US" sz="2400" b="1">
                <a:latin typeface="Times New Roman" panose="02020603050405020304" pitchFamily="18" charset="0"/>
              </a:rPr>
              <a:t>工龄</a:t>
            </a:r>
            <a:endParaRPr kumimoji="1" lang="zh-CN" altLang="en-US" sz="2400" b="1">
              <a:latin typeface="Times New Roman" panose="02020603050405020304" pitchFamily="18" charset="0"/>
            </a:endParaRPr>
          </a:p>
          <a:p>
            <a:pPr algn="ctr"/>
            <a:r>
              <a:rPr kumimoji="1" lang="zh-CN" altLang="en-US" sz="2400" b="1">
                <a:latin typeface="Times New Roman" panose="02020603050405020304" pitchFamily="18" charset="0"/>
              </a:rPr>
              <a:t>工资</a:t>
            </a:r>
            <a:endParaRPr kumimoji="1" lang="zh-CN" altLang="en-US" sz="2400" b="1">
              <a:latin typeface="Times New Roman" panose="02020603050405020304" pitchFamily="18" charset="0"/>
            </a:endParaRPr>
          </a:p>
        </p:txBody>
      </p:sp>
      <p:sp>
        <p:nvSpPr>
          <p:cNvPr id="942096" name="Rectangle 16"/>
          <p:cNvSpPr>
            <a:spLocks noChangeArrowheads="1"/>
          </p:cNvSpPr>
          <p:nvPr/>
        </p:nvSpPr>
        <p:spPr bwMode="auto">
          <a:xfrm>
            <a:off x="2051050" y="4800600"/>
            <a:ext cx="1606550" cy="519113"/>
          </a:xfrm>
          <a:prstGeom prst="rect">
            <a:avLst/>
          </a:prstGeom>
          <a:noFill/>
          <a:ln w="9525" algn="ctr">
            <a:noFill/>
            <a:miter lim="800000"/>
          </a:ln>
          <a:effectLst/>
        </p:spPr>
        <p:txBody>
          <a:bodyPr wrap="none">
            <a:spAutoFit/>
          </a:bodyPr>
          <a:lstStyle/>
          <a:p>
            <a:pPr>
              <a:spcBef>
                <a:spcPct val="30000"/>
              </a:spcBef>
            </a:pPr>
            <a:r>
              <a:rPr lang="zh-CN" altLang="en-US" sz="2800"/>
              <a:t>工作日期</a:t>
            </a:r>
            <a:endParaRPr lang="zh-CN" altLang="en-US" sz="2800"/>
          </a:p>
        </p:txBody>
      </p:sp>
      <p:sp>
        <p:nvSpPr>
          <p:cNvPr id="942097" name="Line 17"/>
          <p:cNvSpPr>
            <a:spLocks noChangeShapeType="1"/>
          </p:cNvSpPr>
          <p:nvPr/>
        </p:nvSpPr>
        <p:spPr bwMode="auto">
          <a:xfrm>
            <a:off x="1905000" y="5257800"/>
            <a:ext cx="2286000" cy="0"/>
          </a:xfrm>
          <a:prstGeom prst="line">
            <a:avLst/>
          </a:prstGeom>
          <a:noFill/>
          <a:ln w="38100">
            <a:solidFill>
              <a:srgbClr val="FFFFFF"/>
            </a:solidFill>
            <a:round/>
            <a:tailEnd type="stealth" w="lg" len="lg"/>
          </a:ln>
          <a:effectLst/>
        </p:spPr>
        <p:txBody>
          <a:bodyPr wrap="none" anchor="ctr"/>
          <a:lstStyle/>
          <a:p>
            <a:endParaRPr lang="zh-CN" altLang="en-US"/>
          </a:p>
        </p:txBody>
      </p:sp>
      <p:sp>
        <p:nvSpPr>
          <p:cNvPr id="942098" name="Line 18"/>
          <p:cNvSpPr>
            <a:spLocks noChangeShapeType="1"/>
          </p:cNvSpPr>
          <p:nvPr/>
        </p:nvSpPr>
        <p:spPr bwMode="auto">
          <a:xfrm flipH="1">
            <a:off x="1905000" y="5791200"/>
            <a:ext cx="1905000" cy="0"/>
          </a:xfrm>
          <a:prstGeom prst="line">
            <a:avLst/>
          </a:prstGeom>
          <a:noFill/>
          <a:ln w="38100">
            <a:solidFill>
              <a:srgbClr val="FFFFFF"/>
            </a:solidFill>
            <a:round/>
            <a:tailEnd type="stealth" w="lg" len="lg"/>
          </a:ln>
          <a:effectLst/>
        </p:spPr>
        <p:txBody>
          <a:bodyPr wrap="none" anchor="ctr"/>
          <a:lstStyle/>
          <a:p>
            <a:endParaRPr lang="zh-CN" altLang="en-US"/>
          </a:p>
        </p:txBody>
      </p:sp>
      <p:sp>
        <p:nvSpPr>
          <p:cNvPr id="942099" name="Rectangle 19"/>
          <p:cNvSpPr>
            <a:spLocks noChangeArrowheads="1"/>
          </p:cNvSpPr>
          <p:nvPr/>
        </p:nvSpPr>
        <p:spPr bwMode="auto">
          <a:xfrm>
            <a:off x="5486400" y="1752600"/>
            <a:ext cx="1816100" cy="579438"/>
          </a:xfrm>
          <a:prstGeom prst="rect">
            <a:avLst/>
          </a:prstGeom>
          <a:noFill/>
          <a:ln w="9525" algn="ctr">
            <a:noFill/>
            <a:miter lim="800000"/>
          </a:ln>
          <a:effectLst/>
        </p:spPr>
        <p:txBody>
          <a:bodyPr wrap="none">
            <a:spAutoFit/>
          </a:bodyPr>
          <a:lstStyle/>
          <a:p>
            <a:pPr>
              <a:spcBef>
                <a:spcPct val="30000"/>
              </a:spcBef>
            </a:pPr>
            <a:r>
              <a:rPr lang="zh-CN" altLang="en-US" sz="3200" b="1">
                <a:ea typeface="黑体" panose="02010609060101010101" charset="-122"/>
              </a:rPr>
              <a:t>功能内聚</a:t>
            </a:r>
            <a:endParaRPr lang="zh-CN" altLang="en-US" sz="3200" b="1">
              <a:ea typeface="黑体" panose="02010609060101010101" charset="-122"/>
            </a:endParaRPr>
          </a:p>
        </p:txBody>
      </p:sp>
      <p:sp>
        <p:nvSpPr>
          <p:cNvPr id="23" name="Text Box 2"/>
          <p:cNvSpPr txBox="1">
            <a:spLocks noChangeArrowheads="1"/>
          </p:cNvSpPr>
          <p:nvPr/>
        </p:nvSpPr>
        <p:spPr bwMode="auto">
          <a:xfrm>
            <a:off x="228600" y="304800"/>
            <a:ext cx="8763000" cy="1077218"/>
          </a:xfrm>
          <a:prstGeom prst="rect">
            <a:avLst/>
          </a:prstGeom>
          <a:solidFill>
            <a:srgbClr val="0000FF"/>
          </a:solidFill>
          <a:ln w="9525">
            <a:noFill/>
            <a:miter lim="800000"/>
          </a:ln>
          <a:effectLst/>
        </p:spPr>
        <p:txBody>
          <a:bodyPr>
            <a:spAutoFit/>
          </a:bodyPr>
          <a:lstStyle/>
          <a:p>
            <a:r>
              <a:rPr kumimoji="1" lang="en-US" altLang="zh-CN" sz="3200" b="1" dirty="0">
                <a:latin typeface="+mn-ea"/>
                <a:ea typeface="+mn-ea"/>
              </a:rPr>
              <a:t>5</a:t>
            </a:r>
            <a:r>
              <a:rPr kumimoji="1" lang="zh-CN" altLang="en-US" sz="3200" b="1" dirty="0">
                <a:latin typeface="+mn-ea"/>
                <a:ea typeface="+mn-ea"/>
              </a:rPr>
              <a:t>）通信内聚：</a:t>
            </a:r>
            <a:r>
              <a:rPr kumimoji="1" lang="zh-CN" altLang="en-US" sz="3200" b="1" dirty="0">
                <a:solidFill>
                  <a:srgbClr val="FFFFFF"/>
                </a:solidFill>
                <a:latin typeface="+mn-ea"/>
                <a:ea typeface="+mn-ea"/>
              </a:rPr>
              <a:t>模块内使用了同一组输入数据，</a:t>
            </a:r>
            <a:endParaRPr kumimoji="1" lang="zh-CN" altLang="en-US" sz="3200" b="1" dirty="0">
              <a:solidFill>
                <a:srgbClr val="FFFFFF"/>
              </a:solidFill>
              <a:latin typeface="+mn-ea"/>
              <a:ea typeface="+mn-ea"/>
            </a:endParaRPr>
          </a:p>
          <a:p>
            <a:r>
              <a:rPr kumimoji="1" lang="zh-CN" altLang="en-US" sz="3200" b="1" dirty="0">
                <a:solidFill>
                  <a:srgbClr val="FFFFFF"/>
                </a:solidFill>
                <a:latin typeface="+mn-ea"/>
                <a:ea typeface="+mn-ea"/>
              </a:rPr>
              <a:t>             </a:t>
            </a:r>
            <a:r>
              <a:rPr kumimoji="1" lang="zh-CN" altLang="en-US" sz="3200" b="1" dirty="0" smtClean="0">
                <a:solidFill>
                  <a:srgbClr val="FFFFFF"/>
                </a:solidFill>
                <a:latin typeface="+mn-ea"/>
                <a:ea typeface="+mn-ea"/>
              </a:rPr>
              <a:t>或</a:t>
            </a:r>
            <a:r>
              <a:rPr kumimoji="1" lang="zh-CN" altLang="en-US" sz="3200" b="1" dirty="0">
                <a:solidFill>
                  <a:srgbClr val="FFFFFF"/>
                </a:solidFill>
                <a:latin typeface="+mn-ea"/>
                <a:ea typeface="+mn-ea"/>
              </a:rPr>
              <a:t>产生同一组的输出结果。</a:t>
            </a:r>
            <a:endParaRPr kumimoji="1" lang="zh-CN" altLang="en-US" sz="3200" b="1" dirty="0">
              <a:latin typeface="+mn-ea"/>
              <a:ea typeface="+mn-ea"/>
            </a:endParaRPr>
          </a:p>
        </p:txBody>
      </p:sp>
    </p:spTree>
  </p:cSld>
  <p:clrMapOvr>
    <a:masterClrMapping/>
  </p:clrMapOvr>
  <p:transition>
    <p:zoom dir="in"/>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3"/>
          <p:cNvSpPr>
            <a:spLocks noGrp="1"/>
          </p:cNvSpPr>
          <p:nvPr>
            <p:ph type="dt" sz="half" idx="10"/>
          </p:nvPr>
        </p:nvSpPr>
        <p:spPr/>
        <p:txBody>
          <a:bodyPr/>
          <a:lstStyle/>
          <a:p>
            <a:fld id="{DAA48D52-8821-4D53-8F75-9F81F266982B}" type="datetime1">
              <a:rPr lang="zh-CN" altLang="en-US"/>
            </a:fld>
            <a:endParaRPr lang="en-US" altLang="zh-CN"/>
          </a:p>
        </p:txBody>
      </p:sp>
      <p:sp>
        <p:nvSpPr>
          <p:cNvPr id="5" name="灯片编号占位符 5"/>
          <p:cNvSpPr>
            <a:spLocks noGrp="1"/>
          </p:cNvSpPr>
          <p:nvPr>
            <p:ph type="sldNum" sz="quarter" idx="12"/>
          </p:nvPr>
        </p:nvSpPr>
        <p:spPr/>
        <p:txBody>
          <a:bodyPr/>
          <a:lstStyle/>
          <a:p>
            <a:fld id="{43E89324-FB72-4078-86A3-3242329CC22E}" type="slidenum">
              <a:rPr lang="en-US" altLang="zh-CN"/>
            </a:fld>
            <a:endParaRPr lang="en-US" altLang="zh-CN"/>
          </a:p>
        </p:txBody>
      </p:sp>
      <p:sp>
        <p:nvSpPr>
          <p:cNvPr id="683010" name="Rectangle 2"/>
          <p:cNvSpPr>
            <a:spLocks noGrp="1" noChangeArrowheads="1"/>
          </p:cNvSpPr>
          <p:nvPr>
            <p:ph type="body" idx="1"/>
          </p:nvPr>
        </p:nvSpPr>
        <p:spPr>
          <a:xfrm>
            <a:off x="0" y="0"/>
            <a:ext cx="9144000" cy="6858000"/>
          </a:xfrm>
          <a:solidFill>
            <a:srgbClr val="0000FF"/>
          </a:solidFill>
        </p:spPr>
        <p:txBody>
          <a:bodyPr/>
          <a:lstStyle/>
          <a:p>
            <a:r>
              <a:rPr lang="zh-CN" altLang="en-US" sz="3600" b="0" dirty="0" smtClean="0">
                <a:solidFill>
                  <a:srgbClr val="FFFFFF"/>
                </a:solidFill>
                <a:latin typeface="黑体" panose="02010609060101010101" charset="-122"/>
              </a:rPr>
              <a:t>二、模块规模要适中</a:t>
            </a:r>
            <a:endParaRPr lang="zh-CN" altLang="en-US" sz="3600" b="0" dirty="0" smtClean="0">
              <a:solidFill>
                <a:srgbClr val="FFFFFF"/>
              </a:solidFill>
              <a:latin typeface="黑体" panose="02010609060101010101" charset="-122"/>
            </a:endParaRPr>
          </a:p>
          <a:p>
            <a:r>
              <a:rPr lang="zh-CN" altLang="en-US" sz="3600" b="0" dirty="0" smtClean="0">
                <a:solidFill>
                  <a:srgbClr val="FFFFFF"/>
                </a:solidFill>
                <a:latin typeface="黑体" panose="02010609060101010101" charset="-122"/>
              </a:rPr>
              <a:t>       </a:t>
            </a:r>
            <a:r>
              <a:rPr lang="en-US" altLang="zh-CN" sz="3600" b="0" dirty="0" smtClean="0">
                <a:solidFill>
                  <a:srgbClr val="FFFFFF"/>
                </a:solidFill>
                <a:latin typeface="黑体" panose="02010609060101010101" charset="-122"/>
              </a:rPr>
              <a:t>30</a:t>
            </a:r>
            <a:r>
              <a:rPr lang="zh-CN" altLang="en-US" sz="3600" b="0" dirty="0" smtClean="0">
                <a:solidFill>
                  <a:srgbClr val="FFFFFF"/>
                </a:solidFill>
                <a:latin typeface="黑体" panose="02010609060101010101" charset="-122"/>
              </a:rPr>
              <a:t>行？</a:t>
            </a:r>
            <a:endParaRPr lang="zh-CN" altLang="en-US" sz="3600" b="0" dirty="0" smtClean="0">
              <a:solidFill>
                <a:srgbClr val="FFFFFF"/>
              </a:solidFill>
              <a:latin typeface="黑体" panose="02010609060101010101" charset="-122"/>
            </a:endParaRPr>
          </a:p>
          <a:p>
            <a:r>
              <a:rPr lang="zh-CN" altLang="en-US" sz="3600" b="0" dirty="0" smtClean="0">
                <a:solidFill>
                  <a:srgbClr val="FFFFFF"/>
                </a:solidFill>
                <a:latin typeface="黑体" panose="02010609060101010101" charset="-122"/>
              </a:rPr>
              <a:t>       </a:t>
            </a:r>
            <a:r>
              <a:rPr lang="en-US" altLang="zh-CN" sz="3600" b="0" dirty="0" smtClean="0">
                <a:solidFill>
                  <a:srgbClr val="FFFFFF"/>
                </a:solidFill>
                <a:latin typeface="黑体" panose="02010609060101010101" charset="-122"/>
              </a:rPr>
              <a:t>60</a:t>
            </a:r>
            <a:r>
              <a:rPr lang="zh-CN" altLang="en-US" sz="3600" b="0" dirty="0" smtClean="0">
                <a:solidFill>
                  <a:srgbClr val="FFFFFF"/>
                </a:solidFill>
                <a:latin typeface="黑体" panose="02010609060101010101" charset="-122"/>
              </a:rPr>
              <a:t>？</a:t>
            </a:r>
            <a:endParaRPr lang="zh-CN" altLang="en-US" sz="3600" b="0" dirty="0" smtClean="0">
              <a:solidFill>
                <a:srgbClr val="FFFFFF"/>
              </a:solidFill>
              <a:latin typeface="黑体" panose="02010609060101010101" charset="-122"/>
            </a:endParaRPr>
          </a:p>
          <a:p>
            <a:r>
              <a:rPr lang="zh-CN" altLang="en-US" sz="3600" b="0" dirty="0" smtClean="0">
                <a:solidFill>
                  <a:srgbClr val="FFFFFF"/>
                </a:solidFill>
                <a:latin typeface="黑体" panose="02010609060101010101" charset="-122"/>
              </a:rPr>
              <a:t>       </a:t>
            </a:r>
            <a:r>
              <a:rPr lang="en-US" altLang="zh-CN" sz="3600" b="0" dirty="0" smtClean="0">
                <a:solidFill>
                  <a:srgbClr val="FFFFFF"/>
                </a:solidFill>
                <a:latin typeface="黑体" panose="02010609060101010101" charset="-122"/>
              </a:rPr>
              <a:t>100</a:t>
            </a:r>
            <a:r>
              <a:rPr lang="zh-CN" altLang="en-US" sz="3600" b="0" dirty="0" smtClean="0">
                <a:solidFill>
                  <a:srgbClr val="FFFFFF"/>
                </a:solidFill>
                <a:latin typeface="黑体" panose="02010609060101010101" charset="-122"/>
              </a:rPr>
              <a:t>？</a:t>
            </a:r>
            <a:endParaRPr lang="zh-CN" altLang="en-US" sz="3600" b="0" dirty="0" smtClean="0">
              <a:solidFill>
                <a:srgbClr val="FFFFFF"/>
              </a:solidFill>
              <a:latin typeface="黑体" panose="02010609060101010101" charset="-122"/>
            </a:endParaRPr>
          </a:p>
          <a:p>
            <a:r>
              <a:rPr lang="zh-CN" altLang="en-US" b="0" dirty="0" smtClean="0">
                <a:solidFill>
                  <a:srgbClr val="FFFFFF"/>
                </a:solidFill>
                <a:latin typeface="黑体" panose="02010609060101010101" charset="-122"/>
              </a:rPr>
              <a:t>过少</a:t>
            </a:r>
            <a:r>
              <a:rPr lang="en-US" altLang="zh-CN" b="0" dirty="0" smtClean="0">
                <a:solidFill>
                  <a:srgbClr val="FFFFFF"/>
                </a:solidFill>
                <a:latin typeface="Arial" panose="020B0604020202020204"/>
              </a:rPr>
              <a:t>——</a:t>
            </a:r>
            <a:r>
              <a:rPr lang="zh-CN" altLang="en-US" b="0" dirty="0" smtClean="0">
                <a:solidFill>
                  <a:srgbClr val="FFFFFF"/>
                </a:solidFill>
                <a:latin typeface="黑体" panose="02010609060101010101" charset="-122"/>
              </a:rPr>
              <a:t>模块增多，关系复杂，接口代价高（传递信息代价提高）</a:t>
            </a:r>
            <a:endParaRPr lang="zh-CN" altLang="en-US" b="0" dirty="0" smtClean="0">
              <a:solidFill>
                <a:srgbClr val="FFFFFF"/>
              </a:solidFill>
              <a:latin typeface="黑体" panose="02010609060101010101" charset="-122"/>
            </a:endParaRPr>
          </a:p>
          <a:p>
            <a:r>
              <a:rPr lang="zh-CN" altLang="en-US" b="0" dirty="0" smtClean="0">
                <a:solidFill>
                  <a:srgbClr val="FFFFFF"/>
                </a:solidFill>
                <a:latin typeface="黑体" panose="02010609060101010101" charset="-122"/>
              </a:rPr>
              <a:t>过多</a:t>
            </a:r>
            <a:r>
              <a:rPr lang="en-US" altLang="zh-CN" b="0" dirty="0" smtClean="0">
                <a:solidFill>
                  <a:srgbClr val="FFFFFF"/>
                </a:solidFill>
                <a:latin typeface="Arial" panose="020B0604020202020204"/>
              </a:rPr>
              <a:t>——</a:t>
            </a:r>
            <a:r>
              <a:rPr lang="zh-CN" altLang="en-US" b="0" dirty="0" smtClean="0">
                <a:solidFill>
                  <a:srgbClr val="FFFFFF"/>
                </a:solidFill>
                <a:latin typeface="黑体" panose="02010609060101010101" charset="-122"/>
              </a:rPr>
              <a:t>分解不充分，增加阅读的难度和模块内的复杂度提高</a:t>
            </a:r>
            <a:endParaRPr lang="zh-CN" altLang="en-US" b="0" dirty="0" smtClean="0">
              <a:solidFill>
                <a:srgbClr val="FFFFFF"/>
              </a:solidFill>
              <a:latin typeface="黑体" panose="02010609060101010101" charset="-122"/>
            </a:endParaRPr>
          </a:p>
          <a:p>
            <a:pPr>
              <a:buFontTx/>
              <a:buNone/>
            </a:pPr>
            <a:endParaRPr lang="zh-CN" altLang="en-US" sz="3600" b="0" dirty="0" smtClean="0">
              <a:solidFill>
                <a:srgbClr val="FFFFFF"/>
              </a:solidFill>
              <a:latin typeface="黑体" panose="02010609060101010101" charset="-122"/>
            </a:endParaRPr>
          </a:p>
          <a:p>
            <a:pPr>
              <a:buFontTx/>
              <a:buNone/>
            </a:pPr>
            <a:r>
              <a:rPr lang="zh-CN" altLang="en-US" sz="3600" b="0" dirty="0" smtClean="0">
                <a:solidFill>
                  <a:srgbClr val="FFFFFF"/>
                </a:solidFill>
                <a:latin typeface="黑体" panose="02010609060101010101" charset="-122"/>
              </a:rPr>
              <a:t>    </a:t>
            </a:r>
            <a:endParaRPr lang="zh-CN" altLang="en-US" sz="3600" b="0" dirty="0">
              <a:solidFill>
                <a:srgbClr val="FFFFFF"/>
              </a:solidFill>
              <a:latin typeface="黑体" panose="02010609060101010101" charset="-122"/>
            </a:endParaRPr>
          </a:p>
        </p:txBody>
      </p:sp>
      <p:sp>
        <p:nvSpPr>
          <p:cNvPr id="6" name="矩形 5"/>
          <p:cNvSpPr/>
          <p:nvPr/>
        </p:nvSpPr>
        <p:spPr>
          <a:xfrm>
            <a:off x="3733800" y="4419600"/>
            <a:ext cx="4572000" cy="1815882"/>
          </a:xfrm>
          <a:prstGeom prst="rect">
            <a:avLst/>
          </a:prstGeom>
        </p:spPr>
        <p:txBody>
          <a:bodyPr>
            <a:spAutoFit/>
          </a:bodyPr>
          <a:lstStyle/>
          <a:p>
            <a:r>
              <a:rPr lang="zh-CN" altLang="en-US" sz="2800" dirty="0">
                <a:solidFill>
                  <a:srgbClr val="FFFFFF"/>
                </a:solidFill>
                <a:latin typeface="黑体" panose="02010609060101010101" charset="-122"/>
                <a:ea typeface="+mn-ea"/>
              </a:rPr>
              <a:t>从心理学角度研究中得知，当一个模块包含的语句数超过</a:t>
            </a:r>
            <a:r>
              <a:rPr lang="en-US" altLang="zh-CN" sz="2800" dirty="0">
                <a:solidFill>
                  <a:srgbClr val="FFFFFF"/>
                </a:solidFill>
                <a:latin typeface="黑体" panose="02010609060101010101" charset="-122"/>
                <a:ea typeface="+mn-ea"/>
              </a:rPr>
              <a:t>30</a:t>
            </a:r>
            <a:r>
              <a:rPr lang="zh-CN" altLang="en-US" sz="2800" dirty="0">
                <a:solidFill>
                  <a:srgbClr val="FFFFFF"/>
                </a:solidFill>
                <a:latin typeface="黑体" panose="02010609060101010101" charset="-122"/>
                <a:ea typeface="+mn-ea"/>
              </a:rPr>
              <a:t>以后，模块的可理解程度迅速下降</a:t>
            </a:r>
            <a:endParaRPr lang="zh-CN" altLang="en-US" sz="2800" dirty="0">
              <a:solidFill>
                <a:srgbClr val="FFFFFF"/>
              </a:solidFill>
              <a:latin typeface="黑体" panose="02010609060101010101" charset="-122"/>
              <a:ea typeface="+mn-ea"/>
            </a:endParaRPr>
          </a:p>
        </p:txBody>
      </p:sp>
      <p:sp>
        <p:nvSpPr>
          <p:cNvPr id="2" name="矩形 1"/>
          <p:cNvSpPr/>
          <p:nvPr/>
        </p:nvSpPr>
        <p:spPr>
          <a:xfrm>
            <a:off x="3759478" y="1132582"/>
            <a:ext cx="4698722" cy="1077218"/>
          </a:xfrm>
          <a:prstGeom prst="rect">
            <a:avLst/>
          </a:prstGeom>
          <a:ln>
            <a:solidFill>
              <a:schemeClr val="tx1"/>
            </a:solidFill>
          </a:ln>
        </p:spPr>
        <p:txBody>
          <a:bodyPr wrap="none">
            <a:spAutoFit/>
          </a:bodyPr>
          <a:lstStyle/>
          <a:p>
            <a:pPr algn="ctr"/>
            <a:r>
              <a:rPr lang="zh-CN" altLang="en-US" sz="3200" dirty="0">
                <a:solidFill>
                  <a:srgbClr val="FFFFFF"/>
                </a:solidFill>
                <a:latin typeface="黑体" panose="02010609060101010101" charset="-122"/>
                <a:ea typeface="+mn-ea"/>
              </a:rPr>
              <a:t>最好能写在一页纸</a:t>
            </a:r>
            <a:r>
              <a:rPr lang="zh-CN" altLang="en-US" sz="3200" dirty="0" smtClean="0">
                <a:solidFill>
                  <a:srgbClr val="FFFFFF"/>
                </a:solidFill>
                <a:latin typeface="黑体" panose="02010609060101010101" charset="-122"/>
                <a:ea typeface="+mn-ea"/>
              </a:rPr>
              <a:t>内</a:t>
            </a:r>
            <a:endParaRPr lang="en-US" altLang="zh-CN" sz="3200" dirty="0" smtClean="0">
              <a:solidFill>
                <a:srgbClr val="FFFFFF"/>
              </a:solidFill>
              <a:latin typeface="黑体" panose="02010609060101010101" charset="-122"/>
              <a:ea typeface="+mn-ea"/>
            </a:endParaRPr>
          </a:p>
          <a:p>
            <a:pPr algn="ctr"/>
            <a:r>
              <a:rPr lang="zh-CN" altLang="en-US" sz="3200" dirty="0" smtClean="0">
                <a:solidFill>
                  <a:srgbClr val="FFFFFF"/>
                </a:solidFill>
                <a:latin typeface="黑体" panose="02010609060101010101" charset="-122"/>
                <a:ea typeface="+mn-ea"/>
              </a:rPr>
              <a:t>（</a:t>
            </a:r>
            <a:r>
              <a:rPr lang="zh-CN" altLang="en-US" sz="3200" dirty="0">
                <a:solidFill>
                  <a:srgbClr val="FFFFFF"/>
                </a:solidFill>
                <a:latin typeface="黑体" panose="02010609060101010101" charset="-122"/>
                <a:ea typeface="+mn-ea"/>
              </a:rPr>
              <a:t>通常不超过</a:t>
            </a:r>
            <a:r>
              <a:rPr lang="en-US" altLang="zh-CN" sz="3200" dirty="0">
                <a:solidFill>
                  <a:srgbClr val="FFFFFF"/>
                </a:solidFill>
                <a:latin typeface="黑体" panose="02010609060101010101" charset="-122"/>
                <a:ea typeface="+mn-ea"/>
              </a:rPr>
              <a:t>60</a:t>
            </a:r>
            <a:r>
              <a:rPr lang="zh-CN" altLang="en-US" sz="3200" dirty="0">
                <a:solidFill>
                  <a:srgbClr val="FFFFFF"/>
                </a:solidFill>
                <a:latin typeface="黑体" panose="02010609060101010101" charset="-122"/>
                <a:ea typeface="+mn-ea"/>
              </a:rPr>
              <a:t>行语句）</a:t>
            </a:r>
            <a:endParaRPr lang="zh-CN" altLang="en-US" sz="3200" dirty="0">
              <a:solidFill>
                <a:srgbClr val="FFFFFF"/>
              </a:solidFill>
              <a:latin typeface="黑体" panose="02010609060101010101" charset="-122"/>
              <a:ea typeface="+mn-ea"/>
            </a:endParaRP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1000"/>
                                        <p:tgtEl>
                                          <p:spTgt spid="2"/>
                                        </p:tgtEl>
                                      </p:cBhvr>
                                    </p:animEffect>
                                    <p:anim calcmode="lin" valueType="num">
                                      <p:cBhvr>
                                        <p:cTn id="14" dur="1000" fill="hold"/>
                                        <p:tgtEl>
                                          <p:spTgt spid="2"/>
                                        </p:tgtEl>
                                        <p:attrNameLst>
                                          <p:attrName>ppt_x</p:attrName>
                                        </p:attrNameLst>
                                      </p:cBhvr>
                                      <p:tavLst>
                                        <p:tav tm="0">
                                          <p:val>
                                            <p:strVal val="#ppt_x"/>
                                          </p:val>
                                        </p:tav>
                                        <p:tav tm="100000">
                                          <p:val>
                                            <p:strVal val="#ppt_x"/>
                                          </p:val>
                                        </p:tav>
                                      </p:tavLst>
                                    </p:anim>
                                    <p:anim calcmode="lin" valueType="num">
                                      <p:cBhvr>
                                        <p:cTn id="15"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2" grpId="0" animBg="1"/>
    </p:bldLst>
  </p:timing>
</p:sld>
</file>

<file path=ppt/slides/slide6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日期占位符 3"/>
          <p:cNvSpPr>
            <a:spLocks noGrp="1"/>
          </p:cNvSpPr>
          <p:nvPr>
            <p:ph type="dt" sz="half" idx="10"/>
          </p:nvPr>
        </p:nvSpPr>
        <p:spPr/>
        <p:txBody>
          <a:bodyPr/>
          <a:lstStyle/>
          <a:p>
            <a:fld id="{F1912A43-3BC4-4B06-9091-F05642F29A56}" type="datetime1">
              <a:rPr lang="zh-CN" altLang="en-US"/>
            </a:fld>
            <a:endParaRPr lang="en-US" altLang="zh-CN"/>
          </a:p>
        </p:txBody>
      </p:sp>
      <p:sp>
        <p:nvSpPr>
          <p:cNvPr id="8" name="灯片编号占位符 5"/>
          <p:cNvSpPr>
            <a:spLocks noGrp="1"/>
          </p:cNvSpPr>
          <p:nvPr>
            <p:ph type="sldNum" sz="quarter" idx="12"/>
          </p:nvPr>
        </p:nvSpPr>
        <p:spPr/>
        <p:txBody>
          <a:bodyPr/>
          <a:lstStyle/>
          <a:p>
            <a:fld id="{A236EB68-2CFC-4988-9855-D1AC0FCDEE51}" type="slidenum">
              <a:rPr lang="en-US" altLang="zh-CN"/>
            </a:fld>
            <a:endParaRPr lang="en-US" altLang="zh-CN"/>
          </a:p>
        </p:txBody>
      </p:sp>
      <p:sp>
        <p:nvSpPr>
          <p:cNvPr id="871426" name="Rectangle 2"/>
          <p:cNvSpPr>
            <a:spLocks noGrp="1" noChangeArrowheads="1"/>
          </p:cNvSpPr>
          <p:nvPr>
            <p:ph type="body" idx="1"/>
          </p:nvPr>
        </p:nvSpPr>
        <p:spPr>
          <a:xfrm>
            <a:off x="0" y="0"/>
            <a:ext cx="9144000" cy="6858000"/>
          </a:xfrm>
          <a:solidFill>
            <a:srgbClr val="0000FF"/>
          </a:solidFill>
        </p:spPr>
        <p:txBody>
          <a:bodyPr/>
          <a:lstStyle/>
          <a:p>
            <a:pPr>
              <a:buFontTx/>
              <a:buNone/>
            </a:pPr>
            <a:r>
              <a:rPr lang="zh-CN" altLang="en-US" sz="3600" b="0">
                <a:solidFill>
                  <a:srgbClr val="FFFFFF"/>
                </a:solidFill>
                <a:latin typeface="黑体" panose="02010609060101010101" charset="-122"/>
              </a:rPr>
              <a:t>三、软件深度、宽度、扇出和扇入</a:t>
            </a:r>
            <a:endParaRPr lang="zh-CN" altLang="en-US" sz="3600" b="0">
              <a:solidFill>
                <a:srgbClr val="FFFFFF"/>
              </a:solidFill>
              <a:latin typeface="黑体" panose="02010609060101010101" charset="-122"/>
            </a:endParaRPr>
          </a:p>
          <a:p>
            <a:pPr>
              <a:buFontTx/>
              <a:buNone/>
            </a:pPr>
            <a:endParaRPr lang="en-US" altLang="zh-CN" sz="3600" b="0">
              <a:solidFill>
                <a:srgbClr val="FFFFFF"/>
              </a:solidFill>
              <a:latin typeface="黑体" panose="02010609060101010101" charset="-122"/>
            </a:endParaRPr>
          </a:p>
        </p:txBody>
      </p:sp>
      <p:grpSp>
        <p:nvGrpSpPr>
          <p:cNvPr id="871427" name="Group 3"/>
          <p:cNvGrpSpPr/>
          <p:nvPr/>
        </p:nvGrpSpPr>
        <p:grpSpPr bwMode="auto">
          <a:xfrm>
            <a:off x="0" y="762000"/>
            <a:ext cx="9144000" cy="5257800"/>
            <a:chOff x="0" y="1008"/>
            <a:chExt cx="5760" cy="3312"/>
          </a:xfrm>
        </p:grpSpPr>
        <p:pic>
          <p:nvPicPr>
            <p:cNvPr id="871428" name="Picture 4"/>
            <p:cNvPicPr>
              <a:picLocks noChangeAspect="1" noChangeArrowheads="1"/>
            </p:cNvPicPr>
            <p:nvPr/>
          </p:nvPicPr>
          <p:blipFill>
            <a:blip r:embed="rId1" cstate="print"/>
            <a:srcRect/>
            <a:stretch>
              <a:fillRect/>
            </a:stretch>
          </p:blipFill>
          <p:spPr bwMode="auto">
            <a:xfrm>
              <a:off x="0" y="1008"/>
              <a:ext cx="5760" cy="3312"/>
            </a:xfrm>
            <a:prstGeom prst="rect">
              <a:avLst/>
            </a:prstGeom>
            <a:noFill/>
            <a:ln w="9525">
              <a:noFill/>
              <a:miter lim="800000"/>
              <a:headEnd/>
              <a:tailEnd/>
            </a:ln>
          </p:spPr>
        </p:pic>
        <p:sp>
          <p:nvSpPr>
            <p:cNvPr id="871429" name="Text Box 5"/>
            <p:cNvSpPr txBox="1">
              <a:spLocks noChangeArrowheads="1"/>
            </p:cNvSpPr>
            <p:nvPr/>
          </p:nvSpPr>
          <p:spPr bwMode="auto">
            <a:xfrm>
              <a:off x="672" y="1680"/>
              <a:ext cx="308" cy="978"/>
            </a:xfrm>
            <a:prstGeom prst="rect">
              <a:avLst/>
            </a:prstGeom>
            <a:solidFill>
              <a:srgbClr val="FFFFFF"/>
            </a:solidFill>
            <a:ln w="9525">
              <a:noFill/>
              <a:miter lim="800000"/>
            </a:ln>
            <a:effectLst/>
          </p:spPr>
          <p:txBody>
            <a:bodyPr wrap="none">
              <a:spAutoFit/>
            </a:bodyPr>
            <a:lstStyle/>
            <a:p>
              <a:r>
                <a:rPr kumimoji="1" lang="zh-CN" altLang="en-US" sz="2400">
                  <a:solidFill>
                    <a:schemeClr val="bg2"/>
                  </a:solidFill>
                  <a:latin typeface="Times New Roman" panose="02020603050405020304" pitchFamily="18" charset="0"/>
                </a:rPr>
                <a:t>控</a:t>
              </a:r>
              <a:endParaRPr kumimoji="1" lang="zh-CN" altLang="en-US" sz="2400">
                <a:solidFill>
                  <a:schemeClr val="bg2"/>
                </a:solidFill>
                <a:latin typeface="Times New Roman" panose="02020603050405020304" pitchFamily="18" charset="0"/>
              </a:endParaRPr>
            </a:p>
            <a:p>
              <a:endParaRPr kumimoji="1" lang="zh-CN" altLang="en-US" sz="2400">
                <a:solidFill>
                  <a:schemeClr val="bg2"/>
                </a:solidFill>
                <a:latin typeface="Times New Roman" panose="02020603050405020304" pitchFamily="18" charset="0"/>
              </a:endParaRPr>
            </a:p>
            <a:p>
              <a:endParaRPr kumimoji="1" lang="zh-CN" altLang="en-US" sz="2400">
                <a:solidFill>
                  <a:schemeClr val="bg2"/>
                </a:solidFill>
                <a:latin typeface="Times New Roman" panose="02020603050405020304" pitchFamily="18" charset="0"/>
              </a:endParaRPr>
            </a:p>
            <a:p>
              <a:r>
                <a:rPr kumimoji="1" lang="zh-CN" altLang="en-US" sz="2400">
                  <a:solidFill>
                    <a:schemeClr val="bg2"/>
                  </a:solidFill>
                  <a:latin typeface="Times New Roman" panose="02020603050405020304" pitchFamily="18" charset="0"/>
                </a:rPr>
                <a:t>制</a:t>
              </a:r>
              <a:endParaRPr kumimoji="1" lang="zh-CN" altLang="en-US" sz="2400">
                <a:solidFill>
                  <a:schemeClr val="bg2"/>
                </a:solidFill>
                <a:latin typeface="Times New Roman" panose="02020603050405020304" pitchFamily="18" charset="0"/>
              </a:endParaRPr>
            </a:p>
          </p:txBody>
        </p:sp>
      </p:gr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grpId="0" nodeType="afterEffect">
                                  <p:stCondLst>
                                    <p:cond delay="0"/>
                                  </p:stCondLst>
                                  <p:childTnLst>
                                    <p:set>
                                      <p:cBhvr>
                                        <p:cTn id="6" dur="1" fill="hold">
                                          <p:stCondLst>
                                            <p:cond delay="0"/>
                                          </p:stCondLst>
                                        </p:cTn>
                                        <p:tgtEl>
                                          <p:spTgt spid="871426">
                                            <p:txEl>
                                              <p:pRg st="0" end="0"/>
                                            </p:txEl>
                                          </p:spTgt>
                                        </p:tgtEl>
                                        <p:attrNameLst>
                                          <p:attrName>style.visibility</p:attrName>
                                        </p:attrNameLst>
                                      </p:cBhvr>
                                      <p:to>
                                        <p:strVal val="visible"/>
                                      </p:to>
                                    </p:set>
                                    <p:animEffect transition="in" filter="box(in)">
                                      <p:cBhvr>
                                        <p:cTn id="7" dur="500"/>
                                        <p:tgtEl>
                                          <p:spTgt spid="87142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1426" grpId="0" advAuto="0" autoUpdateAnimBg="0" build="p"/>
    </p:bldLst>
  </p:timing>
</p:sld>
</file>

<file path=ppt/slides/slide6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 name="日期占位符 3"/>
          <p:cNvSpPr>
            <a:spLocks noGrp="1"/>
          </p:cNvSpPr>
          <p:nvPr>
            <p:ph type="dt" sz="half" idx="10"/>
          </p:nvPr>
        </p:nvSpPr>
        <p:spPr/>
        <p:txBody>
          <a:bodyPr/>
          <a:lstStyle/>
          <a:p>
            <a:fld id="{78625BC6-8952-4689-8D4D-40DCE1962AF7}" type="datetime1">
              <a:rPr lang="zh-CN" altLang="en-US">
                <a:latin typeface="+mn-ea"/>
                <a:ea typeface="+mn-ea"/>
              </a:rPr>
            </a:fld>
            <a:endParaRPr lang="en-US" altLang="zh-CN">
              <a:latin typeface="+mn-ea"/>
              <a:ea typeface="+mn-ea"/>
            </a:endParaRPr>
          </a:p>
        </p:txBody>
      </p:sp>
      <p:sp>
        <p:nvSpPr>
          <p:cNvPr id="34" name="灯片编号占位符 5"/>
          <p:cNvSpPr>
            <a:spLocks noGrp="1"/>
          </p:cNvSpPr>
          <p:nvPr>
            <p:ph type="sldNum" sz="quarter" idx="12"/>
          </p:nvPr>
        </p:nvSpPr>
        <p:spPr/>
        <p:txBody>
          <a:bodyPr/>
          <a:lstStyle/>
          <a:p>
            <a:fld id="{3AEB8753-FF9B-4E8F-8979-C1409621030A}" type="slidenum">
              <a:rPr lang="en-US" altLang="zh-CN">
                <a:latin typeface="+mn-ea"/>
                <a:ea typeface="+mn-ea"/>
              </a:rPr>
            </a:fld>
            <a:endParaRPr lang="en-US" altLang="zh-CN">
              <a:latin typeface="+mn-ea"/>
              <a:ea typeface="+mn-ea"/>
            </a:endParaRPr>
          </a:p>
        </p:txBody>
      </p:sp>
      <p:sp>
        <p:nvSpPr>
          <p:cNvPr id="685058" name="Rectangle 2"/>
          <p:cNvSpPr>
            <a:spLocks noGrp="1" noChangeArrowheads="1"/>
          </p:cNvSpPr>
          <p:nvPr>
            <p:ph type="body" idx="1"/>
          </p:nvPr>
        </p:nvSpPr>
        <p:spPr>
          <a:xfrm>
            <a:off x="0" y="0"/>
            <a:ext cx="9144000" cy="6858000"/>
          </a:xfrm>
          <a:solidFill>
            <a:srgbClr val="0000FF"/>
          </a:solidFill>
        </p:spPr>
        <p:txBody>
          <a:bodyPr/>
          <a:lstStyle/>
          <a:p>
            <a:pPr>
              <a:buFontTx/>
              <a:buNone/>
            </a:pPr>
            <a:r>
              <a:rPr lang="zh-CN" altLang="en-US" sz="3600" b="0">
                <a:solidFill>
                  <a:srgbClr val="FFFFFF"/>
                </a:solidFill>
                <a:latin typeface="+mn-ea"/>
              </a:rPr>
              <a:t>三、软件深度、宽度、扇出和扇入</a:t>
            </a:r>
            <a:endParaRPr lang="zh-CN" altLang="en-US" sz="3600" b="0">
              <a:solidFill>
                <a:srgbClr val="FFFFFF"/>
              </a:solidFill>
              <a:latin typeface="+mn-ea"/>
            </a:endParaRPr>
          </a:p>
          <a:p>
            <a:pPr>
              <a:buFontTx/>
              <a:buNone/>
            </a:pPr>
            <a:r>
              <a:rPr lang="zh-CN" altLang="en-US" sz="3600" b="0">
                <a:solidFill>
                  <a:srgbClr val="FFFFFF"/>
                </a:solidFill>
                <a:latin typeface="+mn-ea"/>
              </a:rPr>
              <a:t>    </a:t>
            </a:r>
            <a:endParaRPr lang="zh-CN" altLang="en-US" sz="3600" b="0">
              <a:solidFill>
                <a:srgbClr val="FFFFFF"/>
              </a:solidFill>
              <a:latin typeface="+mn-ea"/>
            </a:endParaRPr>
          </a:p>
          <a:p>
            <a:pPr>
              <a:buFontTx/>
              <a:buNone/>
            </a:pPr>
            <a:endParaRPr lang="en-US" altLang="zh-CN" sz="3600" b="0">
              <a:solidFill>
                <a:srgbClr val="FFFFFF"/>
              </a:solidFill>
              <a:latin typeface="+mn-ea"/>
            </a:endParaRPr>
          </a:p>
        </p:txBody>
      </p:sp>
      <p:sp>
        <p:nvSpPr>
          <p:cNvPr id="685059" name="Rectangle 3"/>
          <p:cNvSpPr>
            <a:spLocks noChangeArrowheads="1"/>
          </p:cNvSpPr>
          <p:nvPr/>
        </p:nvSpPr>
        <p:spPr bwMode="auto">
          <a:xfrm>
            <a:off x="7162800" y="2438400"/>
            <a:ext cx="1219200" cy="457200"/>
          </a:xfrm>
          <a:prstGeom prst="rect">
            <a:avLst/>
          </a:prstGeom>
          <a:solidFill>
            <a:schemeClr val="accent1"/>
          </a:solidFill>
          <a:ln w="9525">
            <a:solidFill>
              <a:schemeClr val="tx1"/>
            </a:solidFill>
            <a:miter lim="800000"/>
          </a:ln>
          <a:effectLst/>
        </p:spPr>
        <p:txBody>
          <a:bodyPr wrap="none" anchor="ctr"/>
          <a:lstStyle/>
          <a:p>
            <a:endParaRPr lang="zh-CN" altLang="en-US">
              <a:latin typeface="+mn-ea"/>
              <a:ea typeface="+mn-ea"/>
            </a:endParaRPr>
          </a:p>
        </p:txBody>
      </p:sp>
      <p:sp>
        <p:nvSpPr>
          <p:cNvPr id="685060" name="Rectangle 4"/>
          <p:cNvSpPr>
            <a:spLocks noChangeArrowheads="1"/>
          </p:cNvSpPr>
          <p:nvPr/>
        </p:nvSpPr>
        <p:spPr bwMode="auto">
          <a:xfrm>
            <a:off x="5181600" y="1447800"/>
            <a:ext cx="1219200" cy="457200"/>
          </a:xfrm>
          <a:prstGeom prst="rect">
            <a:avLst/>
          </a:prstGeom>
          <a:solidFill>
            <a:schemeClr val="accent1"/>
          </a:solidFill>
          <a:ln w="9525">
            <a:solidFill>
              <a:schemeClr val="tx1"/>
            </a:solidFill>
            <a:miter lim="800000"/>
          </a:ln>
          <a:effectLst/>
        </p:spPr>
        <p:txBody>
          <a:bodyPr wrap="none" anchor="ctr"/>
          <a:lstStyle/>
          <a:p>
            <a:endParaRPr lang="zh-CN" altLang="en-US">
              <a:latin typeface="+mn-ea"/>
              <a:ea typeface="+mn-ea"/>
            </a:endParaRPr>
          </a:p>
        </p:txBody>
      </p:sp>
      <p:sp>
        <p:nvSpPr>
          <p:cNvPr id="685061" name="Rectangle 5"/>
          <p:cNvSpPr>
            <a:spLocks noChangeArrowheads="1"/>
          </p:cNvSpPr>
          <p:nvPr/>
        </p:nvSpPr>
        <p:spPr bwMode="auto">
          <a:xfrm>
            <a:off x="5181600" y="2438400"/>
            <a:ext cx="1219200" cy="457200"/>
          </a:xfrm>
          <a:prstGeom prst="rect">
            <a:avLst/>
          </a:prstGeom>
          <a:solidFill>
            <a:schemeClr val="accent1"/>
          </a:solidFill>
          <a:ln w="9525">
            <a:solidFill>
              <a:schemeClr val="tx1"/>
            </a:solidFill>
            <a:miter lim="800000"/>
          </a:ln>
          <a:effectLst/>
        </p:spPr>
        <p:txBody>
          <a:bodyPr wrap="none" anchor="ctr"/>
          <a:lstStyle/>
          <a:p>
            <a:endParaRPr lang="zh-CN" altLang="en-US">
              <a:latin typeface="+mn-ea"/>
              <a:ea typeface="+mn-ea"/>
            </a:endParaRPr>
          </a:p>
        </p:txBody>
      </p:sp>
      <p:sp>
        <p:nvSpPr>
          <p:cNvPr id="685062" name="Rectangle 6"/>
          <p:cNvSpPr>
            <a:spLocks noChangeArrowheads="1"/>
          </p:cNvSpPr>
          <p:nvPr/>
        </p:nvSpPr>
        <p:spPr bwMode="auto">
          <a:xfrm>
            <a:off x="3048000" y="2438400"/>
            <a:ext cx="1219200" cy="457200"/>
          </a:xfrm>
          <a:prstGeom prst="rect">
            <a:avLst/>
          </a:prstGeom>
          <a:solidFill>
            <a:schemeClr val="accent1"/>
          </a:solidFill>
          <a:ln w="9525">
            <a:solidFill>
              <a:schemeClr val="tx1"/>
            </a:solidFill>
            <a:miter lim="800000"/>
          </a:ln>
          <a:effectLst/>
        </p:spPr>
        <p:txBody>
          <a:bodyPr wrap="none" anchor="ctr"/>
          <a:lstStyle/>
          <a:p>
            <a:endParaRPr lang="zh-CN" altLang="en-US">
              <a:latin typeface="+mn-ea"/>
              <a:ea typeface="+mn-ea"/>
            </a:endParaRPr>
          </a:p>
        </p:txBody>
      </p:sp>
      <p:sp>
        <p:nvSpPr>
          <p:cNvPr id="685063" name="Rectangle 7"/>
          <p:cNvSpPr>
            <a:spLocks noChangeArrowheads="1"/>
          </p:cNvSpPr>
          <p:nvPr/>
        </p:nvSpPr>
        <p:spPr bwMode="auto">
          <a:xfrm>
            <a:off x="5715000" y="3581400"/>
            <a:ext cx="1219200" cy="457200"/>
          </a:xfrm>
          <a:prstGeom prst="rect">
            <a:avLst/>
          </a:prstGeom>
          <a:solidFill>
            <a:schemeClr val="accent1"/>
          </a:solidFill>
          <a:ln w="9525">
            <a:solidFill>
              <a:schemeClr val="tx1"/>
            </a:solidFill>
            <a:miter lim="800000"/>
          </a:ln>
          <a:effectLst/>
        </p:spPr>
        <p:txBody>
          <a:bodyPr wrap="none" anchor="ctr"/>
          <a:lstStyle/>
          <a:p>
            <a:endParaRPr lang="zh-CN" altLang="en-US">
              <a:latin typeface="+mn-ea"/>
              <a:ea typeface="+mn-ea"/>
            </a:endParaRPr>
          </a:p>
        </p:txBody>
      </p:sp>
      <p:sp>
        <p:nvSpPr>
          <p:cNvPr id="685064" name="Rectangle 8"/>
          <p:cNvSpPr>
            <a:spLocks noChangeArrowheads="1"/>
          </p:cNvSpPr>
          <p:nvPr/>
        </p:nvSpPr>
        <p:spPr bwMode="auto">
          <a:xfrm>
            <a:off x="3886200" y="3505200"/>
            <a:ext cx="1219200" cy="457200"/>
          </a:xfrm>
          <a:prstGeom prst="rect">
            <a:avLst/>
          </a:prstGeom>
          <a:solidFill>
            <a:schemeClr val="accent1"/>
          </a:solidFill>
          <a:ln w="9525">
            <a:solidFill>
              <a:schemeClr val="tx1"/>
            </a:solidFill>
            <a:miter lim="800000"/>
          </a:ln>
          <a:effectLst/>
        </p:spPr>
        <p:txBody>
          <a:bodyPr wrap="none" anchor="ctr"/>
          <a:lstStyle/>
          <a:p>
            <a:endParaRPr lang="zh-CN" altLang="en-US">
              <a:latin typeface="+mn-ea"/>
              <a:ea typeface="+mn-ea"/>
            </a:endParaRPr>
          </a:p>
        </p:txBody>
      </p:sp>
      <p:sp>
        <p:nvSpPr>
          <p:cNvPr id="685065" name="Rectangle 9"/>
          <p:cNvSpPr>
            <a:spLocks noChangeArrowheads="1"/>
          </p:cNvSpPr>
          <p:nvPr/>
        </p:nvSpPr>
        <p:spPr bwMode="auto">
          <a:xfrm>
            <a:off x="2133600" y="3505200"/>
            <a:ext cx="1219200" cy="457200"/>
          </a:xfrm>
          <a:prstGeom prst="rect">
            <a:avLst/>
          </a:prstGeom>
          <a:solidFill>
            <a:schemeClr val="accent1"/>
          </a:solidFill>
          <a:ln w="9525">
            <a:solidFill>
              <a:schemeClr val="tx1"/>
            </a:solidFill>
            <a:miter lim="800000"/>
          </a:ln>
          <a:effectLst/>
        </p:spPr>
        <p:txBody>
          <a:bodyPr wrap="none" anchor="ctr"/>
          <a:lstStyle/>
          <a:p>
            <a:endParaRPr lang="zh-CN" altLang="en-US">
              <a:latin typeface="+mn-ea"/>
              <a:ea typeface="+mn-ea"/>
            </a:endParaRPr>
          </a:p>
        </p:txBody>
      </p:sp>
      <p:sp>
        <p:nvSpPr>
          <p:cNvPr id="685066" name="Rectangle 10"/>
          <p:cNvSpPr>
            <a:spLocks noChangeArrowheads="1"/>
          </p:cNvSpPr>
          <p:nvPr/>
        </p:nvSpPr>
        <p:spPr bwMode="auto">
          <a:xfrm>
            <a:off x="7696200" y="3581400"/>
            <a:ext cx="1219200" cy="457200"/>
          </a:xfrm>
          <a:prstGeom prst="rect">
            <a:avLst/>
          </a:prstGeom>
          <a:solidFill>
            <a:schemeClr val="accent1"/>
          </a:solidFill>
          <a:ln w="9525">
            <a:solidFill>
              <a:schemeClr val="tx1"/>
            </a:solidFill>
            <a:miter lim="800000"/>
          </a:ln>
          <a:effectLst/>
        </p:spPr>
        <p:txBody>
          <a:bodyPr wrap="none" anchor="ctr"/>
          <a:lstStyle/>
          <a:p>
            <a:endParaRPr lang="zh-CN" altLang="en-US">
              <a:latin typeface="+mn-ea"/>
              <a:ea typeface="+mn-ea"/>
            </a:endParaRPr>
          </a:p>
        </p:txBody>
      </p:sp>
      <p:sp>
        <p:nvSpPr>
          <p:cNvPr id="685067" name="Rectangle 11"/>
          <p:cNvSpPr>
            <a:spLocks noChangeArrowheads="1"/>
          </p:cNvSpPr>
          <p:nvPr/>
        </p:nvSpPr>
        <p:spPr bwMode="auto">
          <a:xfrm>
            <a:off x="7010400" y="4800600"/>
            <a:ext cx="1219200" cy="457200"/>
          </a:xfrm>
          <a:prstGeom prst="rect">
            <a:avLst/>
          </a:prstGeom>
          <a:solidFill>
            <a:schemeClr val="accent1"/>
          </a:solidFill>
          <a:ln w="9525">
            <a:solidFill>
              <a:schemeClr val="tx1"/>
            </a:solidFill>
            <a:miter lim="800000"/>
          </a:ln>
          <a:effectLst/>
        </p:spPr>
        <p:txBody>
          <a:bodyPr wrap="none" anchor="ctr"/>
          <a:lstStyle/>
          <a:p>
            <a:endParaRPr lang="zh-CN" altLang="en-US">
              <a:latin typeface="+mn-ea"/>
              <a:ea typeface="+mn-ea"/>
            </a:endParaRPr>
          </a:p>
        </p:txBody>
      </p:sp>
      <p:sp>
        <p:nvSpPr>
          <p:cNvPr id="685068" name="Rectangle 12"/>
          <p:cNvSpPr>
            <a:spLocks noChangeArrowheads="1"/>
          </p:cNvSpPr>
          <p:nvPr/>
        </p:nvSpPr>
        <p:spPr bwMode="auto">
          <a:xfrm>
            <a:off x="4953000" y="4800600"/>
            <a:ext cx="1219200" cy="457200"/>
          </a:xfrm>
          <a:prstGeom prst="rect">
            <a:avLst/>
          </a:prstGeom>
          <a:solidFill>
            <a:schemeClr val="accent1"/>
          </a:solidFill>
          <a:ln w="9525">
            <a:solidFill>
              <a:schemeClr val="tx1"/>
            </a:solidFill>
            <a:miter lim="800000"/>
          </a:ln>
          <a:effectLst/>
        </p:spPr>
        <p:txBody>
          <a:bodyPr wrap="none" anchor="ctr"/>
          <a:lstStyle/>
          <a:p>
            <a:endParaRPr lang="zh-CN" altLang="en-US">
              <a:latin typeface="+mn-ea"/>
              <a:ea typeface="+mn-ea"/>
            </a:endParaRPr>
          </a:p>
        </p:txBody>
      </p:sp>
      <p:sp>
        <p:nvSpPr>
          <p:cNvPr id="685069" name="Rectangle 13"/>
          <p:cNvSpPr>
            <a:spLocks noChangeArrowheads="1"/>
          </p:cNvSpPr>
          <p:nvPr/>
        </p:nvSpPr>
        <p:spPr bwMode="auto">
          <a:xfrm>
            <a:off x="2971800" y="4800600"/>
            <a:ext cx="1219200" cy="457200"/>
          </a:xfrm>
          <a:prstGeom prst="rect">
            <a:avLst/>
          </a:prstGeom>
          <a:solidFill>
            <a:schemeClr val="accent1"/>
          </a:solidFill>
          <a:ln w="9525">
            <a:solidFill>
              <a:schemeClr val="tx1"/>
            </a:solidFill>
            <a:miter lim="800000"/>
          </a:ln>
          <a:effectLst/>
        </p:spPr>
        <p:txBody>
          <a:bodyPr wrap="none" anchor="ctr"/>
          <a:lstStyle/>
          <a:p>
            <a:endParaRPr lang="zh-CN" altLang="en-US">
              <a:latin typeface="+mn-ea"/>
              <a:ea typeface="+mn-ea"/>
            </a:endParaRPr>
          </a:p>
        </p:txBody>
      </p:sp>
      <p:sp>
        <p:nvSpPr>
          <p:cNvPr id="685070" name="Line 14"/>
          <p:cNvSpPr>
            <a:spLocks noChangeShapeType="1"/>
          </p:cNvSpPr>
          <p:nvPr/>
        </p:nvSpPr>
        <p:spPr bwMode="auto">
          <a:xfrm>
            <a:off x="5791200" y="1905000"/>
            <a:ext cx="0" cy="533400"/>
          </a:xfrm>
          <a:prstGeom prst="line">
            <a:avLst/>
          </a:prstGeom>
          <a:noFill/>
          <a:ln w="9525">
            <a:solidFill>
              <a:schemeClr val="tx1"/>
            </a:solidFill>
            <a:round/>
          </a:ln>
          <a:effectLst/>
        </p:spPr>
        <p:txBody>
          <a:bodyPr wrap="none" anchor="ctr"/>
          <a:lstStyle/>
          <a:p>
            <a:endParaRPr lang="zh-CN" altLang="en-US">
              <a:latin typeface="+mn-ea"/>
              <a:ea typeface="+mn-ea"/>
            </a:endParaRPr>
          </a:p>
        </p:txBody>
      </p:sp>
      <p:sp>
        <p:nvSpPr>
          <p:cNvPr id="685071" name="Line 15"/>
          <p:cNvSpPr>
            <a:spLocks noChangeShapeType="1"/>
          </p:cNvSpPr>
          <p:nvPr/>
        </p:nvSpPr>
        <p:spPr bwMode="auto">
          <a:xfrm flipH="1">
            <a:off x="3581400" y="1905000"/>
            <a:ext cx="2209800" cy="533400"/>
          </a:xfrm>
          <a:prstGeom prst="line">
            <a:avLst/>
          </a:prstGeom>
          <a:noFill/>
          <a:ln w="9525">
            <a:solidFill>
              <a:schemeClr val="tx1"/>
            </a:solidFill>
            <a:round/>
          </a:ln>
          <a:effectLst/>
        </p:spPr>
        <p:txBody>
          <a:bodyPr wrap="none" anchor="ctr"/>
          <a:lstStyle/>
          <a:p>
            <a:endParaRPr lang="zh-CN" altLang="en-US">
              <a:latin typeface="+mn-ea"/>
              <a:ea typeface="+mn-ea"/>
            </a:endParaRPr>
          </a:p>
        </p:txBody>
      </p:sp>
      <p:sp>
        <p:nvSpPr>
          <p:cNvPr id="685072" name="Line 16"/>
          <p:cNvSpPr>
            <a:spLocks noChangeShapeType="1"/>
          </p:cNvSpPr>
          <p:nvPr/>
        </p:nvSpPr>
        <p:spPr bwMode="auto">
          <a:xfrm>
            <a:off x="5791200" y="1905000"/>
            <a:ext cx="1981200" cy="533400"/>
          </a:xfrm>
          <a:prstGeom prst="line">
            <a:avLst/>
          </a:prstGeom>
          <a:noFill/>
          <a:ln w="9525">
            <a:solidFill>
              <a:schemeClr val="tx1"/>
            </a:solidFill>
            <a:round/>
          </a:ln>
          <a:effectLst/>
        </p:spPr>
        <p:txBody>
          <a:bodyPr wrap="none" anchor="ctr"/>
          <a:lstStyle/>
          <a:p>
            <a:endParaRPr lang="zh-CN" altLang="en-US">
              <a:latin typeface="+mn-ea"/>
              <a:ea typeface="+mn-ea"/>
            </a:endParaRPr>
          </a:p>
        </p:txBody>
      </p:sp>
      <p:sp>
        <p:nvSpPr>
          <p:cNvPr id="685073" name="Line 17"/>
          <p:cNvSpPr>
            <a:spLocks noChangeShapeType="1"/>
          </p:cNvSpPr>
          <p:nvPr/>
        </p:nvSpPr>
        <p:spPr bwMode="auto">
          <a:xfrm flipH="1">
            <a:off x="2590800" y="2895600"/>
            <a:ext cx="990600" cy="609600"/>
          </a:xfrm>
          <a:prstGeom prst="line">
            <a:avLst/>
          </a:prstGeom>
          <a:noFill/>
          <a:ln w="9525">
            <a:solidFill>
              <a:schemeClr val="tx1"/>
            </a:solidFill>
            <a:round/>
          </a:ln>
          <a:effectLst/>
        </p:spPr>
        <p:txBody>
          <a:bodyPr wrap="none" anchor="ctr"/>
          <a:lstStyle/>
          <a:p>
            <a:endParaRPr lang="zh-CN" altLang="en-US">
              <a:latin typeface="+mn-ea"/>
              <a:ea typeface="+mn-ea"/>
            </a:endParaRPr>
          </a:p>
        </p:txBody>
      </p:sp>
      <p:sp>
        <p:nvSpPr>
          <p:cNvPr id="685074" name="Line 18"/>
          <p:cNvSpPr>
            <a:spLocks noChangeShapeType="1"/>
          </p:cNvSpPr>
          <p:nvPr/>
        </p:nvSpPr>
        <p:spPr bwMode="auto">
          <a:xfrm>
            <a:off x="3581400" y="2895600"/>
            <a:ext cx="990600" cy="609600"/>
          </a:xfrm>
          <a:prstGeom prst="line">
            <a:avLst/>
          </a:prstGeom>
          <a:noFill/>
          <a:ln w="9525">
            <a:solidFill>
              <a:schemeClr val="tx1"/>
            </a:solidFill>
            <a:round/>
          </a:ln>
          <a:effectLst/>
        </p:spPr>
        <p:txBody>
          <a:bodyPr wrap="none" anchor="ctr"/>
          <a:lstStyle/>
          <a:p>
            <a:endParaRPr lang="zh-CN" altLang="en-US">
              <a:latin typeface="+mn-ea"/>
              <a:ea typeface="+mn-ea"/>
            </a:endParaRPr>
          </a:p>
        </p:txBody>
      </p:sp>
      <p:sp>
        <p:nvSpPr>
          <p:cNvPr id="685075" name="Line 19"/>
          <p:cNvSpPr>
            <a:spLocks noChangeShapeType="1"/>
          </p:cNvSpPr>
          <p:nvPr/>
        </p:nvSpPr>
        <p:spPr bwMode="auto">
          <a:xfrm>
            <a:off x="5791200" y="2895600"/>
            <a:ext cx="533400" cy="685800"/>
          </a:xfrm>
          <a:prstGeom prst="line">
            <a:avLst/>
          </a:prstGeom>
          <a:noFill/>
          <a:ln w="9525">
            <a:solidFill>
              <a:schemeClr val="tx1"/>
            </a:solidFill>
            <a:round/>
          </a:ln>
          <a:effectLst/>
        </p:spPr>
        <p:txBody>
          <a:bodyPr wrap="none" anchor="ctr"/>
          <a:lstStyle/>
          <a:p>
            <a:endParaRPr lang="zh-CN" altLang="en-US">
              <a:latin typeface="+mn-ea"/>
              <a:ea typeface="+mn-ea"/>
            </a:endParaRPr>
          </a:p>
        </p:txBody>
      </p:sp>
      <p:sp>
        <p:nvSpPr>
          <p:cNvPr id="685076" name="Line 20"/>
          <p:cNvSpPr>
            <a:spLocks noChangeShapeType="1"/>
          </p:cNvSpPr>
          <p:nvPr/>
        </p:nvSpPr>
        <p:spPr bwMode="auto">
          <a:xfrm flipH="1">
            <a:off x="4648200" y="2895600"/>
            <a:ext cx="1143000" cy="609600"/>
          </a:xfrm>
          <a:prstGeom prst="line">
            <a:avLst/>
          </a:prstGeom>
          <a:noFill/>
          <a:ln w="9525">
            <a:solidFill>
              <a:schemeClr val="tx1"/>
            </a:solidFill>
            <a:round/>
          </a:ln>
          <a:effectLst/>
        </p:spPr>
        <p:txBody>
          <a:bodyPr wrap="none" anchor="ctr"/>
          <a:lstStyle/>
          <a:p>
            <a:endParaRPr lang="zh-CN" altLang="en-US">
              <a:latin typeface="+mn-ea"/>
              <a:ea typeface="+mn-ea"/>
            </a:endParaRPr>
          </a:p>
        </p:txBody>
      </p:sp>
      <p:sp>
        <p:nvSpPr>
          <p:cNvPr id="685077" name="Line 21"/>
          <p:cNvSpPr>
            <a:spLocks noChangeShapeType="1"/>
          </p:cNvSpPr>
          <p:nvPr/>
        </p:nvSpPr>
        <p:spPr bwMode="auto">
          <a:xfrm>
            <a:off x="5791200" y="2895600"/>
            <a:ext cx="2514600" cy="685800"/>
          </a:xfrm>
          <a:prstGeom prst="line">
            <a:avLst/>
          </a:prstGeom>
          <a:noFill/>
          <a:ln w="9525">
            <a:solidFill>
              <a:schemeClr val="tx1"/>
            </a:solidFill>
            <a:round/>
          </a:ln>
          <a:effectLst/>
        </p:spPr>
        <p:txBody>
          <a:bodyPr wrap="none" anchor="ctr"/>
          <a:lstStyle/>
          <a:p>
            <a:endParaRPr lang="zh-CN" altLang="en-US">
              <a:latin typeface="+mn-ea"/>
              <a:ea typeface="+mn-ea"/>
            </a:endParaRPr>
          </a:p>
        </p:txBody>
      </p:sp>
      <p:sp>
        <p:nvSpPr>
          <p:cNvPr id="685078" name="Line 22"/>
          <p:cNvSpPr>
            <a:spLocks noChangeShapeType="1"/>
          </p:cNvSpPr>
          <p:nvPr/>
        </p:nvSpPr>
        <p:spPr bwMode="auto">
          <a:xfrm flipH="1">
            <a:off x="3505200" y="3962400"/>
            <a:ext cx="990600" cy="838200"/>
          </a:xfrm>
          <a:prstGeom prst="line">
            <a:avLst/>
          </a:prstGeom>
          <a:noFill/>
          <a:ln w="9525">
            <a:solidFill>
              <a:schemeClr val="tx1"/>
            </a:solidFill>
            <a:round/>
          </a:ln>
          <a:effectLst/>
        </p:spPr>
        <p:txBody>
          <a:bodyPr wrap="none" anchor="ctr"/>
          <a:lstStyle/>
          <a:p>
            <a:endParaRPr lang="zh-CN" altLang="en-US">
              <a:latin typeface="+mn-ea"/>
              <a:ea typeface="+mn-ea"/>
            </a:endParaRPr>
          </a:p>
        </p:txBody>
      </p:sp>
      <p:sp>
        <p:nvSpPr>
          <p:cNvPr id="685079" name="Line 23"/>
          <p:cNvSpPr>
            <a:spLocks noChangeShapeType="1"/>
          </p:cNvSpPr>
          <p:nvPr/>
        </p:nvSpPr>
        <p:spPr bwMode="auto">
          <a:xfrm>
            <a:off x="2743200" y="3962400"/>
            <a:ext cx="762000" cy="838200"/>
          </a:xfrm>
          <a:prstGeom prst="line">
            <a:avLst/>
          </a:prstGeom>
          <a:noFill/>
          <a:ln w="9525">
            <a:solidFill>
              <a:schemeClr val="tx1"/>
            </a:solidFill>
            <a:round/>
          </a:ln>
          <a:effectLst/>
        </p:spPr>
        <p:txBody>
          <a:bodyPr wrap="none" anchor="ctr"/>
          <a:lstStyle/>
          <a:p>
            <a:endParaRPr lang="zh-CN" altLang="en-US">
              <a:latin typeface="+mn-ea"/>
              <a:ea typeface="+mn-ea"/>
            </a:endParaRPr>
          </a:p>
        </p:txBody>
      </p:sp>
      <p:sp>
        <p:nvSpPr>
          <p:cNvPr id="685080" name="Line 24"/>
          <p:cNvSpPr>
            <a:spLocks noChangeShapeType="1"/>
          </p:cNvSpPr>
          <p:nvPr/>
        </p:nvSpPr>
        <p:spPr bwMode="auto">
          <a:xfrm flipH="1">
            <a:off x="5486400" y="4038600"/>
            <a:ext cx="838200" cy="762000"/>
          </a:xfrm>
          <a:prstGeom prst="line">
            <a:avLst/>
          </a:prstGeom>
          <a:noFill/>
          <a:ln w="9525">
            <a:solidFill>
              <a:schemeClr val="tx1"/>
            </a:solidFill>
            <a:round/>
          </a:ln>
          <a:effectLst/>
        </p:spPr>
        <p:txBody>
          <a:bodyPr wrap="none" anchor="ctr"/>
          <a:lstStyle/>
          <a:p>
            <a:endParaRPr lang="zh-CN" altLang="en-US">
              <a:latin typeface="+mn-ea"/>
              <a:ea typeface="+mn-ea"/>
            </a:endParaRPr>
          </a:p>
        </p:txBody>
      </p:sp>
      <p:sp>
        <p:nvSpPr>
          <p:cNvPr id="685081" name="Line 25"/>
          <p:cNvSpPr>
            <a:spLocks noChangeShapeType="1"/>
          </p:cNvSpPr>
          <p:nvPr/>
        </p:nvSpPr>
        <p:spPr bwMode="auto">
          <a:xfrm>
            <a:off x="6324600" y="4038600"/>
            <a:ext cx="1371600" cy="762000"/>
          </a:xfrm>
          <a:prstGeom prst="line">
            <a:avLst/>
          </a:prstGeom>
          <a:noFill/>
          <a:ln w="9525">
            <a:solidFill>
              <a:schemeClr val="tx1"/>
            </a:solidFill>
            <a:round/>
          </a:ln>
          <a:effectLst/>
        </p:spPr>
        <p:txBody>
          <a:bodyPr wrap="none" anchor="ctr"/>
          <a:lstStyle/>
          <a:p>
            <a:endParaRPr lang="zh-CN" altLang="en-US">
              <a:latin typeface="+mn-ea"/>
              <a:ea typeface="+mn-ea"/>
            </a:endParaRPr>
          </a:p>
        </p:txBody>
      </p:sp>
      <p:grpSp>
        <p:nvGrpSpPr>
          <p:cNvPr id="685082" name="Group 26"/>
          <p:cNvGrpSpPr/>
          <p:nvPr/>
        </p:nvGrpSpPr>
        <p:grpSpPr bwMode="auto">
          <a:xfrm>
            <a:off x="457200" y="1676400"/>
            <a:ext cx="4724400" cy="3429000"/>
            <a:chOff x="288" y="1056"/>
            <a:chExt cx="2976" cy="2160"/>
          </a:xfrm>
        </p:grpSpPr>
        <p:sp>
          <p:nvSpPr>
            <p:cNvPr id="685083" name="Line 27"/>
            <p:cNvSpPr>
              <a:spLocks noChangeShapeType="1"/>
            </p:cNvSpPr>
            <p:nvPr/>
          </p:nvSpPr>
          <p:spPr bwMode="auto">
            <a:xfrm flipH="1">
              <a:off x="384" y="1056"/>
              <a:ext cx="2880" cy="0"/>
            </a:xfrm>
            <a:prstGeom prst="line">
              <a:avLst/>
            </a:prstGeom>
            <a:noFill/>
            <a:ln w="9525">
              <a:solidFill>
                <a:schemeClr val="tx1"/>
              </a:solidFill>
              <a:prstDash val="dash"/>
              <a:round/>
            </a:ln>
            <a:effectLst/>
          </p:spPr>
          <p:txBody>
            <a:bodyPr wrap="none" anchor="ctr"/>
            <a:lstStyle/>
            <a:p>
              <a:endParaRPr lang="zh-CN" altLang="en-US">
                <a:latin typeface="+mn-ea"/>
                <a:ea typeface="+mn-ea"/>
              </a:endParaRPr>
            </a:p>
          </p:txBody>
        </p:sp>
        <p:sp>
          <p:nvSpPr>
            <p:cNvPr id="685084" name="Line 28"/>
            <p:cNvSpPr>
              <a:spLocks noChangeShapeType="1"/>
            </p:cNvSpPr>
            <p:nvPr/>
          </p:nvSpPr>
          <p:spPr bwMode="auto">
            <a:xfrm flipH="1">
              <a:off x="288" y="3216"/>
              <a:ext cx="1536" cy="0"/>
            </a:xfrm>
            <a:prstGeom prst="line">
              <a:avLst/>
            </a:prstGeom>
            <a:noFill/>
            <a:ln w="9525">
              <a:solidFill>
                <a:schemeClr val="tx1"/>
              </a:solidFill>
              <a:prstDash val="dash"/>
              <a:round/>
            </a:ln>
            <a:effectLst/>
          </p:spPr>
          <p:txBody>
            <a:bodyPr wrap="none" anchor="ctr"/>
            <a:lstStyle/>
            <a:p>
              <a:endParaRPr lang="zh-CN" altLang="en-US">
                <a:latin typeface="+mn-ea"/>
                <a:ea typeface="+mn-ea"/>
              </a:endParaRPr>
            </a:p>
          </p:txBody>
        </p:sp>
        <p:sp>
          <p:nvSpPr>
            <p:cNvPr id="685085" name="Line 29"/>
            <p:cNvSpPr>
              <a:spLocks noChangeShapeType="1"/>
            </p:cNvSpPr>
            <p:nvPr/>
          </p:nvSpPr>
          <p:spPr bwMode="auto">
            <a:xfrm>
              <a:off x="576" y="1056"/>
              <a:ext cx="0" cy="2160"/>
            </a:xfrm>
            <a:prstGeom prst="line">
              <a:avLst/>
            </a:prstGeom>
            <a:noFill/>
            <a:ln w="9525">
              <a:solidFill>
                <a:schemeClr val="tx1"/>
              </a:solidFill>
              <a:round/>
              <a:headEnd type="none" w="lg" len="lg"/>
              <a:tailEnd type="stealth" w="lg" len="lg"/>
            </a:ln>
            <a:effectLst/>
          </p:spPr>
          <p:txBody>
            <a:bodyPr wrap="none" anchor="ctr"/>
            <a:lstStyle/>
            <a:p>
              <a:endParaRPr lang="zh-CN" altLang="en-US">
                <a:latin typeface="+mn-ea"/>
                <a:ea typeface="+mn-ea"/>
              </a:endParaRPr>
            </a:p>
          </p:txBody>
        </p:sp>
        <p:sp>
          <p:nvSpPr>
            <p:cNvPr id="685086" name="Text Box 30"/>
            <p:cNvSpPr txBox="1">
              <a:spLocks noChangeArrowheads="1"/>
            </p:cNvSpPr>
            <p:nvPr/>
          </p:nvSpPr>
          <p:spPr bwMode="auto">
            <a:xfrm>
              <a:off x="614" y="1468"/>
              <a:ext cx="344" cy="601"/>
            </a:xfrm>
            <a:prstGeom prst="rect">
              <a:avLst/>
            </a:prstGeom>
            <a:noFill/>
            <a:ln w="9525">
              <a:noFill/>
              <a:miter lim="800000"/>
            </a:ln>
            <a:effectLst/>
          </p:spPr>
          <p:txBody>
            <a:bodyPr wrap="none">
              <a:spAutoFit/>
            </a:bodyPr>
            <a:lstStyle/>
            <a:p>
              <a:r>
                <a:rPr kumimoji="1" lang="zh-CN" altLang="en-US" sz="2800" b="1">
                  <a:latin typeface="+mn-ea"/>
                  <a:ea typeface="+mn-ea"/>
                </a:rPr>
                <a:t>深</a:t>
              </a:r>
              <a:endParaRPr kumimoji="1" lang="zh-CN" altLang="en-US" sz="2800" b="1">
                <a:latin typeface="+mn-ea"/>
                <a:ea typeface="+mn-ea"/>
              </a:endParaRPr>
            </a:p>
            <a:p>
              <a:r>
                <a:rPr kumimoji="1" lang="zh-CN" altLang="en-US" sz="2800" b="1">
                  <a:latin typeface="+mn-ea"/>
                  <a:ea typeface="+mn-ea"/>
                </a:rPr>
                <a:t>度</a:t>
              </a:r>
              <a:endParaRPr kumimoji="1" lang="zh-CN" altLang="en-US" sz="2800" b="1">
                <a:latin typeface="+mn-ea"/>
                <a:ea typeface="+mn-ea"/>
              </a:endParaRPr>
            </a:p>
          </p:txBody>
        </p:sp>
      </p:grpSp>
      <p:sp>
        <p:nvSpPr>
          <p:cNvPr id="685087" name="Text Box 31"/>
          <p:cNvSpPr txBox="1">
            <a:spLocks noChangeArrowheads="1"/>
          </p:cNvSpPr>
          <p:nvPr/>
        </p:nvSpPr>
        <p:spPr bwMode="auto">
          <a:xfrm>
            <a:off x="762000" y="5530850"/>
            <a:ext cx="3804247" cy="954107"/>
          </a:xfrm>
          <a:prstGeom prst="rect">
            <a:avLst/>
          </a:prstGeom>
          <a:noFill/>
          <a:ln w="9525">
            <a:noFill/>
            <a:miter lim="800000"/>
          </a:ln>
          <a:effectLst/>
        </p:spPr>
        <p:txBody>
          <a:bodyPr wrap="none">
            <a:spAutoFit/>
          </a:bodyPr>
          <a:lstStyle/>
          <a:p>
            <a:r>
              <a:rPr kumimoji="1" lang="zh-CN" altLang="en-US" sz="2800" b="1" dirty="0">
                <a:latin typeface="+mn-ea"/>
                <a:ea typeface="+mn-ea"/>
              </a:rPr>
              <a:t>深度：软件结构的层数</a:t>
            </a:r>
            <a:endParaRPr kumimoji="1" lang="zh-CN" altLang="en-US" sz="2800" b="1" dirty="0">
              <a:latin typeface="+mn-ea"/>
              <a:ea typeface="+mn-ea"/>
            </a:endParaRPr>
          </a:p>
          <a:p>
            <a:r>
              <a:rPr kumimoji="1" lang="zh-CN" altLang="en-US" sz="2800" b="1" dirty="0">
                <a:latin typeface="+mn-ea"/>
                <a:ea typeface="+mn-ea"/>
              </a:rPr>
              <a:t>            （</a:t>
            </a:r>
            <a:r>
              <a:rPr kumimoji="1" lang="en-US" altLang="zh-CN" sz="2800" b="1" dirty="0">
                <a:latin typeface="+mn-ea"/>
                <a:ea typeface="+mn-ea"/>
              </a:rPr>
              <a:t>0~49</a:t>
            </a:r>
            <a:r>
              <a:rPr kumimoji="1" lang="zh-CN" altLang="en-US" sz="2800" b="1" dirty="0">
                <a:latin typeface="+mn-ea"/>
                <a:ea typeface="+mn-ea"/>
              </a:rPr>
              <a:t>）</a:t>
            </a:r>
            <a:endParaRPr kumimoji="1" lang="zh-CN" altLang="en-US" sz="2800" b="1" dirty="0">
              <a:latin typeface="+mn-ea"/>
              <a:ea typeface="+mn-ea"/>
            </a:endParaRP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685087">
                                            <p:txEl>
                                              <p:pRg st="0" end="0"/>
                                            </p:txEl>
                                          </p:spTgt>
                                        </p:tgtEl>
                                        <p:attrNameLst>
                                          <p:attrName>style.visibility</p:attrName>
                                        </p:attrNameLst>
                                      </p:cBhvr>
                                      <p:to>
                                        <p:strVal val="visible"/>
                                      </p:to>
                                    </p:set>
                                    <p:animEffect transition="in" filter="box(out)">
                                      <p:cBhvr>
                                        <p:cTn id="7" dur="1000"/>
                                        <p:tgtEl>
                                          <p:spTgt spid="685087">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1" name="CAMERA.WAV"/>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685087">
                                            <p:txEl>
                                              <p:pRg st="1" end="1"/>
                                            </p:txEl>
                                          </p:spTgt>
                                        </p:tgtEl>
                                        <p:attrNameLst>
                                          <p:attrName>style.visibility</p:attrName>
                                        </p:attrNameLst>
                                      </p:cBhvr>
                                      <p:to>
                                        <p:strVal val="visible"/>
                                      </p:to>
                                    </p:set>
                                    <p:animEffect transition="in" filter="box(out)">
                                      <p:cBhvr>
                                        <p:cTn id="12" dur="1000"/>
                                        <p:tgtEl>
                                          <p:spTgt spid="685087">
                                            <p:txEl>
                                              <p:pRg st="1" end="1"/>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1" name="CAMERA.WAV"/>
                                        </p:tgtEl>
                                      </p:cMediaNode>
                                    </p:audio>
                                  </p:sub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685082"/>
                                        </p:tgtEl>
                                        <p:attrNameLst>
                                          <p:attrName>style.visibility</p:attrName>
                                        </p:attrNameLst>
                                      </p:cBhvr>
                                      <p:to>
                                        <p:strVal val="visible"/>
                                      </p:to>
                                    </p:set>
                                    <p:anim calcmode="lin" valueType="num">
                                      <p:cBhvr additive="base">
                                        <p:cTn id="17" dur="1000" fill="hold"/>
                                        <p:tgtEl>
                                          <p:spTgt spid="685082"/>
                                        </p:tgtEl>
                                        <p:attrNameLst>
                                          <p:attrName>ppt_x</p:attrName>
                                        </p:attrNameLst>
                                      </p:cBhvr>
                                      <p:tavLst>
                                        <p:tav tm="0">
                                          <p:val>
                                            <p:strVal val="0-#ppt_w/2"/>
                                          </p:val>
                                        </p:tav>
                                        <p:tav tm="100000">
                                          <p:val>
                                            <p:strVal val="#ppt_x"/>
                                          </p:val>
                                        </p:tav>
                                      </p:tavLst>
                                    </p:anim>
                                    <p:anim calcmode="lin" valueType="num">
                                      <p:cBhvr additive="base">
                                        <p:cTn id="18" dur="1000" fill="hold"/>
                                        <p:tgtEl>
                                          <p:spTgt spid="685082"/>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5"/>
                                            </p:cond>
                                          </p:stCondLst>
                                          <p:endCondLst>
                                            <p:cond evt="onStopAudio" delay="0">
                                              <p:tgtEl>
                                                <p:sldTgt/>
                                              </p:tgtEl>
                                            </p:cond>
                                          </p:endCondLst>
                                        </p:cTn>
                                        <p:tgtEl>
                                          <p:sndTgt r:embed="rId2"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5087" grpId="0" autoUpdateAnimBg="0" build="p"/>
    </p:bldLst>
  </p:timing>
</p:sld>
</file>

<file path=ppt/slides/slide6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 name="日期占位符 3"/>
          <p:cNvSpPr>
            <a:spLocks noGrp="1"/>
          </p:cNvSpPr>
          <p:nvPr>
            <p:ph type="dt" sz="half" idx="10"/>
          </p:nvPr>
        </p:nvSpPr>
        <p:spPr/>
        <p:txBody>
          <a:bodyPr/>
          <a:lstStyle/>
          <a:p>
            <a:fld id="{194110F6-1F16-447C-A438-563835CB56E4}" type="datetime1">
              <a:rPr lang="zh-CN" altLang="en-US">
                <a:latin typeface="+mn-ea"/>
                <a:ea typeface="+mn-ea"/>
              </a:rPr>
            </a:fld>
            <a:endParaRPr lang="en-US" altLang="zh-CN">
              <a:latin typeface="+mn-ea"/>
              <a:ea typeface="+mn-ea"/>
            </a:endParaRPr>
          </a:p>
        </p:txBody>
      </p:sp>
      <p:sp>
        <p:nvSpPr>
          <p:cNvPr id="35" name="灯片编号占位符 5"/>
          <p:cNvSpPr>
            <a:spLocks noGrp="1"/>
          </p:cNvSpPr>
          <p:nvPr>
            <p:ph type="sldNum" sz="quarter" idx="12"/>
          </p:nvPr>
        </p:nvSpPr>
        <p:spPr/>
        <p:txBody>
          <a:bodyPr/>
          <a:lstStyle/>
          <a:p>
            <a:fld id="{F62071E9-2283-4E81-BDD5-9580DB03F00D}" type="slidenum">
              <a:rPr lang="en-US" altLang="zh-CN">
                <a:latin typeface="+mn-ea"/>
                <a:ea typeface="+mn-ea"/>
              </a:rPr>
            </a:fld>
            <a:endParaRPr lang="en-US" altLang="zh-CN">
              <a:latin typeface="+mn-ea"/>
              <a:ea typeface="+mn-ea"/>
            </a:endParaRPr>
          </a:p>
        </p:txBody>
      </p:sp>
      <p:sp>
        <p:nvSpPr>
          <p:cNvPr id="687106" name="Rectangle 2"/>
          <p:cNvSpPr>
            <a:spLocks noGrp="1" noChangeArrowheads="1"/>
          </p:cNvSpPr>
          <p:nvPr>
            <p:ph type="body" idx="1"/>
          </p:nvPr>
        </p:nvSpPr>
        <p:spPr>
          <a:xfrm>
            <a:off x="0" y="0"/>
            <a:ext cx="9144000" cy="6858000"/>
          </a:xfrm>
          <a:solidFill>
            <a:srgbClr val="0000FF"/>
          </a:solidFill>
        </p:spPr>
        <p:txBody>
          <a:bodyPr/>
          <a:lstStyle/>
          <a:p>
            <a:pPr>
              <a:buFontTx/>
              <a:buNone/>
            </a:pPr>
            <a:r>
              <a:rPr lang="zh-CN" altLang="en-US" sz="3600" b="0">
                <a:solidFill>
                  <a:srgbClr val="FFFFFF"/>
                </a:solidFill>
                <a:latin typeface="+mn-ea"/>
              </a:rPr>
              <a:t>三、软件深度、宽度、扇出和扇入</a:t>
            </a:r>
            <a:endParaRPr lang="zh-CN" altLang="en-US" sz="3600" b="0">
              <a:solidFill>
                <a:srgbClr val="FFFFFF"/>
              </a:solidFill>
              <a:latin typeface="+mn-ea"/>
            </a:endParaRPr>
          </a:p>
          <a:p>
            <a:pPr>
              <a:buFontTx/>
              <a:buNone/>
            </a:pPr>
            <a:r>
              <a:rPr lang="zh-CN" altLang="en-US" sz="3600" b="0">
                <a:solidFill>
                  <a:srgbClr val="FFFFFF"/>
                </a:solidFill>
                <a:latin typeface="+mn-ea"/>
              </a:rPr>
              <a:t>    </a:t>
            </a:r>
            <a:endParaRPr lang="zh-CN" altLang="en-US" sz="3600" b="0">
              <a:solidFill>
                <a:srgbClr val="FFFFFF"/>
              </a:solidFill>
              <a:latin typeface="+mn-ea"/>
            </a:endParaRPr>
          </a:p>
          <a:p>
            <a:pPr>
              <a:buFontTx/>
              <a:buNone/>
            </a:pPr>
            <a:endParaRPr lang="en-US" altLang="zh-CN" sz="3600" b="0">
              <a:solidFill>
                <a:srgbClr val="FFFFFF"/>
              </a:solidFill>
              <a:latin typeface="+mn-ea"/>
            </a:endParaRPr>
          </a:p>
        </p:txBody>
      </p:sp>
      <p:sp>
        <p:nvSpPr>
          <p:cNvPr id="687107" name="Rectangle 3"/>
          <p:cNvSpPr>
            <a:spLocks noChangeArrowheads="1"/>
          </p:cNvSpPr>
          <p:nvPr/>
        </p:nvSpPr>
        <p:spPr bwMode="auto">
          <a:xfrm>
            <a:off x="7162800" y="2438400"/>
            <a:ext cx="1219200" cy="457200"/>
          </a:xfrm>
          <a:prstGeom prst="rect">
            <a:avLst/>
          </a:prstGeom>
          <a:solidFill>
            <a:schemeClr val="accent1"/>
          </a:solidFill>
          <a:ln w="9525">
            <a:solidFill>
              <a:schemeClr val="tx1"/>
            </a:solidFill>
            <a:miter lim="800000"/>
          </a:ln>
          <a:effectLst/>
        </p:spPr>
        <p:txBody>
          <a:bodyPr wrap="none" anchor="ctr"/>
          <a:lstStyle/>
          <a:p>
            <a:endParaRPr lang="zh-CN" altLang="en-US">
              <a:latin typeface="+mn-ea"/>
              <a:ea typeface="+mn-ea"/>
            </a:endParaRPr>
          </a:p>
        </p:txBody>
      </p:sp>
      <p:sp>
        <p:nvSpPr>
          <p:cNvPr id="687108" name="Rectangle 4"/>
          <p:cNvSpPr>
            <a:spLocks noChangeArrowheads="1"/>
          </p:cNvSpPr>
          <p:nvPr/>
        </p:nvSpPr>
        <p:spPr bwMode="auto">
          <a:xfrm>
            <a:off x="5181600" y="1447800"/>
            <a:ext cx="1219200" cy="457200"/>
          </a:xfrm>
          <a:prstGeom prst="rect">
            <a:avLst/>
          </a:prstGeom>
          <a:solidFill>
            <a:schemeClr val="accent1"/>
          </a:solidFill>
          <a:ln w="9525">
            <a:solidFill>
              <a:schemeClr val="tx1"/>
            </a:solidFill>
            <a:miter lim="800000"/>
          </a:ln>
          <a:effectLst/>
        </p:spPr>
        <p:txBody>
          <a:bodyPr wrap="none" anchor="ctr"/>
          <a:lstStyle/>
          <a:p>
            <a:endParaRPr lang="zh-CN" altLang="en-US">
              <a:latin typeface="+mn-ea"/>
              <a:ea typeface="+mn-ea"/>
            </a:endParaRPr>
          </a:p>
        </p:txBody>
      </p:sp>
      <p:sp>
        <p:nvSpPr>
          <p:cNvPr id="687109" name="Rectangle 5"/>
          <p:cNvSpPr>
            <a:spLocks noChangeArrowheads="1"/>
          </p:cNvSpPr>
          <p:nvPr/>
        </p:nvSpPr>
        <p:spPr bwMode="auto">
          <a:xfrm>
            <a:off x="5181600" y="2438400"/>
            <a:ext cx="1219200" cy="457200"/>
          </a:xfrm>
          <a:prstGeom prst="rect">
            <a:avLst/>
          </a:prstGeom>
          <a:solidFill>
            <a:schemeClr val="accent1"/>
          </a:solidFill>
          <a:ln w="9525">
            <a:solidFill>
              <a:schemeClr val="tx1"/>
            </a:solidFill>
            <a:miter lim="800000"/>
          </a:ln>
          <a:effectLst/>
        </p:spPr>
        <p:txBody>
          <a:bodyPr wrap="none" anchor="ctr"/>
          <a:lstStyle/>
          <a:p>
            <a:endParaRPr lang="zh-CN" altLang="en-US">
              <a:latin typeface="+mn-ea"/>
              <a:ea typeface="+mn-ea"/>
            </a:endParaRPr>
          </a:p>
        </p:txBody>
      </p:sp>
      <p:sp>
        <p:nvSpPr>
          <p:cNvPr id="687110" name="Rectangle 6"/>
          <p:cNvSpPr>
            <a:spLocks noChangeArrowheads="1"/>
          </p:cNvSpPr>
          <p:nvPr/>
        </p:nvSpPr>
        <p:spPr bwMode="auto">
          <a:xfrm>
            <a:off x="3048000" y="2438400"/>
            <a:ext cx="1219200" cy="457200"/>
          </a:xfrm>
          <a:prstGeom prst="rect">
            <a:avLst/>
          </a:prstGeom>
          <a:solidFill>
            <a:schemeClr val="accent1"/>
          </a:solidFill>
          <a:ln w="9525">
            <a:solidFill>
              <a:schemeClr val="tx1"/>
            </a:solidFill>
            <a:miter lim="800000"/>
          </a:ln>
          <a:effectLst/>
        </p:spPr>
        <p:txBody>
          <a:bodyPr wrap="none" anchor="ctr"/>
          <a:lstStyle/>
          <a:p>
            <a:endParaRPr lang="zh-CN" altLang="en-US">
              <a:latin typeface="+mn-ea"/>
              <a:ea typeface="+mn-ea"/>
            </a:endParaRPr>
          </a:p>
        </p:txBody>
      </p:sp>
      <p:sp>
        <p:nvSpPr>
          <p:cNvPr id="687111" name="Rectangle 7"/>
          <p:cNvSpPr>
            <a:spLocks noChangeArrowheads="1"/>
          </p:cNvSpPr>
          <p:nvPr/>
        </p:nvSpPr>
        <p:spPr bwMode="auto">
          <a:xfrm>
            <a:off x="5715000" y="3581400"/>
            <a:ext cx="1219200" cy="457200"/>
          </a:xfrm>
          <a:prstGeom prst="rect">
            <a:avLst/>
          </a:prstGeom>
          <a:solidFill>
            <a:schemeClr val="accent1"/>
          </a:solidFill>
          <a:ln w="9525">
            <a:solidFill>
              <a:schemeClr val="tx1"/>
            </a:solidFill>
            <a:miter lim="800000"/>
          </a:ln>
          <a:effectLst/>
        </p:spPr>
        <p:txBody>
          <a:bodyPr wrap="none" anchor="ctr"/>
          <a:lstStyle/>
          <a:p>
            <a:endParaRPr lang="zh-CN" altLang="en-US">
              <a:latin typeface="+mn-ea"/>
              <a:ea typeface="+mn-ea"/>
            </a:endParaRPr>
          </a:p>
        </p:txBody>
      </p:sp>
      <p:sp>
        <p:nvSpPr>
          <p:cNvPr id="687112" name="Rectangle 8"/>
          <p:cNvSpPr>
            <a:spLocks noChangeArrowheads="1"/>
          </p:cNvSpPr>
          <p:nvPr/>
        </p:nvSpPr>
        <p:spPr bwMode="auto">
          <a:xfrm>
            <a:off x="3886200" y="3505200"/>
            <a:ext cx="1219200" cy="457200"/>
          </a:xfrm>
          <a:prstGeom prst="rect">
            <a:avLst/>
          </a:prstGeom>
          <a:solidFill>
            <a:schemeClr val="accent1"/>
          </a:solidFill>
          <a:ln w="9525">
            <a:solidFill>
              <a:schemeClr val="tx1"/>
            </a:solidFill>
            <a:miter lim="800000"/>
          </a:ln>
          <a:effectLst/>
        </p:spPr>
        <p:txBody>
          <a:bodyPr wrap="none" anchor="ctr"/>
          <a:lstStyle/>
          <a:p>
            <a:endParaRPr lang="zh-CN" altLang="en-US">
              <a:latin typeface="+mn-ea"/>
              <a:ea typeface="+mn-ea"/>
            </a:endParaRPr>
          </a:p>
        </p:txBody>
      </p:sp>
      <p:sp>
        <p:nvSpPr>
          <p:cNvPr id="687113" name="Rectangle 9"/>
          <p:cNvSpPr>
            <a:spLocks noChangeArrowheads="1"/>
          </p:cNvSpPr>
          <p:nvPr/>
        </p:nvSpPr>
        <p:spPr bwMode="auto">
          <a:xfrm>
            <a:off x="2133600" y="3505200"/>
            <a:ext cx="1219200" cy="457200"/>
          </a:xfrm>
          <a:prstGeom prst="rect">
            <a:avLst/>
          </a:prstGeom>
          <a:solidFill>
            <a:schemeClr val="accent1"/>
          </a:solidFill>
          <a:ln w="9525">
            <a:solidFill>
              <a:schemeClr val="tx1"/>
            </a:solidFill>
            <a:miter lim="800000"/>
          </a:ln>
          <a:effectLst/>
        </p:spPr>
        <p:txBody>
          <a:bodyPr wrap="none" anchor="ctr"/>
          <a:lstStyle/>
          <a:p>
            <a:endParaRPr lang="zh-CN" altLang="en-US">
              <a:latin typeface="+mn-ea"/>
              <a:ea typeface="+mn-ea"/>
            </a:endParaRPr>
          </a:p>
        </p:txBody>
      </p:sp>
      <p:sp>
        <p:nvSpPr>
          <p:cNvPr id="687114" name="Rectangle 10"/>
          <p:cNvSpPr>
            <a:spLocks noChangeArrowheads="1"/>
          </p:cNvSpPr>
          <p:nvPr/>
        </p:nvSpPr>
        <p:spPr bwMode="auto">
          <a:xfrm>
            <a:off x="7696200" y="3581400"/>
            <a:ext cx="1219200" cy="457200"/>
          </a:xfrm>
          <a:prstGeom prst="rect">
            <a:avLst/>
          </a:prstGeom>
          <a:solidFill>
            <a:schemeClr val="accent1"/>
          </a:solidFill>
          <a:ln w="9525">
            <a:solidFill>
              <a:schemeClr val="tx1"/>
            </a:solidFill>
            <a:miter lim="800000"/>
          </a:ln>
          <a:effectLst/>
        </p:spPr>
        <p:txBody>
          <a:bodyPr wrap="none" anchor="ctr"/>
          <a:lstStyle/>
          <a:p>
            <a:endParaRPr lang="zh-CN" altLang="en-US">
              <a:latin typeface="+mn-ea"/>
              <a:ea typeface="+mn-ea"/>
            </a:endParaRPr>
          </a:p>
        </p:txBody>
      </p:sp>
      <p:sp>
        <p:nvSpPr>
          <p:cNvPr id="687115" name="Rectangle 11"/>
          <p:cNvSpPr>
            <a:spLocks noChangeArrowheads="1"/>
          </p:cNvSpPr>
          <p:nvPr/>
        </p:nvSpPr>
        <p:spPr bwMode="auto">
          <a:xfrm>
            <a:off x="7010400" y="4800600"/>
            <a:ext cx="1219200" cy="457200"/>
          </a:xfrm>
          <a:prstGeom prst="rect">
            <a:avLst/>
          </a:prstGeom>
          <a:solidFill>
            <a:schemeClr val="accent1"/>
          </a:solidFill>
          <a:ln w="9525">
            <a:solidFill>
              <a:schemeClr val="tx1"/>
            </a:solidFill>
            <a:miter lim="800000"/>
          </a:ln>
          <a:effectLst/>
        </p:spPr>
        <p:txBody>
          <a:bodyPr wrap="none" anchor="ctr"/>
          <a:lstStyle/>
          <a:p>
            <a:endParaRPr lang="zh-CN" altLang="en-US">
              <a:latin typeface="+mn-ea"/>
              <a:ea typeface="+mn-ea"/>
            </a:endParaRPr>
          </a:p>
        </p:txBody>
      </p:sp>
      <p:sp>
        <p:nvSpPr>
          <p:cNvPr id="687116" name="Rectangle 12"/>
          <p:cNvSpPr>
            <a:spLocks noChangeArrowheads="1"/>
          </p:cNvSpPr>
          <p:nvPr/>
        </p:nvSpPr>
        <p:spPr bwMode="auto">
          <a:xfrm>
            <a:off x="4953000" y="4800600"/>
            <a:ext cx="1219200" cy="457200"/>
          </a:xfrm>
          <a:prstGeom prst="rect">
            <a:avLst/>
          </a:prstGeom>
          <a:solidFill>
            <a:schemeClr val="accent1"/>
          </a:solidFill>
          <a:ln w="9525">
            <a:solidFill>
              <a:schemeClr val="tx1"/>
            </a:solidFill>
            <a:miter lim="800000"/>
          </a:ln>
          <a:effectLst/>
        </p:spPr>
        <p:txBody>
          <a:bodyPr wrap="none" anchor="ctr"/>
          <a:lstStyle/>
          <a:p>
            <a:endParaRPr lang="zh-CN" altLang="en-US">
              <a:latin typeface="+mn-ea"/>
              <a:ea typeface="+mn-ea"/>
            </a:endParaRPr>
          </a:p>
        </p:txBody>
      </p:sp>
      <p:sp>
        <p:nvSpPr>
          <p:cNvPr id="687117" name="Rectangle 13"/>
          <p:cNvSpPr>
            <a:spLocks noChangeArrowheads="1"/>
          </p:cNvSpPr>
          <p:nvPr/>
        </p:nvSpPr>
        <p:spPr bwMode="auto">
          <a:xfrm>
            <a:off x="2971800" y="4800600"/>
            <a:ext cx="1219200" cy="457200"/>
          </a:xfrm>
          <a:prstGeom prst="rect">
            <a:avLst/>
          </a:prstGeom>
          <a:solidFill>
            <a:schemeClr val="accent1"/>
          </a:solidFill>
          <a:ln w="9525">
            <a:solidFill>
              <a:schemeClr val="tx1"/>
            </a:solidFill>
            <a:miter lim="800000"/>
          </a:ln>
          <a:effectLst/>
        </p:spPr>
        <p:txBody>
          <a:bodyPr wrap="none" anchor="ctr"/>
          <a:lstStyle/>
          <a:p>
            <a:endParaRPr lang="zh-CN" altLang="en-US">
              <a:latin typeface="+mn-ea"/>
              <a:ea typeface="+mn-ea"/>
            </a:endParaRPr>
          </a:p>
        </p:txBody>
      </p:sp>
      <p:sp>
        <p:nvSpPr>
          <p:cNvPr id="687118" name="Line 14"/>
          <p:cNvSpPr>
            <a:spLocks noChangeShapeType="1"/>
          </p:cNvSpPr>
          <p:nvPr/>
        </p:nvSpPr>
        <p:spPr bwMode="auto">
          <a:xfrm>
            <a:off x="5791200" y="1905000"/>
            <a:ext cx="0" cy="533400"/>
          </a:xfrm>
          <a:prstGeom prst="line">
            <a:avLst/>
          </a:prstGeom>
          <a:noFill/>
          <a:ln w="9525">
            <a:solidFill>
              <a:schemeClr val="tx1"/>
            </a:solidFill>
            <a:round/>
          </a:ln>
          <a:effectLst/>
        </p:spPr>
        <p:txBody>
          <a:bodyPr wrap="none" anchor="ctr"/>
          <a:lstStyle/>
          <a:p>
            <a:endParaRPr lang="zh-CN" altLang="en-US">
              <a:latin typeface="+mn-ea"/>
              <a:ea typeface="+mn-ea"/>
            </a:endParaRPr>
          </a:p>
        </p:txBody>
      </p:sp>
      <p:sp>
        <p:nvSpPr>
          <p:cNvPr id="687119" name="Line 15"/>
          <p:cNvSpPr>
            <a:spLocks noChangeShapeType="1"/>
          </p:cNvSpPr>
          <p:nvPr/>
        </p:nvSpPr>
        <p:spPr bwMode="auto">
          <a:xfrm flipH="1">
            <a:off x="3581400" y="1905000"/>
            <a:ext cx="2209800" cy="533400"/>
          </a:xfrm>
          <a:prstGeom prst="line">
            <a:avLst/>
          </a:prstGeom>
          <a:noFill/>
          <a:ln w="9525">
            <a:solidFill>
              <a:schemeClr val="tx1"/>
            </a:solidFill>
            <a:round/>
          </a:ln>
          <a:effectLst/>
        </p:spPr>
        <p:txBody>
          <a:bodyPr wrap="none" anchor="ctr"/>
          <a:lstStyle/>
          <a:p>
            <a:endParaRPr lang="zh-CN" altLang="en-US">
              <a:latin typeface="+mn-ea"/>
              <a:ea typeface="+mn-ea"/>
            </a:endParaRPr>
          </a:p>
        </p:txBody>
      </p:sp>
      <p:sp>
        <p:nvSpPr>
          <p:cNvPr id="687120" name="Line 16"/>
          <p:cNvSpPr>
            <a:spLocks noChangeShapeType="1"/>
          </p:cNvSpPr>
          <p:nvPr/>
        </p:nvSpPr>
        <p:spPr bwMode="auto">
          <a:xfrm>
            <a:off x="5791200" y="1905000"/>
            <a:ext cx="1981200" cy="533400"/>
          </a:xfrm>
          <a:prstGeom prst="line">
            <a:avLst/>
          </a:prstGeom>
          <a:noFill/>
          <a:ln w="9525">
            <a:solidFill>
              <a:schemeClr val="tx1"/>
            </a:solidFill>
            <a:round/>
          </a:ln>
          <a:effectLst/>
        </p:spPr>
        <p:txBody>
          <a:bodyPr wrap="none" anchor="ctr"/>
          <a:lstStyle/>
          <a:p>
            <a:endParaRPr lang="zh-CN" altLang="en-US">
              <a:latin typeface="+mn-ea"/>
              <a:ea typeface="+mn-ea"/>
            </a:endParaRPr>
          </a:p>
        </p:txBody>
      </p:sp>
      <p:sp>
        <p:nvSpPr>
          <p:cNvPr id="687121" name="Line 17"/>
          <p:cNvSpPr>
            <a:spLocks noChangeShapeType="1"/>
          </p:cNvSpPr>
          <p:nvPr/>
        </p:nvSpPr>
        <p:spPr bwMode="auto">
          <a:xfrm flipH="1">
            <a:off x="2590800" y="2895600"/>
            <a:ext cx="990600" cy="609600"/>
          </a:xfrm>
          <a:prstGeom prst="line">
            <a:avLst/>
          </a:prstGeom>
          <a:noFill/>
          <a:ln w="9525">
            <a:solidFill>
              <a:schemeClr val="tx1"/>
            </a:solidFill>
            <a:round/>
          </a:ln>
          <a:effectLst/>
        </p:spPr>
        <p:txBody>
          <a:bodyPr wrap="none" anchor="ctr"/>
          <a:lstStyle/>
          <a:p>
            <a:endParaRPr lang="zh-CN" altLang="en-US">
              <a:latin typeface="+mn-ea"/>
              <a:ea typeface="+mn-ea"/>
            </a:endParaRPr>
          </a:p>
        </p:txBody>
      </p:sp>
      <p:sp>
        <p:nvSpPr>
          <p:cNvPr id="687122" name="Line 18"/>
          <p:cNvSpPr>
            <a:spLocks noChangeShapeType="1"/>
          </p:cNvSpPr>
          <p:nvPr/>
        </p:nvSpPr>
        <p:spPr bwMode="auto">
          <a:xfrm>
            <a:off x="3581400" y="2895600"/>
            <a:ext cx="990600" cy="609600"/>
          </a:xfrm>
          <a:prstGeom prst="line">
            <a:avLst/>
          </a:prstGeom>
          <a:noFill/>
          <a:ln w="9525">
            <a:solidFill>
              <a:schemeClr val="tx1"/>
            </a:solidFill>
            <a:round/>
          </a:ln>
          <a:effectLst/>
        </p:spPr>
        <p:txBody>
          <a:bodyPr wrap="none" anchor="ctr"/>
          <a:lstStyle/>
          <a:p>
            <a:endParaRPr lang="zh-CN" altLang="en-US">
              <a:latin typeface="+mn-ea"/>
              <a:ea typeface="+mn-ea"/>
            </a:endParaRPr>
          </a:p>
        </p:txBody>
      </p:sp>
      <p:sp>
        <p:nvSpPr>
          <p:cNvPr id="687123" name="Line 19"/>
          <p:cNvSpPr>
            <a:spLocks noChangeShapeType="1"/>
          </p:cNvSpPr>
          <p:nvPr/>
        </p:nvSpPr>
        <p:spPr bwMode="auto">
          <a:xfrm>
            <a:off x="5791200" y="2895600"/>
            <a:ext cx="533400" cy="685800"/>
          </a:xfrm>
          <a:prstGeom prst="line">
            <a:avLst/>
          </a:prstGeom>
          <a:noFill/>
          <a:ln w="9525">
            <a:solidFill>
              <a:schemeClr val="tx1"/>
            </a:solidFill>
            <a:round/>
          </a:ln>
          <a:effectLst/>
        </p:spPr>
        <p:txBody>
          <a:bodyPr wrap="none" anchor="ctr"/>
          <a:lstStyle/>
          <a:p>
            <a:endParaRPr lang="zh-CN" altLang="en-US">
              <a:latin typeface="+mn-ea"/>
              <a:ea typeface="+mn-ea"/>
            </a:endParaRPr>
          </a:p>
        </p:txBody>
      </p:sp>
      <p:sp>
        <p:nvSpPr>
          <p:cNvPr id="687124" name="Line 20"/>
          <p:cNvSpPr>
            <a:spLocks noChangeShapeType="1"/>
          </p:cNvSpPr>
          <p:nvPr/>
        </p:nvSpPr>
        <p:spPr bwMode="auto">
          <a:xfrm flipH="1">
            <a:off x="4648200" y="2895600"/>
            <a:ext cx="1143000" cy="609600"/>
          </a:xfrm>
          <a:prstGeom prst="line">
            <a:avLst/>
          </a:prstGeom>
          <a:noFill/>
          <a:ln w="9525">
            <a:solidFill>
              <a:schemeClr val="tx1"/>
            </a:solidFill>
            <a:round/>
          </a:ln>
          <a:effectLst/>
        </p:spPr>
        <p:txBody>
          <a:bodyPr wrap="none" anchor="ctr"/>
          <a:lstStyle/>
          <a:p>
            <a:endParaRPr lang="zh-CN" altLang="en-US">
              <a:latin typeface="+mn-ea"/>
              <a:ea typeface="+mn-ea"/>
            </a:endParaRPr>
          </a:p>
        </p:txBody>
      </p:sp>
      <p:sp>
        <p:nvSpPr>
          <p:cNvPr id="687125" name="Line 21"/>
          <p:cNvSpPr>
            <a:spLocks noChangeShapeType="1"/>
          </p:cNvSpPr>
          <p:nvPr/>
        </p:nvSpPr>
        <p:spPr bwMode="auto">
          <a:xfrm>
            <a:off x="5791200" y="2895600"/>
            <a:ext cx="2514600" cy="685800"/>
          </a:xfrm>
          <a:prstGeom prst="line">
            <a:avLst/>
          </a:prstGeom>
          <a:noFill/>
          <a:ln w="9525">
            <a:solidFill>
              <a:schemeClr val="tx1"/>
            </a:solidFill>
            <a:round/>
          </a:ln>
          <a:effectLst/>
        </p:spPr>
        <p:txBody>
          <a:bodyPr wrap="none" anchor="ctr"/>
          <a:lstStyle/>
          <a:p>
            <a:endParaRPr lang="zh-CN" altLang="en-US">
              <a:latin typeface="+mn-ea"/>
              <a:ea typeface="+mn-ea"/>
            </a:endParaRPr>
          </a:p>
        </p:txBody>
      </p:sp>
      <p:sp>
        <p:nvSpPr>
          <p:cNvPr id="687126" name="Line 22"/>
          <p:cNvSpPr>
            <a:spLocks noChangeShapeType="1"/>
          </p:cNvSpPr>
          <p:nvPr/>
        </p:nvSpPr>
        <p:spPr bwMode="auto">
          <a:xfrm flipH="1">
            <a:off x="3505200" y="3962400"/>
            <a:ext cx="990600" cy="838200"/>
          </a:xfrm>
          <a:prstGeom prst="line">
            <a:avLst/>
          </a:prstGeom>
          <a:noFill/>
          <a:ln w="9525">
            <a:solidFill>
              <a:schemeClr val="tx1"/>
            </a:solidFill>
            <a:round/>
          </a:ln>
          <a:effectLst/>
        </p:spPr>
        <p:txBody>
          <a:bodyPr wrap="none" anchor="ctr"/>
          <a:lstStyle/>
          <a:p>
            <a:endParaRPr lang="zh-CN" altLang="en-US">
              <a:latin typeface="+mn-ea"/>
              <a:ea typeface="+mn-ea"/>
            </a:endParaRPr>
          </a:p>
        </p:txBody>
      </p:sp>
      <p:sp>
        <p:nvSpPr>
          <p:cNvPr id="687127" name="Line 23"/>
          <p:cNvSpPr>
            <a:spLocks noChangeShapeType="1"/>
          </p:cNvSpPr>
          <p:nvPr/>
        </p:nvSpPr>
        <p:spPr bwMode="auto">
          <a:xfrm>
            <a:off x="2743200" y="3962400"/>
            <a:ext cx="762000" cy="838200"/>
          </a:xfrm>
          <a:prstGeom prst="line">
            <a:avLst/>
          </a:prstGeom>
          <a:noFill/>
          <a:ln w="9525">
            <a:solidFill>
              <a:schemeClr val="tx1"/>
            </a:solidFill>
            <a:round/>
          </a:ln>
          <a:effectLst/>
        </p:spPr>
        <p:txBody>
          <a:bodyPr wrap="none" anchor="ctr"/>
          <a:lstStyle/>
          <a:p>
            <a:endParaRPr lang="zh-CN" altLang="en-US">
              <a:latin typeface="+mn-ea"/>
              <a:ea typeface="+mn-ea"/>
            </a:endParaRPr>
          </a:p>
        </p:txBody>
      </p:sp>
      <p:sp>
        <p:nvSpPr>
          <p:cNvPr id="687128" name="Line 24"/>
          <p:cNvSpPr>
            <a:spLocks noChangeShapeType="1"/>
          </p:cNvSpPr>
          <p:nvPr/>
        </p:nvSpPr>
        <p:spPr bwMode="auto">
          <a:xfrm flipH="1">
            <a:off x="5486400" y="4038600"/>
            <a:ext cx="838200" cy="762000"/>
          </a:xfrm>
          <a:prstGeom prst="line">
            <a:avLst/>
          </a:prstGeom>
          <a:noFill/>
          <a:ln w="9525">
            <a:solidFill>
              <a:schemeClr val="tx1"/>
            </a:solidFill>
            <a:round/>
          </a:ln>
          <a:effectLst/>
        </p:spPr>
        <p:txBody>
          <a:bodyPr wrap="none" anchor="ctr"/>
          <a:lstStyle/>
          <a:p>
            <a:endParaRPr lang="zh-CN" altLang="en-US">
              <a:latin typeface="+mn-ea"/>
              <a:ea typeface="+mn-ea"/>
            </a:endParaRPr>
          </a:p>
        </p:txBody>
      </p:sp>
      <p:sp>
        <p:nvSpPr>
          <p:cNvPr id="687129" name="Line 25"/>
          <p:cNvSpPr>
            <a:spLocks noChangeShapeType="1"/>
          </p:cNvSpPr>
          <p:nvPr/>
        </p:nvSpPr>
        <p:spPr bwMode="auto">
          <a:xfrm>
            <a:off x="6324600" y="4038600"/>
            <a:ext cx="1371600" cy="762000"/>
          </a:xfrm>
          <a:prstGeom prst="line">
            <a:avLst/>
          </a:prstGeom>
          <a:noFill/>
          <a:ln w="9525">
            <a:solidFill>
              <a:schemeClr val="tx1"/>
            </a:solidFill>
            <a:round/>
          </a:ln>
          <a:effectLst/>
        </p:spPr>
        <p:txBody>
          <a:bodyPr wrap="none" anchor="ctr"/>
          <a:lstStyle/>
          <a:p>
            <a:endParaRPr lang="zh-CN" altLang="en-US">
              <a:latin typeface="+mn-ea"/>
              <a:ea typeface="+mn-ea"/>
            </a:endParaRPr>
          </a:p>
        </p:txBody>
      </p:sp>
      <p:sp>
        <p:nvSpPr>
          <p:cNvPr id="687130" name="Text Box 26"/>
          <p:cNvSpPr txBox="1">
            <a:spLocks noChangeArrowheads="1"/>
          </p:cNvSpPr>
          <p:nvPr/>
        </p:nvSpPr>
        <p:spPr bwMode="auto">
          <a:xfrm>
            <a:off x="457200" y="990600"/>
            <a:ext cx="4512774" cy="954107"/>
          </a:xfrm>
          <a:prstGeom prst="rect">
            <a:avLst/>
          </a:prstGeom>
          <a:noFill/>
          <a:ln w="9525">
            <a:noFill/>
            <a:miter lim="800000"/>
          </a:ln>
          <a:effectLst/>
        </p:spPr>
        <p:txBody>
          <a:bodyPr wrap="none">
            <a:spAutoFit/>
          </a:bodyPr>
          <a:lstStyle/>
          <a:p>
            <a:r>
              <a:rPr kumimoji="1" lang="zh-CN" altLang="en-US" sz="2800" b="1" dirty="0">
                <a:latin typeface="+mn-ea"/>
                <a:ea typeface="+mn-ea"/>
              </a:rPr>
              <a:t>宽度：软件结构中最多模块</a:t>
            </a:r>
            <a:endParaRPr kumimoji="1" lang="zh-CN" altLang="en-US" sz="2800" b="1" dirty="0">
              <a:latin typeface="+mn-ea"/>
              <a:ea typeface="+mn-ea"/>
            </a:endParaRPr>
          </a:p>
          <a:p>
            <a:r>
              <a:rPr kumimoji="1" lang="zh-CN" altLang="en-US" sz="2800" b="1" dirty="0">
                <a:latin typeface="+mn-ea"/>
                <a:ea typeface="+mn-ea"/>
              </a:rPr>
              <a:t>      </a:t>
            </a:r>
            <a:r>
              <a:rPr kumimoji="1" lang="zh-CN" altLang="en-US" sz="2800" b="1" dirty="0" smtClean="0">
                <a:latin typeface="+mn-ea"/>
                <a:ea typeface="+mn-ea"/>
              </a:rPr>
              <a:t>层</a:t>
            </a:r>
            <a:r>
              <a:rPr kumimoji="1" lang="zh-CN" altLang="en-US" sz="2800" b="1" dirty="0">
                <a:latin typeface="+mn-ea"/>
                <a:ea typeface="+mn-ea"/>
              </a:rPr>
              <a:t>的模块数</a:t>
            </a:r>
            <a:endParaRPr kumimoji="1" lang="zh-CN" altLang="en-US" sz="2800" b="1" dirty="0">
              <a:latin typeface="+mn-ea"/>
              <a:ea typeface="+mn-ea"/>
            </a:endParaRPr>
          </a:p>
        </p:txBody>
      </p:sp>
      <p:grpSp>
        <p:nvGrpSpPr>
          <p:cNvPr id="687131" name="Group 27"/>
          <p:cNvGrpSpPr/>
          <p:nvPr/>
        </p:nvGrpSpPr>
        <p:grpSpPr bwMode="auto">
          <a:xfrm>
            <a:off x="2133600" y="3886201"/>
            <a:ext cx="6781800" cy="2549526"/>
            <a:chOff x="1344" y="2448"/>
            <a:chExt cx="4272" cy="1606"/>
          </a:xfrm>
        </p:grpSpPr>
        <p:grpSp>
          <p:nvGrpSpPr>
            <p:cNvPr id="687132" name="Group 28"/>
            <p:cNvGrpSpPr/>
            <p:nvPr/>
          </p:nvGrpSpPr>
          <p:grpSpPr bwMode="auto">
            <a:xfrm>
              <a:off x="1344" y="2448"/>
              <a:ext cx="4272" cy="1440"/>
              <a:chOff x="1344" y="2448"/>
              <a:chExt cx="4272" cy="1440"/>
            </a:xfrm>
          </p:grpSpPr>
          <p:sp>
            <p:nvSpPr>
              <p:cNvPr id="687133" name="Line 29"/>
              <p:cNvSpPr>
                <a:spLocks noChangeShapeType="1"/>
              </p:cNvSpPr>
              <p:nvPr/>
            </p:nvSpPr>
            <p:spPr bwMode="auto">
              <a:xfrm>
                <a:off x="1344" y="2496"/>
                <a:ext cx="0" cy="1296"/>
              </a:xfrm>
              <a:prstGeom prst="line">
                <a:avLst/>
              </a:prstGeom>
              <a:noFill/>
              <a:ln w="9525">
                <a:solidFill>
                  <a:schemeClr val="tx1"/>
                </a:solidFill>
                <a:round/>
              </a:ln>
              <a:effectLst/>
            </p:spPr>
            <p:txBody>
              <a:bodyPr wrap="none" anchor="ctr"/>
              <a:lstStyle/>
              <a:p>
                <a:endParaRPr lang="zh-CN" altLang="en-US">
                  <a:latin typeface="+mn-ea"/>
                  <a:ea typeface="+mn-ea"/>
                </a:endParaRPr>
              </a:p>
            </p:txBody>
          </p:sp>
          <p:sp>
            <p:nvSpPr>
              <p:cNvPr id="687134" name="Line 30"/>
              <p:cNvSpPr>
                <a:spLocks noChangeShapeType="1"/>
              </p:cNvSpPr>
              <p:nvPr/>
            </p:nvSpPr>
            <p:spPr bwMode="auto">
              <a:xfrm>
                <a:off x="5616" y="2448"/>
                <a:ext cx="0" cy="1440"/>
              </a:xfrm>
              <a:prstGeom prst="line">
                <a:avLst/>
              </a:prstGeom>
              <a:noFill/>
              <a:ln w="9525">
                <a:solidFill>
                  <a:schemeClr val="tx1"/>
                </a:solidFill>
                <a:round/>
              </a:ln>
              <a:effectLst/>
            </p:spPr>
            <p:txBody>
              <a:bodyPr wrap="none" anchor="ctr"/>
              <a:lstStyle/>
              <a:p>
                <a:endParaRPr lang="zh-CN" altLang="en-US">
                  <a:latin typeface="+mn-ea"/>
                  <a:ea typeface="+mn-ea"/>
                </a:endParaRPr>
              </a:p>
            </p:txBody>
          </p:sp>
          <p:sp>
            <p:nvSpPr>
              <p:cNvPr id="687135" name="Line 31"/>
              <p:cNvSpPr>
                <a:spLocks noChangeShapeType="1"/>
              </p:cNvSpPr>
              <p:nvPr/>
            </p:nvSpPr>
            <p:spPr bwMode="auto">
              <a:xfrm>
                <a:off x="1344" y="3600"/>
                <a:ext cx="4272" cy="0"/>
              </a:xfrm>
              <a:prstGeom prst="line">
                <a:avLst/>
              </a:prstGeom>
              <a:noFill/>
              <a:ln w="9525">
                <a:solidFill>
                  <a:schemeClr val="tx1"/>
                </a:solidFill>
                <a:round/>
              </a:ln>
              <a:effectLst/>
            </p:spPr>
            <p:txBody>
              <a:bodyPr wrap="none" anchor="ctr"/>
              <a:lstStyle/>
              <a:p>
                <a:endParaRPr lang="zh-CN" altLang="en-US">
                  <a:latin typeface="+mn-ea"/>
                  <a:ea typeface="+mn-ea"/>
                </a:endParaRPr>
              </a:p>
            </p:txBody>
          </p:sp>
        </p:grpSp>
        <p:sp>
          <p:nvSpPr>
            <p:cNvPr id="687136" name="Text Box 32"/>
            <p:cNvSpPr txBox="1">
              <a:spLocks noChangeArrowheads="1"/>
            </p:cNvSpPr>
            <p:nvPr/>
          </p:nvSpPr>
          <p:spPr bwMode="auto">
            <a:xfrm>
              <a:off x="2994" y="3724"/>
              <a:ext cx="571" cy="330"/>
            </a:xfrm>
            <a:prstGeom prst="rect">
              <a:avLst/>
            </a:prstGeom>
            <a:noFill/>
            <a:ln w="9525">
              <a:noFill/>
              <a:miter lim="800000"/>
            </a:ln>
            <a:effectLst/>
          </p:spPr>
          <p:txBody>
            <a:bodyPr wrap="none">
              <a:spAutoFit/>
            </a:bodyPr>
            <a:lstStyle/>
            <a:p>
              <a:r>
                <a:rPr kumimoji="1" lang="zh-CN" altLang="en-US" sz="2800" b="1">
                  <a:latin typeface="+mn-ea"/>
                  <a:ea typeface="+mn-ea"/>
                </a:rPr>
                <a:t>宽度</a:t>
              </a:r>
              <a:endParaRPr kumimoji="1" lang="zh-CN" altLang="en-US" sz="2800" b="1">
                <a:latin typeface="+mn-ea"/>
                <a:ea typeface="+mn-ea"/>
              </a:endParaRPr>
            </a:p>
          </p:txBody>
        </p:sp>
      </p:gr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grpId="0" nodeType="afterEffect">
                                  <p:stCondLst>
                                    <p:cond delay="0"/>
                                  </p:stCondLst>
                                  <p:childTnLst>
                                    <p:set>
                                      <p:cBhvr>
                                        <p:cTn id="6" dur="1" fill="hold">
                                          <p:stCondLst>
                                            <p:cond delay="0"/>
                                          </p:stCondLst>
                                        </p:cTn>
                                        <p:tgtEl>
                                          <p:spTgt spid="687106">
                                            <p:txEl>
                                              <p:pRg st="0" end="0"/>
                                            </p:txEl>
                                          </p:spTgt>
                                        </p:tgtEl>
                                        <p:attrNameLst>
                                          <p:attrName>style.visibility</p:attrName>
                                        </p:attrNameLst>
                                      </p:cBhvr>
                                      <p:to>
                                        <p:strVal val="visible"/>
                                      </p:to>
                                    </p:set>
                                    <p:animEffect transition="in" filter="box(in)">
                                      <p:cBhvr>
                                        <p:cTn id="7" dur="500"/>
                                        <p:tgtEl>
                                          <p:spTgt spid="687106">
                                            <p:txEl>
                                              <p:pRg st="0" end="0"/>
                                            </p:txEl>
                                          </p:spTgt>
                                        </p:tgtEl>
                                      </p:cBhvr>
                                    </p:animEffect>
                                  </p:childTnLst>
                                </p:cTn>
                              </p:par>
                            </p:childTnLst>
                          </p:cTn>
                        </p:par>
                        <p:par>
                          <p:cTn id="8" fill="hold">
                            <p:stCondLst>
                              <p:cond delay="500"/>
                            </p:stCondLst>
                            <p:childTnLst>
                              <p:par>
                                <p:cTn id="9" presetID="4" presetClass="entr" presetSubtype="16" fill="hold" grpId="0" nodeType="afterEffect">
                                  <p:stCondLst>
                                    <p:cond delay="0"/>
                                  </p:stCondLst>
                                  <p:childTnLst>
                                    <p:set>
                                      <p:cBhvr>
                                        <p:cTn id="10" dur="1" fill="hold">
                                          <p:stCondLst>
                                            <p:cond delay="0"/>
                                          </p:stCondLst>
                                        </p:cTn>
                                        <p:tgtEl>
                                          <p:spTgt spid="687106">
                                            <p:txEl>
                                              <p:pRg st="1" end="1"/>
                                            </p:txEl>
                                          </p:spTgt>
                                        </p:tgtEl>
                                        <p:attrNameLst>
                                          <p:attrName>style.visibility</p:attrName>
                                        </p:attrNameLst>
                                      </p:cBhvr>
                                      <p:to>
                                        <p:strVal val="visible"/>
                                      </p:to>
                                    </p:set>
                                    <p:animEffect transition="in" filter="box(in)">
                                      <p:cBhvr>
                                        <p:cTn id="11" dur="500"/>
                                        <p:tgtEl>
                                          <p:spTgt spid="687106">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4" presetClass="entr" presetSubtype="32" fill="hold" grpId="0" nodeType="clickEffect">
                                  <p:stCondLst>
                                    <p:cond delay="0"/>
                                  </p:stCondLst>
                                  <p:childTnLst>
                                    <p:set>
                                      <p:cBhvr>
                                        <p:cTn id="15" dur="1" fill="hold">
                                          <p:stCondLst>
                                            <p:cond delay="0"/>
                                          </p:stCondLst>
                                        </p:cTn>
                                        <p:tgtEl>
                                          <p:spTgt spid="687130">
                                            <p:txEl>
                                              <p:pRg st="0" end="0"/>
                                            </p:txEl>
                                          </p:spTgt>
                                        </p:tgtEl>
                                        <p:attrNameLst>
                                          <p:attrName>style.visibility</p:attrName>
                                        </p:attrNameLst>
                                      </p:cBhvr>
                                      <p:to>
                                        <p:strVal val="visible"/>
                                      </p:to>
                                    </p:set>
                                    <p:animEffect transition="in" filter="box(out)">
                                      <p:cBhvr>
                                        <p:cTn id="16" dur="500"/>
                                        <p:tgtEl>
                                          <p:spTgt spid="687130">
                                            <p:txEl>
                                              <p:pRg st="0" end="0"/>
                                            </p:txEl>
                                          </p:spTgt>
                                        </p:tgtEl>
                                      </p:cBhvr>
                                    </p:animEffect>
                                  </p:childTnLst>
                                  <p:subTnLst>
                                    <p:audio>
                                      <p:cMediaNode>
                                        <p:cTn display="0" masterRel="sameClick">
                                          <p:stCondLst>
                                            <p:cond evt="begin" delay="0">
                                              <p:tn val="14"/>
                                            </p:cond>
                                          </p:stCondLst>
                                          <p:endCondLst>
                                            <p:cond evt="onStopAudio" delay="0">
                                              <p:tgtEl>
                                                <p:sldTgt/>
                                              </p:tgtEl>
                                            </p:cond>
                                          </p:endCondLst>
                                        </p:cTn>
                                        <p:tgtEl>
                                          <p:sndTgt r:embed="rId1" name="CAMERA.WAV"/>
                                        </p:tgtEl>
                                      </p:cMediaNode>
                                    </p:audio>
                                  </p:subTnLst>
                                </p:cTn>
                              </p:par>
                            </p:childTnLst>
                          </p:cTn>
                        </p:par>
                      </p:childTnLst>
                    </p:cTn>
                  </p:par>
                  <p:par>
                    <p:cTn id="17" fill="hold">
                      <p:stCondLst>
                        <p:cond delay="indefinite"/>
                      </p:stCondLst>
                      <p:childTnLst>
                        <p:par>
                          <p:cTn id="18" fill="hold">
                            <p:stCondLst>
                              <p:cond delay="0"/>
                            </p:stCondLst>
                            <p:childTnLst>
                              <p:par>
                                <p:cTn id="19" presetID="4" presetClass="entr" presetSubtype="32" fill="hold" grpId="0" nodeType="clickEffect">
                                  <p:stCondLst>
                                    <p:cond delay="0"/>
                                  </p:stCondLst>
                                  <p:childTnLst>
                                    <p:set>
                                      <p:cBhvr>
                                        <p:cTn id="20" dur="1" fill="hold">
                                          <p:stCondLst>
                                            <p:cond delay="0"/>
                                          </p:stCondLst>
                                        </p:cTn>
                                        <p:tgtEl>
                                          <p:spTgt spid="687130">
                                            <p:txEl>
                                              <p:pRg st="1" end="1"/>
                                            </p:txEl>
                                          </p:spTgt>
                                        </p:tgtEl>
                                        <p:attrNameLst>
                                          <p:attrName>style.visibility</p:attrName>
                                        </p:attrNameLst>
                                      </p:cBhvr>
                                      <p:to>
                                        <p:strVal val="visible"/>
                                      </p:to>
                                    </p:set>
                                    <p:animEffect transition="in" filter="box(out)">
                                      <p:cBhvr>
                                        <p:cTn id="21" dur="500"/>
                                        <p:tgtEl>
                                          <p:spTgt spid="687130">
                                            <p:txEl>
                                              <p:pRg st="1" end="1"/>
                                            </p:txEl>
                                          </p:spTgt>
                                        </p:tgtEl>
                                      </p:cBhvr>
                                    </p:animEffect>
                                  </p:childTnLst>
                                  <p:subTnLst>
                                    <p:audio>
                                      <p:cMediaNode>
                                        <p:cTn display="0" masterRel="sameClick">
                                          <p:stCondLst>
                                            <p:cond evt="begin" delay="0">
                                              <p:tn val="19"/>
                                            </p:cond>
                                          </p:stCondLst>
                                          <p:endCondLst>
                                            <p:cond evt="onStopAudio" delay="0">
                                              <p:tgtEl>
                                                <p:sldTgt/>
                                              </p:tgtEl>
                                            </p:cond>
                                          </p:endCondLst>
                                        </p:cTn>
                                        <p:tgtEl>
                                          <p:sndTgt r:embed="rId1" name="CAMERA.WAV"/>
                                        </p:tgtEl>
                                      </p:cMediaNode>
                                    </p:audio>
                                  </p:subTnLst>
                                </p:cTn>
                              </p:par>
                            </p:childTnLst>
                          </p:cTn>
                        </p:par>
                      </p:childTnLst>
                    </p:cTn>
                  </p:par>
                  <p:par>
                    <p:cTn id="22" fill="hold">
                      <p:stCondLst>
                        <p:cond delay="indefinite"/>
                      </p:stCondLst>
                      <p:childTnLst>
                        <p:par>
                          <p:cTn id="23" fill="hold">
                            <p:stCondLst>
                              <p:cond delay="0"/>
                            </p:stCondLst>
                            <p:childTnLst>
                              <p:par>
                                <p:cTn id="24" presetID="4" presetClass="entr" presetSubtype="32" fill="hold" nodeType="clickEffect">
                                  <p:stCondLst>
                                    <p:cond delay="0"/>
                                  </p:stCondLst>
                                  <p:childTnLst>
                                    <p:set>
                                      <p:cBhvr>
                                        <p:cTn id="25" dur="1" fill="hold">
                                          <p:stCondLst>
                                            <p:cond delay="0"/>
                                          </p:stCondLst>
                                        </p:cTn>
                                        <p:tgtEl>
                                          <p:spTgt spid="687131"/>
                                        </p:tgtEl>
                                        <p:attrNameLst>
                                          <p:attrName>style.visibility</p:attrName>
                                        </p:attrNameLst>
                                      </p:cBhvr>
                                      <p:to>
                                        <p:strVal val="visible"/>
                                      </p:to>
                                    </p:set>
                                    <p:animEffect transition="in" filter="box(out)">
                                      <p:cBhvr>
                                        <p:cTn id="26" dur="500"/>
                                        <p:tgtEl>
                                          <p:spTgt spid="687131"/>
                                        </p:tgtEl>
                                      </p:cBhvr>
                                    </p:animEffect>
                                  </p:childTnLst>
                                  <p:subTnLst>
                                    <p:audio>
                                      <p:cMediaNode>
                                        <p:cTn display="0" masterRel="sameClick">
                                          <p:stCondLst>
                                            <p:cond evt="begin" delay="0">
                                              <p:tn val="24"/>
                                            </p:cond>
                                          </p:stCondLst>
                                          <p:endCondLst>
                                            <p:cond evt="onStopAudio" delay="0">
                                              <p:tgtEl>
                                                <p:sldTgt/>
                                              </p:tgtEl>
                                            </p:cond>
                                          </p:endCondLst>
                                        </p:cTn>
                                        <p:tgtEl>
                                          <p:sndTgt r:embed="rId1"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7106" grpId="0" advAuto="0" autoUpdateAnimBg="0" build="p"/>
      <p:bldP spid="687130" grpId="0" autoUpdateAnimBg="0" build="p"/>
    </p:bldLst>
  </p:timing>
</p:sld>
</file>

<file path=ppt/slides/slide6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8" name="日期占位符 3"/>
          <p:cNvSpPr>
            <a:spLocks noGrp="1"/>
          </p:cNvSpPr>
          <p:nvPr>
            <p:ph type="dt" sz="half" idx="10"/>
          </p:nvPr>
        </p:nvSpPr>
        <p:spPr/>
        <p:txBody>
          <a:bodyPr/>
          <a:lstStyle/>
          <a:p>
            <a:fld id="{CCA30259-7B7C-46A4-9B83-F2C86C3C8CED}" type="datetime1">
              <a:rPr lang="zh-CN" altLang="en-US">
                <a:latin typeface="+mn-ea"/>
                <a:ea typeface="+mn-ea"/>
              </a:rPr>
            </a:fld>
            <a:endParaRPr lang="en-US" altLang="zh-CN">
              <a:latin typeface="+mn-ea"/>
              <a:ea typeface="+mn-ea"/>
            </a:endParaRPr>
          </a:p>
        </p:txBody>
      </p:sp>
      <p:sp>
        <p:nvSpPr>
          <p:cNvPr id="40" name="灯片编号占位符 5"/>
          <p:cNvSpPr>
            <a:spLocks noGrp="1"/>
          </p:cNvSpPr>
          <p:nvPr>
            <p:ph type="sldNum" sz="quarter" idx="12"/>
          </p:nvPr>
        </p:nvSpPr>
        <p:spPr/>
        <p:txBody>
          <a:bodyPr/>
          <a:lstStyle/>
          <a:p>
            <a:fld id="{369F5CCE-0AE0-4E67-90FD-89E32FAE6E0B}" type="slidenum">
              <a:rPr lang="en-US" altLang="zh-CN">
                <a:latin typeface="+mn-ea"/>
                <a:ea typeface="+mn-ea"/>
              </a:rPr>
            </a:fld>
            <a:endParaRPr lang="en-US" altLang="zh-CN">
              <a:latin typeface="+mn-ea"/>
              <a:ea typeface="+mn-ea"/>
            </a:endParaRPr>
          </a:p>
        </p:txBody>
      </p:sp>
      <p:sp>
        <p:nvSpPr>
          <p:cNvPr id="689154" name="Rectangle 2"/>
          <p:cNvSpPr>
            <a:spLocks noGrp="1" noChangeArrowheads="1"/>
          </p:cNvSpPr>
          <p:nvPr>
            <p:ph type="body" idx="1"/>
          </p:nvPr>
        </p:nvSpPr>
        <p:spPr>
          <a:xfrm>
            <a:off x="0" y="0"/>
            <a:ext cx="9144000" cy="6858000"/>
          </a:xfrm>
          <a:solidFill>
            <a:srgbClr val="0000FF"/>
          </a:solidFill>
        </p:spPr>
        <p:txBody>
          <a:bodyPr/>
          <a:lstStyle/>
          <a:p>
            <a:pPr>
              <a:buFontTx/>
              <a:buNone/>
            </a:pPr>
            <a:r>
              <a:rPr lang="zh-CN" altLang="en-US" sz="3600" b="0">
                <a:solidFill>
                  <a:srgbClr val="FFFFFF"/>
                </a:solidFill>
                <a:latin typeface="+mn-ea"/>
              </a:rPr>
              <a:t>三、软件深度、宽度、扇出和扇入</a:t>
            </a:r>
            <a:endParaRPr lang="zh-CN" altLang="en-US" sz="3600" b="0">
              <a:solidFill>
                <a:srgbClr val="FFFFFF"/>
              </a:solidFill>
              <a:latin typeface="+mn-ea"/>
            </a:endParaRPr>
          </a:p>
          <a:p>
            <a:pPr>
              <a:buFontTx/>
              <a:buNone/>
            </a:pPr>
            <a:r>
              <a:rPr lang="zh-CN" altLang="en-US" sz="3600" b="0">
                <a:solidFill>
                  <a:srgbClr val="FFFFFF"/>
                </a:solidFill>
                <a:latin typeface="+mn-ea"/>
              </a:rPr>
              <a:t>    </a:t>
            </a:r>
            <a:endParaRPr lang="zh-CN" altLang="en-US" sz="3600" b="0">
              <a:solidFill>
                <a:srgbClr val="FFFFFF"/>
              </a:solidFill>
              <a:latin typeface="+mn-ea"/>
            </a:endParaRPr>
          </a:p>
          <a:p>
            <a:pPr>
              <a:buFontTx/>
              <a:buNone/>
            </a:pPr>
            <a:endParaRPr lang="en-US" altLang="zh-CN" sz="3600" b="0">
              <a:solidFill>
                <a:srgbClr val="FFFFFF"/>
              </a:solidFill>
              <a:latin typeface="+mn-ea"/>
            </a:endParaRPr>
          </a:p>
        </p:txBody>
      </p:sp>
      <p:sp>
        <p:nvSpPr>
          <p:cNvPr id="689155" name="Rectangle 3"/>
          <p:cNvSpPr>
            <a:spLocks noChangeArrowheads="1"/>
          </p:cNvSpPr>
          <p:nvPr/>
        </p:nvSpPr>
        <p:spPr bwMode="auto">
          <a:xfrm>
            <a:off x="7162800" y="2438400"/>
            <a:ext cx="1219200" cy="457200"/>
          </a:xfrm>
          <a:prstGeom prst="rect">
            <a:avLst/>
          </a:prstGeom>
          <a:solidFill>
            <a:schemeClr val="accent1"/>
          </a:solidFill>
          <a:ln w="9525">
            <a:solidFill>
              <a:schemeClr val="tx1"/>
            </a:solidFill>
            <a:miter lim="800000"/>
          </a:ln>
          <a:effectLst/>
        </p:spPr>
        <p:txBody>
          <a:bodyPr wrap="none" anchor="ctr"/>
          <a:lstStyle/>
          <a:p>
            <a:endParaRPr lang="zh-CN" altLang="en-US">
              <a:latin typeface="+mn-ea"/>
              <a:ea typeface="+mn-ea"/>
            </a:endParaRPr>
          </a:p>
        </p:txBody>
      </p:sp>
      <p:sp>
        <p:nvSpPr>
          <p:cNvPr id="689156" name="Rectangle 4"/>
          <p:cNvSpPr>
            <a:spLocks noChangeArrowheads="1"/>
          </p:cNvSpPr>
          <p:nvPr/>
        </p:nvSpPr>
        <p:spPr bwMode="auto">
          <a:xfrm>
            <a:off x="5181600" y="1447800"/>
            <a:ext cx="1219200" cy="457200"/>
          </a:xfrm>
          <a:prstGeom prst="rect">
            <a:avLst/>
          </a:prstGeom>
          <a:solidFill>
            <a:schemeClr val="accent1"/>
          </a:solidFill>
          <a:ln w="9525">
            <a:solidFill>
              <a:schemeClr val="tx1"/>
            </a:solidFill>
            <a:miter lim="800000"/>
          </a:ln>
          <a:effectLst/>
        </p:spPr>
        <p:txBody>
          <a:bodyPr wrap="none" anchor="ctr"/>
          <a:lstStyle/>
          <a:p>
            <a:pPr algn="ctr"/>
            <a:r>
              <a:rPr kumimoji="1" lang="en-US" altLang="zh-CN" sz="2800" b="1">
                <a:latin typeface="+mn-ea"/>
                <a:ea typeface="+mn-ea"/>
              </a:rPr>
              <a:t>A</a:t>
            </a:r>
            <a:endParaRPr kumimoji="1" lang="en-US" altLang="zh-CN" sz="2800" b="1">
              <a:latin typeface="+mn-ea"/>
              <a:ea typeface="+mn-ea"/>
            </a:endParaRPr>
          </a:p>
        </p:txBody>
      </p:sp>
      <p:sp>
        <p:nvSpPr>
          <p:cNvPr id="689157" name="Rectangle 5"/>
          <p:cNvSpPr>
            <a:spLocks noChangeArrowheads="1"/>
          </p:cNvSpPr>
          <p:nvPr/>
        </p:nvSpPr>
        <p:spPr bwMode="auto">
          <a:xfrm>
            <a:off x="5181600" y="2438400"/>
            <a:ext cx="1219200" cy="457200"/>
          </a:xfrm>
          <a:prstGeom prst="rect">
            <a:avLst/>
          </a:prstGeom>
          <a:solidFill>
            <a:schemeClr val="accent1"/>
          </a:solidFill>
          <a:ln w="9525">
            <a:solidFill>
              <a:schemeClr val="tx1"/>
            </a:solidFill>
            <a:miter lim="800000"/>
          </a:ln>
          <a:effectLst/>
        </p:spPr>
        <p:txBody>
          <a:bodyPr wrap="none" anchor="ctr"/>
          <a:lstStyle/>
          <a:p>
            <a:endParaRPr lang="zh-CN" altLang="en-US">
              <a:latin typeface="+mn-ea"/>
              <a:ea typeface="+mn-ea"/>
            </a:endParaRPr>
          </a:p>
        </p:txBody>
      </p:sp>
      <p:sp>
        <p:nvSpPr>
          <p:cNvPr id="689158" name="Rectangle 6"/>
          <p:cNvSpPr>
            <a:spLocks noChangeArrowheads="1"/>
          </p:cNvSpPr>
          <p:nvPr/>
        </p:nvSpPr>
        <p:spPr bwMode="auto">
          <a:xfrm>
            <a:off x="3048000" y="2438400"/>
            <a:ext cx="1219200" cy="457200"/>
          </a:xfrm>
          <a:prstGeom prst="rect">
            <a:avLst/>
          </a:prstGeom>
          <a:solidFill>
            <a:schemeClr val="accent1"/>
          </a:solidFill>
          <a:ln w="9525">
            <a:solidFill>
              <a:schemeClr val="tx1"/>
            </a:solidFill>
            <a:miter lim="800000"/>
          </a:ln>
          <a:effectLst/>
        </p:spPr>
        <p:txBody>
          <a:bodyPr wrap="none" anchor="ctr"/>
          <a:lstStyle/>
          <a:p>
            <a:pPr algn="ctr"/>
            <a:r>
              <a:rPr kumimoji="1" lang="en-US" altLang="zh-CN" sz="2800" b="1">
                <a:latin typeface="+mn-ea"/>
                <a:ea typeface="+mn-ea"/>
              </a:rPr>
              <a:t>B</a:t>
            </a:r>
            <a:endParaRPr kumimoji="1" lang="en-US" altLang="zh-CN" sz="2800" b="1">
              <a:latin typeface="+mn-ea"/>
              <a:ea typeface="+mn-ea"/>
            </a:endParaRPr>
          </a:p>
        </p:txBody>
      </p:sp>
      <p:sp>
        <p:nvSpPr>
          <p:cNvPr id="689159" name="Rectangle 7"/>
          <p:cNvSpPr>
            <a:spLocks noChangeArrowheads="1"/>
          </p:cNvSpPr>
          <p:nvPr/>
        </p:nvSpPr>
        <p:spPr bwMode="auto">
          <a:xfrm>
            <a:off x="5715000" y="3581400"/>
            <a:ext cx="1219200" cy="457200"/>
          </a:xfrm>
          <a:prstGeom prst="rect">
            <a:avLst/>
          </a:prstGeom>
          <a:solidFill>
            <a:schemeClr val="accent1"/>
          </a:solidFill>
          <a:ln w="9525">
            <a:solidFill>
              <a:schemeClr val="tx1"/>
            </a:solidFill>
            <a:miter lim="800000"/>
          </a:ln>
          <a:effectLst/>
        </p:spPr>
        <p:txBody>
          <a:bodyPr wrap="none" anchor="ctr"/>
          <a:lstStyle/>
          <a:p>
            <a:endParaRPr lang="zh-CN" altLang="en-US">
              <a:latin typeface="+mn-ea"/>
              <a:ea typeface="+mn-ea"/>
            </a:endParaRPr>
          </a:p>
        </p:txBody>
      </p:sp>
      <p:sp>
        <p:nvSpPr>
          <p:cNvPr id="689160" name="Rectangle 8"/>
          <p:cNvSpPr>
            <a:spLocks noChangeArrowheads="1"/>
          </p:cNvSpPr>
          <p:nvPr/>
        </p:nvSpPr>
        <p:spPr bwMode="auto">
          <a:xfrm>
            <a:off x="3886200" y="3505200"/>
            <a:ext cx="1219200" cy="457200"/>
          </a:xfrm>
          <a:prstGeom prst="rect">
            <a:avLst/>
          </a:prstGeom>
          <a:solidFill>
            <a:schemeClr val="accent1"/>
          </a:solidFill>
          <a:ln w="9525">
            <a:solidFill>
              <a:schemeClr val="tx1"/>
            </a:solidFill>
            <a:miter lim="800000"/>
          </a:ln>
          <a:effectLst/>
        </p:spPr>
        <p:txBody>
          <a:bodyPr wrap="none" anchor="ctr"/>
          <a:lstStyle/>
          <a:p>
            <a:endParaRPr lang="zh-CN" altLang="en-US">
              <a:latin typeface="+mn-ea"/>
              <a:ea typeface="+mn-ea"/>
            </a:endParaRPr>
          </a:p>
        </p:txBody>
      </p:sp>
      <p:sp>
        <p:nvSpPr>
          <p:cNvPr id="689161" name="Rectangle 9"/>
          <p:cNvSpPr>
            <a:spLocks noChangeArrowheads="1"/>
          </p:cNvSpPr>
          <p:nvPr/>
        </p:nvSpPr>
        <p:spPr bwMode="auto">
          <a:xfrm>
            <a:off x="2133600" y="3505200"/>
            <a:ext cx="1219200" cy="457200"/>
          </a:xfrm>
          <a:prstGeom prst="rect">
            <a:avLst/>
          </a:prstGeom>
          <a:solidFill>
            <a:schemeClr val="accent1"/>
          </a:solidFill>
          <a:ln w="9525">
            <a:solidFill>
              <a:schemeClr val="tx1"/>
            </a:solidFill>
            <a:miter lim="800000"/>
          </a:ln>
          <a:effectLst/>
        </p:spPr>
        <p:txBody>
          <a:bodyPr wrap="none" anchor="ctr"/>
          <a:lstStyle/>
          <a:p>
            <a:endParaRPr lang="zh-CN" altLang="en-US">
              <a:latin typeface="+mn-ea"/>
              <a:ea typeface="+mn-ea"/>
            </a:endParaRPr>
          </a:p>
        </p:txBody>
      </p:sp>
      <p:sp>
        <p:nvSpPr>
          <p:cNvPr id="689162" name="Rectangle 10"/>
          <p:cNvSpPr>
            <a:spLocks noChangeArrowheads="1"/>
          </p:cNvSpPr>
          <p:nvPr/>
        </p:nvSpPr>
        <p:spPr bwMode="auto">
          <a:xfrm>
            <a:off x="7696200" y="3581400"/>
            <a:ext cx="1219200" cy="457200"/>
          </a:xfrm>
          <a:prstGeom prst="rect">
            <a:avLst/>
          </a:prstGeom>
          <a:solidFill>
            <a:schemeClr val="accent1"/>
          </a:solidFill>
          <a:ln w="9525">
            <a:solidFill>
              <a:schemeClr val="tx1"/>
            </a:solidFill>
            <a:miter lim="800000"/>
          </a:ln>
          <a:effectLst/>
        </p:spPr>
        <p:txBody>
          <a:bodyPr wrap="none" anchor="ctr"/>
          <a:lstStyle/>
          <a:p>
            <a:endParaRPr lang="zh-CN" altLang="en-US">
              <a:latin typeface="+mn-ea"/>
              <a:ea typeface="+mn-ea"/>
            </a:endParaRPr>
          </a:p>
        </p:txBody>
      </p:sp>
      <p:sp>
        <p:nvSpPr>
          <p:cNvPr id="689163" name="Rectangle 11"/>
          <p:cNvSpPr>
            <a:spLocks noChangeArrowheads="1"/>
          </p:cNvSpPr>
          <p:nvPr/>
        </p:nvSpPr>
        <p:spPr bwMode="auto">
          <a:xfrm>
            <a:off x="7010400" y="4800600"/>
            <a:ext cx="1219200" cy="457200"/>
          </a:xfrm>
          <a:prstGeom prst="rect">
            <a:avLst/>
          </a:prstGeom>
          <a:solidFill>
            <a:schemeClr val="accent1"/>
          </a:solidFill>
          <a:ln w="9525">
            <a:solidFill>
              <a:schemeClr val="tx1"/>
            </a:solidFill>
            <a:miter lim="800000"/>
          </a:ln>
          <a:effectLst/>
        </p:spPr>
        <p:txBody>
          <a:bodyPr wrap="none" anchor="ctr"/>
          <a:lstStyle/>
          <a:p>
            <a:endParaRPr lang="zh-CN" altLang="en-US">
              <a:latin typeface="+mn-ea"/>
              <a:ea typeface="+mn-ea"/>
            </a:endParaRPr>
          </a:p>
        </p:txBody>
      </p:sp>
      <p:sp>
        <p:nvSpPr>
          <p:cNvPr id="689164" name="Rectangle 12"/>
          <p:cNvSpPr>
            <a:spLocks noChangeArrowheads="1"/>
          </p:cNvSpPr>
          <p:nvPr/>
        </p:nvSpPr>
        <p:spPr bwMode="auto">
          <a:xfrm>
            <a:off x="4953000" y="4800600"/>
            <a:ext cx="1219200" cy="457200"/>
          </a:xfrm>
          <a:prstGeom prst="rect">
            <a:avLst/>
          </a:prstGeom>
          <a:solidFill>
            <a:schemeClr val="accent1"/>
          </a:solidFill>
          <a:ln w="9525">
            <a:solidFill>
              <a:schemeClr val="tx1"/>
            </a:solidFill>
            <a:miter lim="800000"/>
          </a:ln>
          <a:effectLst/>
        </p:spPr>
        <p:txBody>
          <a:bodyPr wrap="none" anchor="ctr"/>
          <a:lstStyle/>
          <a:p>
            <a:endParaRPr lang="zh-CN" altLang="en-US">
              <a:latin typeface="+mn-ea"/>
              <a:ea typeface="+mn-ea"/>
            </a:endParaRPr>
          </a:p>
        </p:txBody>
      </p:sp>
      <p:sp>
        <p:nvSpPr>
          <p:cNvPr id="689165" name="Rectangle 13"/>
          <p:cNvSpPr>
            <a:spLocks noChangeArrowheads="1"/>
          </p:cNvSpPr>
          <p:nvPr/>
        </p:nvSpPr>
        <p:spPr bwMode="auto">
          <a:xfrm>
            <a:off x="2971800" y="4800600"/>
            <a:ext cx="1219200" cy="457200"/>
          </a:xfrm>
          <a:prstGeom prst="rect">
            <a:avLst/>
          </a:prstGeom>
          <a:solidFill>
            <a:schemeClr val="accent1"/>
          </a:solidFill>
          <a:ln w="9525">
            <a:solidFill>
              <a:schemeClr val="tx1"/>
            </a:solidFill>
            <a:miter lim="800000"/>
          </a:ln>
          <a:effectLst/>
        </p:spPr>
        <p:txBody>
          <a:bodyPr wrap="none" anchor="ctr"/>
          <a:lstStyle/>
          <a:p>
            <a:endParaRPr lang="zh-CN" altLang="en-US">
              <a:latin typeface="+mn-ea"/>
              <a:ea typeface="+mn-ea"/>
            </a:endParaRPr>
          </a:p>
        </p:txBody>
      </p:sp>
      <p:sp>
        <p:nvSpPr>
          <p:cNvPr id="689166" name="Line 14"/>
          <p:cNvSpPr>
            <a:spLocks noChangeShapeType="1"/>
          </p:cNvSpPr>
          <p:nvPr/>
        </p:nvSpPr>
        <p:spPr bwMode="auto">
          <a:xfrm>
            <a:off x="5791200" y="1905000"/>
            <a:ext cx="0" cy="533400"/>
          </a:xfrm>
          <a:prstGeom prst="line">
            <a:avLst/>
          </a:prstGeom>
          <a:noFill/>
          <a:ln w="9525">
            <a:solidFill>
              <a:schemeClr val="tx1"/>
            </a:solidFill>
            <a:round/>
          </a:ln>
          <a:effectLst/>
        </p:spPr>
        <p:txBody>
          <a:bodyPr wrap="none" anchor="ctr"/>
          <a:lstStyle/>
          <a:p>
            <a:endParaRPr lang="zh-CN" altLang="en-US">
              <a:latin typeface="+mn-ea"/>
              <a:ea typeface="+mn-ea"/>
            </a:endParaRPr>
          </a:p>
        </p:txBody>
      </p:sp>
      <p:sp>
        <p:nvSpPr>
          <p:cNvPr id="689167" name="Line 15"/>
          <p:cNvSpPr>
            <a:spLocks noChangeShapeType="1"/>
          </p:cNvSpPr>
          <p:nvPr/>
        </p:nvSpPr>
        <p:spPr bwMode="auto">
          <a:xfrm flipH="1">
            <a:off x="3581400" y="1905000"/>
            <a:ext cx="2209800" cy="533400"/>
          </a:xfrm>
          <a:prstGeom prst="line">
            <a:avLst/>
          </a:prstGeom>
          <a:noFill/>
          <a:ln w="9525">
            <a:solidFill>
              <a:schemeClr val="tx1"/>
            </a:solidFill>
            <a:round/>
          </a:ln>
          <a:effectLst/>
        </p:spPr>
        <p:txBody>
          <a:bodyPr wrap="none" anchor="ctr"/>
          <a:lstStyle/>
          <a:p>
            <a:endParaRPr lang="zh-CN" altLang="en-US">
              <a:latin typeface="+mn-ea"/>
              <a:ea typeface="+mn-ea"/>
            </a:endParaRPr>
          </a:p>
        </p:txBody>
      </p:sp>
      <p:sp>
        <p:nvSpPr>
          <p:cNvPr id="689168" name="Line 16"/>
          <p:cNvSpPr>
            <a:spLocks noChangeShapeType="1"/>
          </p:cNvSpPr>
          <p:nvPr/>
        </p:nvSpPr>
        <p:spPr bwMode="auto">
          <a:xfrm>
            <a:off x="5791200" y="1905000"/>
            <a:ext cx="1981200" cy="533400"/>
          </a:xfrm>
          <a:prstGeom prst="line">
            <a:avLst/>
          </a:prstGeom>
          <a:noFill/>
          <a:ln w="9525">
            <a:solidFill>
              <a:schemeClr val="tx1"/>
            </a:solidFill>
            <a:round/>
          </a:ln>
          <a:effectLst/>
        </p:spPr>
        <p:txBody>
          <a:bodyPr wrap="none" anchor="ctr"/>
          <a:lstStyle/>
          <a:p>
            <a:endParaRPr lang="zh-CN" altLang="en-US">
              <a:latin typeface="+mn-ea"/>
              <a:ea typeface="+mn-ea"/>
            </a:endParaRPr>
          </a:p>
        </p:txBody>
      </p:sp>
      <p:sp>
        <p:nvSpPr>
          <p:cNvPr id="689169" name="Line 17"/>
          <p:cNvSpPr>
            <a:spLocks noChangeShapeType="1"/>
          </p:cNvSpPr>
          <p:nvPr/>
        </p:nvSpPr>
        <p:spPr bwMode="auto">
          <a:xfrm flipH="1">
            <a:off x="2590800" y="2895600"/>
            <a:ext cx="990600" cy="609600"/>
          </a:xfrm>
          <a:prstGeom prst="line">
            <a:avLst/>
          </a:prstGeom>
          <a:noFill/>
          <a:ln w="9525">
            <a:solidFill>
              <a:schemeClr val="tx1"/>
            </a:solidFill>
            <a:round/>
          </a:ln>
          <a:effectLst/>
        </p:spPr>
        <p:txBody>
          <a:bodyPr wrap="none" anchor="ctr"/>
          <a:lstStyle/>
          <a:p>
            <a:endParaRPr lang="zh-CN" altLang="en-US">
              <a:latin typeface="+mn-ea"/>
              <a:ea typeface="+mn-ea"/>
            </a:endParaRPr>
          </a:p>
        </p:txBody>
      </p:sp>
      <p:sp>
        <p:nvSpPr>
          <p:cNvPr id="689170" name="Line 18"/>
          <p:cNvSpPr>
            <a:spLocks noChangeShapeType="1"/>
          </p:cNvSpPr>
          <p:nvPr/>
        </p:nvSpPr>
        <p:spPr bwMode="auto">
          <a:xfrm>
            <a:off x="3581400" y="2895600"/>
            <a:ext cx="990600" cy="609600"/>
          </a:xfrm>
          <a:prstGeom prst="line">
            <a:avLst/>
          </a:prstGeom>
          <a:noFill/>
          <a:ln w="9525">
            <a:solidFill>
              <a:schemeClr val="tx1"/>
            </a:solidFill>
            <a:round/>
          </a:ln>
          <a:effectLst/>
        </p:spPr>
        <p:txBody>
          <a:bodyPr wrap="none" anchor="ctr"/>
          <a:lstStyle/>
          <a:p>
            <a:endParaRPr lang="zh-CN" altLang="en-US">
              <a:latin typeface="+mn-ea"/>
              <a:ea typeface="+mn-ea"/>
            </a:endParaRPr>
          </a:p>
        </p:txBody>
      </p:sp>
      <p:sp>
        <p:nvSpPr>
          <p:cNvPr id="689171" name="Line 19"/>
          <p:cNvSpPr>
            <a:spLocks noChangeShapeType="1"/>
          </p:cNvSpPr>
          <p:nvPr/>
        </p:nvSpPr>
        <p:spPr bwMode="auto">
          <a:xfrm>
            <a:off x="5791200" y="2895600"/>
            <a:ext cx="533400" cy="685800"/>
          </a:xfrm>
          <a:prstGeom prst="line">
            <a:avLst/>
          </a:prstGeom>
          <a:noFill/>
          <a:ln w="76200">
            <a:solidFill>
              <a:schemeClr val="tx1"/>
            </a:solidFill>
            <a:round/>
          </a:ln>
          <a:effectLst/>
        </p:spPr>
        <p:txBody>
          <a:bodyPr wrap="none" anchor="ctr"/>
          <a:lstStyle/>
          <a:p>
            <a:endParaRPr lang="zh-CN" altLang="en-US">
              <a:latin typeface="+mn-ea"/>
              <a:ea typeface="+mn-ea"/>
            </a:endParaRPr>
          </a:p>
        </p:txBody>
      </p:sp>
      <p:sp>
        <p:nvSpPr>
          <p:cNvPr id="689172" name="Line 20"/>
          <p:cNvSpPr>
            <a:spLocks noChangeShapeType="1"/>
          </p:cNvSpPr>
          <p:nvPr/>
        </p:nvSpPr>
        <p:spPr bwMode="auto">
          <a:xfrm flipH="1">
            <a:off x="4648200" y="2895600"/>
            <a:ext cx="1143000" cy="609600"/>
          </a:xfrm>
          <a:prstGeom prst="line">
            <a:avLst/>
          </a:prstGeom>
          <a:noFill/>
          <a:ln w="76200">
            <a:solidFill>
              <a:schemeClr val="tx1"/>
            </a:solidFill>
            <a:round/>
          </a:ln>
          <a:effectLst/>
        </p:spPr>
        <p:txBody>
          <a:bodyPr wrap="none" anchor="ctr"/>
          <a:lstStyle/>
          <a:p>
            <a:endParaRPr lang="zh-CN" altLang="en-US">
              <a:latin typeface="+mn-ea"/>
              <a:ea typeface="+mn-ea"/>
            </a:endParaRPr>
          </a:p>
        </p:txBody>
      </p:sp>
      <p:sp>
        <p:nvSpPr>
          <p:cNvPr id="689173" name="Line 21"/>
          <p:cNvSpPr>
            <a:spLocks noChangeShapeType="1"/>
          </p:cNvSpPr>
          <p:nvPr/>
        </p:nvSpPr>
        <p:spPr bwMode="auto">
          <a:xfrm>
            <a:off x="5791200" y="2895600"/>
            <a:ext cx="2514600" cy="685800"/>
          </a:xfrm>
          <a:prstGeom prst="line">
            <a:avLst/>
          </a:prstGeom>
          <a:noFill/>
          <a:ln w="76200">
            <a:solidFill>
              <a:schemeClr val="tx1"/>
            </a:solidFill>
            <a:round/>
          </a:ln>
          <a:effectLst/>
        </p:spPr>
        <p:txBody>
          <a:bodyPr wrap="none" anchor="ctr"/>
          <a:lstStyle/>
          <a:p>
            <a:endParaRPr lang="zh-CN" altLang="en-US">
              <a:latin typeface="+mn-ea"/>
              <a:ea typeface="+mn-ea"/>
            </a:endParaRPr>
          </a:p>
        </p:txBody>
      </p:sp>
      <p:sp>
        <p:nvSpPr>
          <p:cNvPr id="689174" name="Line 22"/>
          <p:cNvSpPr>
            <a:spLocks noChangeShapeType="1"/>
          </p:cNvSpPr>
          <p:nvPr/>
        </p:nvSpPr>
        <p:spPr bwMode="auto">
          <a:xfrm flipH="1">
            <a:off x="3505200" y="3962400"/>
            <a:ext cx="990600" cy="838200"/>
          </a:xfrm>
          <a:prstGeom prst="line">
            <a:avLst/>
          </a:prstGeom>
          <a:noFill/>
          <a:ln w="9525">
            <a:solidFill>
              <a:schemeClr val="tx1"/>
            </a:solidFill>
            <a:round/>
          </a:ln>
          <a:effectLst/>
        </p:spPr>
        <p:txBody>
          <a:bodyPr wrap="none" anchor="ctr"/>
          <a:lstStyle/>
          <a:p>
            <a:endParaRPr lang="zh-CN" altLang="en-US">
              <a:latin typeface="+mn-ea"/>
              <a:ea typeface="+mn-ea"/>
            </a:endParaRPr>
          </a:p>
        </p:txBody>
      </p:sp>
      <p:sp>
        <p:nvSpPr>
          <p:cNvPr id="689175" name="Line 23"/>
          <p:cNvSpPr>
            <a:spLocks noChangeShapeType="1"/>
          </p:cNvSpPr>
          <p:nvPr/>
        </p:nvSpPr>
        <p:spPr bwMode="auto">
          <a:xfrm>
            <a:off x="2743200" y="3962400"/>
            <a:ext cx="762000" cy="838200"/>
          </a:xfrm>
          <a:prstGeom prst="line">
            <a:avLst/>
          </a:prstGeom>
          <a:noFill/>
          <a:ln w="9525">
            <a:solidFill>
              <a:schemeClr val="tx1"/>
            </a:solidFill>
            <a:round/>
          </a:ln>
          <a:effectLst/>
        </p:spPr>
        <p:txBody>
          <a:bodyPr wrap="none" anchor="ctr"/>
          <a:lstStyle/>
          <a:p>
            <a:endParaRPr lang="zh-CN" altLang="en-US">
              <a:latin typeface="+mn-ea"/>
              <a:ea typeface="+mn-ea"/>
            </a:endParaRPr>
          </a:p>
        </p:txBody>
      </p:sp>
      <p:sp>
        <p:nvSpPr>
          <p:cNvPr id="689176" name="Line 24"/>
          <p:cNvSpPr>
            <a:spLocks noChangeShapeType="1"/>
          </p:cNvSpPr>
          <p:nvPr/>
        </p:nvSpPr>
        <p:spPr bwMode="auto">
          <a:xfrm flipH="1">
            <a:off x="5486400" y="4038600"/>
            <a:ext cx="838200" cy="762000"/>
          </a:xfrm>
          <a:prstGeom prst="line">
            <a:avLst/>
          </a:prstGeom>
          <a:noFill/>
          <a:ln w="9525">
            <a:solidFill>
              <a:schemeClr val="tx1"/>
            </a:solidFill>
            <a:round/>
          </a:ln>
          <a:effectLst/>
        </p:spPr>
        <p:txBody>
          <a:bodyPr wrap="none" anchor="ctr"/>
          <a:lstStyle/>
          <a:p>
            <a:endParaRPr lang="zh-CN" altLang="en-US">
              <a:latin typeface="+mn-ea"/>
              <a:ea typeface="+mn-ea"/>
            </a:endParaRPr>
          </a:p>
        </p:txBody>
      </p:sp>
      <p:sp>
        <p:nvSpPr>
          <p:cNvPr id="689177" name="Line 25"/>
          <p:cNvSpPr>
            <a:spLocks noChangeShapeType="1"/>
          </p:cNvSpPr>
          <p:nvPr/>
        </p:nvSpPr>
        <p:spPr bwMode="auto">
          <a:xfrm>
            <a:off x="6324600" y="4038600"/>
            <a:ext cx="1371600" cy="762000"/>
          </a:xfrm>
          <a:prstGeom prst="line">
            <a:avLst/>
          </a:prstGeom>
          <a:noFill/>
          <a:ln w="9525">
            <a:solidFill>
              <a:schemeClr val="tx1"/>
            </a:solidFill>
            <a:round/>
          </a:ln>
          <a:effectLst/>
        </p:spPr>
        <p:txBody>
          <a:bodyPr wrap="none" anchor="ctr"/>
          <a:lstStyle/>
          <a:p>
            <a:endParaRPr lang="zh-CN" altLang="en-US">
              <a:latin typeface="+mn-ea"/>
              <a:ea typeface="+mn-ea"/>
            </a:endParaRPr>
          </a:p>
        </p:txBody>
      </p:sp>
      <p:sp>
        <p:nvSpPr>
          <p:cNvPr id="689178" name="Rectangle 26"/>
          <p:cNvSpPr>
            <a:spLocks noChangeArrowheads="1"/>
          </p:cNvSpPr>
          <p:nvPr/>
        </p:nvSpPr>
        <p:spPr bwMode="auto">
          <a:xfrm>
            <a:off x="5181600" y="2444750"/>
            <a:ext cx="1219200" cy="457200"/>
          </a:xfrm>
          <a:prstGeom prst="rect">
            <a:avLst/>
          </a:prstGeom>
          <a:solidFill>
            <a:schemeClr val="accent1"/>
          </a:solidFill>
          <a:ln w="9525">
            <a:solidFill>
              <a:schemeClr val="tx1"/>
            </a:solidFill>
            <a:miter lim="800000"/>
          </a:ln>
          <a:effectLst/>
        </p:spPr>
        <p:txBody>
          <a:bodyPr wrap="none" anchor="ctr"/>
          <a:lstStyle/>
          <a:p>
            <a:pPr algn="ctr"/>
            <a:r>
              <a:rPr kumimoji="1" lang="en-US" altLang="zh-CN" sz="2800" b="1">
                <a:latin typeface="+mn-ea"/>
                <a:ea typeface="+mn-ea"/>
              </a:rPr>
              <a:t>C</a:t>
            </a:r>
            <a:endParaRPr kumimoji="1" lang="en-US" altLang="zh-CN" sz="2800" b="1">
              <a:latin typeface="+mn-ea"/>
              <a:ea typeface="+mn-ea"/>
            </a:endParaRPr>
          </a:p>
        </p:txBody>
      </p:sp>
      <p:sp>
        <p:nvSpPr>
          <p:cNvPr id="689179" name="Rectangle 27"/>
          <p:cNvSpPr>
            <a:spLocks noChangeArrowheads="1"/>
          </p:cNvSpPr>
          <p:nvPr/>
        </p:nvSpPr>
        <p:spPr bwMode="auto">
          <a:xfrm>
            <a:off x="7180263" y="2438400"/>
            <a:ext cx="1219200" cy="457200"/>
          </a:xfrm>
          <a:prstGeom prst="rect">
            <a:avLst/>
          </a:prstGeom>
          <a:solidFill>
            <a:schemeClr val="accent1"/>
          </a:solidFill>
          <a:ln w="9525">
            <a:solidFill>
              <a:schemeClr val="tx1"/>
            </a:solidFill>
            <a:miter lim="800000"/>
          </a:ln>
          <a:effectLst/>
        </p:spPr>
        <p:txBody>
          <a:bodyPr wrap="none" anchor="ctr"/>
          <a:lstStyle/>
          <a:p>
            <a:pPr algn="ctr"/>
            <a:r>
              <a:rPr kumimoji="1" lang="en-US" altLang="zh-CN" sz="2800" b="1">
                <a:latin typeface="+mn-ea"/>
                <a:ea typeface="+mn-ea"/>
              </a:rPr>
              <a:t>D</a:t>
            </a:r>
            <a:endParaRPr kumimoji="1" lang="en-US" altLang="zh-CN" sz="2800" b="1">
              <a:latin typeface="+mn-ea"/>
              <a:ea typeface="+mn-ea"/>
            </a:endParaRPr>
          </a:p>
        </p:txBody>
      </p:sp>
      <p:sp>
        <p:nvSpPr>
          <p:cNvPr id="689180" name="Rectangle 28"/>
          <p:cNvSpPr>
            <a:spLocks noChangeArrowheads="1"/>
          </p:cNvSpPr>
          <p:nvPr/>
        </p:nvSpPr>
        <p:spPr bwMode="auto">
          <a:xfrm>
            <a:off x="5715000" y="3581400"/>
            <a:ext cx="1219200" cy="457200"/>
          </a:xfrm>
          <a:prstGeom prst="rect">
            <a:avLst/>
          </a:prstGeom>
          <a:solidFill>
            <a:schemeClr val="accent1"/>
          </a:solidFill>
          <a:ln w="9525">
            <a:solidFill>
              <a:schemeClr val="tx1"/>
            </a:solidFill>
            <a:miter lim="800000"/>
          </a:ln>
          <a:effectLst/>
        </p:spPr>
        <p:txBody>
          <a:bodyPr wrap="none" anchor="ctr"/>
          <a:lstStyle/>
          <a:p>
            <a:pPr algn="ctr"/>
            <a:r>
              <a:rPr kumimoji="1" lang="en-US" altLang="zh-CN" sz="2800" b="1">
                <a:latin typeface="+mn-ea"/>
                <a:ea typeface="+mn-ea"/>
              </a:rPr>
              <a:t>G</a:t>
            </a:r>
            <a:endParaRPr kumimoji="1" lang="en-US" altLang="zh-CN" sz="2800" b="1">
              <a:latin typeface="+mn-ea"/>
              <a:ea typeface="+mn-ea"/>
            </a:endParaRPr>
          </a:p>
        </p:txBody>
      </p:sp>
      <p:sp>
        <p:nvSpPr>
          <p:cNvPr id="689181" name="Rectangle 29"/>
          <p:cNvSpPr>
            <a:spLocks noChangeArrowheads="1"/>
          </p:cNvSpPr>
          <p:nvPr/>
        </p:nvSpPr>
        <p:spPr bwMode="auto">
          <a:xfrm>
            <a:off x="3886200" y="3505200"/>
            <a:ext cx="1219200" cy="457200"/>
          </a:xfrm>
          <a:prstGeom prst="rect">
            <a:avLst/>
          </a:prstGeom>
          <a:solidFill>
            <a:schemeClr val="accent1"/>
          </a:solidFill>
          <a:ln w="9525">
            <a:solidFill>
              <a:schemeClr val="tx1"/>
            </a:solidFill>
            <a:miter lim="800000"/>
          </a:ln>
          <a:effectLst/>
        </p:spPr>
        <p:txBody>
          <a:bodyPr wrap="none" anchor="ctr"/>
          <a:lstStyle/>
          <a:p>
            <a:pPr algn="ctr"/>
            <a:r>
              <a:rPr kumimoji="1" lang="en-US" altLang="zh-CN" sz="2800" b="1">
                <a:latin typeface="+mn-ea"/>
                <a:ea typeface="+mn-ea"/>
              </a:rPr>
              <a:t>F</a:t>
            </a:r>
            <a:endParaRPr kumimoji="1" lang="en-US" altLang="zh-CN" sz="2800" b="1">
              <a:latin typeface="+mn-ea"/>
              <a:ea typeface="+mn-ea"/>
            </a:endParaRPr>
          </a:p>
        </p:txBody>
      </p:sp>
      <p:sp>
        <p:nvSpPr>
          <p:cNvPr id="689182" name="Rectangle 30"/>
          <p:cNvSpPr>
            <a:spLocks noChangeArrowheads="1"/>
          </p:cNvSpPr>
          <p:nvPr/>
        </p:nvSpPr>
        <p:spPr bwMode="auto">
          <a:xfrm>
            <a:off x="2133600" y="3505200"/>
            <a:ext cx="1219200" cy="457200"/>
          </a:xfrm>
          <a:prstGeom prst="rect">
            <a:avLst/>
          </a:prstGeom>
          <a:solidFill>
            <a:schemeClr val="accent1"/>
          </a:solidFill>
          <a:ln w="9525">
            <a:solidFill>
              <a:schemeClr val="tx1"/>
            </a:solidFill>
            <a:miter lim="800000"/>
          </a:ln>
          <a:effectLst/>
        </p:spPr>
        <p:txBody>
          <a:bodyPr wrap="none" anchor="ctr"/>
          <a:lstStyle/>
          <a:p>
            <a:pPr algn="ctr"/>
            <a:r>
              <a:rPr kumimoji="1" lang="en-US" altLang="zh-CN" sz="2800" b="1">
                <a:latin typeface="+mn-ea"/>
                <a:ea typeface="+mn-ea"/>
              </a:rPr>
              <a:t>E</a:t>
            </a:r>
            <a:endParaRPr kumimoji="1" lang="en-US" altLang="zh-CN" sz="2800" b="1">
              <a:latin typeface="+mn-ea"/>
              <a:ea typeface="+mn-ea"/>
            </a:endParaRPr>
          </a:p>
        </p:txBody>
      </p:sp>
      <p:sp>
        <p:nvSpPr>
          <p:cNvPr id="689183" name="Rectangle 31"/>
          <p:cNvSpPr>
            <a:spLocks noChangeArrowheads="1"/>
          </p:cNvSpPr>
          <p:nvPr/>
        </p:nvSpPr>
        <p:spPr bwMode="auto">
          <a:xfrm>
            <a:off x="4953000" y="4800600"/>
            <a:ext cx="1219200" cy="457200"/>
          </a:xfrm>
          <a:prstGeom prst="rect">
            <a:avLst/>
          </a:prstGeom>
          <a:solidFill>
            <a:schemeClr val="accent1"/>
          </a:solidFill>
          <a:ln w="9525">
            <a:solidFill>
              <a:schemeClr val="tx1"/>
            </a:solidFill>
            <a:miter lim="800000"/>
          </a:ln>
          <a:effectLst/>
        </p:spPr>
        <p:txBody>
          <a:bodyPr wrap="none" anchor="ctr"/>
          <a:lstStyle/>
          <a:p>
            <a:pPr algn="ctr"/>
            <a:r>
              <a:rPr kumimoji="1" lang="en-US" altLang="zh-CN" sz="2800" b="1">
                <a:latin typeface="+mn-ea"/>
                <a:ea typeface="+mn-ea"/>
              </a:rPr>
              <a:t>J</a:t>
            </a:r>
            <a:endParaRPr kumimoji="1" lang="en-US" altLang="zh-CN" sz="2800" b="1">
              <a:latin typeface="+mn-ea"/>
              <a:ea typeface="+mn-ea"/>
            </a:endParaRPr>
          </a:p>
        </p:txBody>
      </p:sp>
      <p:sp>
        <p:nvSpPr>
          <p:cNvPr id="689184" name="Rectangle 32"/>
          <p:cNvSpPr>
            <a:spLocks noChangeArrowheads="1"/>
          </p:cNvSpPr>
          <p:nvPr/>
        </p:nvSpPr>
        <p:spPr bwMode="auto">
          <a:xfrm>
            <a:off x="2971800" y="4800600"/>
            <a:ext cx="1219200" cy="457200"/>
          </a:xfrm>
          <a:prstGeom prst="rect">
            <a:avLst/>
          </a:prstGeom>
          <a:solidFill>
            <a:schemeClr val="accent1"/>
          </a:solidFill>
          <a:ln w="9525">
            <a:solidFill>
              <a:schemeClr val="tx1"/>
            </a:solidFill>
            <a:miter lim="800000"/>
          </a:ln>
          <a:effectLst/>
        </p:spPr>
        <p:txBody>
          <a:bodyPr wrap="none" anchor="ctr"/>
          <a:lstStyle/>
          <a:p>
            <a:pPr algn="ctr"/>
            <a:r>
              <a:rPr kumimoji="1" lang="en-US" altLang="zh-CN" sz="2800" b="1">
                <a:latin typeface="+mn-ea"/>
                <a:ea typeface="+mn-ea"/>
              </a:rPr>
              <a:t>I</a:t>
            </a:r>
            <a:endParaRPr kumimoji="1" lang="en-US" altLang="zh-CN" sz="2800" b="1">
              <a:latin typeface="+mn-ea"/>
              <a:ea typeface="+mn-ea"/>
            </a:endParaRPr>
          </a:p>
        </p:txBody>
      </p:sp>
      <p:sp>
        <p:nvSpPr>
          <p:cNvPr id="689185" name="Rectangle 33"/>
          <p:cNvSpPr>
            <a:spLocks noChangeArrowheads="1"/>
          </p:cNvSpPr>
          <p:nvPr/>
        </p:nvSpPr>
        <p:spPr bwMode="auto">
          <a:xfrm>
            <a:off x="7696200" y="3581400"/>
            <a:ext cx="1219200" cy="457200"/>
          </a:xfrm>
          <a:prstGeom prst="rect">
            <a:avLst/>
          </a:prstGeom>
          <a:solidFill>
            <a:schemeClr val="accent1"/>
          </a:solidFill>
          <a:ln w="9525">
            <a:solidFill>
              <a:schemeClr val="tx1"/>
            </a:solidFill>
            <a:miter lim="800000"/>
          </a:ln>
          <a:effectLst/>
        </p:spPr>
        <p:txBody>
          <a:bodyPr wrap="none" anchor="ctr"/>
          <a:lstStyle/>
          <a:p>
            <a:pPr algn="ctr"/>
            <a:r>
              <a:rPr kumimoji="1" lang="en-US" altLang="zh-CN" sz="2800" b="1">
                <a:latin typeface="+mn-ea"/>
                <a:ea typeface="+mn-ea"/>
              </a:rPr>
              <a:t>H</a:t>
            </a:r>
            <a:endParaRPr kumimoji="1" lang="en-US" altLang="zh-CN" sz="2800" b="1">
              <a:latin typeface="+mn-ea"/>
              <a:ea typeface="+mn-ea"/>
            </a:endParaRPr>
          </a:p>
        </p:txBody>
      </p:sp>
      <p:sp>
        <p:nvSpPr>
          <p:cNvPr id="689186" name="Rectangle 34"/>
          <p:cNvSpPr>
            <a:spLocks noChangeArrowheads="1"/>
          </p:cNvSpPr>
          <p:nvPr/>
        </p:nvSpPr>
        <p:spPr bwMode="auto">
          <a:xfrm>
            <a:off x="7010400" y="4800600"/>
            <a:ext cx="1219200" cy="457200"/>
          </a:xfrm>
          <a:prstGeom prst="rect">
            <a:avLst/>
          </a:prstGeom>
          <a:solidFill>
            <a:schemeClr val="accent1"/>
          </a:solidFill>
          <a:ln w="9525">
            <a:solidFill>
              <a:schemeClr val="tx1"/>
            </a:solidFill>
            <a:miter lim="800000"/>
          </a:ln>
          <a:effectLst/>
        </p:spPr>
        <p:txBody>
          <a:bodyPr wrap="none" anchor="ctr"/>
          <a:lstStyle/>
          <a:p>
            <a:pPr algn="ctr"/>
            <a:r>
              <a:rPr kumimoji="1" lang="en-US" altLang="zh-CN" sz="2800" b="1">
                <a:latin typeface="+mn-ea"/>
                <a:ea typeface="+mn-ea"/>
              </a:rPr>
              <a:t>K</a:t>
            </a:r>
            <a:endParaRPr kumimoji="1" lang="en-US" altLang="zh-CN" sz="2800" b="1">
              <a:latin typeface="+mn-ea"/>
              <a:ea typeface="+mn-ea"/>
            </a:endParaRPr>
          </a:p>
        </p:txBody>
      </p:sp>
      <p:sp>
        <p:nvSpPr>
          <p:cNvPr id="689187" name="Text Box 35"/>
          <p:cNvSpPr txBox="1">
            <a:spLocks noChangeArrowheads="1"/>
          </p:cNvSpPr>
          <p:nvPr/>
        </p:nvSpPr>
        <p:spPr bwMode="auto">
          <a:xfrm>
            <a:off x="0" y="762000"/>
            <a:ext cx="4419600" cy="2677656"/>
          </a:xfrm>
          <a:prstGeom prst="rect">
            <a:avLst/>
          </a:prstGeom>
          <a:solidFill>
            <a:srgbClr val="009900"/>
          </a:solidFill>
          <a:ln w="9525">
            <a:noFill/>
            <a:miter lim="800000"/>
          </a:ln>
          <a:effectLst/>
        </p:spPr>
        <p:txBody>
          <a:bodyPr wrap="square">
            <a:spAutoFit/>
          </a:bodyPr>
          <a:lstStyle/>
          <a:p>
            <a:r>
              <a:rPr kumimoji="1" lang="zh-CN" altLang="en-US" sz="2800" b="1" dirty="0">
                <a:solidFill>
                  <a:srgbClr val="FFFFFF"/>
                </a:solidFill>
                <a:latin typeface="+mn-ea"/>
                <a:ea typeface="+mn-ea"/>
              </a:rPr>
              <a:t>扇出</a:t>
            </a:r>
            <a:r>
              <a:rPr kumimoji="1" lang="zh-CN" altLang="en-US" sz="2800" b="1" dirty="0">
                <a:latin typeface="+mn-ea"/>
                <a:ea typeface="+mn-ea"/>
              </a:rPr>
              <a:t>：某模块直接控制</a:t>
            </a:r>
            <a:endParaRPr kumimoji="1" lang="zh-CN" altLang="en-US" sz="2800" b="1" dirty="0">
              <a:latin typeface="+mn-ea"/>
              <a:ea typeface="+mn-ea"/>
            </a:endParaRPr>
          </a:p>
          <a:p>
            <a:r>
              <a:rPr kumimoji="1" lang="zh-CN" altLang="en-US" sz="2800" b="1" dirty="0">
                <a:latin typeface="+mn-ea"/>
                <a:ea typeface="+mn-ea"/>
              </a:rPr>
              <a:t>      </a:t>
            </a:r>
            <a:r>
              <a:rPr kumimoji="1" lang="zh-CN" altLang="en-US" sz="2800" b="1" dirty="0" smtClean="0">
                <a:latin typeface="+mn-ea"/>
                <a:ea typeface="+mn-ea"/>
              </a:rPr>
              <a:t>的</a:t>
            </a:r>
            <a:r>
              <a:rPr kumimoji="1" lang="zh-CN" altLang="en-US" sz="2800" b="1" dirty="0">
                <a:latin typeface="+mn-ea"/>
                <a:ea typeface="+mn-ea"/>
              </a:rPr>
              <a:t>模块数</a:t>
            </a:r>
            <a:endParaRPr kumimoji="1" lang="zh-CN" altLang="en-US" sz="2800" b="1" dirty="0">
              <a:latin typeface="+mn-ea"/>
              <a:ea typeface="+mn-ea"/>
            </a:endParaRPr>
          </a:p>
          <a:p>
            <a:r>
              <a:rPr kumimoji="1" lang="zh-CN" altLang="en-US" sz="2800" b="1" dirty="0">
                <a:latin typeface="+mn-ea"/>
                <a:ea typeface="+mn-ea"/>
              </a:rPr>
              <a:t>如：</a:t>
            </a:r>
            <a:r>
              <a:rPr kumimoji="1" lang="en-US" altLang="zh-CN" sz="2800" b="1" dirty="0">
                <a:latin typeface="+mn-ea"/>
                <a:ea typeface="+mn-ea"/>
              </a:rPr>
              <a:t>C</a:t>
            </a:r>
            <a:r>
              <a:rPr kumimoji="1" lang="zh-CN" altLang="en-US" sz="2800" b="1" dirty="0">
                <a:latin typeface="+mn-ea"/>
                <a:ea typeface="+mn-ea"/>
              </a:rPr>
              <a:t>模块的</a:t>
            </a:r>
            <a:r>
              <a:rPr kumimoji="1" lang="zh-CN" altLang="en-US" sz="2800" b="1" dirty="0">
                <a:solidFill>
                  <a:srgbClr val="FFFFFF"/>
                </a:solidFill>
                <a:latin typeface="+mn-ea"/>
                <a:ea typeface="+mn-ea"/>
              </a:rPr>
              <a:t>扇出</a:t>
            </a:r>
            <a:r>
              <a:rPr kumimoji="1" lang="zh-CN" altLang="en-US" sz="2800" b="1" dirty="0" smtClean="0">
                <a:solidFill>
                  <a:srgbClr val="FFFFFF"/>
                </a:solidFill>
                <a:latin typeface="+mn-ea"/>
                <a:ea typeface="+mn-ea"/>
              </a:rPr>
              <a:t>系数为</a:t>
            </a:r>
            <a:r>
              <a:rPr kumimoji="1" lang="en-US" altLang="zh-CN" sz="2800" b="1" dirty="0" smtClean="0">
                <a:solidFill>
                  <a:srgbClr val="FFFFFF"/>
                </a:solidFill>
                <a:latin typeface="+mn-ea"/>
                <a:ea typeface="+mn-ea"/>
              </a:rPr>
              <a:t>3</a:t>
            </a:r>
            <a:endParaRPr kumimoji="1" lang="en-US" altLang="zh-CN" sz="2800" b="1" dirty="0" smtClean="0">
              <a:solidFill>
                <a:srgbClr val="FFFFFF"/>
              </a:solidFill>
              <a:latin typeface="+mn-ea"/>
              <a:ea typeface="+mn-ea"/>
            </a:endParaRPr>
          </a:p>
          <a:p>
            <a:endParaRPr kumimoji="1" lang="en-US" altLang="zh-CN" sz="2800" b="1" dirty="0">
              <a:solidFill>
                <a:srgbClr val="FFFFFF"/>
              </a:solidFill>
              <a:latin typeface="+mn-ea"/>
              <a:ea typeface="+mn-ea"/>
            </a:endParaRPr>
          </a:p>
          <a:p>
            <a:r>
              <a:rPr kumimoji="1" lang="zh-CN" altLang="en-US" sz="2800" b="1" dirty="0">
                <a:solidFill>
                  <a:srgbClr val="FFFFFF"/>
                </a:solidFill>
                <a:latin typeface="+mn-ea"/>
                <a:ea typeface="+mn-ea"/>
              </a:rPr>
              <a:t>扇出一般</a:t>
            </a:r>
            <a:r>
              <a:rPr kumimoji="1" lang="en-US" altLang="zh-CN" sz="2800" b="1" dirty="0">
                <a:solidFill>
                  <a:srgbClr val="FFFFFF"/>
                </a:solidFill>
                <a:latin typeface="+mn-ea"/>
                <a:ea typeface="+mn-ea"/>
              </a:rPr>
              <a:t>3-4</a:t>
            </a:r>
            <a:r>
              <a:rPr kumimoji="1" lang="zh-CN" altLang="en-US" sz="2800" b="1" dirty="0">
                <a:solidFill>
                  <a:srgbClr val="FFFFFF"/>
                </a:solidFill>
                <a:latin typeface="+mn-ea"/>
                <a:ea typeface="+mn-ea"/>
              </a:rPr>
              <a:t>较好</a:t>
            </a:r>
            <a:endParaRPr kumimoji="1" lang="zh-CN" altLang="en-US" sz="2800" b="1" dirty="0">
              <a:solidFill>
                <a:srgbClr val="FFFFFF"/>
              </a:solidFill>
              <a:latin typeface="+mn-ea"/>
              <a:ea typeface="+mn-ea"/>
            </a:endParaRPr>
          </a:p>
          <a:p>
            <a:r>
              <a:rPr kumimoji="1" lang="zh-CN" altLang="en-US" sz="2800" b="1" dirty="0">
                <a:solidFill>
                  <a:srgbClr val="FFFFFF"/>
                </a:solidFill>
                <a:latin typeface="+mn-ea"/>
                <a:ea typeface="+mn-ea"/>
              </a:rPr>
              <a:t>   </a:t>
            </a:r>
            <a:endParaRPr kumimoji="1" lang="zh-CN" altLang="en-US" sz="2800" b="1" dirty="0">
              <a:solidFill>
                <a:srgbClr val="FFFFFF"/>
              </a:solidFill>
              <a:latin typeface="+mn-ea"/>
              <a:ea typeface="+mn-ea"/>
            </a:endParaRPr>
          </a:p>
        </p:txBody>
      </p:sp>
      <p:sp>
        <p:nvSpPr>
          <p:cNvPr id="689189" name="Rectangle 37"/>
          <p:cNvSpPr>
            <a:spLocks noChangeArrowheads="1"/>
          </p:cNvSpPr>
          <p:nvPr/>
        </p:nvSpPr>
        <p:spPr bwMode="auto">
          <a:xfrm>
            <a:off x="190500" y="5626100"/>
            <a:ext cx="8763000" cy="946150"/>
          </a:xfrm>
          <a:prstGeom prst="rect">
            <a:avLst/>
          </a:prstGeom>
          <a:solidFill>
            <a:srgbClr val="009900"/>
          </a:solidFill>
          <a:ln w="9525" algn="ctr">
            <a:noFill/>
            <a:miter lim="800000"/>
          </a:ln>
          <a:effectLst/>
        </p:spPr>
        <p:txBody>
          <a:bodyPr>
            <a:spAutoFit/>
          </a:bodyPr>
          <a:lstStyle/>
          <a:p>
            <a:r>
              <a:rPr kumimoji="1" lang="zh-CN" altLang="en-US" sz="2800" b="1">
                <a:latin typeface="+mn-ea"/>
                <a:ea typeface="+mn-ea"/>
              </a:rPr>
              <a:t>扇出过大：适当增加中间层次的控制模块</a:t>
            </a:r>
            <a:endParaRPr kumimoji="1" lang="zh-CN" altLang="en-US" sz="2800" b="1">
              <a:latin typeface="+mn-ea"/>
              <a:ea typeface="+mn-ea"/>
            </a:endParaRPr>
          </a:p>
          <a:p>
            <a:r>
              <a:rPr kumimoji="1" lang="zh-CN" altLang="en-US" sz="2800" b="1">
                <a:latin typeface="+mn-ea"/>
                <a:ea typeface="+mn-ea"/>
              </a:rPr>
              <a:t>意味着模块过分复杂，需要控制和协调过多的下级模块</a:t>
            </a:r>
            <a:endParaRPr kumimoji="1" lang="zh-CN" altLang="en-US" sz="2800" b="1">
              <a:latin typeface="+mn-ea"/>
              <a:ea typeface="+mn-ea"/>
            </a:endParaRPr>
          </a:p>
        </p:txBody>
      </p:sp>
      <p:sp>
        <p:nvSpPr>
          <p:cNvPr id="689192" name="Line 40"/>
          <p:cNvSpPr>
            <a:spLocks noChangeShapeType="1"/>
          </p:cNvSpPr>
          <p:nvPr/>
        </p:nvSpPr>
        <p:spPr bwMode="auto">
          <a:xfrm flipH="1">
            <a:off x="7696200" y="4038600"/>
            <a:ext cx="609600" cy="762000"/>
          </a:xfrm>
          <a:prstGeom prst="line">
            <a:avLst/>
          </a:prstGeom>
          <a:noFill/>
          <a:ln w="9525">
            <a:solidFill>
              <a:schemeClr val="tx1"/>
            </a:solidFill>
            <a:round/>
          </a:ln>
          <a:effectLst/>
        </p:spPr>
        <p:txBody>
          <a:bodyPr wrap="none" anchor="ctr"/>
          <a:lstStyle/>
          <a:p>
            <a:endParaRPr lang="zh-CN" altLang="en-US">
              <a:latin typeface="+mn-ea"/>
              <a:ea typeface="+mn-ea"/>
            </a:endParaRP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689187">
                                            <p:txEl>
                                              <p:pRg st="0" end="0"/>
                                            </p:txEl>
                                          </p:spTgt>
                                        </p:tgtEl>
                                        <p:attrNameLst>
                                          <p:attrName>style.visibility</p:attrName>
                                        </p:attrNameLst>
                                      </p:cBhvr>
                                      <p:to>
                                        <p:strVal val="visible"/>
                                      </p:to>
                                    </p:set>
                                    <p:animEffect transition="in" filter="box(out)">
                                      <p:cBhvr>
                                        <p:cTn id="7" dur="500"/>
                                        <p:tgtEl>
                                          <p:spTgt spid="689187">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1" name="CAMERA.WAV"/>
                                        </p:tgtEl>
                                      </p:cMediaNode>
                                    </p:audio>
                                  </p:subTnLst>
                                </p:cTn>
                              </p:par>
                              <p:par>
                                <p:cTn id="8" presetID="4" presetClass="entr" presetSubtype="32" fill="hold" grpId="0" nodeType="withEffect">
                                  <p:stCondLst>
                                    <p:cond delay="0"/>
                                  </p:stCondLst>
                                  <p:childTnLst>
                                    <p:set>
                                      <p:cBhvr>
                                        <p:cTn id="9" dur="1" fill="hold">
                                          <p:stCondLst>
                                            <p:cond delay="0"/>
                                          </p:stCondLst>
                                        </p:cTn>
                                        <p:tgtEl>
                                          <p:spTgt spid="689187">
                                            <p:txEl>
                                              <p:pRg st="1" end="1"/>
                                            </p:txEl>
                                          </p:spTgt>
                                        </p:tgtEl>
                                        <p:attrNameLst>
                                          <p:attrName>style.visibility</p:attrName>
                                        </p:attrNameLst>
                                      </p:cBhvr>
                                      <p:to>
                                        <p:strVal val="visible"/>
                                      </p:to>
                                    </p:set>
                                    <p:animEffect transition="in" filter="box(out)">
                                      <p:cBhvr>
                                        <p:cTn id="10" dur="500"/>
                                        <p:tgtEl>
                                          <p:spTgt spid="689187">
                                            <p:txEl>
                                              <p:pRg st="1" end="1"/>
                                            </p:txEl>
                                          </p:spTgt>
                                        </p:tgtEl>
                                      </p:cBhvr>
                                    </p:animEffect>
                                  </p:childTnLst>
                                  <p:subTnLst>
                                    <p:audio>
                                      <p:cMediaNode>
                                        <p:cTn display="0" masterRel="sameClick">
                                          <p:stCondLst>
                                            <p:cond evt="begin" delay="0">
                                              <p:tn val="8"/>
                                            </p:cond>
                                          </p:stCondLst>
                                          <p:endCondLst>
                                            <p:cond evt="onStopAudio" delay="0">
                                              <p:tgtEl>
                                                <p:sldTgt/>
                                              </p:tgtEl>
                                            </p:cond>
                                          </p:endCondLst>
                                        </p:cTn>
                                        <p:tgtEl>
                                          <p:sndTgt r:embed="rId1" name="CAMERA.WAV"/>
                                        </p:tgtEl>
                                      </p:cMediaNode>
                                    </p:audio>
                                  </p:subTnLst>
                                </p:cTn>
                              </p:par>
                              <p:par>
                                <p:cTn id="11" presetID="4" presetClass="entr" presetSubtype="32" fill="hold" grpId="0" nodeType="withEffect">
                                  <p:stCondLst>
                                    <p:cond delay="0"/>
                                  </p:stCondLst>
                                  <p:childTnLst>
                                    <p:set>
                                      <p:cBhvr>
                                        <p:cTn id="12" dur="1" fill="hold">
                                          <p:stCondLst>
                                            <p:cond delay="0"/>
                                          </p:stCondLst>
                                        </p:cTn>
                                        <p:tgtEl>
                                          <p:spTgt spid="689187">
                                            <p:txEl>
                                              <p:pRg st="2" end="2"/>
                                            </p:txEl>
                                          </p:spTgt>
                                        </p:tgtEl>
                                        <p:attrNameLst>
                                          <p:attrName>style.visibility</p:attrName>
                                        </p:attrNameLst>
                                      </p:cBhvr>
                                      <p:to>
                                        <p:strVal val="visible"/>
                                      </p:to>
                                    </p:set>
                                    <p:animEffect transition="in" filter="box(out)">
                                      <p:cBhvr>
                                        <p:cTn id="13" dur="500"/>
                                        <p:tgtEl>
                                          <p:spTgt spid="689187">
                                            <p:txEl>
                                              <p:pRg st="2" end="2"/>
                                            </p:txEl>
                                          </p:spTgt>
                                        </p:tgtEl>
                                      </p:cBhvr>
                                    </p:animEffect>
                                  </p:childTnLst>
                                  <p:subTnLst>
                                    <p:audio>
                                      <p:cMediaNode>
                                        <p:cTn display="0" masterRel="sameClick">
                                          <p:stCondLst>
                                            <p:cond evt="begin" delay="0">
                                              <p:tn val="11"/>
                                            </p:cond>
                                          </p:stCondLst>
                                          <p:endCondLst>
                                            <p:cond evt="onStopAudio" delay="0">
                                              <p:tgtEl>
                                                <p:sldTgt/>
                                              </p:tgtEl>
                                            </p:cond>
                                          </p:endCondLst>
                                        </p:cTn>
                                        <p:tgtEl>
                                          <p:sndTgt r:embed="rId1" name="CAMERA.WAV"/>
                                        </p:tgtEl>
                                      </p:cMediaNode>
                                    </p:audio>
                                  </p:subTnLst>
                                </p:cTn>
                              </p:par>
                              <p:par>
                                <p:cTn id="14" presetID="4" presetClass="entr" presetSubtype="32" fill="hold" grpId="0" nodeType="withEffect">
                                  <p:stCondLst>
                                    <p:cond delay="0"/>
                                  </p:stCondLst>
                                  <p:childTnLst>
                                    <p:set>
                                      <p:cBhvr>
                                        <p:cTn id="15" dur="1" fill="hold">
                                          <p:stCondLst>
                                            <p:cond delay="0"/>
                                          </p:stCondLst>
                                        </p:cTn>
                                        <p:tgtEl>
                                          <p:spTgt spid="689187">
                                            <p:txEl>
                                              <p:pRg st="4" end="4"/>
                                            </p:txEl>
                                          </p:spTgt>
                                        </p:tgtEl>
                                        <p:attrNameLst>
                                          <p:attrName>style.visibility</p:attrName>
                                        </p:attrNameLst>
                                      </p:cBhvr>
                                      <p:to>
                                        <p:strVal val="visible"/>
                                      </p:to>
                                    </p:set>
                                    <p:animEffect transition="in" filter="box(out)">
                                      <p:cBhvr>
                                        <p:cTn id="16" dur="500"/>
                                        <p:tgtEl>
                                          <p:spTgt spid="689187">
                                            <p:txEl>
                                              <p:pRg st="4" end="4"/>
                                            </p:txEl>
                                          </p:spTgt>
                                        </p:tgtEl>
                                      </p:cBhvr>
                                    </p:animEffect>
                                  </p:childTnLst>
                                  <p:subTnLst>
                                    <p:audio>
                                      <p:cMediaNode>
                                        <p:cTn display="0" masterRel="sameClick">
                                          <p:stCondLst>
                                            <p:cond evt="begin" delay="0">
                                              <p:tn val="14"/>
                                            </p:cond>
                                          </p:stCondLst>
                                          <p:endCondLst>
                                            <p:cond evt="onStopAudio" delay="0">
                                              <p:tgtEl>
                                                <p:sldTgt/>
                                              </p:tgtEl>
                                            </p:cond>
                                          </p:endCondLst>
                                        </p:cTn>
                                        <p:tgtEl>
                                          <p:sndTgt r:embed="rId1" name="CAMERA.WAV"/>
                                        </p:tgtEl>
                                      </p:cMediaNode>
                                    </p:audio>
                                  </p:subTnLst>
                                </p:cTn>
                              </p:par>
                              <p:par>
                                <p:cTn id="17" presetID="4" presetClass="entr" presetSubtype="32" fill="hold" grpId="0" nodeType="withEffect">
                                  <p:stCondLst>
                                    <p:cond delay="0"/>
                                  </p:stCondLst>
                                  <p:childTnLst>
                                    <p:set>
                                      <p:cBhvr>
                                        <p:cTn id="18" dur="1" fill="hold">
                                          <p:stCondLst>
                                            <p:cond delay="0"/>
                                          </p:stCondLst>
                                        </p:cTn>
                                        <p:tgtEl>
                                          <p:spTgt spid="689187">
                                            <p:txEl>
                                              <p:pRg st="5" end="5"/>
                                            </p:txEl>
                                          </p:spTgt>
                                        </p:tgtEl>
                                        <p:attrNameLst>
                                          <p:attrName>style.visibility</p:attrName>
                                        </p:attrNameLst>
                                      </p:cBhvr>
                                      <p:to>
                                        <p:strVal val="visible"/>
                                      </p:to>
                                    </p:set>
                                    <p:animEffect transition="in" filter="box(out)">
                                      <p:cBhvr>
                                        <p:cTn id="19" dur="500"/>
                                        <p:tgtEl>
                                          <p:spTgt spid="689187">
                                            <p:txEl>
                                              <p:pRg st="5" end="5"/>
                                            </p:txEl>
                                          </p:spTgt>
                                        </p:tgtEl>
                                      </p:cBhvr>
                                    </p:animEffect>
                                  </p:childTnLst>
                                  <p:subTnLst>
                                    <p:audio>
                                      <p:cMediaNode>
                                        <p:cTn display="0" masterRel="sameClick">
                                          <p:stCondLst>
                                            <p:cond evt="begin" delay="0">
                                              <p:tn val="17"/>
                                            </p:cond>
                                          </p:stCondLst>
                                          <p:endCondLst>
                                            <p:cond evt="onStopAudio" delay="0">
                                              <p:tgtEl>
                                                <p:sldTgt/>
                                              </p:tgtEl>
                                            </p:cond>
                                          </p:endCondLst>
                                        </p:cTn>
                                        <p:tgtEl>
                                          <p:sndTgt r:embed="rId1" name="CAMERA.WAV"/>
                                        </p:tgtEl>
                                      </p:cMediaNode>
                                    </p:audio>
                                  </p:sub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689189"/>
                                        </p:tgtEl>
                                        <p:attrNameLst>
                                          <p:attrName>style.visibility</p:attrName>
                                        </p:attrNameLst>
                                      </p:cBhvr>
                                      <p:to>
                                        <p:strVal val="visible"/>
                                      </p:to>
                                    </p:set>
                                    <p:anim calcmode="lin" valueType="num">
                                      <p:cBhvr additive="base">
                                        <p:cTn id="24" dur="500" fill="hold"/>
                                        <p:tgtEl>
                                          <p:spTgt spid="689189"/>
                                        </p:tgtEl>
                                        <p:attrNameLst>
                                          <p:attrName>ppt_x</p:attrName>
                                        </p:attrNameLst>
                                      </p:cBhvr>
                                      <p:tavLst>
                                        <p:tav tm="0">
                                          <p:val>
                                            <p:strVal val="#ppt_x"/>
                                          </p:val>
                                        </p:tav>
                                        <p:tav tm="100000">
                                          <p:val>
                                            <p:strVal val="#ppt_x"/>
                                          </p:val>
                                        </p:tav>
                                      </p:tavLst>
                                    </p:anim>
                                    <p:anim calcmode="lin" valueType="num">
                                      <p:cBhvr additive="base">
                                        <p:cTn id="25" dur="500" fill="hold"/>
                                        <p:tgtEl>
                                          <p:spTgt spid="68918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9187" grpId="0" autoUpdateAnimBg="0" uiExpand="1" build="p"/>
      <p:bldP spid="689189" grpId="0" animBg="1"/>
    </p:bldLst>
  </p:timing>
</p:sld>
</file>

<file path=ppt/slides/slide6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7" name="日期占位符 3"/>
          <p:cNvSpPr>
            <a:spLocks noGrp="1"/>
          </p:cNvSpPr>
          <p:nvPr>
            <p:ph type="dt" sz="half" idx="10"/>
          </p:nvPr>
        </p:nvSpPr>
        <p:spPr/>
        <p:txBody>
          <a:bodyPr/>
          <a:lstStyle/>
          <a:p>
            <a:fld id="{45A8FB9F-7A8F-4913-B1CA-E1EA421380B0}" type="datetime1">
              <a:rPr lang="zh-CN" altLang="en-US">
                <a:latin typeface="+mn-ea"/>
                <a:ea typeface="+mn-ea"/>
              </a:rPr>
            </a:fld>
            <a:endParaRPr lang="en-US" altLang="zh-CN">
              <a:latin typeface="+mn-ea"/>
              <a:ea typeface="+mn-ea"/>
            </a:endParaRPr>
          </a:p>
        </p:txBody>
      </p:sp>
      <p:sp>
        <p:nvSpPr>
          <p:cNvPr id="39" name="灯片编号占位符 5"/>
          <p:cNvSpPr>
            <a:spLocks noGrp="1"/>
          </p:cNvSpPr>
          <p:nvPr>
            <p:ph type="sldNum" sz="quarter" idx="12"/>
          </p:nvPr>
        </p:nvSpPr>
        <p:spPr/>
        <p:txBody>
          <a:bodyPr/>
          <a:lstStyle/>
          <a:p>
            <a:fld id="{232956F5-3164-49C9-AFF6-7781E3CFC7F5}" type="slidenum">
              <a:rPr lang="en-US" altLang="zh-CN">
                <a:latin typeface="+mn-ea"/>
                <a:ea typeface="+mn-ea"/>
              </a:rPr>
            </a:fld>
            <a:endParaRPr lang="en-US" altLang="zh-CN">
              <a:latin typeface="+mn-ea"/>
              <a:ea typeface="+mn-ea"/>
            </a:endParaRPr>
          </a:p>
        </p:txBody>
      </p:sp>
      <p:sp>
        <p:nvSpPr>
          <p:cNvPr id="691202" name="Rectangle 2"/>
          <p:cNvSpPr>
            <a:spLocks noGrp="1" noChangeArrowheads="1"/>
          </p:cNvSpPr>
          <p:nvPr>
            <p:ph type="body" idx="1"/>
          </p:nvPr>
        </p:nvSpPr>
        <p:spPr>
          <a:xfrm>
            <a:off x="0" y="0"/>
            <a:ext cx="9144000" cy="6858000"/>
          </a:xfrm>
          <a:solidFill>
            <a:srgbClr val="0000FF"/>
          </a:solidFill>
        </p:spPr>
        <p:txBody>
          <a:bodyPr/>
          <a:lstStyle/>
          <a:p>
            <a:pPr>
              <a:buFontTx/>
              <a:buNone/>
            </a:pPr>
            <a:r>
              <a:rPr lang="zh-CN" altLang="en-US" sz="3600" b="0">
                <a:solidFill>
                  <a:srgbClr val="FFFFFF"/>
                </a:solidFill>
                <a:latin typeface="+mn-ea"/>
              </a:rPr>
              <a:t>三、软件深度、宽度、扇出和扇入</a:t>
            </a:r>
            <a:endParaRPr lang="zh-CN" altLang="en-US" sz="3600" b="0">
              <a:solidFill>
                <a:srgbClr val="FFFFFF"/>
              </a:solidFill>
              <a:latin typeface="+mn-ea"/>
            </a:endParaRPr>
          </a:p>
          <a:p>
            <a:pPr>
              <a:buFontTx/>
              <a:buNone/>
            </a:pPr>
            <a:r>
              <a:rPr lang="zh-CN" altLang="en-US" sz="3600" b="0">
                <a:solidFill>
                  <a:srgbClr val="FFFFFF"/>
                </a:solidFill>
                <a:latin typeface="+mn-ea"/>
              </a:rPr>
              <a:t>    </a:t>
            </a:r>
            <a:endParaRPr lang="zh-CN" altLang="en-US" sz="3600" b="0">
              <a:solidFill>
                <a:srgbClr val="FFFFFF"/>
              </a:solidFill>
              <a:latin typeface="+mn-ea"/>
            </a:endParaRPr>
          </a:p>
          <a:p>
            <a:pPr>
              <a:buFontTx/>
              <a:buNone/>
            </a:pPr>
            <a:endParaRPr lang="en-US" altLang="zh-CN" sz="3600" b="0">
              <a:solidFill>
                <a:srgbClr val="FFFFFF"/>
              </a:solidFill>
              <a:latin typeface="+mn-ea"/>
            </a:endParaRPr>
          </a:p>
        </p:txBody>
      </p:sp>
      <p:sp>
        <p:nvSpPr>
          <p:cNvPr id="691205" name="Rectangle 5"/>
          <p:cNvSpPr>
            <a:spLocks noChangeArrowheads="1"/>
          </p:cNvSpPr>
          <p:nvPr/>
        </p:nvSpPr>
        <p:spPr bwMode="auto">
          <a:xfrm>
            <a:off x="7391400" y="3352800"/>
            <a:ext cx="1219200" cy="457200"/>
          </a:xfrm>
          <a:prstGeom prst="rect">
            <a:avLst/>
          </a:prstGeom>
          <a:solidFill>
            <a:schemeClr val="accent1"/>
          </a:solidFill>
          <a:ln w="9525">
            <a:solidFill>
              <a:schemeClr val="tx1"/>
            </a:solidFill>
            <a:miter lim="800000"/>
          </a:ln>
          <a:effectLst/>
        </p:spPr>
        <p:txBody>
          <a:bodyPr wrap="none" anchor="ctr"/>
          <a:lstStyle/>
          <a:p>
            <a:endParaRPr lang="zh-CN" altLang="en-US">
              <a:latin typeface="+mn-ea"/>
              <a:ea typeface="+mn-ea"/>
            </a:endParaRPr>
          </a:p>
        </p:txBody>
      </p:sp>
      <p:sp>
        <p:nvSpPr>
          <p:cNvPr id="691206" name="Rectangle 6"/>
          <p:cNvSpPr>
            <a:spLocks noChangeArrowheads="1"/>
          </p:cNvSpPr>
          <p:nvPr/>
        </p:nvSpPr>
        <p:spPr bwMode="auto">
          <a:xfrm>
            <a:off x="5410200" y="2362200"/>
            <a:ext cx="1219200" cy="457200"/>
          </a:xfrm>
          <a:prstGeom prst="rect">
            <a:avLst/>
          </a:prstGeom>
          <a:solidFill>
            <a:schemeClr val="accent1"/>
          </a:solidFill>
          <a:ln w="9525">
            <a:solidFill>
              <a:schemeClr val="tx1"/>
            </a:solidFill>
            <a:miter lim="800000"/>
          </a:ln>
          <a:effectLst/>
        </p:spPr>
        <p:txBody>
          <a:bodyPr wrap="none" anchor="ctr"/>
          <a:lstStyle/>
          <a:p>
            <a:pPr algn="ctr"/>
            <a:r>
              <a:rPr kumimoji="1" lang="en-US" altLang="zh-CN" sz="2800" b="1">
                <a:latin typeface="+mn-ea"/>
                <a:ea typeface="+mn-ea"/>
              </a:rPr>
              <a:t>A</a:t>
            </a:r>
            <a:endParaRPr kumimoji="1" lang="en-US" altLang="zh-CN" sz="2800" b="1">
              <a:latin typeface="+mn-ea"/>
              <a:ea typeface="+mn-ea"/>
            </a:endParaRPr>
          </a:p>
        </p:txBody>
      </p:sp>
      <p:sp>
        <p:nvSpPr>
          <p:cNvPr id="691207" name="Rectangle 7"/>
          <p:cNvSpPr>
            <a:spLocks noChangeArrowheads="1"/>
          </p:cNvSpPr>
          <p:nvPr/>
        </p:nvSpPr>
        <p:spPr bwMode="auto">
          <a:xfrm>
            <a:off x="5410200" y="3352800"/>
            <a:ext cx="1219200" cy="457200"/>
          </a:xfrm>
          <a:prstGeom prst="rect">
            <a:avLst/>
          </a:prstGeom>
          <a:solidFill>
            <a:schemeClr val="accent1"/>
          </a:solidFill>
          <a:ln w="9525">
            <a:solidFill>
              <a:schemeClr val="tx1"/>
            </a:solidFill>
            <a:miter lim="800000"/>
          </a:ln>
          <a:effectLst/>
        </p:spPr>
        <p:txBody>
          <a:bodyPr wrap="none" anchor="ctr"/>
          <a:lstStyle/>
          <a:p>
            <a:endParaRPr lang="zh-CN" altLang="en-US">
              <a:latin typeface="+mn-ea"/>
              <a:ea typeface="+mn-ea"/>
            </a:endParaRPr>
          </a:p>
        </p:txBody>
      </p:sp>
      <p:sp>
        <p:nvSpPr>
          <p:cNvPr id="691208" name="Rectangle 8"/>
          <p:cNvSpPr>
            <a:spLocks noChangeArrowheads="1"/>
          </p:cNvSpPr>
          <p:nvPr/>
        </p:nvSpPr>
        <p:spPr bwMode="auto">
          <a:xfrm>
            <a:off x="3276600" y="3352800"/>
            <a:ext cx="1219200" cy="457200"/>
          </a:xfrm>
          <a:prstGeom prst="rect">
            <a:avLst/>
          </a:prstGeom>
          <a:solidFill>
            <a:schemeClr val="accent1"/>
          </a:solidFill>
          <a:ln w="9525">
            <a:solidFill>
              <a:schemeClr val="tx1"/>
            </a:solidFill>
            <a:miter lim="800000"/>
          </a:ln>
          <a:effectLst/>
        </p:spPr>
        <p:txBody>
          <a:bodyPr wrap="none" anchor="ctr"/>
          <a:lstStyle/>
          <a:p>
            <a:pPr algn="ctr"/>
            <a:r>
              <a:rPr kumimoji="1" lang="en-US" altLang="zh-CN" sz="2800" b="1">
                <a:latin typeface="+mn-ea"/>
                <a:ea typeface="+mn-ea"/>
              </a:rPr>
              <a:t>B</a:t>
            </a:r>
            <a:endParaRPr kumimoji="1" lang="en-US" altLang="zh-CN" sz="2800" b="1">
              <a:latin typeface="+mn-ea"/>
              <a:ea typeface="+mn-ea"/>
            </a:endParaRPr>
          </a:p>
        </p:txBody>
      </p:sp>
      <p:sp>
        <p:nvSpPr>
          <p:cNvPr id="691209" name="Rectangle 9"/>
          <p:cNvSpPr>
            <a:spLocks noChangeArrowheads="1"/>
          </p:cNvSpPr>
          <p:nvPr/>
        </p:nvSpPr>
        <p:spPr bwMode="auto">
          <a:xfrm>
            <a:off x="5943600" y="4495800"/>
            <a:ext cx="1219200" cy="457200"/>
          </a:xfrm>
          <a:prstGeom prst="rect">
            <a:avLst/>
          </a:prstGeom>
          <a:solidFill>
            <a:schemeClr val="accent1"/>
          </a:solidFill>
          <a:ln w="9525">
            <a:solidFill>
              <a:schemeClr val="tx1"/>
            </a:solidFill>
            <a:miter lim="800000"/>
          </a:ln>
          <a:effectLst/>
        </p:spPr>
        <p:txBody>
          <a:bodyPr wrap="none" anchor="ctr"/>
          <a:lstStyle/>
          <a:p>
            <a:endParaRPr lang="zh-CN" altLang="en-US">
              <a:latin typeface="+mn-ea"/>
              <a:ea typeface="+mn-ea"/>
            </a:endParaRPr>
          </a:p>
        </p:txBody>
      </p:sp>
      <p:sp>
        <p:nvSpPr>
          <p:cNvPr id="691210" name="Rectangle 10"/>
          <p:cNvSpPr>
            <a:spLocks noChangeArrowheads="1"/>
          </p:cNvSpPr>
          <p:nvPr/>
        </p:nvSpPr>
        <p:spPr bwMode="auto">
          <a:xfrm>
            <a:off x="4114800" y="4419600"/>
            <a:ext cx="1219200" cy="457200"/>
          </a:xfrm>
          <a:prstGeom prst="rect">
            <a:avLst/>
          </a:prstGeom>
          <a:solidFill>
            <a:schemeClr val="accent1"/>
          </a:solidFill>
          <a:ln w="9525">
            <a:solidFill>
              <a:schemeClr val="tx1"/>
            </a:solidFill>
            <a:miter lim="800000"/>
          </a:ln>
          <a:effectLst/>
        </p:spPr>
        <p:txBody>
          <a:bodyPr wrap="none" anchor="ctr"/>
          <a:lstStyle/>
          <a:p>
            <a:endParaRPr lang="zh-CN" altLang="en-US">
              <a:latin typeface="+mn-ea"/>
              <a:ea typeface="+mn-ea"/>
            </a:endParaRPr>
          </a:p>
        </p:txBody>
      </p:sp>
      <p:sp>
        <p:nvSpPr>
          <p:cNvPr id="691211" name="Rectangle 11"/>
          <p:cNvSpPr>
            <a:spLocks noChangeArrowheads="1"/>
          </p:cNvSpPr>
          <p:nvPr/>
        </p:nvSpPr>
        <p:spPr bwMode="auto">
          <a:xfrm>
            <a:off x="2362200" y="4419600"/>
            <a:ext cx="1219200" cy="457200"/>
          </a:xfrm>
          <a:prstGeom prst="rect">
            <a:avLst/>
          </a:prstGeom>
          <a:solidFill>
            <a:schemeClr val="accent1"/>
          </a:solidFill>
          <a:ln w="9525">
            <a:solidFill>
              <a:schemeClr val="tx1"/>
            </a:solidFill>
            <a:miter lim="800000"/>
          </a:ln>
          <a:effectLst/>
        </p:spPr>
        <p:txBody>
          <a:bodyPr wrap="none" anchor="ctr"/>
          <a:lstStyle/>
          <a:p>
            <a:endParaRPr lang="zh-CN" altLang="en-US">
              <a:latin typeface="+mn-ea"/>
              <a:ea typeface="+mn-ea"/>
            </a:endParaRPr>
          </a:p>
        </p:txBody>
      </p:sp>
      <p:sp>
        <p:nvSpPr>
          <p:cNvPr id="691212" name="Rectangle 12"/>
          <p:cNvSpPr>
            <a:spLocks noChangeArrowheads="1"/>
          </p:cNvSpPr>
          <p:nvPr/>
        </p:nvSpPr>
        <p:spPr bwMode="auto">
          <a:xfrm>
            <a:off x="7924800" y="4495800"/>
            <a:ext cx="1219200" cy="457200"/>
          </a:xfrm>
          <a:prstGeom prst="rect">
            <a:avLst/>
          </a:prstGeom>
          <a:solidFill>
            <a:schemeClr val="accent1"/>
          </a:solidFill>
          <a:ln w="9525">
            <a:solidFill>
              <a:schemeClr val="tx1"/>
            </a:solidFill>
            <a:miter lim="800000"/>
          </a:ln>
          <a:effectLst/>
        </p:spPr>
        <p:txBody>
          <a:bodyPr wrap="none" anchor="ctr"/>
          <a:lstStyle/>
          <a:p>
            <a:endParaRPr lang="zh-CN" altLang="en-US">
              <a:latin typeface="+mn-ea"/>
              <a:ea typeface="+mn-ea"/>
            </a:endParaRPr>
          </a:p>
        </p:txBody>
      </p:sp>
      <p:sp>
        <p:nvSpPr>
          <p:cNvPr id="691213" name="Rectangle 13"/>
          <p:cNvSpPr>
            <a:spLocks noChangeArrowheads="1"/>
          </p:cNvSpPr>
          <p:nvPr/>
        </p:nvSpPr>
        <p:spPr bwMode="auto">
          <a:xfrm>
            <a:off x="7239000" y="5715000"/>
            <a:ext cx="1219200" cy="457200"/>
          </a:xfrm>
          <a:prstGeom prst="rect">
            <a:avLst/>
          </a:prstGeom>
          <a:solidFill>
            <a:schemeClr val="accent1"/>
          </a:solidFill>
          <a:ln w="9525">
            <a:solidFill>
              <a:schemeClr val="tx1"/>
            </a:solidFill>
            <a:miter lim="800000"/>
          </a:ln>
          <a:effectLst/>
        </p:spPr>
        <p:txBody>
          <a:bodyPr wrap="none" anchor="ctr"/>
          <a:lstStyle/>
          <a:p>
            <a:endParaRPr lang="zh-CN" altLang="en-US">
              <a:latin typeface="+mn-ea"/>
              <a:ea typeface="+mn-ea"/>
            </a:endParaRPr>
          </a:p>
        </p:txBody>
      </p:sp>
      <p:sp>
        <p:nvSpPr>
          <p:cNvPr id="691214" name="Rectangle 14"/>
          <p:cNvSpPr>
            <a:spLocks noChangeArrowheads="1"/>
          </p:cNvSpPr>
          <p:nvPr/>
        </p:nvSpPr>
        <p:spPr bwMode="auto">
          <a:xfrm>
            <a:off x="5181600" y="5715000"/>
            <a:ext cx="1219200" cy="457200"/>
          </a:xfrm>
          <a:prstGeom prst="rect">
            <a:avLst/>
          </a:prstGeom>
          <a:solidFill>
            <a:schemeClr val="accent1"/>
          </a:solidFill>
          <a:ln w="9525">
            <a:solidFill>
              <a:schemeClr val="tx1"/>
            </a:solidFill>
            <a:miter lim="800000"/>
          </a:ln>
          <a:effectLst/>
        </p:spPr>
        <p:txBody>
          <a:bodyPr wrap="none" anchor="ctr"/>
          <a:lstStyle/>
          <a:p>
            <a:endParaRPr lang="zh-CN" altLang="en-US">
              <a:latin typeface="+mn-ea"/>
              <a:ea typeface="+mn-ea"/>
            </a:endParaRPr>
          </a:p>
        </p:txBody>
      </p:sp>
      <p:sp>
        <p:nvSpPr>
          <p:cNvPr id="691215" name="Rectangle 15"/>
          <p:cNvSpPr>
            <a:spLocks noChangeArrowheads="1"/>
          </p:cNvSpPr>
          <p:nvPr/>
        </p:nvSpPr>
        <p:spPr bwMode="auto">
          <a:xfrm>
            <a:off x="3200400" y="5715000"/>
            <a:ext cx="1219200" cy="457200"/>
          </a:xfrm>
          <a:prstGeom prst="rect">
            <a:avLst/>
          </a:prstGeom>
          <a:solidFill>
            <a:schemeClr val="accent1"/>
          </a:solidFill>
          <a:ln w="9525">
            <a:solidFill>
              <a:schemeClr val="tx1"/>
            </a:solidFill>
            <a:miter lim="800000"/>
          </a:ln>
          <a:effectLst/>
        </p:spPr>
        <p:txBody>
          <a:bodyPr wrap="none" anchor="ctr"/>
          <a:lstStyle/>
          <a:p>
            <a:endParaRPr lang="zh-CN" altLang="en-US">
              <a:latin typeface="+mn-ea"/>
              <a:ea typeface="+mn-ea"/>
            </a:endParaRPr>
          </a:p>
        </p:txBody>
      </p:sp>
      <p:sp>
        <p:nvSpPr>
          <p:cNvPr id="691216" name="Line 16"/>
          <p:cNvSpPr>
            <a:spLocks noChangeShapeType="1"/>
          </p:cNvSpPr>
          <p:nvPr/>
        </p:nvSpPr>
        <p:spPr bwMode="auto">
          <a:xfrm>
            <a:off x="6019800" y="2819400"/>
            <a:ext cx="0" cy="533400"/>
          </a:xfrm>
          <a:prstGeom prst="line">
            <a:avLst/>
          </a:prstGeom>
          <a:noFill/>
          <a:ln w="9525">
            <a:solidFill>
              <a:schemeClr val="tx1"/>
            </a:solidFill>
            <a:round/>
          </a:ln>
          <a:effectLst/>
        </p:spPr>
        <p:txBody>
          <a:bodyPr wrap="none" anchor="ctr"/>
          <a:lstStyle/>
          <a:p>
            <a:endParaRPr lang="zh-CN" altLang="en-US">
              <a:latin typeface="+mn-ea"/>
              <a:ea typeface="+mn-ea"/>
            </a:endParaRPr>
          </a:p>
        </p:txBody>
      </p:sp>
      <p:sp>
        <p:nvSpPr>
          <p:cNvPr id="691217" name="Line 17"/>
          <p:cNvSpPr>
            <a:spLocks noChangeShapeType="1"/>
          </p:cNvSpPr>
          <p:nvPr/>
        </p:nvSpPr>
        <p:spPr bwMode="auto">
          <a:xfrm flipH="1">
            <a:off x="3810000" y="2819400"/>
            <a:ext cx="2209800" cy="533400"/>
          </a:xfrm>
          <a:prstGeom prst="line">
            <a:avLst/>
          </a:prstGeom>
          <a:noFill/>
          <a:ln w="9525">
            <a:solidFill>
              <a:schemeClr val="tx1"/>
            </a:solidFill>
            <a:round/>
          </a:ln>
          <a:effectLst/>
        </p:spPr>
        <p:txBody>
          <a:bodyPr wrap="none" anchor="ctr"/>
          <a:lstStyle/>
          <a:p>
            <a:endParaRPr lang="zh-CN" altLang="en-US">
              <a:latin typeface="+mn-ea"/>
              <a:ea typeface="+mn-ea"/>
            </a:endParaRPr>
          </a:p>
        </p:txBody>
      </p:sp>
      <p:sp>
        <p:nvSpPr>
          <p:cNvPr id="691218" name="Line 18"/>
          <p:cNvSpPr>
            <a:spLocks noChangeShapeType="1"/>
          </p:cNvSpPr>
          <p:nvPr/>
        </p:nvSpPr>
        <p:spPr bwMode="auto">
          <a:xfrm>
            <a:off x="6019800" y="2819400"/>
            <a:ext cx="1981200" cy="533400"/>
          </a:xfrm>
          <a:prstGeom prst="line">
            <a:avLst/>
          </a:prstGeom>
          <a:noFill/>
          <a:ln w="9525">
            <a:solidFill>
              <a:schemeClr val="tx1"/>
            </a:solidFill>
            <a:round/>
          </a:ln>
          <a:effectLst/>
        </p:spPr>
        <p:txBody>
          <a:bodyPr wrap="none" anchor="ctr"/>
          <a:lstStyle/>
          <a:p>
            <a:endParaRPr lang="zh-CN" altLang="en-US">
              <a:latin typeface="+mn-ea"/>
              <a:ea typeface="+mn-ea"/>
            </a:endParaRPr>
          </a:p>
        </p:txBody>
      </p:sp>
      <p:sp>
        <p:nvSpPr>
          <p:cNvPr id="691219" name="Line 19"/>
          <p:cNvSpPr>
            <a:spLocks noChangeShapeType="1"/>
          </p:cNvSpPr>
          <p:nvPr/>
        </p:nvSpPr>
        <p:spPr bwMode="auto">
          <a:xfrm flipH="1">
            <a:off x="2819400" y="3810000"/>
            <a:ext cx="990600" cy="609600"/>
          </a:xfrm>
          <a:prstGeom prst="line">
            <a:avLst/>
          </a:prstGeom>
          <a:noFill/>
          <a:ln w="9525">
            <a:solidFill>
              <a:schemeClr val="tx1"/>
            </a:solidFill>
            <a:round/>
          </a:ln>
          <a:effectLst/>
        </p:spPr>
        <p:txBody>
          <a:bodyPr wrap="none" anchor="ctr"/>
          <a:lstStyle/>
          <a:p>
            <a:endParaRPr lang="zh-CN" altLang="en-US">
              <a:latin typeface="+mn-ea"/>
              <a:ea typeface="+mn-ea"/>
            </a:endParaRPr>
          </a:p>
        </p:txBody>
      </p:sp>
      <p:sp>
        <p:nvSpPr>
          <p:cNvPr id="691220" name="Line 20"/>
          <p:cNvSpPr>
            <a:spLocks noChangeShapeType="1"/>
          </p:cNvSpPr>
          <p:nvPr/>
        </p:nvSpPr>
        <p:spPr bwMode="auto">
          <a:xfrm>
            <a:off x="3810000" y="3810000"/>
            <a:ext cx="990600" cy="609600"/>
          </a:xfrm>
          <a:prstGeom prst="line">
            <a:avLst/>
          </a:prstGeom>
          <a:noFill/>
          <a:ln w="9525">
            <a:solidFill>
              <a:schemeClr val="tx1"/>
            </a:solidFill>
            <a:round/>
          </a:ln>
          <a:effectLst/>
        </p:spPr>
        <p:txBody>
          <a:bodyPr wrap="none" anchor="ctr"/>
          <a:lstStyle/>
          <a:p>
            <a:endParaRPr lang="zh-CN" altLang="en-US">
              <a:latin typeface="+mn-ea"/>
              <a:ea typeface="+mn-ea"/>
            </a:endParaRPr>
          </a:p>
        </p:txBody>
      </p:sp>
      <p:sp>
        <p:nvSpPr>
          <p:cNvPr id="691221" name="Line 21"/>
          <p:cNvSpPr>
            <a:spLocks noChangeShapeType="1"/>
          </p:cNvSpPr>
          <p:nvPr/>
        </p:nvSpPr>
        <p:spPr bwMode="auto">
          <a:xfrm>
            <a:off x="6019800" y="3810000"/>
            <a:ext cx="533400" cy="685800"/>
          </a:xfrm>
          <a:prstGeom prst="line">
            <a:avLst/>
          </a:prstGeom>
          <a:noFill/>
          <a:ln w="9525">
            <a:solidFill>
              <a:schemeClr val="tx1"/>
            </a:solidFill>
            <a:round/>
          </a:ln>
          <a:effectLst/>
        </p:spPr>
        <p:txBody>
          <a:bodyPr wrap="none" anchor="ctr"/>
          <a:lstStyle/>
          <a:p>
            <a:endParaRPr lang="zh-CN" altLang="en-US">
              <a:latin typeface="+mn-ea"/>
              <a:ea typeface="+mn-ea"/>
            </a:endParaRPr>
          </a:p>
        </p:txBody>
      </p:sp>
      <p:sp>
        <p:nvSpPr>
          <p:cNvPr id="691222" name="Line 22"/>
          <p:cNvSpPr>
            <a:spLocks noChangeShapeType="1"/>
          </p:cNvSpPr>
          <p:nvPr/>
        </p:nvSpPr>
        <p:spPr bwMode="auto">
          <a:xfrm flipH="1">
            <a:off x="4876800" y="3810000"/>
            <a:ext cx="1143000" cy="609600"/>
          </a:xfrm>
          <a:prstGeom prst="line">
            <a:avLst/>
          </a:prstGeom>
          <a:noFill/>
          <a:ln w="9525">
            <a:solidFill>
              <a:schemeClr val="tx1"/>
            </a:solidFill>
            <a:round/>
          </a:ln>
          <a:effectLst/>
        </p:spPr>
        <p:txBody>
          <a:bodyPr wrap="none" anchor="ctr"/>
          <a:lstStyle/>
          <a:p>
            <a:endParaRPr lang="zh-CN" altLang="en-US">
              <a:latin typeface="+mn-ea"/>
              <a:ea typeface="+mn-ea"/>
            </a:endParaRPr>
          </a:p>
        </p:txBody>
      </p:sp>
      <p:sp>
        <p:nvSpPr>
          <p:cNvPr id="691223" name="Line 23"/>
          <p:cNvSpPr>
            <a:spLocks noChangeShapeType="1"/>
          </p:cNvSpPr>
          <p:nvPr/>
        </p:nvSpPr>
        <p:spPr bwMode="auto">
          <a:xfrm>
            <a:off x="6019800" y="3810000"/>
            <a:ext cx="2514600" cy="685800"/>
          </a:xfrm>
          <a:prstGeom prst="line">
            <a:avLst/>
          </a:prstGeom>
          <a:noFill/>
          <a:ln w="9525">
            <a:solidFill>
              <a:schemeClr val="tx1"/>
            </a:solidFill>
            <a:round/>
          </a:ln>
          <a:effectLst/>
        </p:spPr>
        <p:txBody>
          <a:bodyPr wrap="none" anchor="ctr"/>
          <a:lstStyle/>
          <a:p>
            <a:endParaRPr lang="zh-CN" altLang="en-US">
              <a:latin typeface="+mn-ea"/>
              <a:ea typeface="+mn-ea"/>
            </a:endParaRPr>
          </a:p>
        </p:txBody>
      </p:sp>
      <p:sp>
        <p:nvSpPr>
          <p:cNvPr id="691224" name="Line 24"/>
          <p:cNvSpPr>
            <a:spLocks noChangeShapeType="1"/>
          </p:cNvSpPr>
          <p:nvPr/>
        </p:nvSpPr>
        <p:spPr bwMode="auto">
          <a:xfrm flipH="1">
            <a:off x="3733800" y="4876800"/>
            <a:ext cx="990600" cy="838200"/>
          </a:xfrm>
          <a:prstGeom prst="line">
            <a:avLst/>
          </a:prstGeom>
          <a:noFill/>
          <a:ln w="76200">
            <a:solidFill>
              <a:schemeClr val="tx1"/>
            </a:solidFill>
            <a:round/>
          </a:ln>
          <a:effectLst/>
        </p:spPr>
        <p:txBody>
          <a:bodyPr wrap="none" anchor="ctr"/>
          <a:lstStyle/>
          <a:p>
            <a:endParaRPr lang="zh-CN" altLang="en-US">
              <a:latin typeface="+mn-ea"/>
            </a:endParaRPr>
          </a:p>
        </p:txBody>
      </p:sp>
      <p:sp>
        <p:nvSpPr>
          <p:cNvPr id="691225" name="Line 25"/>
          <p:cNvSpPr>
            <a:spLocks noChangeShapeType="1"/>
          </p:cNvSpPr>
          <p:nvPr/>
        </p:nvSpPr>
        <p:spPr bwMode="auto">
          <a:xfrm>
            <a:off x="2971800" y="4876800"/>
            <a:ext cx="762000" cy="838200"/>
          </a:xfrm>
          <a:prstGeom prst="line">
            <a:avLst/>
          </a:prstGeom>
          <a:noFill/>
          <a:ln w="76200">
            <a:solidFill>
              <a:schemeClr val="tx1"/>
            </a:solidFill>
            <a:round/>
          </a:ln>
          <a:effectLst/>
        </p:spPr>
        <p:txBody>
          <a:bodyPr wrap="none" anchor="ctr"/>
          <a:lstStyle/>
          <a:p>
            <a:endParaRPr lang="zh-CN" altLang="en-US">
              <a:latin typeface="+mn-ea"/>
            </a:endParaRPr>
          </a:p>
        </p:txBody>
      </p:sp>
      <p:sp>
        <p:nvSpPr>
          <p:cNvPr id="691226" name="Line 26"/>
          <p:cNvSpPr>
            <a:spLocks noChangeShapeType="1"/>
          </p:cNvSpPr>
          <p:nvPr/>
        </p:nvSpPr>
        <p:spPr bwMode="auto">
          <a:xfrm flipH="1">
            <a:off x="5715000" y="4953000"/>
            <a:ext cx="838200" cy="762000"/>
          </a:xfrm>
          <a:prstGeom prst="line">
            <a:avLst/>
          </a:prstGeom>
          <a:noFill/>
          <a:ln w="9525">
            <a:solidFill>
              <a:schemeClr val="tx1"/>
            </a:solidFill>
            <a:round/>
          </a:ln>
          <a:effectLst/>
        </p:spPr>
        <p:txBody>
          <a:bodyPr wrap="none" anchor="ctr"/>
          <a:lstStyle/>
          <a:p>
            <a:endParaRPr lang="zh-CN" altLang="en-US">
              <a:latin typeface="+mn-ea"/>
              <a:ea typeface="+mn-ea"/>
            </a:endParaRPr>
          </a:p>
        </p:txBody>
      </p:sp>
      <p:sp>
        <p:nvSpPr>
          <p:cNvPr id="691227" name="Line 27"/>
          <p:cNvSpPr>
            <a:spLocks noChangeShapeType="1"/>
          </p:cNvSpPr>
          <p:nvPr/>
        </p:nvSpPr>
        <p:spPr bwMode="auto">
          <a:xfrm>
            <a:off x="6553200" y="4953000"/>
            <a:ext cx="1371600" cy="762000"/>
          </a:xfrm>
          <a:prstGeom prst="line">
            <a:avLst/>
          </a:prstGeom>
          <a:noFill/>
          <a:ln w="9525">
            <a:solidFill>
              <a:schemeClr val="tx1"/>
            </a:solidFill>
            <a:round/>
          </a:ln>
          <a:effectLst/>
        </p:spPr>
        <p:txBody>
          <a:bodyPr wrap="none" anchor="ctr"/>
          <a:lstStyle/>
          <a:p>
            <a:endParaRPr lang="zh-CN" altLang="en-US">
              <a:latin typeface="+mn-ea"/>
              <a:ea typeface="+mn-ea"/>
            </a:endParaRPr>
          </a:p>
        </p:txBody>
      </p:sp>
      <p:sp>
        <p:nvSpPr>
          <p:cNvPr id="691228" name="Rectangle 28"/>
          <p:cNvSpPr>
            <a:spLocks noChangeArrowheads="1"/>
          </p:cNvSpPr>
          <p:nvPr/>
        </p:nvSpPr>
        <p:spPr bwMode="auto">
          <a:xfrm>
            <a:off x="5410200" y="3359150"/>
            <a:ext cx="1219200" cy="457200"/>
          </a:xfrm>
          <a:prstGeom prst="rect">
            <a:avLst/>
          </a:prstGeom>
          <a:solidFill>
            <a:schemeClr val="accent1"/>
          </a:solidFill>
          <a:ln w="9525">
            <a:solidFill>
              <a:schemeClr val="tx1"/>
            </a:solidFill>
            <a:miter lim="800000"/>
          </a:ln>
          <a:effectLst/>
        </p:spPr>
        <p:txBody>
          <a:bodyPr wrap="none" anchor="ctr"/>
          <a:lstStyle/>
          <a:p>
            <a:pPr algn="ctr"/>
            <a:r>
              <a:rPr kumimoji="1" lang="en-US" altLang="zh-CN" sz="2800" b="1">
                <a:latin typeface="+mn-ea"/>
                <a:ea typeface="+mn-ea"/>
              </a:rPr>
              <a:t>C</a:t>
            </a:r>
            <a:endParaRPr kumimoji="1" lang="en-US" altLang="zh-CN" sz="2800" b="1">
              <a:latin typeface="+mn-ea"/>
              <a:ea typeface="+mn-ea"/>
            </a:endParaRPr>
          </a:p>
        </p:txBody>
      </p:sp>
      <p:sp>
        <p:nvSpPr>
          <p:cNvPr id="691229" name="Rectangle 29"/>
          <p:cNvSpPr>
            <a:spLocks noChangeArrowheads="1"/>
          </p:cNvSpPr>
          <p:nvPr/>
        </p:nvSpPr>
        <p:spPr bwMode="auto">
          <a:xfrm>
            <a:off x="7408863" y="3352800"/>
            <a:ext cx="1219200" cy="457200"/>
          </a:xfrm>
          <a:prstGeom prst="rect">
            <a:avLst/>
          </a:prstGeom>
          <a:solidFill>
            <a:schemeClr val="accent1"/>
          </a:solidFill>
          <a:ln w="9525">
            <a:solidFill>
              <a:schemeClr val="tx1"/>
            </a:solidFill>
            <a:miter lim="800000"/>
          </a:ln>
          <a:effectLst/>
        </p:spPr>
        <p:txBody>
          <a:bodyPr wrap="none" anchor="ctr"/>
          <a:lstStyle/>
          <a:p>
            <a:pPr algn="ctr"/>
            <a:r>
              <a:rPr kumimoji="1" lang="en-US" altLang="zh-CN" sz="2800" b="1">
                <a:latin typeface="+mn-ea"/>
                <a:ea typeface="+mn-ea"/>
              </a:rPr>
              <a:t>D</a:t>
            </a:r>
            <a:endParaRPr kumimoji="1" lang="en-US" altLang="zh-CN" sz="2800" b="1">
              <a:latin typeface="+mn-ea"/>
              <a:ea typeface="+mn-ea"/>
            </a:endParaRPr>
          </a:p>
        </p:txBody>
      </p:sp>
      <p:sp>
        <p:nvSpPr>
          <p:cNvPr id="691230" name="Rectangle 30"/>
          <p:cNvSpPr>
            <a:spLocks noChangeArrowheads="1"/>
          </p:cNvSpPr>
          <p:nvPr/>
        </p:nvSpPr>
        <p:spPr bwMode="auto">
          <a:xfrm>
            <a:off x="5943600" y="4495800"/>
            <a:ext cx="1219200" cy="457200"/>
          </a:xfrm>
          <a:prstGeom prst="rect">
            <a:avLst/>
          </a:prstGeom>
          <a:solidFill>
            <a:schemeClr val="accent1"/>
          </a:solidFill>
          <a:ln w="9525">
            <a:solidFill>
              <a:schemeClr val="tx1"/>
            </a:solidFill>
            <a:miter lim="800000"/>
          </a:ln>
          <a:effectLst/>
        </p:spPr>
        <p:txBody>
          <a:bodyPr wrap="none" anchor="ctr"/>
          <a:lstStyle/>
          <a:p>
            <a:pPr algn="ctr"/>
            <a:r>
              <a:rPr kumimoji="1" lang="en-US" altLang="zh-CN" sz="2800" b="1">
                <a:latin typeface="+mn-ea"/>
                <a:ea typeface="+mn-ea"/>
              </a:rPr>
              <a:t>G</a:t>
            </a:r>
            <a:endParaRPr kumimoji="1" lang="en-US" altLang="zh-CN" sz="2800" b="1">
              <a:latin typeface="+mn-ea"/>
              <a:ea typeface="+mn-ea"/>
            </a:endParaRPr>
          </a:p>
        </p:txBody>
      </p:sp>
      <p:sp>
        <p:nvSpPr>
          <p:cNvPr id="691231" name="Rectangle 31"/>
          <p:cNvSpPr>
            <a:spLocks noChangeArrowheads="1"/>
          </p:cNvSpPr>
          <p:nvPr/>
        </p:nvSpPr>
        <p:spPr bwMode="auto">
          <a:xfrm>
            <a:off x="4114800" y="4419600"/>
            <a:ext cx="1219200" cy="457200"/>
          </a:xfrm>
          <a:prstGeom prst="rect">
            <a:avLst/>
          </a:prstGeom>
          <a:solidFill>
            <a:schemeClr val="accent1"/>
          </a:solidFill>
          <a:ln w="9525">
            <a:solidFill>
              <a:schemeClr val="tx1"/>
            </a:solidFill>
            <a:miter lim="800000"/>
          </a:ln>
          <a:effectLst/>
        </p:spPr>
        <p:txBody>
          <a:bodyPr wrap="none" anchor="ctr"/>
          <a:lstStyle/>
          <a:p>
            <a:pPr algn="ctr"/>
            <a:r>
              <a:rPr kumimoji="1" lang="en-US" altLang="zh-CN" sz="2800" b="1">
                <a:latin typeface="+mn-ea"/>
                <a:ea typeface="+mn-ea"/>
              </a:rPr>
              <a:t>F</a:t>
            </a:r>
            <a:endParaRPr kumimoji="1" lang="en-US" altLang="zh-CN" sz="2800" b="1">
              <a:latin typeface="+mn-ea"/>
              <a:ea typeface="+mn-ea"/>
            </a:endParaRPr>
          </a:p>
        </p:txBody>
      </p:sp>
      <p:sp>
        <p:nvSpPr>
          <p:cNvPr id="691232" name="Rectangle 32"/>
          <p:cNvSpPr>
            <a:spLocks noChangeArrowheads="1"/>
          </p:cNvSpPr>
          <p:nvPr/>
        </p:nvSpPr>
        <p:spPr bwMode="auto">
          <a:xfrm>
            <a:off x="2362200" y="4419600"/>
            <a:ext cx="1219200" cy="457200"/>
          </a:xfrm>
          <a:prstGeom prst="rect">
            <a:avLst/>
          </a:prstGeom>
          <a:solidFill>
            <a:schemeClr val="accent1"/>
          </a:solidFill>
          <a:ln w="9525">
            <a:solidFill>
              <a:schemeClr val="tx1"/>
            </a:solidFill>
            <a:miter lim="800000"/>
          </a:ln>
          <a:effectLst/>
        </p:spPr>
        <p:txBody>
          <a:bodyPr wrap="none" anchor="ctr"/>
          <a:lstStyle/>
          <a:p>
            <a:pPr algn="ctr"/>
            <a:r>
              <a:rPr kumimoji="1" lang="en-US" altLang="zh-CN" sz="2800" b="1">
                <a:latin typeface="+mn-ea"/>
                <a:ea typeface="+mn-ea"/>
              </a:rPr>
              <a:t>E</a:t>
            </a:r>
            <a:endParaRPr kumimoji="1" lang="en-US" altLang="zh-CN" sz="2800" b="1">
              <a:latin typeface="+mn-ea"/>
              <a:ea typeface="+mn-ea"/>
            </a:endParaRPr>
          </a:p>
        </p:txBody>
      </p:sp>
      <p:sp>
        <p:nvSpPr>
          <p:cNvPr id="691233" name="Rectangle 33"/>
          <p:cNvSpPr>
            <a:spLocks noChangeArrowheads="1"/>
          </p:cNvSpPr>
          <p:nvPr/>
        </p:nvSpPr>
        <p:spPr bwMode="auto">
          <a:xfrm>
            <a:off x="5181600" y="5715000"/>
            <a:ext cx="1219200" cy="457200"/>
          </a:xfrm>
          <a:prstGeom prst="rect">
            <a:avLst/>
          </a:prstGeom>
          <a:solidFill>
            <a:schemeClr val="accent1"/>
          </a:solidFill>
          <a:ln w="9525">
            <a:solidFill>
              <a:schemeClr val="tx1"/>
            </a:solidFill>
            <a:miter lim="800000"/>
          </a:ln>
          <a:effectLst/>
        </p:spPr>
        <p:txBody>
          <a:bodyPr wrap="none" anchor="ctr"/>
          <a:lstStyle/>
          <a:p>
            <a:pPr algn="ctr"/>
            <a:r>
              <a:rPr kumimoji="1" lang="en-US" altLang="zh-CN" sz="2800" b="1">
                <a:latin typeface="+mn-ea"/>
                <a:ea typeface="+mn-ea"/>
              </a:rPr>
              <a:t>J</a:t>
            </a:r>
            <a:endParaRPr kumimoji="1" lang="en-US" altLang="zh-CN" sz="2800" b="1">
              <a:latin typeface="+mn-ea"/>
              <a:ea typeface="+mn-ea"/>
            </a:endParaRPr>
          </a:p>
        </p:txBody>
      </p:sp>
      <p:sp>
        <p:nvSpPr>
          <p:cNvPr id="691234" name="Rectangle 34"/>
          <p:cNvSpPr>
            <a:spLocks noChangeArrowheads="1"/>
          </p:cNvSpPr>
          <p:nvPr/>
        </p:nvSpPr>
        <p:spPr bwMode="auto">
          <a:xfrm>
            <a:off x="3200400" y="5715000"/>
            <a:ext cx="1219200" cy="457200"/>
          </a:xfrm>
          <a:prstGeom prst="rect">
            <a:avLst/>
          </a:prstGeom>
          <a:solidFill>
            <a:schemeClr val="accent1"/>
          </a:solidFill>
          <a:ln w="9525">
            <a:solidFill>
              <a:schemeClr val="tx1"/>
            </a:solidFill>
            <a:miter lim="800000"/>
          </a:ln>
          <a:effectLst/>
        </p:spPr>
        <p:txBody>
          <a:bodyPr wrap="none" anchor="ctr"/>
          <a:lstStyle/>
          <a:p>
            <a:pPr algn="ctr"/>
            <a:r>
              <a:rPr kumimoji="1" lang="en-US" altLang="zh-CN" sz="2800" b="1">
                <a:latin typeface="+mn-ea"/>
                <a:ea typeface="+mn-ea"/>
              </a:rPr>
              <a:t>I</a:t>
            </a:r>
            <a:endParaRPr kumimoji="1" lang="en-US" altLang="zh-CN" sz="2800" b="1">
              <a:latin typeface="+mn-ea"/>
              <a:ea typeface="+mn-ea"/>
            </a:endParaRPr>
          </a:p>
        </p:txBody>
      </p:sp>
      <p:sp>
        <p:nvSpPr>
          <p:cNvPr id="691235" name="Rectangle 35"/>
          <p:cNvSpPr>
            <a:spLocks noChangeArrowheads="1"/>
          </p:cNvSpPr>
          <p:nvPr/>
        </p:nvSpPr>
        <p:spPr bwMode="auto">
          <a:xfrm>
            <a:off x="7924800" y="4495800"/>
            <a:ext cx="1219200" cy="457200"/>
          </a:xfrm>
          <a:prstGeom prst="rect">
            <a:avLst/>
          </a:prstGeom>
          <a:solidFill>
            <a:schemeClr val="accent1"/>
          </a:solidFill>
          <a:ln w="9525">
            <a:solidFill>
              <a:schemeClr val="tx1"/>
            </a:solidFill>
            <a:miter lim="800000"/>
          </a:ln>
          <a:effectLst/>
        </p:spPr>
        <p:txBody>
          <a:bodyPr wrap="none" anchor="ctr"/>
          <a:lstStyle/>
          <a:p>
            <a:pPr algn="ctr"/>
            <a:r>
              <a:rPr kumimoji="1" lang="en-US" altLang="zh-CN" sz="2800" b="1">
                <a:latin typeface="+mn-ea"/>
                <a:ea typeface="+mn-ea"/>
              </a:rPr>
              <a:t>H</a:t>
            </a:r>
            <a:endParaRPr kumimoji="1" lang="en-US" altLang="zh-CN" sz="2800" b="1">
              <a:latin typeface="+mn-ea"/>
              <a:ea typeface="+mn-ea"/>
            </a:endParaRPr>
          </a:p>
        </p:txBody>
      </p:sp>
      <p:sp>
        <p:nvSpPr>
          <p:cNvPr id="691236" name="Rectangle 36"/>
          <p:cNvSpPr>
            <a:spLocks noChangeArrowheads="1"/>
          </p:cNvSpPr>
          <p:nvPr/>
        </p:nvSpPr>
        <p:spPr bwMode="auto">
          <a:xfrm>
            <a:off x="7239000" y="5715000"/>
            <a:ext cx="1219200" cy="457200"/>
          </a:xfrm>
          <a:prstGeom prst="rect">
            <a:avLst/>
          </a:prstGeom>
          <a:solidFill>
            <a:schemeClr val="accent1"/>
          </a:solidFill>
          <a:ln w="9525">
            <a:solidFill>
              <a:schemeClr val="tx1"/>
            </a:solidFill>
            <a:miter lim="800000"/>
          </a:ln>
          <a:effectLst/>
        </p:spPr>
        <p:txBody>
          <a:bodyPr wrap="none" anchor="ctr"/>
          <a:lstStyle/>
          <a:p>
            <a:pPr algn="ctr"/>
            <a:r>
              <a:rPr kumimoji="1" lang="en-US" altLang="zh-CN" sz="2800" b="1">
                <a:latin typeface="+mn-ea"/>
                <a:ea typeface="+mn-ea"/>
              </a:rPr>
              <a:t>K</a:t>
            </a:r>
            <a:endParaRPr kumimoji="1" lang="en-US" altLang="zh-CN" sz="2800" b="1">
              <a:latin typeface="+mn-ea"/>
              <a:ea typeface="+mn-ea"/>
            </a:endParaRPr>
          </a:p>
        </p:txBody>
      </p:sp>
      <p:sp>
        <p:nvSpPr>
          <p:cNvPr id="691203" name="Text Box 3"/>
          <p:cNvSpPr txBox="1">
            <a:spLocks noChangeArrowheads="1"/>
          </p:cNvSpPr>
          <p:nvPr/>
        </p:nvSpPr>
        <p:spPr bwMode="auto">
          <a:xfrm>
            <a:off x="0" y="685800"/>
            <a:ext cx="4827588" cy="3081338"/>
          </a:xfrm>
          <a:prstGeom prst="rect">
            <a:avLst/>
          </a:prstGeom>
          <a:solidFill>
            <a:srgbClr val="009900"/>
          </a:solidFill>
          <a:ln w="9525">
            <a:noFill/>
            <a:miter lim="800000"/>
          </a:ln>
          <a:effectLst/>
        </p:spPr>
        <p:txBody>
          <a:bodyPr wrap="none">
            <a:spAutoFit/>
          </a:bodyPr>
          <a:lstStyle/>
          <a:p>
            <a:r>
              <a:rPr kumimoji="1" lang="zh-CN" altLang="en-US" sz="2800" b="1">
                <a:solidFill>
                  <a:srgbClr val="FFFFFF"/>
                </a:solidFill>
                <a:latin typeface="+mn-ea"/>
                <a:ea typeface="+mn-ea"/>
              </a:rPr>
              <a:t>扇入</a:t>
            </a:r>
            <a:r>
              <a:rPr kumimoji="1" lang="zh-CN" altLang="en-US" sz="2800" b="1">
                <a:latin typeface="+mn-ea"/>
                <a:ea typeface="+mn-ea"/>
              </a:rPr>
              <a:t>：某模块被多少模块调用</a:t>
            </a:r>
            <a:endParaRPr kumimoji="1" lang="zh-CN" altLang="en-US" sz="2800" b="1">
              <a:latin typeface="+mn-ea"/>
              <a:ea typeface="+mn-ea"/>
            </a:endParaRPr>
          </a:p>
          <a:p>
            <a:r>
              <a:rPr kumimoji="1" lang="zh-CN" altLang="en-US" sz="2800" b="1">
                <a:latin typeface="+mn-ea"/>
                <a:ea typeface="+mn-ea"/>
              </a:rPr>
              <a:t>            </a:t>
            </a:r>
            <a:endParaRPr kumimoji="1" lang="zh-CN" altLang="en-US" sz="2800" b="1">
              <a:latin typeface="+mn-ea"/>
              <a:ea typeface="+mn-ea"/>
            </a:endParaRPr>
          </a:p>
          <a:p>
            <a:r>
              <a:rPr kumimoji="1" lang="zh-CN" altLang="en-US" sz="2800" b="1">
                <a:latin typeface="+mn-ea"/>
                <a:ea typeface="+mn-ea"/>
              </a:rPr>
              <a:t>如：</a:t>
            </a:r>
            <a:r>
              <a:rPr kumimoji="1" lang="en-US" altLang="zh-CN" sz="2800" b="1">
                <a:latin typeface="+mn-ea"/>
                <a:ea typeface="+mn-ea"/>
              </a:rPr>
              <a:t>I</a:t>
            </a:r>
            <a:r>
              <a:rPr kumimoji="1" lang="zh-CN" altLang="en-US" sz="2800" b="1">
                <a:latin typeface="+mn-ea"/>
                <a:ea typeface="+mn-ea"/>
              </a:rPr>
              <a:t>模块的</a:t>
            </a:r>
            <a:r>
              <a:rPr kumimoji="1" lang="zh-CN" altLang="en-US" sz="2800" b="1">
                <a:solidFill>
                  <a:srgbClr val="FFFFFF"/>
                </a:solidFill>
                <a:latin typeface="+mn-ea"/>
                <a:ea typeface="+mn-ea"/>
              </a:rPr>
              <a:t>扇入系数</a:t>
            </a:r>
            <a:endParaRPr kumimoji="1" lang="zh-CN" altLang="en-US" sz="2800" b="1">
              <a:solidFill>
                <a:srgbClr val="FFFFFF"/>
              </a:solidFill>
              <a:latin typeface="+mn-ea"/>
              <a:ea typeface="+mn-ea"/>
            </a:endParaRPr>
          </a:p>
          <a:p>
            <a:r>
              <a:rPr kumimoji="1" lang="zh-CN" altLang="en-US" sz="2800" b="1">
                <a:solidFill>
                  <a:srgbClr val="FFFFFF"/>
                </a:solidFill>
                <a:latin typeface="+mn-ea"/>
                <a:ea typeface="+mn-ea"/>
              </a:rPr>
              <a:t>    为</a:t>
            </a:r>
            <a:r>
              <a:rPr kumimoji="1" lang="en-US" altLang="zh-CN" sz="2800" b="1">
                <a:solidFill>
                  <a:srgbClr val="FFFFFF"/>
                </a:solidFill>
                <a:latin typeface="+mn-ea"/>
                <a:ea typeface="+mn-ea"/>
              </a:rPr>
              <a:t>2</a:t>
            </a:r>
            <a:r>
              <a:rPr kumimoji="1" lang="zh-CN" altLang="en-US" sz="2800" b="1">
                <a:solidFill>
                  <a:srgbClr val="FFFFFF"/>
                </a:solidFill>
                <a:latin typeface="+mn-ea"/>
                <a:ea typeface="+mn-ea"/>
              </a:rPr>
              <a:t>（被</a:t>
            </a:r>
            <a:r>
              <a:rPr kumimoji="1" lang="en-US" altLang="zh-CN" sz="2800" b="1">
                <a:solidFill>
                  <a:srgbClr val="FFFFFF"/>
                </a:solidFill>
                <a:latin typeface="+mn-ea"/>
                <a:ea typeface="+mn-ea"/>
              </a:rPr>
              <a:t>E</a:t>
            </a:r>
            <a:r>
              <a:rPr kumimoji="1" lang="zh-CN" altLang="en-US" sz="2800" b="1">
                <a:solidFill>
                  <a:srgbClr val="FFFFFF"/>
                </a:solidFill>
                <a:latin typeface="+mn-ea"/>
                <a:ea typeface="+mn-ea"/>
              </a:rPr>
              <a:t>、</a:t>
            </a:r>
            <a:r>
              <a:rPr kumimoji="1" lang="en-US" altLang="zh-CN" sz="2800" b="1">
                <a:solidFill>
                  <a:srgbClr val="FFFFFF"/>
                </a:solidFill>
                <a:latin typeface="+mn-ea"/>
                <a:ea typeface="+mn-ea"/>
              </a:rPr>
              <a:t>F</a:t>
            </a:r>
            <a:r>
              <a:rPr kumimoji="1" lang="zh-CN" altLang="en-US" sz="2800" b="1">
                <a:solidFill>
                  <a:srgbClr val="FFFFFF"/>
                </a:solidFill>
                <a:latin typeface="+mn-ea"/>
                <a:ea typeface="+mn-ea"/>
              </a:rPr>
              <a:t>调用）</a:t>
            </a:r>
            <a:endParaRPr kumimoji="1" lang="zh-CN" altLang="en-US" sz="2800" b="1">
              <a:solidFill>
                <a:srgbClr val="FFFFFF"/>
              </a:solidFill>
              <a:latin typeface="+mn-ea"/>
              <a:ea typeface="+mn-ea"/>
            </a:endParaRPr>
          </a:p>
          <a:p>
            <a:r>
              <a:rPr kumimoji="1" lang="zh-CN" altLang="en-US" sz="2800" b="1">
                <a:solidFill>
                  <a:srgbClr val="FFFFFF"/>
                </a:solidFill>
                <a:latin typeface="+mn-ea"/>
                <a:ea typeface="+mn-ea"/>
              </a:rPr>
              <a:t>扇入越多越好</a:t>
            </a:r>
            <a:endParaRPr kumimoji="1" lang="zh-CN" altLang="en-US" sz="2800" b="1">
              <a:solidFill>
                <a:srgbClr val="FFFFFF"/>
              </a:solidFill>
              <a:latin typeface="+mn-ea"/>
              <a:ea typeface="+mn-ea"/>
            </a:endParaRPr>
          </a:p>
          <a:p>
            <a:r>
              <a:rPr kumimoji="1" lang="zh-CN" altLang="en-US" sz="2800" b="1">
                <a:solidFill>
                  <a:srgbClr val="FFFFFF"/>
                </a:solidFill>
                <a:latin typeface="+mn-ea"/>
                <a:ea typeface="+mn-ea"/>
              </a:rPr>
              <a:t>（在模块独立性允许原则下）</a:t>
            </a:r>
            <a:endParaRPr kumimoji="1" lang="zh-CN" altLang="en-US" sz="2800" b="1">
              <a:solidFill>
                <a:srgbClr val="FFFFFF"/>
              </a:solidFill>
              <a:latin typeface="+mn-ea"/>
              <a:ea typeface="+mn-ea"/>
            </a:endParaRPr>
          </a:p>
          <a:p>
            <a:endParaRPr kumimoji="1" lang="en-US" altLang="zh-CN" sz="2800" b="1">
              <a:solidFill>
                <a:srgbClr val="FFFFFF"/>
              </a:solidFill>
              <a:latin typeface="+mn-ea"/>
              <a:ea typeface="+mn-ea"/>
            </a:endParaRP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691203">
                                            <p:txEl>
                                              <p:pRg st="0" end="0"/>
                                            </p:txEl>
                                          </p:spTgt>
                                        </p:tgtEl>
                                        <p:attrNameLst>
                                          <p:attrName>style.visibility</p:attrName>
                                        </p:attrNameLst>
                                      </p:cBhvr>
                                      <p:to>
                                        <p:strVal val="visible"/>
                                      </p:to>
                                    </p:set>
                                    <p:animEffect transition="in" filter="box(out)">
                                      <p:cBhvr>
                                        <p:cTn id="7" dur="500"/>
                                        <p:tgtEl>
                                          <p:spTgt spid="691203">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1" name="CAMERA.WAV"/>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691203">
                                            <p:txEl>
                                              <p:pRg st="1" end="1"/>
                                            </p:txEl>
                                          </p:spTgt>
                                        </p:tgtEl>
                                        <p:attrNameLst>
                                          <p:attrName>style.visibility</p:attrName>
                                        </p:attrNameLst>
                                      </p:cBhvr>
                                      <p:to>
                                        <p:strVal val="visible"/>
                                      </p:to>
                                    </p:set>
                                    <p:animEffect transition="in" filter="box(out)">
                                      <p:cBhvr>
                                        <p:cTn id="12" dur="500"/>
                                        <p:tgtEl>
                                          <p:spTgt spid="691203">
                                            <p:txEl>
                                              <p:pRg st="1" end="1"/>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1" name="CAMERA.WAV"/>
                                        </p:tgtEl>
                                      </p:cMediaNode>
                                    </p:audio>
                                  </p:sub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691203">
                                            <p:txEl>
                                              <p:pRg st="2" end="2"/>
                                            </p:txEl>
                                          </p:spTgt>
                                        </p:tgtEl>
                                        <p:attrNameLst>
                                          <p:attrName>style.visibility</p:attrName>
                                        </p:attrNameLst>
                                      </p:cBhvr>
                                      <p:to>
                                        <p:strVal val="visible"/>
                                      </p:to>
                                    </p:set>
                                    <p:animEffect transition="in" filter="box(out)">
                                      <p:cBhvr>
                                        <p:cTn id="17" dur="500"/>
                                        <p:tgtEl>
                                          <p:spTgt spid="691203">
                                            <p:txEl>
                                              <p:pRg st="2" end="2"/>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1" name="CAMERA.WAV"/>
                                        </p:tgtEl>
                                      </p:cMediaNode>
                                    </p:audio>
                                  </p:subTnLst>
                                </p:cTn>
                              </p:par>
                              <p:par>
                                <p:cTn id="18" presetID="4" presetClass="entr" presetSubtype="32" fill="hold" grpId="0" nodeType="withEffect">
                                  <p:stCondLst>
                                    <p:cond delay="0"/>
                                  </p:stCondLst>
                                  <p:childTnLst>
                                    <p:set>
                                      <p:cBhvr>
                                        <p:cTn id="19" dur="1" fill="hold">
                                          <p:stCondLst>
                                            <p:cond delay="0"/>
                                          </p:stCondLst>
                                        </p:cTn>
                                        <p:tgtEl>
                                          <p:spTgt spid="691203">
                                            <p:txEl>
                                              <p:pRg st="3" end="3"/>
                                            </p:txEl>
                                          </p:spTgt>
                                        </p:tgtEl>
                                        <p:attrNameLst>
                                          <p:attrName>style.visibility</p:attrName>
                                        </p:attrNameLst>
                                      </p:cBhvr>
                                      <p:to>
                                        <p:strVal val="visible"/>
                                      </p:to>
                                    </p:set>
                                    <p:animEffect transition="in" filter="box(out)">
                                      <p:cBhvr>
                                        <p:cTn id="20" dur="500"/>
                                        <p:tgtEl>
                                          <p:spTgt spid="691203">
                                            <p:txEl>
                                              <p:pRg st="3" end="3"/>
                                            </p:txEl>
                                          </p:spTgt>
                                        </p:tgtEl>
                                      </p:cBhvr>
                                    </p:animEffect>
                                  </p:childTnLst>
                                  <p:subTnLst>
                                    <p:audio>
                                      <p:cMediaNode>
                                        <p:cTn display="0" masterRel="sameClick">
                                          <p:stCondLst>
                                            <p:cond evt="begin" delay="0">
                                              <p:tn val="18"/>
                                            </p:cond>
                                          </p:stCondLst>
                                          <p:endCondLst>
                                            <p:cond evt="onStopAudio" delay="0">
                                              <p:tgtEl>
                                                <p:sldTgt/>
                                              </p:tgtEl>
                                            </p:cond>
                                          </p:endCondLst>
                                        </p:cTn>
                                        <p:tgtEl>
                                          <p:sndTgt r:embed="rId1" name="CAMERA.WAV"/>
                                        </p:tgtEl>
                                      </p:cMediaNode>
                                    </p:audio>
                                  </p:subTnLst>
                                </p:cTn>
                              </p:par>
                            </p:childTnLst>
                          </p:cTn>
                        </p:par>
                      </p:childTnLst>
                    </p:cTn>
                  </p:par>
                  <p:par>
                    <p:cTn id="21" fill="hold">
                      <p:stCondLst>
                        <p:cond delay="indefinite"/>
                      </p:stCondLst>
                      <p:childTnLst>
                        <p:par>
                          <p:cTn id="22" fill="hold">
                            <p:stCondLst>
                              <p:cond delay="0"/>
                            </p:stCondLst>
                            <p:childTnLst>
                              <p:par>
                                <p:cTn id="23" presetID="4" presetClass="entr" presetSubtype="32" fill="hold" grpId="0" nodeType="clickEffect">
                                  <p:stCondLst>
                                    <p:cond delay="0"/>
                                  </p:stCondLst>
                                  <p:childTnLst>
                                    <p:set>
                                      <p:cBhvr>
                                        <p:cTn id="24" dur="1" fill="hold">
                                          <p:stCondLst>
                                            <p:cond delay="0"/>
                                          </p:stCondLst>
                                        </p:cTn>
                                        <p:tgtEl>
                                          <p:spTgt spid="691203">
                                            <p:txEl>
                                              <p:pRg st="4" end="4"/>
                                            </p:txEl>
                                          </p:spTgt>
                                        </p:tgtEl>
                                        <p:attrNameLst>
                                          <p:attrName>style.visibility</p:attrName>
                                        </p:attrNameLst>
                                      </p:cBhvr>
                                      <p:to>
                                        <p:strVal val="visible"/>
                                      </p:to>
                                    </p:set>
                                    <p:animEffect transition="in" filter="box(out)">
                                      <p:cBhvr>
                                        <p:cTn id="25" dur="500"/>
                                        <p:tgtEl>
                                          <p:spTgt spid="691203">
                                            <p:txEl>
                                              <p:pRg st="4" end="4"/>
                                            </p:txEl>
                                          </p:spTgt>
                                        </p:tgtEl>
                                      </p:cBhvr>
                                    </p:animEffect>
                                  </p:childTnLst>
                                  <p:subTnLst>
                                    <p:audio>
                                      <p:cMediaNode>
                                        <p:cTn display="0" masterRel="sameClick">
                                          <p:stCondLst>
                                            <p:cond evt="begin" delay="0">
                                              <p:tn val="23"/>
                                            </p:cond>
                                          </p:stCondLst>
                                          <p:endCondLst>
                                            <p:cond evt="onStopAudio" delay="0">
                                              <p:tgtEl>
                                                <p:sldTgt/>
                                              </p:tgtEl>
                                            </p:cond>
                                          </p:endCondLst>
                                        </p:cTn>
                                        <p:tgtEl>
                                          <p:sndTgt r:embed="rId1" name="CAMERA.WAV"/>
                                        </p:tgtEl>
                                      </p:cMediaNode>
                                    </p:audio>
                                  </p:subTnLst>
                                </p:cTn>
                              </p:par>
                              <p:par>
                                <p:cTn id="26" presetID="4" presetClass="entr" presetSubtype="32" fill="hold" grpId="0" nodeType="withEffect">
                                  <p:stCondLst>
                                    <p:cond delay="0"/>
                                  </p:stCondLst>
                                  <p:childTnLst>
                                    <p:set>
                                      <p:cBhvr>
                                        <p:cTn id="27" dur="1" fill="hold">
                                          <p:stCondLst>
                                            <p:cond delay="0"/>
                                          </p:stCondLst>
                                        </p:cTn>
                                        <p:tgtEl>
                                          <p:spTgt spid="691203">
                                            <p:txEl>
                                              <p:pRg st="5" end="5"/>
                                            </p:txEl>
                                          </p:spTgt>
                                        </p:tgtEl>
                                        <p:attrNameLst>
                                          <p:attrName>style.visibility</p:attrName>
                                        </p:attrNameLst>
                                      </p:cBhvr>
                                      <p:to>
                                        <p:strVal val="visible"/>
                                      </p:to>
                                    </p:set>
                                    <p:animEffect transition="in" filter="box(out)">
                                      <p:cBhvr>
                                        <p:cTn id="28" dur="500"/>
                                        <p:tgtEl>
                                          <p:spTgt spid="691203">
                                            <p:txEl>
                                              <p:pRg st="5" end="5"/>
                                            </p:txEl>
                                          </p:spTgt>
                                        </p:tgtEl>
                                      </p:cBhvr>
                                    </p:animEffect>
                                  </p:childTnLst>
                                  <p:subTnLst>
                                    <p:audio>
                                      <p:cMediaNode>
                                        <p:cTn display="0" masterRel="sameClick">
                                          <p:stCondLst>
                                            <p:cond evt="begin" delay="0">
                                              <p:tn val="26"/>
                                            </p:cond>
                                          </p:stCondLst>
                                          <p:endCondLst>
                                            <p:cond evt="onStopAudio" delay="0">
                                              <p:tgtEl>
                                                <p:sldTgt/>
                                              </p:tgtEl>
                                            </p:cond>
                                          </p:endCondLst>
                                        </p:cTn>
                                        <p:tgtEl>
                                          <p:sndTgt r:embed="rId1"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1203" grpId="0" autoUpdateAnimBg="0" uiExpand="1" build="p"/>
    </p:bldLst>
  </p:timing>
</p:sld>
</file>

<file path=ppt/slides/slide6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 name="日期占位符 3"/>
          <p:cNvSpPr>
            <a:spLocks noGrp="1"/>
          </p:cNvSpPr>
          <p:nvPr>
            <p:ph type="dt" sz="half" idx="10"/>
          </p:nvPr>
        </p:nvSpPr>
        <p:spPr/>
        <p:txBody>
          <a:bodyPr/>
          <a:lstStyle/>
          <a:p>
            <a:fld id="{2CEABEB9-6EC8-4AC8-B36C-1423E222E742}" type="datetime1">
              <a:rPr lang="zh-CN" altLang="en-US"/>
            </a:fld>
            <a:endParaRPr lang="en-US" altLang="zh-CN"/>
          </a:p>
        </p:txBody>
      </p:sp>
      <p:sp>
        <p:nvSpPr>
          <p:cNvPr id="23" name="灯片编号占位符 5"/>
          <p:cNvSpPr>
            <a:spLocks noGrp="1"/>
          </p:cNvSpPr>
          <p:nvPr>
            <p:ph type="sldNum" sz="quarter" idx="12"/>
          </p:nvPr>
        </p:nvSpPr>
        <p:spPr/>
        <p:txBody>
          <a:bodyPr/>
          <a:lstStyle/>
          <a:p>
            <a:fld id="{6BD21810-CE4A-44F8-A2EF-C37A94598C77}" type="slidenum">
              <a:rPr lang="en-US" altLang="zh-CN"/>
            </a:fld>
            <a:endParaRPr lang="en-US" altLang="zh-CN"/>
          </a:p>
        </p:txBody>
      </p:sp>
      <p:sp>
        <p:nvSpPr>
          <p:cNvPr id="694274" name="Rectangle 2"/>
          <p:cNvSpPr>
            <a:spLocks noGrp="1" noChangeArrowheads="1"/>
          </p:cNvSpPr>
          <p:nvPr>
            <p:ph type="body" idx="1"/>
          </p:nvPr>
        </p:nvSpPr>
        <p:spPr>
          <a:xfrm>
            <a:off x="0" y="0"/>
            <a:ext cx="9144000" cy="6858000"/>
          </a:xfrm>
          <a:solidFill>
            <a:srgbClr val="0000FF"/>
          </a:solidFill>
        </p:spPr>
        <p:txBody>
          <a:bodyPr/>
          <a:lstStyle/>
          <a:p>
            <a:pPr>
              <a:buFontTx/>
              <a:buNone/>
            </a:pPr>
            <a:r>
              <a:rPr lang="zh-CN" altLang="en-US" sz="3600" b="0">
                <a:solidFill>
                  <a:srgbClr val="FFFFFF"/>
                </a:solidFill>
                <a:latin typeface="黑体" panose="02010609060101010101" charset="-122"/>
              </a:rPr>
              <a:t>三、软件深度、宽度、扇出和扇入</a:t>
            </a:r>
            <a:endParaRPr lang="zh-CN" altLang="en-US" sz="3600" b="0">
              <a:solidFill>
                <a:srgbClr val="FFFFFF"/>
              </a:solidFill>
              <a:latin typeface="黑体" panose="02010609060101010101" charset="-122"/>
            </a:endParaRPr>
          </a:p>
          <a:p>
            <a:pPr>
              <a:buFontTx/>
              <a:buNone/>
            </a:pPr>
            <a:r>
              <a:rPr lang="zh-CN" altLang="en-US" sz="3600" b="0">
                <a:solidFill>
                  <a:srgbClr val="FFFFFF"/>
                </a:solidFill>
                <a:latin typeface="黑体" panose="02010609060101010101" charset="-122"/>
              </a:rPr>
              <a:t>    </a:t>
            </a:r>
            <a:endParaRPr lang="zh-CN" altLang="en-US" sz="3600" b="0">
              <a:solidFill>
                <a:srgbClr val="FFFFFF"/>
              </a:solidFill>
              <a:latin typeface="黑体" panose="02010609060101010101" charset="-122"/>
            </a:endParaRPr>
          </a:p>
          <a:p>
            <a:pPr>
              <a:buFontTx/>
              <a:buNone/>
            </a:pPr>
            <a:endParaRPr lang="en-US" altLang="zh-CN" sz="3600" b="0">
              <a:solidFill>
                <a:srgbClr val="FFFFFF"/>
              </a:solidFill>
              <a:latin typeface="黑体" panose="02010609060101010101" charset="-122"/>
            </a:endParaRPr>
          </a:p>
        </p:txBody>
      </p:sp>
      <p:sp>
        <p:nvSpPr>
          <p:cNvPr id="694275" name="Text Box 3"/>
          <p:cNvSpPr txBox="1">
            <a:spLocks noChangeArrowheads="1"/>
          </p:cNvSpPr>
          <p:nvPr/>
        </p:nvSpPr>
        <p:spPr bwMode="auto">
          <a:xfrm>
            <a:off x="457200" y="782638"/>
            <a:ext cx="8084264" cy="2800767"/>
          </a:xfrm>
          <a:prstGeom prst="rect">
            <a:avLst/>
          </a:prstGeom>
          <a:solidFill>
            <a:schemeClr val="tx1"/>
          </a:solidFill>
          <a:ln w="9525">
            <a:noFill/>
            <a:miter lim="800000"/>
          </a:ln>
          <a:effectLst/>
        </p:spPr>
        <p:txBody>
          <a:bodyPr wrap="none">
            <a:spAutoFit/>
          </a:bodyPr>
          <a:lstStyle/>
          <a:p>
            <a:r>
              <a:rPr kumimoji="1" lang="zh-CN" altLang="en-US" sz="4400" dirty="0">
                <a:solidFill>
                  <a:srgbClr val="FF3300"/>
                </a:solidFill>
                <a:latin typeface="Times New Roman" panose="02020603050405020304" pitchFamily="18" charset="0"/>
                <a:ea typeface="黑体" panose="02010609060101010101" charset="-122"/>
              </a:rPr>
              <a:t>结论：一个好的软件结构，一般</a:t>
            </a:r>
            <a:endParaRPr kumimoji="1" lang="zh-CN" altLang="en-US" sz="4400" dirty="0">
              <a:solidFill>
                <a:srgbClr val="FF3300"/>
              </a:solidFill>
              <a:latin typeface="Times New Roman" panose="02020603050405020304" pitchFamily="18" charset="0"/>
              <a:ea typeface="黑体" panose="02010609060101010101" charset="-122"/>
            </a:endParaRPr>
          </a:p>
          <a:p>
            <a:r>
              <a:rPr kumimoji="1" lang="zh-CN" altLang="en-US" sz="4400" dirty="0">
                <a:solidFill>
                  <a:srgbClr val="FF3300"/>
                </a:solidFill>
                <a:latin typeface="Times New Roman" panose="02020603050405020304" pitchFamily="18" charset="0"/>
                <a:ea typeface="黑体" panose="02010609060101010101" charset="-122"/>
              </a:rPr>
              <a:t>            上层扇出较高，中层扇出</a:t>
            </a:r>
            <a:endParaRPr kumimoji="1" lang="zh-CN" altLang="en-US" sz="4400" dirty="0">
              <a:solidFill>
                <a:srgbClr val="FF3300"/>
              </a:solidFill>
              <a:latin typeface="Times New Roman" panose="02020603050405020304" pitchFamily="18" charset="0"/>
              <a:ea typeface="黑体" panose="02010609060101010101" charset="-122"/>
            </a:endParaRPr>
          </a:p>
          <a:p>
            <a:r>
              <a:rPr kumimoji="1" lang="zh-CN" altLang="en-US" sz="4400" dirty="0">
                <a:solidFill>
                  <a:srgbClr val="FF3300"/>
                </a:solidFill>
                <a:latin typeface="Times New Roman" panose="02020603050405020304" pitchFamily="18" charset="0"/>
                <a:ea typeface="黑体" panose="02010609060101010101" charset="-122"/>
              </a:rPr>
              <a:t>            较少，低层扇入较高。</a:t>
            </a:r>
            <a:endParaRPr kumimoji="1" lang="zh-CN" altLang="en-US" sz="4400" dirty="0">
              <a:solidFill>
                <a:srgbClr val="FF3300"/>
              </a:solidFill>
              <a:latin typeface="Times New Roman" panose="02020603050405020304" pitchFamily="18" charset="0"/>
              <a:ea typeface="黑体" panose="02010609060101010101" charset="-122"/>
            </a:endParaRPr>
          </a:p>
          <a:p>
            <a:r>
              <a:rPr kumimoji="1" lang="zh-CN" altLang="en-US" sz="4400" dirty="0">
                <a:solidFill>
                  <a:srgbClr val="FF3300"/>
                </a:solidFill>
                <a:latin typeface="Times New Roman" panose="02020603050405020304" pitchFamily="18" charset="0"/>
                <a:ea typeface="黑体" panose="02010609060101010101" charset="-122"/>
              </a:rPr>
              <a:t>              （</a:t>
            </a:r>
            <a:r>
              <a:rPr kumimoji="1" lang="zh-CN" altLang="en-US" sz="4400" dirty="0">
                <a:solidFill>
                  <a:srgbClr val="0000FF"/>
                </a:solidFill>
                <a:latin typeface="Times New Roman" panose="02020603050405020304" pitchFamily="18" charset="0"/>
                <a:ea typeface="黑体" panose="02010609060101010101" charset="-122"/>
              </a:rPr>
              <a:t>瓮型结构</a:t>
            </a:r>
            <a:r>
              <a:rPr kumimoji="1" lang="zh-CN" altLang="en-US" sz="4400" dirty="0" smtClean="0">
                <a:solidFill>
                  <a:srgbClr val="FF3300"/>
                </a:solidFill>
                <a:latin typeface="Times New Roman" panose="02020603050405020304" pitchFamily="18" charset="0"/>
                <a:ea typeface="黑体" panose="02010609060101010101" charset="-122"/>
              </a:rPr>
              <a:t>）</a:t>
            </a:r>
            <a:endParaRPr kumimoji="1" lang="zh-CN" altLang="en-US" sz="4400" b="1" dirty="0">
              <a:solidFill>
                <a:srgbClr val="FF3300"/>
              </a:solidFill>
              <a:latin typeface="黑体" panose="02010609060101010101" charset="-122"/>
              <a:ea typeface="黑体" panose="02010609060101010101" charset="-122"/>
            </a:endParaRPr>
          </a:p>
        </p:txBody>
      </p:sp>
      <p:grpSp>
        <p:nvGrpSpPr>
          <p:cNvPr id="694276" name="Group 4"/>
          <p:cNvGrpSpPr/>
          <p:nvPr/>
        </p:nvGrpSpPr>
        <p:grpSpPr bwMode="auto">
          <a:xfrm>
            <a:off x="5859296" y="2967533"/>
            <a:ext cx="2209800" cy="3657600"/>
            <a:chOff x="3984" y="1872"/>
            <a:chExt cx="1152" cy="1728"/>
          </a:xfrm>
        </p:grpSpPr>
        <p:sp>
          <p:nvSpPr>
            <p:cNvPr id="694277" name="Text Box 5"/>
            <p:cNvSpPr txBox="1">
              <a:spLocks noChangeArrowheads="1"/>
            </p:cNvSpPr>
            <p:nvPr/>
          </p:nvSpPr>
          <p:spPr bwMode="auto">
            <a:xfrm>
              <a:off x="4176" y="1872"/>
              <a:ext cx="960" cy="218"/>
            </a:xfrm>
            <a:prstGeom prst="rect">
              <a:avLst/>
            </a:prstGeom>
            <a:solidFill>
              <a:srgbClr val="009900"/>
            </a:solidFill>
            <a:ln w="9525">
              <a:noFill/>
              <a:miter lim="800000"/>
            </a:ln>
            <a:effectLst/>
          </p:spPr>
          <p:txBody>
            <a:bodyPr>
              <a:spAutoFit/>
            </a:bodyPr>
            <a:lstStyle/>
            <a:p>
              <a:pPr algn="ctr">
                <a:spcBef>
                  <a:spcPct val="50000"/>
                </a:spcBef>
              </a:pPr>
              <a:r>
                <a:rPr kumimoji="1" lang="zh-CN" altLang="en-US" sz="2400" b="1" dirty="0">
                  <a:latin typeface="+mn-ea"/>
                  <a:ea typeface="+mn-ea"/>
                </a:rPr>
                <a:t>提倡瓮型</a:t>
              </a:r>
              <a:endParaRPr kumimoji="1" lang="zh-CN" altLang="en-US" sz="2400" b="1" dirty="0">
                <a:latin typeface="+mn-ea"/>
                <a:ea typeface="+mn-ea"/>
              </a:endParaRPr>
            </a:p>
          </p:txBody>
        </p:sp>
        <p:sp>
          <p:nvSpPr>
            <p:cNvPr id="694278" name="Oval 6"/>
            <p:cNvSpPr>
              <a:spLocks noChangeArrowheads="1"/>
            </p:cNvSpPr>
            <p:nvPr/>
          </p:nvSpPr>
          <p:spPr bwMode="auto">
            <a:xfrm>
              <a:off x="4560" y="2256"/>
              <a:ext cx="240" cy="192"/>
            </a:xfrm>
            <a:prstGeom prst="ellipse">
              <a:avLst/>
            </a:prstGeom>
            <a:solidFill>
              <a:schemeClr val="tx1"/>
            </a:solidFill>
            <a:ln w="9525">
              <a:solidFill>
                <a:schemeClr val="tx1"/>
              </a:solidFill>
              <a:round/>
            </a:ln>
            <a:effectLst/>
          </p:spPr>
          <p:txBody>
            <a:bodyPr wrap="none" anchor="ctr"/>
            <a:lstStyle/>
            <a:p>
              <a:endParaRPr lang="zh-CN" altLang="en-US"/>
            </a:p>
          </p:txBody>
        </p:sp>
        <p:sp>
          <p:nvSpPr>
            <p:cNvPr id="694279" name="Oval 7"/>
            <p:cNvSpPr>
              <a:spLocks noChangeArrowheads="1"/>
            </p:cNvSpPr>
            <p:nvPr/>
          </p:nvSpPr>
          <p:spPr bwMode="auto">
            <a:xfrm>
              <a:off x="4320" y="2592"/>
              <a:ext cx="240" cy="192"/>
            </a:xfrm>
            <a:prstGeom prst="ellipse">
              <a:avLst/>
            </a:prstGeom>
            <a:solidFill>
              <a:schemeClr val="tx1"/>
            </a:solidFill>
            <a:ln w="9525">
              <a:solidFill>
                <a:schemeClr val="tx1"/>
              </a:solidFill>
              <a:round/>
            </a:ln>
            <a:effectLst/>
          </p:spPr>
          <p:txBody>
            <a:bodyPr wrap="none" anchor="ctr"/>
            <a:lstStyle/>
            <a:p>
              <a:endParaRPr lang="zh-CN" altLang="en-US"/>
            </a:p>
          </p:txBody>
        </p:sp>
        <p:sp>
          <p:nvSpPr>
            <p:cNvPr id="694280" name="Oval 8"/>
            <p:cNvSpPr>
              <a:spLocks noChangeArrowheads="1"/>
            </p:cNvSpPr>
            <p:nvPr/>
          </p:nvSpPr>
          <p:spPr bwMode="auto">
            <a:xfrm>
              <a:off x="4800" y="2592"/>
              <a:ext cx="240" cy="192"/>
            </a:xfrm>
            <a:prstGeom prst="ellipse">
              <a:avLst/>
            </a:prstGeom>
            <a:solidFill>
              <a:schemeClr val="tx1"/>
            </a:solidFill>
            <a:ln w="9525">
              <a:solidFill>
                <a:schemeClr val="tx1"/>
              </a:solidFill>
              <a:round/>
            </a:ln>
            <a:effectLst/>
          </p:spPr>
          <p:txBody>
            <a:bodyPr wrap="none" anchor="ctr"/>
            <a:lstStyle/>
            <a:p>
              <a:endParaRPr lang="zh-CN" altLang="en-US"/>
            </a:p>
          </p:txBody>
        </p:sp>
        <p:sp>
          <p:nvSpPr>
            <p:cNvPr id="694281" name="Line 9"/>
            <p:cNvSpPr>
              <a:spLocks noChangeShapeType="1"/>
            </p:cNvSpPr>
            <p:nvPr/>
          </p:nvSpPr>
          <p:spPr bwMode="auto">
            <a:xfrm flipH="1">
              <a:off x="4512" y="2448"/>
              <a:ext cx="96" cy="144"/>
            </a:xfrm>
            <a:prstGeom prst="line">
              <a:avLst/>
            </a:prstGeom>
            <a:noFill/>
            <a:ln w="9525">
              <a:solidFill>
                <a:schemeClr val="tx1"/>
              </a:solidFill>
              <a:round/>
            </a:ln>
            <a:effectLst/>
          </p:spPr>
          <p:txBody>
            <a:bodyPr wrap="none"/>
            <a:lstStyle/>
            <a:p>
              <a:endParaRPr lang="zh-CN" altLang="en-US"/>
            </a:p>
          </p:txBody>
        </p:sp>
        <p:sp>
          <p:nvSpPr>
            <p:cNvPr id="694282" name="Line 10"/>
            <p:cNvSpPr>
              <a:spLocks noChangeShapeType="1"/>
            </p:cNvSpPr>
            <p:nvPr/>
          </p:nvSpPr>
          <p:spPr bwMode="auto">
            <a:xfrm>
              <a:off x="4752" y="2448"/>
              <a:ext cx="144" cy="144"/>
            </a:xfrm>
            <a:prstGeom prst="line">
              <a:avLst/>
            </a:prstGeom>
            <a:noFill/>
            <a:ln w="9525">
              <a:solidFill>
                <a:schemeClr val="tx1"/>
              </a:solidFill>
              <a:round/>
            </a:ln>
            <a:effectLst/>
          </p:spPr>
          <p:txBody>
            <a:bodyPr wrap="none"/>
            <a:lstStyle/>
            <a:p>
              <a:endParaRPr lang="zh-CN" altLang="en-US"/>
            </a:p>
          </p:txBody>
        </p:sp>
        <p:sp>
          <p:nvSpPr>
            <p:cNvPr id="694283" name="Oval 11"/>
            <p:cNvSpPr>
              <a:spLocks noChangeArrowheads="1"/>
            </p:cNvSpPr>
            <p:nvPr/>
          </p:nvSpPr>
          <p:spPr bwMode="auto">
            <a:xfrm>
              <a:off x="4320" y="2976"/>
              <a:ext cx="240" cy="192"/>
            </a:xfrm>
            <a:prstGeom prst="ellipse">
              <a:avLst/>
            </a:prstGeom>
            <a:solidFill>
              <a:schemeClr val="tx1"/>
            </a:solidFill>
            <a:ln w="9525">
              <a:solidFill>
                <a:schemeClr val="tx1"/>
              </a:solidFill>
              <a:round/>
            </a:ln>
            <a:effectLst/>
          </p:spPr>
          <p:txBody>
            <a:bodyPr wrap="none" anchor="ctr"/>
            <a:lstStyle/>
            <a:p>
              <a:endParaRPr lang="zh-CN" altLang="en-US"/>
            </a:p>
          </p:txBody>
        </p:sp>
        <p:sp>
          <p:nvSpPr>
            <p:cNvPr id="694284" name="Oval 12"/>
            <p:cNvSpPr>
              <a:spLocks noChangeArrowheads="1"/>
            </p:cNvSpPr>
            <p:nvPr/>
          </p:nvSpPr>
          <p:spPr bwMode="auto">
            <a:xfrm>
              <a:off x="3984" y="2976"/>
              <a:ext cx="240" cy="192"/>
            </a:xfrm>
            <a:prstGeom prst="ellipse">
              <a:avLst/>
            </a:prstGeom>
            <a:solidFill>
              <a:schemeClr val="tx1"/>
            </a:solidFill>
            <a:ln w="9525">
              <a:solidFill>
                <a:schemeClr val="tx1"/>
              </a:solidFill>
              <a:round/>
            </a:ln>
            <a:effectLst/>
          </p:spPr>
          <p:txBody>
            <a:bodyPr wrap="none" anchor="ctr"/>
            <a:lstStyle/>
            <a:p>
              <a:endParaRPr lang="zh-CN" altLang="en-US"/>
            </a:p>
          </p:txBody>
        </p:sp>
        <p:sp>
          <p:nvSpPr>
            <p:cNvPr id="694285" name="Oval 13"/>
            <p:cNvSpPr>
              <a:spLocks noChangeArrowheads="1"/>
            </p:cNvSpPr>
            <p:nvPr/>
          </p:nvSpPr>
          <p:spPr bwMode="auto">
            <a:xfrm>
              <a:off x="4608" y="2976"/>
              <a:ext cx="240" cy="192"/>
            </a:xfrm>
            <a:prstGeom prst="ellipse">
              <a:avLst/>
            </a:prstGeom>
            <a:solidFill>
              <a:schemeClr val="tx1"/>
            </a:solidFill>
            <a:ln w="9525">
              <a:solidFill>
                <a:schemeClr val="tx1"/>
              </a:solidFill>
              <a:round/>
            </a:ln>
            <a:effectLst/>
          </p:spPr>
          <p:txBody>
            <a:bodyPr wrap="none" anchor="ctr"/>
            <a:lstStyle/>
            <a:p>
              <a:endParaRPr lang="zh-CN" altLang="en-US"/>
            </a:p>
          </p:txBody>
        </p:sp>
        <p:sp>
          <p:nvSpPr>
            <p:cNvPr id="694286" name="Oval 14"/>
            <p:cNvSpPr>
              <a:spLocks noChangeArrowheads="1"/>
            </p:cNvSpPr>
            <p:nvPr/>
          </p:nvSpPr>
          <p:spPr bwMode="auto">
            <a:xfrm>
              <a:off x="4320" y="3408"/>
              <a:ext cx="240" cy="192"/>
            </a:xfrm>
            <a:prstGeom prst="ellipse">
              <a:avLst/>
            </a:prstGeom>
            <a:solidFill>
              <a:schemeClr val="tx1"/>
            </a:solidFill>
            <a:ln w="9525">
              <a:solidFill>
                <a:schemeClr val="tx1"/>
              </a:solidFill>
              <a:round/>
            </a:ln>
            <a:effectLst/>
          </p:spPr>
          <p:txBody>
            <a:bodyPr wrap="none" anchor="ctr"/>
            <a:lstStyle/>
            <a:p>
              <a:endParaRPr lang="zh-CN" altLang="en-US"/>
            </a:p>
          </p:txBody>
        </p:sp>
        <p:sp>
          <p:nvSpPr>
            <p:cNvPr id="694287" name="Line 15"/>
            <p:cNvSpPr>
              <a:spLocks noChangeShapeType="1"/>
            </p:cNvSpPr>
            <p:nvPr/>
          </p:nvSpPr>
          <p:spPr bwMode="auto">
            <a:xfrm flipH="1">
              <a:off x="4176" y="2736"/>
              <a:ext cx="192" cy="240"/>
            </a:xfrm>
            <a:prstGeom prst="line">
              <a:avLst/>
            </a:prstGeom>
            <a:noFill/>
            <a:ln w="9525">
              <a:solidFill>
                <a:schemeClr val="tx1"/>
              </a:solidFill>
              <a:round/>
            </a:ln>
            <a:effectLst/>
          </p:spPr>
          <p:txBody>
            <a:bodyPr wrap="none"/>
            <a:lstStyle/>
            <a:p>
              <a:endParaRPr lang="zh-CN" altLang="en-US"/>
            </a:p>
          </p:txBody>
        </p:sp>
        <p:sp>
          <p:nvSpPr>
            <p:cNvPr id="694288" name="Line 16"/>
            <p:cNvSpPr>
              <a:spLocks noChangeShapeType="1"/>
            </p:cNvSpPr>
            <p:nvPr/>
          </p:nvSpPr>
          <p:spPr bwMode="auto">
            <a:xfrm>
              <a:off x="4464" y="2784"/>
              <a:ext cx="0" cy="192"/>
            </a:xfrm>
            <a:prstGeom prst="line">
              <a:avLst/>
            </a:prstGeom>
            <a:noFill/>
            <a:ln w="9525">
              <a:solidFill>
                <a:schemeClr val="tx1"/>
              </a:solidFill>
              <a:round/>
            </a:ln>
            <a:effectLst/>
          </p:spPr>
          <p:txBody>
            <a:bodyPr wrap="none"/>
            <a:lstStyle/>
            <a:p>
              <a:endParaRPr lang="zh-CN" altLang="en-US"/>
            </a:p>
          </p:txBody>
        </p:sp>
        <p:sp>
          <p:nvSpPr>
            <p:cNvPr id="694289" name="Line 17"/>
            <p:cNvSpPr>
              <a:spLocks noChangeShapeType="1"/>
            </p:cNvSpPr>
            <p:nvPr/>
          </p:nvSpPr>
          <p:spPr bwMode="auto">
            <a:xfrm>
              <a:off x="4560" y="2736"/>
              <a:ext cx="144" cy="240"/>
            </a:xfrm>
            <a:prstGeom prst="line">
              <a:avLst/>
            </a:prstGeom>
            <a:noFill/>
            <a:ln w="9525">
              <a:solidFill>
                <a:schemeClr val="tx1"/>
              </a:solidFill>
              <a:round/>
            </a:ln>
            <a:effectLst/>
          </p:spPr>
          <p:txBody>
            <a:bodyPr wrap="none"/>
            <a:lstStyle/>
            <a:p>
              <a:endParaRPr lang="zh-CN" altLang="en-US"/>
            </a:p>
          </p:txBody>
        </p:sp>
        <p:sp>
          <p:nvSpPr>
            <p:cNvPr id="694290" name="Line 18"/>
            <p:cNvSpPr>
              <a:spLocks noChangeShapeType="1"/>
            </p:cNvSpPr>
            <p:nvPr/>
          </p:nvSpPr>
          <p:spPr bwMode="auto">
            <a:xfrm>
              <a:off x="4128" y="3168"/>
              <a:ext cx="240" cy="240"/>
            </a:xfrm>
            <a:prstGeom prst="line">
              <a:avLst/>
            </a:prstGeom>
            <a:noFill/>
            <a:ln w="9525">
              <a:solidFill>
                <a:schemeClr val="tx1"/>
              </a:solidFill>
              <a:round/>
            </a:ln>
            <a:effectLst/>
          </p:spPr>
          <p:txBody>
            <a:bodyPr wrap="none"/>
            <a:lstStyle/>
            <a:p>
              <a:endParaRPr lang="zh-CN" altLang="en-US"/>
            </a:p>
          </p:txBody>
        </p:sp>
        <p:sp>
          <p:nvSpPr>
            <p:cNvPr id="694291" name="Line 19"/>
            <p:cNvSpPr>
              <a:spLocks noChangeShapeType="1"/>
            </p:cNvSpPr>
            <p:nvPr/>
          </p:nvSpPr>
          <p:spPr bwMode="auto">
            <a:xfrm>
              <a:off x="4416" y="3168"/>
              <a:ext cx="0" cy="240"/>
            </a:xfrm>
            <a:prstGeom prst="line">
              <a:avLst/>
            </a:prstGeom>
            <a:noFill/>
            <a:ln w="9525">
              <a:solidFill>
                <a:schemeClr val="tx1"/>
              </a:solidFill>
              <a:round/>
            </a:ln>
            <a:effectLst/>
          </p:spPr>
          <p:txBody>
            <a:bodyPr wrap="none"/>
            <a:lstStyle/>
            <a:p>
              <a:endParaRPr lang="zh-CN" altLang="en-US"/>
            </a:p>
          </p:txBody>
        </p:sp>
        <p:sp>
          <p:nvSpPr>
            <p:cNvPr id="694292" name="Line 20"/>
            <p:cNvSpPr>
              <a:spLocks noChangeShapeType="1"/>
            </p:cNvSpPr>
            <p:nvPr/>
          </p:nvSpPr>
          <p:spPr bwMode="auto">
            <a:xfrm flipH="1">
              <a:off x="4464" y="3168"/>
              <a:ext cx="240" cy="240"/>
            </a:xfrm>
            <a:prstGeom prst="line">
              <a:avLst/>
            </a:prstGeom>
            <a:noFill/>
            <a:ln w="9525">
              <a:solidFill>
                <a:schemeClr val="tx1"/>
              </a:solidFill>
              <a:round/>
            </a:ln>
            <a:effectLst/>
          </p:spPr>
          <p:txBody>
            <a:bodyPr wrap="none"/>
            <a:lstStyle/>
            <a:p>
              <a:endParaRPr lang="zh-CN" altLang="en-US"/>
            </a:p>
          </p:txBody>
        </p:sp>
      </p:gr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grpId="0" nodeType="afterEffect">
                                  <p:stCondLst>
                                    <p:cond delay="0"/>
                                  </p:stCondLst>
                                  <p:childTnLst>
                                    <p:set>
                                      <p:cBhvr>
                                        <p:cTn id="6" dur="1" fill="hold">
                                          <p:stCondLst>
                                            <p:cond delay="0"/>
                                          </p:stCondLst>
                                        </p:cTn>
                                        <p:tgtEl>
                                          <p:spTgt spid="694274">
                                            <p:txEl>
                                              <p:pRg st="0" end="0"/>
                                            </p:txEl>
                                          </p:spTgt>
                                        </p:tgtEl>
                                        <p:attrNameLst>
                                          <p:attrName>style.visibility</p:attrName>
                                        </p:attrNameLst>
                                      </p:cBhvr>
                                      <p:to>
                                        <p:strVal val="visible"/>
                                      </p:to>
                                    </p:set>
                                    <p:animEffect transition="in" filter="box(in)">
                                      <p:cBhvr>
                                        <p:cTn id="7" dur="500"/>
                                        <p:tgtEl>
                                          <p:spTgt spid="694274">
                                            <p:txEl>
                                              <p:pRg st="0" end="0"/>
                                            </p:txEl>
                                          </p:spTgt>
                                        </p:tgtEl>
                                      </p:cBhvr>
                                    </p:animEffect>
                                  </p:childTnLst>
                                </p:cTn>
                              </p:par>
                            </p:childTnLst>
                          </p:cTn>
                        </p:par>
                        <p:par>
                          <p:cTn id="8" fill="hold">
                            <p:stCondLst>
                              <p:cond delay="500"/>
                            </p:stCondLst>
                            <p:childTnLst>
                              <p:par>
                                <p:cTn id="9" presetID="4" presetClass="entr" presetSubtype="16" fill="hold" grpId="0" nodeType="afterEffect">
                                  <p:stCondLst>
                                    <p:cond delay="0"/>
                                  </p:stCondLst>
                                  <p:childTnLst>
                                    <p:set>
                                      <p:cBhvr>
                                        <p:cTn id="10" dur="1" fill="hold">
                                          <p:stCondLst>
                                            <p:cond delay="0"/>
                                          </p:stCondLst>
                                        </p:cTn>
                                        <p:tgtEl>
                                          <p:spTgt spid="694274">
                                            <p:txEl>
                                              <p:pRg st="1" end="1"/>
                                            </p:txEl>
                                          </p:spTgt>
                                        </p:tgtEl>
                                        <p:attrNameLst>
                                          <p:attrName>style.visibility</p:attrName>
                                        </p:attrNameLst>
                                      </p:cBhvr>
                                      <p:to>
                                        <p:strVal val="visible"/>
                                      </p:to>
                                    </p:set>
                                    <p:animEffect transition="in" filter="box(in)">
                                      <p:cBhvr>
                                        <p:cTn id="11" dur="500"/>
                                        <p:tgtEl>
                                          <p:spTgt spid="694274">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4" presetClass="entr" presetSubtype="32" fill="hold" grpId="0" nodeType="clickEffect">
                                  <p:stCondLst>
                                    <p:cond delay="0"/>
                                  </p:stCondLst>
                                  <p:childTnLst>
                                    <p:set>
                                      <p:cBhvr>
                                        <p:cTn id="15" dur="1" fill="hold">
                                          <p:stCondLst>
                                            <p:cond delay="0"/>
                                          </p:stCondLst>
                                        </p:cTn>
                                        <p:tgtEl>
                                          <p:spTgt spid="694275">
                                            <p:txEl>
                                              <p:pRg st="0" end="0"/>
                                            </p:txEl>
                                          </p:spTgt>
                                        </p:tgtEl>
                                        <p:attrNameLst>
                                          <p:attrName>style.visibility</p:attrName>
                                        </p:attrNameLst>
                                      </p:cBhvr>
                                      <p:to>
                                        <p:strVal val="visible"/>
                                      </p:to>
                                    </p:set>
                                    <p:animEffect transition="in" filter="box(out)">
                                      <p:cBhvr>
                                        <p:cTn id="16" dur="500"/>
                                        <p:tgtEl>
                                          <p:spTgt spid="694275">
                                            <p:txEl>
                                              <p:pRg st="0" end="0"/>
                                            </p:txEl>
                                          </p:spTgt>
                                        </p:tgtEl>
                                      </p:cBhvr>
                                    </p:animEffect>
                                  </p:childTnLst>
                                  <p:subTnLst>
                                    <p:audio>
                                      <p:cMediaNode>
                                        <p:cTn display="0" masterRel="sameClick">
                                          <p:stCondLst>
                                            <p:cond evt="begin" delay="0">
                                              <p:tn val="14"/>
                                            </p:cond>
                                          </p:stCondLst>
                                          <p:endCondLst>
                                            <p:cond evt="onStopAudio" delay="0">
                                              <p:tgtEl>
                                                <p:sldTgt/>
                                              </p:tgtEl>
                                            </p:cond>
                                          </p:endCondLst>
                                        </p:cTn>
                                        <p:tgtEl>
                                          <p:sndTgt r:embed="rId1" name="CAMERA.WAV"/>
                                        </p:tgtEl>
                                      </p:cMediaNode>
                                    </p:audio>
                                  </p:subTnLst>
                                </p:cTn>
                              </p:par>
                            </p:childTnLst>
                          </p:cTn>
                        </p:par>
                      </p:childTnLst>
                    </p:cTn>
                  </p:par>
                  <p:par>
                    <p:cTn id="17" fill="hold">
                      <p:stCondLst>
                        <p:cond delay="indefinite"/>
                      </p:stCondLst>
                      <p:childTnLst>
                        <p:par>
                          <p:cTn id="18" fill="hold">
                            <p:stCondLst>
                              <p:cond delay="0"/>
                            </p:stCondLst>
                            <p:childTnLst>
                              <p:par>
                                <p:cTn id="19" presetID="4" presetClass="entr" presetSubtype="32" fill="hold" grpId="0" nodeType="clickEffect">
                                  <p:stCondLst>
                                    <p:cond delay="0"/>
                                  </p:stCondLst>
                                  <p:childTnLst>
                                    <p:set>
                                      <p:cBhvr>
                                        <p:cTn id="20" dur="1" fill="hold">
                                          <p:stCondLst>
                                            <p:cond delay="0"/>
                                          </p:stCondLst>
                                        </p:cTn>
                                        <p:tgtEl>
                                          <p:spTgt spid="694275">
                                            <p:txEl>
                                              <p:pRg st="1" end="1"/>
                                            </p:txEl>
                                          </p:spTgt>
                                        </p:tgtEl>
                                        <p:attrNameLst>
                                          <p:attrName>style.visibility</p:attrName>
                                        </p:attrNameLst>
                                      </p:cBhvr>
                                      <p:to>
                                        <p:strVal val="visible"/>
                                      </p:to>
                                    </p:set>
                                    <p:animEffect transition="in" filter="box(out)">
                                      <p:cBhvr>
                                        <p:cTn id="21" dur="500"/>
                                        <p:tgtEl>
                                          <p:spTgt spid="694275">
                                            <p:txEl>
                                              <p:pRg st="1" end="1"/>
                                            </p:txEl>
                                          </p:spTgt>
                                        </p:tgtEl>
                                      </p:cBhvr>
                                    </p:animEffect>
                                  </p:childTnLst>
                                  <p:subTnLst>
                                    <p:audio>
                                      <p:cMediaNode>
                                        <p:cTn display="0" masterRel="sameClick">
                                          <p:stCondLst>
                                            <p:cond evt="begin" delay="0">
                                              <p:tn val="19"/>
                                            </p:cond>
                                          </p:stCondLst>
                                          <p:endCondLst>
                                            <p:cond evt="onStopAudio" delay="0">
                                              <p:tgtEl>
                                                <p:sldTgt/>
                                              </p:tgtEl>
                                            </p:cond>
                                          </p:endCondLst>
                                        </p:cTn>
                                        <p:tgtEl>
                                          <p:sndTgt r:embed="rId1" name="CAMERA.WAV"/>
                                        </p:tgtEl>
                                      </p:cMediaNode>
                                    </p:audio>
                                  </p:subTnLst>
                                </p:cTn>
                              </p:par>
                            </p:childTnLst>
                          </p:cTn>
                        </p:par>
                      </p:childTnLst>
                    </p:cTn>
                  </p:par>
                  <p:par>
                    <p:cTn id="22" fill="hold">
                      <p:stCondLst>
                        <p:cond delay="indefinite"/>
                      </p:stCondLst>
                      <p:childTnLst>
                        <p:par>
                          <p:cTn id="23" fill="hold">
                            <p:stCondLst>
                              <p:cond delay="0"/>
                            </p:stCondLst>
                            <p:childTnLst>
                              <p:par>
                                <p:cTn id="24" presetID="4" presetClass="entr" presetSubtype="32" fill="hold" grpId="0" nodeType="clickEffect">
                                  <p:stCondLst>
                                    <p:cond delay="0"/>
                                  </p:stCondLst>
                                  <p:childTnLst>
                                    <p:set>
                                      <p:cBhvr>
                                        <p:cTn id="25" dur="1" fill="hold">
                                          <p:stCondLst>
                                            <p:cond delay="0"/>
                                          </p:stCondLst>
                                        </p:cTn>
                                        <p:tgtEl>
                                          <p:spTgt spid="694275">
                                            <p:txEl>
                                              <p:pRg st="2" end="2"/>
                                            </p:txEl>
                                          </p:spTgt>
                                        </p:tgtEl>
                                        <p:attrNameLst>
                                          <p:attrName>style.visibility</p:attrName>
                                        </p:attrNameLst>
                                      </p:cBhvr>
                                      <p:to>
                                        <p:strVal val="visible"/>
                                      </p:to>
                                    </p:set>
                                    <p:animEffect transition="in" filter="box(out)">
                                      <p:cBhvr>
                                        <p:cTn id="26" dur="500"/>
                                        <p:tgtEl>
                                          <p:spTgt spid="694275">
                                            <p:txEl>
                                              <p:pRg st="2" end="2"/>
                                            </p:txEl>
                                          </p:spTgt>
                                        </p:tgtEl>
                                      </p:cBhvr>
                                    </p:animEffect>
                                  </p:childTnLst>
                                  <p:subTnLst>
                                    <p:audio>
                                      <p:cMediaNode>
                                        <p:cTn display="0" masterRel="sameClick">
                                          <p:stCondLst>
                                            <p:cond evt="begin" delay="0">
                                              <p:tn val="24"/>
                                            </p:cond>
                                          </p:stCondLst>
                                          <p:endCondLst>
                                            <p:cond evt="onStopAudio" delay="0">
                                              <p:tgtEl>
                                                <p:sldTgt/>
                                              </p:tgtEl>
                                            </p:cond>
                                          </p:endCondLst>
                                        </p:cTn>
                                        <p:tgtEl>
                                          <p:sndTgt r:embed="rId1" name="CAMERA.WAV"/>
                                        </p:tgtEl>
                                      </p:cMediaNode>
                                    </p:audio>
                                  </p:subTnLst>
                                </p:cTn>
                              </p:par>
                            </p:childTnLst>
                          </p:cTn>
                        </p:par>
                      </p:childTnLst>
                    </p:cTn>
                  </p:par>
                  <p:par>
                    <p:cTn id="27" fill="hold">
                      <p:stCondLst>
                        <p:cond delay="indefinite"/>
                      </p:stCondLst>
                      <p:childTnLst>
                        <p:par>
                          <p:cTn id="28" fill="hold">
                            <p:stCondLst>
                              <p:cond delay="0"/>
                            </p:stCondLst>
                            <p:childTnLst>
                              <p:par>
                                <p:cTn id="29" presetID="4" presetClass="entr" presetSubtype="32" fill="hold" grpId="0" nodeType="clickEffect">
                                  <p:stCondLst>
                                    <p:cond delay="0"/>
                                  </p:stCondLst>
                                  <p:childTnLst>
                                    <p:set>
                                      <p:cBhvr>
                                        <p:cTn id="30" dur="1" fill="hold">
                                          <p:stCondLst>
                                            <p:cond delay="0"/>
                                          </p:stCondLst>
                                        </p:cTn>
                                        <p:tgtEl>
                                          <p:spTgt spid="694275">
                                            <p:txEl>
                                              <p:pRg st="3" end="3"/>
                                            </p:txEl>
                                          </p:spTgt>
                                        </p:tgtEl>
                                        <p:attrNameLst>
                                          <p:attrName>style.visibility</p:attrName>
                                        </p:attrNameLst>
                                      </p:cBhvr>
                                      <p:to>
                                        <p:strVal val="visible"/>
                                      </p:to>
                                    </p:set>
                                    <p:animEffect transition="in" filter="box(out)">
                                      <p:cBhvr>
                                        <p:cTn id="31" dur="500"/>
                                        <p:tgtEl>
                                          <p:spTgt spid="694275">
                                            <p:txEl>
                                              <p:pRg st="3" end="3"/>
                                            </p:txEl>
                                          </p:spTgt>
                                        </p:tgtEl>
                                      </p:cBhvr>
                                    </p:animEffect>
                                  </p:childTnLst>
                                  <p:subTnLst>
                                    <p:audio>
                                      <p:cMediaNode>
                                        <p:cTn display="0" masterRel="sameClick">
                                          <p:stCondLst>
                                            <p:cond evt="begin" delay="0">
                                              <p:tn val="29"/>
                                            </p:cond>
                                          </p:stCondLst>
                                          <p:endCondLst>
                                            <p:cond evt="onStopAudio" delay="0">
                                              <p:tgtEl>
                                                <p:sldTgt/>
                                              </p:tgtEl>
                                            </p:cond>
                                          </p:endCondLst>
                                        </p:cTn>
                                        <p:tgtEl>
                                          <p:sndTgt r:embed="rId1" name="CAMERA.WAV"/>
                                        </p:tgtEl>
                                      </p:cMediaNode>
                                    </p:audio>
                                  </p:subTnLst>
                                </p:cTn>
                              </p:par>
                            </p:childTnLst>
                          </p:cTn>
                        </p:par>
                      </p:childTnLst>
                    </p:cTn>
                  </p:par>
                  <p:par>
                    <p:cTn id="32" fill="hold">
                      <p:stCondLst>
                        <p:cond delay="indefinite"/>
                      </p:stCondLst>
                      <p:childTnLst>
                        <p:par>
                          <p:cTn id="33" fill="hold">
                            <p:stCondLst>
                              <p:cond delay="0"/>
                            </p:stCondLst>
                            <p:childTnLst>
                              <p:par>
                                <p:cTn id="34" presetID="2" presetClass="entr" presetSubtype="4" fill="hold" nodeType="clickEffect">
                                  <p:stCondLst>
                                    <p:cond delay="0"/>
                                  </p:stCondLst>
                                  <p:childTnLst>
                                    <p:set>
                                      <p:cBhvr>
                                        <p:cTn id="35" dur="1" fill="hold">
                                          <p:stCondLst>
                                            <p:cond delay="0"/>
                                          </p:stCondLst>
                                        </p:cTn>
                                        <p:tgtEl>
                                          <p:spTgt spid="694276"/>
                                        </p:tgtEl>
                                        <p:attrNameLst>
                                          <p:attrName>style.visibility</p:attrName>
                                        </p:attrNameLst>
                                      </p:cBhvr>
                                      <p:to>
                                        <p:strVal val="visible"/>
                                      </p:to>
                                    </p:set>
                                    <p:anim calcmode="lin" valueType="num">
                                      <p:cBhvr additive="base">
                                        <p:cTn id="36" dur="500" fill="hold"/>
                                        <p:tgtEl>
                                          <p:spTgt spid="694276"/>
                                        </p:tgtEl>
                                        <p:attrNameLst>
                                          <p:attrName>ppt_x</p:attrName>
                                        </p:attrNameLst>
                                      </p:cBhvr>
                                      <p:tavLst>
                                        <p:tav tm="0">
                                          <p:val>
                                            <p:strVal val="#ppt_x"/>
                                          </p:val>
                                        </p:tav>
                                        <p:tav tm="100000">
                                          <p:val>
                                            <p:strVal val="#ppt_x"/>
                                          </p:val>
                                        </p:tav>
                                      </p:tavLst>
                                    </p:anim>
                                    <p:anim calcmode="lin" valueType="num">
                                      <p:cBhvr additive="base">
                                        <p:cTn id="37" dur="500" fill="hold"/>
                                        <p:tgtEl>
                                          <p:spTgt spid="69427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4274" grpId="0" advAuto="0" autoUpdateAnimBg="0" build="p"/>
      <p:bldP spid="694275" grpId="0" autoUpdateAnimBg="0" build="p"/>
    </p:bldLst>
  </p:timing>
</p:sld>
</file>

<file path=ppt/slides/slide6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8" name="日期占位符 3"/>
          <p:cNvSpPr>
            <a:spLocks noGrp="1"/>
          </p:cNvSpPr>
          <p:nvPr>
            <p:ph type="dt" sz="half" idx="10"/>
          </p:nvPr>
        </p:nvSpPr>
        <p:spPr/>
        <p:txBody>
          <a:bodyPr/>
          <a:lstStyle/>
          <a:p>
            <a:fld id="{272A5757-5665-4D62-AC4A-D1179BC92150}" type="datetime1">
              <a:rPr lang="zh-CN" altLang="en-US">
                <a:latin typeface="+mn-ea"/>
                <a:ea typeface="+mn-ea"/>
              </a:rPr>
            </a:fld>
            <a:endParaRPr lang="en-US" altLang="zh-CN">
              <a:latin typeface="+mn-ea"/>
              <a:ea typeface="+mn-ea"/>
            </a:endParaRPr>
          </a:p>
        </p:txBody>
      </p:sp>
      <p:sp>
        <p:nvSpPr>
          <p:cNvPr id="40" name="灯片编号占位符 5"/>
          <p:cNvSpPr>
            <a:spLocks noGrp="1"/>
          </p:cNvSpPr>
          <p:nvPr>
            <p:ph type="sldNum" sz="quarter" idx="12"/>
          </p:nvPr>
        </p:nvSpPr>
        <p:spPr/>
        <p:txBody>
          <a:bodyPr/>
          <a:lstStyle/>
          <a:p>
            <a:fld id="{6E39B029-1F4D-4D59-8A1C-862645A2AD8D}" type="slidenum">
              <a:rPr lang="en-US" altLang="zh-CN">
                <a:latin typeface="+mn-ea"/>
                <a:ea typeface="+mn-ea"/>
              </a:rPr>
            </a:fld>
            <a:endParaRPr lang="en-US" altLang="zh-CN">
              <a:latin typeface="+mn-ea"/>
              <a:ea typeface="+mn-ea"/>
            </a:endParaRPr>
          </a:p>
        </p:txBody>
      </p:sp>
      <p:sp>
        <p:nvSpPr>
          <p:cNvPr id="696322" name="Rectangle 2"/>
          <p:cNvSpPr>
            <a:spLocks noGrp="1" noChangeArrowheads="1"/>
          </p:cNvSpPr>
          <p:nvPr>
            <p:ph type="body" idx="1"/>
          </p:nvPr>
        </p:nvSpPr>
        <p:spPr>
          <a:xfrm>
            <a:off x="0" y="0"/>
            <a:ext cx="9144000" cy="6858000"/>
          </a:xfrm>
          <a:solidFill>
            <a:srgbClr val="0000FF"/>
          </a:solidFill>
        </p:spPr>
        <p:txBody>
          <a:bodyPr/>
          <a:lstStyle/>
          <a:p>
            <a:pPr>
              <a:buFontTx/>
              <a:buNone/>
            </a:pPr>
            <a:r>
              <a:rPr lang="zh-CN" altLang="en-US" sz="3600" b="0" dirty="0">
                <a:solidFill>
                  <a:srgbClr val="FFFFFF"/>
                </a:solidFill>
                <a:latin typeface="+mn-ea"/>
              </a:rPr>
              <a:t>四、控制域与作用域的关系</a:t>
            </a:r>
            <a:endParaRPr lang="zh-CN" altLang="en-US" sz="3600" b="0" dirty="0">
              <a:solidFill>
                <a:srgbClr val="FFFFFF"/>
              </a:solidFill>
              <a:latin typeface="+mn-ea"/>
            </a:endParaRPr>
          </a:p>
          <a:p>
            <a:pPr>
              <a:buFontTx/>
              <a:buNone/>
            </a:pPr>
            <a:endParaRPr lang="en-US" altLang="zh-CN" sz="3600" b="0" dirty="0">
              <a:solidFill>
                <a:srgbClr val="FFFFFF"/>
              </a:solidFill>
              <a:latin typeface="+mn-ea"/>
            </a:endParaRPr>
          </a:p>
        </p:txBody>
      </p:sp>
      <p:sp>
        <p:nvSpPr>
          <p:cNvPr id="696323" name="Text Box 3"/>
          <p:cNvSpPr txBox="1">
            <a:spLocks noChangeArrowheads="1"/>
          </p:cNvSpPr>
          <p:nvPr/>
        </p:nvSpPr>
        <p:spPr bwMode="auto">
          <a:xfrm>
            <a:off x="533400" y="838200"/>
            <a:ext cx="8090676" cy="1692771"/>
          </a:xfrm>
          <a:prstGeom prst="rect">
            <a:avLst/>
          </a:prstGeom>
          <a:noFill/>
          <a:ln w="9525">
            <a:noFill/>
            <a:miter lim="800000"/>
          </a:ln>
          <a:effectLst/>
        </p:spPr>
        <p:txBody>
          <a:bodyPr wrap="none">
            <a:spAutoFit/>
          </a:bodyPr>
          <a:lstStyle/>
          <a:p>
            <a:r>
              <a:rPr kumimoji="1" lang="en-US" altLang="zh-CN" sz="3600" b="1" dirty="0">
                <a:latin typeface="+mn-ea"/>
                <a:ea typeface="+mn-ea"/>
              </a:rPr>
              <a:t>1. </a:t>
            </a:r>
            <a:r>
              <a:rPr kumimoji="1" lang="zh-CN" altLang="en-US" sz="3600" b="1" dirty="0">
                <a:solidFill>
                  <a:srgbClr val="FFFFFF"/>
                </a:solidFill>
                <a:latin typeface="+mn-ea"/>
                <a:ea typeface="+mn-ea"/>
              </a:rPr>
              <a:t>控制域：</a:t>
            </a:r>
            <a:r>
              <a:rPr kumimoji="1" lang="zh-CN" altLang="en-US" sz="3200" b="1" dirty="0">
                <a:latin typeface="+mn-ea"/>
                <a:ea typeface="+mn-ea"/>
              </a:rPr>
              <a:t>模块</a:t>
            </a:r>
            <a:r>
              <a:rPr kumimoji="1" lang="zh-CN" altLang="en-US" sz="3200" b="1" dirty="0" smtClean="0">
                <a:latin typeface="+mn-ea"/>
                <a:ea typeface="+mn-ea"/>
              </a:rPr>
              <a:t>本身及其下属</a:t>
            </a:r>
            <a:r>
              <a:rPr kumimoji="1" lang="zh-CN" altLang="en-US" sz="3200" b="1" dirty="0">
                <a:latin typeface="+mn-ea"/>
                <a:ea typeface="+mn-ea"/>
              </a:rPr>
              <a:t>模块均属于</a:t>
            </a:r>
            <a:endParaRPr kumimoji="1" lang="zh-CN" altLang="en-US" sz="3200" b="1" dirty="0">
              <a:latin typeface="+mn-ea"/>
              <a:ea typeface="+mn-ea"/>
            </a:endParaRPr>
          </a:p>
          <a:p>
            <a:r>
              <a:rPr kumimoji="1" lang="zh-CN" altLang="en-US" sz="3200" b="1" dirty="0" smtClean="0">
                <a:latin typeface="+mn-ea"/>
                <a:ea typeface="+mn-ea"/>
              </a:rPr>
              <a:t>            该</a:t>
            </a:r>
            <a:r>
              <a:rPr kumimoji="1" lang="zh-CN" altLang="en-US" sz="3200" b="1" dirty="0">
                <a:latin typeface="+mn-ea"/>
                <a:ea typeface="+mn-ea"/>
              </a:rPr>
              <a:t>模块的控制域</a:t>
            </a:r>
            <a:endParaRPr kumimoji="1" lang="zh-CN" altLang="en-US" sz="3600" b="1" dirty="0">
              <a:solidFill>
                <a:srgbClr val="FF3300"/>
              </a:solidFill>
              <a:latin typeface="+mn-ea"/>
              <a:ea typeface="+mn-ea"/>
            </a:endParaRPr>
          </a:p>
          <a:p>
            <a:r>
              <a:rPr kumimoji="1" lang="zh-CN" altLang="en-US" sz="3600" b="1" dirty="0">
                <a:solidFill>
                  <a:srgbClr val="FFFFFF"/>
                </a:solidFill>
                <a:latin typeface="+mn-ea"/>
                <a:ea typeface="+mn-ea"/>
              </a:rPr>
              <a:t>  </a:t>
            </a:r>
            <a:endParaRPr kumimoji="1" lang="zh-CN" altLang="en-US" sz="3600" b="1" dirty="0">
              <a:solidFill>
                <a:srgbClr val="FFFFFF"/>
              </a:solidFill>
              <a:latin typeface="+mn-ea"/>
              <a:ea typeface="+mn-ea"/>
            </a:endParaRPr>
          </a:p>
        </p:txBody>
      </p:sp>
      <p:grpSp>
        <p:nvGrpSpPr>
          <p:cNvPr id="696324" name="Group 4"/>
          <p:cNvGrpSpPr/>
          <p:nvPr/>
        </p:nvGrpSpPr>
        <p:grpSpPr bwMode="auto">
          <a:xfrm>
            <a:off x="914400" y="1981200"/>
            <a:ext cx="6553200" cy="3048000"/>
            <a:chOff x="1344" y="912"/>
            <a:chExt cx="4272" cy="2400"/>
          </a:xfrm>
        </p:grpSpPr>
        <p:sp>
          <p:nvSpPr>
            <p:cNvPr id="696325" name="Rectangle 5"/>
            <p:cNvSpPr>
              <a:spLocks noChangeArrowheads="1"/>
            </p:cNvSpPr>
            <p:nvPr/>
          </p:nvSpPr>
          <p:spPr bwMode="auto">
            <a:xfrm>
              <a:off x="4512" y="1536"/>
              <a:ext cx="768" cy="288"/>
            </a:xfrm>
            <a:prstGeom prst="rect">
              <a:avLst/>
            </a:prstGeom>
            <a:solidFill>
              <a:schemeClr val="accent1"/>
            </a:solidFill>
            <a:ln w="9525">
              <a:solidFill>
                <a:schemeClr val="tx1"/>
              </a:solidFill>
              <a:miter lim="800000"/>
            </a:ln>
            <a:effectLst/>
          </p:spPr>
          <p:txBody>
            <a:bodyPr wrap="none" anchor="ctr"/>
            <a:lstStyle/>
            <a:p>
              <a:endParaRPr lang="zh-CN" altLang="en-US">
                <a:latin typeface="+mn-ea"/>
                <a:ea typeface="+mn-ea"/>
              </a:endParaRPr>
            </a:p>
          </p:txBody>
        </p:sp>
        <p:sp>
          <p:nvSpPr>
            <p:cNvPr id="696326" name="Rectangle 6"/>
            <p:cNvSpPr>
              <a:spLocks noChangeArrowheads="1"/>
            </p:cNvSpPr>
            <p:nvPr/>
          </p:nvSpPr>
          <p:spPr bwMode="auto">
            <a:xfrm>
              <a:off x="3264" y="912"/>
              <a:ext cx="768" cy="288"/>
            </a:xfrm>
            <a:prstGeom prst="rect">
              <a:avLst/>
            </a:prstGeom>
            <a:solidFill>
              <a:schemeClr val="accent1"/>
            </a:solidFill>
            <a:ln w="9525">
              <a:solidFill>
                <a:schemeClr val="tx1"/>
              </a:solidFill>
              <a:miter lim="800000"/>
            </a:ln>
            <a:effectLst/>
          </p:spPr>
          <p:txBody>
            <a:bodyPr wrap="none" anchor="ctr"/>
            <a:lstStyle/>
            <a:p>
              <a:pPr algn="ctr"/>
              <a:r>
                <a:rPr kumimoji="1" lang="en-US" altLang="zh-CN" sz="2800" b="1">
                  <a:latin typeface="+mn-ea"/>
                  <a:ea typeface="+mn-ea"/>
                </a:rPr>
                <a:t>A</a:t>
              </a:r>
              <a:endParaRPr kumimoji="1" lang="en-US" altLang="zh-CN" sz="2800" b="1">
                <a:latin typeface="+mn-ea"/>
                <a:ea typeface="+mn-ea"/>
              </a:endParaRPr>
            </a:p>
          </p:txBody>
        </p:sp>
        <p:sp>
          <p:nvSpPr>
            <p:cNvPr id="696327" name="Rectangle 7"/>
            <p:cNvSpPr>
              <a:spLocks noChangeArrowheads="1"/>
            </p:cNvSpPr>
            <p:nvPr/>
          </p:nvSpPr>
          <p:spPr bwMode="auto">
            <a:xfrm>
              <a:off x="3264" y="1536"/>
              <a:ext cx="768" cy="288"/>
            </a:xfrm>
            <a:prstGeom prst="rect">
              <a:avLst/>
            </a:prstGeom>
            <a:solidFill>
              <a:schemeClr val="accent1"/>
            </a:solidFill>
            <a:ln w="9525">
              <a:solidFill>
                <a:schemeClr val="tx1"/>
              </a:solidFill>
              <a:miter lim="800000"/>
            </a:ln>
            <a:effectLst/>
          </p:spPr>
          <p:txBody>
            <a:bodyPr wrap="none" anchor="ctr"/>
            <a:lstStyle/>
            <a:p>
              <a:endParaRPr lang="zh-CN" altLang="en-US">
                <a:latin typeface="+mn-ea"/>
                <a:ea typeface="+mn-ea"/>
              </a:endParaRPr>
            </a:p>
          </p:txBody>
        </p:sp>
        <p:sp>
          <p:nvSpPr>
            <p:cNvPr id="696328" name="Rectangle 8"/>
            <p:cNvSpPr>
              <a:spLocks noChangeArrowheads="1"/>
            </p:cNvSpPr>
            <p:nvPr/>
          </p:nvSpPr>
          <p:spPr bwMode="auto">
            <a:xfrm>
              <a:off x="1920" y="1536"/>
              <a:ext cx="768" cy="288"/>
            </a:xfrm>
            <a:prstGeom prst="rect">
              <a:avLst/>
            </a:prstGeom>
            <a:solidFill>
              <a:schemeClr val="accent1"/>
            </a:solidFill>
            <a:ln w="9525">
              <a:solidFill>
                <a:schemeClr val="tx1"/>
              </a:solidFill>
              <a:miter lim="800000"/>
            </a:ln>
            <a:effectLst/>
          </p:spPr>
          <p:txBody>
            <a:bodyPr wrap="none" anchor="ctr"/>
            <a:lstStyle/>
            <a:p>
              <a:pPr algn="ctr"/>
              <a:r>
                <a:rPr kumimoji="1" lang="en-US" altLang="zh-CN" sz="2800" b="1">
                  <a:latin typeface="+mn-ea"/>
                  <a:ea typeface="+mn-ea"/>
                </a:rPr>
                <a:t>B</a:t>
              </a:r>
              <a:endParaRPr kumimoji="1" lang="en-US" altLang="zh-CN" sz="2800" b="1">
                <a:latin typeface="+mn-ea"/>
                <a:ea typeface="+mn-ea"/>
              </a:endParaRPr>
            </a:p>
          </p:txBody>
        </p:sp>
        <p:sp>
          <p:nvSpPr>
            <p:cNvPr id="696329" name="Rectangle 9"/>
            <p:cNvSpPr>
              <a:spLocks noChangeArrowheads="1"/>
            </p:cNvSpPr>
            <p:nvPr/>
          </p:nvSpPr>
          <p:spPr bwMode="auto">
            <a:xfrm>
              <a:off x="3600" y="2256"/>
              <a:ext cx="768" cy="288"/>
            </a:xfrm>
            <a:prstGeom prst="rect">
              <a:avLst/>
            </a:prstGeom>
            <a:solidFill>
              <a:schemeClr val="accent1"/>
            </a:solidFill>
            <a:ln w="9525">
              <a:solidFill>
                <a:schemeClr val="tx1"/>
              </a:solidFill>
              <a:miter lim="800000"/>
            </a:ln>
            <a:effectLst/>
          </p:spPr>
          <p:txBody>
            <a:bodyPr wrap="none" anchor="ctr"/>
            <a:lstStyle/>
            <a:p>
              <a:endParaRPr lang="zh-CN" altLang="en-US">
                <a:latin typeface="+mn-ea"/>
                <a:ea typeface="+mn-ea"/>
              </a:endParaRPr>
            </a:p>
          </p:txBody>
        </p:sp>
        <p:sp>
          <p:nvSpPr>
            <p:cNvPr id="696330" name="Rectangle 10"/>
            <p:cNvSpPr>
              <a:spLocks noChangeArrowheads="1"/>
            </p:cNvSpPr>
            <p:nvPr/>
          </p:nvSpPr>
          <p:spPr bwMode="auto">
            <a:xfrm>
              <a:off x="2448" y="2208"/>
              <a:ext cx="768" cy="288"/>
            </a:xfrm>
            <a:prstGeom prst="rect">
              <a:avLst/>
            </a:prstGeom>
            <a:solidFill>
              <a:schemeClr val="accent1"/>
            </a:solidFill>
            <a:ln w="9525">
              <a:solidFill>
                <a:schemeClr val="tx1"/>
              </a:solidFill>
              <a:miter lim="800000"/>
            </a:ln>
            <a:effectLst/>
          </p:spPr>
          <p:txBody>
            <a:bodyPr wrap="none" anchor="ctr"/>
            <a:lstStyle/>
            <a:p>
              <a:endParaRPr lang="zh-CN" altLang="en-US">
                <a:latin typeface="+mn-ea"/>
                <a:ea typeface="+mn-ea"/>
              </a:endParaRPr>
            </a:p>
          </p:txBody>
        </p:sp>
        <p:sp>
          <p:nvSpPr>
            <p:cNvPr id="696331" name="Rectangle 11"/>
            <p:cNvSpPr>
              <a:spLocks noChangeArrowheads="1"/>
            </p:cNvSpPr>
            <p:nvPr/>
          </p:nvSpPr>
          <p:spPr bwMode="auto">
            <a:xfrm>
              <a:off x="1344" y="2208"/>
              <a:ext cx="768" cy="288"/>
            </a:xfrm>
            <a:prstGeom prst="rect">
              <a:avLst/>
            </a:prstGeom>
            <a:solidFill>
              <a:schemeClr val="accent1"/>
            </a:solidFill>
            <a:ln w="9525">
              <a:solidFill>
                <a:schemeClr val="tx1"/>
              </a:solidFill>
              <a:miter lim="800000"/>
            </a:ln>
            <a:effectLst/>
          </p:spPr>
          <p:txBody>
            <a:bodyPr wrap="none" anchor="ctr"/>
            <a:lstStyle/>
            <a:p>
              <a:endParaRPr lang="zh-CN" altLang="en-US">
                <a:latin typeface="+mn-ea"/>
                <a:ea typeface="+mn-ea"/>
              </a:endParaRPr>
            </a:p>
          </p:txBody>
        </p:sp>
        <p:sp>
          <p:nvSpPr>
            <p:cNvPr id="696332" name="Rectangle 12"/>
            <p:cNvSpPr>
              <a:spLocks noChangeArrowheads="1"/>
            </p:cNvSpPr>
            <p:nvPr/>
          </p:nvSpPr>
          <p:spPr bwMode="auto">
            <a:xfrm>
              <a:off x="4848" y="2256"/>
              <a:ext cx="768" cy="288"/>
            </a:xfrm>
            <a:prstGeom prst="rect">
              <a:avLst/>
            </a:prstGeom>
            <a:solidFill>
              <a:schemeClr val="accent1"/>
            </a:solidFill>
            <a:ln w="9525">
              <a:solidFill>
                <a:schemeClr val="tx1"/>
              </a:solidFill>
              <a:miter lim="800000"/>
            </a:ln>
            <a:effectLst/>
          </p:spPr>
          <p:txBody>
            <a:bodyPr wrap="none" anchor="ctr"/>
            <a:lstStyle/>
            <a:p>
              <a:endParaRPr lang="zh-CN" altLang="en-US">
                <a:latin typeface="+mn-ea"/>
                <a:ea typeface="+mn-ea"/>
              </a:endParaRPr>
            </a:p>
          </p:txBody>
        </p:sp>
        <p:sp>
          <p:nvSpPr>
            <p:cNvPr id="696333" name="Rectangle 13"/>
            <p:cNvSpPr>
              <a:spLocks noChangeArrowheads="1"/>
            </p:cNvSpPr>
            <p:nvPr/>
          </p:nvSpPr>
          <p:spPr bwMode="auto">
            <a:xfrm>
              <a:off x="4416" y="3024"/>
              <a:ext cx="768" cy="288"/>
            </a:xfrm>
            <a:prstGeom prst="rect">
              <a:avLst/>
            </a:prstGeom>
            <a:solidFill>
              <a:schemeClr val="accent1"/>
            </a:solidFill>
            <a:ln w="9525">
              <a:solidFill>
                <a:schemeClr val="tx1"/>
              </a:solidFill>
              <a:miter lim="800000"/>
            </a:ln>
            <a:effectLst/>
          </p:spPr>
          <p:txBody>
            <a:bodyPr wrap="none" anchor="ctr"/>
            <a:lstStyle/>
            <a:p>
              <a:endParaRPr lang="zh-CN" altLang="en-US">
                <a:latin typeface="+mn-ea"/>
                <a:ea typeface="+mn-ea"/>
              </a:endParaRPr>
            </a:p>
          </p:txBody>
        </p:sp>
        <p:sp>
          <p:nvSpPr>
            <p:cNvPr id="696334" name="Rectangle 14"/>
            <p:cNvSpPr>
              <a:spLocks noChangeArrowheads="1"/>
            </p:cNvSpPr>
            <p:nvPr/>
          </p:nvSpPr>
          <p:spPr bwMode="auto">
            <a:xfrm>
              <a:off x="3120" y="3024"/>
              <a:ext cx="768" cy="288"/>
            </a:xfrm>
            <a:prstGeom prst="rect">
              <a:avLst/>
            </a:prstGeom>
            <a:solidFill>
              <a:schemeClr val="accent1"/>
            </a:solidFill>
            <a:ln w="9525">
              <a:solidFill>
                <a:schemeClr val="tx1"/>
              </a:solidFill>
              <a:miter lim="800000"/>
            </a:ln>
            <a:effectLst/>
          </p:spPr>
          <p:txBody>
            <a:bodyPr wrap="none" anchor="ctr"/>
            <a:lstStyle/>
            <a:p>
              <a:endParaRPr lang="zh-CN" altLang="en-US">
                <a:latin typeface="+mn-ea"/>
                <a:ea typeface="+mn-ea"/>
              </a:endParaRPr>
            </a:p>
          </p:txBody>
        </p:sp>
        <p:sp>
          <p:nvSpPr>
            <p:cNvPr id="696335" name="Rectangle 15"/>
            <p:cNvSpPr>
              <a:spLocks noChangeArrowheads="1"/>
            </p:cNvSpPr>
            <p:nvPr/>
          </p:nvSpPr>
          <p:spPr bwMode="auto">
            <a:xfrm>
              <a:off x="1872" y="3024"/>
              <a:ext cx="768" cy="288"/>
            </a:xfrm>
            <a:prstGeom prst="rect">
              <a:avLst/>
            </a:prstGeom>
            <a:solidFill>
              <a:schemeClr val="accent1"/>
            </a:solidFill>
            <a:ln w="9525">
              <a:solidFill>
                <a:schemeClr val="tx1"/>
              </a:solidFill>
              <a:miter lim="800000"/>
            </a:ln>
            <a:effectLst/>
          </p:spPr>
          <p:txBody>
            <a:bodyPr wrap="none" anchor="ctr"/>
            <a:lstStyle/>
            <a:p>
              <a:endParaRPr lang="zh-CN" altLang="en-US">
                <a:latin typeface="+mn-ea"/>
                <a:ea typeface="+mn-ea"/>
              </a:endParaRPr>
            </a:p>
          </p:txBody>
        </p:sp>
        <p:sp>
          <p:nvSpPr>
            <p:cNvPr id="696336" name="Line 16"/>
            <p:cNvSpPr>
              <a:spLocks noChangeShapeType="1"/>
            </p:cNvSpPr>
            <p:nvPr/>
          </p:nvSpPr>
          <p:spPr bwMode="auto">
            <a:xfrm>
              <a:off x="3648" y="1200"/>
              <a:ext cx="0" cy="336"/>
            </a:xfrm>
            <a:prstGeom prst="line">
              <a:avLst/>
            </a:prstGeom>
            <a:noFill/>
            <a:ln w="9525">
              <a:solidFill>
                <a:schemeClr val="tx1"/>
              </a:solidFill>
              <a:round/>
            </a:ln>
            <a:effectLst/>
          </p:spPr>
          <p:txBody>
            <a:bodyPr wrap="none" anchor="ctr"/>
            <a:lstStyle/>
            <a:p>
              <a:endParaRPr lang="zh-CN" altLang="en-US">
                <a:latin typeface="+mn-ea"/>
                <a:ea typeface="+mn-ea"/>
              </a:endParaRPr>
            </a:p>
          </p:txBody>
        </p:sp>
        <p:sp>
          <p:nvSpPr>
            <p:cNvPr id="696337" name="Line 17"/>
            <p:cNvSpPr>
              <a:spLocks noChangeShapeType="1"/>
            </p:cNvSpPr>
            <p:nvPr/>
          </p:nvSpPr>
          <p:spPr bwMode="auto">
            <a:xfrm flipH="1">
              <a:off x="2256" y="1200"/>
              <a:ext cx="1392" cy="336"/>
            </a:xfrm>
            <a:prstGeom prst="line">
              <a:avLst/>
            </a:prstGeom>
            <a:noFill/>
            <a:ln w="9525">
              <a:solidFill>
                <a:schemeClr val="tx1"/>
              </a:solidFill>
              <a:round/>
            </a:ln>
            <a:effectLst/>
          </p:spPr>
          <p:txBody>
            <a:bodyPr wrap="none" anchor="ctr"/>
            <a:lstStyle/>
            <a:p>
              <a:endParaRPr lang="zh-CN" altLang="en-US">
                <a:latin typeface="+mn-ea"/>
                <a:ea typeface="+mn-ea"/>
              </a:endParaRPr>
            </a:p>
          </p:txBody>
        </p:sp>
        <p:sp>
          <p:nvSpPr>
            <p:cNvPr id="696338" name="Line 18"/>
            <p:cNvSpPr>
              <a:spLocks noChangeShapeType="1"/>
            </p:cNvSpPr>
            <p:nvPr/>
          </p:nvSpPr>
          <p:spPr bwMode="auto">
            <a:xfrm>
              <a:off x="3648" y="1200"/>
              <a:ext cx="1248" cy="336"/>
            </a:xfrm>
            <a:prstGeom prst="line">
              <a:avLst/>
            </a:prstGeom>
            <a:noFill/>
            <a:ln w="9525">
              <a:solidFill>
                <a:schemeClr val="tx1"/>
              </a:solidFill>
              <a:round/>
            </a:ln>
            <a:effectLst/>
          </p:spPr>
          <p:txBody>
            <a:bodyPr wrap="none" anchor="ctr"/>
            <a:lstStyle/>
            <a:p>
              <a:endParaRPr lang="zh-CN" altLang="en-US">
                <a:latin typeface="+mn-ea"/>
                <a:ea typeface="+mn-ea"/>
              </a:endParaRPr>
            </a:p>
          </p:txBody>
        </p:sp>
        <p:sp>
          <p:nvSpPr>
            <p:cNvPr id="696339" name="Line 19"/>
            <p:cNvSpPr>
              <a:spLocks noChangeShapeType="1"/>
            </p:cNvSpPr>
            <p:nvPr/>
          </p:nvSpPr>
          <p:spPr bwMode="auto">
            <a:xfrm flipH="1">
              <a:off x="1632" y="1824"/>
              <a:ext cx="624" cy="384"/>
            </a:xfrm>
            <a:prstGeom prst="line">
              <a:avLst/>
            </a:prstGeom>
            <a:noFill/>
            <a:ln w="9525">
              <a:solidFill>
                <a:schemeClr val="tx1"/>
              </a:solidFill>
              <a:round/>
            </a:ln>
            <a:effectLst/>
          </p:spPr>
          <p:txBody>
            <a:bodyPr wrap="none" anchor="ctr"/>
            <a:lstStyle/>
            <a:p>
              <a:endParaRPr lang="zh-CN" altLang="en-US">
                <a:latin typeface="+mn-ea"/>
                <a:ea typeface="+mn-ea"/>
              </a:endParaRPr>
            </a:p>
          </p:txBody>
        </p:sp>
        <p:sp>
          <p:nvSpPr>
            <p:cNvPr id="696340" name="Line 20"/>
            <p:cNvSpPr>
              <a:spLocks noChangeShapeType="1"/>
            </p:cNvSpPr>
            <p:nvPr/>
          </p:nvSpPr>
          <p:spPr bwMode="auto">
            <a:xfrm>
              <a:off x="2256" y="1824"/>
              <a:ext cx="624" cy="384"/>
            </a:xfrm>
            <a:prstGeom prst="line">
              <a:avLst/>
            </a:prstGeom>
            <a:noFill/>
            <a:ln w="9525">
              <a:solidFill>
                <a:schemeClr val="tx1"/>
              </a:solidFill>
              <a:round/>
            </a:ln>
            <a:effectLst/>
          </p:spPr>
          <p:txBody>
            <a:bodyPr wrap="none" anchor="ctr"/>
            <a:lstStyle/>
            <a:p>
              <a:endParaRPr lang="zh-CN" altLang="en-US">
                <a:latin typeface="+mn-ea"/>
                <a:ea typeface="+mn-ea"/>
              </a:endParaRPr>
            </a:p>
          </p:txBody>
        </p:sp>
        <p:sp>
          <p:nvSpPr>
            <p:cNvPr id="696341" name="Line 21"/>
            <p:cNvSpPr>
              <a:spLocks noChangeShapeType="1"/>
            </p:cNvSpPr>
            <p:nvPr/>
          </p:nvSpPr>
          <p:spPr bwMode="auto">
            <a:xfrm>
              <a:off x="3648" y="1824"/>
              <a:ext cx="336" cy="432"/>
            </a:xfrm>
            <a:prstGeom prst="line">
              <a:avLst/>
            </a:prstGeom>
            <a:noFill/>
            <a:ln w="9525">
              <a:solidFill>
                <a:schemeClr val="tx1"/>
              </a:solidFill>
              <a:round/>
            </a:ln>
            <a:effectLst/>
          </p:spPr>
          <p:txBody>
            <a:bodyPr wrap="none" anchor="ctr"/>
            <a:lstStyle/>
            <a:p>
              <a:endParaRPr lang="zh-CN" altLang="en-US">
                <a:latin typeface="+mn-ea"/>
                <a:ea typeface="+mn-ea"/>
              </a:endParaRPr>
            </a:p>
          </p:txBody>
        </p:sp>
        <p:sp>
          <p:nvSpPr>
            <p:cNvPr id="696342" name="Line 22"/>
            <p:cNvSpPr>
              <a:spLocks noChangeShapeType="1"/>
            </p:cNvSpPr>
            <p:nvPr/>
          </p:nvSpPr>
          <p:spPr bwMode="auto">
            <a:xfrm flipH="1">
              <a:off x="2928" y="1824"/>
              <a:ext cx="720" cy="384"/>
            </a:xfrm>
            <a:prstGeom prst="line">
              <a:avLst/>
            </a:prstGeom>
            <a:noFill/>
            <a:ln w="9525">
              <a:solidFill>
                <a:schemeClr val="tx1"/>
              </a:solidFill>
              <a:round/>
            </a:ln>
            <a:effectLst/>
          </p:spPr>
          <p:txBody>
            <a:bodyPr wrap="none" anchor="ctr"/>
            <a:lstStyle/>
            <a:p>
              <a:endParaRPr lang="zh-CN" altLang="en-US">
                <a:latin typeface="+mn-ea"/>
                <a:ea typeface="+mn-ea"/>
              </a:endParaRPr>
            </a:p>
          </p:txBody>
        </p:sp>
        <p:sp>
          <p:nvSpPr>
            <p:cNvPr id="696343" name="Line 23"/>
            <p:cNvSpPr>
              <a:spLocks noChangeShapeType="1"/>
            </p:cNvSpPr>
            <p:nvPr/>
          </p:nvSpPr>
          <p:spPr bwMode="auto">
            <a:xfrm>
              <a:off x="3648" y="1824"/>
              <a:ext cx="1584" cy="432"/>
            </a:xfrm>
            <a:prstGeom prst="line">
              <a:avLst/>
            </a:prstGeom>
            <a:noFill/>
            <a:ln w="9525">
              <a:solidFill>
                <a:schemeClr val="tx1"/>
              </a:solidFill>
              <a:round/>
            </a:ln>
            <a:effectLst/>
          </p:spPr>
          <p:txBody>
            <a:bodyPr wrap="none" anchor="ctr"/>
            <a:lstStyle/>
            <a:p>
              <a:endParaRPr lang="zh-CN" altLang="en-US">
                <a:latin typeface="+mn-ea"/>
                <a:ea typeface="+mn-ea"/>
              </a:endParaRPr>
            </a:p>
          </p:txBody>
        </p:sp>
        <p:sp>
          <p:nvSpPr>
            <p:cNvPr id="696344" name="Line 24"/>
            <p:cNvSpPr>
              <a:spLocks noChangeShapeType="1"/>
            </p:cNvSpPr>
            <p:nvPr/>
          </p:nvSpPr>
          <p:spPr bwMode="auto">
            <a:xfrm flipH="1">
              <a:off x="2208" y="2496"/>
              <a:ext cx="624" cy="528"/>
            </a:xfrm>
            <a:prstGeom prst="line">
              <a:avLst/>
            </a:prstGeom>
            <a:noFill/>
            <a:ln w="9525">
              <a:solidFill>
                <a:schemeClr val="tx1"/>
              </a:solidFill>
              <a:round/>
            </a:ln>
            <a:effectLst/>
          </p:spPr>
          <p:txBody>
            <a:bodyPr wrap="none" anchor="ctr"/>
            <a:lstStyle/>
            <a:p>
              <a:endParaRPr lang="zh-CN" altLang="en-US">
                <a:latin typeface="+mn-ea"/>
                <a:ea typeface="+mn-ea"/>
              </a:endParaRPr>
            </a:p>
          </p:txBody>
        </p:sp>
        <p:sp>
          <p:nvSpPr>
            <p:cNvPr id="696345" name="Line 25"/>
            <p:cNvSpPr>
              <a:spLocks noChangeShapeType="1"/>
            </p:cNvSpPr>
            <p:nvPr/>
          </p:nvSpPr>
          <p:spPr bwMode="auto">
            <a:xfrm>
              <a:off x="1728" y="2496"/>
              <a:ext cx="480" cy="528"/>
            </a:xfrm>
            <a:prstGeom prst="line">
              <a:avLst/>
            </a:prstGeom>
            <a:noFill/>
            <a:ln w="9525">
              <a:solidFill>
                <a:schemeClr val="tx1"/>
              </a:solidFill>
              <a:round/>
            </a:ln>
            <a:effectLst/>
          </p:spPr>
          <p:txBody>
            <a:bodyPr wrap="none" anchor="ctr"/>
            <a:lstStyle/>
            <a:p>
              <a:endParaRPr lang="zh-CN" altLang="en-US">
                <a:latin typeface="+mn-ea"/>
                <a:ea typeface="+mn-ea"/>
              </a:endParaRPr>
            </a:p>
          </p:txBody>
        </p:sp>
        <p:sp>
          <p:nvSpPr>
            <p:cNvPr id="696346" name="Line 26"/>
            <p:cNvSpPr>
              <a:spLocks noChangeShapeType="1"/>
            </p:cNvSpPr>
            <p:nvPr/>
          </p:nvSpPr>
          <p:spPr bwMode="auto">
            <a:xfrm flipH="1">
              <a:off x="3456" y="2544"/>
              <a:ext cx="528" cy="480"/>
            </a:xfrm>
            <a:prstGeom prst="line">
              <a:avLst/>
            </a:prstGeom>
            <a:noFill/>
            <a:ln w="9525">
              <a:solidFill>
                <a:schemeClr val="tx1"/>
              </a:solidFill>
              <a:round/>
            </a:ln>
            <a:effectLst/>
          </p:spPr>
          <p:txBody>
            <a:bodyPr wrap="none" anchor="ctr"/>
            <a:lstStyle/>
            <a:p>
              <a:endParaRPr lang="zh-CN" altLang="en-US">
                <a:latin typeface="+mn-ea"/>
                <a:ea typeface="+mn-ea"/>
              </a:endParaRPr>
            </a:p>
          </p:txBody>
        </p:sp>
        <p:sp>
          <p:nvSpPr>
            <p:cNvPr id="696347" name="Line 27"/>
            <p:cNvSpPr>
              <a:spLocks noChangeShapeType="1"/>
            </p:cNvSpPr>
            <p:nvPr/>
          </p:nvSpPr>
          <p:spPr bwMode="auto">
            <a:xfrm>
              <a:off x="3984" y="2544"/>
              <a:ext cx="864" cy="480"/>
            </a:xfrm>
            <a:prstGeom prst="line">
              <a:avLst/>
            </a:prstGeom>
            <a:noFill/>
            <a:ln w="9525">
              <a:solidFill>
                <a:schemeClr val="tx1"/>
              </a:solidFill>
              <a:round/>
            </a:ln>
            <a:effectLst/>
          </p:spPr>
          <p:txBody>
            <a:bodyPr wrap="none" anchor="ctr"/>
            <a:lstStyle/>
            <a:p>
              <a:endParaRPr lang="zh-CN" altLang="en-US">
                <a:latin typeface="+mn-ea"/>
                <a:ea typeface="+mn-ea"/>
              </a:endParaRPr>
            </a:p>
          </p:txBody>
        </p:sp>
        <p:sp>
          <p:nvSpPr>
            <p:cNvPr id="696348" name="Rectangle 28"/>
            <p:cNvSpPr>
              <a:spLocks noChangeArrowheads="1"/>
            </p:cNvSpPr>
            <p:nvPr/>
          </p:nvSpPr>
          <p:spPr bwMode="auto">
            <a:xfrm>
              <a:off x="3264" y="1540"/>
              <a:ext cx="768" cy="288"/>
            </a:xfrm>
            <a:prstGeom prst="rect">
              <a:avLst/>
            </a:prstGeom>
            <a:solidFill>
              <a:schemeClr val="accent1"/>
            </a:solidFill>
            <a:ln w="9525">
              <a:solidFill>
                <a:schemeClr val="tx1"/>
              </a:solidFill>
              <a:miter lim="800000"/>
            </a:ln>
            <a:effectLst/>
          </p:spPr>
          <p:txBody>
            <a:bodyPr wrap="none" anchor="ctr"/>
            <a:lstStyle/>
            <a:p>
              <a:pPr algn="ctr"/>
              <a:r>
                <a:rPr kumimoji="1" lang="en-US" altLang="zh-CN" sz="2800" b="1">
                  <a:latin typeface="+mn-ea"/>
                  <a:ea typeface="+mn-ea"/>
                </a:rPr>
                <a:t>C</a:t>
              </a:r>
              <a:endParaRPr kumimoji="1" lang="en-US" altLang="zh-CN" sz="2800" b="1">
                <a:latin typeface="+mn-ea"/>
                <a:ea typeface="+mn-ea"/>
              </a:endParaRPr>
            </a:p>
          </p:txBody>
        </p:sp>
        <p:sp>
          <p:nvSpPr>
            <p:cNvPr id="696349" name="Rectangle 29"/>
            <p:cNvSpPr>
              <a:spLocks noChangeArrowheads="1"/>
            </p:cNvSpPr>
            <p:nvPr/>
          </p:nvSpPr>
          <p:spPr bwMode="auto">
            <a:xfrm>
              <a:off x="4523" y="1536"/>
              <a:ext cx="768" cy="288"/>
            </a:xfrm>
            <a:prstGeom prst="rect">
              <a:avLst/>
            </a:prstGeom>
            <a:solidFill>
              <a:schemeClr val="accent1"/>
            </a:solidFill>
            <a:ln w="9525">
              <a:solidFill>
                <a:schemeClr val="tx1"/>
              </a:solidFill>
              <a:miter lim="800000"/>
            </a:ln>
            <a:effectLst/>
          </p:spPr>
          <p:txBody>
            <a:bodyPr wrap="none" anchor="ctr"/>
            <a:lstStyle/>
            <a:p>
              <a:pPr algn="ctr"/>
              <a:r>
                <a:rPr kumimoji="1" lang="en-US" altLang="zh-CN" sz="2800" b="1">
                  <a:latin typeface="+mn-ea"/>
                  <a:ea typeface="+mn-ea"/>
                </a:rPr>
                <a:t>D</a:t>
              </a:r>
              <a:endParaRPr kumimoji="1" lang="en-US" altLang="zh-CN" sz="2800" b="1">
                <a:latin typeface="+mn-ea"/>
                <a:ea typeface="+mn-ea"/>
              </a:endParaRPr>
            </a:p>
          </p:txBody>
        </p:sp>
        <p:sp>
          <p:nvSpPr>
            <p:cNvPr id="696350" name="Rectangle 30"/>
            <p:cNvSpPr>
              <a:spLocks noChangeArrowheads="1"/>
            </p:cNvSpPr>
            <p:nvPr/>
          </p:nvSpPr>
          <p:spPr bwMode="auto">
            <a:xfrm>
              <a:off x="3600" y="2256"/>
              <a:ext cx="768" cy="288"/>
            </a:xfrm>
            <a:prstGeom prst="rect">
              <a:avLst/>
            </a:prstGeom>
            <a:solidFill>
              <a:schemeClr val="accent1"/>
            </a:solidFill>
            <a:ln w="9525">
              <a:solidFill>
                <a:schemeClr val="tx1"/>
              </a:solidFill>
              <a:miter lim="800000"/>
            </a:ln>
            <a:effectLst/>
          </p:spPr>
          <p:txBody>
            <a:bodyPr wrap="none" anchor="ctr"/>
            <a:lstStyle/>
            <a:p>
              <a:pPr algn="ctr"/>
              <a:r>
                <a:rPr kumimoji="1" lang="en-US" altLang="zh-CN" sz="2800" b="1">
                  <a:latin typeface="+mn-ea"/>
                  <a:ea typeface="+mn-ea"/>
                </a:rPr>
                <a:t>G</a:t>
              </a:r>
              <a:endParaRPr kumimoji="1" lang="en-US" altLang="zh-CN" sz="2800" b="1">
                <a:latin typeface="+mn-ea"/>
                <a:ea typeface="+mn-ea"/>
              </a:endParaRPr>
            </a:p>
          </p:txBody>
        </p:sp>
        <p:sp>
          <p:nvSpPr>
            <p:cNvPr id="696351" name="Rectangle 31"/>
            <p:cNvSpPr>
              <a:spLocks noChangeArrowheads="1"/>
            </p:cNvSpPr>
            <p:nvPr/>
          </p:nvSpPr>
          <p:spPr bwMode="auto">
            <a:xfrm>
              <a:off x="2448" y="2208"/>
              <a:ext cx="768" cy="288"/>
            </a:xfrm>
            <a:prstGeom prst="rect">
              <a:avLst/>
            </a:prstGeom>
            <a:solidFill>
              <a:schemeClr val="accent1"/>
            </a:solidFill>
            <a:ln w="9525">
              <a:solidFill>
                <a:schemeClr val="tx1"/>
              </a:solidFill>
              <a:miter lim="800000"/>
            </a:ln>
            <a:effectLst/>
          </p:spPr>
          <p:txBody>
            <a:bodyPr wrap="none" anchor="ctr"/>
            <a:lstStyle/>
            <a:p>
              <a:pPr algn="ctr"/>
              <a:r>
                <a:rPr kumimoji="1" lang="en-US" altLang="zh-CN" sz="2800" b="1">
                  <a:latin typeface="+mn-ea"/>
                  <a:ea typeface="+mn-ea"/>
                </a:rPr>
                <a:t>F</a:t>
              </a:r>
              <a:endParaRPr kumimoji="1" lang="en-US" altLang="zh-CN" sz="2800" b="1">
                <a:latin typeface="+mn-ea"/>
                <a:ea typeface="+mn-ea"/>
              </a:endParaRPr>
            </a:p>
          </p:txBody>
        </p:sp>
        <p:sp>
          <p:nvSpPr>
            <p:cNvPr id="696352" name="Rectangle 32"/>
            <p:cNvSpPr>
              <a:spLocks noChangeArrowheads="1"/>
            </p:cNvSpPr>
            <p:nvPr/>
          </p:nvSpPr>
          <p:spPr bwMode="auto">
            <a:xfrm>
              <a:off x="1344" y="2208"/>
              <a:ext cx="768" cy="288"/>
            </a:xfrm>
            <a:prstGeom prst="rect">
              <a:avLst/>
            </a:prstGeom>
            <a:solidFill>
              <a:schemeClr val="accent1"/>
            </a:solidFill>
            <a:ln w="9525">
              <a:solidFill>
                <a:schemeClr val="tx1"/>
              </a:solidFill>
              <a:miter lim="800000"/>
            </a:ln>
            <a:effectLst/>
          </p:spPr>
          <p:txBody>
            <a:bodyPr wrap="none" anchor="ctr"/>
            <a:lstStyle/>
            <a:p>
              <a:pPr algn="ctr"/>
              <a:r>
                <a:rPr kumimoji="1" lang="en-US" altLang="zh-CN" sz="2800" b="1">
                  <a:latin typeface="+mn-ea"/>
                  <a:ea typeface="+mn-ea"/>
                </a:rPr>
                <a:t>E</a:t>
              </a:r>
              <a:endParaRPr kumimoji="1" lang="en-US" altLang="zh-CN" sz="2800" b="1">
                <a:latin typeface="+mn-ea"/>
                <a:ea typeface="+mn-ea"/>
              </a:endParaRPr>
            </a:p>
          </p:txBody>
        </p:sp>
        <p:sp>
          <p:nvSpPr>
            <p:cNvPr id="696353" name="Rectangle 33"/>
            <p:cNvSpPr>
              <a:spLocks noChangeArrowheads="1"/>
            </p:cNvSpPr>
            <p:nvPr/>
          </p:nvSpPr>
          <p:spPr bwMode="auto">
            <a:xfrm>
              <a:off x="3120" y="3024"/>
              <a:ext cx="768" cy="288"/>
            </a:xfrm>
            <a:prstGeom prst="rect">
              <a:avLst/>
            </a:prstGeom>
            <a:solidFill>
              <a:schemeClr val="accent1"/>
            </a:solidFill>
            <a:ln w="9525">
              <a:solidFill>
                <a:schemeClr val="tx1"/>
              </a:solidFill>
              <a:miter lim="800000"/>
            </a:ln>
            <a:effectLst/>
          </p:spPr>
          <p:txBody>
            <a:bodyPr wrap="none" anchor="ctr"/>
            <a:lstStyle/>
            <a:p>
              <a:pPr algn="ctr"/>
              <a:r>
                <a:rPr kumimoji="1" lang="en-US" altLang="zh-CN" sz="2800" b="1">
                  <a:latin typeface="+mn-ea"/>
                  <a:ea typeface="+mn-ea"/>
                </a:rPr>
                <a:t>J</a:t>
              </a:r>
              <a:endParaRPr kumimoji="1" lang="en-US" altLang="zh-CN" sz="2800" b="1">
                <a:latin typeface="+mn-ea"/>
                <a:ea typeface="+mn-ea"/>
              </a:endParaRPr>
            </a:p>
          </p:txBody>
        </p:sp>
        <p:sp>
          <p:nvSpPr>
            <p:cNvPr id="696354" name="Rectangle 34"/>
            <p:cNvSpPr>
              <a:spLocks noChangeArrowheads="1"/>
            </p:cNvSpPr>
            <p:nvPr/>
          </p:nvSpPr>
          <p:spPr bwMode="auto">
            <a:xfrm>
              <a:off x="1872" y="3024"/>
              <a:ext cx="768" cy="288"/>
            </a:xfrm>
            <a:prstGeom prst="rect">
              <a:avLst/>
            </a:prstGeom>
            <a:solidFill>
              <a:schemeClr val="accent1"/>
            </a:solidFill>
            <a:ln w="9525">
              <a:solidFill>
                <a:schemeClr val="tx1"/>
              </a:solidFill>
              <a:miter lim="800000"/>
            </a:ln>
            <a:effectLst/>
          </p:spPr>
          <p:txBody>
            <a:bodyPr wrap="none" anchor="ctr"/>
            <a:lstStyle/>
            <a:p>
              <a:pPr algn="ctr"/>
              <a:r>
                <a:rPr kumimoji="1" lang="en-US" altLang="zh-CN" sz="2800" b="1">
                  <a:latin typeface="+mn-ea"/>
                  <a:ea typeface="+mn-ea"/>
                </a:rPr>
                <a:t>I</a:t>
              </a:r>
              <a:endParaRPr kumimoji="1" lang="en-US" altLang="zh-CN" sz="2800" b="1">
                <a:latin typeface="+mn-ea"/>
                <a:ea typeface="+mn-ea"/>
              </a:endParaRPr>
            </a:p>
          </p:txBody>
        </p:sp>
        <p:sp>
          <p:nvSpPr>
            <p:cNvPr id="696355" name="Rectangle 35"/>
            <p:cNvSpPr>
              <a:spLocks noChangeArrowheads="1"/>
            </p:cNvSpPr>
            <p:nvPr/>
          </p:nvSpPr>
          <p:spPr bwMode="auto">
            <a:xfrm>
              <a:off x="4848" y="2256"/>
              <a:ext cx="768" cy="288"/>
            </a:xfrm>
            <a:prstGeom prst="rect">
              <a:avLst/>
            </a:prstGeom>
            <a:solidFill>
              <a:schemeClr val="accent1"/>
            </a:solidFill>
            <a:ln w="9525">
              <a:solidFill>
                <a:schemeClr val="tx1"/>
              </a:solidFill>
              <a:miter lim="800000"/>
            </a:ln>
            <a:effectLst/>
          </p:spPr>
          <p:txBody>
            <a:bodyPr wrap="none" anchor="ctr"/>
            <a:lstStyle/>
            <a:p>
              <a:pPr algn="ctr"/>
              <a:r>
                <a:rPr kumimoji="1" lang="en-US" altLang="zh-CN" sz="2800" b="1">
                  <a:latin typeface="+mn-ea"/>
                  <a:ea typeface="+mn-ea"/>
                </a:rPr>
                <a:t>H</a:t>
              </a:r>
              <a:endParaRPr kumimoji="1" lang="en-US" altLang="zh-CN" sz="2800" b="1">
                <a:latin typeface="+mn-ea"/>
                <a:ea typeface="+mn-ea"/>
              </a:endParaRPr>
            </a:p>
          </p:txBody>
        </p:sp>
        <p:sp>
          <p:nvSpPr>
            <p:cNvPr id="696356" name="Rectangle 36"/>
            <p:cNvSpPr>
              <a:spLocks noChangeArrowheads="1"/>
            </p:cNvSpPr>
            <p:nvPr/>
          </p:nvSpPr>
          <p:spPr bwMode="auto">
            <a:xfrm>
              <a:off x="4416" y="3024"/>
              <a:ext cx="768" cy="288"/>
            </a:xfrm>
            <a:prstGeom prst="rect">
              <a:avLst/>
            </a:prstGeom>
            <a:solidFill>
              <a:schemeClr val="accent1"/>
            </a:solidFill>
            <a:ln w="9525">
              <a:solidFill>
                <a:schemeClr val="tx1"/>
              </a:solidFill>
              <a:miter lim="800000"/>
            </a:ln>
            <a:effectLst/>
          </p:spPr>
          <p:txBody>
            <a:bodyPr wrap="none" anchor="ctr"/>
            <a:lstStyle/>
            <a:p>
              <a:pPr algn="ctr"/>
              <a:r>
                <a:rPr kumimoji="1" lang="en-US" altLang="zh-CN" sz="2800" b="1">
                  <a:latin typeface="+mn-ea"/>
                  <a:ea typeface="+mn-ea"/>
                </a:rPr>
                <a:t>K</a:t>
              </a:r>
              <a:endParaRPr kumimoji="1" lang="en-US" altLang="zh-CN" sz="2800" b="1">
                <a:latin typeface="+mn-ea"/>
                <a:ea typeface="+mn-ea"/>
              </a:endParaRPr>
            </a:p>
          </p:txBody>
        </p:sp>
      </p:grpSp>
      <p:sp>
        <p:nvSpPr>
          <p:cNvPr id="696357" name="Text Box 37"/>
          <p:cNvSpPr txBox="1">
            <a:spLocks noChangeArrowheads="1"/>
          </p:cNvSpPr>
          <p:nvPr/>
        </p:nvSpPr>
        <p:spPr bwMode="auto">
          <a:xfrm>
            <a:off x="746125" y="5353050"/>
            <a:ext cx="6793848" cy="1077218"/>
          </a:xfrm>
          <a:prstGeom prst="rect">
            <a:avLst/>
          </a:prstGeom>
          <a:noFill/>
          <a:ln w="9525">
            <a:noFill/>
            <a:miter lim="800000"/>
          </a:ln>
          <a:effectLst/>
        </p:spPr>
        <p:txBody>
          <a:bodyPr wrap="none">
            <a:spAutoFit/>
          </a:bodyPr>
          <a:lstStyle/>
          <a:p>
            <a:r>
              <a:rPr kumimoji="1" lang="en-US" altLang="zh-CN" sz="3200" b="1">
                <a:latin typeface="+mn-ea"/>
                <a:ea typeface="+mn-ea"/>
              </a:rPr>
              <a:t>A</a:t>
            </a:r>
            <a:r>
              <a:rPr kumimoji="1" lang="zh-CN" altLang="en-US" sz="3200" b="1">
                <a:latin typeface="+mn-ea"/>
                <a:ea typeface="+mn-ea"/>
              </a:rPr>
              <a:t>的控制域：</a:t>
            </a:r>
            <a:r>
              <a:rPr kumimoji="1" lang="en-US" altLang="zh-CN" sz="3200" b="1">
                <a:latin typeface="+mn-ea"/>
                <a:ea typeface="+mn-ea"/>
              </a:rPr>
              <a:t>A,B,C,D,E,F,G,H,I,J,K</a:t>
            </a:r>
            <a:endParaRPr kumimoji="1" lang="en-US" altLang="zh-CN" sz="3200" b="1">
              <a:latin typeface="+mn-ea"/>
              <a:ea typeface="+mn-ea"/>
            </a:endParaRPr>
          </a:p>
          <a:p>
            <a:r>
              <a:rPr kumimoji="1" lang="en-US" altLang="zh-CN" sz="3200" b="1">
                <a:latin typeface="+mn-ea"/>
                <a:ea typeface="+mn-ea"/>
              </a:rPr>
              <a:t>G</a:t>
            </a:r>
            <a:r>
              <a:rPr kumimoji="1" lang="zh-CN" altLang="en-US" sz="3200" b="1">
                <a:latin typeface="+mn-ea"/>
                <a:ea typeface="+mn-ea"/>
              </a:rPr>
              <a:t>的控制域：</a:t>
            </a:r>
            <a:r>
              <a:rPr kumimoji="1" lang="en-US" altLang="zh-CN" sz="3200" b="1">
                <a:latin typeface="+mn-ea"/>
                <a:ea typeface="+mn-ea"/>
              </a:rPr>
              <a:t>G,J,K</a:t>
            </a:r>
            <a:endParaRPr kumimoji="1" lang="en-US" altLang="zh-CN" sz="3200" b="1">
              <a:latin typeface="+mn-ea"/>
              <a:ea typeface="+mn-ea"/>
            </a:endParaRP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grpId="0" nodeType="afterEffect">
                                  <p:stCondLst>
                                    <p:cond delay="0"/>
                                  </p:stCondLst>
                                  <p:childTnLst>
                                    <p:set>
                                      <p:cBhvr>
                                        <p:cTn id="6" dur="1" fill="hold">
                                          <p:stCondLst>
                                            <p:cond delay="0"/>
                                          </p:stCondLst>
                                        </p:cTn>
                                        <p:tgtEl>
                                          <p:spTgt spid="696322">
                                            <p:txEl>
                                              <p:pRg st="0" end="0"/>
                                            </p:txEl>
                                          </p:spTgt>
                                        </p:tgtEl>
                                        <p:attrNameLst>
                                          <p:attrName>style.visibility</p:attrName>
                                        </p:attrNameLst>
                                      </p:cBhvr>
                                      <p:to>
                                        <p:strVal val="visible"/>
                                      </p:to>
                                    </p:set>
                                    <p:animEffect transition="in" filter="box(in)">
                                      <p:cBhvr>
                                        <p:cTn id="7" dur="500"/>
                                        <p:tgtEl>
                                          <p:spTgt spid="69632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696323">
                                            <p:txEl>
                                              <p:pRg st="0" end="0"/>
                                            </p:txEl>
                                          </p:spTgt>
                                        </p:tgtEl>
                                        <p:attrNameLst>
                                          <p:attrName>style.visibility</p:attrName>
                                        </p:attrNameLst>
                                      </p:cBhvr>
                                      <p:to>
                                        <p:strVal val="visible"/>
                                      </p:to>
                                    </p:set>
                                    <p:animEffect transition="in" filter="box(out)">
                                      <p:cBhvr>
                                        <p:cTn id="12" dur="500"/>
                                        <p:tgtEl>
                                          <p:spTgt spid="696323">
                                            <p:txEl>
                                              <p:pRg st="0" end="0"/>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1" name="CAMERA.WAV"/>
                                        </p:tgtEl>
                                      </p:cMediaNode>
                                    </p:audio>
                                  </p:sub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696323">
                                            <p:txEl>
                                              <p:pRg st="1" end="1"/>
                                            </p:txEl>
                                          </p:spTgt>
                                        </p:tgtEl>
                                        <p:attrNameLst>
                                          <p:attrName>style.visibility</p:attrName>
                                        </p:attrNameLst>
                                      </p:cBhvr>
                                      <p:to>
                                        <p:strVal val="visible"/>
                                      </p:to>
                                    </p:set>
                                    <p:animEffect transition="in" filter="box(out)">
                                      <p:cBhvr>
                                        <p:cTn id="17" dur="500"/>
                                        <p:tgtEl>
                                          <p:spTgt spid="696323">
                                            <p:txEl>
                                              <p:pRg st="1" end="1"/>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1" name="CAMERA.WAV"/>
                                        </p:tgtEl>
                                      </p:cMediaNode>
                                    </p:audio>
                                  </p:subTnLst>
                                </p:cTn>
                              </p:par>
                            </p:childTnLst>
                          </p:cTn>
                        </p:par>
                      </p:childTnLst>
                    </p:cTn>
                  </p:par>
                  <p:par>
                    <p:cTn id="18" fill="hold">
                      <p:stCondLst>
                        <p:cond delay="indefinite"/>
                      </p:stCondLst>
                      <p:childTnLst>
                        <p:par>
                          <p:cTn id="19" fill="hold">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696323">
                                            <p:txEl>
                                              <p:pRg st="2" end="2"/>
                                            </p:txEl>
                                          </p:spTgt>
                                        </p:tgtEl>
                                        <p:attrNameLst>
                                          <p:attrName>style.visibility</p:attrName>
                                        </p:attrNameLst>
                                      </p:cBhvr>
                                      <p:to>
                                        <p:strVal val="visible"/>
                                      </p:to>
                                    </p:set>
                                    <p:animEffect transition="in" filter="box(out)">
                                      <p:cBhvr>
                                        <p:cTn id="22" dur="500"/>
                                        <p:tgtEl>
                                          <p:spTgt spid="696323">
                                            <p:txEl>
                                              <p:pRg st="2" end="2"/>
                                            </p:txEl>
                                          </p:spTgt>
                                        </p:tgtEl>
                                      </p:cBhvr>
                                    </p:animEffect>
                                  </p:childTnLst>
                                  <p:subTnLst>
                                    <p:audio>
                                      <p:cMediaNode>
                                        <p:cTn display="0" masterRel="sameClick">
                                          <p:stCondLst>
                                            <p:cond evt="begin" delay="0">
                                              <p:tn val="20"/>
                                            </p:cond>
                                          </p:stCondLst>
                                          <p:endCondLst>
                                            <p:cond evt="onStopAudio" delay="0">
                                              <p:tgtEl>
                                                <p:sldTgt/>
                                              </p:tgtEl>
                                            </p:cond>
                                          </p:endCondLst>
                                        </p:cTn>
                                        <p:tgtEl>
                                          <p:sndTgt r:embed="rId1" name="CAMERA.WAV"/>
                                        </p:tgtEl>
                                      </p:cMediaNode>
                                    </p:audio>
                                  </p:subTnLst>
                                </p:cTn>
                              </p:par>
                            </p:childTnLst>
                          </p:cTn>
                        </p:par>
                      </p:childTnLst>
                    </p:cTn>
                  </p:par>
                  <p:par>
                    <p:cTn id="23" fill="hold">
                      <p:stCondLst>
                        <p:cond delay="indefinite"/>
                      </p:stCondLst>
                      <p:childTnLst>
                        <p:par>
                          <p:cTn id="24" fill="hold">
                            <p:stCondLst>
                              <p:cond delay="0"/>
                            </p:stCondLst>
                            <p:childTnLst>
                              <p:par>
                                <p:cTn id="25" presetID="2" presetClass="entr" presetSubtype="8" fill="hold" nodeType="clickEffect">
                                  <p:stCondLst>
                                    <p:cond delay="0"/>
                                  </p:stCondLst>
                                  <p:childTnLst>
                                    <p:set>
                                      <p:cBhvr>
                                        <p:cTn id="26" dur="1" fill="hold">
                                          <p:stCondLst>
                                            <p:cond delay="0"/>
                                          </p:stCondLst>
                                        </p:cTn>
                                        <p:tgtEl>
                                          <p:spTgt spid="696324"/>
                                        </p:tgtEl>
                                        <p:attrNameLst>
                                          <p:attrName>style.visibility</p:attrName>
                                        </p:attrNameLst>
                                      </p:cBhvr>
                                      <p:to>
                                        <p:strVal val="visible"/>
                                      </p:to>
                                    </p:set>
                                    <p:anim calcmode="lin" valueType="num">
                                      <p:cBhvr additive="base">
                                        <p:cTn id="27" dur="500" fill="hold"/>
                                        <p:tgtEl>
                                          <p:spTgt spid="696324"/>
                                        </p:tgtEl>
                                        <p:attrNameLst>
                                          <p:attrName>ppt_x</p:attrName>
                                        </p:attrNameLst>
                                      </p:cBhvr>
                                      <p:tavLst>
                                        <p:tav tm="0">
                                          <p:val>
                                            <p:strVal val="0-#ppt_w/2"/>
                                          </p:val>
                                        </p:tav>
                                        <p:tav tm="100000">
                                          <p:val>
                                            <p:strVal val="#ppt_x"/>
                                          </p:val>
                                        </p:tav>
                                      </p:tavLst>
                                    </p:anim>
                                    <p:anim calcmode="lin" valueType="num">
                                      <p:cBhvr additive="base">
                                        <p:cTn id="28" dur="500" fill="hold"/>
                                        <p:tgtEl>
                                          <p:spTgt spid="696324"/>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5"/>
                                            </p:cond>
                                          </p:stCondLst>
                                          <p:endCondLst>
                                            <p:cond evt="onStopAudio" delay="0">
                                              <p:tgtEl>
                                                <p:sldTgt/>
                                              </p:tgtEl>
                                            </p:cond>
                                          </p:endCondLst>
                                        </p:cTn>
                                        <p:tgtEl>
                                          <p:sndTgt r:embed="rId2" name="whoosh.wav"/>
                                        </p:tgtEl>
                                      </p:cMediaNode>
                                    </p:audio>
                                  </p:subTnLst>
                                </p:cTn>
                              </p:par>
                            </p:childTnLst>
                          </p:cTn>
                        </p:par>
                      </p:childTnLst>
                    </p:cTn>
                  </p:par>
                  <p:par>
                    <p:cTn id="29" fill="hold">
                      <p:stCondLst>
                        <p:cond delay="indefinite"/>
                      </p:stCondLst>
                      <p:childTnLst>
                        <p:par>
                          <p:cTn id="30" fill="hold">
                            <p:stCondLst>
                              <p:cond delay="0"/>
                            </p:stCondLst>
                            <p:childTnLst>
                              <p:par>
                                <p:cTn id="31" presetID="2" presetClass="entr" presetSubtype="2" fill="hold" grpId="0" nodeType="clickEffect">
                                  <p:stCondLst>
                                    <p:cond delay="0"/>
                                  </p:stCondLst>
                                  <p:childTnLst>
                                    <p:set>
                                      <p:cBhvr>
                                        <p:cTn id="32" dur="1" fill="hold">
                                          <p:stCondLst>
                                            <p:cond delay="0"/>
                                          </p:stCondLst>
                                        </p:cTn>
                                        <p:tgtEl>
                                          <p:spTgt spid="696357"/>
                                        </p:tgtEl>
                                        <p:attrNameLst>
                                          <p:attrName>style.visibility</p:attrName>
                                        </p:attrNameLst>
                                      </p:cBhvr>
                                      <p:to>
                                        <p:strVal val="visible"/>
                                      </p:to>
                                    </p:set>
                                    <p:anim calcmode="lin" valueType="num">
                                      <p:cBhvr additive="base">
                                        <p:cTn id="33" dur="500" fill="hold"/>
                                        <p:tgtEl>
                                          <p:spTgt spid="696357"/>
                                        </p:tgtEl>
                                        <p:attrNameLst>
                                          <p:attrName>ppt_x</p:attrName>
                                        </p:attrNameLst>
                                      </p:cBhvr>
                                      <p:tavLst>
                                        <p:tav tm="0">
                                          <p:val>
                                            <p:strVal val="1+#ppt_w/2"/>
                                          </p:val>
                                        </p:tav>
                                        <p:tav tm="100000">
                                          <p:val>
                                            <p:strVal val="#ppt_x"/>
                                          </p:val>
                                        </p:tav>
                                      </p:tavLst>
                                    </p:anim>
                                    <p:anim calcmode="lin" valueType="num">
                                      <p:cBhvr additive="base">
                                        <p:cTn id="34" dur="500" fill="hold"/>
                                        <p:tgtEl>
                                          <p:spTgt spid="69635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322" grpId="0" advAuto="0" autoUpdateAnimBg="0" build="p"/>
      <p:bldP spid="696323" grpId="0" autoUpdateAnimBg="0" build="p"/>
      <p:bldP spid="696357" grpId="0" autoUpdateAnimBg="0"/>
    </p:bldLst>
  </p:timing>
</p:sld>
</file>

<file path=ppt/slides/slide6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 name="日期占位符 3"/>
          <p:cNvSpPr>
            <a:spLocks noGrp="1"/>
          </p:cNvSpPr>
          <p:nvPr>
            <p:ph type="dt" sz="half" idx="10"/>
          </p:nvPr>
        </p:nvSpPr>
        <p:spPr/>
        <p:txBody>
          <a:bodyPr/>
          <a:lstStyle/>
          <a:p>
            <a:fld id="{31FE78F7-CB45-4BB5-BF97-E6E5B5CB466C}" type="datetime1">
              <a:rPr lang="zh-CN" altLang="en-US">
                <a:latin typeface="+mn-ea"/>
                <a:ea typeface="+mn-ea"/>
              </a:rPr>
            </a:fld>
            <a:endParaRPr lang="en-US" altLang="zh-CN">
              <a:latin typeface="+mn-ea"/>
              <a:ea typeface="+mn-ea"/>
            </a:endParaRPr>
          </a:p>
        </p:txBody>
      </p:sp>
      <p:sp>
        <p:nvSpPr>
          <p:cNvPr id="43" name="灯片编号占位符 5"/>
          <p:cNvSpPr>
            <a:spLocks noGrp="1"/>
          </p:cNvSpPr>
          <p:nvPr>
            <p:ph type="sldNum" sz="quarter" idx="12"/>
          </p:nvPr>
        </p:nvSpPr>
        <p:spPr/>
        <p:txBody>
          <a:bodyPr/>
          <a:lstStyle/>
          <a:p>
            <a:fld id="{6C0BE15F-AEC5-4E36-83BF-6193638E2390}" type="slidenum">
              <a:rPr lang="en-US" altLang="zh-CN">
                <a:latin typeface="+mn-ea"/>
                <a:ea typeface="+mn-ea"/>
              </a:rPr>
            </a:fld>
            <a:endParaRPr lang="en-US" altLang="zh-CN">
              <a:latin typeface="+mn-ea"/>
              <a:ea typeface="+mn-ea"/>
            </a:endParaRPr>
          </a:p>
        </p:txBody>
      </p:sp>
      <p:sp>
        <p:nvSpPr>
          <p:cNvPr id="698370" name="Rectangle 2"/>
          <p:cNvSpPr>
            <a:spLocks noGrp="1" noChangeArrowheads="1"/>
          </p:cNvSpPr>
          <p:nvPr>
            <p:ph type="body" idx="1"/>
          </p:nvPr>
        </p:nvSpPr>
        <p:spPr>
          <a:xfrm>
            <a:off x="0" y="0"/>
            <a:ext cx="9144000" cy="6858000"/>
          </a:xfrm>
          <a:solidFill>
            <a:srgbClr val="0000FF"/>
          </a:solidFill>
          <a:ln>
            <a:solidFill>
              <a:srgbClr val="FF3300"/>
            </a:solidFill>
          </a:ln>
        </p:spPr>
        <p:txBody>
          <a:bodyPr/>
          <a:lstStyle/>
          <a:p>
            <a:pPr>
              <a:buFontTx/>
              <a:buNone/>
            </a:pPr>
            <a:r>
              <a:rPr lang="en-US" altLang="zh-CN" sz="3600" b="0" dirty="0">
                <a:solidFill>
                  <a:srgbClr val="FFFFFF"/>
                </a:solidFill>
                <a:latin typeface="+mn-ea"/>
              </a:rPr>
              <a:t> 2.</a:t>
            </a:r>
            <a:r>
              <a:rPr lang="zh-CN" altLang="en-US" sz="3600" b="0" dirty="0">
                <a:solidFill>
                  <a:srgbClr val="FFFFFF"/>
                </a:solidFill>
                <a:latin typeface="+mn-ea"/>
              </a:rPr>
              <a:t>作用域的关系：</a:t>
            </a:r>
            <a:endParaRPr lang="zh-CN" altLang="en-US" sz="3600" b="0" dirty="0">
              <a:solidFill>
                <a:srgbClr val="FFFFFF"/>
              </a:solidFill>
              <a:latin typeface="+mn-ea"/>
            </a:endParaRPr>
          </a:p>
          <a:p>
            <a:pPr>
              <a:buFontTx/>
              <a:buNone/>
            </a:pPr>
            <a:r>
              <a:rPr lang="zh-CN" altLang="en-US" dirty="0">
                <a:solidFill>
                  <a:srgbClr val="FFFFFF"/>
                </a:solidFill>
                <a:latin typeface="+mn-ea"/>
              </a:rPr>
              <a:t>   </a:t>
            </a:r>
            <a:r>
              <a:rPr lang="zh-CN" altLang="en-US" sz="3600" b="0" dirty="0" smtClean="0">
                <a:solidFill>
                  <a:srgbClr val="FFFFFF"/>
                </a:solidFill>
                <a:latin typeface="+mn-ea"/>
                <a:cs typeface="Tahoma" panose="020B0604030504040204" pitchFamily="34" charset="0"/>
              </a:rPr>
              <a:t>作用域</a:t>
            </a:r>
            <a:r>
              <a:rPr lang="en-US" altLang="zh-CN" sz="3600" b="0" dirty="0" smtClean="0">
                <a:solidFill>
                  <a:srgbClr val="FFFFFF"/>
                </a:solidFill>
                <a:latin typeface="+mn-ea"/>
                <a:cs typeface="Tahoma" panose="020B0604030504040204" pitchFamily="34" charset="0"/>
              </a:rPr>
              <a:t>:</a:t>
            </a:r>
            <a:endParaRPr lang="en-US" altLang="zh-CN" sz="3600" b="0" dirty="0" smtClean="0">
              <a:solidFill>
                <a:srgbClr val="FFFFFF"/>
              </a:solidFill>
              <a:latin typeface="+mn-ea"/>
              <a:cs typeface="Tahoma" panose="020B0604030504040204" pitchFamily="34" charset="0"/>
            </a:endParaRPr>
          </a:p>
          <a:p>
            <a:pPr>
              <a:buFontTx/>
              <a:buNone/>
            </a:pPr>
            <a:r>
              <a:rPr lang="en-US" altLang="zh-CN" sz="3600" b="0" dirty="0">
                <a:solidFill>
                  <a:srgbClr val="FFFFFF"/>
                </a:solidFill>
                <a:latin typeface="+mn-ea"/>
                <a:cs typeface="Tahoma" panose="020B0604030504040204" pitchFamily="34" charset="0"/>
              </a:rPr>
              <a:t> </a:t>
            </a:r>
            <a:r>
              <a:rPr lang="en-US" altLang="zh-CN" sz="3600" b="0" dirty="0" smtClean="0">
                <a:solidFill>
                  <a:srgbClr val="FFFFFF"/>
                </a:solidFill>
                <a:latin typeface="+mn-ea"/>
                <a:cs typeface="Tahoma" panose="020B0604030504040204" pitchFamily="34" charset="0"/>
              </a:rPr>
              <a:t>     </a:t>
            </a:r>
            <a:r>
              <a:rPr lang="zh-CN" altLang="en-US" sz="3600" b="0" dirty="0" smtClean="0">
                <a:latin typeface="+mn-ea"/>
                <a:cs typeface="Tahoma" panose="020B0604030504040204" pitchFamily="34" charset="0"/>
              </a:rPr>
              <a:t>受</a:t>
            </a:r>
            <a:r>
              <a:rPr lang="zh-CN" altLang="en-US" sz="3600" b="0" dirty="0">
                <a:latin typeface="+mn-ea"/>
                <a:cs typeface="Tahoma" panose="020B0604030504040204" pitchFamily="34" charset="0"/>
              </a:rPr>
              <a:t>该模块内</a:t>
            </a:r>
            <a:r>
              <a:rPr lang="zh-CN" altLang="en-US" sz="3600" b="0" dirty="0" smtClean="0">
                <a:latin typeface="+mn-ea"/>
                <a:cs typeface="Tahoma" panose="020B0604030504040204" pitchFamily="34" charset="0"/>
              </a:rPr>
              <a:t>判定</a:t>
            </a:r>
            <a:r>
              <a:rPr lang="zh-CN" altLang="en-US" sz="3600" b="0" dirty="0">
                <a:latin typeface="+mn-ea"/>
                <a:cs typeface="Tahoma" panose="020B0604030504040204" pitchFamily="34" charset="0"/>
              </a:rPr>
              <a:t>结果</a:t>
            </a:r>
            <a:r>
              <a:rPr lang="zh-CN" altLang="en-US" sz="3600" b="0" dirty="0" smtClean="0">
                <a:latin typeface="+mn-ea"/>
                <a:cs typeface="Tahoma" panose="020B0604030504040204" pitchFamily="34" charset="0"/>
              </a:rPr>
              <a:t>影响</a:t>
            </a:r>
            <a:r>
              <a:rPr lang="zh-CN" altLang="en-US" sz="3600" b="0" dirty="0">
                <a:latin typeface="+mn-ea"/>
                <a:cs typeface="Tahoma" panose="020B0604030504040204" pitchFamily="34" charset="0"/>
              </a:rPr>
              <a:t>的所有模块</a:t>
            </a:r>
            <a:endParaRPr lang="zh-CN" altLang="en-US" sz="3600" b="0" dirty="0">
              <a:solidFill>
                <a:srgbClr val="FFFFFF"/>
              </a:solidFill>
              <a:latin typeface="+mn-ea"/>
              <a:cs typeface="Tahoma" panose="020B0604030504040204" pitchFamily="34" charset="0"/>
            </a:endParaRPr>
          </a:p>
        </p:txBody>
      </p:sp>
      <p:sp>
        <p:nvSpPr>
          <p:cNvPr id="698371" name="Rectangle 3"/>
          <p:cNvSpPr>
            <a:spLocks noChangeArrowheads="1"/>
          </p:cNvSpPr>
          <p:nvPr/>
        </p:nvSpPr>
        <p:spPr bwMode="auto">
          <a:xfrm>
            <a:off x="5773738" y="2773363"/>
            <a:ext cx="1177925" cy="366712"/>
          </a:xfrm>
          <a:prstGeom prst="rect">
            <a:avLst/>
          </a:prstGeom>
          <a:solidFill>
            <a:schemeClr val="accent1"/>
          </a:solidFill>
          <a:ln w="9525">
            <a:solidFill>
              <a:schemeClr val="tx1"/>
            </a:solidFill>
            <a:miter lim="800000"/>
          </a:ln>
          <a:effectLst/>
        </p:spPr>
        <p:txBody>
          <a:bodyPr wrap="none" anchor="ctr"/>
          <a:lstStyle/>
          <a:p>
            <a:endParaRPr lang="zh-CN" altLang="en-US">
              <a:latin typeface="+mn-ea"/>
              <a:ea typeface="+mn-ea"/>
            </a:endParaRPr>
          </a:p>
        </p:txBody>
      </p:sp>
      <p:sp>
        <p:nvSpPr>
          <p:cNvPr id="698372" name="Rectangle 4"/>
          <p:cNvSpPr>
            <a:spLocks noChangeArrowheads="1"/>
          </p:cNvSpPr>
          <p:nvPr/>
        </p:nvSpPr>
        <p:spPr bwMode="auto">
          <a:xfrm>
            <a:off x="3859213" y="1981200"/>
            <a:ext cx="1177925" cy="365125"/>
          </a:xfrm>
          <a:prstGeom prst="rect">
            <a:avLst/>
          </a:prstGeom>
          <a:solidFill>
            <a:schemeClr val="accent1"/>
          </a:solidFill>
          <a:ln w="9525">
            <a:solidFill>
              <a:schemeClr val="tx1"/>
            </a:solidFill>
            <a:miter lim="800000"/>
          </a:ln>
          <a:effectLst/>
        </p:spPr>
        <p:txBody>
          <a:bodyPr wrap="none" anchor="ctr"/>
          <a:lstStyle/>
          <a:p>
            <a:pPr algn="ctr"/>
            <a:r>
              <a:rPr kumimoji="1" lang="en-US" altLang="zh-CN" sz="2800" b="1">
                <a:latin typeface="+mn-ea"/>
                <a:ea typeface="+mn-ea"/>
              </a:rPr>
              <a:t>A</a:t>
            </a:r>
            <a:endParaRPr kumimoji="1" lang="en-US" altLang="zh-CN" sz="2800" b="1">
              <a:latin typeface="+mn-ea"/>
              <a:ea typeface="+mn-ea"/>
            </a:endParaRPr>
          </a:p>
        </p:txBody>
      </p:sp>
      <p:sp>
        <p:nvSpPr>
          <p:cNvPr id="698373" name="Rectangle 5"/>
          <p:cNvSpPr>
            <a:spLocks noChangeArrowheads="1"/>
          </p:cNvSpPr>
          <p:nvPr/>
        </p:nvSpPr>
        <p:spPr bwMode="auto">
          <a:xfrm>
            <a:off x="3859213" y="2773363"/>
            <a:ext cx="1177925" cy="366712"/>
          </a:xfrm>
          <a:prstGeom prst="rect">
            <a:avLst/>
          </a:prstGeom>
          <a:solidFill>
            <a:schemeClr val="accent1"/>
          </a:solidFill>
          <a:ln w="9525">
            <a:solidFill>
              <a:schemeClr val="tx1"/>
            </a:solidFill>
            <a:miter lim="800000"/>
          </a:ln>
          <a:effectLst/>
        </p:spPr>
        <p:txBody>
          <a:bodyPr wrap="none" anchor="ctr"/>
          <a:lstStyle/>
          <a:p>
            <a:endParaRPr lang="zh-CN" altLang="en-US">
              <a:latin typeface="+mn-ea"/>
              <a:ea typeface="+mn-ea"/>
            </a:endParaRPr>
          </a:p>
        </p:txBody>
      </p:sp>
      <p:sp>
        <p:nvSpPr>
          <p:cNvPr id="698374" name="Rectangle 6"/>
          <p:cNvSpPr>
            <a:spLocks noChangeArrowheads="1"/>
          </p:cNvSpPr>
          <p:nvPr/>
        </p:nvSpPr>
        <p:spPr bwMode="auto">
          <a:xfrm>
            <a:off x="1798638" y="2773363"/>
            <a:ext cx="1177925" cy="366712"/>
          </a:xfrm>
          <a:prstGeom prst="rect">
            <a:avLst/>
          </a:prstGeom>
          <a:solidFill>
            <a:schemeClr val="accent1"/>
          </a:solidFill>
          <a:ln w="9525">
            <a:solidFill>
              <a:schemeClr val="tx1"/>
            </a:solidFill>
            <a:miter lim="800000"/>
          </a:ln>
          <a:effectLst/>
        </p:spPr>
        <p:txBody>
          <a:bodyPr wrap="none" anchor="ctr"/>
          <a:lstStyle/>
          <a:p>
            <a:pPr algn="ctr"/>
            <a:r>
              <a:rPr kumimoji="1" lang="en-US" altLang="zh-CN" sz="2800" b="1">
                <a:latin typeface="+mn-ea"/>
                <a:ea typeface="+mn-ea"/>
              </a:rPr>
              <a:t>B</a:t>
            </a:r>
            <a:endParaRPr kumimoji="1" lang="en-US" altLang="zh-CN" sz="2800" b="1">
              <a:latin typeface="+mn-ea"/>
              <a:ea typeface="+mn-ea"/>
            </a:endParaRPr>
          </a:p>
        </p:txBody>
      </p:sp>
      <p:sp>
        <p:nvSpPr>
          <p:cNvPr id="698375" name="Rectangle 7"/>
          <p:cNvSpPr>
            <a:spLocks noChangeArrowheads="1"/>
          </p:cNvSpPr>
          <p:nvPr/>
        </p:nvSpPr>
        <p:spPr bwMode="auto">
          <a:xfrm>
            <a:off x="4375150" y="3687763"/>
            <a:ext cx="1177925" cy="366712"/>
          </a:xfrm>
          <a:prstGeom prst="rect">
            <a:avLst/>
          </a:prstGeom>
          <a:solidFill>
            <a:schemeClr val="accent1"/>
          </a:solidFill>
          <a:ln w="9525">
            <a:solidFill>
              <a:schemeClr val="tx1"/>
            </a:solidFill>
            <a:miter lim="800000"/>
          </a:ln>
          <a:effectLst/>
        </p:spPr>
        <p:txBody>
          <a:bodyPr wrap="none" anchor="ctr"/>
          <a:lstStyle/>
          <a:p>
            <a:endParaRPr lang="zh-CN" altLang="en-US">
              <a:latin typeface="+mn-ea"/>
              <a:ea typeface="+mn-ea"/>
            </a:endParaRPr>
          </a:p>
        </p:txBody>
      </p:sp>
      <p:sp>
        <p:nvSpPr>
          <p:cNvPr id="698376" name="Rectangle 8"/>
          <p:cNvSpPr>
            <a:spLocks noChangeArrowheads="1"/>
          </p:cNvSpPr>
          <p:nvPr/>
        </p:nvSpPr>
        <p:spPr bwMode="auto">
          <a:xfrm>
            <a:off x="2608263" y="3627438"/>
            <a:ext cx="1177925" cy="365125"/>
          </a:xfrm>
          <a:prstGeom prst="rect">
            <a:avLst/>
          </a:prstGeom>
          <a:solidFill>
            <a:schemeClr val="accent1"/>
          </a:solidFill>
          <a:ln w="9525">
            <a:solidFill>
              <a:schemeClr val="tx1"/>
            </a:solidFill>
            <a:miter lim="800000"/>
          </a:ln>
          <a:effectLst/>
        </p:spPr>
        <p:txBody>
          <a:bodyPr wrap="none" anchor="ctr"/>
          <a:lstStyle/>
          <a:p>
            <a:endParaRPr lang="zh-CN" altLang="en-US">
              <a:latin typeface="+mn-ea"/>
              <a:ea typeface="+mn-ea"/>
            </a:endParaRPr>
          </a:p>
        </p:txBody>
      </p:sp>
      <p:sp>
        <p:nvSpPr>
          <p:cNvPr id="698377" name="Rectangle 9"/>
          <p:cNvSpPr>
            <a:spLocks noChangeArrowheads="1"/>
          </p:cNvSpPr>
          <p:nvPr/>
        </p:nvSpPr>
        <p:spPr bwMode="auto">
          <a:xfrm>
            <a:off x="914400" y="3627438"/>
            <a:ext cx="1177925" cy="365125"/>
          </a:xfrm>
          <a:prstGeom prst="rect">
            <a:avLst/>
          </a:prstGeom>
          <a:solidFill>
            <a:schemeClr val="accent1"/>
          </a:solidFill>
          <a:ln w="9525">
            <a:solidFill>
              <a:schemeClr val="tx1"/>
            </a:solidFill>
            <a:miter lim="800000"/>
          </a:ln>
          <a:effectLst/>
        </p:spPr>
        <p:txBody>
          <a:bodyPr wrap="none" anchor="ctr"/>
          <a:lstStyle/>
          <a:p>
            <a:endParaRPr lang="zh-CN" altLang="en-US">
              <a:latin typeface="+mn-ea"/>
              <a:ea typeface="+mn-ea"/>
            </a:endParaRPr>
          </a:p>
        </p:txBody>
      </p:sp>
      <p:sp>
        <p:nvSpPr>
          <p:cNvPr id="698378" name="Rectangle 10"/>
          <p:cNvSpPr>
            <a:spLocks noChangeArrowheads="1"/>
          </p:cNvSpPr>
          <p:nvPr/>
        </p:nvSpPr>
        <p:spPr bwMode="auto">
          <a:xfrm>
            <a:off x="6289675" y="3687763"/>
            <a:ext cx="1177925" cy="366712"/>
          </a:xfrm>
          <a:prstGeom prst="rect">
            <a:avLst/>
          </a:prstGeom>
          <a:solidFill>
            <a:schemeClr val="accent1"/>
          </a:solidFill>
          <a:ln w="9525">
            <a:solidFill>
              <a:schemeClr val="tx1"/>
            </a:solidFill>
            <a:miter lim="800000"/>
          </a:ln>
          <a:effectLst/>
        </p:spPr>
        <p:txBody>
          <a:bodyPr wrap="none" anchor="ctr"/>
          <a:lstStyle/>
          <a:p>
            <a:endParaRPr lang="zh-CN" altLang="en-US">
              <a:latin typeface="+mn-ea"/>
              <a:ea typeface="+mn-ea"/>
            </a:endParaRPr>
          </a:p>
        </p:txBody>
      </p:sp>
      <p:sp>
        <p:nvSpPr>
          <p:cNvPr id="698379" name="Rectangle 11"/>
          <p:cNvSpPr>
            <a:spLocks noChangeArrowheads="1"/>
          </p:cNvSpPr>
          <p:nvPr/>
        </p:nvSpPr>
        <p:spPr bwMode="auto">
          <a:xfrm>
            <a:off x="5626100" y="4664075"/>
            <a:ext cx="1179513" cy="365125"/>
          </a:xfrm>
          <a:prstGeom prst="rect">
            <a:avLst/>
          </a:prstGeom>
          <a:solidFill>
            <a:schemeClr val="accent1"/>
          </a:solidFill>
          <a:ln w="9525">
            <a:solidFill>
              <a:schemeClr val="tx1"/>
            </a:solidFill>
            <a:miter lim="800000"/>
          </a:ln>
          <a:effectLst/>
        </p:spPr>
        <p:txBody>
          <a:bodyPr wrap="none" anchor="ctr"/>
          <a:lstStyle/>
          <a:p>
            <a:endParaRPr lang="zh-CN" altLang="en-US">
              <a:latin typeface="+mn-ea"/>
              <a:ea typeface="+mn-ea"/>
            </a:endParaRPr>
          </a:p>
        </p:txBody>
      </p:sp>
      <p:sp>
        <p:nvSpPr>
          <p:cNvPr id="698380" name="Rectangle 12"/>
          <p:cNvSpPr>
            <a:spLocks noChangeArrowheads="1"/>
          </p:cNvSpPr>
          <p:nvPr/>
        </p:nvSpPr>
        <p:spPr bwMode="auto">
          <a:xfrm>
            <a:off x="3638550" y="4664075"/>
            <a:ext cx="1177925" cy="365125"/>
          </a:xfrm>
          <a:prstGeom prst="rect">
            <a:avLst/>
          </a:prstGeom>
          <a:solidFill>
            <a:schemeClr val="accent1"/>
          </a:solidFill>
          <a:ln w="9525">
            <a:solidFill>
              <a:schemeClr val="tx1"/>
            </a:solidFill>
            <a:miter lim="800000"/>
          </a:ln>
          <a:effectLst/>
        </p:spPr>
        <p:txBody>
          <a:bodyPr wrap="none" anchor="ctr"/>
          <a:lstStyle/>
          <a:p>
            <a:endParaRPr lang="zh-CN" altLang="en-US">
              <a:latin typeface="+mn-ea"/>
              <a:ea typeface="+mn-ea"/>
            </a:endParaRPr>
          </a:p>
        </p:txBody>
      </p:sp>
      <p:sp>
        <p:nvSpPr>
          <p:cNvPr id="698381" name="Rectangle 13"/>
          <p:cNvSpPr>
            <a:spLocks noChangeArrowheads="1"/>
          </p:cNvSpPr>
          <p:nvPr/>
        </p:nvSpPr>
        <p:spPr bwMode="auto">
          <a:xfrm>
            <a:off x="1724025" y="4664075"/>
            <a:ext cx="1177925" cy="365125"/>
          </a:xfrm>
          <a:prstGeom prst="rect">
            <a:avLst/>
          </a:prstGeom>
          <a:solidFill>
            <a:schemeClr val="accent1"/>
          </a:solidFill>
          <a:ln w="9525">
            <a:solidFill>
              <a:schemeClr val="tx1"/>
            </a:solidFill>
            <a:miter lim="800000"/>
          </a:ln>
          <a:effectLst/>
        </p:spPr>
        <p:txBody>
          <a:bodyPr wrap="none" anchor="ctr"/>
          <a:lstStyle/>
          <a:p>
            <a:endParaRPr lang="zh-CN" altLang="en-US">
              <a:latin typeface="+mn-ea"/>
              <a:ea typeface="+mn-ea"/>
            </a:endParaRPr>
          </a:p>
        </p:txBody>
      </p:sp>
      <p:sp>
        <p:nvSpPr>
          <p:cNvPr id="698382" name="Line 14"/>
          <p:cNvSpPr>
            <a:spLocks noChangeShapeType="1"/>
          </p:cNvSpPr>
          <p:nvPr/>
        </p:nvSpPr>
        <p:spPr bwMode="auto">
          <a:xfrm>
            <a:off x="4448175" y="2346325"/>
            <a:ext cx="0" cy="427038"/>
          </a:xfrm>
          <a:prstGeom prst="line">
            <a:avLst/>
          </a:prstGeom>
          <a:noFill/>
          <a:ln w="9525">
            <a:solidFill>
              <a:schemeClr val="tx1"/>
            </a:solidFill>
            <a:round/>
          </a:ln>
          <a:effectLst/>
        </p:spPr>
        <p:txBody>
          <a:bodyPr wrap="none" anchor="ctr"/>
          <a:lstStyle/>
          <a:p>
            <a:endParaRPr lang="zh-CN" altLang="en-US">
              <a:latin typeface="+mn-ea"/>
              <a:ea typeface="+mn-ea"/>
            </a:endParaRPr>
          </a:p>
        </p:txBody>
      </p:sp>
      <p:sp>
        <p:nvSpPr>
          <p:cNvPr id="698383" name="Line 15"/>
          <p:cNvSpPr>
            <a:spLocks noChangeShapeType="1"/>
          </p:cNvSpPr>
          <p:nvPr/>
        </p:nvSpPr>
        <p:spPr bwMode="auto">
          <a:xfrm flipH="1">
            <a:off x="2312988" y="2346325"/>
            <a:ext cx="2135187" cy="427038"/>
          </a:xfrm>
          <a:prstGeom prst="line">
            <a:avLst/>
          </a:prstGeom>
          <a:noFill/>
          <a:ln w="9525">
            <a:solidFill>
              <a:schemeClr val="tx1"/>
            </a:solidFill>
            <a:round/>
          </a:ln>
          <a:effectLst/>
        </p:spPr>
        <p:txBody>
          <a:bodyPr wrap="none" anchor="ctr"/>
          <a:lstStyle/>
          <a:p>
            <a:endParaRPr lang="zh-CN" altLang="en-US">
              <a:latin typeface="+mn-ea"/>
              <a:ea typeface="+mn-ea"/>
            </a:endParaRPr>
          </a:p>
        </p:txBody>
      </p:sp>
      <p:sp>
        <p:nvSpPr>
          <p:cNvPr id="698384" name="Line 16"/>
          <p:cNvSpPr>
            <a:spLocks noChangeShapeType="1"/>
          </p:cNvSpPr>
          <p:nvPr/>
        </p:nvSpPr>
        <p:spPr bwMode="auto">
          <a:xfrm>
            <a:off x="4448175" y="2346325"/>
            <a:ext cx="1914525" cy="427038"/>
          </a:xfrm>
          <a:prstGeom prst="line">
            <a:avLst/>
          </a:prstGeom>
          <a:noFill/>
          <a:ln w="9525">
            <a:solidFill>
              <a:schemeClr val="tx1"/>
            </a:solidFill>
            <a:round/>
          </a:ln>
          <a:effectLst/>
        </p:spPr>
        <p:txBody>
          <a:bodyPr wrap="none" anchor="ctr"/>
          <a:lstStyle/>
          <a:p>
            <a:endParaRPr lang="zh-CN" altLang="en-US">
              <a:latin typeface="+mn-ea"/>
              <a:ea typeface="+mn-ea"/>
            </a:endParaRPr>
          </a:p>
        </p:txBody>
      </p:sp>
      <p:sp>
        <p:nvSpPr>
          <p:cNvPr id="698385" name="Line 17"/>
          <p:cNvSpPr>
            <a:spLocks noChangeShapeType="1"/>
          </p:cNvSpPr>
          <p:nvPr/>
        </p:nvSpPr>
        <p:spPr bwMode="auto">
          <a:xfrm flipH="1">
            <a:off x="1355725" y="3140075"/>
            <a:ext cx="957263" cy="487363"/>
          </a:xfrm>
          <a:prstGeom prst="line">
            <a:avLst/>
          </a:prstGeom>
          <a:noFill/>
          <a:ln w="9525">
            <a:solidFill>
              <a:schemeClr val="tx1"/>
            </a:solidFill>
            <a:round/>
          </a:ln>
          <a:effectLst/>
        </p:spPr>
        <p:txBody>
          <a:bodyPr wrap="none" anchor="ctr"/>
          <a:lstStyle/>
          <a:p>
            <a:endParaRPr lang="zh-CN" altLang="en-US">
              <a:latin typeface="+mn-ea"/>
              <a:ea typeface="+mn-ea"/>
            </a:endParaRPr>
          </a:p>
        </p:txBody>
      </p:sp>
      <p:sp>
        <p:nvSpPr>
          <p:cNvPr id="698386" name="Line 18"/>
          <p:cNvSpPr>
            <a:spLocks noChangeShapeType="1"/>
          </p:cNvSpPr>
          <p:nvPr/>
        </p:nvSpPr>
        <p:spPr bwMode="auto">
          <a:xfrm>
            <a:off x="2312988" y="3140075"/>
            <a:ext cx="957262" cy="487363"/>
          </a:xfrm>
          <a:prstGeom prst="line">
            <a:avLst/>
          </a:prstGeom>
          <a:noFill/>
          <a:ln w="9525">
            <a:solidFill>
              <a:schemeClr val="tx1"/>
            </a:solidFill>
            <a:round/>
          </a:ln>
          <a:effectLst/>
        </p:spPr>
        <p:txBody>
          <a:bodyPr wrap="none" anchor="ctr"/>
          <a:lstStyle/>
          <a:p>
            <a:endParaRPr lang="zh-CN" altLang="en-US">
              <a:latin typeface="+mn-ea"/>
              <a:ea typeface="+mn-ea"/>
            </a:endParaRPr>
          </a:p>
        </p:txBody>
      </p:sp>
      <p:sp>
        <p:nvSpPr>
          <p:cNvPr id="698387" name="Line 19"/>
          <p:cNvSpPr>
            <a:spLocks noChangeShapeType="1"/>
          </p:cNvSpPr>
          <p:nvPr/>
        </p:nvSpPr>
        <p:spPr bwMode="auto">
          <a:xfrm>
            <a:off x="4448175" y="3140075"/>
            <a:ext cx="515938" cy="547688"/>
          </a:xfrm>
          <a:prstGeom prst="line">
            <a:avLst/>
          </a:prstGeom>
          <a:noFill/>
          <a:ln w="9525">
            <a:solidFill>
              <a:schemeClr val="tx1"/>
            </a:solidFill>
            <a:round/>
          </a:ln>
          <a:effectLst/>
        </p:spPr>
        <p:txBody>
          <a:bodyPr wrap="none" anchor="ctr"/>
          <a:lstStyle/>
          <a:p>
            <a:endParaRPr lang="zh-CN" altLang="en-US">
              <a:latin typeface="+mn-ea"/>
              <a:ea typeface="+mn-ea"/>
            </a:endParaRPr>
          </a:p>
        </p:txBody>
      </p:sp>
      <p:sp>
        <p:nvSpPr>
          <p:cNvPr id="698388" name="Line 20"/>
          <p:cNvSpPr>
            <a:spLocks noChangeShapeType="1"/>
          </p:cNvSpPr>
          <p:nvPr/>
        </p:nvSpPr>
        <p:spPr bwMode="auto">
          <a:xfrm flipH="1">
            <a:off x="3344863" y="3140075"/>
            <a:ext cx="1103312" cy="487363"/>
          </a:xfrm>
          <a:prstGeom prst="line">
            <a:avLst/>
          </a:prstGeom>
          <a:noFill/>
          <a:ln w="9525">
            <a:solidFill>
              <a:schemeClr val="tx1"/>
            </a:solidFill>
            <a:round/>
          </a:ln>
          <a:effectLst/>
        </p:spPr>
        <p:txBody>
          <a:bodyPr wrap="none" anchor="ctr"/>
          <a:lstStyle/>
          <a:p>
            <a:endParaRPr lang="zh-CN" altLang="en-US">
              <a:latin typeface="+mn-ea"/>
              <a:ea typeface="+mn-ea"/>
            </a:endParaRPr>
          </a:p>
        </p:txBody>
      </p:sp>
      <p:sp>
        <p:nvSpPr>
          <p:cNvPr id="698389" name="Line 21"/>
          <p:cNvSpPr>
            <a:spLocks noChangeShapeType="1"/>
          </p:cNvSpPr>
          <p:nvPr/>
        </p:nvSpPr>
        <p:spPr bwMode="auto">
          <a:xfrm>
            <a:off x="5029200" y="3048000"/>
            <a:ext cx="1849438" cy="639763"/>
          </a:xfrm>
          <a:prstGeom prst="line">
            <a:avLst/>
          </a:prstGeom>
          <a:noFill/>
          <a:ln w="9525">
            <a:solidFill>
              <a:schemeClr val="tx1"/>
            </a:solidFill>
            <a:round/>
          </a:ln>
          <a:effectLst/>
        </p:spPr>
        <p:txBody>
          <a:bodyPr wrap="none" anchor="ctr"/>
          <a:lstStyle/>
          <a:p>
            <a:endParaRPr lang="zh-CN" altLang="en-US">
              <a:latin typeface="+mn-ea"/>
              <a:ea typeface="+mn-ea"/>
            </a:endParaRPr>
          </a:p>
        </p:txBody>
      </p:sp>
      <p:sp>
        <p:nvSpPr>
          <p:cNvPr id="698390" name="Line 22"/>
          <p:cNvSpPr>
            <a:spLocks noChangeShapeType="1"/>
          </p:cNvSpPr>
          <p:nvPr/>
        </p:nvSpPr>
        <p:spPr bwMode="auto">
          <a:xfrm flipH="1">
            <a:off x="2239963" y="3992563"/>
            <a:ext cx="957262" cy="671512"/>
          </a:xfrm>
          <a:prstGeom prst="line">
            <a:avLst/>
          </a:prstGeom>
          <a:noFill/>
          <a:ln w="9525">
            <a:solidFill>
              <a:schemeClr val="tx1"/>
            </a:solidFill>
            <a:round/>
          </a:ln>
          <a:effectLst/>
        </p:spPr>
        <p:txBody>
          <a:bodyPr wrap="none" anchor="ctr"/>
          <a:lstStyle/>
          <a:p>
            <a:endParaRPr lang="zh-CN" altLang="en-US">
              <a:latin typeface="+mn-ea"/>
              <a:ea typeface="+mn-ea"/>
            </a:endParaRPr>
          </a:p>
        </p:txBody>
      </p:sp>
      <p:sp>
        <p:nvSpPr>
          <p:cNvPr id="698391" name="Line 23"/>
          <p:cNvSpPr>
            <a:spLocks noChangeShapeType="1"/>
          </p:cNvSpPr>
          <p:nvPr/>
        </p:nvSpPr>
        <p:spPr bwMode="auto">
          <a:xfrm>
            <a:off x="1503363" y="3992563"/>
            <a:ext cx="736600" cy="671512"/>
          </a:xfrm>
          <a:prstGeom prst="line">
            <a:avLst/>
          </a:prstGeom>
          <a:noFill/>
          <a:ln w="9525">
            <a:solidFill>
              <a:schemeClr val="tx1"/>
            </a:solidFill>
            <a:round/>
          </a:ln>
          <a:effectLst/>
        </p:spPr>
        <p:txBody>
          <a:bodyPr wrap="none" anchor="ctr"/>
          <a:lstStyle/>
          <a:p>
            <a:endParaRPr lang="zh-CN" altLang="en-US">
              <a:latin typeface="+mn-ea"/>
              <a:ea typeface="+mn-ea"/>
            </a:endParaRPr>
          </a:p>
        </p:txBody>
      </p:sp>
      <p:sp>
        <p:nvSpPr>
          <p:cNvPr id="698392" name="Line 24"/>
          <p:cNvSpPr>
            <a:spLocks noChangeShapeType="1"/>
          </p:cNvSpPr>
          <p:nvPr/>
        </p:nvSpPr>
        <p:spPr bwMode="auto">
          <a:xfrm flipH="1">
            <a:off x="4154488" y="4054475"/>
            <a:ext cx="809625" cy="609600"/>
          </a:xfrm>
          <a:prstGeom prst="line">
            <a:avLst/>
          </a:prstGeom>
          <a:noFill/>
          <a:ln w="9525">
            <a:solidFill>
              <a:schemeClr val="tx1"/>
            </a:solidFill>
            <a:round/>
          </a:ln>
          <a:effectLst/>
        </p:spPr>
        <p:txBody>
          <a:bodyPr wrap="none" anchor="ctr"/>
          <a:lstStyle/>
          <a:p>
            <a:endParaRPr lang="zh-CN" altLang="en-US">
              <a:latin typeface="+mn-ea"/>
              <a:ea typeface="+mn-ea"/>
            </a:endParaRPr>
          </a:p>
        </p:txBody>
      </p:sp>
      <p:sp>
        <p:nvSpPr>
          <p:cNvPr id="698393" name="Line 25"/>
          <p:cNvSpPr>
            <a:spLocks noChangeShapeType="1"/>
          </p:cNvSpPr>
          <p:nvPr/>
        </p:nvSpPr>
        <p:spPr bwMode="auto">
          <a:xfrm>
            <a:off x="4964113" y="4054475"/>
            <a:ext cx="1325562" cy="609600"/>
          </a:xfrm>
          <a:prstGeom prst="line">
            <a:avLst/>
          </a:prstGeom>
          <a:noFill/>
          <a:ln w="9525">
            <a:solidFill>
              <a:schemeClr val="tx1"/>
            </a:solidFill>
            <a:round/>
          </a:ln>
          <a:effectLst/>
        </p:spPr>
        <p:txBody>
          <a:bodyPr wrap="none" anchor="ctr"/>
          <a:lstStyle/>
          <a:p>
            <a:endParaRPr lang="zh-CN" altLang="en-US">
              <a:latin typeface="+mn-ea"/>
              <a:ea typeface="+mn-ea"/>
            </a:endParaRPr>
          </a:p>
        </p:txBody>
      </p:sp>
      <p:sp>
        <p:nvSpPr>
          <p:cNvPr id="698394" name="Rectangle 26"/>
          <p:cNvSpPr>
            <a:spLocks noChangeArrowheads="1"/>
          </p:cNvSpPr>
          <p:nvPr/>
        </p:nvSpPr>
        <p:spPr bwMode="auto">
          <a:xfrm>
            <a:off x="5791200" y="2773363"/>
            <a:ext cx="1177925" cy="366712"/>
          </a:xfrm>
          <a:prstGeom prst="rect">
            <a:avLst/>
          </a:prstGeom>
          <a:solidFill>
            <a:schemeClr val="accent1"/>
          </a:solidFill>
          <a:ln w="9525">
            <a:solidFill>
              <a:schemeClr val="tx1"/>
            </a:solidFill>
            <a:miter lim="800000"/>
          </a:ln>
          <a:effectLst/>
        </p:spPr>
        <p:txBody>
          <a:bodyPr wrap="none" anchor="ctr"/>
          <a:lstStyle/>
          <a:p>
            <a:pPr algn="ctr"/>
            <a:r>
              <a:rPr kumimoji="1" lang="en-US" altLang="zh-CN" sz="2800" b="1">
                <a:latin typeface="+mn-ea"/>
                <a:ea typeface="+mn-ea"/>
              </a:rPr>
              <a:t>D</a:t>
            </a:r>
            <a:endParaRPr kumimoji="1" lang="en-US" altLang="zh-CN" sz="2800" b="1">
              <a:latin typeface="+mn-ea"/>
              <a:ea typeface="+mn-ea"/>
            </a:endParaRPr>
          </a:p>
        </p:txBody>
      </p:sp>
      <p:sp>
        <p:nvSpPr>
          <p:cNvPr id="698395" name="Rectangle 27"/>
          <p:cNvSpPr>
            <a:spLocks noChangeArrowheads="1"/>
          </p:cNvSpPr>
          <p:nvPr/>
        </p:nvSpPr>
        <p:spPr bwMode="auto">
          <a:xfrm>
            <a:off x="6289675" y="3687763"/>
            <a:ext cx="1177925" cy="366712"/>
          </a:xfrm>
          <a:prstGeom prst="rect">
            <a:avLst/>
          </a:prstGeom>
          <a:solidFill>
            <a:schemeClr val="accent1"/>
          </a:solidFill>
          <a:ln w="9525">
            <a:solidFill>
              <a:schemeClr val="tx1"/>
            </a:solidFill>
            <a:miter lim="800000"/>
          </a:ln>
          <a:effectLst/>
        </p:spPr>
        <p:txBody>
          <a:bodyPr wrap="none" anchor="ctr"/>
          <a:lstStyle/>
          <a:p>
            <a:pPr algn="ctr"/>
            <a:r>
              <a:rPr kumimoji="1" lang="en-US" altLang="zh-CN" sz="2800" b="1">
                <a:latin typeface="+mn-ea"/>
                <a:ea typeface="+mn-ea"/>
              </a:rPr>
              <a:t>H</a:t>
            </a:r>
            <a:endParaRPr kumimoji="1" lang="en-US" altLang="zh-CN" sz="2800" b="1">
              <a:latin typeface="+mn-ea"/>
              <a:ea typeface="+mn-ea"/>
            </a:endParaRPr>
          </a:p>
        </p:txBody>
      </p:sp>
      <p:sp>
        <p:nvSpPr>
          <p:cNvPr id="698396" name="Text Box 28"/>
          <p:cNvSpPr txBox="1">
            <a:spLocks noChangeArrowheads="1"/>
          </p:cNvSpPr>
          <p:nvPr/>
        </p:nvSpPr>
        <p:spPr bwMode="auto">
          <a:xfrm>
            <a:off x="804863" y="5464175"/>
            <a:ext cx="4725974" cy="584775"/>
          </a:xfrm>
          <a:prstGeom prst="rect">
            <a:avLst/>
          </a:prstGeom>
          <a:noFill/>
          <a:ln w="9525">
            <a:noFill/>
            <a:miter lim="800000"/>
          </a:ln>
          <a:effectLst/>
        </p:spPr>
        <p:txBody>
          <a:bodyPr wrap="none">
            <a:spAutoFit/>
          </a:bodyPr>
          <a:lstStyle/>
          <a:p>
            <a:r>
              <a:rPr kumimoji="1" lang="en-US" altLang="zh-CN" sz="3200" b="1">
                <a:latin typeface="+mn-ea"/>
                <a:ea typeface="+mn-ea"/>
              </a:rPr>
              <a:t>C</a:t>
            </a:r>
            <a:r>
              <a:rPr kumimoji="1" lang="zh-CN" altLang="en-US" sz="3200" b="1">
                <a:latin typeface="+mn-ea"/>
                <a:ea typeface="+mn-ea"/>
              </a:rPr>
              <a:t>的作用域：</a:t>
            </a:r>
            <a:r>
              <a:rPr kumimoji="1" lang="en-US" altLang="zh-CN" sz="3200" b="1">
                <a:latin typeface="+mn-ea"/>
                <a:ea typeface="+mn-ea"/>
              </a:rPr>
              <a:t>E,F,G,I,J,K</a:t>
            </a:r>
            <a:endParaRPr kumimoji="1" lang="en-US" altLang="zh-CN" sz="3200" b="1">
              <a:latin typeface="+mn-ea"/>
              <a:ea typeface="+mn-ea"/>
            </a:endParaRPr>
          </a:p>
        </p:txBody>
      </p:sp>
      <p:sp>
        <p:nvSpPr>
          <p:cNvPr id="698397" name="Rectangle 29"/>
          <p:cNvSpPr>
            <a:spLocks noChangeArrowheads="1"/>
          </p:cNvSpPr>
          <p:nvPr/>
        </p:nvSpPr>
        <p:spPr bwMode="auto">
          <a:xfrm>
            <a:off x="3859213" y="2778125"/>
            <a:ext cx="1177925" cy="366713"/>
          </a:xfrm>
          <a:prstGeom prst="rect">
            <a:avLst/>
          </a:prstGeom>
          <a:solidFill>
            <a:srgbClr val="009900"/>
          </a:solidFill>
          <a:ln w="9525">
            <a:solidFill>
              <a:schemeClr val="tx1"/>
            </a:solidFill>
            <a:miter lim="800000"/>
          </a:ln>
          <a:effectLst/>
        </p:spPr>
        <p:txBody>
          <a:bodyPr wrap="none" anchor="ctr"/>
          <a:lstStyle/>
          <a:p>
            <a:pPr algn="ctr"/>
            <a:r>
              <a:rPr kumimoji="1" lang="en-US" altLang="zh-CN" sz="2800" b="1">
                <a:latin typeface="+mn-ea"/>
                <a:ea typeface="+mn-ea"/>
              </a:rPr>
              <a:t>C</a:t>
            </a:r>
            <a:endParaRPr kumimoji="1" lang="en-US" altLang="zh-CN" sz="2800" b="1">
              <a:latin typeface="+mn-ea"/>
              <a:ea typeface="+mn-ea"/>
            </a:endParaRPr>
          </a:p>
        </p:txBody>
      </p:sp>
      <p:sp>
        <p:nvSpPr>
          <p:cNvPr id="698398" name="Rectangle 30"/>
          <p:cNvSpPr>
            <a:spLocks noChangeArrowheads="1"/>
          </p:cNvSpPr>
          <p:nvPr/>
        </p:nvSpPr>
        <p:spPr bwMode="auto">
          <a:xfrm>
            <a:off x="4375150" y="3687763"/>
            <a:ext cx="1177925" cy="366712"/>
          </a:xfrm>
          <a:prstGeom prst="rect">
            <a:avLst/>
          </a:prstGeom>
          <a:solidFill>
            <a:schemeClr val="tx1"/>
          </a:solidFill>
          <a:ln w="9525">
            <a:solidFill>
              <a:schemeClr val="tx1"/>
            </a:solidFill>
            <a:miter lim="800000"/>
          </a:ln>
          <a:effectLst/>
        </p:spPr>
        <p:txBody>
          <a:bodyPr wrap="none" anchor="ctr"/>
          <a:lstStyle/>
          <a:p>
            <a:pPr algn="ctr"/>
            <a:r>
              <a:rPr kumimoji="1" lang="en-US" altLang="zh-CN" sz="2800" b="1">
                <a:solidFill>
                  <a:srgbClr val="0000FF"/>
                </a:solidFill>
                <a:latin typeface="+mn-ea"/>
                <a:ea typeface="+mn-ea"/>
              </a:rPr>
              <a:t>G</a:t>
            </a:r>
            <a:endParaRPr kumimoji="1" lang="en-US" altLang="zh-CN" sz="2800" b="1">
              <a:solidFill>
                <a:srgbClr val="0000FF"/>
              </a:solidFill>
              <a:latin typeface="+mn-ea"/>
              <a:ea typeface="+mn-ea"/>
            </a:endParaRPr>
          </a:p>
        </p:txBody>
      </p:sp>
      <p:sp>
        <p:nvSpPr>
          <p:cNvPr id="698399" name="Rectangle 31"/>
          <p:cNvSpPr>
            <a:spLocks noChangeArrowheads="1"/>
          </p:cNvSpPr>
          <p:nvPr/>
        </p:nvSpPr>
        <p:spPr bwMode="auto">
          <a:xfrm>
            <a:off x="2608263" y="3627438"/>
            <a:ext cx="1177925" cy="365125"/>
          </a:xfrm>
          <a:prstGeom prst="rect">
            <a:avLst/>
          </a:prstGeom>
          <a:solidFill>
            <a:schemeClr val="tx1"/>
          </a:solidFill>
          <a:ln w="9525">
            <a:solidFill>
              <a:schemeClr val="tx1"/>
            </a:solidFill>
            <a:miter lim="800000"/>
          </a:ln>
          <a:effectLst/>
        </p:spPr>
        <p:txBody>
          <a:bodyPr wrap="none" anchor="ctr"/>
          <a:lstStyle/>
          <a:p>
            <a:pPr algn="ctr"/>
            <a:r>
              <a:rPr kumimoji="1" lang="en-US" altLang="zh-CN" sz="2800" b="1">
                <a:solidFill>
                  <a:srgbClr val="0000FF"/>
                </a:solidFill>
                <a:latin typeface="+mn-ea"/>
                <a:ea typeface="+mn-ea"/>
              </a:rPr>
              <a:t>F</a:t>
            </a:r>
            <a:endParaRPr kumimoji="1" lang="en-US" altLang="zh-CN" sz="2800" b="1">
              <a:solidFill>
                <a:srgbClr val="0000FF"/>
              </a:solidFill>
              <a:latin typeface="+mn-ea"/>
              <a:ea typeface="+mn-ea"/>
            </a:endParaRPr>
          </a:p>
        </p:txBody>
      </p:sp>
      <p:sp>
        <p:nvSpPr>
          <p:cNvPr id="698400" name="Rectangle 32"/>
          <p:cNvSpPr>
            <a:spLocks noChangeArrowheads="1"/>
          </p:cNvSpPr>
          <p:nvPr/>
        </p:nvSpPr>
        <p:spPr bwMode="auto">
          <a:xfrm>
            <a:off x="914400" y="3627438"/>
            <a:ext cx="1177925" cy="365125"/>
          </a:xfrm>
          <a:prstGeom prst="rect">
            <a:avLst/>
          </a:prstGeom>
          <a:solidFill>
            <a:schemeClr val="tx1"/>
          </a:solidFill>
          <a:ln w="9525">
            <a:solidFill>
              <a:schemeClr val="tx1"/>
            </a:solidFill>
            <a:miter lim="800000"/>
          </a:ln>
          <a:effectLst/>
        </p:spPr>
        <p:txBody>
          <a:bodyPr wrap="none" anchor="ctr"/>
          <a:lstStyle/>
          <a:p>
            <a:pPr algn="ctr"/>
            <a:r>
              <a:rPr kumimoji="1" lang="en-US" altLang="zh-CN" sz="2800" b="1">
                <a:solidFill>
                  <a:srgbClr val="0000FF"/>
                </a:solidFill>
                <a:latin typeface="+mn-ea"/>
                <a:ea typeface="+mn-ea"/>
              </a:rPr>
              <a:t>E</a:t>
            </a:r>
            <a:endParaRPr kumimoji="1" lang="en-US" altLang="zh-CN" sz="2800" b="1">
              <a:solidFill>
                <a:srgbClr val="0000FF"/>
              </a:solidFill>
              <a:latin typeface="+mn-ea"/>
              <a:ea typeface="+mn-ea"/>
            </a:endParaRPr>
          </a:p>
        </p:txBody>
      </p:sp>
      <p:sp>
        <p:nvSpPr>
          <p:cNvPr id="698401" name="Rectangle 33"/>
          <p:cNvSpPr>
            <a:spLocks noChangeArrowheads="1"/>
          </p:cNvSpPr>
          <p:nvPr/>
        </p:nvSpPr>
        <p:spPr bwMode="auto">
          <a:xfrm>
            <a:off x="3638550" y="4664075"/>
            <a:ext cx="1177925" cy="365125"/>
          </a:xfrm>
          <a:prstGeom prst="rect">
            <a:avLst/>
          </a:prstGeom>
          <a:solidFill>
            <a:schemeClr val="tx1"/>
          </a:solidFill>
          <a:ln w="9525">
            <a:solidFill>
              <a:schemeClr val="tx1"/>
            </a:solidFill>
            <a:miter lim="800000"/>
          </a:ln>
          <a:effectLst/>
        </p:spPr>
        <p:txBody>
          <a:bodyPr wrap="none" anchor="ctr"/>
          <a:lstStyle/>
          <a:p>
            <a:pPr algn="ctr"/>
            <a:r>
              <a:rPr kumimoji="1" lang="en-US" altLang="zh-CN" sz="2800" b="1">
                <a:solidFill>
                  <a:srgbClr val="0000FF"/>
                </a:solidFill>
                <a:latin typeface="+mn-ea"/>
                <a:ea typeface="+mn-ea"/>
              </a:rPr>
              <a:t>J</a:t>
            </a:r>
            <a:endParaRPr kumimoji="1" lang="en-US" altLang="zh-CN" sz="2800" b="1">
              <a:solidFill>
                <a:srgbClr val="0000FF"/>
              </a:solidFill>
              <a:latin typeface="+mn-ea"/>
              <a:ea typeface="+mn-ea"/>
            </a:endParaRPr>
          </a:p>
        </p:txBody>
      </p:sp>
      <p:sp>
        <p:nvSpPr>
          <p:cNvPr id="698402" name="Rectangle 34"/>
          <p:cNvSpPr>
            <a:spLocks noChangeArrowheads="1"/>
          </p:cNvSpPr>
          <p:nvPr/>
        </p:nvSpPr>
        <p:spPr bwMode="auto">
          <a:xfrm>
            <a:off x="1724025" y="4664075"/>
            <a:ext cx="1177925" cy="365125"/>
          </a:xfrm>
          <a:prstGeom prst="rect">
            <a:avLst/>
          </a:prstGeom>
          <a:solidFill>
            <a:schemeClr val="tx1"/>
          </a:solidFill>
          <a:ln w="9525">
            <a:solidFill>
              <a:schemeClr val="tx1"/>
            </a:solidFill>
            <a:miter lim="800000"/>
          </a:ln>
          <a:effectLst/>
        </p:spPr>
        <p:txBody>
          <a:bodyPr wrap="none" anchor="ctr"/>
          <a:lstStyle/>
          <a:p>
            <a:pPr algn="ctr"/>
            <a:r>
              <a:rPr kumimoji="1" lang="en-US" altLang="zh-CN" sz="2800" b="1">
                <a:solidFill>
                  <a:srgbClr val="0000FF"/>
                </a:solidFill>
                <a:latin typeface="+mn-ea"/>
                <a:ea typeface="+mn-ea"/>
              </a:rPr>
              <a:t>I</a:t>
            </a:r>
            <a:endParaRPr kumimoji="1" lang="en-US" altLang="zh-CN" sz="2800" b="1">
              <a:solidFill>
                <a:srgbClr val="0000FF"/>
              </a:solidFill>
              <a:latin typeface="+mn-ea"/>
              <a:ea typeface="+mn-ea"/>
            </a:endParaRPr>
          </a:p>
        </p:txBody>
      </p:sp>
      <p:sp>
        <p:nvSpPr>
          <p:cNvPr id="698403" name="Rectangle 35"/>
          <p:cNvSpPr>
            <a:spLocks noChangeArrowheads="1"/>
          </p:cNvSpPr>
          <p:nvPr/>
        </p:nvSpPr>
        <p:spPr bwMode="auto">
          <a:xfrm>
            <a:off x="5626100" y="4664075"/>
            <a:ext cx="1179513" cy="365125"/>
          </a:xfrm>
          <a:prstGeom prst="rect">
            <a:avLst/>
          </a:prstGeom>
          <a:solidFill>
            <a:schemeClr val="tx1"/>
          </a:solidFill>
          <a:ln w="9525">
            <a:solidFill>
              <a:schemeClr val="tx1"/>
            </a:solidFill>
            <a:miter lim="800000"/>
          </a:ln>
          <a:effectLst/>
        </p:spPr>
        <p:txBody>
          <a:bodyPr wrap="none" anchor="ctr"/>
          <a:lstStyle/>
          <a:p>
            <a:pPr algn="ctr"/>
            <a:r>
              <a:rPr kumimoji="1" lang="en-US" altLang="zh-CN" sz="2800" b="1">
                <a:solidFill>
                  <a:srgbClr val="0000FF"/>
                </a:solidFill>
                <a:latin typeface="+mn-ea"/>
                <a:ea typeface="+mn-ea"/>
              </a:rPr>
              <a:t>K</a:t>
            </a:r>
            <a:endParaRPr kumimoji="1" lang="en-US" altLang="zh-CN" sz="2800" b="1">
              <a:solidFill>
                <a:srgbClr val="0000FF"/>
              </a:solidFill>
              <a:latin typeface="+mn-ea"/>
              <a:ea typeface="+mn-ea"/>
            </a:endParaRPr>
          </a:p>
        </p:txBody>
      </p:sp>
      <p:grpSp>
        <p:nvGrpSpPr>
          <p:cNvPr id="698404" name="Group 36"/>
          <p:cNvGrpSpPr/>
          <p:nvPr/>
        </p:nvGrpSpPr>
        <p:grpSpPr bwMode="auto">
          <a:xfrm>
            <a:off x="4038600" y="2743200"/>
            <a:ext cx="838200" cy="381000"/>
            <a:chOff x="2544" y="1728"/>
            <a:chExt cx="528" cy="240"/>
          </a:xfrm>
        </p:grpSpPr>
        <p:sp>
          <p:nvSpPr>
            <p:cNvPr id="698405" name="Line 37"/>
            <p:cNvSpPr>
              <a:spLocks noChangeShapeType="1"/>
            </p:cNvSpPr>
            <p:nvPr/>
          </p:nvSpPr>
          <p:spPr bwMode="auto">
            <a:xfrm flipH="1">
              <a:off x="2544" y="1776"/>
              <a:ext cx="240" cy="96"/>
            </a:xfrm>
            <a:prstGeom prst="line">
              <a:avLst/>
            </a:prstGeom>
            <a:noFill/>
            <a:ln w="9525">
              <a:solidFill>
                <a:schemeClr val="tx1"/>
              </a:solidFill>
              <a:round/>
            </a:ln>
            <a:effectLst/>
          </p:spPr>
          <p:txBody>
            <a:bodyPr wrap="none" anchor="ctr"/>
            <a:lstStyle/>
            <a:p>
              <a:endParaRPr lang="zh-CN" altLang="en-US">
                <a:latin typeface="+mn-ea"/>
                <a:ea typeface="+mn-ea"/>
              </a:endParaRPr>
            </a:p>
          </p:txBody>
        </p:sp>
        <p:sp>
          <p:nvSpPr>
            <p:cNvPr id="698406" name="Line 38"/>
            <p:cNvSpPr>
              <a:spLocks noChangeShapeType="1"/>
            </p:cNvSpPr>
            <p:nvPr/>
          </p:nvSpPr>
          <p:spPr bwMode="auto">
            <a:xfrm>
              <a:off x="2544" y="1872"/>
              <a:ext cx="240" cy="96"/>
            </a:xfrm>
            <a:prstGeom prst="line">
              <a:avLst/>
            </a:prstGeom>
            <a:noFill/>
            <a:ln w="9525">
              <a:solidFill>
                <a:schemeClr val="tx1"/>
              </a:solidFill>
              <a:round/>
            </a:ln>
            <a:effectLst/>
          </p:spPr>
          <p:txBody>
            <a:bodyPr wrap="none" anchor="ctr"/>
            <a:lstStyle/>
            <a:p>
              <a:endParaRPr lang="zh-CN" altLang="en-US">
                <a:latin typeface="+mn-ea"/>
                <a:ea typeface="+mn-ea"/>
              </a:endParaRPr>
            </a:p>
          </p:txBody>
        </p:sp>
        <p:sp>
          <p:nvSpPr>
            <p:cNvPr id="698407" name="Line 39"/>
            <p:cNvSpPr>
              <a:spLocks noChangeShapeType="1"/>
            </p:cNvSpPr>
            <p:nvPr/>
          </p:nvSpPr>
          <p:spPr bwMode="auto">
            <a:xfrm>
              <a:off x="2784" y="1728"/>
              <a:ext cx="288" cy="144"/>
            </a:xfrm>
            <a:prstGeom prst="line">
              <a:avLst/>
            </a:prstGeom>
            <a:noFill/>
            <a:ln w="9525">
              <a:solidFill>
                <a:schemeClr val="tx1"/>
              </a:solidFill>
              <a:round/>
            </a:ln>
            <a:effectLst/>
          </p:spPr>
          <p:txBody>
            <a:bodyPr wrap="none" anchor="ctr"/>
            <a:lstStyle/>
            <a:p>
              <a:endParaRPr lang="zh-CN" altLang="en-US">
                <a:latin typeface="+mn-ea"/>
                <a:ea typeface="+mn-ea"/>
              </a:endParaRPr>
            </a:p>
          </p:txBody>
        </p:sp>
        <p:sp>
          <p:nvSpPr>
            <p:cNvPr id="698408" name="Line 40"/>
            <p:cNvSpPr>
              <a:spLocks noChangeShapeType="1"/>
            </p:cNvSpPr>
            <p:nvPr/>
          </p:nvSpPr>
          <p:spPr bwMode="auto">
            <a:xfrm flipH="1">
              <a:off x="2784" y="1872"/>
              <a:ext cx="288" cy="96"/>
            </a:xfrm>
            <a:prstGeom prst="line">
              <a:avLst/>
            </a:prstGeom>
            <a:noFill/>
            <a:ln w="9525">
              <a:solidFill>
                <a:schemeClr val="tx1"/>
              </a:solidFill>
              <a:round/>
            </a:ln>
            <a:effectLst/>
          </p:spPr>
          <p:txBody>
            <a:bodyPr wrap="none" anchor="ctr"/>
            <a:lstStyle/>
            <a:p>
              <a:endParaRPr lang="zh-CN" altLang="en-US">
                <a:latin typeface="+mn-ea"/>
                <a:ea typeface="+mn-ea"/>
              </a:endParaRPr>
            </a:p>
          </p:txBody>
        </p:sp>
      </p:gr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grpId="0" nodeType="afterEffect">
                                  <p:stCondLst>
                                    <p:cond delay="0"/>
                                  </p:stCondLst>
                                  <p:childTnLst>
                                    <p:set>
                                      <p:cBhvr>
                                        <p:cTn id="6" dur="1" fill="hold">
                                          <p:stCondLst>
                                            <p:cond delay="0"/>
                                          </p:stCondLst>
                                        </p:cTn>
                                        <p:tgtEl>
                                          <p:spTgt spid="698370">
                                            <p:txEl>
                                              <p:pRg st="0" end="0"/>
                                            </p:txEl>
                                          </p:spTgt>
                                        </p:tgtEl>
                                        <p:attrNameLst>
                                          <p:attrName>style.visibility</p:attrName>
                                        </p:attrNameLst>
                                      </p:cBhvr>
                                      <p:to>
                                        <p:strVal val="visible"/>
                                      </p:to>
                                    </p:set>
                                    <p:animEffect transition="in" filter="box(in)">
                                      <p:cBhvr>
                                        <p:cTn id="7" dur="500"/>
                                        <p:tgtEl>
                                          <p:spTgt spid="698370">
                                            <p:txEl>
                                              <p:pRg st="0" end="0"/>
                                            </p:txEl>
                                          </p:spTgt>
                                        </p:tgtEl>
                                      </p:cBhvr>
                                    </p:animEffect>
                                  </p:childTnLst>
                                </p:cTn>
                              </p:par>
                            </p:childTnLst>
                          </p:cTn>
                        </p:par>
                        <p:par>
                          <p:cTn id="8" fill="hold">
                            <p:stCondLst>
                              <p:cond delay="500"/>
                            </p:stCondLst>
                            <p:childTnLst>
                              <p:par>
                                <p:cTn id="9" presetID="4" presetClass="entr" presetSubtype="16" fill="hold" grpId="0" nodeType="afterEffect">
                                  <p:stCondLst>
                                    <p:cond delay="0"/>
                                  </p:stCondLst>
                                  <p:childTnLst>
                                    <p:set>
                                      <p:cBhvr>
                                        <p:cTn id="10" dur="1" fill="hold">
                                          <p:stCondLst>
                                            <p:cond delay="0"/>
                                          </p:stCondLst>
                                        </p:cTn>
                                        <p:tgtEl>
                                          <p:spTgt spid="698370">
                                            <p:txEl>
                                              <p:pRg st="1" end="1"/>
                                            </p:txEl>
                                          </p:spTgt>
                                        </p:tgtEl>
                                        <p:attrNameLst>
                                          <p:attrName>style.visibility</p:attrName>
                                        </p:attrNameLst>
                                      </p:cBhvr>
                                      <p:to>
                                        <p:strVal val="visible"/>
                                      </p:to>
                                    </p:set>
                                    <p:animEffect transition="in" filter="box(in)">
                                      <p:cBhvr>
                                        <p:cTn id="11" dur="500"/>
                                        <p:tgtEl>
                                          <p:spTgt spid="698370">
                                            <p:txEl>
                                              <p:pRg st="1" end="1"/>
                                            </p:txEl>
                                          </p:spTgt>
                                        </p:tgtEl>
                                      </p:cBhvr>
                                    </p:animEffect>
                                  </p:childTnLst>
                                </p:cTn>
                              </p:par>
                            </p:childTnLst>
                          </p:cTn>
                        </p:par>
                        <p:par>
                          <p:cTn id="12" fill="hold">
                            <p:stCondLst>
                              <p:cond delay="1000"/>
                            </p:stCondLst>
                            <p:childTnLst>
                              <p:par>
                                <p:cTn id="13" presetID="4" presetClass="entr" presetSubtype="16" fill="hold" grpId="0" nodeType="afterEffect">
                                  <p:stCondLst>
                                    <p:cond delay="0"/>
                                  </p:stCondLst>
                                  <p:childTnLst>
                                    <p:set>
                                      <p:cBhvr>
                                        <p:cTn id="14" dur="1" fill="hold">
                                          <p:stCondLst>
                                            <p:cond delay="0"/>
                                          </p:stCondLst>
                                        </p:cTn>
                                        <p:tgtEl>
                                          <p:spTgt spid="698370">
                                            <p:txEl>
                                              <p:pRg st="2" end="2"/>
                                            </p:txEl>
                                          </p:spTgt>
                                        </p:tgtEl>
                                        <p:attrNameLst>
                                          <p:attrName>style.visibility</p:attrName>
                                        </p:attrNameLst>
                                      </p:cBhvr>
                                      <p:to>
                                        <p:strVal val="visible"/>
                                      </p:to>
                                    </p:set>
                                    <p:animEffect transition="in" filter="box(in)">
                                      <p:cBhvr>
                                        <p:cTn id="15" dur="500"/>
                                        <p:tgtEl>
                                          <p:spTgt spid="698370">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4" presetClass="entr" presetSubtype="32" fill="hold" nodeType="clickEffect">
                                  <p:stCondLst>
                                    <p:cond delay="0"/>
                                  </p:stCondLst>
                                  <p:childTnLst>
                                    <p:set>
                                      <p:cBhvr>
                                        <p:cTn id="19" dur="1" fill="hold">
                                          <p:stCondLst>
                                            <p:cond delay="0"/>
                                          </p:stCondLst>
                                        </p:cTn>
                                        <p:tgtEl>
                                          <p:spTgt spid="698404"/>
                                        </p:tgtEl>
                                        <p:attrNameLst>
                                          <p:attrName>style.visibility</p:attrName>
                                        </p:attrNameLst>
                                      </p:cBhvr>
                                      <p:to>
                                        <p:strVal val="visible"/>
                                      </p:to>
                                    </p:set>
                                    <p:animEffect transition="in" filter="box(out)">
                                      <p:cBhvr>
                                        <p:cTn id="20" dur="500"/>
                                        <p:tgtEl>
                                          <p:spTgt spid="698404"/>
                                        </p:tgtEl>
                                      </p:cBhvr>
                                    </p:animEffect>
                                  </p:childTnLst>
                                  <p:subTnLst>
                                    <p:audio>
                                      <p:cMediaNode>
                                        <p:cTn display="0" masterRel="sameClick">
                                          <p:stCondLst>
                                            <p:cond evt="begin" delay="0">
                                              <p:tn val="18"/>
                                            </p:cond>
                                          </p:stCondLst>
                                          <p:endCondLst>
                                            <p:cond evt="onStopAudio" delay="0">
                                              <p:tgtEl>
                                                <p:sldTgt/>
                                              </p:tgtEl>
                                            </p:cond>
                                          </p:endCondLst>
                                        </p:cTn>
                                        <p:tgtEl>
                                          <p:sndTgt r:embed="rId1" name="CAMERA.WAV"/>
                                        </p:tgtEl>
                                      </p:cMediaNode>
                                    </p:audio>
                                  </p:subTnLst>
                                </p:cTn>
                              </p:par>
                            </p:childTnLst>
                          </p:cTn>
                        </p:par>
                      </p:childTnLst>
                    </p:cTn>
                  </p:par>
                  <p:par>
                    <p:cTn id="21" fill="hold">
                      <p:stCondLst>
                        <p:cond delay="indefinite"/>
                      </p:stCondLst>
                      <p:childTnLst>
                        <p:par>
                          <p:cTn id="22" fill="hold">
                            <p:stCondLst>
                              <p:cond delay="0"/>
                            </p:stCondLst>
                            <p:childTnLst>
                              <p:par>
                                <p:cTn id="23" presetID="4" presetClass="entr" presetSubtype="32" fill="hold" grpId="0" nodeType="clickEffect">
                                  <p:stCondLst>
                                    <p:cond delay="0"/>
                                  </p:stCondLst>
                                  <p:childTnLst>
                                    <p:set>
                                      <p:cBhvr>
                                        <p:cTn id="24" dur="1" fill="hold">
                                          <p:stCondLst>
                                            <p:cond delay="0"/>
                                          </p:stCondLst>
                                        </p:cTn>
                                        <p:tgtEl>
                                          <p:spTgt spid="698397"/>
                                        </p:tgtEl>
                                        <p:attrNameLst>
                                          <p:attrName>style.visibility</p:attrName>
                                        </p:attrNameLst>
                                      </p:cBhvr>
                                      <p:to>
                                        <p:strVal val="visible"/>
                                      </p:to>
                                    </p:set>
                                    <p:animEffect transition="in" filter="box(out)">
                                      <p:cBhvr>
                                        <p:cTn id="25" dur="500"/>
                                        <p:tgtEl>
                                          <p:spTgt spid="698397"/>
                                        </p:tgtEl>
                                      </p:cBhvr>
                                    </p:animEffect>
                                  </p:childTnLst>
                                  <p:subTnLst>
                                    <p:audio>
                                      <p:cMediaNode>
                                        <p:cTn display="0" masterRel="sameClick">
                                          <p:stCondLst>
                                            <p:cond evt="begin" delay="0">
                                              <p:tn val="23"/>
                                            </p:cond>
                                          </p:stCondLst>
                                          <p:endCondLst>
                                            <p:cond evt="onStopAudio" delay="0">
                                              <p:tgtEl>
                                                <p:sldTgt/>
                                              </p:tgtEl>
                                            </p:cond>
                                          </p:endCondLst>
                                        </p:cTn>
                                        <p:tgtEl>
                                          <p:sndTgt r:embed="rId1" name="CAMERA.WAV"/>
                                        </p:tgtEl>
                                      </p:cMediaNode>
                                    </p:audio>
                                  </p:subTnLst>
                                </p:cTn>
                              </p:par>
                            </p:childTnLst>
                          </p:cTn>
                        </p:par>
                      </p:childTnLst>
                    </p:cTn>
                  </p:par>
                  <p:par>
                    <p:cTn id="26" fill="hold">
                      <p:stCondLst>
                        <p:cond delay="indefinite"/>
                      </p:stCondLst>
                      <p:childTnLst>
                        <p:par>
                          <p:cTn id="27" fill="hold">
                            <p:stCondLst>
                              <p:cond delay="0"/>
                            </p:stCondLst>
                            <p:childTnLst>
                              <p:par>
                                <p:cTn id="28" presetID="2" presetClass="entr" presetSubtype="8" fill="hold" grpId="0" nodeType="clickEffect">
                                  <p:stCondLst>
                                    <p:cond delay="0"/>
                                  </p:stCondLst>
                                  <p:childTnLst>
                                    <p:set>
                                      <p:cBhvr>
                                        <p:cTn id="29" dur="1" fill="hold">
                                          <p:stCondLst>
                                            <p:cond delay="0"/>
                                          </p:stCondLst>
                                        </p:cTn>
                                        <p:tgtEl>
                                          <p:spTgt spid="698400"/>
                                        </p:tgtEl>
                                        <p:attrNameLst>
                                          <p:attrName>style.visibility</p:attrName>
                                        </p:attrNameLst>
                                      </p:cBhvr>
                                      <p:to>
                                        <p:strVal val="visible"/>
                                      </p:to>
                                    </p:set>
                                    <p:anim calcmode="lin" valueType="num">
                                      <p:cBhvr additive="base">
                                        <p:cTn id="30" dur="500" fill="hold"/>
                                        <p:tgtEl>
                                          <p:spTgt spid="698400"/>
                                        </p:tgtEl>
                                        <p:attrNameLst>
                                          <p:attrName>ppt_x</p:attrName>
                                        </p:attrNameLst>
                                      </p:cBhvr>
                                      <p:tavLst>
                                        <p:tav tm="0">
                                          <p:val>
                                            <p:strVal val="0-#ppt_w/2"/>
                                          </p:val>
                                        </p:tav>
                                        <p:tav tm="100000">
                                          <p:val>
                                            <p:strVal val="#ppt_x"/>
                                          </p:val>
                                        </p:tav>
                                      </p:tavLst>
                                    </p:anim>
                                    <p:anim calcmode="lin" valueType="num">
                                      <p:cBhvr additive="base">
                                        <p:cTn id="31" dur="500" fill="hold"/>
                                        <p:tgtEl>
                                          <p:spTgt spid="698400"/>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8"/>
                                            </p:cond>
                                          </p:stCondLst>
                                          <p:endCondLst>
                                            <p:cond evt="onStopAudio" delay="0">
                                              <p:tgtEl>
                                                <p:sldTgt/>
                                              </p:tgtEl>
                                            </p:cond>
                                          </p:endCondLst>
                                        </p:cTn>
                                        <p:tgtEl>
                                          <p:sndTgt r:embed="rId2" name="whoosh.wav"/>
                                        </p:tgtEl>
                                      </p:cMediaNode>
                                    </p:audio>
                                  </p:subTnLst>
                                </p:cTn>
                              </p:par>
                            </p:childTnLst>
                          </p:cTn>
                        </p:par>
                      </p:childTnLst>
                    </p:cTn>
                  </p:par>
                  <p:par>
                    <p:cTn id="32" fill="hold">
                      <p:stCondLst>
                        <p:cond delay="indefinite"/>
                      </p:stCondLst>
                      <p:childTnLst>
                        <p:par>
                          <p:cTn id="33" fill="hold">
                            <p:stCondLst>
                              <p:cond delay="0"/>
                            </p:stCondLst>
                            <p:childTnLst>
                              <p:par>
                                <p:cTn id="34" presetID="2" presetClass="entr" presetSubtype="8" fill="hold" grpId="0" nodeType="clickEffect">
                                  <p:stCondLst>
                                    <p:cond delay="0"/>
                                  </p:stCondLst>
                                  <p:childTnLst>
                                    <p:set>
                                      <p:cBhvr>
                                        <p:cTn id="35" dur="1" fill="hold">
                                          <p:stCondLst>
                                            <p:cond delay="0"/>
                                          </p:stCondLst>
                                        </p:cTn>
                                        <p:tgtEl>
                                          <p:spTgt spid="698399"/>
                                        </p:tgtEl>
                                        <p:attrNameLst>
                                          <p:attrName>style.visibility</p:attrName>
                                        </p:attrNameLst>
                                      </p:cBhvr>
                                      <p:to>
                                        <p:strVal val="visible"/>
                                      </p:to>
                                    </p:set>
                                    <p:anim calcmode="lin" valueType="num">
                                      <p:cBhvr additive="base">
                                        <p:cTn id="36" dur="500" fill="hold"/>
                                        <p:tgtEl>
                                          <p:spTgt spid="698399"/>
                                        </p:tgtEl>
                                        <p:attrNameLst>
                                          <p:attrName>ppt_x</p:attrName>
                                        </p:attrNameLst>
                                      </p:cBhvr>
                                      <p:tavLst>
                                        <p:tav tm="0">
                                          <p:val>
                                            <p:strVal val="0-#ppt_w/2"/>
                                          </p:val>
                                        </p:tav>
                                        <p:tav tm="100000">
                                          <p:val>
                                            <p:strVal val="#ppt_x"/>
                                          </p:val>
                                        </p:tav>
                                      </p:tavLst>
                                    </p:anim>
                                    <p:anim calcmode="lin" valueType="num">
                                      <p:cBhvr additive="base">
                                        <p:cTn id="37" dur="500" fill="hold"/>
                                        <p:tgtEl>
                                          <p:spTgt spid="698399"/>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4"/>
                                            </p:cond>
                                          </p:stCondLst>
                                          <p:endCondLst>
                                            <p:cond evt="onStopAudio" delay="0">
                                              <p:tgtEl>
                                                <p:sldTgt/>
                                              </p:tgtEl>
                                            </p:cond>
                                          </p:endCondLst>
                                        </p:cTn>
                                        <p:tgtEl>
                                          <p:sndTgt r:embed="rId2" name="whoosh.wav"/>
                                        </p:tgtEl>
                                      </p:cMediaNode>
                                    </p:audio>
                                  </p:subTnLst>
                                </p:cTn>
                              </p:par>
                            </p:childTnLst>
                          </p:cTn>
                        </p:par>
                      </p:childTnLst>
                    </p:cTn>
                  </p:par>
                  <p:par>
                    <p:cTn id="38" fill="hold">
                      <p:stCondLst>
                        <p:cond delay="indefinite"/>
                      </p:stCondLst>
                      <p:childTnLst>
                        <p:par>
                          <p:cTn id="39" fill="hold">
                            <p:stCondLst>
                              <p:cond delay="0"/>
                            </p:stCondLst>
                            <p:childTnLst>
                              <p:par>
                                <p:cTn id="40" presetID="2" presetClass="entr" presetSubtype="8" fill="hold" grpId="0" nodeType="clickEffect">
                                  <p:stCondLst>
                                    <p:cond delay="0"/>
                                  </p:stCondLst>
                                  <p:childTnLst>
                                    <p:set>
                                      <p:cBhvr>
                                        <p:cTn id="41" dur="1" fill="hold">
                                          <p:stCondLst>
                                            <p:cond delay="0"/>
                                          </p:stCondLst>
                                        </p:cTn>
                                        <p:tgtEl>
                                          <p:spTgt spid="698398"/>
                                        </p:tgtEl>
                                        <p:attrNameLst>
                                          <p:attrName>style.visibility</p:attrName>
                                        </p:attrNameLst>
                                      </p:cBhvr>
                                      <p:to>
                                        <p:strVal val="visible"/>
                                      </p:to>
                                    </p:set>
                                    <p:anim calcmode="lin" valueType="num">
                                      <p:cBhvr additive="base">
                                        <p:cTn id="42" dur="500" fill="hold"/>
                                        <p:tgtEl>
                                          <p:spTgt spid="698398"/>
                                        </p:tgtEl>
                                        <p:attrNameLst>
                                          <p:attrName>ppt_x</p:attrName>
                                        </p:attrNameLst>
                                      </p:cBhvr>
                                      <p:tavLst>
                                        <p:tav tm="0">
                                          <p:val>
                                            <p:strVal val="0-#ppt_w/2"/>
                                          </p:val>
                                        </p:tav>
                                        <p:tav tm="100000">
                                          <p:val>
                                            <p:strVal val="#ppt_x"/>
                                          </p:val>
                                        </p:tav>
                                      </p:tavLst>
                                    </p:anim>
                                    <p:anim calcmode="lin" valueType="num">
                                      <p:cBhvr additive="base">
                                        <p:cTn id="43" dur="500" fill="hold"/>
                                        <p:tgtEl>
                                          <p:spTgt spid="698398"/>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40"/>
                                            </p:cond>
                                          </p:stCondLst>
                                          <p:endCondLst>
                                            <p:cond evt="onStopAudio" delay="0">
                                              <p:tgtEl>
                                                <p:sldTgt/>
                                              </p:tgtEl>
                                            </p:cond>
                                          </p:endCondLst>
                                        </p:cTn>
                                        <p:tgtEl>
                                          <p:sndTgt r:embed="rId2" name="whoosh.wav"/>
                                        </p:tgtEl>
                                      </p:cMediaNode>
                                    </p:audio>
                                  </p:subTnLst>
                                </p:cTn>
                              </p:par>
                            </p:childTnLst>
                          </p:cTn>
                        </p:par>
                      </p:childTnLst>
                    </p:cTn>
                  </p:par>
                  <p:par>
                    <p:cTn id="44" fill="hold">
                      <p:stCondLst>
                        <p:cond delay="indefinite"/>
                      </p:stCondLst>
                      <p:childTnLst>
                        <p:par>
                          <p:cTn id="45" fill="hold">
                            <p:stCondLst>
                              <p:cond delay="0"/>
                            </p:stCondLst>
                            <p:childTnLst>
                              <p:par>
                                <p:cTn id="46" presetID="2" presetClass="entr" presetSubtype="8" fill="hold" grpId="0" nodeType="clickEffect">
                                  <p:stCondLst>
                                    <p:cond delay="0"/>
                                  </p:stCondLst>
                                  <p:childTnLst>
                                    <p:set>
                                      <p:cBhvr>
                                        <p:cTn id="47" dur="1" fill="hold">
                                          <p:stCondLst>
                                            <p:cond delay="0"/>
                                          </p:stCondLst>
                                        </p:cTn>
                                        <p:tgtEl>
                                          <p:spTgt spid="698402"/>
                                        </p:tgtEl>
                                        <p:attrNameLst>
                                          <p:attrName>style.visibility</p:attrName>
                                        </p:attrNameLst>
                                      </p:cBhvr>
                                      <p:to>
                                        <p:strVal val="visible"/>
                                      </p:to>
                                    </p:set>
                                    <p:anim calcmode="lin" valueType="num">
                                      <p:cBhvr additive="base">
                                        <p:cTn id="48" dur="500" fill="hold"/>
                                        <p:tgtEl>
                                          <p:spTgt spid="698402"/>
                                        </p:tgtEl>
                                        <p:attrNameLst>
                                          <p:attrName>ppt_x</p:attrName>
                                        </p:attrNameLst>
                                      </p:cBhvr>
                                      <p:tavLst>
                                        <p:tav tm="0">
                                          <p:val>
                                            <p:strVal val="0-#ppt_w/2"/>
                                          </p:val>
                                        </p:tav>
                                        <p:tav tm="100000">
                                          <p:val>
                                            <p:strVal val="#ppt_x"/>
                                          </p:val>
                                        </p:tav>
                                      </p:tavLst>
                                    </p:anim>
                                    <p:anim calcmode="lin" valueType="num">
                                      <p:cBhvr additive="base">
                                        <p:cTn id="49" dur="500" fill="hold"/>
                                        <p:tgtEl>
                                          <p:spTgt spid="698402"/>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46"/>
                                            </p:cond>
                                          </p:stCondLst>
                                          <p:endCondLst>
                                            <p:cond evt="onStopAudio" delay="0">
                                              <p:tgtEl>
                                                <p:sldTgt/>
                                              </p:tgtEl>
                                            </p:cond>
                                          </p:endCondLst>
                                        </p:cTn>
                                        <p:tgtEl>
                                          <p:sndTgt r:embed="rId2" name="whoosh.wav"/>
                                        </p:tgtEl>
                                      </p:cMediaNode>
                                    </p:audio>
                                  </p:subTnLst>
                                </p:cTn>
                              </p:par>
                            </p:childTnLst>
                          </p:cTn>
                        </p:par>
                      </p:childTnLst>
                    </p:cTn>
                  </p:par>
                  <p:par>
                    <p:cTn id="50" fill="hold">
                      <p:stCondLst>
                        <p:cond delay="indefinite"/>
                      </p:stCondLst>
                      <p:childTnLst>
                        <p:par>
                          <p:cTn id="51" fill="hold">
                            <p:stCondLst>
                              <p:cond delay="0"/>
                            </p:stCondLst>
                            <p:childTnLst>
                              <p:par>
                                <p:cTn id="52" presetID="2" presetClass="entr" presetSubtype="8" fill="hold" grpId="0" nodeType="clickEffect">
                                  <p:stCondLst>
                                    <p:cond delay="0"/>
                                  </p:stCondLst>
                                  <p:childTnLst>
                                    <p:set>
                                      <p:cBhvr>
                                        <p:cTn id="53" dur="1" fill="hold">
                                          <p:stCondLst>
                                            <p:cond delay="0"/>
                                          </p:stCondLst>
                                        </p:cTn>
                                        <p:tgtEl>
                                          <p:spTgt spid="698401"/>
                                        </p:tgtEl>
                                        <p:attrNameLst>
                                          <p:attrName>style.visibility</p:attrName>
                                        </p:attrNameLst>
                                      </p:cBhvr>
                                      <p:to>
                                        <p:strVal val="visible"/>
                                      </p:to>
                                    </p:set>
                                    <p:anim calcmode="lin" valueType="num">
                                      <p:cBhvr additive="base">
                                        <p:cTn id="54" dur="500" fill="hold"/>
                                        <p:tgtEl>
                                          <p:spTgt spid="698401"/>
                                        </p:tgtEl>
                                        <p:attrNameLst>
                                          <p:attrName>ppt_x</p:attrName>
                                        </p:attrNameLst>
                                      </p:cBhvr>
                                      <p:tavLst>
                                        <p:tav tm="0">
                                          <p:val>
                                            <p:strVal val="0-#ppt_w/2"/>
                                          </p:val>
                                        </p:tav>
                                        <p:tav tm="100000">
                                          <p:val>
                                            <p:strVal val="#ppt_x"/>
                                          </p:val>
                                        </p:tav>
                                      </p:tavLst>
                                    </p:anim>
                                    <p:anim calcmode="lin" valueType="num">
                                      <p:cBhvr additive="base">
                                        <p:cTn id="55" dur="500" fill="hold"/>
                                        <p:tgtEl>
                                          <p:spTgt spid="698401"/>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2"/>
                                            </p:cond>
                                          </p:stCondLst>
                                          <p:endCondLst>
                                            <p:cond evt="onStopAudio" delay="0">
                                              <p:tgtEl>
                                                <p:sldTgt/>
                                              </p:tgtEl>
                                            </p:cond>
                                          </p:endCondLst>
                                        </p:cTn>
                                        <p:tgtEl>
                                          <p:sndTgt r:embed="rId2" name="whoosh.wav"/>
                                        </p:tgtEl>
                                      </p:cMediaNode>
                                    </p:audio>
                                  </p:subTnLst>
                                </p:cTn>
                              </p:par>
                            </p:childTnLst>
                          </p:cTn>
                        </p:par>
                      </p:childTnLst>
                    </p:cTn>
                  </p:par>
                  <p:par>
                    <p:cTn id="56" fill="hold">
                      <p:stCondLst>
                        <p:cond delay="indefinite"/>
                      </p:stCondLst>
                      <p:childTnLst>
                        <p:par>
                          <p:cTn id="57" fill="hold">
                            <p:stCondLst>
                              <p:cond delay="0"/>
                            </p:stCondLst>
                            <p:childTnLst>
                              <p:par>
                                <p:cTn id="58" presetID="2" presetClass="entr" presetSubtype="8" fill="hold" grpId="0" nodeType="clickEffect">
                                  <p:stCondLst>
                                    <p:cond delay="0"/>
                                  </p:stCondLst>
                                  <p:childTnLst>
                                    <p:set>
                                      <p:cBhvr>
                                        <p:cTn id="59" dur="1" fill="hold">
                                          <p:stCondLst>
                                            <p:cond delay="0"/>
                                          </p:stCondLst>
                                        </p:cTn>
                                        <p:tgtEl>
                                          <p:spTgt spid="698403"/>
                                        </p:tgtEl>
                                        <p:attrNameLst>
                                          <p:attrName>style.visibility</p:attrName>
                                        </p:attrNameLst>
                                      </p:cBhvr>
                                      <p:to>
                                        <p:strVal val="visible"/>
                                      </p:to>
                                    </p:set>
                                    <p:anim calcmode="lin" valueType="num">
                                      <p:cBhvr additive="base">
                                        <p:cTn id="60" dur="500" fill="hold"/>
                                        <p:tgtEl>
                                          <p:spTgt spid="698403"/>
                                        </p:tgtEl>
                                        <p:attrNameLst>
                                          <p:attrName>ppt_x</p:attrName>
                                        </p:attrNameLst>
                                      </p:cBhvr>
                                      <p:tavLst>
                                        <p:tav tm="0">
                                          <p:val>
                                            <p:strVal val="0-#ppt_w/2"/>
                                          </p:val>
                                        </p:tav>
                                        <p:tav tm="100000">
                                          <p:val>
                                            <p:strVal val="#ppt_x"/>
                                          </p:val>
                                        </p:tav>
                                      </p:tavLst>
                                    </p:anim>
                                    <p:anim calcmode="lin" valueType="num">
                                      <p:cBhvr additive="base">
                                        <p:cTn id="61" dur="500" fill="hold"/>
                                        <p:tgtEl>
                                          <p:spTgt spid="698403"/>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8"/>
                                            </p:cond>
                                          </p:stCondLst>
                                          <p:endCondLst>
                                            <p:cond evt="onStopAudio" delay="0">
                                              <p:tgtEl>
                                                <p:sldTgt/>
                                              </p:tgtEl>
                                            </p:cond>
                                          </p:endCondLst>
                                        </p:cTn>
                                        <p:tgtEl>
                                          <p:sndTgt r:embed="rId2" name="whoosh.wav"/>
                                        </p:tgtEl>
                                      </p:cMediaNode>
                                    </p:audio>
                                  </p:subTnLst>
                                </p:cTn>
                              </p:par>
                            </p:childTnLst>
                          </p:cTn>
                        </p:par>
                      </p:childTnLst>
                    </p:cTn>
                  </p:par>
                  <p:par>
                    <p:cTn id="62" fill="hold">
                      <p:stCondLst>
                        <p:cond delay="indefinite"/>
                      </p:stCondLst>
                      <p:childTnLst>
                        <p:par>
                          <p:cTn id="63" fill="hold">
                            <p:stCondLst>
                              <p:cond delay="0"/>
                            </p:stCondLst>
                            <p:childTnLst>
                              <p:par>
                                <p:cTn id="64" presetID="4" presetClass="entr" presetSubtype="32" fill="hold" grpId="0" nodeType="clickEffect">
                                  <p:stCondLst>
                                    <p:cond delay="0"/>
                                  </p:stCondLst>
                                  <p:childTnLst>
                                    <p:set>
                                      <p:cBhvr>
                                        <p:cTn id="65" dur="1" fill="hold">
                                          <p:stCondLst>
                                            <p:cond delay="0"/>
                                          </p:stCondLst>
                                        </p:cTn>
                                        <p:tgtEl>
                                          <p:spTgt spid="698396">
                                            <p:txEl>
                                              <p:pRg st="0" end="0"/>
                                            </p:txEl>
                                          </p:spTgt>
                                        </p:tgtEl>
                                        <p:attrNameLst>
                                          <p:attrName>style.visibility</p:attrName>
                                        </p:attrNameLst>
                                      </p:cBhvr>
                                      <p:to>
                                        <p:strVal val="visible"/>
                                      </p:to>
                                    </p:set>
                                    <p:animEffect transition="in" filter="box(out)">
                                      <p:cBhvr>
                                        <p:cTn id="66" dur="500"/>
                                        <p:tgtEl>
                                          <p:spTgt spid="698396">
                                            <p:txEl>
                                              <p:pRg st="0" end="0"/>
                                            </p:txEl>
                                          </p:spTgt>
                                        </p:tgtEl>
                                      </p:cBhvr>
                                    </p:animEffect>
                                  </p:childTnLst>
                                  <p:subTnLst>
                                    <p:audio>
                                      <p:cMediaNode>
                                        <p:cTn display="0" masterRel="sameClick">
                                          <p:stCondLst>
                                            <p:cond evt="begin" delay="0">
                                              <p:tn val="64"/>
                                            </p:cond>
                                          </p:stCondLst>
                                          <p:endCondLst>
                                            <p:cond evt="onStopAudio" delay="0">
                                              <p:tgtEl>
                                                <p:sldTgt/>
                                              </p:tgtEl>
                                            </p:cond>
                                          </p:endCondLst>
                                        </p:cTn>
                                        <p:tgtEl>
                                          <p:sndTgt r:embed="rId1"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8370" grpId="0" advAuto="0" autoUpdateAnimBg="0" build="p"/>
      <p:bldP spid="698396" grpId="0" autoUpdateAnimBg="0" build="p"/>
      <p:bldP spid="698397" grpId="0" animBg="1" autoUpdateAnimBg="0"/>
      <p:bldP spid="698398" grpId="0" animBg="1" autoUpdateAnimBg="0"/>
      <p:bldP spid="698399" grpId="0" animBg="1" autoUpdateAnimBg="0"/>
      <p:bldP spid="698400" grpId="0" animBg="1" autoUpdateAnimBg="0"/>
      <p:bldP spid="698401" grpId="0" animBg="1" autoUpdateAnimBg="0"/>
      <p:bldP spid="698402" grpId="0" animBg="1" autoUpdateAnimBg="0"/>
      <p:bldP spid="698403" grpId="0" animBg="1"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7869DFCE-B984-4314-AE61-6B46B27BE351}" type="datetime1">
              <a:rPr lang="zh-CN" altLang="en-US"/>
            </a:fld>
            <a:endParaRPr lang="en-US" altLang="zh-CN"/>
          </a:p>
        </p:txBody>
      </p:sp>
      <p:sp>
        <p:nvSpPr>
          <p:cNvPr id="5" name="灯片编号占位符 4"/>
          <p:cNvSpPr>
            <a:spLocks noGrp="1"/>
          </p:cNvSpPr>
          <p:nvPr>
            <p:ph type="sldNum" sz="quarter" idx="11"/>
          </p:nvPr>
        </p:nvSpPr>
        <p:spPr/>
        <p:txBody>
          <a:bodyPr/>
          <a:lstStyle/>
          <a:p>
            <a:fld id="{A6F6809F-D046-414B-A53C-C351BE8157E1}" type="slidenum">
              <a:rPr lang="en-US" altLang="zh-CN"/>
            </a:fld>
            <a:endParaRPr lang="en-US" altLang="zh-CN"/>
          </a:p>
        </p:txBody>
      </p:sp>
      <p:sp>
        <p:nvSpPr>
          <p:cNvPr id="851970" name="Rectangle 2"/>
          <p:cNvSpPr>
            <a:spLocks noGrp="1" noChangeArrowheads="1"/>
          </p:cNvSpPr>
          <p:nvPr>
            <p:ph type="title"/>
          </p:nvPr>
        </p:nvSpPr>
        <p:spPr>
          <a:xfrm>
            <a:off x="2916238" y="88900"/>
            <a:ext cx="5922962" cy="765175"/>
          </a:xfrm>
        </p:spPr>
        <p:txBody>
          <a:bodyPr/>
          <a:lstStyle/>
          <a:p>
            <a:r>
              <a:rPr lang="en-US" altLang="zh-CN"/>
              <a:t>Netscape</a:t>
            </a:r>
            <a:r>
              <a:rPr lang="zh-CN" altLang="en-US"/>
              <a:t>公司的故事</a:t>
            </a:r>
            <a:r>
              <a:rPr lang="en-US" altLang="zh-CN"/>
              <a:t>1/3</a:t>
            </a:r>
            <a:endParaRPr lang="en-US" altLang="zh-CN"/>
          </a:p>
        </p:txBody>
      </p:sp>
      <p:sp>
        <p:nvSpPr>
          <p:cNvPr id="851971" name="Rectangle 3"/>
          <p:cNvSpPr>
            <a:spLocks noGrp="1" noChangeArrowheads="1"/>
          </p:cNvSpPr>
          <p:nvPr>
            <p:ph type="body" idx="1"/>
          </p:nvPr>
        </p:nvSpPr>
        <p:spPr>
          <a:xfrm>
            <a:off x="468313" y="1052513"/>
            <a:ext cx="8229600" cy="5576887"/>
          </a:xfrm>
        </p:spPr>
        <p:txBody>
          <a:bodyPr/>
          <a:lstStyle/>
          <a:p>
            <a:r>
              <a:rPr lang="zh-CN" altLang="en-US" b="0"/>
              <a:t>对于</a:t>
            </a:r>
            <a:r>
              <a:rPr lang="en-US" altLang="zh-CN" b="0"/>
              <a:t>PC</a:t>
            </a:r>
            <a:r>
              <a:rPr lang="zh-CN" altLang="en-US" b="0"/>
              <a:t>软件，有一个</a:t>
            </a:r>
            <a:r>
              <a:rPr lang="zh-CN" altLang="en-US" b="0">
                <a:solidFill>
                  <a:srgbClr val="FF0000"/>
                </a:solidFill>
              </a:rPr>
              <a:t>神话</a:t>
            </a:r>
            <a:r>
              <a:rPr lang="zh-CN" altLang="en-US" b="0"/>
              <a:t>讲：</a:t>
            </a:r>
            <a:r>
              <a:rPr lang="zh-CN" altLang="en-US" b="0">
                <a:solidFill>
                  <a:srgbClr val="FF0000"/>
                </a:solidFill>
              </a:rPr>
              <a:t>设计不是很重要</a:t>
            </a:r>
            <a:r>
              <a:rPr lang="zh-CN" altLang="en-US" b="0">
                <a:solidFill>
                  <a:srgbClr val="0000FF"/>
                </a:solidFill>
              </a:rPr>
              <a:t>，</a:t>
            </a:r>
            <a:r>
              <a:rPr lang="zh-CN" altLang="en-US" b="0">
                <a:solidFill>
                  <a:srgbClr val="FF0000"/>
                </a:solidFill>
              </a:rPr>
              <a:t>因为市场是随着时间改变的</a:t>
            </a:r>
            <a:r>
              <a:rPr lang="zh-CN" altLang="en-US" b="0"/>
              <a:t>。在这方面</a:t>
            </a:r>
            <a:r>
              <a:rPr lang="en-US" altLang="zh-CN" b="0"/>
              <a:t>Netscape</a:t>
            </a:r>
            <a:r>
              <a:rPr lang="zh-CN" altLang="en-US" b="0"/>
              <a:t>公司的倒闭是一个值得深思的故事。 </a:t>
            </a:r>
            <a:endParaRPr lang="zh-CN" altLang="en-US" b="0"/>
          </a:p>
          <a:p>
            <a:r>
              <a:rPr lang="zh-CN" altLang="en-US" b="0"/>
              <a:t>最初</a:t>
            </a:r>
            <a:r>
              <a:rPr lang="en-US" altLang="zh-CN" b="0"/>
              <a:t>Illinois</a:t>
            </a:r>
            <a:r>
              <a:rPr lang="zh-CN" altLang="en-US" b="0"/>
              <a:t>大学的</a:t>
            </a:r>
            <a:r>
              <a:rPr lang="en-US" altLang="zh-CN" b="0"/>
              <a:t>NCSA Mosaic</a:t>
            </a:r>
            <a:r>
              <a:rPr lang="zh-CN" altLang="en-US" b="0"/>
              <a:t>小组开发了第一个广泛使用的浏览器。他们创建了</a:t>
            </a:r>
            <a:r>
              <a:rPr lang="en-US" altLang="zh-CN" b="0"/>
              <a:t>Netscape</a:t>
            </a:r>
            <a:r>
              <a:rPr lang="zh-CN" altLang="en-US" b="0"/>
              <a:t>公司，在</a:t>
            </a:r>
            <a:r>
              <a:rPr lang="en-US" altLang="zh-CN" b="0"/>
              <a:t>1994</a:t>
            </a:r>
            <a:r>
              <a:rPr lang="zh-CN" altLang="en-US" b="0"/>
              <a:t>年</a:t>
            </a:r>
            <a:r>
              <a:rPr lang="en-US" altLang="zh-CN" b="0"/>
              <a:t>4</a:t>
            </a:r>
            <a:r>
              <a:rPr lang="zh-CN" altLang="en-US" b="0"/>
              <a:t>月到</a:t>
            </a:r>
            <a:r>
              <a:rPr lang="en-US" altLang="zh-CN" b="0"/>
              <a:t>12</a:t>
            </a:r>
            <a:r>
              <a:rPr lang="zh-CN" altLang="en-US" b="0"/>
              <a:t>月之间发行了</a:t>
            </a:r>
            <a:r>
              <a:rPr lang="en-US" altLang="zh-CN" b="0">
                <a:solidFill>
                  <a:srgbClr val="0000FF"/>
                </a:solidFill>
              </a:rPr>
              <a:t>Netscape1.0</a:t>
            </a:r>
            <a:r>
              <a:rPr lang="zh-CN" altLang="en-US" b="0"/>
              <a:t>，它可以在</a:t>
            </a:r>
            <a:r>
              <a:rPr lang="en-US" altLang="zh-CN" b="0"/>
              <a:t>3</a:t>
            </a:r>
            <a:r>
              <a:rPr lang="zh-CN" altLang="en-US" b="0"/>
              <a:t>个平台上运行，很快就成为了</a:t>
            </a:r>
            <a:r>
              <a:rPr lang="en-US" altLang="zh-CN" b="0">
                <a:solidFill>
                  <a:srgbClr val="0000FF"/>
                </a:solidFill>
              </a:rPr>
              <a:t>Windows</a:t>
            </a:r>
            <a:r>
              <a:rPr lang="zh-CN" altLang="en-US" b="0">
                <a:solidFill>
                  <a:srgbClr val="0000FF"/>
                </a:solidFill>
              </a:rPr>
              <a:t>、</a:t>
            </a:r>
            <a:r>
              <a:rPr lang="en-US" altLang="zh-CN" b="0">
                <a:solidFill>
                  <a:srgbClr val="0000FF"/>
                </a:solidFill>
              </a:rPr>
              <a:t>Unix</a:t>
            </a:r>
            <a:r>
              <a:rPr lang="zh-CN" altLang="en-US" b="0">
                <a:solidFill>
                  <a:srgbClr val="0000FF"/>
                </a:solidFill>
              </a:rPr>
              <a:t>和</a:t>
            </a:r>
            <a:r>
              <a:rPr lang="en-US" altLang="zh-CN" b="0">
                <a:solidFill>
                  <a:srgbClr val="0000FF"/>
                </a:solidFill>
              </a:rPr>
              <a:t>Mac</a:t>
            </a:r>
            <a:r>
              <a:rPr lang="zh-CN" altLang="en-US" b="0">
                <a:solidFill>
                  <a:srgbClr val="0000FF"/>
                </a:solidFill>
              </a:rPr>
              <a:t>上的占有统治地位的浏览器</a:t>
            </a:r>
            <a:r>
              <a:rPr lang="zh-CN" altLang="en-US" b="0"/>
              <a:t>。</a:t>
            </a:r>
            <a:r>
              <a:rPr lang="en-US" altLang="zh-CN" b="0"/>
              <a:t>Microsoft</a:t>
            </a:r>
            <a:r>
              <a:rPr lang="zh-CN" altLang="en-US" b="0"/>
              <a:t>公司于</a:t>
            </a:r>
            <a:r>
              <a:rPr lang="en-US" altLang="zh-CN" b="0"/>
              <a:t>1994</a:t>
            </a:r>
            <a:r>
              <a:rPr lang="zh-CN" altLang="en-US" b="0"/>
              <a:t>年</a:t>
            </a:r>
            <a:r>
              <a:rPr lang="en-US" altLang="zh-CN" b="0"/>
              <a:t>10</a:t>
            </a:r>
            <a:r>
              <a:rPr lang="zh-CN" altLang="en-US" b="0"/>
              <a:t>月开始开发</a:t>
            </a:r>
            <a:r>
              <a:rPr lang="en-US" altLang="zh-CN" b="0">
                <a:solidFill>
                  <a:srgbClr val="0000FF"/>
                </a:solidFill>
              </a:rPr>
              <a:t>Internet</a:t>
            </a:r>
            <a:r>
              <a:rPr lang="en-US" altLang="zh-CN" b="0"/>
              <a:t> </a:t>
            </a:r>
            <a:r>
              <a:rPr lang="en-US" altLang="zh-CN" b="0">
                <a:solidFill>
                  <a:srgbClr val="0000FF"/>
                </a:solidFill>
              </a:rPr>
              <a:t>Explorer1.0</a:t>
            </a:r>
            <a:r>
              <a:rPr lang="zh-CN" altLang="en-US" b="0"/>
              <a:t>，并在</a:t>
            </a:r>
            <a:r>
              <a:rPr lang="en-US" altLang="zh-CN" b="0">
                <a:solidFill>
                  <a:srgbClr val="0000FF"/>
                </a:solidFill>
              </a:rPr>
              <a:t>1995</a:t>
            </a:r>
            <a:r>
              <a:rPr lang="zh-CN" altLang="en-US" b="0">
                <a:solidFill>
                  <a:srgbClr val="0000FF"/>
                </a:solidFill>
              </a:rPr>
              <a:t>年绑定在</a:t>
            </a:r>
            <a:r>
              <a:rPr lang="en-US" altLang="zh-CN" b="0">
                <a:solidFill>
                  <a:srgbClr val="0000FF"/>
                </a:solidFill>
              </a:rPr>
              <a:t>Windows 95</a:t>
            </a:r>
            <a:r>
              <a:rPr lang="zh-CN" altLang="en-US" b="0">
                <a:solidFill>
                  <a:srgbClr val="0000FF"/>
                </a:solidFill>
              </a:rPr>
              <a:t>上</a:t>
            </a:r>
            <a:r>
              <a:rPr lang="zh-CN" altLang="en-US" b="0"/>
              <a:t>。  </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851971">
                                            <p:txEl>
                                              <p:pRg st="0" end="0"/>
                                            </p:txEl>
                                          </p:spTgt>
                                        </p:tgtEl>
                                        <p:attrNameLst>
                                          <p:attrName>style.visibility</p:attrName>
                                        </p:attrNameLst>
                                      </p:cBhvr>
                                      <p:to>
                                        <p:strVal val="visible"/>
                                      </p:to>
                                    </p:set>
                                    <p:animEffect transition="in" filter="strips(downRight)">
                                      <p:cBhvr>
                                        <p:cTn id="7" dur="500"/>
                                        <p:tgtEl>
                                          <p:spTgt spid="85197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851971">
                                            <p:txEl>
                                              <p:pRg st="1" end="1"/>
                                            </p:txEl>
                                          </p:spTgt>
                                        </p:tgtEl>
                                        <p:attrNameLst>
                                          <p:attrName>style.visibility</p:attrName>
                                        </p:attrNameLst>
                                      </p:cBhvr>
                                      <p:to>
                                        <p:strVal val="visible"/>
                                      </p:to>
                                    </p:set>
                                    <p:animEffect transition="in" filter="strips(downRight)">
                                      <p:cBhvr>
                                        <p:cTn id="12" dur="500"/>
                                        <p:tgtEl>
                                          <p:spTgt spid="85197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1971" grpId="0" build="p"/>
    </p:bldLst>
  </p:timing>
</p:sld>
</file>

<file path=ppt/slides/slide7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 name="日期占位符 3"/>
          <p:cNvSpPr>
            <a:spLocks noGrp="1"/>
          </p:cNvSpPr>
          <p:nvPr>
            <p:ph type="dt" sz="half" idx="10"/>
          </p:nvPr>
        </p:nvSpPr>
        <p:spPr/>
        <p:txBody>
          <a:bodyPr/>
          <a:lstStyle/>
          <a:p>
            <a:fld id="{3747CB84-5F2F-4951-97BE-913D3771DC06}" type="datetime1">
              <a:rPr lang="zh-CN" altLang="en-US"/>
            </a:fld>
            <a:endParaRPr lang="en-US" altLang="zh-CN"/>
          </a:p>
        </p:txBody>
      </p:sp>
      <p:sp>
        <p:nvSpPr>
          <p:cNvPr id="24" name="灯片编号占位符 5"/>
          <p:cNvSpPr>
            <a:spLocks noGrp="1"/>
          </p:cNvSpPr>
          <p:nvPr>
            <p:ph type="sldNum" sz="quarter" idx="12"/>
          </p:nvPr>
        </p:nvSpPr>
        <p:spPr/>
        <p:txBody>
          <a:bodyPr/>
          <a:lstStyle/>
          <a:p>
            <a:fld id="{136ACDBA-DFA5-496F-9801-7035E3F713B0}" type="slidenum">
              <a:rPr lang="en-US" altLang="zh-CN"/>
            </a:fld>
            <a:endParaRPr lang="en-US" altLang="zh-CN"/>
          </a:p>
        </p:txBody>
      </p:sp>
      <p:sp>
        <p:nvSpPr>
          <p:cNvPr id="700418" name="Rectangle 2"/>
          <p:cNvSpPr>
            <a:spLocks noGrp="1" noChangeArrowheads="1"/>
          </p:cNvSpPr>
          <p:nvPr>
            <p:ph type="body" idx="1"/>
          </p:nvPr>
        </p:nvSpPr>
        <p:spPr>
          <a:xfrm>
            <a:off x="0" y="0"/>
            <a:ext cx="9144000" cy="6858000"/>
          </a:xfrm>
        </p:spPr>
        <p:txBody>
          <a:bodyPr/>
          <a:lstStyle/>
          <a:p>
            <a:pPr algn="just">
              <a:buFontTx/>
              <a:buNone/>
            </a:pPr>
            <a:endParaRPr lang="en-US" altLang="zh-CN">
              <a:solidFill>
                <a:srgbClr val="FFFFFF"/>
              </a:solidFill>
            </a:endParaRPr>
          </a:p>
          <a:p>
            <a:pPr algn="just">
              <a:buFontTx/>
              <a:buNone/>
            </a:pPr>
            <a:endParaRPr lang="en-US" altLang="zh-CN">
              <a:solidFill>
                <a:srgbClr val="FFFFFF"/>
              </a:solidFill>
            </a:endParaRPr>
          </a:p>
          <a:p>
            <a:pPr algn="just">
              <a:buFontTx/>
              <a:buNone/>
            </a:pPr>
            <a:endParaRPr lang="en-US" altLang="zh-CN">
              <a:solidFill>
                <a:srgbClr val="FFFFFF"/>
              </a:solidFill>
            </a:endParaRPr>
          </a:p>
          <a:p>
            <a:pPr algn="just">
              <a:buFontTx/>
              <a:buNone/>
            </a:pPr>
            <a:endParaRPr lang="en-US" altLang="zh-CN">
              <a:solidFill>
                <a:srgbClr val="FFFFFF"/>
              </a:solidFill>
            </a:endParaRPr>
          </a:p>
          <a:p>
            <a:pPr algn="just">
              <a:buFontTx/>
              <a:buNone/>
            </a:pPr>
            <a:endParaRPr lang="en-US" altLang="zh-CN">
              <a:solidFill>
                <a:srgbClr val="FFFFFF"/>
              </a:solidFill>
            </a:endParaRPr>
          </a:p>
          <a:p>
            <a:pPr algn="just">
              <a:buFontTx/>
              <a:buNone/>
            </a:pPr>
            <a:endParaRPr lang="en-US" altLang="zh-CN">
              <a:solidFill>
                <a:srgbClr val="FFFFFF"/>
              </a:solidFill>
            </a:endParaRPr>
          </a:p>
          <a:p>
            <a:pPr algn="just">
              <a:buFontTx/>
              <a:buNone/>
            </a:pPr>
            <a:endParaRPr lang="en-US" altLang="zh-CN">
              <a:solidFill>
                <a:srgbClr val="FFFFFF"/>
              </a:solidFill>
            </a:endParaRPr>
          </a:p>
          <a:p>
            <a:pPr algn="just">
              <a:buFontTx/>
              <a:buNone/>
            </a:pPr>
            <a:endParaRPr lang="en-US" altLang="zh-CN">
              <a:solidFill>
                <a:srgbClr val="FFFFFF"/>
              </a:solidFill>
            </a:endParaRPr>
          </a:p>
        </p:txBody>
      </p:sp>
      <p:sp>
        <p:nvSpPr>
          <p:cNvPr id="700419" name="Rectangle 3"/>
          <p:cNvSpPr>
            <a:spLocks noChangeArrowheads="1"/>
          </p:cNvSpPr>
          <p:nvPr/>
        </p:nvSpPr>
        <p:spPr bwMode="auto">
          <a:xfrm>
            <a:off x="1219200" y="1066800"/>
            <a:ext cx="990600" cy="381000"/>
          </a:xfrm>
          <a:prstGeom prst="rect">
            <a:avLst/>
          </a:prstGeom>
          <a:solidFill>
            <a:srgbClr val="0000FF"/>
          </a:solidFill>
          <a:ln w="9525">
            <a:solidFill>
              <a:schemeClr val="tx1"/>
            </a:solidFill>
            <a:miter lim="800000"/>
          </a:ln>
          <a:effectLst/>
        </p:spPr>
        <p:txBody>
          <a:bodyPr wrap="none" anchor="ctr"/>
          <a:lstStyle/>
          <a:p>
            <a:pPr algn="ctr"/>
            <a:r>
              <a:rPr kumimoji="1" lang="en-US" altLang="zh-CN" sz="2400" b="1">
                <a:latin typeface="Times New Roman" panose="02020603050405020304" pitchFamily="18" charset="0"/>
              </a:rPr>
              <a:t>TOP</a:t>
            </a:r>
            <a:endParaRPr kumimoji="1" lang="en-US" altLang="zh-CN" sz="2400" b="1">
              <a:latin typeface="Times New Roman" panose="02020603050405020304" pitchFamily="18" charset="0"/>
            </a:endParaRPr>
          </a:p>
        </p:txBody>
      </p:sp>
      <p:sp>
        <p:nvSpPr>
          <p:cNvPr id="700420" name="Rectangle 4"/>
          <p:cNvSpPr>
            <a:spLocks noChangeArrowheads="1"/>
          </p:cNvSpPr>
          <p:nvPr/>
        </p:nvSpPr>
        <p:spPr bwMode="auto">
          <a:xfrm>
            <a:off x="838200" y="1981200"/>
            <a:ext cx="990600" cy="381000"/>
          </a:xfrm>
          <a:prstGeom prst="rect">
            <a:avLst/>
          </a:prstGeom>
          <a:solidFill>
            <a:srgbClr val="0000FF"/>
          </a:solidFill>
          <a:ln w="9525">
            <a:solidFill>
              <a:schemeClr val="tx1"/>
            </a:solidFill>
            <a:miter lim="800000"/>
          </a:ln>
          <a:effectLst/>
        </p:spPr>
        <p:txBody>
          <a:bodyPr wrap="none" anchor="ctr"/>
          <a:lstStyle/>
          <a:p>
            <a:pPr algn="ctr"/>
            <a:r>
              <a:rPr kumimoji="1" lang="en-US" altLang="zh-CN" sz="2400" b="1">
                <a:latin typeface="Times New Roman" panose="02020603050405020304" pitchFamily="18" charset="0"/>
              </a:rPr>
              <a:t>X</a:t>
            </a:r>
            <a:endParaRPr kumimoji="1" lang="en-US" altLang="zh-CN" sz="2400" b="1">
              <a:latin typeface="Times New Roman" panose="02020603050405020304" pitchFamily="18" charset="0"/>
            </a:endParaRPr>
          </a:p>
        </p:txBody>
      </p:sp>
      <p:sp>
        <p:nvSpPr>
          <p:cNvPr id="700421" name="Rectangle 5"/>
          <p:cNvSpPr>
            <a:spLocks noChangeArrowheads="1"/>
          </p:cNvSpPr>
          <p:nvPr/>
        </p:nvSpPr>
        <p:spPr bwMode="auto">
          <a:xfrm>
            <a:off x="1981200" y="1981200"/>
            <a:ext cx="990600" cy="381000"/>
          </a:xfrm>
          <a:prstGeom prst="rect">
            <a:avLst/>
          </a:prstGeom>
          <a:solidFill>
            <a:srgbClr val="0000FF"/>
          </a:solidFill>
          <a:ln w="9525">
            <a:solidFill>
              <a:schemeClr val="tx1"/>
            </a:solidFill>
            <a:miter lim="800000"/>
          </a:ln>
          <a:effectLst/>
        </p:spPr>
        <p:txBody>
          <a:bodyPr wrap="none" anchor="ctr"/>
          <a:lstStyle/>
          <a:p>
            <a:pPr algn="ctr"/>
            <a:r>
              <a:rPr kumimoji="1" lang="en-US" altLang="zh-CN" sz="2400" b="1">
                <a:latin typeface="Times New Roman" panose="02020603050405020304" pitchFamily="18" charset="0"/>
              </a:rPr>
              <a:t>Y</a:t>
            </a:r>
            <a:endParaRPr kumimoji="1" lang="en-US" altLang="zh-CN" sz="2400" b="1">
              <a:latin typeface="Times New Roman" panose="02020603050405020304" pitchFamily="18" charset="0"/>
            </a:endParaRPr>
          </a:p>
        </p:txBody>
      </p:sp>
      <p:sp>
        <p:nvSpPr>
          <p:cNvPr id="700422" name="Rectangle 6"/>
          <p:cNvSpPr>
            <a:spLocks noChangeArrowheads="1"/>
          </p:cNvSpPr>
          <p:nvPr/>
        </p:nvSpPr>
        <p:spPr bwMode="auto">
          <a:xfrm>
            <a:off x="1295400" y="2819400"/>
            <a:ext cx="990600" cy="381000"/>
          </a:xfrm>
          <a:prstGeom prst="rect">
            <a:avLst/>
          </a:prstGeom>
          <a:solidFill>
            <a:srgbClr val="CCFFFF"/>
          </a:solidFill>
          <a:ln w="9525" algn="ctr">
            <a:solidFill>
              <a:schemeClr val="tx1"/>
            </a:solidFill>
            <a:miter lim="800000"/>
          </a:ln>
          <a:effectLst/>
        </p:spPr>
        <p:txBody>
          <a:bodyPr wrap="none" anchor="ctr"/>
          <a:lstStyle/>
          <a:p>
            <a:pPr algn="ctr"/>
            <a:r>
              <a:rPr kumimoji="1" lang="en-US" altLang="zh-CN" sz="2400" b="1">
                <a:solidFill>
                  <a:schemeClr val="bg2"/>
                </a:solidFill>
                <a:latin typeface="黑体" panose="02010609060101010101" charset="-122"/>
                <a:ea typeface="黑体" panose="02010609060101010101" charset="-122"/>
              </a:rPr>
              <a:t>A</a:t>
            </a:r>
            <a:endParaRPr kumimoji="1" lang="en-US" altLang="zh-CN" sz="2400" b="1">
              <a:solidFill>
                <a:schemeClr val="bg2"/>
              </a:solidFill>
              <a:latin typeface="黑体" panose="02010609060101010101" charset="-122"/>
              <a:ea typeface="黑体" panose="02010609060101010101" charset="-122"/>
            </a:endParaRPr>
          </a:p>
        </p:txBody>
      </p:sp>
      <p:sp>
        <p:nvSpPr>
          <p:cNvPr id="700423" name="Rectangle 7"/>
          <p:cNvSpPr>
            <a:spLocks noChangeArrowheads="1"/>
          </p:cNvSpPr>
          <p:nvPr/>
        </p:nvSpPr>
        <p:spPr bwMode="auto">
          <a:xfrm>
            <a:off x="2590800" y="2819400"/>
            <a:ext cx="990600" cy="381000"/>
          </a:xfrm>
          <a:prstGeom prst="rect">
            <a:avLst/>
          </a:prstGeom>
          <a:solidFill>
            <a:srgbClr val="009900"/>
          </a:solidFill>
          <a:ln w="9525" algn="ctr">
            <a:solidFill>
              <a:schemeClr val="tx1"/>
            </a:solidFill>
            <a:miter lim="800000"/>
          </a:ln>
          <a:effectLst/>
        </p:spPr>
        <p:txBody>
          <a:bodyPr wrap="none" anchor="ctr"/>
          <a:lstStyle/>
          <a:p>
            <a:pPr algn="ctr"/>
            <a:r>
              <a:rPr kumimoji="1" lang="en-US" altLang="zh-CN" sz="2000" b="1">
                <a:latin typeface="Times New Roman" panose="02020603050405020304" pitchFamily="18" charset="0"/>
              </a:rPr>
              <a:t>B</a:t>
            </a:r>
            <a:endParaRPr kumimoji="1" lang="en-US" altLang="zh-CN" sz="2000" b="1">
              <a:latin typeface="Times New Roman" panose="02020603050405020304" pitchFamily="18" charset="0"/>
            </a:endParaRPr>
          </a:p>
        </p:txBody>
      </p:sp>
      <p:sp>
        <p:nvSpPr>
          <p:cNvPr id="700424" name="Rectangle 8"/>
          <p:cNvSpPr>
            <a:spLocks noChangeArrowheads="1"/>
          </p:cNvSpPr>
          <p:nvPr/>
        </p:nvSpPr>
        <p:spPr bwMode="auto">
          <a:xfrm>
            <a:off x="3276600" y="3581400"/>
            <a:ext cx="990600" cy="381000"/>
          </a:xfrm>
          <a:prstGeom prst="rect">
            <a:avLst/>
          </a:prstGeom>
          <a:solidFill>
            <a:srgbClr val="0000FF"/>
          </a:solidFill>
          <a:ln w="9525" algn="ctr">
            <a:solidFill>
              <a:schemeClr val="tx1"/>
            </a:solidFill>
            <a:miter lim="800000"/>
          </a:ln>
          <a:effectLst/>
        </p:spPr>
        <p:txBody>
          <a:bodyPr wrap="none" anchor="ctr"/>
          <a:lstStyle/>
          <a:p>
            <a:pPr algn="ctr"/>
            <a:r>
              <a:rPr kumimoji="1" lang="en-US" altLang="zh-CN" sz="2400" b="1">
                <a:latin typeface="Times New Roman" panose="02020603050405020304" pitchFamily="18" charset="0"/>
              </a:rPr>
              <a:t>B2</a:t>
            </a:r>
            <a:endParaRPr kumimoji="1" lang="en-US" altLang="zh-CN" sz="2400" b="1">
              <a:latin typeface="Times New Roman" panose="02020603050405020304" pitchFamily="18" charset="0"/>
            </a:endParaRPr>
          </a:p>
        </p:txBody>
      </p:sp>
      <p:sp>
        <p:nvSpPr>
          <p:cNvPr id="700425" name="Rectangle 9"/>
          <p:cNvSpPr>
            <a:spLocks noChangeArrowheads="1"/>
          </p:cNvSpPr>
          <p:nvPr/>
        </p:nvSpPr>
        <p:spPr bwMode="auto">
          <a:xfrm>
            <a:off x="1828800" y="3581400"/>
            <a:ext cx="990600" cy="381000"/>
          </a:xfrm>
          <a:prstGeom prst="rect">
            <a:avLst/>
          </a:prstGeom>
          <a:solidFill>
            <a:srgbClr val="FF3300"/>
          </a:solidFill>
          <a:ln w="9525">
            <a:solidFill>
              <a:schemeClr val="tx1"/>
            </a:solidFill>
            <a:miter lim="800000"/>
          </a:ln>
          <a:effectLst/>
        </p:spPr>
        <p:txBody>
          <a:bodyPr wrap="none" anchor="ctr"/>
          <a:lstStyle/>
          <a:p>
            <a:pPr algn="ctr"/>
            <a:r>
              <a:rPr kumimoji="1" lang="en-US" altLang="zh-CN" sz="2400" b="1">
                <a:latin typeface="Times New Roman" panose="02020603050405020304" pitchFamily="18" charset="0"/>
              </a:rPr>
              <a:t>B1</a:t>
            </a:r>
            <a:endParaRPr kumimoji="1" lang="en-US" altLang="zh-CN" sz="2400" b="1">
              <a:latin typeface="Times New Roman" panose="02020603050405020304" pitchFamily="18" charset="0"/>
            </a:endParaRPr>
          </a:p>
        </p:txBody>
      </p:sp>
      <p:sp>
        <p:nvSpPr>
          <p:cNvPr id="700426" name="Line 10"/>
          <p:cNvSpPr>
            <a:spLocks noChangeShapeType="1"/>
          </p:cNvSpPr>
          <p:nvPr/>
        </p:nvSpPr>
        <p:spPr bwMode="auto">
          <a:xfrm flipH="1">
            <a:off x="1371600" y="1447800"/>
            <a:ext cx="228600" cy="533400"/>
          </a:xfrm>
          <a:prstGeom prst="line">
            <a:avLst/>
          </a:prstGeom>
          <a:noFill/>
          <a:ln w="19050">
            <a:solidFill>
              <a:schemeClr val="tx1"/>
            </a:solidFill>
            <a:round/>
            <a:tailEnd type="triangle" w="lg" len="lg"/>
          </a:ln>
          <a:effectLst/>
        </p:spPr>
        <p:txBody>
          <a:bodyPr wrap="none"/>
          <a:lstStyle/>
          <a:p>
            <a:endParaRPr lang="zh-CN" altLang="en-US"/>
          </a:p>
        </p:txBody>
      </p:sp>
      <p:sp>
        <p:nvSpPr>
          <p:cNvPr id="700427" name="Line 11"/>
          <p:cNvSpPr>
            <a:spLocks noChangeShapeType="1"/>
          </p:cNvSpPr>
          <p:nvPr/>
        </p:nvSpPr>
        <p:spPr bwMode="auto">
          <a:xfrm>
            <a:off x="1905000" y="1447800"/>
            <a:ext cx="304800" cy="533400"/>
          </a:xfrm>
          <a:prstGeom prst="line">
            <a:avLst/>
          </a:prstGeom>
          <a:noFill/>
          <a:ln w="19050">
            <a:solidFill>
              <a:schemeClr val="tx1"/>
            </a:solidFill>
            <a:round/>
            <a:tailEnd type="triangle" w="lg" len="lg"/>
          </a:ln>
          <a:effectLst/>
        </p:spPr>
        <p:txBody>
          <a:bodyPr wrap="none"/>
          <a:lstStyle/>
          <a:p>
            <a:endParaRPr lang="zh-CN" altLang="en-US"/>
          </a:p>
        </p:txBody>
      </p:sp>
      <p:sp>
        <p:nvSpPr>
          <p:cNvPr id="700428" name="Line 12"/>
          <p:cNvSpPr>
            <a:spLocks noChangeShapeType="1"/>
          </p:cNvSpPr>
          <p:nvPr/>
        </p:nvSpPr>
        <p:spPr bwMode="auto">
          <a:xfrm flipH="1">
            <a:off x="1905000" y="2362200"/>
            <a:ext cx="381000" cy="457200"/>
          </a:xfrm>
          <a:prstGeom prst="line">
            <a:avLst/>
          </a:prstGeom>
          <a:noFill/>
          <a:ln w="19050">
            <a:solidFill>
              <a:schemeClr val="tx1"/>
            </a:solidFill>
            <a:round/>
            <a:tailEnd type="triangle" w="lg" len="lg"/>
          </a:ln>
          <a:effectLst/>
        </p:spPr>
        <p:txBody>
          <a:bodyPr wrap="none"/>
          <a:lstStyle/>
          <a:p>
            <a:endParaRPr lang="zh-CN" altLang="en-US"/>
          </a:p>
        </p:txBody>
      </p:sp>
      <p:sp>
        <p:nvSpPr>
          <p:cNvPr id="700429" name="Line 13"/>
          <p:cNvSpPr>
            <a:spLocks noChangeShapeType="1"/>
          </p:cNvSpPr>
          <p:nvPr/>
        </p:nvSpPr>
        <p:spPr bwMode="auto">
          <a:xfrm>
            <a:off x="2743200" y="2362200"/>
            <a:ext cx="228600" cy="457200"/>
          </a:xfrm>
          <a:prstGeom prst="line">
            <a:avLst/>
          </a:prstGeom>
          <a:noFill/>
          <a:ln w="19050">
            <a:solidFill>
              <a:schemeClr val="tx1"/>
            </a:solidFill>
            <a:round/>
            <a:tailEnd type="triangle" w="lg" len="lg"/>
          </a:ln>
          <a:effectLst/>
        </p:spPr>
        <p:txBody>
          <a:bodyPr wrap="none"/>
          <a:lstStyle/>
          <a:p>
            <a:endParaRPr lang="zh-CN" altLang="en-US"/>
          </a:p>
        </p:txBody>
      </p:sp>
      <p:sp>
        <p:nvSpPr>
          <p:cNvPr id="700430" name="Line 14"/>
          <p:cNvSpPr>
            <a:spLocks noChangeShapeType="1"/>
          </p:cNvSpPr>
          <p:nvPr/>
        </p:nvSpPr>
        <p:spPr bwMode="auto">
          <a:xfrm flipH="1">
            <a:off x="2514600" y="3200400"/>
            <a:ext cx="304800" cy="381000"/>
          </a:xfrm>
          <a:prstGeom prst="line">
            <a:avLst/>
          </a:prstGeom>
          <a:noFill/>
          <a:ln w="19050">
            <a:solidFill>
              <a:schemeClr val="tx1"/>
            </a:solidFill>
            <a:round/>
            <a:tailEnd type="triangle" w="lg" len="lg"/>
          </a:ln>
          <a:effectLst/>
        </p:spPr>
        <p:txBody>
          <a:bodyPr wrap="none"/>
          <a:lstStyle/>
          <a:p>
            <a:endParaRPr lang="zh-CN" altLang="en-US"/>
          </a:p>
        </p:txBody>
      </p:sp>
      <p:sp>
        <p:nvSpPr>
          <p:cNvPr id="700431" name="Line 15"/>
          <p:cNvSpPr>
            <a:spLocks noChangeShapeType="1"/>
          </p:cNvSpPr>
          <p:nvPr/>
        </p:nvSpPr>
        <p:spPr bwMode="auto">
          <a:xfrm>
            <a:off x="3429000" y="3200400"/>
            <a:ext cx="228600" cy="381000"/>
          </a:xfrm>
          <a:prstGeom prst="line">
            <a:avLst/>
          </a:prstGeom>
          <a:noFill/>
          <a:ln w="19050">
            <a:solidFill>
              <a:schemeClr val="tx1"/>
            </a:solidFill>
            <a:round/>
            <a:tailEnd type="triangle" w="lg" len="lg"/>
          </a:ln>
          <a:effectLst/>
        </p:spPr>
        <p:txBody>
          <a:bodyPr wrap="none"/>
          <a:lstStyle/>
          <a:p>
            <a:endParaRPr lang="zh-CN" altLang="en-US"/>
          </a:p>
        </p:txBody>
      </p:sp>
      <p:sp>
        <p:nvSpPr>
          <p:cNvPr id="700432" name="Rectangle 16"/>
          <p:cNvSpPr>
            <a:spLocks noChangeArrowheads="1"/>
          </p:cNvSpPr>
          <p:nvPr/>
        </p:nvSpPr>
        <p:spPr bwMode="auto">
          <a:xfrm>
            <a:off x="4648200" y="914400"/>
            <a:ext cx="4495800" cy="2819400"/>
          </a:xfrm>
          <a:prstGeom prst="rect">
            <a:avLst/>
          </a:prstGeom>
          <a:solidFill>
            <a:srgbClr val="009900"/>
          </a:solidFill>
          <a:ln w="9525">
            <a:solidFill>
              <a:schemeClr val="tx1"/>
            </a:solidFill>
            <a:miter lim="800000"/>
          </a:ln>
          <a:effectLst/>
        </p:spPr>
        <p:txBody>
          <a:bodyPr wrap="none" anchor="ctr"/>
          <a:lstStyle/>
          <a:p>
            <a:pPr algn="ctr"/>
            <a:r>
              <a:rPr kumimoji="1" lang="en-US" altLang="zh-CN" sz="2400" b="1">
                <a:latin typeface="Times New Roman" panose="02020603050405020304" pitchFamily="18" charset="0"/>
              </a:rPr>
              <a:t>B</a:t>
            </a:r>
            <a:r>
              <a:rPr kumimoji="1" lang="zh-CN" altLang="en-US" sz="2400" b="1">
                <a:latin typeface="Times New Roman" panose="02020603050405020304" pitchFamily="18" charset="0"/>
              </a:rPr>
              <a:t>：</a:t>
            </a:r>
            <a:r>
              <a:rPr kumimoji="1" lang="en-US" altLang="zh-CN" sz="2400" b="1">
                <a:latin typeface="Times New Roman" panose="02020603050405020304" pitchFamily="18" charset="0"/>
              </a:rPr>
              <a:t>&lt;</a:t>
            </a:r>
            <a:r>
              <a:rPr kumimoji="1" lang="zh-CN" altLang="en-US" sz="2400" b="1">
                <a:latin typeface="Times New Roman" panose="02020603050405020304" pitchFamily="18" charset="0"/>
              </a:rPr>
              <a:t>判定</a:t>
            </a:r>
            <a:r>
              <a:rPr kumimoji="1" lang="en-US" altLang="zh-CN" sz="2400" b="1">
                <a:latin typeface="Times New Roman" panose="02020603050405020304" pitchFamily="18" charset="0"/>
              </a:rPr>
              <a:t>&gt;</a:t>
            </a:r>
            <a:endParaRPr kumimoji="1" lang="en-US" altLang="zh-CN" sz="2400" b="1">
              <a:latin typeface="Times New Roman" panose="02020603050405020304" pitchFamily="18" charset="0"/>
            </a:endParaRPr>
          </a:p>
          <a:p>
            <a:pPr algn="ctr"/>
            <a:r>
              <a:rPr kumimoji="1" lang="zh-CN" altLang="en-US" sz="2400" b="1">
                <a:latin typeface="Times New Roman" panose="02020603050405020304" pitchFamily="18" charset="0"/>
              </a:rPr>
              <a:t>根据</a:t>
            </a:r>
            <a:r>
              <a:rPr kumimoji="1" lang="en-US" altLang="zh-CN" sz="2400" b="1">
                <a:latin typeface="Times New Roman" panose="02020603050405020304" pitchFamily="18" charset="0"/>
              </a:rPr>
              <a:t>Y</a:t>
            </a:r>
            <a:r>
              <a:rPr kumimoji="1" lang="zh-CN" altLang="en-US" sz="2400" b="1">
                <a:latin typeface="Times New Roman" panose="02020603050405020304" pitchFamily="18" charset="0"/>
              </a:rPr>
              <a:t>输入的学号，读取成绩，</a:t>
            </a:r>
            <a:endParaRPr kumimoji="1" lang="zh-CN" altLang="en-US" sz="2400" b="1">
              <a:latin typeface="Times New Roman" panose="02020603050405020304" pitchFamily="18" charset="0"/>
            </a:endParaRPr>
          </a:p>
          <a:p>
            <a:pPr algn="ctr"/>
            <a:r>
              <a:rPr kumimoji="1" lang="zh-CN" altLang="en-US" sz="2400" b="1">
                <a:latin typeface="Times New Roman" panose="02020603050405020304" pitchFamily="18" charset="0"/>
              </a:rPr>
              <a:t>判断学生毕业、肄业</a:t>
            </a:r>
            <a:r>
              <a:rPr kumimoji="1" lang="en-US" altLang="zh-CN" sz="2400" b="1">
                <a:latin typeface="Times New Roman" panose="02020603050405020304" pitchFamily="18" charset="0"/>
              </a:rPr>
              <a:t>……</a:t>
            </a:r>
            <a:endParaRPr kumimoji="1" lang="en-US" altLang="zh-CN" sz="2400" b="1">
              <a:latin typeface="Times New Roman" panose="02020603050405020304" pitchFamily="18" charset="0"/>
            </a:endParaRPr>
          </a:p>
          <a:p>
            <a:pPr algn="ctr"/>
            <a:r>
              <a:rPr kumimoji="1" lang="zh-CN" altLang="en-US" sz="2400" b="1">
                <a:latin typeface="Times New Roman" panose="02020603050405020304" pitchFamily="18" charset="0"/>
              </a:rPr>
              <a:t>返回判断结果</a:t>
            </a:r>
            <a:endParaRPr kumimoji="1" lang="zh-CN" altLang="en-US" sz="2400" b="1">
              <a:latin typeface="Times New Roman" panose="02020603050405020304" pitchFamily="18" charset="0"/>
            </a:endParaRPr>
          </a:p>
          <a:p>
            <a:pPr algn="ctr"/>
            <a:r>
              <a:rPr kumimoji="1" lang="en-US" altLang="zh-CN" sz="2400" b="1">
                <a:latin typeface="Times New Roman" panose="02020603050405020304" pitchFamily="18" charset="0"/>
              </a:rPr>
              <a:t>0——</a:t>
            </a:r>
            <a:r>
              <a:rPr kumimoji="1" lang="zh-CN" altLang="en-US" sz="2400" b="1">
                <a:latin typeface="Times New Roman" panose="02020603050405020304" pitchFamily="18" charset="0"/>
              </a:rPr>
              <a:t>授予学位证书</a:t>
            </a:r>
            <a:endParaRPr kumimoji="1" lang="zh-CN" altLang="en-US" sz="2400" b="1">
              <a:latin typeface="Times New Roman" panose="02020603050405020304" pitchFamily="18" charset="0"/>
            </a:endParaRPr>
          </a:p>
          <a:p>
            <a:pPr algn="ctr"/>
            <a:r>
              <a:rPr kumimoji="1" lang="en-US" altLang="zh-CN" sz="2400" b="1">
                <a:latin typeface="Times New Roman" panose="02020603050405020304" pitchFamily="18" charset="0"/>
              </a:rPr>
              <a:t>1——</a:t>
            </a:r>
            <a:r>
              <a:rPr kumimoji="1" lang="zh-CN" altLang="en-US" sz="2400" b="1">
                <a:latin typeface="Times New Roman" panose="02020603050405020304" pitchFamily="18" charset="0"/>
              </a:rPr>
              <a:t>授予毕业证书</a:t>
            </a:r>
            <a:endParaRPr kumimoji="1" lang="zh-CN" altLang="en-US" sz="2400" b="1">
              <a:latin typeface="Times New Roman" panose="02020603050405020304" pitchFamily="18" charset="0"/>
            </a:endParaRPr>
          </a:p>
          <a:p>
            <a:pPr algn="ctr"/>
            <a:r>
              <a:rPr kumimoji="1" lang="en-US" altLang="zh-CN" sz="2400" b="1">
                <a:latin typeface="Times New Roman" panose="02020603050405020304" pitchFamily="18" charset="0"/>
              </a:rPr>
              <a:t>2——</a:t>
            </a:r>
            <a:r>
              <a:rPr kumimoji="1" lang="zh-CN" altLang="en-US" sz="2400" b="1">
                <a:latin typeface="Times New Roman" panose="02020603050405020304" pitchFamily="18" charset="0"/>
              </a:rPr>
              <a:t>授予肄业证书</a:t>
            </a:r>
            <a:endParaRPr kumimoji="1" lang="zh-CN" altLang="en-US" sz="2400" b="1">
              <a:latin typeface="Times New Roman" panose="02020603050405020304" pitchFamily="18" charset="0"/>
            </a:endParaRPr>
          </a:p>
        </p:txBody>
      </p:sp>
      <p:sp>
        <p:nvSpPr>
          <p:cNvPr id="700433" name="Rectangle 17"/>
          <p:cNvSpPr>
            <a:spLocks noChangeArrowheads="1"/>
          </p:cNvSpPr>
          <p:nvPr/>
        </p:nvSpPr>
        <p:spPr bwMode="auto">
          <a:xfrm>
            <a:off x="4648200" y="3962400"/>
            <a:ext cx="4495800" cy="1371600"/>
          </a:xfrm>
          <a:prstGeom prst="rect">
            <a:avLst/>
          </a:prstGeom>
          <a:solidFill>
            <a:srgbClr val="CCFFFF"/>
          </a:solidFill>
          <a:ln w="9525">
            <a:solidFill>
              <a:schemeClr val="tx1"/>
            </a:solidFill>
            <a:miter lim="800000"/>
          </a:ln>
          <a:effectLst/>
        </p:spPr>
        <p:txBody>
          <a:bodyPr wrap="none" anchor="ctr"/>
          <a:lstStyle/>
          <a:p>
            <a:pPr algn="ctr"/>
            <a:r>
              <a:rPr kumimoji="1" lang="en-US" altLang="zh-CN" sz="2400" b="1" dirty="0">
                <a:solidFill>
                  <a:schemeClr val="bg2"/>
                </a:solidFill>
                <a:latin typeface="黑体" panose="02010609060101010101" charset="-122"/>
                <a:ea typeface="黑体" panose="02010609060101010101" charset="-122"/>
              </a:rPr>
              <a:t>A</a:t>
            </a:r>
            <a:r>
              <a:rPr kumimoji="1" lang="zh-CN" altLang="en-US" sz="2400" b="1" dirty="0">
                <a:solidFill>
                  <a:schemeClr val="bg2"/>
                </a:solidFill>
                <a:latin typeface="黑体" panose="02010609060101010101" charset="-122"/>
                <a:ea typeface="黑体" panose="02010609060101010101" charset="-122"/>
              </a:rPr>
              <a:t>：受</a:t>
            </a:r>
            <a:r>
              <a:rPr kumimoji="1" lang="en-US" altLang="zh-CN" sz="2400" b="1" dirty="0">
                <a:solidFill>
                  <a:schemeClr val="bg2"/>
                </a:solidFill>
                <a:latin typeface="黑体" panose="02010609060101010101" charset="-122"/>
                <a:ea typeface="黑体" panose="02010609060101010101" charset="-122"/>
              </a:rPr>
              <a:t>B</a:t>
            </a:r>
            <a:r>
              <a:rPr kumimoji="1" lang="zh-CN" altLang="en-US" sz="2400" b="1" dirty="0">
                <a:solidFill>
                  <a:schemeClr val="bg2"/>
                </a:solidFill>
                <a:latin typeface="黑体" panose="02010609060101010101" charset="-122"/>
                <a:ea typeface="黑体" panose="02010609060101010101" charset="-122"/>
              </a:rPr>
              <a:t>中的判断作用</a:t>
            </a:r>
            <a:endParaRPr kumimoji="1" lang="zh-CN" altLang="en-US" sz="2400" b="1" dirty="0">
              <a:solidFill>
                <a:schemeClr val="bg2"/>
              </a:solidFill>
              <a:latin typeface="黑体" panose="02010609060101010101" charset="-122"/>
              <a:ea typeface="黑体" panose="02010609060101010101" charset="-122"/>
            </a:endParaRPr>
          </a:p>
          <a:p>
            <a:pPr algn="ctr"/>
            <a:r>
              <a:rPr kumimoji="1" lang="en-US" altLang="zh-CN" sz="2400" b="1" dirty="0">
                <a:solidFill>
                  <a:schemeClr val="bg2"/>
                </a:solidFill>
                <a:latin typeface="黑体" panose="02010609060101010101" charset="-122"/>
                <a:ea typeface="黑体" panose="02010609060101010101" charset="-122"/>
              </a:rPr>
              <a:t>B</a:t>
            </a:r>
            <a:r>
              <a:rPr kumimoji="1" lang="zh-CN" altLang="en-US" sz="2400" b="1" dirty="0">
                <a:solidFill>
                  <a:schemeClr val="bg2"/>
                </a:solidFill>
                <a:latin typeface="黑体" panose="02010609060101010101" charset="-122"/>
                <a:ea typeface="黑体" panose="02010609060101010101" charset="-122"/>
              </a:rPr>
              <a:t>的判定</a:t>
            </a:r>
            <a:r>
              <a:rPr kumimoji="1" lang="zh-CN" altLang="en-US" sz="2400" b="1" dirty="0" smtClean="0">
                <a:solidFill>
                  <a:schemeClr val="bg2"/>
                </a:solidFill>
                <a:latin typeface="黑体" panose="02010609060101010101" charset="-122"/>
                <a:ea typeface="黑体" panose="02010609060101010101" charset="-122"/>
              </a:rPr>
              <a:t>结果由模块</a:t>
            </a:r>
            <a:r>
              <a:rPr kumimoji="1" lang="en-US" altLang="zh-CN" sz="2400" b="1" dirty="0">
                <a:solidFill>
                  <a:schemeClr val="bg2"/>
                </a:solidFill>
                <a:latin typeface="黑体" panose="02010609060101010101" charset="-122"/>
                <a:ea typeface="黑体" panose="02010609060101010101" charset="-122"/>
              </a:rPr>
              <a:t>Y</a:t>
            </a:r>
            <a:r>
              <a:rPr kumimoji="1" lang="zh-CN" altLang="en-US" sz="2400" b="1" dirty="0">
                <a:solidFill>
                  <a:schemeClr val="bg2"/>
                </a:solidFill>
                <a:latin typeface="黑体" panose="02010609060101010101" charset="-122"/>
                <a:ea typeface="黑体" panose="02010609060101010101" charset="-122"/>
              </a:rPr>
              <a:t>输入</a:t>
            </a:r>
            <a:endParaRPr kumimoji="1" lang="zh-CN" altLang="en-US" sz="2400" b="1" dirty="0">
              <a:solidFill>
                <a:schemeClr val="bg2"/>
              </a:solidFill>
              <a:latin typeface="黑体" panose="02010609060101010101" charset="-122"/>
              <a:ea typeface="黑体" panose="02010609060101010101" charset="-122"/>
            </a:endParaRPr>
          </a:p>
          <a:p>
            <a:pPr algn="ctr"/>
            <a:r>
              <a:rPr kumimoji="1" lang="zh-CN" altLang="en-US" sz="2400" b="1" dirty="0">
                <a:solidFill>
                  <a:schemeClr val="bg2"/>
                </a:solidFill>
                <a:latin typeface="黑体" panose="02010609060101010101" charset="-122"/>
                <a:ea typeface="黑体" panose="02010609060101010101" charset="-122"/>
              </a:rPr>
              <a:t>根据判定结果打印相应证书</a:t>
            </a:r>
            <a:endParaRPr kumimoji="1" lang="zh-CN" altLang="en-US" sz="2400" b="1" dirty="0">
              <a:solidFill>
                <a:schemeClr val="bg2"/>
              </a:solidFill>
              <a:latin typeface="黑体" panose="02010609060101010101" charset="-122"/>
              <a:ea typeface="黑体" panose="02010609060101010101" charset="-122"/>
            </a:endParaRPr>
          </a:p>
        </p:txBody>
      </p:sp>
      <p:sp>
        <p:nvSpPr>
          <p:cNvPr id="700448" name="Text Box 32"/>
          <p:cNvSpPr txBox="1">
            <a:spLocks noChangeArrowheads="1"/>
          </p:cNvSpPr>
          <p:nvPr/>
        </p:nvSpPr>
        <p:spPr bwMode="auto">
          <a:xfrm>
            <a:off x="2209800" y="4953000"/>
            <a:ext cx="1173163" cy="519113"/>
          </a:xfrm>
          <a:prstGeom prst="rect">
            <a:avLst/>
          </a:prstGeom>
          <a:solidFill>
            <a:srgbClr val="0000FF"/>
          </a:solidFill>
          <a:ln w="9525">
            <a:noFill/>
            <a:miter lim="800000"/>
          </a:ln>
          <a:effectLst/>
        </p:spPr>
        <p:txBody>
          <a:bodyPr wrap="none">
            <a:spAutoFit/>
          </a:bodyPr>
          <a:lstStyle/>
          <a:p>
            <a:r>
              <a:rPr kumimoji="1" lang="en-US" altLang="zh-CN" sz="2800" b="1">
                <a:latin typeface="Times New Roman" panose="02020603050405020304" pitchFamily="18" charset="0"/>
              </a:rPr>
              <a:t>B-Y-A</a:t>
            </a:r>
            <a:endParaRPr kumimoji="1" lang="en-US" altLang="zh-CN" sz="2800" b="1">
              <a:latin typeface="Times New Roman" panose="02020603050405020304" pitchFamily="18" charset="0"/>
            </a:endParaRPr>
          </a:p>
        </p:txBody>
      </p:sp>
      <p:sp>
        <p:nvSpPr>
          <p:cNvPr id="700450" name="Rectangle 34"/>
          <p:cNvSpPr>
            <a:spLocks noChangeArrowheads="1"/>
          </p:cNvSpPr>
          <p:nvPr/>
        </p:nvSpPr>
        <p:spPr bwMode="auto">
          <a:xfrm>
            <a:off x="4648200" y="5715000"/>
            <a:ext cx="4495800" cy="457200"/>
          </a:xfrm>
          <a:prstGeom prst="rect">
            <a:avLst/>
          </a:prstGeom>
          <a:solidFill>
            <a:srgbClr val="FF3300"/>
          </a:solidFill>
          <a:ln w="9525">
            <a:solidFill>
              <a:schemeClr val="tx1"/>
            </a:solidFill>
            <a:miter lim="800000"/>
          </a:ln>
          <a:effectLst/>
        </p:spPr>
        <p:txBody>
          <a:bodyPr wrap="none" anchor="ctr"/>
          <a:lstStyle/>
          <a:p>
            <a:pPr algn="ctr"/>
            <a:r>
              <a:rPr kumimoji="1" lang="en-US" altLang="zh-CN" sz="2400" b="1">
                <a:latin typeface="Times New Roman" panose="02020603050405020304" pitchFamily="18" charset="0"/>
              </a:rPr>
              <a:t>B1:</a:t>
            </a:r>
            <a:r>
              <a:rPr kumimoji="1" lang="zh-CN" altLang="en-US" sz="2400" b="1">
                <a:latin typeface="Times New Roman" panose="02020603050405020304" pitchFamily="18" charset="0"/>
              </a:rPr>
              <a:t>受</a:t>
            </a:r>
            <a:r>
              <a:rPr kumimoji="1" lang="en-US" altLang="zh-CN" sz="2400" b="1">
                <a:latin typeface="Times New Roman" panose="02020603050405020304" pitchFamily="18" charset="0"/>
              </a:rPr>
              <a:t>B</a:t>
            </a:r>
            <a:r>
              <a:rPr kumimoji="1" lang="zh-CN" altLang="en-US" sz="2400" b="1">
                <a:latin typeface="Times New Roman" panose="02020603050405020304" pitchFamily="18" charset="0"/>
              </a:rPr>
              <a:t>中的判定作用</a:t>
            </a:r>
            <a:endParaRPr kumimoji="1" lang="zh-CN" altLang="en-US" sz="2400" b="1">
              <a:latin typeface="Times New Roman" panose="02020603050405020304" pitchFamily="18" charset="0"/>
            </a:endParaRPr>
          </a:p>
        </p:txBody>
      </p:sp>
      <p:sp>
        <p:nvSpPr>
          <p:cNvPr id="700451" name="AutoShape 35"/>
          <p:cNvSpPr>
            <a:spLocks noChangeArrowheads="1"/>
          </p:cNvSpPr>
          <p:nvPr/>
        </p:nvSpPr>
        <p:spPr bwMode="auto">
          <a:xfrm flipH="1">
            <a:off x="3289300" y="2895600"/>
            <a:ext cx="215900" cy="215900"/>
          </a:xfrm>
          <a:prstGeom prst="diamond">
            <a:avLst/>
          </a:prstGeom>
          <a:solidFill>
            <a:srgbClr val="FF0000"/>
          </a:solidFill>
          <a:ln w="9525">
            <a:solidFill>
              <a:schemeClr val="tx1"/>
            </a:solidFill>
            <a:miter lim="800000"/>
          </a:ln>
          <a:effectLst/>
        </p:spPr>
        <p:txBody>
          <a:bodyPr wrap="none" anchor="ctr"/>
          <a:lstStyle/>
          <a:p>
            <a:pPr algn="ctr"/>
            <a:endParaRPr lang="zh-CN" altLang="zh-CN"/>
          </a:p>
        </p:txBody>
      </p:sp>
      <p:sp>
        <p:nvSpPr>
          <p:cNvPr id="700452" name="AutoShape 36"/>
          <p:cNvSpPr>
            <a:spLocks noChangeArrowheads="1"/>
          </p:cNvSpPr>
          <p:nvPr/>
        </p:nvSpPr>
        <p:spPr bwMode="auto">
          <a:xfrm flipH="1">
            <a:off x="7861300" y="1155700"/>
            <a:ext cx="215900" cy="215900"/>
          </a:xfrm>
          <a:prstGeom prst="diamond">
            <a:avLst/>
          </a:prstGeom>
          <a:solidFill>
            <a:srgbClr val="FF0000"/>
          </a:solidFill>
          <a:ln w="9525">
            <a:solidFill>
              <a:schemeClr val="tx1"/>
            </a:solidFill>
            <a:miter lim="800000"/>
          </a:ln>
          <a:effectLst/>
        </p:spPr>
        <p:txBody>
          <a:bodyPr wrap="none" anchor="ctr"/>
          <a:lstStyle/>
          <a:p>
            <a:pPr algn="ctr"/>
            <a:endParaRPr lang="zh-CN" altLang="zh-CN"/>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00433"/>
                                        </p:tgtEl>
                                        <p:attrNameLst>
                                          <p:attrName>style.visibility</p:attrName>
                                        </p:attrNameLst>
                                      </p:cBhvr>
                                      <p:to>
                                        <p:strVal val="visible"/>
                                      </p:to>
                                    </p:set>
                                    <p:anim calcmode="lin" valueType="num">
                                      <p:cBhvr additive="base">
                                        <p:cTn id="7" dur="500" fill="hold"/>
                                        <p:tgtEl>
                                          <p:spTgt spid="700433"/>
                                        </p:tgtEl>
                                        <p:attrNameLst>
                                          <p:attrName>ppt_x</p:attrName>
                                        </p:attrNameLst>
                                      </p:cBhvr>
                                      <p:tavLst>
                                        <p:tav tm="0">
                                          <p:val>
                                            <p:strVal val="#ppt_x"/>
                                          </p:val>
                                        </p:tav>
                                        <p:tav tm="100000">
                                          <p:val>
                                            <p:strVal val="#ppt_x"/>
                                          </p:val>
                                        </p:tav>
                                      </p:tavLst>
                                    </p:anim>
                                    <p:anim calcmode="lin" valueType="num">
                                      <p:cBhvr additive="base">
                                        <p:cTn id="8" dur="500" fill="hold"/>
                                        <p:tgtEl>
                                          <p:spTgt spid="70043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 presetClass="entr" presetSubtype="32" fill="hold" grpId="0" nodeType="clickEffect">
                                  <p:stCondLst>
                                    <p:cond delay="0"/>
                                  </p:stCondLst>
                                  <p:childTnLst>
                                    <p:set>
                                      <p:cBhvr>
                                        <p:cTn id="12" dur="1" fill="hold">
                                          <p:stCondLst>
                                            <p:cond delay="0"/>
                                          </p:stCondLst>
                                        </p:cTn>
                                        <p:tgtEl>
                                          <p:spTgt spid="700448"/>
                                        </p:tgtEl>
                                        <p:attrNameLst>
                                          <p:attrName>style.visibility</p:attrName>
                                        </p:attrNameLst>
                                      </p:cBhvr>
                                      <p:to>
                                        <p:strVal val="visible"/>
                                      </p:to>
                                    </p:set>
                                    <p:animEffect transition="in" filter="box(out)">
                                      <p:cBhvr>
                                        <p:cTn id="13" dur="1000"/>
                                        <p:tgtEl>
                                          <p:spTgt spid="700448"/>
                                        </p:tgtEl>
                                      </p:cBhvr>
                                    </p:animEffect>
                                  </p:childTnLst>
                                  <p:subTnLst>
                                    <p:audio>
                                      <p:cMediaNode>
                                        <p:cTn display="0" masterRel="sameClick">
                                          <p:stCondLst>
                                            <p:cond evt="begin" delay="0">
                                              <p:tn val="11"/>
                                            </p:cond>
                                          </p:stCondLst>
                                          <p:endCondLst>
                                            <p:cond evt="onStopAudio" delay="0">
                                              <p:tgtEl>
                                                <p:sldTgt/>
                                              </p:tgtEl>
                                            </p:cond>
                                          </p:endCondLst>
                                        </p:cTn>
                                        <p:tgtEl>
                                          <p:sndTgt r:embed="rId1" name="CAMERA.WAV"/>
                                        </p:tgtEl>
                                      </p:cMediaNode>
                                    </p:audio>
                                  </p:sub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700450"/>
                                        </p:tgtEl>
                                        <p:attrNameLst>
                                          <p:attrName>style.visibility</p:attrName>
                                        </p:attrNameLst>
                                      </p:cBhvr>
                                      <p:to>
                                        <p:strVal val="visible"/>
                                      </p:to>
                                    </p:set>
                                    <p:anim calcmode="lin" valueType="num">
                                      <p:cBhvr additive="base">
                                        <p:cTn id="18" dur="500" fill="hold"/>
                                        <p:tgtEl>
                                          <p:spTgt spid="700450"/>
                                        </p:tgtEl>
                                        <p:attrNameLst>
                                          <p:attrName>ppt_x</p:attrName>
                                        </p:attrNameLst>
                                      </p:cBhvr>
                                      <p:tavLst>
                                        <p:tav tm="0">
                                          <p:val>
                                            <p:strVal val="#ppt_x"/>
                                          </p:val>
                                        </p:tav>
                                        <p:tav tm="100000">
                                          <p:val>
                                            <p:strVal val="#ppt_x"/>
                                          </p:val>
                                        </p:tav>
                                      </p:tavLst>
                                    </p:anim>
                                    <p:anim calcmode="lin" valueType="num">
                                      <p:cBhvr additive="base">
                                        <p:cTn id="19" dur="500" fill="hold"/>
                                        <p:tgtEl>
                                          <p:spTgt spid="70045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0433" grpId="0" animBg="1"/>
      <p:bldP spid="700448" grpId="0" animBg="1" autoUpdateAnimBg="0"/>
      <p:bldP spid="700450" grpId="0" animBg="1"/>
    </p:bldLst>
  </p:timing>
</p:sld>
</file>

<file path=ppt/slides/slide7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 name="日期占位符 3"/>
          <p:cNvSpPr>
            <a:spLocks noGrp="1"/>
          </p:cNvSpPr>
          <p:nvPr>
            <p:ph type="dt" sz="half" idx="10"/>
          </p:nvPr>
        </p:nvSpPr>
        <p:spPr/>
        <p:txBody>
          <a:bodyPr/>
          <a:lstStyle/>
          <a:p>
            <a:fld id="{6F4F474E-EDD0-489C-AD92-2067D0B180D8}" type="datetime1">
              <a:rPr lang="zh-CN" altLang="en-US">
                <a:latin typeface="Times New Roman" panose="02020603050405020304" pitchFamily="18" charset="0"/>
                <a:ea typeface="黑体" panose="02010609060101010101" charset="-122"/>
              </a:rPr>
            </a:fld>
            <a:endParaRPr lang="en-US" altLang="zh-CN">
              <a:latin typeface="Times New Roman" panose="02020603050405020304" pitchFamily="18" charset="0"/>
              <a:ea typeface="黑体" panose="02010609060101010101" charset="-122"/>
            </a:endParaRPr>
          </a:p>
        </p:txBody>
      </p:sp>
      <p:sp>
        <p:nvSpPr>
          <p:cNvPr id="36" name="灯片编号占位符 5"/>
          <p:cNvSpPr>
            <a:spLocks noGrp="1"/>
          </p:cNvSpPr>
          <p:nvPr>
            <p:ph type="sldNum" sz="quarter" idx="12"/>
          </p:nvPr>
        </p:nvSpPr>
        <p:spPr/>
        <p:txBody>
          <a:bodyPr/>
          <a:lstStyle/>
          <a:p>
            <a:fld id="{0D55DBFB-96E4-48B1-A18E-3724EF4F8CEC}" type="slidenum">
              <a:rPr lang="en-US" altLang="zh-CN">
                <a:latin typeface="Times New Roman" panose="02020603050405020304" pitchFamily="18" charset="0"/>
                <a:ea typeface="黑体" panose="02010609060101010101" charset="-122"/>
              </a:rPr>
            </a:fld>
            <a:endParaRPr lang="en-US" altLang="zh-CN">
              <a:latin typeface="Times New Roman" panose="02020603050405020304" pitchFamily="18" charset="0"/>
              <a:ea typeface="黑体" panose="02010609060101010101" charset="-122"/>
            </a:endParaRPr>
          </a:p>
        </p:txBody>
      </p:sp>
      <p:sp>
        <p:nvSpPr>
          <p:cNvPr id="702466" name="Rectangle 2"/>
          <p:cNvSpPr>
            <a:spLocks noGrp="1" noChangeArrowheads="1"/>
          </p:cNvSpPr>
          <p:nvPr>
            <p:ph type="body" idx="1"/>
          </p:nvPr>
        </p:nvSpPr>
        <p:spPr>
          <a:xfrm>
            <a:off x="-304800" y="0"/>
            <a:ext cx="9144000" cy="6858000"/>
          </a:xfrm>
        </p:spPr>
        <p:txBody>
          <a:bodyPr/>
          <a:lstStyle/>
          <a:p>
            <a:pPr algn="just">
              <a:buFontTx/>
              <a:buNone/>
            </a:pPr>
            <a:endParaRPr lang="en-US" altLang="zh-CN">
              <a:solidFill>
                <a:srgbClr val="FFFFFF"/>
              </a:solidFill>
              <a:latin typeface="Times New Roman" panose="02020603050405020304" pitchFamily="18" charset="0"/>
              <a:ea typeface="黑体" panose="02010609060101010101" charset="-122"/>
            </a:endParaRPr>
          </a:p>
          <a:p>
            <a:pPr algn="just">
              <a:buFontTx/>
              <a:buNone/>
            </a:pPr>
            <a:endParaRPr lang="en-US" altLang="zh-CN">
              <a:solidFill>
                <a:srgbClr val="FFFFFF"/>
              </a:solidFill>
              <a:latin typeface="Times New Roman" panose="02020603050405020304" pitchFamily="18" charset="0"/>
              <a:ea typeface="黑体" panose="02010609060101010101" charset="-122"/>
            </a:endParaRPr>
          </a:p>
          <a:p>
            <a:pPr algn="just">
              <a:buFontTx/>
              <a:buNone/>
            </a:pPr>
            <a:endParaRPr lang="en-US" altLang="zh-CN">
              <a:solidFill>
                <a:srgbClr val="FFFFFF"/>
              </a:solidFill>
              <a:latin typeface="Times New Roman" panose="02020603050405020304" pitchFamily="18" charset="0"/>
              <a:ea typeface="黑体" panose="02010609060101010101" charset="-122"/>
            </a:endParaRPr>
          </a:p>
          <a:p>
            <a:pPr algn="just">
              <a:buFontTx/>
              <a:buNone/>
            </a:pPr>
            <a:endParaRPr lang="en-US" altLang="zh-CN">
              <a:solidFill>
                <a:srgbClr val="FFFFFF"/>
              </a:solidFill>
              <a:latin typeface="Times New Roman" panose="02020603050405020304" pitchFamily="18" charset="0"/>
              <a:ea typeface="黑体" panose="02010609060101010101" charset="-122"/>
            </a:endParaRPr>
          </a:p>
          <a:p>
            <a:pPr algn="just">
              <a:buFontTx/>
              <a:buNone/>
            </a:pPr>
            <a:endParaRPr lang="en-US" altLang="zh-CN">
              <a:solidFill>
                <a:srgbClr val="FFFFFF"/>
              </a:solidFill>
              <a:latin typeface="Times New Roman" panose="02020603050405020304" pitchFamily="18" charset="0"/>
              <a:ea typeface="黑体" panose="02010609060101010101" charset="-122"/>
            </a:endParaRPr>
          </a:p>
          <a:p>
            <a:pPr algn="just">
              <a:buFontTx/>
              <a:buNone/>
            </a:pPr>
            <a:endParaRPr lang="en-US" altLang="zh-CN">
              <a:solidFill>
                <a:srgbClr val="FFFFFF"/>
              </a:solidFill>
              <a:latin typeface="Times New Roman" panose="02020603050405020304" pitchFamily="18" charset="0"/>
              <a:ea typeface="黑体" panose="02010609060101010101" charset="-122"/>
            </a:endParaRPr>
          </a:p>
          <a:p>
            <a:pPr algn="just">
              <a:buFontTx/>
              <a:buNone/>
            </a:pPr>
            <a:endParaRPr lang="en-US" altLang="zh-CN">
              <a:solidFill>
                <a:srgbClr val="FFFFFF"/>
              </a:solidFill>
              <a:latin typeface="Times New Roman" panose="02020603050405020304" pitchFamily="18" charset="0"/>
              <a:ea typeface="黑体" panose="02010609060101010101" charset="-122"/>
            </a:endParaRPr>
          </a:p>
          <a:p>
            <a:pPr algn="just">
              <a:buFontTx/>
              <a:buNone/>
            </a:pPr>
            <a:endParaRPr lang="en-US" altLang="zh-CN">
              <a:solidFill>
                <a:srgbClr val="FFFFFF"/>
              </a:solidFill>
              <a:latin typeface="Times New Roman" panose="02020603050405020304" pitchFamily="18" charset="0"/>
              <a:ea typeface="黑体" panose="02010609060101010101" charset="-122"/>
            </a:endParaRPr>
          </a:p>
        </p:txBody>
      </p:sp>
      <p:sp>
        <p:nvSpPr>
          <p:cNvPr id="702467" name="Rectangle 3"/>
          <p:cNvSpPr>
            <a:spLocks noChangeArrowheads="1"/>
          </p:cNvSpPr>
          <p:nvPr/>
        </p:nvSpPr>
        <p:spPr bwMode="auto">
          <a:xfrm>
            <a:off x="5791200" y="1752600"/>
            <a:ext cx="990600" cy="381000"/>
          </a:xfrm>
          <a:prstGeom prst="rect">
            <a:avLst/>
          </a:prstGeom>
          <a:solidFill>
            <a:srgbClr val="0000FF"/>
          </a:solidFill>
          <a:ln w="9525">
            <a:solidFill>
              <a:schemeClr val="tx1"/>
            </a:solidFill>
            <a:miter lim="800000"/>
          </a:ln>
          <a:effectLst/>
        </p:spPr>
        <p:txBody>
          <a:bodyPr wrap="none" anchor="ctr"/>
          <a:lstStyle/>
          <a:p>
            <a:pPr algn="ctr"/>
            <a:r>
              <a:rPr kumimoji="1" lang="en-US" altLang="zh-CN" sz="2400" b="1">
                <a:latin typeface="Times New Roman" panose="02020603050405020304" pitchFamily="18" charset="0"/>
                <a:ea typeface="黑体" panose="02010609060101010101" charset="-122"/>
              </a:rPr>
              <a:t>TOP</a:t>
            </a:r>
            <a:endParaRPr kumimoji="1" lang="en-US" altLang="zh-CN" sz="2400" b="1">
              <a:latin typeface="Times New Roman" panose="02020603050405020304" pitchFamily="18" charset="0"/>
              <a:ea typeface="黑体" panose="02010609060101010101" charset="-122"/>
            </a:endParaRPr>
          </a:p>
        </p:txBody>
      </p:sp>
      <p:sp>
        <p:nvSpPr>
          <p:cNvPr id="702468" name="Rectangle 4"/>
          <p:cNvSpPr>
            <a:spLocks noChangeArrowheads="1"/>
          </p:cNvSpPr>
          <p:nvPr/>
        </p:nvSpPr>
        <p:spPr bwMode="auto">
          <a:xfrm>
            <a:off x="5410200" y="2667000"/>
            <a:ext cx="990600" cy="381000"/>
          </a:xfrm>
          <a:prstGeom prst="rect">
            <a:avLst/>
          </a:prstGeom>
          <a:solidFill>
            <a:srgbClr val="0000FF"/>
          </a:solidFill>
          <a:ln w="9525">
            <a:solidFill>
              <a:schemeClr val="tx1"/>
            </a:solidFill>
            <a:miter lim="800000"/>
          </a:ln>
          <a:effectLst/>
        </p:spPr>
        <p:txBody>
          <a:bodyPr wrap="none" anchor="ctr"/>
          <a:lstStyle/>
          <a:p>
            <a:pPr algn="ctr"/>
            <a:r>
              <a:rPr kumimoji="1" lang="en-US" altLang="zh-CN" sz="2400" b="1">
                <a:latin typeface="Times New Roman" panose="02020603050405020304" pitchFamily="18" charset="0"/>
                <a:ea typeface="黑体" panose="02010609060101010101" charset="-122"/>
              </a:rPr>
              <a:t>X</a:t>
            </a:r>
            <a:endParaRPr kumimoji="1" lang="en-US" altLang="zh-CN" sz="2400" b="1">
              <a:latin typeface="Times New Roman" panose="02020603050405020304" pitchFamily="18" charset="0"/>
              <a:ea typeface="黑体" panose="02010609060101010101" charset="-122"/>
            </a:endParaRPr>
          </a:p>
        </p:txBody>
      </p:sp>
      <p:sp>
        <p:nvSpPr>
          <p:cNvPr id="702469" name="Rectangle 5"/>
          <p:cNvSpPr>
            <a:spLocks noChangeArrowheads="1"/>
          </p:cNvSpPr>
          <p:nvPr/>
        </p:nvSpPr>
        <p:spPr bwMode="auto">
          <a:xfrm>
            <a:off x="6553200" y="2667000"/>
            <a:ext cx="990600" cy="381000"/>
          </a:xfrm>
          <a:prstGeom prst="rect">
            <a:avLst/>
          </a:prstGeom>
          <a:solidFill>
            <a:srgbClr val="0000FF"/>
          </a:solidFill>
          <a:ln w="9525">
            <a:solidFill>
              <a:schemeClr val="tx1"/>
            </a:solidFill>
            <a:miter lim="800000"/>
          </a:ln>
          <a:effectLst/>
        </p:spPr>
        <p:txBody>
          <a:bodyPr wrap="none" anchor="ctr"/>
          <a:lstStyle/>
          <a:p>
            <a:pPr algn="ctr"/>
            <a:r>
              <a:rPr kumimoji="1" lang="en-US" altLang="zh-CN" sz="2400" b="1">
                <a:latin typeface="Times New Roman" panose="02020603050405020304" pitchFamily="18" charset="0"/>
                <a:ea typeface="黑体" panose="02010609060101010101" charset="-122"/>
              </a:rPr>
              <a:t>Y</a:t>
            </a:r>
            <a:endParaRPr kumimoji="1" lang="en-US" altLang="zh-CN" sz="2400" b="1">
              <a:latin typeface="Times New Roman" panose="02020603050405020304" pitchFamily="18" charset="0"/>
              <a:ea typeface="黑体" panose="02010609060101010101" charset="-122"/>
            </a:endParaRPr>
          </a:p>
        </p:txBody>
      </p:sp>
      <p:sp>
        <p:nvSpPr>
          <p:cNvPr id="702470" name="Rectangle 6"/>
          <p:cNvSpPr>
            <a:spLocks noChangeArrowheads="1"/>
          </p:cNvSpPr>
          <p:nvPr/>
        </p:nvSpPr>
        <p:spPr bwMode="auto">
          <a:xfrm>
            <a:off x="5334000" y="4343400"/>
            <a:ext cx="990600" cy="381000"/>
          </a:xfrm>
          <a:prstGeom prst="rect">
            <a:avLst/>
          </a:prstGeom>
          <a:solidFill>
            <a:srgbClr val="CCFFFF"/>
          </a:solidFill>
          <a:ln w="9525" algn="ctr">
            <a:solidFill>
              <a:schemeClr val="tx1"/>
            </a:solidFill>
            <a:miter lim="800000"/>
          </a:ln>
          <a:effectLst/>
        </p:spPr>
        <p:txBody>
          <a:bodyPr wrap="none" anchor="ctr"/>
          <a:lstStyle/>
          <a:p>
            <a:pPr algn="ctr"/>
            <a:r>
              <a:rPr kumimoji="1" lang="en-US" altLang="zh-CN" sz="2400" b="1">
                <a:solidFill>
                  <a:schemeClr val="bg2"/>
                </a:solidFill>
                <a:latin typeface="Times New Roman" panose="02020603050405020304" pitchFamily="18" charset="0"/>
                <a:ea typeface="黑体" panose="02010609060101010101" charset="-122"/>
              </a:rPr>
              <a:t>A</a:t>
            </a:r>
            <a:endParaRPr kumimoji="1" lang="en-US" altLang="zh-CN" sz="2400" b="1">
              <a:solidFill>
                <a:schemeClr val="bg2"/>
              </a:solidFill>
              <a:latin typeface="Times New Roman" panose="02020603050405020304" pitchFamily="18" charset="0"/>
              <a:ea typeface="黑体" panose="02010609060101010101" charset="-122"/>
            </a:endParaRPr>
          </a:p>
        </p:txBody>
      </p:sp>
      <p:sp>
        <p:nvSpPr>
          <p:cNvPr id="702471" name="Rectangle 7"/>
          <p:cNvSpPr>
            <a:spLocks noChangeArrowheads="1"/>
          </p:cNvSpPr>
          <p:nvPr/>
        </p:nvSpPr>
        <p:spPr bwMode="auto">
          <a:xfrm>
            <a:off x="6629400" y="3429000"/>
            <a:ext cx="990600" cy="381000"/>
          </a:xfrm>
          <a:prstGeom prst="rect">
            <a:avLst/>
          </a:prstGeom>
          <a:solidFill>
            <a:srgbClr val="009900"/>
          </a:solidFill>
          <a:ln w="9525">
            <a:solidFill>
              <a:schemeClr val="tx1"/>
            </a:solidFill>
            <a:miter lim="800000"/>
          </a:ln>
          <a:effectLst/>
        </p:spPr>
        <p:txBody>
          <a:bodyPr wrap="none" anchor="ctr"/>
          <a:lstStyle/>
          <a:p>
            <a:pPr algn="ctr"/>
            <a:r>
              <a:rPr kumimoji="1" lang="en-US" altLang="zh-CN" sz="2400" b="1">
                <a:latin typeface="Times New Roman" panose="02020603050405020304" pitchFamily="18" charset="0"/>
                <a:ea typeface="黑体" panose="02010609060101010101" charset="-122"/>
              </a:rPr>
              <a:t>B</a:t>
            </a:r>
            <a:endParaRPr kumimoji="1" lang="en-US" altLang="zh-CN" sz="2400" b="1">
              <a:latin typeface="Times New Roman" panose="02020603050405020304" pitchFamily="18" charset="0"/>
              <a:ea typeface="黑体" panose="02010609060101010101" charset="-122"/>
            </a:endParaRPr>
          </a:p>
        </p:txBody>
      </p:sp>
      <p:sp>
        <p:nvSpPr>
          <p:cNvPr id="702472" name="Rectangle 8"/>
          <p:cNvSpPr>
            <a:spLocks noChangeArrowheads="1"/>
          </p:cNvSpPr>
          <p:nvPr/>
        </p:nvSpPr>
        <p:spPr bwMode="auto">
          <a:xfrm>
            <a:off x="7620000" y="4343400"/>
            <a:ext cx="990600" cy="381000"/>
          </a:xfrm>
          <a:prstGeom prst="rect">
            <a:avLst/>
          </a:prstGeom>
          <a:solidFill>
            <a:srgbClr val="0000FF"/>
          </a:solidFill>
          <a:ln w="9525" algn="ctr">
            <a:solidFill>
              <a:schemeClr val="tx1"/>
            </a:solidFill>
            <a:miter lim="800000"/>
          </a:ln>
          <a:effectLst/>
        </p:spPr>
        <p:txBody>
          <a:bodyPr wrap="none" anchor="ctr"/>
          <a:lstStyle/>
          <a:p>
            <a:pPr algn="ctr"/>
            <a:r>
              <a:rPr kumimoji="1" lang="en-US" altLang="zh-CN" sz="2400" b="1">
                <a:latin typeface="Times New Roman" panose="02020603050405020304" pitchFamily="18" charset="0"/>
                <a:ea typeface="黑体" panose="02010609060101010101" charset="-122"/>
              </a:rPr>
              <a:t>B2</a:t>
            </a:r>
            <a:endParaRPr kumimoji="1" lang="en-US" altLang="zh-CN" sz="2400" b="1">
              <a:latin typeface="Times New Roman" panose="02020603050405020304" pitchFamily="18" charset="0"/>
              <a:ea typeface="黑体" panose="02010609060101010101" charset="-122"/>
            </a:endParaRPr>
          </a:p>
        </p:txBody>
      </p:sp>
      <p:sp>
        <p:nvSpPr>
          <p:cNvPr id="702473" name="Rectangle 9"/>
          <p:cNvSpPr>
            <a:spLocks noChangeArrowheads="1"/>
          </p:cNvSpPr>
          <p:nvPr/>
        </p:nvSpPr>
        <p:spPr bwMode="auto">
          <a:xfrm>
            <a:off x="6477000" y="4343400"/>
            <a:ext cx="990600" cy="381000"/>
          </a:xfrm>
          <a:prstGeom prst="rect">
            <a:avLst/>
          </a:prstGeom>
          <a:solidFill>
            <a:srgbClr val="FF3300"/>
          </a:solidFill>
          <a:ln w="9525">
            <a:solidFill>
              <a:schemeClr val="tx1"/>
            </a:solidFill>
            <a:miter lim="800000"/>
          </a:ln>
          <a:effectLst/>
        </p:spPr>
        <p:txBody>
          <a:bodyPr wrap="none" anchor="ctr"/>
          <a:lstStyle/>
          <a:p>
            <a:pPr algn="ctr"/>
            <a:r>
              <a:rPr kumimoji="1" lang="en-US" altLang="zh-CN" sz="2400" b="1">
                <a:latin typeface="Times New Roman" panose="02020603050405020304" pitchFamily="18" charset="0"/>
                <a:ea typeface="黑体" panose="02010609060101010101" charset="-122"/>
              </a:rPr>
              <a:t>B1</a:t>
            </a:r>
            <a:endParaRPr kumimoji="1" lang="en-US" altLang="zh-CN" sz="2400" b="1">
              <a:latin typeface="Times New Roman" panose="02020603050405020304" pitchFamily="18" charset="0"/>
              <a:ea typeface="黑体" panose="02010609060101010101" charset="-122"/>
            </a:endParaRPr>
          </a:p>
        </p:txBody>
      </p:sp>
      <p:sp>
        <p:nvSpPr>
          <p:cNvPr id="702474" name="Line 10"/>
          <p:cNvSpPr>
            <a:spLocks noChangeShapeType="1"/>
          </p:cNvSpPr>
          <p:nvPr/>
        </p:nvSpPr>
        <p:spPr bwMode="auto">
          <a:xfrm flipH="1">
            <a:off x="5943600" y="2133600"/>
            <a:ext cx="228600" cy="533400"/>
          </a:xfrm>
          <a:prstGeom prst="line">
            <a:avLst/>
          </a:prstGeom>
          <a:noFill/>
          <a:ln w="19050">
            <a:solidFill>
              <a:schemeClr val="tx1"/>
            </a:solidFill>
            <a:round/>
            <a:tailEnd type="triangle" w="lg" len="lg"/>
          </a:ln>
          <a:effectLst/>
        </p:spPr>
        <p:txBody>
          <a:bodyPr wrap="none"/>
          <a:lstStyle/>
          <a:p>
            <a:endParaRPr lang="zh-CN" altLang="en-US">
              <a:latin typeface="Times New Roman" panose="02020603050405020304" pitchFamily="18" charset="0"/>
              <a:ea typeface="黑体" panose="02010609060101010101" charset="-122"/>
            </a:endParaRPr>
          </a:p>
        </p:txBody>
      </p:sp>
      <p:sp>
        <p:nvSpPr>
          <p:cNvPr id="702475" name="Line 11"/>
          <p:cNvSpPr>
            <a:spLocks noChangeShapeType="1"/>
          </p:cNvSpPr>
          <p:nvPr/>
        </p:nvSpPr>
        <p:spPr bwMode="auto">
          <a:xfrm>
            <a:off x="6477000" y="2133600"/>
            <a:ext cx="304800" cy="533400"/>
          </a:xfrm>
          <a:prstGeom prst="line">
            <a:avLst/>
          </a:prstGeom>
          <a:noFill/>
          <a:ln w="19050">
            <a:solidFill>
              <a:schemeClr val="tx1"/>
            </a:solidFill>
            <a:round/>
            <a:tailEnd type="triangle" w="lg" len="lg"/>
          </a:ln>
          <a:effectLst/>
        </p:spPr>
        <p:txBody>
          <a:bodyPr wrap="none"/>
          <a:lstStyle/>
          <a:p>
            <a:endParaRPr lang="zh-CN" altLang="en-US">
              <a:latin typeface="Times New Roman" panose="02020603050405020304" pitchFamily="18" charset="0"/>
              <a:ea typeface="黑体" panose="02010609060101010101" charset="-122"/>
            </a:endParaRPr>
          </a:p>
        </p:txBody>
      </p:sp>
      <p:sp>
        <p:nvSpPr>
          <p:cNvPr id="702476" name="Line 12"/>
          <p:cNvSpPr>
            <a:spLocks noChangeShapeType="1"/>
          </p:cNvSpPr>
          <p:nvPr/>
        </p:nvSpPr>
        <p:spPr bwMode="auto">
          <a:xfrm>
            <a:off x="7010400" y="3048000"/>
            <a:ext cx="0" cy="381000"/>
          </a:xfrm>
          <a:prstGeom prst="line">
            <a:avLst/>
          </a:prstGeom>
          <a:noFill/>
          <a:ln w="19050">
            <a:solidFill>
              <a:schemeClr val="tx1"/>
            </a:solidFill>
            <a:round/>
            <a:tailEnd type="triangle" w="lg" len="lg"/>
          </a:ln>
          <a:effectLst/>
        </p:spPr>
        <p:txBody>
          <a:bodyPr wrap="none"/>
          <a:lstStyle/>
          <a:p>
            <a:endParaRPr lang="zh-CN" altLang="en-US">
              <a:latin typeface="Times New Roman" panose="02020603050405020304" pitchFamily="18" charset="0"/>
              <a:ea typeface="黑体" panose="02010609060101010101" charset="-122"/>
            </a:endParaRPr>
          </a:p>
        </p:txBody>
      </p:sp>
      <p:sp>
        <p:nvSpPr>
          <p:cNvPr id="702477" name="Line 13"/>
          <p:cNvSpPr>
            <a:spLocks noChangeShapeType="1"/>
          </p:cNvSpPr>
          <p:nvPr/>
        </p:nvSpPr>
        <p:spPr bwMode="auto">
          <a:xfrm flipH="1">
            <a:off x="6019800" y="3810000"/>
            <a:ext cx="914400" cy="533400"/>
          </a:xfrm>
          <a:prstGeom prst="line">
            <a:avLst/>
          </a:prstGeom>
          <a:noFill/>
          <a:ln w="19050">
            <a:solidFill>
              <a:schemeClr val="tx1"/>
            </a:solidFill>
            <a:round/>
            <a:tailEnd type="triangle" w="lg" len="lg"/>
          </a:ln>
          <a:effectLst/>
        </p:spPr>
        <p:txBody>
          <a:bodyPr wrap="none"/>
          <a:lstStyle/>
          <a:p>
            <a:endParaRPr lang="zh-CN" altLang="en-US">
              <a:latin typeface="Times New Roman" panose="02020603050405020304" pitchFamily="18" charset="0"/>
              <a:ea typeface="黑体" panose="02010609060101010101" charset="-122"/>
            </a:endParaRPr>
          </a:p>
        </p:txBody>
      </p:sp>
      <p:sp>
        <p:nvSpPr>
          <p:cNvPr id="702478" name="Line 14"/>
          <p:cNvSpPr>
            <a:spLocks noChangeShapeType="1"/>
          </p:cNvSpPr>
          <p:nvPr/>
        </p:nvSpPr>
        <p:spPr bwMode="auto">
          <a:xfrm>
            <a:off x="7086600" y="3810000"/>
            <a:ext cx="0" cy="533400"/>
          </a:xfrm>
          <a:prstGeom prst="line">
            <a:avLst/>
          </a:prstGeom>
          <a:noFill/>
          <a:ln w="19050">
            <a:solidFill>
              <a:schemeClr val="tx1"/>
            </a:solidFill>
            <a:round/>
            <a:tailEnd type="triangle" w="lg" len="lg"/>
          </a:ln>
          <a:effectLst/>
        </p:spPr>
        <p:txBody>
          <a:bodyPr wrap="none"/>
          <a:lstStyle/>
          <a:p>
            <a:endParaRPr lang="zh-CN" altLang="en-US">
              <a:latin typeface="Times New Roman" panose="02020603050405020304" pitchFamily="18" charset="0"/>
              <a:ea typeface="黑体" panose="02010609060101010101" charset="-122"/>
            </a:endParaRPr>
          </a:p>
        </p:txBody>
      </p:sp>
      <p:sp>
        <p:nvSpPr>
          <p:cNvPr id="702479" name="Line 15"/>
          <p:cNvSpPr>
            <a:spLocks noChangeShapeType="1"/>
          </p:cNvSpPr>
          <p:nvPr/>
        </p:nvSpPr>
        <p:spPr bwMode="auto">
          <a:xfrm>
            <a:off x="7391400" y="3810000"/>
            <a:ext cx="533400" cy="533400"/>
          </a:xfrm>
          <a:prstGeom prst="line">
            <a:avLst/>
          </a:prstGeom>
          <a:noFill/>
          <a:ln w="19050">
            <a:solidFill>
              <a:schemeClr val="tx1"/>
            </a:solidFill>
            <a:round/>
            <a:tailEnd type="triangle" w="lg" len="lg"/>
          </a:ln>
          <a:effectLst/>
        </p:spPr>
        <p:txBody>
          <a:bodyPr wrap="none"/>
          <a:lstStyle/>
          <a:p>
            <a:endParaRPr lang="zh-CN" altLang="en-US">
              <a:latin typeface="Times New Roman" panose="02020603050405020304" pitchFamily="18" charset="0"/>
              <a:ea typeface="黑体" panose="02010609060101010101" charset="-122"/>
            </a:endParaRPr>
          </a:p>
        </p:txBody>
      </p:sp>
      <p:sp>
        <p:nvSpPr>
          <p:cNvPr id="702480" name="Text Box 16"/>
          <p:cNvSpPr txBox="1">
            <a:spLocks noChangeArrowheads="1"/>
          </p:cNvSpPr>
          <p:nvPr/>
        </p:nvSpPr>
        <p:spPr bwMode="auto">
          <a:xfrm>
            <a:off x="0" y="0"/>
            <a:ext cx="9144000" cy="1068388"/>
          </a:xfrm>
          <a:prstGeom prst="rect">
            <a:avLst/>
          </a:prstGeom>
          <a:solidFill>
            <a:srgbClr val="0000FF"/>
          </a:solidFill>
          <a:ln w="9525">
            <a:noFill/>
            <a:miter lim="800000"/>
          </a:ln>
          <a:effectLst/>
        </p:spPr>
        <p:txBody>
          <a:bodyPr>
            <a:spAutoFit/>
          </a:bodyPr>
          <a:lstStyle/>
          <a:p>
            <a:r>
              <a:rPr kumimoji="1" lang="zh-CN" altLang="en-US" sz="2800" b="1">
                <a:solidFill>
                  <a:srgbClr val="FFFFFF"/>
                </a:solidFill>
                <a:latin typeface="Times New Roman" panose="02020603050405020304" pitchFamily="18" charset="0"/>
                <a:ea typeface="黑体" panose="02010609060101010101" charset="-122"/>
              </a:rPr>
              <a:t>控制域与作用域的关系</a:t>
            </a:r>
            <a:r>
              <a:rPr kumimoji="1" lang="en-US" altLang="zh-CN" sz="2800" b="1">
                <a:solidFill>
                  <a:srgbClr val="FFFFFF"/>
                </a:solidFill>
                <a:latin typeface="Times New Roman" panose="02020603050405020304" pitchFamily="18" charset="0"/>
                <a:ea typeface="黑体" panose="02010609060101010101" charset="-122"/>
              </a:rPr>
              <a:t>:</a:t>
            </a:r>
            <a:endParaRPr kumimoji="1" lang="en-US" altLang="zh-CN" sz="2800" b="1">
              <a:solidFill>
                <a:srgbClr val="FFFFFF"/>
              </a:solidFill>
              <a:latin typeface="Times New Roman" panose="02020603050405020304" pitchFamily="18" charset="0"/>
              <a:ea typeface="黑体" panose="02010609060101010101" charset="-122"/>
            </a:endParaRPr>
          </a:p>
          <a:p>
            <a:r>
              <a:rPr kumimoji="1" lang="zh-CN" altLang="en-US" sz="3600" b="1">
                <a:latin typeface="Times New Roman" panose="02020603050405020304" pitchFamily="18" charset="0"/>
                <a:ea typeface="黑体" panose="02010609060101010101" charset="-122"/>
              </a:rPr>
              <a:t>作用域在控制域内且越近越好</a:t>
            </a:r>
            <a:endParaRPr kumimoji="1" lang="zh-CN" altLang="en-US" sz="2800" b="1">
              <a:latin typeface="Times New Roman" panose="02020603050405020304" pitchFamily="18" charset="0"/>
              <a:ea typeface="黑体" panose="02010609060101010101" charset="-122"/>
            </a:endParaRPr>
          </a:p>
        </p:txBody>
      </p:sp>
      <p:sp>
        <p:nvSpPr>
          <p:cNvPr id="702482" name="Rectangle 18"/>
          <p:cNvSpPr>
            <a:spLocks noChangeArrowheads="1"/>
          </p:cNvSpPr>
          <p:nvPr/>
        </p:nvSpPr>
        <p:spPr bwMode="auto">
          <a:xfrm>
            <a:off x="1219200" y="1600200"/>
            <a:ext cx="990600" cy="381000"/>
          </a:xfrm>
          <a:prstGeom prst="rect">
            <a:avLst/>
          </a:prstGeom>
          <a:solidFill>
            <a:srgbClr val="0000FF"/>
          </a:solidFill>
          <a:ln w="9525">
            <a:solidFill>
              <a:schemeClr val="tx1"/>
            </a:solidFill>
            <a:miter lim="800000"/>
          </a:ln>
          <a:effectLst/>
        </p:spPr>
        <p:txBody>
          <a:bodyPr wrap="none" anchor="ctr"/>
          <a:lstStyle/>
          <a:p>
            <a:pPr algn="ctr"/>
            <a:r>
              <a:rPr kumimoji="1" lang="en-US" altLang="zh-CN" sz="2400" b="1">
                <a:latin typeface="Times New Roman" panose="02020603050405020304" pitchFamily="18" charset="0"/>
                <a:ea typeface="黑体" panose="02010609060101010101" charset="-122"/>
              </a:rPr>
              <a:t>TOP</a:t>
            </a:r>
            <a:endParaRPr kumimoji="1" lang="en-US" altLang="zh-CN" sz="2400" b="1">
              <a:latin typeface="Times New Roman" panose="02020603050405020304" pitchFamily="18" charset="0"/>
              <a:ea typeface="黑体" panose="02010609060101010101" charset="-122"/>
            </a:endParaRPr>
          </a:p>
        </p:txBody>
      </p:sp>
      <p:sp>
        <p:nvSpPr>
          <p:cNvPr id="702483" name="Rectangle 19"/>
          <p:cNvSpPr>
            <a:spLocks noChangeArrowheads="1"/>
          </p:cNvSpPr>
          <p:nvPr/>
        </p:nvSpPr>
        <p:spPr bwMode="auto">
          <a:xfrm>
            <a:off x="838200" y="2514600"/>
            <a:ext cx="990600" cy="381000"/>
          </a:xfrm>
          <a:prstGeom prst="rect">
            <a:avLst/>
          </a:prstGeom>
          <a:solidFill>
            <a:srgbClr val="0000FF"/>
          </a:solidFill>
          <a:ln w="9525">
            <a:solidFill>
              <a:schemeClr val="tx1"/>
            </a:solidFill>
            <a:miter lim="800000"/>
          </a:ln>
          <a:effectLst/>
        </p:spPr>
        <p:txBody>
          <a:bodyPr wrap="none" anchor="ctr"/>
          <a:lstStyle/>
          <a:p>
            <a:pPr algn="ctr"/>
            <a:r>
              <a:rPr kumimoji="1" lang="en-US" altLang="zh-CN" sz="2400" b="1">
                <a:latin typeface="Times New Roman" panose="02020603050405020304" pitchFamily="18" charset="0"/>
                <a:ea typeface="黑体" panose="02010609060101010101" charset="-122"/>
              </a:rPr>
              <a:t>X</a:t>
            </a:r>
            <a:endParaRPr kumimoji="1" lang="en-US" altLang="zh-CN" sz="2400" b="1">
              <a:latin typeface="Times New Roman" panose="02020603050405020304" pitchFamily="18" charset="0"/>
              <a:ea typeface="黑体" panose="02010609060101010101" charset="-122"/>
            </a:endParaRPr>
          </a:p>
        </p:txBody>
      </p:sp>
      <p:sp>
        <p:nvSpPr>
          <p:cNvPr id="702484" name="Rectangle 20"/>
          <p:cNvSpPr>
            <a:spLocks noChangeArrowheads="1"/>
          </p:cNvSpPr>
          <p:nvPr/>
        </p:nvSpPr>
        <p:spPr bwMode="auto">
          <a:xfrm>
            <a:off x="1981200" y="2514600"/>
            <a:ext cx="990600" cy="381000"/>
          </a:xfrm>
          <a:prstGeom prst="rect">
            <a:avLst/>
          </a:prstGeom>
          <a:solidFill>
            <a:srgbClr val="009900"/>
          </a:solidFill>
          <a:ln w="9525" algn="ctr">
            <a:solidFill>
              <a:schemeClr val="tx1"/>
            </a:solidFill>
            <a:miter lim="800000"/>
          </a:ln>
          <a:effectLst/>
        </p:spPr>
        <p:txBody>
          <a:bodyPr wrap="none" anchor="ctr"/>
          <a:lstStyle/>
          <a:p>
            <a:pPr algn="ctr"/>
            <a:r>
              <a:rPr kumimoji="1" lang="en-US" altLang="zh-CN" sz="2000" b="1">
                <a:latin typeface="Times New Roman" panose="02020603050405020304" pitchFamily="18" charset="0"/>
                <a:ea typeface="黑体" panose="02010609060101010101" charset="-122"/>
              </a:rPr>
              <a:t>Y</a:t>
            </a:r>
            <a:endParaRPr kumimoji="1" lang="en-US" altLang="zh-CN" sz="2000" b="1">
              <a:latin typeface="Times New Roman" panose="02020603050405020304" pitchFamily="18" charset="0"/>
              <a:ea typeface="黑体" panose="02010609060101010101" charset="-122"/>
            </a:endParaRPr>
          </a:p>
        </p:txBody>
      </p:sp>
      <p:sp>
        <p:nvSpPr>
          <p:cNvPr id="702485" name="Rectangle 21"/>
          <p:cNvSpPr>
            <a:spLocks noChangeArrowheads="1"/>
          </p:cNvSpPr>
          <p:nvPr/>
        </p:nvSpPr>
        <p:spPr bwMode="auto">
          <a:xfrm>
            <a:off x="1295400" y="3352800"/>
            <a:ext cx="990600" cy="381000"/>
          </a:xfrm>
          <a:prstGeom prst="rect">
            <a:avLst/>
          </a:prstGeom>
          <a:solidFill>
            <a:srgbClr val="CCFFFF"/>
          </a:solidFill>
          <a:ln w="9525" algn="ctr">
            <a:solidFill>
              <a:schemeClr val="tx1"/>
            </a:solidFill>
            <a:miter lim="800000"/>
          </a:ln>
          <a:effectLst/>
        </p:spPr>
        <p:txBody>
          <a:bodyPr wrap="none" anchor="ctr"/>
          <a:lstStyle/>
          <a:p>
            <a:pPr algn="ctr"/>
            <a:r>
              <a:rPr kumimoji="1" lang="en-US" altLang="zh-CN" sz="2400" b="1">
                <a:solidFill>
                  <a:schemeClr val="bg2"/>
                </a:solidFill>
                <a:latin typeface="Times New Roman" panose="02020603050405020304" pitchFamily="18" charset="0"/>
                <a:ea typeface="黑体" panose="02010609060101010101" charset="-122"/>
              </a:rPr>
              <a:t>A</a:t>
            </a:r>
            <a:endParaRPr kumimoji="1" lang="en-US" altLang="zh-CN" sz="2400" b="1">
              <a:solidFill>
                <a:schemeClr val="bg2"/>
              </a:solidFill>
              <a:latin typeface="Times New Roman" panose="02020603050405020304" pitchFamily="18" charset="0"/>
              <a:ea typeface="黑体" panose="02010609060101010101" charset="-122"/>
            </a:endParaRPr>
          </a:p>
        </p:txBody>
      </p:sp>
      <p:sp>
        <p:nvSpPr>
          <p:cNvPr id="702486" name="Rectangle 22"/>
          <p:cNvSpPr>
            <a:spLocks noChangeArrowheads="1"/>
          </p:cNvSpPr>
          <p:nvPr/>
        </p:nvSpPr>
        <p:spPr bwMode="auto">
          <a:xfrm>
            <a:off x="2590800" y="3352800"/>
            <a:ext cx="990600" cy="381000"/>
          </a:xfrm>
          <a:prstGeom prst="rect">
            <a:avLst/>
          </a:prstGeom>
          <a:solidFill>
            <a:srgbClr val="0000FF"/>
          </a:solidFill>
          <a:ln w="9525" algn="ctr">
            <a:solidFill>
              <a:schemeClr val="tx1"/>
            </a:solidFill>
            <a:miter lim="800000"/>
          </a:ln>
          <a:effectLst/>
        </p:spPr>
        <p:txBody>
          <a:bodyPr wrap="none" anchor="ctr"/>
          <a:lstStyle/>
          <a:p>
            <a:pPr algn="ctr"/>
            <a:r>
              <a:rPr kumimoji="1" lang="en-US" altLang="zh-CN" sz="2400" b="1">
                <a:latin typeface="Times New Roman" panose="02020603050405020304" pitchFamily="18" charset="0"/>
                <a:ea typeface="黑体" panose="02010609060101010101" charset="-122"/>
              </a:rPr>
              <a:t>B</a:t>
            </a:r>
            <a:endParaRPr kumimoji="1" lang="en-US" altLang="zh-CN" sz="2400" b="1">
              <a:latin typeface="Times New Roman" panose="02020603050405020304" pitchFamily="18" charset="0"/>
              <a:ea typeface="黑体" panose="02010609060101010101" charset="-122"/>
            </a:endParaRPr>
          </a:p>
        </p:txBody>
      </p:sp>
      <p:sp>
        <p:nvSpPr>
          <p:cNvPr id="702487" name="Rectangle 23"/>
          <p:cNvSpPr>
            <a:spLocks noChangeArrowheads="1"/>
          </p:cNvSpPr>
          <p:nvPr/>
        </p:nvSpPr>
        <p:spPr bwMode="auto">
          <a:xfrm>
            <a:off x="3276600" y="4114800"/>
            <a:ext cx="990600" cy="381000"/>
          </a:xfrm>
          <a:prstGeom prst="rect">
            <a:avLst/>
          </a:prstGeom>
          <a:solidFill>
            <a:srgbClr val="0000FF"/>
          </a:solidFill>
          <a:ln w="9525" algn="ctr">
            <a:solidFill>
              <a:schemeClr val="tx1"/>
            </a:solidFill>
            <a:miter lim="800000"/>
          </a:ln>
          <a:effectLst/>
        </p:spPr>
        <p:txBody>
          <a:bodyPr wrap="none" anchor="ctr"/>
          <a:lstStyle/>
          <a:p>
            <a:pPr algn="ctr"/>
            <a:r>
              <a:rPr kumimoji="1" lang="en-US" altLang="zh-CN" sz="2400" b="1">
                <a:latin typeface="Times New Roman" panose="02020603050405020304" pitchFamily="18" charset="0"/>
                <a:ea typeface="黑体" panose="02010609060101010101" charset="-122"/>
              </a:rPr>
              <a:t>B2</a:t>
            </a:r>
            <a:endParaRPr kumimoji="1" lang="en-US" altLang="zh-CN" sz="2400" b="1">
              <a:latin typeface="Times New Roman" panose="02020603050405020304" pitchFamily="18" charset="0"/>
              <a:ea typeface="黑体" panose="02010609060101010101" charset="-122"/>
            </a:endParaRPr>
          </a:p>
        </p:txBody>
      </p:sp>
      <p:sp>
        <p:nvSpPr>
          <p:cNvPr id="702488" name="Rectangle 24"/>
          <p:cNvSpPr>
            <a:spLocks noChangeArrowheads="1"/>
          </p:cNvSpPr>
          <p:nvPr/>
        </p:nvSpPr>
        <p:spPr bwMode="auto">
          <a:xfrm>
            <a:off x="1828800" y="4114800"/>
            <a:ext cx="990600" cy="381000"/>
          </a:xfrm>
          <a:prstGeom prst="rect">
            <a:avLst/>
          </a:prstGeom>
          <a:solidFill>
            <a:srgbClr val="FF3300"/>
          </a:solidFill>
          <a:ln w="9525">
            <a:solidFill>
              <a:schemeClr val="tx1"/>
            </a:solidFill>
            <a:miter lim="800000"/>
          </a:ln>
          <a:effectLst/>
        </p:spPr>
        <p:txBody>
          <a:bodyPr wrap="none" anchor="ctr"/>
          <a:lstStyle/>
          <a:p>
            <a:pPr algn="ctr"/>
            <a:r>
              <a:rPr kumimoji="1" lang="en-US" altLang="zh-CN" sz="2400" b="1">
                <a:latin typeface="Times New Roman" panose="02020603050405020304" pitchFamily="18" charset="0"/>
                <a:ea typeface="黑体" panose="02010609060101010101" charset="-122"/>
              </a:rPr>
              <a:t>B1</a:t>
            </a:r>
            <a:endParaRPr kumimoji="1" lang="en-US" altLang="zh-CN" sz="2400" b="1">
              <a:latin typeface="Times New Roman" panose="02020603050405020304" pitchFamily="18" charset="0"/>
              <a:ea typeface="黑体" panose="02010609060101010101" charset="-122"/>
            </a:endParaRPr>
          </a:p>
        </p:txBody>
      </p:sp>
      <p:sp>
        <p:nvSpPr>
          <p:cNvPr id="702489" name="Line 25"/>
          <p:cNvSpPr>
            <a:spLocks noChangeShapeType="1"/>
          </p:cNvSpPr>
          <p:nvPr/>
        </p:nvSpPr>
        <p:spPr bwMode="auto">
          <a:xfrm flipH="1">
            <a:off x="1371600" y="1981200"/>
            <a:ext cx="228600" cy="533400"/>
          </a:xfrm>
          <a:prstGeom prst="line">
            <a:avLst/>
          </a:prstGeom>
          <a:noFill/>
          <a:ln w="19050">
            <a:solidFill>
              <a:schemeClr val="tx1"/>
            </a:solidFill>
            <a:round/>
            <a:tailEnd type="triangle" w="lg" len="lg"/>
          </a:ln>
          <a:effectLst/>
        </p:spPr>
        <p:txBody>
          <a:bodyPr wrap="none"/>
          <a:lstStyle/>
          <a:p>
            <a:endParaRPr lang="zh-CN" altLang="en-US">
              <a:latin typeface="Times New Roman" panose="02020603050405020304" pitchFamily="18" charset="0"/>
              <a:ea typeface="黑体" panose="02010609060101010101" charset="-122"/>
            </a:endParaRPr>
          </a:p>
        </p:txBody>
      </p:sp>
      <p:sp>
        <p:nvSpPr>
          <p:cNvPr id="702490" name="Line 26"/>
          <p:cNvSpPr>
            <a:spLocks noChangeShapeType="1"/>
          </p:cNvSpPr>
          <p:nvPr/>
        </p:nvSpPr>
        <p:spPr bwMode="auto">
          <a:xfrm>
            <a:off x="1905000" y="1981200"/>
            <a:ext cx="304800" cy="533400"/>
          </a:xfrm>
          <a:prstGeom prst="line">
            <a:avLst/>
          </a:prstGeom>
          <a:noFill/>
          <a:ln w="19050">
            <a:solidFill>
              <a:schemeClr val="tx1"/>
            </a:solidFill>
            <a:round/>
            <a:tailEnd type="triangle" w="lg" len="lg"/>
          </a:ln>
          <a:effectLst/>
        </p:spPr>
        <p:txBody>
          <a:bodyPr wrap="none"/>
          <a:lstStyle/>
          <a:p>
            <a:endParaRPr lang="zh-CN" altLang="en-US">
              <a:latin typeface="Times New Roman" panose="02020603050405020304" pitchFamily="18" charset="0"/>
              <a:ea typeface="黑体" panose="02010609060101010101" charset="-122"/>
            </a:endParaRPr>
          </a:p>
        </p:txBody>
      </p:sp>
      <p:sp>
        <p:nvSpPr>
          <p:cNvPr id="702491" name="Line 27"/>
          <p:cNvSpPr>
            <a:spLocks noChangeShapeType="1"/>
          </p:cNvSpPr>
          <p:nvPr/>
        </p:nvSpPr>
        <p:spPr bwMode="auto">
          <a:xfrm flipH="1">
            <a:off x="1905000" y="2895600"/>
            <a:ext cx="381000" cy="457200"/>
          </a:xfrm>
          <a:prstGeom prst="line">
            <a:avLst/>
          </a:prstGeom>
          <a:noFill/>
          <a:ln w="19050">
            <a:solidFill>
              <a:schemeClr val="tx1"/>
            </a:solidFill>
            <a:round/>
            <a:tailEnd type="triangle" w="lg" len="lg"/>
          </a:ln>
          <a:effectLst/>
        </p:spPr>
        <p:txBody>
          <a:bodyPr wrap="none"/>
          <a:lstStyle/>
          <a:p>
            <a:endParaRPr lang="zh-CN" altLang="en-US">
              <a:latin typeface="Times New Roman" panose="02020603050405020304" pitchFamily="18" charset="0"/>
              <a:ea typeface="黑体" panose="02010609060101010101" charset="-122"/>
            </a:endParaRPr>
          </a:p>
        </p:txBody>
      </p:sp>
      <p:sp>
        <p:nvSpPr>
          <p:cNvPr id="702492" name="Line 28"/>
          <p:cNvSpPr>
            <a:spLocks noChangeShapeType="1"/>
          </p:cNvSpPr>
          <p:nvPr/>
        </p:nvSpPr>
        <p:spPr bwMode="auto">
          <a:xfrm>
            <a:off x="2743200" y="2895600"/>
            <a:ext cx="228600" cy="457200"/>
          </a:xfrm>
          <a:prstGeom prst="line">
            <a:avLst/>
          </a:prstGeom>
          <a:noFill/>
          <a:ln w="19050">
            <a:solidFill>
              <a:schemeClr val="tx1"/>
            </a:solidFill>
            <a:round/>
            <a:tailEnd type="triangle" w="lg" len="lg"/>
          </a:ln>
          <a:effectLst/>
        </p:spPr>
        <p:txBody>
          <a:bodyPr wrap="none"/>
          <a:lstStyle/>
          <a:p>
            <a:endParaRPr lang="zh-CN" altLang="en-US">
              <a:latin typeface="Times New Roman" panose="02020603050405020304" pitchFamily="18" charset="0"/>
              <a:ea typeface="黑体" panose="02010609060101010101" charset="-122"/>
            </a:endParaRPr>
          </a:p>
        </p:txBody>
      </p:sp>
      <p:sp>
        <p:nvSpPr>
          <p:cNvPr id="702493" name="Line 29"/>
          <p:cNvSpPr>
            <a:spLocks noChangeShapeType="1"/>
          </p:cNvSpPr>
          <p:nvPr/>
        </p:nvSpPr>
        <p:spPr bwMode="auto">
          <a:xfrm flipH="1">
            <a:off x="2514600" y="3733800"/>
            <a:ext cx="304800" cy="381000"/>
          </a:xfrm>
          <a:prstGeom prst="line">
            <a:avLst/>
          </a:prstGeom>
          <a:noFill/>
          <a:ln w="19050">
            <a:solidFill>
              <a:schemeClr val="tx1"/>
            </a:solidFill>
            <a:round/>
            <a:tailEnd type="triangle" w="lg" len="lg"/>
          </a:ln>
          <a:effectLst/>
        </p:spPr>
        <p:txBody>
          <a:bodyPr wrap="none"/>
          <a:lstStyle/>
          <a:p>
            <a:endParaRPr lang="zh-CN" altLang="en-US">
              <a:latin typeface="Times New Roman" panose="02020603050405020304" pitchFamily="18" charset="0"/>
              <a:ea typeface="黑体" panose="02010609060101010101" charset="-122"/>
            </a:endParaRPr>
          </a:p>
        </p:txBody>
      </p:sp>
      <p:sp>
        <p:nvSpPr>
          <p:cNvPr id="702494" name="Line 30"/>
          <p:cNvSpPr>
            <a:spLocks noChangeShapeType="1"/>
          </p:cNvSpPr>
          <p:nvPr/>
        </p:nvSpPr>
        <p:spPr bwMode="auto">
          <a:xfrm>
            <a:off x="3429000" y="3733800"/>
            <a:ext cx="228600" cy="381000"/>
          </a:xfrm>
          <a:prstGeom prst="line">
            <a:avLst/>
          </a:prstGeom>
          <a:noFill/>
          <a:ln w="19050">
            <a:solidFill>
              <a:schemeClr val="tx1"/>
            </a:solidFill>
            <a:round/>
            <a:tailEnd type="triangle" w="lg" len="lg"/>
          </a:ln>
          <a:effectLst/>
        </p:spPr>
        <p:txBody>
          <a:bodyPr wrap="none"/>
          <a:lstStyle/>
          <a:p>
            <a:endParaRPr lang="zh-CN" altLang="en-US">
              <a:latin typeface="Times New Roman" panose="02020603050405020304" pitchFamily="18" charset="0"/>
              <a:ea typeface="黑体" panose="02010609060101010101" charset="-122"/>
            </a:endParaRPr>
          </a:p>
        </p:txBody>
      </p:sp>
      <p:sp>
        <p:nvSpPr>
          <p:cNvPr id="702496" name="Rectangle 32"/>
          <p:cNvSpPr>
            <a:spLocks noChangeArrowheads="1"/>
          </p:cNvSpPr>
          <p:nvPr/>
        </p:nvSpPr>
        <p:spPr bwMode="auto">
          <a:xfrm>
            <a:off x="152400" y="4953000"/>
            <a:ext cx="4606925" cy="1373188"/>
          </a:xfrm>
          <a:prstGeom prst="rect">
            <a:avLst/>
          </a:prstGeom>
          <a:solidFill>
            <a:srgbClr val="0000FF"/>
          </a:solidFill>
          <a:ln w="9525" algn="ctr">
            <a:noFill/>
            <a:miter lim="800000"/>
          </a:ln>
          <a:effectLst/>
        </p:spPr>
        <p:txBody>
          <a:bodyPr wrap="none">
            <a:spAutoFit/>
          </a:bodyPr>
          <a:lstStyle/>
          <a:p>
            <a:r>
              <a:rPr kumimoji="1" lang="zh-CN" altLang="en-US" sz="2800" b="1">
                <a:latin typeface="Times New Roman" panose="02020603050405020304" pitchFamily="18" charset="0"/>
                <a:ea typeface="黑体" panose="02010609060101010101" charset="-122"/>
              </a:rPr>
              <a:t>把做判断的点往上移，</a:t>
            </a:r>
            <a:endParaRPr kumimoji="1" lang="zh-CN" altLang="en-US" sz="2800" b="1">
              <a:latin typeface="Times New Roman" panose="02020603050405020304" pitchFamily="18" charset="0"/>
              <a:ea typeface="黑体" panose="02010609060101010101" charset="-122"/>
            </a:endParaRPr>
          </a:p>
          <a:p>
            <a:r>
              <a:rPr kumimoji="1" lang="zh-CN" altLang="en-US" sz="2800" b="1">
                <a:latin typeface="Times New Roman" panose="02020603050405020304" pitchFamily="18" charset="0"/>
                <a:ea typeface="黑体" panose="02010609060101010101" charset="-122"/>
              </a:rPr>
              <a:t>把判断从模块</a:t>
            </a:r>
            <a:r>
              <a:rPr kumimoji="1" lang="en-US" altLang="zh-CN" sz="2800" b="1">
                <a:latin typeface="Times New Roman" panose="02020603050405020304" pitchFamily="18" charset="0"/>
                <a:ea typeface="黑体" panose="02010609060101010101" charset="-122"/>
              </a:rPr>
              <a:t>B</a:t>
            </a:r>
            <a:r>
              <a:rPr kumimoji="1" lang="zh-CN" altLang="en-US" sz="2800" b="1">
                <a:latin typeface="Times New Roman" panose="02020603050405020304" pitchFamily="18" charset="0"/>
                <a:ea typeface="黑体" panose="02010609060101010101" charset="-122"/>
              </a:rPr>
              <a:t>移到模块</a:t>
            </a:r>
            <a:r>
              <a:rPr kumimoji="1" lang="en-US" altLang="zh-CN" sz="2800" b="1">
                <a:latin typeface="Times New Roman" panose="02020603050405020304" pitchFamily="18" charset="0"/>
                <a:ea typeface="黑体" panose="02010609060101010101" charset="-122"/>
              </a:rPr>
              <a:t>Y</a:t>
            </a:r>
            <a:r>
              <a:rPr kumimoji="1" lang="zh-CN" altLang="en-US" sz="2800" b="1">
                <a:latin typeface="Times New Roman" panose="02020603050405020304" pitchFamily="18" charset="0"/>
                <a:ea typeface="黑体" panose="02010609060101010101" charset="-122"/>
              </a:rPr>
              <a:t>。</a:t>
            </a:r>
            <a:endParaRPr kumimoji="1" lang="zh-CN" altLang="en-US" sz="2800" b="1">
              <a:latin typeface="Times New Roman" panose="02020603050405020304" pitchFamily="18" charset="0"/>
              <a:ea typeface="黑体" panose="02010609060101010101" charset="-122"/>
            </a:endParaRPr>
          </a:p>
          <a:p>
            <a:r>
              <a:rPr kumimoji="1" lang="zh-CN" altLang="en-US" sz="2800" b="1">
                <a:latin typeface="Times New Roman" panose="02020603050405020304" pitchFamily="18" charset="0"/>
                <a:ea typeface="黑体" panose="02010609060101010101" charset="-122"/>
              </a:rPr>
              <a:t>但</a:t>
            </a:r>
            <a:r>
              <a:rPr kumimoji="1" lang="en-US" altLang="zh-CN" sz="2800" b="1">
                <a:latin typeface="Times New Roman" panose="02020603050405020304" pitchFamily="18" charset="0"/>
                <a:ea typeface="黑体" panose="02010609060101010101" charset="-122"/>
              </a:rPr>
              <a:t>B1</a:t>
            </a:r>
            <a:r>
              <a:rPr kumimoji="1" lang="zh-CN" altLang="en-US" sz="2800" b="1">
                <a:latin typeface="Times New Roman" panose="02020603050405020304" pitchFamily="18" charset="0"/>
                <a:ea typeface="黑体" panose="02010609060101010101" charset="-122"/>
              </a:rPr>
              <a:t>的传递路径仍然比较长</a:t>
            </a:r>
            <a:endParaRPr kumimoji="1" lang="zh-CN" altLang="en-US" sz="2800" b="1">
              <a:latin typeface="Times New Roman" panose="02020603050405020304" pitchFamily="18" charset="0"/>
              <a:ea typeface="黑体" panose="02010609060101010101" charset="-122"/>
            </a:endParaRPr>
          </a:p>
        </p:txBody>
      </p:sp>
      <p:sp>
        <p:nvSpPr>
          <p:cNvPr id="702497" name="Rectangle 33"/>
          <p:cNvSpPr>
            <a:spLocks noChangeArrowheads="1"/>
          </p:cNvSpPr>
          <p:nvPr/>
        </p:nvSpPr>
        <p:spPr bwMode="auto">
          <a:xfrm>
            <a:off x="5257800" y="5029200"/>
            <a:ext cx="3398838" cy="1373188"/>
          </a:xfrm>
          <a:prstGeom prst="rect">
            <a:avLst/>
          </a:prstGeom>
          <a:solidFill>
            <a:srgbClr val="0000FF"/>
          </a:solidFill>
          <a:ln w="9525" algn="ctr">
            <a:noFill/>
            <a:miter lim="800000"/>
          </a:ln>
          <a:effectLst/>
        </p:spPr>
        <p:txBody>
          <a:bodyPr wrap="none">
            <a:spAutoFit/>
          </a:bodyPr>
          <a:lstStyle/>
          <a:p>
            <a:r>
              <a:rPr kumimoji="1" lang="zh-CN" altLang="en-US" sz="2800" b="1">
                <a:latin typeface="Times New Roman" panose="02020603050405020304" pitchFamily="18" charset="0"/>
                <a:ea typeface="黑体" panose="02010609060101010101" charset="-122"/>
              </a:rPr>
              <a:t>把那些在作用域内</a:t>
            </a:r>
            <a:endParaRPr kumimoji="1" lang="zh-CN" altLang="en-US" sz="2800" b="1">
              <a:latin typeface="Times New Roman" panose="02020603050405020304" pitchFamily="18" charset="0"/>
              <a:ea typeface="黑体" panose="02010609060101010101" charset="-122"/>
            </a:endParaRPr>
          </a:p>
          <a:p>
            <a:r>
              <a:rPr kumimoji="1" lang="zh-CN" altLang="en-US" sz="2800" b="1">
                <a:latin typeface="Times New Roman" panose="02020603050405020304" pitchFamily="18" charset="0"/>
                <a:ea typeface="黑体" panose="02010609060101010101" charset="-122"/>
              </a:rPr>
              <a:t>但不在控制域内</a:t>
            </a:r>
            <a:endParaRPr kumimoji="1" lang="zh-CN" altLang="en-US" sz="2800" b="1">
              <a:latin typeface="Times New Roman" panose="02020603050405020304" pitchFamily="18" charset="0"/>
              <a:ea typeface="黑体" panose="02010609060101010101" charset="-122"/>
            </a:endParaRPr>
          </a:p>
          <a:p>
            <a:r>
              <a:rPr kumimoji="1" lang="zh-CN" altLang="en-US" sz="2800" b="1">
                <a:latin typeface="Times New Roman" panose="02020603050405020304" pitchFamily="18" charset="0"/>
                <a:ea typeface="黑体" panose="02010609060101010101" charset="-122"/>
              </a:rPr>
              <a:t>的模块移到控制域内</a:t>
            </a:r>
            <a:endParaRPr kumimoji="1" lang="zh-CN" altLang="en-US" sz="2800" b="1">
              <a:latin typeface="Times New Roman" panose="02020603050405020304" pitchFamily="18" charset="0"/>
              <a:ea typeface="黑体" panose="02010609060101010101" charset="-122"/>
            </a:endParaRPr>
          </a:p>
        </p:txBody>
      </p:sp>
      <p:sp>
        <p:nvSpPr>
          <p:cNvPr id="702498" name="AutoShape 34"/>
          <p:cNvSpPr>
            <a:spLocks noChangeArrowheads="1"/>
          </p:cNvSpPr>
          <p:nvPr/>
        </p:nvSpPr>
        <p:spPr bwMode="auto">
          <a:xfrm flipH="1">
            <a:off x="2590800" y="2590800"/>
            <a:ext cx="215900" cy="215900"/>
          </a:xfrm>
          <a:prstGeom prst="diamond">
            <a:avLst/>
          </a:prstGeom>
          <a:solidFill>
            <a:srgbClr val="FF0000"/>
          </a:solidFill>
          <a:ln w="9525">
            <a:solidFill>
              <a:schemeClr val="tx1"/>
            </a:solidFill>
            <a:miter lim="800000"/>
          </a:ln>
          <a:effectLst/>
        </p:spPr>
        <p:txBody>
          <a:bodyPr wrap="none" anchor="ctr"/>
          <a:lstStyle/>
          <a:p>
            <a:pPr algn="ctr"/>
            <a:endParaRPr lang="zh-CN" altLang="zh-CN">
              <a:latin typeface="Times New Roman" panose="02020603050405020304" pitchFamily="18" charset="0"/>
              <a:ea typeface="黑体" panose="02010609060101010101" charset="-122"/>
            </a:endParaRPr>
          </a:p>
        </p:txBody>
      </p:sp>
      <p:sp>
        <p:nvSpPr>
          <p:cNvPr id="702499" name="AutoShape 35"/>
          <p:cNvSpPr>
            <a:spLocks noChangeArrowheads="1"/>
          </p:cNvSpPr>
          <p:nvPr/>
        </p:nvSpPr>
        <p:spPr bwMode="auto">
          <a:xfrm flipH="1">
            <a:off x="7327900" y="3517900"/>
            <a:ext cx="215900" cy="215900"/>
          </a:xfrm>
          <a:prstGeom prst="diamond">
            <a:avLst/>
          </a:prstGeom>
          <a:solidFill>
            <a:srgbClr val="FF0000"/>
          </a:solidFill>
          <a:ln w="9525">
            <a:solidFill>
              <a:schemeClr val="tx1"/>
            </a:solidFill>
            <a:miter lim="800000"/>
          </a:ln>
          <a:effectLst/>
        </p:spPr>
        <p:txBody>
          <a:bodyPr wrap="none" anchor="ctr"/>
          <a:lstStyle/>
          <a:p>
            <a:pPr algn="ctr"/>
            <a:endParaRPr lang="zh-CN" altLang="zh-CN">
              <a:latin typeface="Times New Roman" panose="02020603050405020304" pitchFamily="18" charset="0"/>
              <a:ea typeface="黑体" panose="02010609060101010101" charset="-122"/>
            </a:endParaRP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02496"/>
                                        </p:tgtEl>
                                        <p:attrNameLst>
                                          <p:attrName>style.visibility</p:attrName>
                                        </p:attrNameLst>
                                      </p:cBhvr>
                                      <p:to>
                                        <p:strVal val="visible"/>
                                      </p:to>
                                    </p:set>
                                    <p:anim calcmode="lin" valueType="num">
                                      <p:cBhvr additive="base">
                                        <p:cTn id="7" dur="500" fill="hold"/>
                                        <p:tgtEl>
                                          <p:spTgt spid="702496"/>
                                        </p:tgtEl>
                                        <p:attrNameLst>
                                          <p:attrName>ppt_x</p:attrName>
                                        </p:attrNameLst>
                                      </p:cBhvr>
                                      <p:tavLst>
                                        <p:tav tm="0">
                                          <p:val>
                                            <p:strVal val="#ppt_x"/>
                                          </p:val>
                                        </p:tav>
                                        <p:tav tm="100000">
                                          <p:val>
                                            <p:strVal val="#ppt_x"/>
                                          </p:val>
                                        </p:tav>
                                      </p:tavLst>
                                    </p:anim>
                                    <p:anim calcmode="lin" valueType="num">
                                      <p:cBhvr additive="base">
                                        <p:cTn id="8" dur="500" fill="hold"/>
                                        <p:tgtEl>
                                          <p:spTgt spid="70249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02482"/>
                                        </p:tgtEl>
                                        <p:attrNameLst>
                                          <p:attrName>style.visibility</p:attrName>
                                        </p:attrNameLst>
                                      </p:cBhvr>
                                      <p:to>
                                        <p:strVal val="visible"/>
                                      </p:to>
                                    </p:set>
                                    <p:anim calcmode="lin" valueType="num">
                                      <p:cBhvr additive="base">
                                        <p:cTn id="13" dur="500" fill="hold"/>
                                        <p:tgtEl>
                                          <p:spTgt spid="702482"/>
                                        </p:tgtEl>
                                        <p:attrNameLst>
                                          <p:attrName>ppt_x</p:attrName>
                                        </p:attrNameLst>
                                      </p:cBhvr>
                                      <p:tavLst>
                                        <p:tav tm="0">
                                          <p:val>
                                            <p:strVal val="#ppt_x"/>
                                          </p:val>
                                        </p:tav>
                                        <p:tav tm="100000">
                                          <p:val>
                                            <p:strVal val="#ppt_x"/>
                                          </p:val>
                                        </p:tav>
                                      </p:tavLst>
                                    </p:anim>
                                    <p:anim calcmode="lin" valueType="num">
                                      <p:cBhvr additive="base">
                                        <p:cTn id="14" dur="500" fill="hold"/>
                                        <p:tgtEl>
                                          <p:spTgt spid="702482"/>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702483"/>
                                        </p:tgtEl>
                                        <p:attrNameLst>
                                          <p:attrName>style.visibility</p:attrName>
                                        </p:attrNameLst>
                                      </p:cBhvr>
                                      <p:to>
                                        <p:strVal val="visible"/>
                                      </p:to>
                                    </p:set>
                                    <p:anim calcmode="lin" valueType="num">
                                      <p:cBhvr additive="base">
                                        <p:cTn id="17" dur="500" fill="hold"/>
                                        <p:tgtEl>
                                          <p:spTgt spid="702483"/>
                                        </p:tgtEl>
                                        <p:attrNameLst>
                                          <p:attrName>ppt_x</p:attrName>
                                        </p:attrNameLst>
                                      </p:cBhvr>
                                      <p:tavLst>
                                        <p:tav tm="0">
                                          <p:val>
                                            <p:strVal val="#ppt_x"/>
                                          </p:val>
                                        </p:tav>
                                        <p:tav tm="100000">
                                          <p:val>
                                            <p:strVal val="#ppt_x"/>
                                          </p:val>
                                        </p:tav>
                                      </p:tavLst>
                                    </p:anim>
                                    <p:anim calcmode="lin" valueType="num">
                                      <p:cBhvr additive="base">
                                        <p:cTn id="18" dur="500" fill="hold"/>
                                        <p:tgtEl>
                                          <p:spTgt spid="702483"/>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702484"/>
                                        </p:tgtEl>
                                        <p:attrNameLst>
                                          <p:attrName>style.visibility</p:attrName>
                                        </p:attrNameLst>
                                      </p:cBhvr>
                                      <p:to>
                                        <p:strVal val="visible"/>
                                      </p:to>
                                    </p:set>
                                    <p:anim calcmode="lin" valueType="num">
                                      <p:cBhvr additive="base">
                                        <p:cTn id="21" dur="500" fill="hold"/>
                                        <p:tgtEl>
                                          <p:spTgt spid="702484"/>
                                        </p:tgtEl>
                                        <p:attrNameLst>
                                          <p:attrName>ppt_x</p:attrName>
                                        </p:attrNameLst>
                                      </p:cBhvr>
                                      <p:tavLst>
                                        <p:tav tm="0">
                                          <p:val>
                                            <p:strVal val="#ppt_x"/>
                                          </p:val>
                                        </p:tav>
                                        <p:tav tm="100000">
                                          <p:val>
                                            <p:strVal val="#ppt_x"/>
                                          </p:val>
                                        </p:tav>
                                      </p:tavLst>
                                    </p:anim>
                                    <p:anim calcmode="lin" valueType="num">
                                      <p:cBhvr additive="base">
                                        <p:cTn id="22" dur="500" fill="hold"/>
                                        <p:tgtEl>
                                          <p:spTgt spid="702484"/>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702485"/>
                                        </p:tgtEl>
                                        <p:attrNameLst>
                                          <p:attrName>style.visibility</p:attrName>
                                        </p:attrNameLst>
                                      </p:cBhvr>
                                      <p:to>
                                        <p:strVal val="visible"/>
                                      </p:to>
                                    </p:set>
                                    <p:anim calcmode="lin" valueType="num">
                                      <p:cBhvr additive="base">
                                        <p:cTn id="25" dur="500" fill="hold"/>
                                        <p:tgtEl>
                                          <p:spTgt spid="702485"/>
                                        </p:tgtEl>
                                        <p:attrNameLst>
                                          <p:attrName>ppt_x</p:attrName>
                                        </p:attrNameLst>
                                      </p:cBhvr>
                                      <p:tavLst>
                                        <p:tav tm="0">
                                          <p:val>
                                            <p:strVal val="#ppt_x"/>
                                          </p:val>
                                        </p:tav>
                                        <p:tav tm="100000">
                                          <p:val>
                                            <p:strVal val="#ppt_x"/>
                                          </p:val>
                                        </p:tav>
                                      </p:tavLst>
                                    </p:anim>
                                    <p:anim calcmode="lin" valueType="num">
                                      <p:cBhvr additive="base">
                                        <p:cTn id="26" dur="500" fill="hold"/>
                                        <p:tgtEl>
                                          <p:spTgt spid="702485"/>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702486"/>
                                        </p:tgtEl>
                                        <p:attrNameLst>
                                          <p:attrName>style.visibility</p:attrName>
                                        </p:attrNameLst>
                                      </p:cBhvr>
                                      <p:to>
                                        <p:strVal val="visible"/>
                                      </p:to>
                                    </p:set>
                                    <p:anim calcmode="lin" valueType="num">
                                      <p:cBhvr additive="base">
                                        <p:cTn id="29" dur="500" fill="hold"/>
                                        <p:tgtEl>
                                          <p:spTgt spid="702486"/>
                                        </p:tgtEl>
                                        <p:attrNameLst>
                                          <p:attrName>ppt_x</p:attrName>
                                        </p:attrNameLst>
                                      </p:cBhvr>
                                      <p:tavLst>
                                        <p:tav tm="0">
                                          <p:val>
                                            <p:strVal val="#ppt_x"/>
                                          </p:val>
                                        </p:tav>
                                        <p:tav tm="100000">
                                          <p:val>
                                            <p:strVal val="#ppt_x"/>
                                          </p:val>
                                        </p:tav>
                                      </p:tavLst>
                                    </p:anim>
                                    <p:anim calcmode="lin" valueType="num">
                                      <p:cBhvr additive="base">
                                        <p:cTn id="30" dur="500" fill="hold"/>
                                        <p:tgtEl>
                                          <p:spTgt spid="702486"/>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702487"/>
                                        </p:tgtEl>
                                        <p:attrNameLst>
                                          <p:attrName>style.visibility</p:attrName>
                                        </p:attrNameLst>
                                      </p:cBhvr>
                                      <p:to>
                                        <p:strVal val="visible"/>
                                      </p:to>
                                    </p:set>
                                    <p:anim calcmode="lin" valueType="num">
                                      <p:cBhvr additive="base">
                                        <p:cTn id="33" dur="500" fill="hold"/>
                                        <p:tgtEl>
                                          <p:spTgt spid="702487"/>
                                        </p:tgtEl>
                                        <p:attrNameLst>
                                          <p:attrName>ppt_x</p:attrName>
                                        </p:attrNameLst>
                                      </p:cBhvr>
                                      <p:tavLst>
                                        <p:tav tm="0">
                                          <p:val>
                                            <p:strVal val="#ppt_x"/>
                                          </p:val>
                                        </p:tav>
                                        <p:tav tm="100000">
                                          <p:val>
                                            <p:strVal val="#ppt_x"/>
                                          </p:val>
                                        </p:tav>
                                      </p:tavLst>
                                    </p:anim>
                                    <p:anim calcmode="lin" valueType="num">
                                      <p:cBhvr additive="base">
                                        <p:cTn id="34" dur="500" fill="hold"/>
                                        <p:tgtEl>
                                          <p:spTgt spid="702487"/>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702488"/>
                                        </p:tgtEl>
                                        <p:attrNameLst>
                                          <p:attrName>style.visibility</p:attrName>
                                        </p:attrNameLst>
                                      </p:cBhvr>
                                      <p:to>
                                        <p:strVal val="visible"/>
                                      </p:to>
                                    </p:set>
                                    <p:anim calcmode="lin" valueType="num">
                                      <p:cBhvr additive="base">
                                        <p:cTn id="37" dur="500" fill="hold"/>
                                        <p:tgtEl>
                                          <p:spTgt spid="702488"/>
                                        </p:tgtEl>
                                        <p:attrNameLst>
                                          <p:attrName>ppt_x</p:attrName>
                                        </p:attrNameLst>
                                      </p:cBhvr>
                                      <p:tavLst>
                                        <p:tav tm="0">
                                          <p:val>
                                            <p:strVal val="#ppt_x"/>
                                          </p:val>
                                        </p:tav>
                                        <p:tav tm="100000">
                                          <p:val>
                                            <p:strVal val="#ppt_x"/>
                                          </p:val>
                                        </p:tav>
                                      </p:tavLst>
                                    </p:anim>
                                    <p:anim calcmode="lin" valueType="num">
                                      <p:cBhvr additive="base">
                                        <p:cTn id="38" dur="500" fill="hold"/>
                                        <p:tgtEl>
                                          <p:spTgt spid="702488"/>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702489"/>
                                        </p:tgtEl>
                                        <p:attrNameLst>
                                          <p:attrName>style.visibility</p:attrName>
                                        </p:attrNameLst>
                                      </p:cBhvr>
                                      <p:to>
                                        <p:strVal val="visible"/>
                                      </p:to>
                                    </p:set>
                                    <p:anim calcmode="lin" valueType="num">
                                      <p:cBhvr additive="base">
                                        <p:cTn id="41" dur="500" fill="hold"/>
                                        <p:tgtEl>
                                          <p:spTgt spid="702489"/>
                                        </p:tgtEl>
                                        <p:attrNameLst>
                                          <p:attrName>ppt_x</p:attrName>
                                        </p:attrNameLst>
                                      </p:cBhvr>
                                      <p:tavLst>
                                        <p:tav tm="0">
                                          <p:val>
                                            <p:strVal val="#ppt_x"/>
                                          </p:val>
                                        </p:tav>
                                        <p:tav tm="100000">
                                          <p:val>
                                            <p:strVal val="#ppt_x"/>
                                          </p:val>
                                        </p:tav>
                                      </p:tavLst>
                                    </p:anim>
                                    <p:anim calcmode="lin" valueType="num">
                                      <p:cBhvr additive="base">
                                        <p:cTn id="42" dur="500" fill="hold"/>
                                        <p:tgtEl>
                                          <p:spTgt spid="702489"/>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702490"/>
                                        </p:tgtEl>
                                        <p:attrNameLst>
                                          <p:attrName>style.visibility</p:attrName>
                                        </p:attrNameLst>
                                      </p:cBhvr>
                                      <p:to>
                                        <p:strVal val="visible"/>
                                      </p:to>
                                    </p:set>
                                    <p:anim calcmode="lin" valueType="num">
                                      <p:cBhvr additive="base">
                                        <p:cTn id="45" dur="500" fill="hold"/>
                                        <p:tgtEl>
                                          <p:spTgt spid="702490"/>
                                        </p:tgtEl>
                                        <p:attrNameLst>
                                          <p:attrName>ppt_x</p:attrName>
                                        </p:attrNameLst>
                                      </p:cBhvr>
                                      <p:tavLst>
                                        <p:tav tm="0">
                                          <p:val>
                                            <p:strVal val="#ppt_x"/>
                                          </p:val>
                                        </p:tav>
                                        <p:tav tm="100000">
                                          <p:val>
                                            <p:strVal val="#ppt_x"/>
                                          </p:val>
                                        </p:tav>
                                      </p:tavLst>
                                    </p:anim>
                                    <p:anim calcmode="lin" valueType="num">
                                      <p:cBhvr additive="base">
                                        <p:cTn id="46" dur="500" fill="hold"/>
                                        <p:tgtEl>
                                          <p:spTgt spid="702490"/>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702491"/>
                                        </p:tgtEl>
                                        <p:attrNameLst>
                                          <p:attrName>style.visibility</p:attrName>
                                        </p:attrNameLst>
                                      </p:cBhvr>
                                      <p:to>
                                        <p:strVal val="visible"/>
                                      </p:to>
                                    </p:set>
                                    <p:anim calcmode="lin" valueType="num">
                                      <p:cBhvr additive="base">
                                        <p:cTn id="49" dur="500" fill="hold"/>
                                        <p:tgtEl>
                                          <p:spTgt spid="702491"/>
                                        </p:tgtEl>
                                        <p:attrNameLst>
                                          <p:attrName>ppt_x</p:attrName>
                                        </p:attrNameLst>
                                      </p:cBhvr>
                                      <p:tavLst>
                                        <p:tav tm="0">
                                          <p:val>
                                            <p:strVal val="#ppt_x"/>
                                          </p:val>
                                        </p:tav>
                                        <p:tav tm="100000">
                                          <p:val>
                                            <p:strVal val="#ppt_x"/>
                                          </p:val>
                                        </p:tav>
                                      </p:tavLst>
                                    </p:anim>
                                    <p:anim calcmode="lin" valueType="num">
                                      <p:cBhvr additive="base">
                                        <p:cTn id="50" dur="500" fill="hold"/>
                                        <p:tgtEl>
                                          <p:spTgt spid="702491"/>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702492"/>
                                        </p:tgtEl>
                                        <p:attrNameLst>
                                          <p:attrName>style.visibility</p:attrName>
                                        </p:attrNameLst>
                                      </p:cBhvr>
                                      <p:to>
                                        <p:strVal val="visible"/>
                                      </p:to>
                                    </p:set>
                                    <p:anim calcmode="lin" valueType="num">
                                      <p:cBhvr additive="base">
                                        <p:cTn id="53" dur="500" fill="hold"/>
                                        <p:tgtEl>
                                          <p:spTgt spid="702492"/>
                                        </p:tgtEl>
                                        <p:attrNameLst>
                                          <p:attrName>ppt_x</p:attrName>
                                        </p:attrNameLst>
                                      </p:cBhvr>
                                      <p:tavLst>
                                        <p:tav tm="0">
                                          <p:val>
                                            <p:strVal val="#ppt_x"/>
                                          </p:val>
                                        </p:tav>
                                        <p:tav tm="100000">
                                          <p:val>
                                            <p:strVal val="#ppt_x"/>
                                          </p:val>
                                        </p:tav>
                                      </p:tavLst>
                                    </p:anim>
                                    <p:anim calcmode="lin" valueType="num">
                                      <p:cBhvr additive="base">
                                        <p:cTn id="54" dur="500" fill="hold"/>
                                        <p:tgtEl>
                                          <p:spTgt spid="702492"/>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702493"/>
                                        </p:tgtEl>
                                        <p:attrNameLst>
                                          <p:attrName>style.visibility</p:attrName>
                                        </p:attrNameLst>
                                      </p:cBhvr>
                                      <p:to>
                                        <p:strVal val="visible"/>
                                      </p:to>
                                    </p:set>
                                    <p:anim calcmode="lin" valueType="num">
                                      <p:cBhvr additive="base">
                                        <p:cTn id="57" dur="500" fill="hold"/>
                                        <p:tgtEl>
                                          <p:spTgt spid="702493"/>
                                        </p:tgtEl>
                                        <p:attrNameLst>
                                          <p:attrName>ppt_x</p:attrName>
                                        </p:attrNameLst>
                                      </p:cBhvr>
                                      <p:tavLst>
                                        <p:tav tm="0">
                                          <p:val>
                                            <p:strVal val="#ppt_x"/>
                                          </p:val>
                                        </p:tav>
                                        <p:tav tm="100000">
                                          <p:val>
                                            <p:strVal val="#ppt_x"/>
                                          </p:val>
                                        </p:tav>
                                      </p:tavLst>
                                    </p:anim>
                                    <p:anim calcmode="lin" valueType="num">
                                      <p:cBhvr additive="base">
                                        <p:cTn id="58" dur="500" fill="hold"/>
                                        <p:tgtEl>
                                          <p:spTgt spid="702493"/>
                                        </p:tgtEl>
                                        <p:attrNameLst>
                                          <p:attrName>ppt_y</p:attrName>
                                        </p:attrNameLst>
                                      </p:cBhvr>
                                      <p:tavLst>
                                        <p:tav tm="0">
                                          <p:val>
                                            <p:strVal val="1+#ppt_h/2"/>
                                          </p:val>
                                        </p:tav>
                                        <p:tav tm="100000">
                                          <p:val>
                                            <p:strVal val="#ppt_y"/>
                                          </p:val>
                                        </p:tav>
                                      </p:tavLst>
                                    </p:anim>
                                  </p:childTnLst>
                                </p:cTn>
                              </p:par>
                              <p:par>
                                <p:cTn id="59" presetID="2" presetClass="entr" presetSubtype="4" fill="hold" grpId="0" nodeType="withEffect">
                                  <p:stCondLst>
                                    <p:cond delay="0"/>
                                  </p:stCondLst>
                                  <p:childTnLst>
                                    <p:set>
                                      <p:cBhvr>
                                        <p:cTn id="60" dur="1" fill="hold">
                                          <p:stCondLst>
                                            <p:cond delay="0"/>
                                          </p:stCondLst>
                                        </p:cTn>
                                        <p:tgtEl>
                                          <p:spTgt spid="702494"/>
                                        </p:tgtEl>
                                        <p:attrNameLst>
                                          <p:attrName>style.visibility</p:attrName>
                                        </p:attrNameLst>
                                      </p:cBhvr>
                                      <p:to>
                                        <p:strVal val="visible"/>
                                      </p:to>
                                    </p:set>
                                    <p:anim calcmode="lin" valueType="num">
                                      <p:cBhvr additive="base">
                                        <p:cTn id="61" dur="500" fill="hold"/>
                                        <p:tgtEl>
                                          <p:spTgt spid="702494"/>
                                        </p:tgtEl>
                                        <p:attrNameLst>
                                          <p:attrName>ppt_x</p:attrName>
                                        </p:attrNameLst>
                                      </p:cBhvr>
                                      <p:tavLst>
                                        <p:tav tm="0">
                                          <p:val>
                                            <p:strVal val="#ppt_x"/>
                                          </p:val>
                                        </p:tav>
                                        <p:tav tm="100000">
                                          <p:val>
                                            <p:strVal val="#ppt_x"/>
                                          </p:val>
                                        </p:tav>
                                      </p:tavLst>
                                    </p:anim>
                                    <p:anim calcmode="lin" valueType="num">
                                      <p:cBhvr additive="base">
                                        <p:cTn id="62" dur="500" fill="hold"/>
                                        <p:tgtEl>
                                          <p:spTgt spid="702494"/>
                                        </p:tgtEl>
                                        <p:attrNameLst>
                                          <p:attrName>ppt_y</p:attrName>
                                        </p:attrNameLst>
                                      </p:cBhvr>
                                      <p:tavLst>
                                        <p:tav tm="0">
                                          <p:val>
                                            <p:strVal val="1+#ppt_h/2"/>
                                          </p:val>
                                        </p:tav>
                                        <p:tav tm="100000">
                                          <p:val>
                                            <p:strVal val="#ppt_y"/>
                                          </p:val>
                                        </p:tav>
                                      </p:tavLst>
                                    </p:anim>
                                  </p:childTnLst>
                                </p:cTn>
                              </p:par>
                              <p:par>
                                <p:cTn id="63" presetID="2" presetClass="entr" presetSubtype="4" fill="hold" grpId="0" nodeType="withEffect">
                                  <p:stCondLst>
                                    <p:cond delay="0"/>
                                  </p:stCondLst>
                                  <p:childTnLst>
                                    <p:set>
                                      <p:cBhvr>
                                        <p:cTn id="64" dur="1" fill="hold">
                                          <p:stCondLst>
                                            <p:cond delay="0"/>
                                          </p:stCondLst>
                                        </p:cTn>
                                        <p:tgtEl>
                                          <p:spTgt spid="702498"/>
                                        </p:tgtEl>
                                        <p:attrNameLst>
                                          <p:attrName>style.visibility</p:attrName>
                                        </p:attrNameLst>
                                      </p:cBhvr>
                                      <p:to>
                                        <p:strVal val="visible"/>
                                      </p:to>
                                    </p:set>
                                    <p:anim calcmode="lin" valueType="num">
                                      <p:cBhvr additive="base">
                                        <p:cTn id="65" dur="500" fill="hold"/>
                                        <p:tgtEl>
                                          <p:spTgt spid="702498"/>
                                        </p:tgtEl>
                                        <p:attrNameLst>
                                          <p:attrName>ppt_x</p:attrName>
                                        </p:attrNameLst>
                                      </p:cBhvr>
                                      <p:tavLst>
                                        <p:tav tm="0">
                                          <p:val>
                                            <p:strVal val="#ppt_x"/>
                                          </p:val>
                                        </p:tav>
                                        <p:tav tm="100000">
                                          <p:val>
                                            <p:strVal val="#ppt_x"/>
                                          </p:val>
                                        </p:tav>
                                      </p:tavLst>
                                    </p:anim>
                                    <p:anim calcmode="lin" valueType="num">
                                      <p:cBhvr additive="base">
                                        <p:cTn id="66" dur="500" fill="hold"/>
                                        <p:tgtEl>
                                          <p:spTgt spid="702498"/>
                                        </p:tgtEl>
                                        <p:attrNameLst>
                                          <p:attrName>ppt_y</p:attrName>
                                        </p:attrNameLst>
                                      </p:cBhvr>
                                      <p:tavLst>
                                        <p:tav tm="0">
                                          <p:val>
                                            <p:strVal val="1+#ppt_h/2"/>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2" presetClass="entr" presetSubtype="4" fill="hold" grpId="0" nodeType="clickEffect">
                                  <p:stCondLst>
                                    <p:cond delay="0"/>
                                  </p:stCondLst>
                                  <p:childTnLst>
                                    <p:set>
                                      <p:cBhvr>
                                        <p:cTn id="70" dur="1" fill="hold">
                                          <p:stCondLst>
                                            <p:cond delay="0"/>
                                          </p:stCondLst>
                                        </p:cTn>
                                        <p:tgtEl>
                                          <p:spTgt spid="702497"/>
                                        </p:tgtEl>
                                        <p:attrNameLst>
                                          <p:attrName>style.visibility</p:attrName>
                                        </p:attrNameLst>
                                      </p:cBhvr>
                                      <p:to>
                                        <p:strVal val="visible"/>
                                      </p:to>
                                    </p:set>
                                    <p:anim calcmode="lin" valueType="num">
                                      <p:cBhvr additive="base">
                                        <p:cTn id="71" dur="500" fill="hold"/>
                                        <p:tgtEl>
                                          <p:spTgt spid="702497"/>
                                        </p:tgtEl>
                                        <p:attrNameLst>
                                          <p:attrName>ppt_x</p:attrName>
                                        </p:attrNameLst>
                                      </p:cBhvr>
                                      <p:tavLst>
                                        <p:tav tm="0">
                                          <p:val>
                                            <p:strVal val="#ppt_x"/>
                                          </p:val>
                                        </p:tav>
                                        <p:tav tm="100000">
                                          <p:val>
                                            <p:strVal val="#ppt_x"/>
                                          </p:val>
                                        </p:tav>
                                      </p:tavLst>
                                    </p:anim>
                                    <p:anim calcmode="lin" valueType="num">
                                      <p:cBhvr additive="base">
                                        <p:cTn id="72" dur="500" fill="hold"/>
                                        <p:tgtEl>
                                          <p:spTgt spid="702497"/>
                                        </p:tgtEl>
                                        <p:attrNameLst>
                                          <p:attrName>ppt_y</p:attrName>
                                        </p:attrNameLst>
                                      </p:cBhvr>
                                      <p:tavLst>
                                        <p:tav tm="0">
                                          <p:val>
                                            <p:strVal val="1+#ppt_h/2"/>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2" presetClass="entr" presetSubtype="4" fill="hold" grpId="0" nodeType="clickEffect">
                                  <p:stCondLst>
                                    <p:cond delay="0"/>
                                  </p:stCondLst>
                                  <p:childTnLst>
                                    <p:set>
                                      <p:cBhvr>
                                        <p:cTn id="76" dur="1" fill="hold">
                                          <p:stCondLst>
                                            <p:cond delay="0"/>
                                          </p:stCondLst>
                                        </p:cTn>
                                        <p:tgtEl>
                                          <p:spTgt spid="702467"/>
                                        </p:tgtEl>
                                        <p:attrNameLst>
                                          <p:attrName>style.visibility</p:attrName>
                                        </p:attrNameLst>
                                      </p:cBhvr>
                                      <p:to>
                                        <p:strVal val="visible"/>
                                      </p:to>
                                    </p:set>
                                    <p:anim calcmode="lin" valueType="num">
                                      <p:cBhvr additive="base">
                                        <p:cTn id="77" dur="500" fill="hold"/>
                                        <p:tgtEl>
                                          <p:spTgt spid="702467"/>
                                        </p:tgtEl>
                                        <p:attrNameLst>
                                          <p:attrName>ppt_x</p:attrName>
                                        </p:attrNameLst>
                                      </p:cBhvr>
                                      <p:tavLst>
                                        <p:tav tm="0">
                                          <p:val>
                                            <p:strVal val="#ppt_x"/>
                                          </p:val>
                                        </p:tav>
                                        <p:tav tm="100000">
                                          <p:val>
                                            <p:strVal val="#ppt_x"/>
                                          </p:val>
                                        </p:tav>
                                      </p:tavLst>
                                    </p:anim>
                                    <p:anim calcmode="lin" valueType="num">
                                      <p:cBhvr additive="base">
                                        <p:cTn id="78" dur="500" fill="hold"/>
                                        <p:tgtEl>
                                          <p:spTgt spid="702467"/>
                                        </p:tgtEl>
                                        <p:attrNameLst>
                                          <p:attrName>ppt_y</p:attrName>
                                        </p:attrNameLst>
                                      </p:cBhvr>
                                      <p:tavLst>
                                        <p:tav tm="0">
                                          <p:val>
                                            <p:strVal val="1+#ppt_h/2"/>
                                          </p:val>
                                        </p:tav>
                                        <p:tav tm="100000">
                                          <p:val>
                                            <p:strVal val="#ppt_y"/>
                                          </p:val>
                                        </p:tav>
                                      </p:tavLst>
                                    </p:anim>
                                  </p:childTnLst>
                                </p:cTn>
                              </p:par>
                              <p:par>
                                <p:cTn id="79" presetID="2" presetClass="entr" presetSubtype="4" fill="hold" grpId="0" nodeType="withEffect">
                                  <p:stCondLst>
                                    <p:cond delay="0"/>
                                  </p:stCondLst>
                                  <p:childTnLst>
                                    <p:set>
                                      <p:cBhvr>
                                        <p:cTn id="80" dur="1" fill="hold">
                                          <p:stCondLst>
                                            <p:cond delay="0"/>
                                          </p:stCondLst>
                                        </p:cTn>
                                        <p:tgtEl>
                                          <p:spTgt spid="702468"/>
                                        </p:tgtEl>
                                        <p:attrNameLst>
                                          <p:attrName>style.visibility</p:attrName>
                                        </p:attrNameLst>
                                      </p:cBhvr>
                                      <p:to>
                                        <p:strVal val="visible"/>
                                      </p:to>
                                    </p:set>
                                    <p:anim calcmode="lin" valueType="num">
                                      <p:cBhvr additive="base">
                                        <p:cTn id="81" dur="500" fill="hold"/>
                                        <p:tgtEl>
                                          <p:spTgt spid="702468"/>
                                        </p:tgtEl>
                                        <p:attrNameLst>
                                          <p:attrName>ppt_x</p:attrName>
                                        </p:attrNameLst>
                                      </p:cBhvr>
                                      <p:tavLst>
                                        <p:tav tm="0">
                                          <p:val>
                                            <p:strVal val="#ppt_x"/>
                                          </p:val>
                                        </p:tav>
                                        <p:tav tm="100000">
                                          <p:val>
                                            <p:strVal val="#ppt_x"/>
                                          </p:val>
                                        </p:tav>
                                      </p:tavLst>
                                    </p:anim>
                                    <p:anim calcmode="lin" valueType="num">
                                      <p:cBhvr additive="base">
                                        <p:cTn id="82" dur="500" fill="hold"/>
                                        <p:tgtEl>
                                          <p:spTgt spid="702468"/>
                                        </p:tgtEl>
                                        <p:attrNameLst>
                                          <p:attrName>ppt_y</p:attrName>
                                        </p:attrNameLst>
                                      </p:cBhvr>
                                      <p:tavLst>
                                        <p:tav tm="0">
                                          <p:val>
                                            <p:strVal val="1+#ppt_h/2"/>
                                          </p:val>
                                        </p:tav>
                                        <p:tav tm="100000">
                                          <p:val>
                                            <p:strVal val="#ppt_y"/>
                                          </p:val>
                                        </p:tav>
                                      </p:tavLst>
                                    </p:anim>
                                  </p:childTnLst>
                                </p:cTn>
                              </p:par>
                              <p:par>
                                <p:cTn id="83" presetID="2" presetClass="entr" presetSubtype="4" fill="hold" grpId="0" nodeType="withEffect">
                                  <p:stCondLst>
                                    <p:cond delay="0"/>
                                  </p:stCondLst>
                                  <p:childTnLst>
                                    <p:set>
                                      <p:cBhvr>
                                        <p:cTn id="84" dur="1" fill="hold">
                                          <p:stCondLst>
                                            <p:cond delay="0"/>
                                          </p:stCondLst>
                                        </p:cTn>
                                        <p:tgtEl>
                                          <p:spTgt spid="702469"/>
                                        </p:tgtEl>
                                        <p:attrNameLst>
                                          <p:attrName>style.visibility</p:attrName>
                                        </p:attrNameLst>
                                      </p:cBhvr>
                                      <p:to>
                                        <p:strVal val="visible"/>
                                      </p:to>
                                    </p:set>
                                    <p:anim calcmode="lin" valueType="num">
                                      <p:cBhvr additive="base">
                                        <p:cTn id="85" dur="500" fill="hold"/>
                                        <p:tgtEl>
                                          <p:spTgt spid="702469"/>
                                        </p:tgtEl>
                                        <p:attrNameLst>
                                          <p:attrName>ppt_x</p:attrName>
                                        </p:attrNameLst>
                                      </p:cBhvr>
                                      <p:tavLst>
                                        <p:tav tm="0">
                                          <p:val>
                                            <p:strVal val="#ppt_x"/>
                                          </p:val>
                                        </p:tav>
                                        <p:tav tm="100000">
                                          <p:val>
                                            <p:strVal val="#ppt_x"/>
                                          </p:val>
                                        </p:tav>
                                      </p:tavLst>
                                    </p:anim>
                                    <p:anim calcmode="lin" valueType="num">
                                      <p:cBhvr additive="base">
                                        <p:cTn id="86" dur="500" fill="hold"/>
                                        <p:tgtEl>
                                          <p:spTgt spid="702469"/>
                                        </p:tgtEl>
                                        <p:attrNameLst>
                                          <p:attrName>ppt_y</p:attrName>
                                        </p:attrNameLst>
                                      </p:cBhvr>
                                      <p:tavLst>
                                        <p:tav tm="0">
                                          <p:val>
                                            <p:strVal val="1+#ppt_h/2"/>
                                          </p:val>
                                        </p:tav>
                                        <p:tav tm="100000">
                                          <p:val>
                                            <p:strVal val="#ppt_y"/>
                                          </p:val>
                                        </p:tav>
                                      </p:tavLst>
                                    </p:anim>
                                  </p:childTnLst>
                                </p:cTn>
                              </p:par>
                              <p:par>
                                <p:cTn id="87" presetID="2" presetClass="entr" presetSubtype="4" fill="hold" grpId="0" nodeType="withEffect">
                                  <p:stCondLst>
                                    <p:cond delay="0"/>
                                  </p:stCondLst>
                                  <p:childTnLst>
                                    <p:set>
                                      <p:cBhvr>
                                        <p:cTn id="88" dur="1" fill="hold">
                                          <p:stCondLst>
                                            <p:cond delay="0"/>
                                          </p:stCondLst>
                                        </p:cTn>
                                        <p:tgtEl>
                                          <p:spTgt spid="702470"/>
                                        </p:tgtEl>
                                        <p:attrNameLst>
                                          <p:attrName>style.visibility</p:attrName>
                                        </p:attrNameLst>
                                      </p:cBhvr>
                                      <p:to>
                                        <p:strVal val="visible"/>
                                      </p:to>
                                    </p:set>
                                    <p:anim calcmode="lin" valueType="num">
                                      <p:cBhvr additive="base">
                                        <p:cTn id="89" dur="500" fill="hold"/>
                                        <p:tgtEl>
                                          <p:spTgt spid="702470"/>
                                        </p:tgtEl>
                                        <p:attrNameLst>
                                          <p:attrName>ppt_x</p:attrName>
                                        </p:attrNameLst>
                                      </p:cBhvr>
                                      <p:tavLst>
                                        <p:tav tm="0">
                                          <p:val>
                                            <p:strVal val="#ppt_x"/>
                                          </p:val>
                                        </p:tav>
                                        <p:tav tm="100000">
                                          <p:val>
                                            <p:strVal val="#ppt_x"/>
                                          </p:val>
                                        </p:tav>
                                      </p:tavLst>
                                    </p:anim>
                                    <p:anim calcmode="lin" valueType="num">
                                      <p:cBhvr additive="base">
                                        <p:cTn id="90" dur="500" fill="hold"/>
                                        <p:tgtEl>
                                          <p:spTgt spid="702470"/>
                                        </p:tgtEl>
                                        <p:attrNameLst>
                                          <p:attrName>ppt_y</p:attrName>
                                        </p:attrNameLst>
                                      </p:cBhvr>
                                      <p:tavLst>
                                        <p:tav tm="0">
                                          <p:val>
                                            <p:strVal val="1+#ppt_h/2"/>
                                          </p:val>
                                        </p:tav>
                                        <p:tav tm="100000">
                                          <p:val>
                                            <p:strVal val="#ppt_y"/>
                                          </p:val>
                                        </p:tav>
                                      </p:tavLst>
                                    </p:anim>
                                  </p:childTnLst>
                                </p:cTn>
                              </p:par>
                              <p:par>
                                <p:cTn id="91" presetID="2" presetClass="entr" presetSubtype="4" fill="hold" grpId="0" nodeType="withEffect">
                                  <p:stCondLst>
                                    <p:cond delay="0"/>
                                  </p:stCondLst>
                                  <p:childTnLst>
                                    <p:set>
                                      <p:cBhvr>
                                        <p:cTn id="92" dur="1" fill="hold">
                                          <p:stCondLst>
                                            <p:cond delay="0"/>
                                          </p:stCondLst>
                                        </p:cTn>
                                        <p:tgtEl>
                                          <p:spTgt spid="702471"/>
                                        </p:tgtEl>
                                        <p:attrNameLst>
                                          <p:attrName>style.visibility</p:attrName>
                                        </p:attrNameLst>
                                      </p:cBhvr>
                                      <p:to>
                                        <p:strVal val="visible"/>
                                      </p:to>
                                    </p:set>
                                    <p:anim calcmode="lin" valueType="num">
                                      <p:cBhvr additive="base">
                                        <p:cTn id="93" dur="500" fill="hold"/>
                                        <p:tgtEl>
                                          <p:spTgt spid="702471"/>
                                        </p:tgtEl>
                                        <p:attrNameLst>
                                          <p:attrName>ppt_x</p:attrName>
                                        </p:attrNameLst>
                                      </p:cBhvr>
                                      <p:tavLst>
                                        <p:tav tm="0">
                                          <p:val>
                                            <p:strVal val="#ppt_x"/>
                                          </p:val>
                                        </p:tav>
                                        <p:tav tm="100000">
                                          <p:val>
                                            <p:strVal val="#ppt_x"/>
                                          </p:val>
                                        </p:tav>
                                      </p:tavLst>
                                    </p:anim>
                                    <p:anim calcmode="lin" valueType="num">
                                      <p:cBhvr additive="base">
                                        <p:cTn id="94" dur="500" fill="hold"/>
                                        <p:tgtEl>
                                          <p:spTgt spid="702471"/>
                                        </p:tgtEl>
                                        <p:attrNameLst>
                                          <p:attrName>ppt_y</p:attrName>
                                        </p:attrNameLst>
                                      </p:cBhvr>
                                      <p:tavLst>
                                        <p:tav tm="0">
                                          <p:val>
                                            <p:strVal val="1+#ppt_h/2"/>
                                          </p:val>
                                        </p:tav>
                                        <p:tav tm="100000">
                                          <p:val>
                                            <p:strVal val="#ppt_y"/>
                                          </p:val>
                                        </p:tav>
                                      </p:tavLst>
                                    </p:anim>
                                  </p:childTnLst>
                                </p:cTn>
                              </p:par>
                              <p:par>
                                <p:cTn id="95" presetID="2" presetClass="entr" presetSubtype="4" fill="hold" grpId="0" nodeType="withEffect">
                                  <p:stCondLst>
                                    <p:cond delay="0"/>
                                  </p:stCondLst>
                                  <p:childTnLst>
                                    <p:set>
                                      <p:cBhvr>
                                        <p:cTn id="96" dur="1" fill="hold">
                                          <p:stCondLst>
                                            <p:cond delay="0"/>
                                          </p:stCondLst>
                                        </p:cTn>
                                        <p:tgtEl>
                                          <p:spTgt spid="702472"/>
                                        </p:tgtEl>
                                        <p:attrNameLst>
                                          <p:attrName>style.visibility</p:attrName>
                                        </p:attrNameLst>
                                      </p:cBhvr>
                                      <p:to>
                                        <p:strVal val="visible"/>
                                      </p:to>
                                    </p:set>
                                    <p:anim calcmode="lin" valueType="num">
                                      <p:cBhvr additive="base">
                                        <p:cTn id="97" dur="500" fill="hold"/>
                                        <p:tgtEl>
                                          <p:spTgt spid="702472"/>
                                        </p:tgtEl>
                                        <p:attrNameLst>
                                          <p:attrName>ppt_x</p:attrName>
                                        </p:attrNameLst>
                                      </p:cBhvr>
                                      <p:tavLst>
                                        <p:tav tm="0">
                                          <p:val>
                                            <p:strVal val="#ppt_x"/>
                                          </p:val>
                                        </p:tav>
                                        <p:tav tm="100000">
                                          <p:val>
                                            <p:strVal val="#ppt_x"/>
                                          </p:val>
                                        </p:tav>
                                      </p:tavLst>
                                    </p:anim>
                                    <p:anim calcmode="lin" valueType="num">
                                      <p:cBhvr additive="base">
                                        <p:cTn id="98" dur="500" fill="hold"/>
                                        <p:tgtEl>
                                          <p:spTgt spid="702472"/>
                                        </p:tgtEl>
                                        <p:attrNameLst>
                                          <p:attrName>ppt_y</p:attrName>
                                        </p:attrNameLst>
                                      </p:cBhvr>
                                      <p:tavLst>
                                        <p:tav tm="0">
                                          <p:val>
                                            <p:strVal val="1+#ppt_h/2"/>
                                          </p:val>
                                        </p:tav>
                                        <p:tav tm="100000">
                                          <p:val>
                                            <p:strVal val="#ppt_y"/>
                                          </p:val>
                                        </p:tav>
                                      </p:tavLst>
                                    </p:anim>
                                  </p:childTnLst>
                                </p:cTn>
                              </p:par>
                              <p:par>
                                <p:cTn id="99" presetID="2" presetClass="entr" presetSubtype="4" fill="hold" grpId="0" nodeType="withEffect">
                                  <p:stCondLst>
                                    <p:cond delay="0"/>
                                  </p:stCondLst>
                                  <p:childTnLst>
                                    <p:set>
                                      <p:cBhvr>
                                        <p:cTn id="100" dur="1" fill="hold">
                                          <p:stCondLst>
                                            <p:cond delay="0"/>
                                          </p:stCondLst>
                                        </p:cTn>
                                        <p:tgtEl>
                                          <p:spTgt spid="702473"/>
                                        </p:tgtEl>
                                        <p:attrNameLst>
                                          <p:attrName>style.visibility</p:attrName>
                                        </p:attrNameLst>
                                      </p:cBhvr>
                                      <p:to>
                                        <p:strVal val="visible"/>
                                      </p:to>
                                    </p:set>
                                    <p:anim calcmode="lin" valueType="num">
                                      <p:cBhvr additive="base">
                                        <p:cTn id="101" dur="500" fill="hold"/>
                                        <p:tgtEl>
                                          <p:spTgt spid="702473"/>
                                        </p:tgtEl>
                                        <p:attrNameLst>
                                          <p:attrName>ppt_x</p:attrName>
                                        </p:attrNameLst>
                                      </p:cBhvr>
                                      <p:tavLst>
                                        <p:tav tm="0">
                                          <p:val>
                                            <p:strVal val="#ppt_x"/>
                                          </p:val>
                                        </p:tav>
                                        <p:tav tm="100000">
                                          <p:val>
                                            <p:strVal val="#ppt_x"/>
                                          </p:val>
                                        </p:tav>
                                      </p:tavLst>
                                    </p:anim>
                                    <p:anim calcmode="lin" valueType="num">
                                      <p:cBhvr additive="base">
                                        <p:cTn id="102" dur="500" fill="hold"/>
                                        <p:tgtEl>
                                          <p:spTgt spid="702473"/>
                                        </p:tgtEl>
                                        <p:attrNameLst>
                                          <p:attrName>ppt_y</p:attrName>
                                        </p:attrNameLst>
                                      </p:cBhvr>
                                      <p:tavLst>
                                        <p:tav tm="0">
                                          <p:val>
                                            <p:strVal val="1+#ppt_h/2"/>
                                          </p:val>
                                        </p:tav>
                                        <p:tav tm="100000">
                                          <p:val>
                                            <p:strVal val="#ppt_y"/>
                                          </p:val>
                                        </p:tav>
                                      </p:tavLst>
                                    </p:anim>
                                  </p:childTnLst>
                                </p:cTn>
                              </p:par>
                              <p:par>
                                <p:cTn id="103" presetID="2" presetClass="entr" presetSubtype="4" fill="hold" grpId="0" nodeType="withEffect">
                                  <p:stCondLst>
                                    <p:cond delay="0"/>
                                  </p:stCondLst>
                                  <p:childTnLst>
                                    <p:set>
                                      <p:cBhvr>
                                        <p:cTn id="104" dur="1" fill="hold">
                                          <p:stCondLst>
                                            <p:cond delay="0"/>
                                          </p:stCondLst>
                                        </p:cTn>
                                        <p:tgtEl>
                                          <p:spTgt spid="702474"/>
                                        </p:tgtEl>
                                        <p:attrNameLst>
                                          <p:attrName>style.visibility</p:attrName>
                                        </p:attrNameLst>
                                      </p:cBhvr>
                                      <p:to>
                                        <p:strVal val="visible"/>
                                      </p:to>
                                    </p:set>
                                    <p:anim calcmode="lin" valueType="num">
                                      <p:cBhvr additive="base">
                                        <p:cTn id="105" dur="500" fill="hold"/>
                                        <p:tgtEl>
                                          <p:spTgt spid="702474"/>
                                        </p:tgtEl>
                                        <p:attrNameLst>
                                          <p:attrName>ppt_x</p:attrName>
                                        </p:attrNameLst>
                                      </p:cBhvr>
                                      <p:tavLst>
                                        <p:tav tm="0">
                                          <p:val>
                                            <p:strVal val="#ppt_x"/>
                                          </p:val>
                                        </p:tav>
                                        <p:tav tm="100000">
                                          <p:val>
                                            <p:strVal val="#ppt_x"/>
                                          </p:val>
                                        </p:tav>
                                      </p:tavLst>
                                    </p:anim>
                                    <p:anim calcmode="lin" valueType="num">
                                      <p:cBhvr additive="base">
                                        <p:cTn id="106" dur="500" fill="hold"/>
                                        <p:tgtEl>
                                          <p:spTgt spid="702474"/>
                                        </p:tgtEl>
                                        <p:attrNameLst>
                                          <p:attrName>ppt_y</p:attrName>
                                        </p:attrNameLst>
                                      </p:cBhvr>
                                      <p:tavLst>
                                        <p:tav tm="0">
                                          <p:val>
                                            <p:strVal val="1+#ppt_h/2"/>
                                          </p:val>
                                        </p:tav>
                                        <p:tav tm="100000">
                                          <p:val>
                                            <p:strVal val="#ppt_y"/>
                                          </p:val>
                                        </p:tav>
                                      </p:tavLst>
                                    </p:anim>
                                  </p:childTnLst>
                                </p:cTn>
                              </p:par>
                              <p:par>
                                <p:cTn id="107" presetID="2" presetClass="entr" presetSubtype="4" fill="hold" grpId="0" nodeType="withEffect">
                                  <p:stCondLst>
                                    <p:cond delay="0"/>
                                  </p:stCondLst>
                                  <p:childTnLst>
                                    <p:set>
                                      <p:cBhvr>
                                        <p:cTn id="108" dur="1" fill="hold">
                                          <p:stCondLst>
                                            <p:cond delay="0"/>
                                          </p:stCondLst>
                                        </p:cTn>
                                        <p:tgtEl>
                                          <p:spTgt spid="702475"/>
                                        </p:tgtEl>
                                        <p:attrNameLst>
                                          <p:attrName>style.visibility</p:attrName>
                                        </p:attrNameLst>
                                      </p:cBhvr>
                                      <p:to>
                                        <p:strVal val="visible"/>
                                      </p:to>
                                    </p:set>
                                    <p:anim calcmode="lin" valueType="num">
                                      <p:cBhvr additive="base">
                                        <p:cTn id="109" dur="500" fill="hold"/>
                                        <p:tgtEl>
                                          <p:spTgt spid="702475"/>
                                        </p:tgtEl>
                                        <p:attrNameLst>
                                          <p:attrName>ppt_x</p:attrName>
                                        </p:attrNameLst>
                                      </p:cBhvr>
                                      <p:tavLst>
                                        <p:tav tm="0">
                                          <p:val>
                                            <p:strVal val="#ppt_x"/>
                                          </p:val>
                                        </p:tav>
                                        <p:tav tm="100000">
                                          <p:val>
                                            <p:strVal val="#ppt_x"/>
                                          </p:val>
                                        </p:tav>
                                      </p:tavLst>
                                    </p:anim>
                                    <p:anim calcmode="lin" valueType="num">
                                      <p:cBhvr additive="base">
                                        <p:cTn id="110" dur="500" fill="hold"/>
                                        <p:tgtEl>
                                          <p:spTgt spid="702475"/>
                                        </p:tgtEl>
                                        <p:attrNameLst>
                                          <p:attrName>ppt_y</p:attrName>
                                        </p:attrNameLst>
                                      </p:cBhvr>
                                      <p:tavLst>
                                        <p:tav tm="0">
                                          <p:val>
                                            <p:strVal val="1+#ppt_h/2"/>
                                          </p:val>
                                        </p:tav>
                                        <p:tav tm="100000">
                                          <p:val>
                                            <p:strVal val="#ppt_y"/>
                                          </p:val>
                                        </p:tav>
                                      </p:tavLst>
                                    </p:anim>
                                  </p:childTnLst>
                                </p:cTn>
                              </p:par>
                              <p:par>
                                <p:cTn id="111" presetID="2" presetClass="entr" presetSubtype="4" fill="hold" grpId="0" nodeType="withEffect">
                                  <p:stCondLst>
                                    <p:cond delay="0"/>
                                  </p:stCondLst>
                                  <p:childTnLst>
                                    <p:set>
                                      <p:cBhvr>
                                        <p:cTn id="112" dur="1" fill="hold">
                                          <p:stCondLst>
                                            <p:cond delay="0"/>
                                          </p:stCondLst>
                                        </p:cTn>
                                        <p:tgtEl>
                                          <p:spTgt spid="702476"/>
                                        </p:tgtEl>
                                        <p:attrNameLst>
                                          <p:attrName>style.visibility</p:attrName>
                                        </p:attrNameLst>
                                      </p:cBhvr>
                                      <p:to>
                                        <p:strVal val="visible"/>
                                      </p:to>
                                    </p:set>
                                    <p:anim calcmode="lin" valueType="num">
                                      <p:cBhvr additive="base">
                                        <p:cTn id="113" dur="500" fill="hold"/>
                                        <p:tgtEl>
                                          <p:spTgt spid="702476"/>
                                        </p:tgtEl>
                                        <p:attrNameLst>
                                          <p:attrName>ppt_x</p:attrName>
                                        </p:attrNameLst>
                                      </p:cBhvr>
                                      <p:tavLst>
                                        <p:tav tm="0">
                                          <p:val>
                                            <p:strVal val="#ppt_x"/>
                                          </p:val>
                                        </p:tav>
                                        <p:tav tm="100000">
                                          <p:val>
                                            <p:strVal val="#ppt_x"/>
                                          </p:val>
                                        </p:tav>
                                      </p:tavLst>
                                    </p:anim>
                                    <p:anim calcmode="lin" valueType="num">
                                      <p:cBhvr additive="base">
                                        <p:cTn id="114" dur="500" fill="hold"/>
                                        <p:tgtEl>
                                          <p:spTgt spid="702476"/>
                                        </p:tgtEl>
                                        <p:attrNameLst>
                                          <p:attrName>ppt_y</p:attrName>
                                        </p:attrNameLst>
                                      </p:cBhvr>
                                      <p:tavLst>
                                        <p:tav tm="0">
                                          <p:val>
                                            <p:strVal val="1+#ppt_h/2"/>
                                          </p:val>
                                        </p:tav>
                                        <p:tav tm="100000">
                                          <p:val>
                                            <p:strVal val="#ppt_y"/>
                                          </p:val>
                                        </p:tav>
                                      </p:tavLst>
                                    </p:anim>
                                  </p:childTnLst>
                                </p:cTn>
                              </p:par>
                              <p:par>
                                <p:cTn id="115" presetID="2" presetClass="entr" presetSubtype="4" fill="hold" grpId="0" nodeType="withEffect">
                                  <p:stCondLst>
                                    <p:cond delay="0"/>
                                  </p:stCondLst>
                                  <p:childTnLst>
                                    <p:set>
                                      <p:cBhvr>
                                        <p:cTn id="116" dur="1" fill="hold">
                                          <p:stCondLst>
                                            <p:cond delay="0"/>
                                          </p:stCondLst>
                                        </p:cTn>
                                        <p:tgtEl>
                                          <p:spTgt spid="702477"/>
                                        </p:tgtEl>
                                        <p:attrNameLst>
                                          <p:attrName>style.visibility</p:attrName>
                                        </p:attrNameLst>
                                      </p:cBhvr>
                                      <p:to>
                                        <p:strVal val="visible"/>
                                      </p:to>
                                    </p:set>
                                    <p:anim calcmode="lin" valueType="num">
                                      <p:cBhvr additive="base">
                                        <p:cTn id="117" dur="500" fill="hold"/>
                                        <p:tgtEl>
                                          <p:spTgt spid="702477"/>
                                        </p:tgtEl>
                                        <p:attrNameLst>
                                          <p:attrName>ppt_x</p:attrName>
                                        </p:attrNameLst>
                                      </p:cBhvr>
                                      <p:tavLst>
                                        <p:tav tm="0">
                                          <p:val>
                                            <p:strVal val="#ppt_x"/>
                                          </p:val>
                                        </p:tav>
                                        <p:tav tm="100000">
                                          <p:val>
                                            <p:strVal val="#ppt_x"/>
                                          </p:val>
                                        </p:tav>
                                      </p:tavLst>
                                    </p:anim>
                                    <p:anim calcmode="lin" valueType="num">
                                      <p:cBhvr additive="base">
                                        <p:cTn id="118" dur="500" fill="hold"/>
                                        <p:tgtEl>
                                          <p:spTgt spid="702477"/>
                                        </p:tgtEl>
                                        <p:attrNameLst>
                                          <p:attrName>ppt_y</p:attrName>
                                        </p:attrNameLst>
                                      </p:cBhvr>
                                      <p:tavLst>
                                        <p:tav tm="0">
                                          <p:val>
                                            <p:strVal val="1+#ppt_h/2"/>
                                          </p:val>
                                        </p:tav>
                                        <p:tav tm="100000">
                                          <p:val>
                                            <p:strVal val="#ppt_y"/>
                                          </p:val>
                                        </p:tav>
                                      </p:tavLst>
                                    </p:anim>
                                  </p:childTnLst>
                                </p:cTn>
                              </p:par>
                              <p:par>
                                <p:cTn id="119" presetID="2" presetClass="entr" presetSubtype="4" fill="hold" grpId="0" nodeType="withEffect">
                                  <p:stCondLst>
                                    <p:cond delay="0"/>
                                  </p:stCondLst>
                                  <p:childTnLst>
                                    <p:set>
                                      <p:cBhvr>
                                        <p:cTn id="120" dur="1" fill="hold">
                                          <p:stCondLst>
                                            <p:cond delay="0"/>
                                          </p:stCondLst>
                                        </p:cTn>
                                        <p:tgtEl>
                                          <p:spTgt spid="702478"/>
                                        </p:tgtEl>
                                        <p:attrNameLst>
                                          <p:attrName>style.visibility</p:attrName>
                                        </p:attrNameLst>
                                      </p:cBhvr>
                                      <p:to>
                                        <p:strVal val="visible"/>
                                      </p:to>
                                    </p:set>
                                    <p:anim calcmode="lin" valueType="num">
                                      <p:cBhvr additive="base">
                                        <p:cTn id="121" dur="500" fill="hold"/>
                                        <p:tgtEl>
                                          <p:spTgt spid="702478"/>
                                        </p:tgtEl>
                                        <p:attrNameLst>
                                          <p:attrName>ppt_x</p:attrName>
                                        </p:attrNameLst>
                                      </p:cBhvr>
                                      <p:tavLst>
                                        <p:tav tm="0">
                                          <p:val>
                                            <p:strVal val="#ppt_x"/>
                                          </p:val>
                                        </p:tav>
                                        <p:tav tm="100000">
                                          <p:val>
                                            <p:strVal val="#ppt_x"/>
                                          </p:val>
                                        </p:tav>
                                      </p:tavLst>
                                    </p:anim>
                                    <p:anim calcmode="lin" valueType="num">
                                      <p:cBhvr additive="base">
                                        <p:cTn id="122" dur="500" fill="hold"/>
                                        <p:tgtEl>
                                          <p:spTgt spid="702478"/>
                                        </p:tgtEl>
                                        <p:attrNameLst>
                                          <p:attrName>ppt_y</p:attrName>
                                        </p:attrNameLst>
                                      </p:cBhvr>
                                      <p:tavLst>
                                        <p:tav tm="0">
                                          <p:val>
                                            <p:strVal val="1+#ppt_h/2"/>
                                          </p:val>
                                        </p:tav>
                                        <p:tav tm="100000">
                                          <p:val>
                                            <p:strVal val="#ppt_y"/>
                                          </p:val>
                                        </p:tav>
                                      </p:tavLst>
                                    </p:anim>
                                  </p:childTnLst>
                                </p:cTn>
                              </p:par>
                              <p:par>
                                <p:cTn id="123" presetID="2" presetClass="entr" presetSubtype="4" fill="hold" grpId="0" nodeType="withEffect">
                                  <p:stCondLst>
                                    <p:cond delay="0"/>
                                  </p:stCondLst>
                                  <p:childTnLst>
                                    <p:set>
                                      <p:cBhvr>
                                        <p:cTn id="124" dur="1" fill="hold">
                                          <p:stCondLst>
                                            <p:cond delay="0"/>
                                          </p:stCondLst>
                                        </p:cTn>
                                        <p:tgtEl>
                                          <p:spTgt spid="702479"/>
                                        </p:tgtEl>
                                        <p:attrNameLst>
                                          <p:attrName>style.visibility</p:attrName>
                                        </p:attrNameLst>
                                      </p:cBhvr>
                                      <p:to>
                                        <p:strVal val="visible"/>
                                      </p:to>
                                    </p:set>
                                    <p:anim calcmode="lin" valueType="num">
                                      <p:cBhvr additive="base">
                                        <p:cTn id="125" dur="500" fill="hold"/>
                                        <p:tgtEl>
                                          <p:spTgt spid="702479"/>
                                        </p:tgtEl>
                                        <p:attrNameLst>
                                          <p:attrName>ppt_x</p:attrName>
                                        </p:attrNameLst>
                                      </p:cBhvr>
                                      <p:tavLst>
                                        <p:tav tm="0">
                                          <p:val>
                                            <p:strVal val="#ppt_x"/>
                                          </p:val>
                                        </p:tav>
                                        <p:tav tm="100000">
                                          <p:val>
                                            <p:strVal val="#ppt_x"/>
                                          </p:val>
                                        </p:tav>
                                      </p:tavLst>
                                    </p:anim>
                                    <p:anim calcmode="lin" valueType="num">
                                      <p:cBhvr additive="base">
                                        <p:cTn id="126" dur="500" fill="hold"/>
                                        <p:tgtEl>
                                          <p:spTgt spid="702479"/>
                                        </p:tgtEl>
                                        <p:attrNameLst>
                                          <p:attrName>ppt_y</p:attrName>
                                        </p:attrNameLst>
                                      </p:cBhvr>
                                      <p:tavLst>
                                        <p:tav tm="0">
                                          <p:val>
                                            <p:strVal val="1+#ppt_h/2"/>
                                          </p:val>
                                        </p:tav>
                                        <p:tav tm="100000">
                                          <p:val>
                                            <p:strVal val="#ppt_y"/>
                                          </p:val>
                                        </p:tav>
                                      </p:tavLst>
                                    </p:anim>
                                  </p:childTnLst>
                                </p:cTn>
                              </p:par>
                              <p:par>
                                <p:cTn id="127" presetID="2" presetClass="entr" presetSubtype="4" fill="hold" grpId="0" nodeType="withEffect">
                                  <p:stCondLst>
                                    <p:cond delay="0"/>
                                  </p:stCondLst>
                                  <p:childTnLst>
                                    <p:set>
                                      <p:cBhvr>
                                        <p:cTn id="128" dur="1" fill="hold">
                                          <p:stCondLst>
                                            <p:cond delay="0"/>
                                          </p:stCondLst>
                                        </p:cTn>
                                        <p:tgtEl>
                                          <p:spTgt spid="702499"/>
                                        </p:tgtEl>
                                        <p:attrNameLst>
                                          <p:attrName>style.visibility</p:attrName>
                                        </p:attrNameLst>
                                      </p:cBhvr>
                                      <p:to>
                                        <p:strVal val="visible"/>
                                      </p:to>
                                    </p:set>
                                    <p:anim calcmode="lin" valueType="num">
                                      <p:cBhvr additive="base">
                                        <p:cTn id="129" dur="500" fill="hold"/>
                                        <p:tgtEl>
                                          <p:spTgt spid="702499"/>
                                        </p:tgtEl>
                                        <p:attrNameLst>
                                          <p:attrName>ppt_x</p:attrName>
                                        </p:attrNameLst>
                                      </p:cBhvr>
                                      <p:tavLst>
                                        <p:tav tm="0">
                                          <p:val>
                                            <p:strVal val="#ppt_x"/>
                                          </p:val>
                                        </p:tav>
                                        <p:tav tm="100000">
                                          <p:val>
                                            <p:strVal val="#ppt_x"/>
                                          </p:val>
                                        </p:tav>
                                      </p:tavLst>
                                    </p:anim>
                                    <p:anim calcmode="lin" valueType="num">
                                      <p:cBhvr additive="base">
                                        <p:cTn id="130" dur="500" fill="hold"/>
                                        <p:tgtEl>
                                          <p:spTgt spid="70249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2467" grpId="0" animBg="1"/>
      <p:bldP spid="702468" grpId="0" animBg="1"/>
      <p:bldP spid="702469" grpId="0" animBg="1"/>
      <p:bldP spid="702470" grpId="0" animBg="1"/>
      <p:bldP spid="702471" grpId="0" animBg="1"/>
      <p:bldP spid="702472" grpId="0" animBg="1"/>
      <p:bldP spid="702473" grpId="0" animBg="1"/>
      <p:bldP spid="702474" grpId="0" animBg="1"/>
      <p:bldP spid="702475" grpId="0" animBg="1"/>
      <p:bldP spid="702476" grpId="0" animBg="1"/>
      <p:bldP spid="702477" grpId="0" animBg="1"/>
      <p:bldP spid="702478" grpId="0" animBg="1"/>
      <p:bldP spid="702479" grpId="0" animBg="1"/>
      <p:bldP spid="702482" grpId="0" animBg="1"/>
      <p:bldP spid="702483" grpId="0" animBg="1"/>
      <p:bldP spid="702484" grpId="0" animBg="1"/>
      <p:bldP spid="702485" grpId="0" animBg="1"/>
      <p:bldP spid="702486" grpId="0" animBg="1"/>
      <p:bldP spid="702487" grpId="0" animBg="1"/>
      <p:bldP spid="702488" grpId="0" animBg="1"/>
      <p:bldP spid="702489" grpId="0" animBg="1"/>
      <p:bldP spid="702490" grpId="0" animBg="1"/>
      <p:bldP spid="702491" grpId="0" animBg="1"/>
      <p:bldP spid="702492" grpId="0" animBg="1"/>
      <p:bldP spid="702493" grpId="0" animBg="1"/>
      <p:bldP spid="702494" grpId="0" animBg="1"/>
      <p:bldP spid="702496" grpId="0" animBg="1"/>
      <p:bldP spid="702497" grpId="0" animBg="1"/>
      <p:bldP spid="702498" grpId="0" animBg="1"/>
      <p:bldP spid="702499" grpId="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52271B6D-F152-46E8-A5A7-BA2172137C35}" type="datetime1">
              <a:rPr lang="zh-CN" altLang="en-US">
                <a:latin typeface="+mn-ea"/>
              </a:rPr>
            </a:fld>
            <a:endParaRPr lang="en-US" altLang="zh-CN">
              <a:latin typeface="+mn-ea"/>
            </a:endParaRPr>
          </a:p>
        </p:txBody>
      </p:sp>
      <p:sp>
        <p:nvSpPr>
          <p:cNvPr id="5" name="灯片编号占位符 4"/>
          <p:cNvSpPr>
            <a:spLocks noGrp="1"/>
          </p:cNvSpPr>
          <p:nvPr>
            <p:ph type="sldNum" sz="quarter" idx="11"/>
          </p:nvPr>
        </p:nvSpPr>
        <p:spPr/>
        <p:txBody>
          <a:bodyPr/>
          <a:lstStyle/>
          <a:p>
            <a:fld id="{F7C1BB83-C754-4570-8729-AD6EF7002648}" type="slidenum">
              <a:rPr lang="en-US" altLang="zh-CN">
                <a:latin typeface="+mn-ea"/>
              </a:rPr>
            </a:fld>
            <a:endParaRPr lang="en-US" altLang="zh-CN">
              <a:latin typeface="+mn-ea"/>
            </a:endParaRPr>
          </a:p>
        </p:txBody>
      </p:sp>
      <p:sp>
        <p:nvSpPr>
          <p:cNvPr id="550915" name="Rectangle 3"/>
          <p:cNvSpPr>
            <a:spLocks noGrp="1" noChangeArrowheads="1"/>
          </p:cNvSpPr>
          <p:nvPr>
            <p:ph type="body" idx="1"/>
          </p:nvPr>
        </p:nvSpPr>
        <p:spPr>
          <a:xfrm>
            <a:off x="599440" y="1725930"/>
            <a:ext cx="7375525" cy="3573780"/>
          </a:xfrm>
        </p:spPr>
        <p:txBody>
          <a:bodyPr/>
          <a:lstStyle/>
          <a:p>
            <a:pPr marL="0" indent="0">
              <a:buNone/>
            </a:pPr>
            <a:r>
              <a:rPr lang="zh-CN" altLang="en-US" dirty="0">
                <a:solidFill>
                  <a:schemeClr val="tx2"/>
                </a:solidFill>
                <a:latin typeface="+mn-ea"/>
              </a:rPr>
              <a:t>如果一个功能模块可以当做一个黑箱，即只要输入的数据相同就产生同样的输出，这个模块的功能就是可以预测的。</a:t>
            </a:r>
            <a:endParaRPr lang="zh-CN" altLang="en-US" dirty="0">
              <a:solidFill>
                <a:schemeClr val="tx2"/>
              </a:solidFill>
              <a:latin typeface="+mn-ea"/>
            </a:endParaRPr>
          </a:p>
          <a:p>
            <a:pPr marL="0" indent="0">
              <a:buNone/>
            </a:pPr>
            <a:r>
              <a:rPr lang="zh-CN" altLang="en-US" dirty="0">
                <a:solidFill>
                  <a:schemeClr val="tx2"/>
                </a:solidFill>
                <a:latin typeface="+mn-ea"/>
              </a:rPr>
              <a:t>而那些具有内部记忆的功能模块则可能是不可预知的，因为它可能记载了某个内部标志并且利用这个标志去选择处理方案。由于这个标志对上级功能模块来说是看不见的，因而可能引起混乱。</a:t>
            </a:r>
            <a:endParaRPr lang="zh-CN" altLang="en-US" dirty="0">
              <a:solidFill>
                <a:schemeClr val="tx2"/>
              </a:solidFill>
              <a:latin typeface="+mn-ea"/>
            </a:endParaRPr>
          </a:p>
        </p:txBody>
      </p:sp>
      <p:sp>
        <p:nvSpPr>
          <p:cNvPr id="2" name="标题 1"/>
          <p:cNvSpPr/>
          <p:nvPr>
            <p:ph type="title"/>
          </p:nvPr>
        </p:nvSpPr>
        <p:spPr>
          <a:xfrm>
            <a:off x="397193" y="765810"/>
            <a:ext cx="5627687" cy="765175"/>
          </a:xfrm>
        </p:spPr>
        <p:txBody>
          <a:bodyPr/>
          <a:p>
            <a:r>
              <a:rPr lang="zh-CN" altLang="en-US"/>
              <a:t>五、模块功能是可预测的</a:t>
            </a:r>
            <a:endParaRPr lang="zh-CN" altLang="en-US"/>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52271B6D-F152-46E8-A5A7-BA2172137C35}" type="datetime1">
              <a:rPr lang="zh-CN" altLang="en-US">
                <a:latin typeface="+mn-ea"/>
              </a:rPr>
            </a:fld>
            <a:endParaRPr lang="en-US" altLang="zh-CN">
              <a:latin typeface="+mn-ea"/>
            </a:endParaRPr>
          </a:p>
        </p:txBody>
      </p:sp>
      <p:sp>
        <p:nvSpPr>
          <p:cNvPr id="5" name="灯片编号占位符 4"/>
          <p:cNvSpPr>
            <a:spLocks noGrp="1"/>
          </p:cNvSpPr>
          <p:nvPr>
            <p:ph type="sldNum" sz="quarter" idx="11"/>
          </p:nvPr>
        </p:nvSpPr>
        <p:spPr/>
        <p:txBody>
          <a:bodyPr/>
          <a:lstStyle/>
          <a:p>
            <a:fld id="{F7C1BB83-C754-4570-8729-AD6EF7002648}" type="slidenum">
              <a:rPr lang="en-US" altLang="zh-CN">
                <a:latin typeface="+mn-ea"/>
              </a:rPr>
            </a:fld>
            <a:endParaRPr lang="en-US" altLang="zh-CN">
              <a:latin typeface="+mn-ea"/>
            </a:endParaRPr>
          </a:p>
        </p:txBody>
      </p:sp>
      <p:sp>
        <p:nvSpPr>
          <p:cNvPr id="550914" name="Rectangle 2"/>
          <p:cNvSpPr>
            <a:spLocks noGrp="1" noChangeArrowheads="1"/>
          </p:cNvSpPr>
          <p:nvPr>
            <p:ph type="title"/>
          </p:nvPr>
        </p:nvSpPr>
        <p:spPr/>
        <p:txBody>
          <a:bodyPr/>
          <a:lstStyle/>
          <a:p>
            <a:pPr algn="l"/>
            <a:r>
              <a:rPr lang="en-US" altLang="zh-CN">
                <a:latin typeface="+mn-ea"/>
                <a:ea typeface="+mn-ea"/>
              </a:rPr>
              <a:t>4.3 </a:t>
            </a:r>
            <a:r>
              <a:rPr lang="zh-CN" altLang="en-US">
                <a:latin typeface="+mn-ea"/>
                <a:ea typeface="+mn-ea"/>
              </a:rPr>
              <a:t>图形工具</a:t>
            </a:r>
            <a:endParaRPr lang="zh-CN" altLang="en-US">
              <a:latin typeface="+mn-ea"/>
              <a:ea typeface="+mn-ea"/>
            </a:endParaRPr>
          </a:p>
        </p:txBody>
      </p:sp>
      <p:sp>
        <p:nvSpPr>
          <p:cNvPr id="550915" name="Rectangle 3"/>
          <p:cNvSpPr>
            <a:spLocks noGrp="1" noChangeArrowheads="1"/>
          </p:cNvSpPr>
          <p:nvPr>
            <p:ph type="body" idx="1"/>
          </p:nvPr>
        </p:nvSpPr>
        <p:spPr>
          <a:xfrm>
            <a:off x="1322388" y="1246188"/>
            <a:ext cx="7375525" cy="4879975"/>
          </a:xfrm>
        </p:spPr>
        <p:txBody>
          <a:bodyPr/>
          <a:lstStyle/>
          <a:p>
            <a:r>
              <a:rPr lang="en-US" altLang="zh-CN" dirty="0">
                <a:solidFill>
                  <a:schemeClr val="tx2"/>
                </a:solidFill>
                <a:latin typeface="+mn-ea"/>
              </a:rPr>
              <a:t>4.3.1  </a:t>
            </a:r>
            <a:r>
              <a:rPr lang="zh-CN" altLang="en-US" dirty="0">
                <a:solidFill>
                  <a:schemeClr val="tx2"/>
                </a:solidFill>
                <a:latin typeface="+mn-ea"/>
              </a:rPr>
              <a:t>层次</a:t>
            </a:r>
            <a:r>
              <a:rPr lang="zh-CN" altLang="en-US" dirty="0" smtClean="0">
                <a:solidFill>
                  <a:schemeClr val="tx2"/>
                </a:solidFill>
                <a:latin typeface="+mn-ea"/>
              </a:rPr>
              <a:t>图</a:t>
            </a:r>
            <a:endParaRPr lang="zh-CN" altLang="en-US" dirty="0">
              <a:solidFill>
                <a:schemeClr val="tx2"/>
              </a:solidFill>
              <a:latin typeface="+mn-ea"/>
            </a:endParaRPr>
          </a:p>
          <a:p>
            <a:r>
              <a:rPr lang="en-US" altLang="zh-CN" dirty="0">
                <a:solidFill>
                  <a:schemeClr val="tx2"/>
                </a:solidFill>
                <a:latin typeface="+mn-ea"/>
              </a:rPr>
              <a:t>4.3.2  </a:t>
            </a:r>
            <a:r>
              <a:rPr lang="zh-CN" altLang="en-US" dirty="0">
                <a:solidFill>
                  <a:schemeClr val="tx2"/>
                </a:solidFill>
                <a:latin typeface="+mn-ea"/>
              </a:rPr>
              <a:t>结构图（</a:t>
            </a:r>
            <a:r>
              <a:rPr lang="en-US" altLang="zh-CN" dirty="0">
                <a:solidFill>
                  <a:schemeClr val="tx2"/>
                </a:solidFill>
                <a:latin typeface="+mn-ea"/>
              </a:rPr>
              <a:t>Structure </a:t>
            </a:r>
            <a:r>
              <a:rPr lang="en-US" altLang="zh-CN" dirty="0" err="1">
                <a:solidFill>
                  <a:schemeClr val="tx2"/>
                </a:solidFill>
                <a:latin typeface="+mn-ea"/>
              </a:rPr>
              <a:t>Chart,SC</a:t>
            </a:r>
            <a:r>
              <a:rPr lang="zh-CN" altLang="en-US" dirty="0">
                <a:solidFill>
                  <a:schemeClr val="tx2"/>
                </a:solidFill>
                <a:latin typeface="+mn-ea"/>
              </a:rPr>
              <a:t>）</a:t>
            </a:r>
            <a:endParaRPr lang="zh-CN" altLang="en-US" dirty="0">
              <a:solidFill>
                <a:schemeClr val="tx2"/>
              </a:solidFill>
              <a:latin typeface="+mn-ea"/>
            </a:endParaRP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3"/>
          <p:cNvSpPr>
            <a:spLocks noGrp="1"/>
          </p:cNvSpPr>
          <p:nvPr>
            <p:ph type="dt" sz="half" idx="10"/>
          </p:nvPr>
        </p:nvSpPr>
        <p:spPr/>
        <p:txBody>
          <a:bodyPr/>
          <a:lstStyle/>
          <a:p>
            <a:fld id="{04FA1EEE-EA8F-4E22-AEA0-EE401861EE62}" type="datetime1">
              <a:rPr lang="zh-CN" altLang="en-US"/>
            </a:fld>
            <a:endParaRPr lang="en-US" altLang="zh-CN"/>
          </a:p>
        </p:txBody>
      </p:sp>
      <p:sp>
        <p:nvSpPr>
          <p:cNvPr id="6" name="灯片编号占位符 4"/>
          <p:cNvSpPr>
            <a:spLocks noGrp="1"/>
          </p:cNvSpPr>
          <p:nvPr>
            <p:ph type="sldNum" sz="quarter" idx="11"/>
          </p:nvPr>
        </p:nvSpPr>
        <p:spPr/>
        <p:txBody>
          <a:bodyPr/>
          <a:lstStyle/>
          <a:p>
            <a:fld id="{06DF7852-05E7-4F64-B868-3CC9FEBA1BB7}" type="slidenum">
              <a:rPr lang="en-US" altLang="zh-CN"/>
            </a:fld>
            <a:endParaRPr lang="en-US" altLang="zh-CN"/>
          </a:p>
        </p:txBody>
      </p:sp>
      <p:sp>
        <p:nvSpPr>
          <p:cNvPr id="551938" name="Rectangle 2"/>
          <p:cNvSpPr>
            <a:spLocks noGrp="1" noChangeArrowheads="1"/>
          </p:cNvSpPr>
          <p:nvPr>
            <p:ph type="title"/>
          </p:nvPr>
        </p:nvSpPr>
        <p:spPr/>
        <p:txBody>
          <a:bodyPr/>
          <a:lstStyle/>
          <a:p>
            <a:r>
              <a:rPr lang="en-US" altLang="zh-CN" dirty="0">
                <a:effectLst>
                  <a:outerShdw blurRad="38100" dist="38100" dir="2700000" algn="tl">
                    <a:srgbClr val="C0C0C0"/>
                  </a:outerShdw>
                </a:effectLst>
                <a:latin typeface="华文中宋" panose="02010600040101010101" pitchFamily="2" charset="-122"/>
                <a:ea typeface="华文中宋" panose="02010600040101010101" pitchFamily="2" charset="-122"/>
              </a:rPr>
              <a:t>4.3.1</a:t>
            </a:r>
            <a:r>
              <a:rPr lang="zh-CN" altLang="en-US" dirty="0">
                <a:effectLst>
                  <a:outerShdw blurRad="38100" dist="38100" dir="2700000" algn="tl">
                    <a:srgbClr val="C0C0C0"/>
                  </a:outerShdw>
                </a:effectLst>
              </a:rPr>
              <a:t>层次</a:t>
            </a:r>
            <a:r>
              <a:rPr lang="zh-CN" altLang="en-US" dirty="0" smtClean="0">
                <a:effectLst>
                  <a:outerShdw blurRad="38100" dist="38100" dir="2700000" algn="tl">
                    <a:srgbClr val="C0C0C0"/>
                  </a:outerShdw>
                </a:effectLst>
              </a:rPr>
              <a:t>图</a:t>
            </a:r>
            <a:endParaRPr lang="zh-CN" altLang="en-US" dirty="0">
              <a:latin typeface="华文中宋" panose="02010600040101010101" pitchFamily="2" charset="-122"/>
              <a:ea typeface="华文中宋" panose="02010600040101010101" pitchFamily="2" charset="-122"/>
            </a:endParaRPr>
          </a:p>
        </p:txBody>
      </p:sp>
      <p:sp>
        <p:nvSpPr>
          <p:cNvPr id="551939" name="Rectangle 3"/>
          <p:cNvSpPr>
            <a:spLocks noGrp="1" noChangeArrowheads="1"/>
          </p:cNvSpPr>
          <p:nvPr>
            <p:ph type="body" idx="1"/>
          </p:nvPr>
        </p:nvSpPr>
        <p:spPr>
          <a:xfrm>
            <a:off x="914400" y="1066800"/>
            <a:ext cx="7654925" cy="4394200"/>
          </a:xfrm>
        </p:spPr>
        <p:txBody>
          <a:bodyPr/>
          <a:lstStyle/>
          <a:p>
            <a:r>
              <a:rPr lang="zh-CN" altLang="en-US" sz="2600" dirty="0">
                <a:solidFill>
                  <a:srgbClr val="FF0000"/>
                </a:solidFill>
                <a:latin typeface="黑体" panose="02010609060101010101" charset="-122"/>
              </a:rPr>
              <a:t>层次图</a:t>
            </a:r>
            <a:r>
              <a:rPr lang="zh-CN" altLang="en-US" sz="2600" dirty="0">
                <a:solidFill>
                  <a:schemeClr val="tx2"/>
                </a:solidFill>
                <a:latin typeface="黑体" panose="02010609060101010101" charset="-122"/>
              </a:rPr>
              <a:t>用来描绘软件的</a:t>
            </a:r>
            <a:r>
              <a:rPr lang="zh-CN" altLang="en-US" sz="2600" dirty="0">
                <a:solidFill>
                  <a:srgbClr val="0000FF"/>
                </a:solidFill>
                <a:latin typeface="黑体" panose="02010609060101010101" charset="-122"/>
              </a:rPr>
              <a:t>层次结构</a:t>
            </a:r>
            <a:r>
              <a:rPr lang="zh-CN" altLang="en-US" sz="2600" dirty="0">
                <a:solidFill>
                  <a:schemeClr val="tx2"/>
                </a:solidFill>
                <a:latin typeface="黑体" panose="02010609060101010101" charset="-122"/>
              </a:rPr>
              <a:t>。</a:t>
            </a:r>
            <a:endParaRPr lang="zh-CN" altLang="en-US" sz="2600" dirty="0">
              <a:solidFill>
                <a:schemeClr val="tx2"/>
              </a:solidFill>
              <a:latin typeface="黑体" panose="02010609060101010101" charset="-122"/>
            </a:endParaRPr>
          </a:p>
          <a:p>
            <a:pPr lvl="1"/>
            <a:r>
              <a:rPr lang="zh-CN" altLang="en-US" dirty="0">
                <a:solidFill>
                  <a:schemeClr val="tx2"/>
                </a:solidFill>
                <a:latin typeface="黑体" panose="02010609060101010101" charset="-122"/>
              </a:rPr>
              <a:t>层次图中的</a:t>
            </a:r>
            <a:r>
              <a:rPr lang="zh-CN" altLang="en-US" dirty="0">
                <a:solidFill>
                  <a:srgbClr val="CC0000"/>
                </a:solidFill>
                <a:latin typeface="黑体" panose="02010609060101010101" charset="-122"/>
              </a:rPr>
              <a:t>矩形框</a:t>
            </a:r>
            <a:r>
              <a:rPr lang="zh-CN" altLang="en-US" dirty="0">
                <a:solidFill>
                  <a:schemeClr val="tx2"/>
                </a:solidFill>
                <a:latin typeface="黑体" panose="02010609060101010101" charset="-122"/>
              </a:rPr>
              <a:t>表示</a:t>
            </a:r>
            <a:r>
              <a:rPr lang="zh-CN" altLang="en-US" u="sng" dirty="0">
                <a:solidFill>
                  <a:srgbClr val="0000FF"/>
                </a:solidFill>
                <a:latin typeface="黑体" panose="02010609060101010101" charset="-122"/>
              </a:rPr>
              <a:t>模块</a:t>
            </a:r>
            <a:endParaRPr lang="zh-CN" altLang="en-US" dirty="0">
              <a:solidFill>
                <a:schemeClr val="tx2"/>
              </a:solidFill>
              <a:latin typeface="黑体" panose="02010609060101010101" charset="-122"/>
            </a:endParaRPr>
          </a:p>
          <a:p>
            <a:pPr lvl="1"/>
            <a:r>
              <a:rPr lang="zh-CN" altLang="en-US" dirty="0">
                <a:solidFill>
                  <a:schemeClr val="tx2"/>
                </a:solidFill>
                <a:latin typeface="黑体" panose="02010609060101010101" charset="-122"/>
              </a:rPr>
              <a:t>矩形框间的</a:t>
            </a:r>
            <a:r>
              <a:rPr lang="zh-CN" altLang="en-US" dirty="0">
                <a:solidFill>
                  <a:srgbClr val="CC0000"/>
                </a:solidFill>
                <a:latin typeface="黑体" panose="02010609060101010101" charset="-122"/>
              </a:rPr>
              <a:t>连线</a:t>
            </a:r>
            <a:r>
              <a:rPr lang="zh-CN" altLang="en-US" dirty="0">
                <a:solidFill>
                  <a:schemeClr val="tx2"/>
                </a:solidFill>
                <a:latin typeface="黑体" panose="02010609060101010101" charset="-122"/>
              </a:rPr>
              <a:t>表示</a:t>
            </a:r>
            <a:r>
              <a:rPr lang="zh-CN" altLang="en-US" u="sng" dirty="0">
                <a:solidFill>
                  <a:srgbClr val="0000FF"/>
                </a:solidFill>
                <a:latin typeface="黑体" panose="02010609060101010101" charset="-122"/>
              </a:rPr>
              <a:t>调用</a:t>
            </a:r>
            <a:r>
              <a:rPr lang="zh-CN" altLang="en-US" u="sng" dirty="0" smtClean="0">
                <a:solidFill>
                  <a:srgbClr val="0000FF"/>
                </a:solidFill>
                <a:latin typeface="黑体" panose="02010609060101010101" charset="-122"/>
              </a:rPr>
              <a:t>关系</a:t>
            </a:r>
            <a:endParaRPr lang="zh-CN" altLang="en-US" dirty="0">
              <a:solidFill>
                <a:schemeClr val="tx2"/>
              </a:solidFill>
              <a:latin typeface="黑体" panose="02010609060101010101"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551939">
                                            <p:txEl>
                                              <p:pRg st="0" end="0"/>
                                            </p:txEl>
                                          </p:spTgt>
                                        </p:tgtEl>
                                        <p:attrNameLst>
                                          <p:attrName>style.visibility</p:attrName>
                                        </p:attrNameLst>
                                      </p:cBhvr>
                                      <p:to>
                                        <p:strVal val="visible"/>
                                      </p:to>
                                    </p:set>
                                    <p:animEffect transition="in" filter="strips(downRight)">
                                      <p:cBhvr>
                                        <p:cTn id="7" dur="500"/>
                                        <p:tgtEl>
                                          <p:spTgt spid="551939">
                                            <p:txEl>
                                              <p:pRg st="0" end="0"/>
                                            </p:txEl>
                                          </p:spTgt>
                                        </p:tgtEl>
                                      </p:cBhvr>
                                    </p:animEffect>
                                  </p:childTnLst>
                                </p:cTn>
                              </p:par>
                              <p:par>
                                <p:cTn id="8" presetID="18" presetClass="entr" presetSubtype="6" fill="hold" grpId="0" nodeType="withEffect">
                                  <p:stCondLst>
                                    <p:cond delay="0"/>
                                  </p:stCondLst>
                                  <p:childTnLst>
                                    <p:set>
                                      <p:cBhvr>
                                        <p:cTn id="9" dur="1" fill="hold">
                                          <p:stCondLst>
                                            <p:cond delay="0"/>
                                          </p:stCondLst>
                                        </p:cTn>
                                        <p:tgtEl>
                                          <p:spTgt spid="551939">
                                            <p:txEl>
                                              <p:pRg st="1" end="1"/>
                                            </p:txEl>
                                          </p:spTgt>
                                        </p:tgtEl>
                                        <p:attrNameLst>
                                          <p:attrName>style.visibility</p:attrName>
                                        </p:attrNameLst>
                                      </p:cBhvr>
                                      <p:to>
                                        <p:strVal val="visible"/>
                                      </p:to>
                                    </p:set>
                                    <p:animEffect transition="in" filter="strips(downRight)">
                                      <p:cBhvr>
                                        <p:cTn id="10" dur="500"/>
                                        <p:tgtEl>
                                          <p:spTgt spid="551939">
                                            <p:txEl>
                                              <p:pRg st="1" end="1"/>
                                            </p:txEl>
                                          </p:spTgt>
                                        </p:tgtEl>
                                      </p:cBhvr>
                                    </p:animEffect>
                                  </p:childTnLst>
                                </p:cTn>
                              </p:par>
                              <p:par>
                                <p:cTn id="11" presetID="18" presetClass="entr" presetSubtype="6" fill="hold" grpId="0" nodeType="withEffect">
                                  <p:stCondLst>
                                    <p:cond delay="0"/>
                                  </p:stCondLst>
                                  <p:childTnLst>
                                    <p:set>
                                      <p:cBhvr>
                                        <p:cTn id="12" dur="1" fill="hold">
                                          <p:stCondLst>
                                            <p:cond delay="0"/>
                                          </p:stCondLst>
                                        </p:cTn>
                                        <p:tgtEl>
                                          <p:spTgt spid="551939">
                                            <p:txEl>
                                              <p:pRg st="2" end="2"/>
                                            </p:txEl>
                                          </p:spTgt>
                                        </p:tgtEl>
                                        <p:attrNameLst>
                                          <p:attrName>style.visibility</p:attrName>
                                        </p:attrNameLst>
                                      </p:cBhvr>
                                      <p:to>
                                        <p:strVal val="visible"/>
                                      </p:to>
                                    </p:set>
                                    <p:animEffect transition="in" filter="strips(downRight)">
                                      <p:cBhvr>
                                        <p:cTn id="13" dur="500"/>
                                        <p:tgtEl>
                                          <p:spTgt spid="55193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1939" grpId="0" uiExpand="1" build="p"/>
    </p:bldLst>
  </p:timing>
</p:sld>
</file>

<file path=ppt/slides/slide7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 name="日期占位符 3"/>
          <p:cNvSpPr>
            <a:spLocks noGrp="1"/>
          </p:cNvSpPr>
          <p:nvPr>
            <p:ph type="dt" sz="half" idx="10"/>
          </p:nvPr>
        </p:nvSpPr>
        <p:spPr/>
        <p:txBody>
          <a:bodyPr/>
          <a:lstStyle/>
          <a:p>
            <a:fld id="{6B2577B5-D9EC-4B27-9162-97B4395018E4}" type="datetime1">
              <a:rPr lang="zh-CN" altLang="en-US"/>
            </a:fld>
            <a:endParaRPr lang="en-US" altLang="zh-CN"/>
          </a:p>
        </p:txBody>
      </p:sp>
      <p:sp>
        <p:nvSpPr>
          <p:cNvPr id="32" name="灯片编号占位符 5"/>
          <p:cNvSpPr>
            <a:spLocks noGrp="1"/>
          </p:cNvSpPr>
          <p:nvPr>
            <p:ph type="sldNum" sz="quarter" idx="12"/>
          </p:nvPr>
        </p:nvSpPr>
        <p:spPr/>
        <p:txBody>
          <a:bodyPr/>
          <a:lstStyle/>
          <a:p>
            <a:fld id="{22B7CA60-6B5D-48BF-B9EA-243277B1C1DD}" type="slidenum">
              <a:rPr lang="en-US" altLang="zh-CN"/>
            </a:fld>
            <a:endParaRPr lang="en-US" altLang="zh-CN"/>
          </a:p>
        </p:txBody>
      </p:sp>
      <p:sp>
        <p:nvSpPr>
          <p:cNvPr id="705538" name="Rectangle 2"/>
          <p:cNvSpPr>
            <a:spLocks noGrp="1" noChangeArrowheads="1"/>
          </p:cNvSpPr>
          <p:nvPr>
            <p:ph type="body" idx="1"/>
          </p:nvPr>
        </p:nvSpPr>
        <p:spPr>
          <a:xfrm>
            <a:off x="0" y="0"/>
            <a:ext cx="9144000" cy="1600200"/>
          </a:xfrm>
        </p:spPr>
        <p:txBody>
          <a:bodyPr/>
          <a:lstStyle/>
          <a:p>
            <a:pPr>
              <a:buFontTx/>
              <a:buNone/>
            </a:pPr>
            <a:r>
              <a:rPr lang="en-US" altLang="zh-CN" sz="4000" b="0" i="1" dirty="0">
                <a:solidFill>
                  <a:srgbClr val="FFFFCC"/>
                </a:solidFill>
              </a:rPr>
              <a:t>  </a:t>
            </a:r>
            <a:r>
              <a:rPr lang="en-US" altLang="zh-CN" sz="4000" b="0" dirty="0">
                <a:solidFill>
                  <a:srgbClr val="FFFFCC"/>
                </a:solidFill>
                <a:latin typeface="黑体" panose="02010609060101010101" charset="-122"/>
              </a:rPr>
              <a:t>4.3.1 </a:t>
            </a:r>
            <a:r>
              <a:rPr lang="zh-CN" altLang="en-US" sz="4000" b="0" dirty="0" smtClean="0">
                <a:solidFill>
                  <a:srgbClr val="FFFFCC"/>
                </a:solidFill>
                <a:latin typeface="黑体" panose="02010609060101010101" charset="-122"/>
              </a:rPr>
              <a:t>层次图</a:t>
            </a:r>
            <a:endParaRPr lang="zh-CN" altLang="en-US" sz="4000" b="0" dirty="0">
              <a:solidFill>
                <a:srgbClr val="FFFFCC"/>
              </a:solidFill>
              <a:latin typeface="黑体" panose="02010609060101010101" charset="-122"/>
            </a:endParaRPr>
          </a:p>
          <a:p>
            <a:pPr>
              <a:buFontTx/>
              <a:buNone/>
            </a:pPr>
            <a:r>
              <a:rPr lang="en-US" altLang="zh-CN" sz="3600" b="0" dirty="0">
                <a:solidFill>
                  <a:srgbClr val="FFFFFF"/>
                </a:solidFill>
              </a:rPr>
              <a:t>1. </a:t>
            </a:r>
            <a:r>
              <a:rPr lang="zh-CN" altLang="en-US" sz="3600" b="0" dirty="0">
                <a:solidFill>
                  <a:srgbClr val="FFFFFF"/>
                </a:solidFill>
              </a:rPr>
              <a:t>层次图（</a:t>
            </a:r>
            <a:r>
              <a:rPr lang="en-US" altLang="zh-CN" sz="3600" b="0" dirty="0">
                <a:solidFill>
                  <a:srgbClr val="FFFFFF"/>
                </a:solidFill>
              </a:rPr>
              <a:t>H</a:t>
            </a:r>
            <a:r>
              <a:rPr lang="zh-CN" altLang="en-US" sz="3600" b="0" dirty="0">
                <a:solidFill>
                  <a:srgbClr val="FFFFFF"/>
                </a:solidFill>
              </a:rPr>
              <a:t>图）</a:t>
            </a:r>
            <a:endParaRPr lang="zh-CN" altLang="en-US" sz="3600" b="0" dirty="0">
              <a:solidFill>
                <a:srgbClr val="FFFFFF"/>
              </a:solidFill>
            </a:endParaRPr>
          </a:p>
        </p:txBody>
      </p:sp>
      <p:sp>
        <p:nvSpPr>
          <p:cNvPr id="705540" name="Text Box 4"/>
          <p:cNvSpPr txBox="1">
            <a:spLocks noChangeArrowheads="1"/>
          </p:cNvSpPr>
          <p:nvPr/>
        </p:nvSpPr>
        <p:spPr bwMode="auto">
          <a:xfrm>
            <a:off x="3276600" y="1447800"/>
            <a:ext cx="2133600" cy="457200"/>
          </a:xfrm>
          <a:prstGeom prst="rect">
            <a:avLst/>
          </a:prstGeom>
          <a:solidFill>
            <a:srgbClr val="009900"/>
          </a:solidFill>
          <a:ln w="9525">
            <a:noFill/>
            <a:miter lim="800000"/>
          </a:ln>
          <a:effectLst/>
        </p:spPr>
        <p:txBody>
          <a:bodyPr>
            <a:spAutoFit/>
          </a:bodyPr>
          <a:lstStyle/>
          <a:p>
            <a:pPr>
              <a:spcBef>
                <a:spcPct val="50000"/>
              </a:spcBef>
            </a:pPr>
            <a:r>
              <a:rPr kumimoji="1" lang="zh-CN" altLang="en-US" sz="2400" b="1">
                <a:solidFill>
                  <a:srgbClr val="FFFFFF"/>
                </a:solidFill>
                <a:latin typeface="Times New Roman" panose="02020603050405020304" pitchFamily="18" charset="0"/>
              </a:rPr>
              <a:t>成绩管理系统</a:t>
            </a:r>
            <a:endParaRPr kumimoji="1" lang="zh-CN" altLang="en-US" sz="2400" b="1">
              <a:solidFill>
                <a:srgbClr val="FFFFFF"/>
              </a:solidFill>
              <a:latin typeface="Times New Roman" panose="02020603050405020304" pitchFamily="18" charset="0"/>
            </a:endParaRPr>
          </a:p>
        </p:txBody>
      </p:sp>
      <p:sp>
        <p:nvSpPr>
          <p:cNvPr id="705541" name="Text Box 5"/>
          <p:cNvSpPr txBox="1">
            <a:spLocks noChangeArrowheads="1"/>
          </p:cNvSpPr>
          <p:nvPr/>
        </p:nvSpPr>
        <p:spPr bwMode="auto">
          <a:xfrm>
            <a:off x="6400800" y="2743200"/>
            <a:ext cx="2133600" cy="1004888"/>
          </a:xfrm>
          <a:prstGeom prst="rect">
            <a:avLst/>
          </a:prstGeom>
          <a:solidFill>
            <a:srgbClr val="009900"/>
          </a:solidFill>
          <a:ln w="9525">
            <a:noFill/>
            <a:miter lim="800000"/>
          </a:ln>
          <a:effectLst/>
        </p:spPr>
        <p:txBody>
          <a:bodyPr>
            <a:spAutoFit/>
          </a:bodyPr>
          <a:lstStyle/>
          <a:p>
            <a:pPr algn="ctr">
              <a:spcBef>
                <a:spcPct val="50000"/>
              </a:spcBef>
            </a:pPr>
            <a:r>
              <a:rPr kumimoji="1" lang="en-US" altLang="zh-CN" sz="2400" b="1">
                <a:solidFill>
                  <a:srgbClr val="FFFFFF"/>
                </a:solidFill>
                <a:latin typeface="Times New Roman" panose="02020603050405020304" pitchFamily="18" charset="0"/>
              </a:rPr>
              <a:t>3    </a:t>
            </a:r>
            <a:endParaRPr kumimoji="1" lang="en-US" altLang="zh-CN" sz="2400" b="1">
              <a:solidFill>
                <a:srgbClr val="FFFFFF"/>
              </a:solidFill>
              <a:latin typeface="Times New Roman" panose="02020603050405020304" pitchFamily="18" charset="0"/>
            </a:endParaRPr>
          </a:p>
          <a:p>
            <a:pPr algn="ctr">
              <a:spcBef>
                <a:spcPct val="50000"/>
              </a:spcBef>
            </a:pPr>
            <a:r>
              <a:rPr kumimoji="1" lang="zh-CN" altLang="en-US" sz="2400" b="1">
                <a:solidFill>
                  <a:srgbClr val="FFFFFF"/>
                </a:solidFill>
                <a:latin typeface="Times New Roman" panose="02020603050405020304" pitchFamily="18" charset="0"/>
              </a:rPr>
              <a:t>录入成绩</a:t>
            </a:r>
            <a:endParaRPr kumimoji="1" lang="zh-CN" altLang="en-US" sz="2400" b="1">
              <a:solidFill>
                <a:srgbClr val="FFFFFF"/>
              </a:solidFill>
              <a:latin typeface="Times New Roman" panose="02020603050405020304" pitchFamily="18" charset="0"/>
            </a:endParaRPr>
          </a:p>
        </p:txBody>
      </p:sp>
      <p:sp>
        <p:nvSpPr>
          <p:cNvPr id="705542" name="Text Box 6"/>
          <p:cNvSpPr txBox="1">
            <a:spLocks noChangeArrowheads="1"/>
          </p:cNvSpPr>
          <p:nvPr/>
        </p:nvSpPr>
        <p:spPr bwMode="auto">
          <a:xfrm>
            <a:off x="3276600" y="2743200"/>
            <a:ext cx="2452688" cy="1004888"/>
          </a:xfrm>
          <a:prstGeom prst="rect">
            <a:avLst/>
          </a:prstGeom>
          <a:solidFill>
            <a:srgbClr val="009900"/>
          </a:solidFill>
          <a:ln w="9525">
            <a:noFill/>
            <a:miter lim="800000"/>
          </a:ln>
          <a:effectLst/>
        </p:spPr>
        <p:txBody>
          <a:bodyPr>
            <a:spAutoFit/>
          </a:bodyPr>
          <a:lstStyle/>
          <a:p>
            <a:pPr algn="ctr">
              <a:spcBef>
                <a:spcPct val="50000"/>
              </a:spcBef>
            </a:pPr>
            <a:r>
              <a:rPr kumimoji="1" lang="en-US" altLang="zh-CN" sz="2400" b="1">
                <a:solidFill>
                  <a:srgbClr val="FFFFFF"/>
                </a:solidFill>
                <a:latin typeface="Times New Roman" panose="02020603050405020304" pitchFamily="18" charset="0"/>
              </a:rPr>
              <a:t>2</a:t>
            </a:r>
            <a:endParaRPr kumimoji="1" lang="en-US" altLang="zh-CN" sz="2400" b="1">
              <a:solidFill>
                <a:srgbClr val="FFFFFF"/>
              </a:solidFill>
              <a:latin typeface="Times New Roman" panose="02020603050405020304" pitchFamily="18" charset="0"/>
            </a:endParaRPr>
          </a:p>
          <a:p>
            <a:pPr algn="ctr">
              <a:spcBef>
                <a:spcPct val="50000"/>
              </a:spcBef>
            </a:pPr>
            <a:r>
              <a:rPr kumimoji="1" lang="en-US" altLang="zh-CN" sz="2400" b="1">
                <a:solidFill>
                  <a:srgbClr val="FFFFFF"/>
                </a:solidFill>
                <a:latin typeface="Times New Roman" panose="02020603050405020304" pitchFamily="18" charset="0"/>
              </a:rPr>
              <a:t> </a:t>
            </a:r>
            <a:r>
              <a:rPr kumimoji="1" lang="zh-CN" altLang="en-US" sz="2400" b="1">
                <a:solidFill>
                  <a:srgbClr val="FFFFFF"/>
                </a:solidFill>
                <a:latin typeface="Times New Roman" panose="02020603050405020304" pitchFamily="18" charset="0"/>
              </a:rPr>
              <a:t>待录成绩单管理</a:t>
            </a:r>
            <a:endParaRPr kumimoji="1" lang="zh-CN" altLang="en-US" sz="2400" b="1">
              <a:solidFill>
                <a:srgbClr val="FFFFFF"/>
              </a:solidFill>
              <a:latin typeface="Times New Roman" panose="02020603050405020304" pitchFamily="18" charset="0"/>
            </a:endParaRPr>
          </a:p>
        </p:txBody>
      </p:sp>
      <p:sp>
        <p:nvSpPr>
          <p:cNvPr id="705543" name="Text Box 7"/>
          <p:cNvSpPr txBox="1">
            <a:spLocks noChangeArrowheads="1"/>
          </p:cNvSpPr>
          <p:nvPr/>
        </p:nvSpPr>
        <p:spPr bwMode="auto">
          <a:xfrm>
            <a:off x="685800" y="2743200"/>
            <a:ext cx="1752600" cy="1004888"/>
          </a:xfrm>
          <a:prstGeom prst="rect">
            <a:avLst/>
          </a:prstGeom>
          <a:solidFill>
            <a:srgbClr val="009900"/>
          </a:solidFill>
          <a:ln w="9525">
            <a:noFill/>
            <a:miter lim="800000"/>
          </a:ln>
          <a:effectLst/>
        </p:spPr>
        <p:txBody>
          <a:bodyPr>
            <a:spAutoFit/>
          </a:bodyPr>
          <a:lstStyle/>
          <a:p>
            <a:pPr algn="ctr">
              <a:spcBef>
                <a:spcPct val="50000"/>
              </a:spcBef>
            </a:pPr>
            <a:r>
              <a:rPr kumimoji="1" lang="en-US" altLang="zh-CN" sz="2400" b="1">
                <a:solidFill>
                  <a:srgbClr val="FFFFFF"/>
                </a:solidFill>
                <a:latin typeface="Times New Roman" panose="02020603050405020304" pitchFamily="18" charset="0"/>
              </a:rPr>
              <a:t>1</a:t>
            </a:r>
            <a:endParaRPr kumimoji="1" lang="en-US" altLang="zh-CN" sz="2400" b="1">
              <a:solidFill>
                <a:srgbClr val="FFFFFF"/>
              </a:solidFill>
              <a:latin typeface="Times New Roman" panose="02020603050405020304" pitchFamily="18" charset="0"/>
            </a:endParaRPr>
          </a:p>
          <a:p>
            <a:pPr algn="ctr">
              <a:spcBef>
                <a:spcPct val="50000"/>
              </a:spcBef>
            </a:pPr>
            <a:r>
              <a:rPr kumimoji="1" lang="zh-CN" altLang="en-US" sz="2400" b="1">
                <a:solidFill>
                  <a:srgbClr val="FFFFFF"/>
                </a:solidFill>
                <a:latin typeface="Times New Roman" panose="02020603050405020304" pitchFamily="18" charset="0"/>
              </a:rPr>
              <a:t>查询</a:t>
            </a:r>
            <a:endParaRPr kumimoji="1" lang="zh-CN" altLang="en-US" sz="2400" b="1">
              <a:solidFill>
                <a:srgbClr val="FFFFFF"/>
              </a:solidFill>
              <a:latin typeface="Times New Roman" panose="02020603050405020304" pitchFamily="18" charset="0"/>
            </a:endParaRPr>
          </a:p>
        </p:txBody>
      </p:sp>
      <p:sp>
        <p:nvSpPr>
          <p:cNvPr id="705549" name="Line 13"/>
          <p:cNvSpPr>
            <a:spLocks noChangeShapeType="1"/>
          </p:cNvSpPr>
          <p:nvPr/>
        </p:nvSpPr>
        <p:spPr bwMode="auto">
          <a:xfrm>
            <a:off x="4343400" y="1905000"/>
            <a:ext cx="0" cy="838200"/>
          </a:xfrm>
          <a:prstGeom prst="line">
            <a:avLst/>
          </a:prstGeom>
          <a:noFill/>
          <a:ln w="9525">
            <a:solidFill>
              <a:schemeClr val="tx1"/>
            </a:solidFill>
            <a:round/>
          </a:ln>
          <a:effectLst/>
        </p:spPr>
        <p:txBody>
          <a:bodyPr wrap="none"/>
          <a:lstStyle/>
          <a:p>
            <a:endParaRPr lang="zh-CN" altLang="en-US"/>
          </a:p>
        </p:txBody>
      </p:sp>
      <p:sp>
        <p:nvSpPr>
          <p:cNvPr id="705550" name="Line 14"/>
          <p:cNvSpPr>
            <a:spLocks noChangeShapeType="1"/>
          </p:cNvSpPr>
          <p:nvPr/>
        </p:nvSpPr>
        <p:spPr bwMode="auto">
          <a:xfrm>
            <a:off x="1905000" y="2209800"/>
            <a:ext cx="0" cy="533400"/>
          </a:xfrm>
          <a:prstGeom prst="line">
            <a:avLst/>
          </a:prstGeom>
          <a:noFill/>
          <a:ln w="9525">
            <a:solidFill>
              <a:schemeClr val="tx1"/>
            </a:solidFill>
            <a:round/>
          </a:ln>
          <a:effectLst/>
        </p:spPr>
        <p:txBody>
          <a:bodyPr wrap="none"/>
          <a:lstStyle/>
          <a:p>
            <a:endParaRPr lang="zh-CN" altLang="en-US"/>
          </a:p>
        </p:txBody>
      </p:sp>
      <p:sp>
        <p:nvSpPr>
          <p:cNvPr id="705551" name="Line 15"/>
          <p:cNvSpPr>
            <a:spLocks noChangeShapeType="1"/>
          </p:cNvSpPr>
          <p:nvPr/>
        </p:nvSpPr>
        <p:spPr bwMode="auto">
          <a:xfrm>
            <a:off x="1905000" y="2209800"/>
            <a:ext cx="4572000" cy="0"/>
          </a:xfrm>
          <a:prstGeom prst="line">
            <a:avLst/>
          </a:prstGeom>
          <a:noFill/>
          <a:ln w="9525">
            <a:solidFill>
              <a:schemeClr val="tx1"/>
            </a:solidFill>
            <a:round/>
          </a:ln>
          <a:effectLst/>
        </p:spPr>
        <p:txBody>
          <a:bodyPr wrap="none"/>
          <a:lstStyle/>
          <a:p>
            <a:endParaRPr lang="zh-CN" altLang="en-US"/>
          </a:p>
        </p:txBody>
      </p:sp>
      <p:sp>
        <p:nvSpPr>
          <p:cNvPr id="705552" name="Line 16"/>
          <p:cNvSpPr>
            <a:spLocks noChangeShapeType="1"/>
          </p:cNvSpPr>
          <p:nvPr/>
        </p:nvSpPr>
        <p:spPr bwMode="auto">
          <a:xfrm>
            <a:off x="6477000" y="2209800"/>
            <a:ext cx="0" cy="533400"/>
          </a:xfrm>
          <a:prstGeom prst="line">
            <a:avLst/>
          </a:prstGeom>
          <a:noFill/>
          <a:ln w="9525">
            <a:solidFill>
              <a:schemeClr val="tx1"/>
            </a:solidFill>
            <a:round/>
          </a:ln>
          <a:effectLst/>
        </p:spPr>
        <p:txBody>
          <a:bodyPr wrap="none"/>
          <a:lstStyle/>
          <a:p>
            <a:endParaRPr lang="zh-CN" altLang="en-US"/>
          </a:p>
        </p:txBody>
      </p:sp>
      <p:sp>
        <p:nvSpPr>
          <p:cNvPr id="705553" name="Line 17"/>
          <p:cNvSpPr>
            <a:spLocks noChangeShapeType="1"/>
          </p:cNvSpPr>
          <p:nvPr/>
        </p:nvSpPr>
        <p:spPr bwMode="auto">
          <a:xfrm>
            <a:off x="1905000" y="3714750"/>
            <a:ext cx="0" cy="1066800"/>
          </a:xfrm>
          <a:prstGeom prst="line">
            <a:avLst/>
          </a:prstGeom>
          <a:noFill/>
          <a:ln w="9525">
            <a:solidFill>
              <a:schemeClr val="tx1"/>
            </a:solidFill>
            <a:round/>
          </a:ln>
          <a:effectLst/>
        </p:spPr>
        <p:txBody>
          <a:bodyPr wrap="none"/>
          <a:lstStyle/>
          <a:p>
            <a:endParaRPr lang="zh-CN" altLang="en-US"/>
          </a:p>
        </p:txBody>
      </p:sp>
      <p:sp>
        <p:nvSpPr>
          <p:cNvPr id="705554" name="Line 18"/>
          <p:cNvSpPr>
            <a:spLocks noChangeShapeType="1"/>
          </p:cNvSpPr>
          <p:nvPr/>
        </p:nvSpPr>
        <p:spPr bwMode="auto">
          <a:xfrm flipV="1">
            <a:off x="533400" y="4248150"/>
            <a:ext cx="0" cy="533400"/>
          </a:xfrm>
          <a:prstGeom prst="line">
            <a:avLst/>
          </a:prstGeom>
          <a:noFill/>
          <a:ln w="9525">
            <a:solidFill>
              <a:schemeClr val="tx1"/>
            </a:solidFill>
            <a:round/>
          </a:ln>
          <a:effectLst/>
        </p:spPr>
        <p:txBody>
          <a:bodyPr wrap="none"/>
          <a:lstStyle/>
          <a:p>
            <a:endParaRPr lang="zh-CN" altLang="en-US"/>
          </a:p>
        </p:txBody>
      </p:sp>
      <p:sp>
        <p:nvSpPr>
          <p:cNvPr id="705555" name="Line 19"/>
          <p:cNvSpPr>
            <a:spLocks noChangeShapeType="1"/>
          </p:cNvSpPr>
          <p:nvPr/>
        </p:nvSpPr>
        <p:spPr bwMode="auto">
          <a:xfrm>
            <a:off x="533400" y="4248150"/>
            <a:ext cx="2743200" cy="0"/>
          </a:xfrm>
          <a:prstGeom prst="line">
            <a:avLst/>
          </a:prstGeom>
          <a:noFill/>
          <a:ln w="9525">
            <a:solidFill>
              <a:schemeClr val="tx1"/>
            </a:solidFill>
            <a:round/>
          </a:ln>
          <a:effectLst/>
        </p:spPr>
        <p:txBody>
          <a:bodyPr wrap="none"/>
          <a:lstStyle/>
          <a:p>
            <a:endParaRPr lang="zh-CN" altLang="en-US"/>
          </a:p>
        </p:txBody>
      </p:sp>
      <p:sp>
        <p:nvSpPr>
          <p:cNvPr id="705556" name="Line 20"/>
          <p:cNvSpPr>
            <a:spLocks noChangeShapeType="1"/>
          </p:cNvSpPr>
          <p:nvPr/>
        </p:nvSpPr>
        <p:spPr bwMode="auto">
          <a:xfrm>
            <a:off x="3276600" y="4248150"/>
            <a:ext cx="0" cy="533400"/>
          </a:xfrm>
          <a:prstGeom prst="line">
            <a:avLst/>
          </a:prstGeom>
          <a:noFill/>
          <a:ln w="9525">
            <a:solidFill>
              <a:schemeClr val="tx1"/>
            </a:solidFill>
            <a:round/>
          </a:ln>
          <a:effectLst/>
        </p:spPr>
        <p:txBody>
          <a:bodyPr wrap="none"/>
          <a:lstStyle/>
          <a:p>
            <a:endParaRPr lang="zh-CN" altLang="en-US"/>
          </a:p>
        </p:txBody>
      </p:sp>
      <p:sp>
        <p:nvSpPr>
          <p:cNvPr id="705557" name="Line 21"/>
          <p:cNvSpPr>
            <a:spLocks noChangeShapeType="1"/>
          </p:cNvSpPr>
          <p:nvPr/>
        </p:nvSpPr>
        <p:spPr bwMode="auto">
          <a:xfrm>
            <a:off x="4419600" y="3752850"/>
            <a:ext cx="0" cy="1066800"/>
          </a:xfrm>
          <a:prstGeom prst="line">
            <a:avLst/>
          </a:prstGeom>
          <a:noFill/>
          <a:ln w="9525">
            <a:solidFill>
              <a:schemeClr val="tx1"/>
            </a:solidFill>
            <a:round/>
          </a:ln>
          <a:effectLst/>
        </p:spPr>
        <p:txBody>
          <a:bodyPr wrap="none"/>
          <a:lstStyle/>
          <a:p>
            <a:endParaRPr lang="zh-CN" altLang="en-US"/>
          </a:p>
        </p:txBody>
      </p:sp>
      <p:sp>
        <p:nvSpPr>
          <p:cNvPr id="705558" name="Line 22"/>
          <p:cNvSpPr>
            <a:spLocks noChangeShapeType="1"/>
          </p:cNvSpPr>
          <p:nvPr/>
        </p:nvSpPr>
        <p:spPr bwMode="auto">
          <a:xfrm>
            <a:off x="4419600" y="4210050"/>
            <a:ext cx="1219200" cy="0"/>
          </a:xfrm>
          <a:prstGeom prst="line">
            <a:avLst/>
          </a:prstGeom>
          <a:noFill/>
          <a:ln w="9525">
            <a:solidFill>
              <a:schemeClr val="tx1"/>
            </a:solidFill>
            <a:round/>
          </a:ln>
          <a:effectLst/>
        </p:spPr>
        <p:txBody>
          <a:bodyPr wrap="none"/>
          <a:lstStyle/>
          <a:p>
            <a:endParaRPr lang="zh-CN" altLang="en-US"/>
          </a:p>
        </p:txBody>
      </p:sp>
      <p:sp>
        <p:nvSpPr>
          <p:cNvPr id="705559" name="Line 23"/>
          <p:cNvSpPr>
            <a:spLocks noChangeShapeType="1"/>
          </p:cNvSpPr>
          <p:nvPr/>
        </p:nvSpPr>
        <p:spPr bwMode="auto">
          <a:xfrm>
            <a:off x="5638800" y="4210050"/>
            <a:ext cx="0" cy="609600"/>
          </a:xfrm>
          <a:prstGeom prst="line">
            <a:avLst/>
          </a:prstGeom>
          <a:noFill/>
          <a:ln w="9525">
            <a:solidFill>
              <a:schemeClr val="tx1"/>
            </a:solidFill>
            <a:round/>
          </a:ln>
          <a:effectLst/>
        </p:spPr>
        <p:txBody>
          <a:bodyPr wrap="none"/>
          <a:lstStyle/>
          <a:p>
            <a:endParaRPr lang="zh-CN" altLang="en-US"/>
          </a:p>
        </p:txBody>
      </p:sp>
      <p:sp>
        <p:nvSpPr>
          <p:cNvPr id="705562" name="Text Box 26"/>
          <p:cNvSpPr txBox="1">
            <a:spLocks noChangeArrowheads="1"/>
          </p:cNvSpPr>
          <p:nvPr/>
        </p:nvSpPr>
        <p:spPr bwMode="auto">
          <a:xfrm>
            <a:off x="6172200" y="4673600"/>
            <a:ext cx="914400" cy="2100263"/>
          </a:xfrm>
          <a:prstGeom prst="rect">
            <a:avLst/>
          </a:prstGeom>
          <a:solidFill>
            <a:srgbClr val="009900"/>
          </a:solidFill>
          <a:ln w="9525">
            <a:noFill/>
            <a:miter lim="800000"/>
          </a:ln>
          <a:effectLst/>
        </p:spPr>
        <p:txBody>
          <a:bodyPr>
            <a:spAutoFit/>
          </a:bodyPr>
          <a:lstStyle/>
          <a:p>
            <a:pPr algn="ctr">
              <a:spcBef>
                <a:spcPct val="50000"/>
              </a:spcBef>
            </a:pPr>
            <a:r>
              <a:rPr kumimoji="1" lang="en-US" altLang="zh-CN" sz="2400" b="1">
                <a:solidFill>
                  <a:srgbClr val="FFFFFF"/>
                </a:solidFill>
                <a:latin typeface="Times New Roman" panose="02020603050405020304" pitchFamily="18" charset="0"/>
              </a:rPr>
              <a:t>3.1</a:t>
            </a:r>
            <a:endParaRPr kumimoji="1" lang="en-US" altLang="zh-CN" sz="2400" b="1">
              <a:solidFill>
                <a:srgbClr val="FFFFFF"/>
              </a:solidFill>
              <a:latin typeface="Times New Roman" panose="02020603050405020304" pitchFamily="18" charset="0"/>
            </a:endParaRPr>
          </a:p>
          <a:p>
            <a:pPr algn="ctr">
              <a:spcBef>
                <a:spcPct val="50000"/>
              </a:spcBef>
            </a:pPr>
            <a:r>
              <a:rPr kumimoji="1" lang="zh-CN" altLang="en-US" sz="2400" b="1">
                <a:solidFill>
                  <a:srgbClr val="FFFFFF"/>
                </a:solidFill>
                <a:latin typeface="Times New Roman" panose="02020603050405020304" pitchFamily="18" charset="0"/>
              </a:rPr>
              <a:t>导入</a:t>
            </a:r>
            <a:endParaRPr kumimoji="1" lang="zh-CN" altLang="en-US" sz="2400" b="1">
              <a:solidFill>
                <a:srgbClr val="FFFFFF"/>
              </a:solidFill>
              <a:latin typeface="Times New Roman" panose="02020603050405020304" pitchFamily="18" charset="0"/>
            </a:endParaRPr>
          </a:p>
          <a:p>
            <a:pPr algn="ctr">
              <a:spcBef>
                <a:spcPct val="50000"/>
              </a:spcBef>
            </a:pPr>
            <a:r>
              <a:rPr kumimoji="1" lang="zh-CN" altLang="en-US" sz="2400" b="1">
                <a:solidFill>
                  <a:srgbClr val="FFFFFF"/>
                </a:solidFill>
                <a:latin typeface="Times New Roman" panose="02020603050405020304" pitchFamily="18" charset="0"/>
              </a:rPr>
              <a:t>课程</a:t>
            </a:r>
            <a:endParaRPr kumimoji="1" lang="zh-CN" altLang="en-US" sz="2400" b="1">
              <a:solidFill>
                <a:srgbClr val="FFFFFF"/>
              </a:solidFill>
              <a:latin typeface="Times New Roman" panose="02020603050405020304" pitchFamily="18" charset="0"/>
            </a:endParaRPr>
          </a:p>
          <a:p>
            <a:pPr algn="ctr">
              <a:spcBef>
                <a:spcPct val="50000"/>
              </a:spcBef>
            </a:pPr>
            <a:r>
              <a:rPr kumimoji="1" lang="zh-CN" altLang="en-US" sz="2400" b="1">
                <a:solidFill>
                  <a:srgbClr val="FFFFFF"/>
                </a:solidFill>
                <a:latin typeface="Times New Roman" panose="02020603050405020304" pitchFamily="18" charset="0"/>
              </a:rPr>
              <a:t>成绩</a:t>
            </a:r>
            <a:endParaRPr kumimoji="1" lang="zh-CN" altLang="en-US" sz="2400" b="1">
              <a:solidFill>
                <a:srgbClr val="FFFFFF"/>
              </a:solidFill>
              <a:latin typeface="Times New Roman" panose="02020603050405020304" pitchFamily="18" charset="0"/>
            </a:endParaRPr>
          </a:p>
        </p:txBody>
      </p:sp>
      <p:sp>
        <p:nvSpPr>
          <p:cNvPr id="705564" name="Text Box 28"/>
          <p:cNvSpPr txBox="1">
            <a:spLocks noChangeArrowheads="1"/>
          </p:cNvSpPr>
          <p:nvPr/>
        </p:nvSpPr>
        <p:spPr bwMode="auto">
          <a:xfrm>
            <a:off x="7135813" y="4675188"/>
            <a:ext cx="914400" cy="2100262"/>
          </a:xfrm>
          <a:prstGeom prst="rect">
            <a:avLst/>
          </a:prstGeom>
          <a:solidFill>
            <a:srgbClr val="009900"/>
          </a:solidFill>
          <a:ln w="9525">
            <a:noFill/>
            <a:miter lim="800000"/>
          </a:ln>
          <a:effectLst/>
        </p:spPr>
        <p:txBody>
          <a:bodyPr>
            <a:spAutoFit/>
          </a:bodyPr>
          <a:lstStyle/>
          <a:p>
            <a:pPr algn="ctr">
              <a:spcBef>
                <a:spcPct val="50000"/>
              </a:spcBef>
            </a:pPr>
            <a:r>
              <a:rPr kumimoji="1" lang="en-US" altLang="zh-CN" sz="2400" b="1">
                <a:solidFill>
                  <a:srgbClr val="FFFFFF"/>
                </a:solidFill>
                <a:latin typeface="Times New Roman" panose="02020603050405020304" pitchFamily="18" charset="0"/>
              </a:rPr>
              <a:t>3.2</a:t>
            </a:r>
            <a:endParaRPr kumimoji="1" lang="en-US" altLang="zh-CN" sz="2400" b="1">
              <a:solidFill>
                <a:srgbClr val="FFFFFF"/>
              </a:solidFill>
              <a:latin typeface="Times New Roman" panose="02020603050405020304" pitchFamily="18" charset="0"/>
            </a:endParaRPr>
          </a:p>
          <a:p>
            <a:pPr algn="ctr">
              <a:spcBef>
                <a:spcPct val="50000"/>
              </a:spcBef>
            </a:pPr>
            <a:r>
              <a:rPr kumimoji="1" lang="zh-CN" altLang="en-US" sz="2400" b="1">
                <a:solidFill>
                  <a:srgbClr val="FFFFFF"/>
                </a:solidFill>
                <a:latin typeface="Times New Roman" panose="02020603050405020304" pitchFamily="18" charset="0"/>
              </a:rPr>
              <a:t>百分制成绩录入</a:t>
            </a:r>
            <a:endParaRPr kumimoji="1" lang="zh-CN" altLang="en-US" sz="2400" b="1">
              <a:solidFill>
                <a:srgbClr val="FFFFFF"/>
              </a:solidFill>
              <a:latin typeface="Times New Roman" panose="02020603050405020304" pitchFamily="18" charset="0"/>
            </a:endParaRPr>
          </a:p>
        </p:txBody>
      </p:sp>
      <p:sp>
        <p:nvSpPr>
          <p:cNvPr id="705566" name="Text Box 30"/>
          <p:cNvSpPr txBox="1">
            <a:spLocks noChangeArrowheads="1"/>
          </p:cNvSpPr>
          <p:nvPr/>
        </p:nvSpPr>
        <p:spPr bwMode="auto">
          <a:xfrm>
            <a:off x="8097838" y="4675188"/>
            <a:ext cx="914400" cy="2100262"/>
          </a:xfrm>
          <a:prstGeom prst="rect">
            <a:avLst/>
          </a:prstGeom>
          <a:solidFill>
            <a:srgbClr val="009900"/>
          </a:solidFill>
          <a:ln w="9525">
            <a:noFill/>
            <a:miter lim="800000"/>
          </a:ln>
          <a:effectLst/>
        </p:spPr>
        <p:txBody>
          <a:bodyPr>
            <a:spAutoFit/>
          </a:bodyPr>
          <a:lstStyle/>
          <a:p>
            <a:pPr algn="ctr">
              <a:spcBef>
                <a:spcPct val="50000"/>
              </a:spcBef>
            </a:pPr>
            <a:r>
              <a:rPr kumimoji="1" lang="en-US" altLang="zh-CN" sz="2400" b="1">
                <a:solidFill>
                  <a:srgbClr val="FFFFFF"/>
                </a:solidFill>
                <a:latin typeface="Times New Roman" panose="02020603050405020304" pitchFamily="18" charset="0"/>
              </a:rPr>
              <a:t>3.2</a:t>
            </a:r>
            <a:endParaRPr kumimoji="1" lang="en-US" altLang="zh-CN" sz="2400" b="1">
              <a:solidFill>
                <a:srgbClr val="FFFFFF"/>
              </a:solidFill>
              <a:latin typeface="Times New Roman" panose="02020603050405020304" pitchFamily="18" charset="0"/>
            </a:endParaRPr>
          </a:p>
          <a:p>
            <a:pPr algn="ctr">
              <a:spcBef>
                <a:spcPct val="50000"/>
              </a:spcBef>
            </a:pPr>
            <a:r>
              <a:rPr lang="zh-CN" altLang="en-US" sz="2400" b="1">
                <a:solidFill>
                  <a:srgbClr val="FFFFFF"/>
                </a:solidFill>
                <a:latin typeface="Times New Roman" panose="02020603050405020304" pitchFamily="18" charset="0"/>
              </a:rPr>
              <a:t>等级制</a:t>
            </a:r>
            <a:r>
              <a:rPr kumimoji="1" lang="zh-CN" altLang="en-US" sz="2400" b="1">
                <a:solidFill>
                  <a:srgbClr val="FFFFFF"/>
                </a:solidFill>
                <a:latin typeface="Times New Roman" panose="02020603050405020304" pitchFamily="18" charset="0"/>
              </a:rPr>
              <a:t>成绩录入</a:t>
            </a:r>
            <a:endParaRPr kumimoji="1" lang="zh-CN" altLang="en-US" sz="2400" b="1">
              <a:solidFill>
                <a:srgbClr val="FFFFFF"/>
              </a:solidFill>
              <a:latin typeface="Times New Roman" panose="02020603050405020304" pitchFamily="18" charset="0"/>
            </a:endParaRPr>
          </a:p>
        </p:txBody>
      </p:sp>
      <p:sp>
        <p:nvSpPr>
          <p:cNvPr id="705547" name="Text Box 11"/>
          <p:cNvSpPr txBox="1">
            <a:spLocks noChangeArrowheads="1"/>
          </p:cNvSpPr>
          <p:nvPr/>
        </p:nvSpPr>
        <p:spPr bwMode="auto">
          <a:xfrm>
            <a:off x="4038600" y="4654550"/>
            <a:ext cx="914400" cy="2100263"/>
          </a:xfrm>
          <a:prstGeom prst="rect">
            <a:avLst/>
          </a:prstGeom>
          <a:solidFill>
            <a:srgbClr val="009900"/>
          </a:solidFill>
          <a:ln w="9525">
            <a:noFill/>
            <a:miter lim="800000"/>
          </a:ln>
          <a:effectLst/>
        </p:spPr>
        <p:txBody>
          <a:bodyPr>
            <a:spAutoFit/>
          </a:bodyPr>
          <a:lstStyle/>
          <a:p>
            <a:pPr algn="ctr">
              <a:spcBef>
                <a:spcPct val="50000"/>
              </a:spcBef>
            </a:pPr>
            <a:r>
              <a:rPr kumimoji="1" lang="en-US" altLang="zh-CN" sz="2400" b="1">
                <a:solidFill>
                  <a:srgbClr val="FFFFFF"/>
                </a:solidFill>
                <a:latin typeface="Times New Roman" panose="02020603050405020304" pitchFamily="18" charset="0"/>
              </a:rPr>
              <a:t>2.1</a:t>
            </a:r>
            <a:endParaRPr kumimoji="1" lang="en-US" altLang="zh-CN" sz="2400" b="1">
              <a:solidFill>
                <a:srgbClr val="FFFFFF"/>
              </a:solidFill>
              <a:latin typeface="Times New Roman" panose="02020603050405020304" pitchFamily="18" charset="0"/>
            </a:endParaRPr>
          </a:p>
          <a:p>
            <a:pPr algn="ctr">
              <a:spcBef>
                <a:spcPct val="50000"/>
              </a:spcBef>
            </a:pPr>
            <a:r>
              <a:rPr kumimoji="1" lang="zh-CN" altLang="en-US" sz="2400" b="1">
                <a:solidFill>
                  <a:srgbClr val="FFFFFF"/>
                </a:solidFill>
                <a:latin typeface="Times New Roman" panose="02020603050405020304" pitchFamily="18" charset="0"/>
              </a:rPr>
              <a:t>个别学生成绩单</a:t>
            </a:r>
            <a:endParaRPr kumimoji="1" lang="zh-CN" altLang="en-US" sz="2400" b="1">
              <a:solidFill>
                <a:srgbClr val="FFFFFF"/>
              </a:solidFill>
              <a:latin typeface="Times New Roman" panose="02020603050405020304" pitchFamily="18" charset="0"/>
            </a:endParaRPr>
          </a:p>
        </p:txBody>
      </p:sp>
      <p:sp>
        <p:nvSpPr>
          <p:cNvPr id="705548" name="Text Box 12"/>
          <p:cNvSpPr txBox="1">
            <a:spLocks noChangeArrowheads="1"/>
          </p:cNvSpPr>
          <p:nvPr/>
        </p:nvSpPr>
        <p:spPr bwMode="auto">
          <a:xfrm>
            <a:off x="5181600" y="4670425"/>
            <a:ext cx="914400" cy="2100263"/>
          </a:xfrm>
          <a:prstGeom prst="rect">
            <a:avLst/>
          </a:prstGeom>
          <a:solidFill>
            <a:srgbClr val="009900"/>
          </a:solidFill>
          <a:ln w="9525">
            <a:noFill/>
            <a:miter lim="800000"/>
          </a:ln>
          <a:effectLst/>
        </p:spPr>
        <p:txBody>
          <a:bodyPr>
            <a:spAutoFit/>
          </a:bodyPr>
          <a:lstStyle/>
          <a:p>
            <a:pPr algn="ctr">
              <a:spcBef>
                <a:spcPct val="50000"/>
              </a:spcBef>
            </a:pPr>
            <a:r>
              <a:rPr kumimoji="1" lang="en-US" altLang="zh-CN" sz="2400" b="1">
                <a:solidFill>
                  <a:srgbClr val="FFFFFF"/>
                </a:solidFill>
                <a:latin typeface="Times New Roman" panose="02020603050405020304" pitchFamily="18" charset="0"/>
              </a:rPr>
              <a:t>2.2</a:t>
            </a:r>
            <a:endParaRPr kumimoji="1" lang="en-US" altLang="zh-CN" sz="2400" b="1">
              <a:solidFill>
                <a:srgbClr val="FFFFFF"/>
              </a:solidFill>
              <a:latin typeface="Times New Roman" panose="02020603050405020304" pitchFamily="18" charset="0"/>
            </a:endParaRPr>
          </a:p>
          <a:p>
            <a:pPr algn="ctr">
              <a:spcBef>
                <a:spcPct val="50000"/>
              </a:spcBef>
            </a:pPr>
            <a:r>
              <a:rPr kumimoji="1" lang="zh-CN" altLang="en-US" sz="2400" b="1">
                <a:solidFill>
                  <a:srgbClr val="FFFFFF"/>
                </a:solidFill>
                <a:latin typeface="Times New Roman" panose="02020603050405020304" pitchFamily="18" charset="0"/>
              </a:rPr>
              <a:t>成批学生成绩单</a:t>
            </a:r>
            <a:endParaRPr kumimoji="1" lang="zh-CN" altLang="en-US" sz="2400" b="1">
              <a:solidFill>
                <a:srgbClr val="FFFFFF"/>
              </a:solidFill>
              <a:latin typeface="Times New Roman" panose="02020603050405020304" pitchFamily="18" charset="0"/>
            </a:endParaRPr>
          </a:p>
        </p:txBody>
      </p:sp>
      <p:sp>
        <p:nvSpPr>
          <p:cNvPr id="705544" name="Text Box 8"/>
          <p:cNvSpPr txBox="1">
            <a:spLocks noChangeArrowheads="1"/>
          </p:cNvSpPr>
          <p:nvPr/>
        </p:nvSpPr>
        <p:spPr bwMode="auto">
          <a:xfrm>
            <a:off x="76200" y="4648200"/>
            <a:ext cx="1066800" cy="2100263"/>
          </a:xfrm>
          <a:prstGeom prst="rect">
            <a:avLst/>
          </a:prstGeom>
          <a:solidFill>
            <a:srgbClr val="009900"/>
          </a:solidFill>
          <a:ln w="9525">
            <a:noFill/>
            <a:miter lim="800000"/>
          </a:ln>
          <a:effectLst/>
        </p:spPr>
        <p:txBody>
          <a:bodyPr>
            <a:spAutoFit/>
          </a:bodyPr>
          <a:lstStyle/>
          <a:p>
            <a:pPr algn="ctr">
              <a:spcBef>
                <a:spcPct val="50000"/>
              </a:spcBef>
            </a:pPr>
            <a:r>
              <a:rPr kumimoji="1" lang="en-US" altLang="zh-CN" sz="2400" b="1">
                <a:solidFill>
                  <a:srgbClr val="FFFFFF"/>
                </a:solidFill>
                <a:latin typeface="Times New Roman" panose="02020603050405020304" pitchFamily="18" charset="0"/>
              </a:rPr>
              <a:t>1.1</a:t>
            </a:r>
            <a:endParaRPr kumimoji="1" lang="en-US" altLang="zh-CN" sz="2400" b="1">
              <a:solidFill>
                <a:srgbClr val="FFFFFF"/>
              </a:solidFill>
              <a:latin typeface="Times New Roman" panose="02020603050405020304" pitchFamily="18" charset="0"/>
            </a:endParaRPr>
          </a:p>
          <a:p>
            <a:pPr algn="ctr">
              <a:spcBef>
                <a:spcPct val="50000"/>
              </a:spcBef>
            </a:pPr>
            <a:r>
              <a:rPr kumimoji="1" lang="zh-CN" altLang="en-US" sz="2400" b="1">
                <a:solidFill>
                  <a:srgbClr val="FFFFFF"/>
                </a:solidFill>
                <a:latin typeface="Times New Roman" panose="02020603050405020304" pitchFamily="18" charset="0"/>
              </a:rPr>
              <a:t>查询</a:t>
            </a:r>
            <a:endParaRPr kumimoji="1" lang="zh-CN" altLang="en-US" sz="2400" b="1">
              <a:solidFill>
                <a:srgbClr val="FFFFFF"/>
              </a:solidFill>
              <a:latin typeface="Times New Roman" panose="02020603050405020304" pitchFamily="18" charset="0"/>
            </a:endParaRPr>
          </a:p>
          <a:p>
            <a:pPr algn="ctr">
              <a:spcBef>
                <a:spcPct val="50000"/>
              </a:spcBef>
            </a:pPr>
            <a:r>
              <a:rPr kumimoji="1" lang="zh-CN" altLang="en-US" sz="2400" b="1">
                <a:solidFill>
                  <a:srgbClr val="FFFFFF"/>
                </a:solidFill>
                <a:latin typeface="Times New Roman" panose="02020603050405020304" pitchFamily="18" charset="0"/>
              </a:rPr>
              <a:t>课程</a:t>
            </a:r>
            <a:endParaRPr kumimoji="1" lang="zh-CN" altLang="en-US" sz="2400" b="1">
              <a:solidFill>
                <a:srgbClr val="FFFFFF"/>
              </a:solidFill>
              <a:latin typeface="Times New Roman" panose="02020603050405020304" pitchFamily="18" charset="0"/>
            </a:endParaRPr>
          </a:p>
          <a:p>
            <a:pPr algn="ctr">
              <a:spcBef>
                <a:spcPct val="50000"/>
              </a:spcBef>
            </a:pPr>
            <a:endParaRPr kumimoji="1" lang="en-US" altLang="zh-CN" sz="2400" b="1">
              <a:solidFill>
                <a:srgbClr val="FFFFFF"/>
              </a:solidFill>
              <a:latin typeface="Times New Roman" panose="02020603050405020304" pitchFamily="18" charset="0"/>
            </a:endParaRPr>
          </a:p>
        </p:txBody>
      </p:sp>
      <p:sp>
        <p:nvSpPr>
          <p:cNvPr id="705545" name="Text Box 9"/>
          <p:cNvSpPr txBox="1">
            <a:spLocks noChangeArrowheads="1"/>
          </p:cNvSpPr>
          <p:nvPr/>
        </p:nvSpPr>
        <p:spPr bwMode="auto">
          <a:xfrm>
            <a:off x="1371600" y="4648200"/>
            <a:ext cx="1143000" cy="2100263"/>
          </a:xfrm>
          <a:prstGeom prst="rect">
            <a:avLst/>
          </a:prstGeom>
          <a:solidFill>
            <a:srgbClr val="009900"/>
          </a:solidFill>
          <a:ln w="9525">
            <a:noFill/>
            <a:miter lim="800000"/>
          </a:ln>
          <a:effectLst/>
        </p:spPr>
        <p:txBody>
          <a:bodyPr>
            <a:spAutoFit/>
          </a:bodyPr>
          <a:lstStyle/>
          <a:p>
            <a:pPr algn="ctr">
              <a:spcBef>
                <a:spcPct val="50000"/>
              </a:spcBef>
            </a:pPr>
            <a:r>
              <a:rPr kumimoji="1" lang="en-US" altLang="zh-CN" sz="2400" b="1">
                <a:solidFill>
                  <a:srgbClr val="FFFFFF"/>
                </a:solidFill>
                <a:latin typeface="Times New Roman" panose="02020603050405020304" pitchFamily="18" charset="0"/>
              </a:rPr>
              <a:t>1.2 </a:t>
            </a:r>
            <a:endParaRPr kumimoji="1" lang="en-US" altLang="zh-CN" sz="2400" b="1">
              <a:solidFill>
                <a:srgbClr val="FFFFFF"/>
              </a:solidFill>
              <a:latin typeface="Times New Roman" panose="02020603050405020304" pitchFamily="18" charset="0"/>
            </a:endParaRPr>
          </a:p>
          <a:p>
            <a:pPr algn="ctr">
              <a:spcBef>
                <a:spcPct val="50000"/>
              </a:spcBef>
            </a:pPr>
            <a:r>
              <a:rPr kumimoji="1" lang="zh-CN" altLang="en-US" sz="2400" b="1">
                <a:solidFill>
                  <a:srgbClr val="FFFFFF"/>
                </a:solidFill>
                <a:latin typeface="Times New Roman" panose="02020603050405020304" pitchFamily="18" charset="0"/>
              </a:rPr>
              <a:t>查询</a:t>
            </a:r>
            <a:endParaRPr kumimoji="1" lang="zh-CN" altLang="en-US" sz="2400" b="1">
              <a:solidFill>
                <a:srgbClr val="FFFFFF"/>
              </a:solidFill>
              <a:latin typeface="Times New Roman" panose="02020603050405020304" pitchFamily="18" charset="0"/>
            </a:endParaRPr>
          </a:p>
          <a:p>
            <a:pPr algn="ctr">
              <a:spcBef>
                <a:spcPct val="50000"/>
              </a:spcBef>
            </a:pPr>
            <a:r>
              <a:rPr kumimoji="1" lang="zh-CN" altLang="en-US" sz="2400" b="1">
                <a:solidFill>
                  <a:srgbClr val="FFFFFF"/>
                </a:solidFill>
                <a:latin typeface="Times New Roman" panose="02020603050405020304" pitchFamily="18" charset="0"/>
              </a:rPr>
              <a:t>上课</a:t>
            </a:r>
            <a:endParaRPr kumimoji="1" lang="zh-CN" altLang="en-US" sz="2400" b="1">
              <a:solidFill>
                <a:srgbClr val="FFFFFF"/>
              </a:solidFill>
              <a:latin typeface="Times New Roman" panose="02020603050405020304" pitchFamily="18" charset="0"/>
            </a:endParaRPr>
          </a:p>
          <a:p>
            <a:pPr algn="ctr">
              <a:spcBef>
                <a:spcPct val="50000"/>
              </a:spcBef>
            </a:pPr>
            <a:r>
              <a:rPr kumimoji="1" lang="zh-CN" altLang="en-US" sz="2400" b="1">
                <a:solidFill>
                  <a:srgbClr val="FFFFFF"/>
                </a:solidFill>
                <a:latin typeface="Times New Roman" panose="02020603050405020304" pitchFamily="18" charset="0"/>
              </a:rPr>
              <a:t>班级</a:t>
            </a:r>
            <a:endParaRPr kumimoji="1" lang="zh-CN" altLang="en-US" sz="2400" b="1">
              <a:solidFill>
                <a:srgbClr val="FFFFFF"/>
              </a:solidFill>
              <a:latin typeface="Times New Roman" panose="02020603050405020304" pitchFamily="18" charset="0"/>
            </a:endParaRPr>
          </a:p>
        </p:txBody>
      </p:sp>
      <p:sp>
        <p:nvSpPr>
          <p:cNvPr id="705546" name="Text Box 10"/>
          <p:cNvSpPr txBox="1">
            <a:spLocks noChangeArrowheads="1"/>
          </p:cNvSpPr>
          <p:nvPr/>
        </p:nvSpPr>
        <p:spPr bwMode="auto">
          <a:xfrm>
            <a:off x="2743200" y="4664075"/>
            <a:ext cx="1143000" cy="2100263"/>
          </a:xfrm>
          <a:prstGeom prst="rect">
            <a:avLst/>
          </a:prstGeom>
          <a:solidFill>
            <a:srgbClr val="009900"/>
          </a:solidFill>
          <a:ln w="9525">
            <a:noFill/>
            <a:miter lim="800000"/>
          </a:ln>
          <a:effectLst/>
        </p:spPr>
        <p:txBody>
          <a:bodyPr>
            <a:spAutoFit/>
          </a:bodyPr>
          <a:lstStyle/>
          <a:p>
            <a:pPr algn="ctr">
              <a:spcBef>
                <a:spcPct val="50000"/>
              </a:spcBef>
            </a:pPr>
            <a:r>
              <a:rPr kumimoji="1" lang="en-US" altLang="zh-CN" sz="2400" b="1">
                <a:solidFill>
                  <a:srgbClr val="FFFFFF"/>
                </a:solidFill>
                <a:latin typeface="Times New Roman" panose="02020603050405020304" pitchFamily="18" charset="0"/>
              </a:rPr>
              <a:t>1.3  </a:t>
            </a:r>
            <a:endParaRPr kumimoji="1" lang="en-US" altLang="zh-CN" sz="2400" b="1">
              <a:solidFill>
                <a:srgbClr val="FFFFFF"/>
              </a:solidFill>
              <a:latin typeface="Times New Roman" panose="02020603050405020304" pitchFamily="18" charset="0"/>
            </a:endParaRPr>
          </a:p>
          <a:p>
            <a:pPr algn="ctr">
              <a:spcBef>
                <a:spcPct val="50000"/>
              </a:spcBef>
            </a:pPr>
            <a:r>
              <a:rPr kumimoji="1" lang="zh-CN" altLang="en-US" sz="2400" b="1">
                <a:solidFill>
                  <a:srgbClr val="FFFFFF"/>
                </a:solidFill>
                <a:latin typeface="Times New Roman" panose="02020603050405020304" pitchFamily="18" charset="0"/>
              </a:rPr>
              <a:t>查询</a:t>
            </a:r>
            <a:endParaRPr kumimoji="1" lang="zh-CN" altLang="en-US" sz="2400" b="1">
              <a:solidFill>
                <a:srgbClr val="FFFFFF"/>
              </a:solidFill>
              <a:latin typeface="Times New Roman" panose="02020603050405020304" pitchFamily="18" charset="0"/>
            </a:endParaRPr>
          </a:p>
          <a:p>
            <a:pPr algn="ctr">
              <a:spcBef>
                <a:spcPct val="50000"/>
              </a:spcBef>
            </a:pPr>
            <a:r>
              <a:rPr kumimoji="1" lang="zh-CN" altLang="en-US" sz="2400" b="1">
                <a:solidFill>
                  <a:srgbClr val="FFFFFF"/>
                </a:solidFill>
                <a:latin typeface="Times New Roman" panose="02020603050405020304" pitchFamily="18" charset="0"/>
              </a:rPr>
              <a:t>学生</a:t>
            </a:r>
            <a:endParaRPr kumimoji="1" lang="zh-CN" altLang="en-US" sz="2400" b="1">
              <a:solidFill>
                <a:srgbClr val="FFFFFF"/>
              </a:solidFill>
              <a:latin typeface="Times New Roman" panose="02020603050405020304" pitchFamily="18" charset="0"/>
            </a:endParaRPr>
          </a:p>
          <a:p>
            <a:pPr algn="ctr">
              <a:spcBef>
                <a:spcPct val="50000"/>
              </a:spcBef>
            </a:pPr>
            <a:r>
              <a:rPr kumimoji="1" lang="zh-CN" altLang="en-US" sz="2400" b="1">
                <a:solidFill>
                  <a:srgbClr val="FFFFFF"/>
                </a:solidFill>
                <a:latin typeface="Times New Roman" panose="02020603050405020304" pitchFamily="18" charset="0"/>
              </a:rPr>
              <a:t>成绩</a:t>
            </a:r>
            <a:endParaRPr kumimoji="1" lang="zh-CN" altLang="en-US" sz="2400" b="1">
              <a:solidFill>
                <a:srgbClr val="FFFFFF"/>
              </a:solidFill>
              <a:latin typeface="Times New Roman" panose="02020603050405020304" pitchFamily="18" charset="0"/>
            </a:endParaRPr>
          </a:p>
        </p:txBody>
      </p:sp>
      <p:cxnSp>
        <p:nvCxnSpPr>
          <p:cNvPr id="705568" name="AutoShape 32"/>
          <p:cNvCxnSpPr>
            <a:cxnSpLocks noChangeShapeType="1"/>
            <a:stCxn id="705541" idx="2"/>
            <a:endCxn id="705562" idx="0"/>
          </p:cNvCxnSpPr>
          <p:nvPr/>
        </p:nvCxnSpPr>
        <p:spPr bwMode="auto">
          <a:xfrm rot="5400000">
            <a:off x="6585744" y="3791744"/>
            <a:ext cx="925512" cy="838200"/>
          </a:xfrm>
          <a:prstGeom prst="bentConnector3">
            <a:avLst>
              <a:gd name="adj1" fmla="val 49912"/>
            </a:avLst>
          </a:prstGeom>
          <a:noFill/>
          <a:ln w="9525">
            <a:solidFill>
              <a:schemeClr val="tx1"/>
            </a:solidFill>
            <a:miter lim="800000"/>
          </a:ln>
          <a:effectLst/>
        </p:spPr>
      </p:cxnSp>
      <p:cxnSp>
        <p:nvCxnSpPr>
          <p:cNvPr id="705569" name="AutoShape 33"/>
          <p:cNvCxnSpPr>
            <a:cxnSpLocks noChangeShapeType="1"/>
            <a:stCxn id="705541" idx="2"/>
            <a:endCxn id="705564" idx="0"/>
          </p:cNvCxnSpPr>
          <p:nvPr/>
        </p:nvCxnSpPr>
        <p:spPr bwMode="auto">
          <a:xfrm rot="16200000" flipH="1">
            <a:off x="7066757" y="4148931"/>
            <a:ext cx="927100" cy="125413"/>
          </a:xfrm>
          <a:prstGeom prst="bentConnector3">
            <a:avLst>
              <a:gd name="adj1" fmla="val 49829"/>
            </a:avLst>
          </a:prstGeom>
          <a:noFill/>
          <a:ln w="9525">
            <a:solidFill>
              <a:schemeClr val="tx1"/>
            </a:solidFill>
            <a:miter lim="800000"/>
          </a:ln>
          <a:effectLst/>
        </p:spPr>
      </p:cxnSp>
      <p:cxnSp>
        <p:nvCxnSpPr>
          <p:cNvPr id="705570" name="AutoShape 34"/>
          <p:cNvCxnSpPr>
            <a:cxnSpLocks noChangeShapeType="1"/>
            <a:stCxn id="705541" idx="2"/>
            <a:endCxn id="705566" idx="0"/>
          </p:cNvCxnSpPr>
          <p:nvPr/>
        </p:nvCxnSpPr>
        <p:spPr bwMode="auto">
          <a:xfrm rot="16200000" flipH="1">
            <a:off x="7547769" y="3667919"/>
            <a:ext cx="927100" cy="1087438"/>
          </a:xfrm>
          <a:prstGeom prst="bentConnector3">
            <a:avLst>
              <a:gd name="adj1" fmla="val 49829"/>
            </a:avLst>
          </a:prstGeom>
          <a:noFill/>
          <a:ln w="9525">
            <a:solidFill>
              <a:schemeClr val="tx1"/>
            </a:solidFill>
            <a:miter lim="800000"/>
          </a:ln>
          <a:effectLst/>
        </p:spPr>
      </p:cxn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70553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 presetClass="entr" presetSubtype="16" fill="hold" grpId="0" nodeType="clickEffect">
                                  <p:stCondLst>
                                    <p:cond delay="0"/>
                                  </p:stCondLst>
                                  <p:childTnLst>
                                    <p:set>
                                      <p:cBhvr>
                                        <p:cTn id="10" dur="1" fill="hold">
                                          <p:stCondLst>
                                            <p:cond delay="0"/>
                                          </p:stCondLst>
                                        </p:cTn>
                                        <p:tgtEl>
                                          <p:spTgt spid="705538">
                                            <p:txEl>
                                              <p:pRg st="1" end="1"/>
                                            </p:txEl>
                                          </p:spTgt>
                                        </p:tgtEl>
                                        <p:attrNameLst>
                                          <p:attrName>style.visibility</p:attrName>
                                        </p:attrNameLst>
                                      </p:cBhvr>
                                      <p:to>
                                        <p:strVal val="visible"/>
                                      </p:to>
                                    </p:set>
                                    <p:animEffect transition="in" filter="box(in)">
                                      <p:cBhvr>
                                        <p:cTn id="11" dur="1000"/>
                                        <p:tgtEl>
                                          <p:spTgt spid="70553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5538" grpId="0" advAuto="0" autoUpdateAnimBg="0" build="p"/>
    </p:bldLst>
  </p:timing>
</p:sld>
</file>

<file path=ppt/slides/slide7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 name="日期占位符 3"/>
          <p:cNvSpPr>
            <a:spLocks noGrp="1"/>
          </p:cNvSpPr>
          <p:nvPr>
            <p:ph type="dt" sz="half" idx="10"/>
          </p:nvPr>
        </p:nvSpPr>
        <p:spPr/>
        <p:txBody>
          <a:bodyPr/>
          <a:lstStyle/>
          <a:p>
            <a:fld id="{C8D603DE-0261-48BB-9DF6-4037FE6AD052}" type="datetime1">
              <a:rPr lang="zh-CN" altLang="en-US"/>
            </a:fld>
            <a:endParaRPr lang="en-US" altLang="zh-CN"/>
          </a:p>
        </p:txBody>
      </p:sp>
      <p:sp>
        <p:nvSpPr>
          <p:cNvPr id="32" name="灯片编号占位符 5"/>
          <p:cNvSpPr>
            <a:spLocks noGrp="1"/>
          </p:cNvSpPr>
          <p:nvPr>
            <p:ph type="sldNum" sz="quarter" idx="12"/>
          </p:nvPr>
        </p:nvSpPr>
        <p:spPr/>
        <p:txBody>
          <a:bodyPr/>
          <a:lstStyle/>
          <a:p>
            <a:fld id="{419D5AEC-F07E-4AE7-B8E5-800F37FA096F}" type="slidenum">
              <a:rPr lang="en-US" altLang="zh-CN"/>
            </a:fld>
            <a:endParaRPr lang="en-US" altLang="zh-CN"/>
          </a:p>
        </p:txBody>
      </p:sp>
      <p:sp>
        <p:nvSpPr>
          <p:cNvPr id="709634" name="Rectangle 2"/>
          <p:cNvSpPr>
            <a:spLocks noGrp="1" noChangeArrowheads="1"/>
          </p:cNvSpPr>
          <p:nvPr>
            <p:ph type="body" idx="1"/>
          </p:nvPr>
        </p:nvSpPr>
        <p:spPr>
          <a:xfrm>
            <a:off x="0" y="0"/>
            <a:ext cx="6172200" cy="6858000"/>
          </a:xfrm>
        </p:spPr>
        <p:txBody>
          <a:bodyPr/>
          <a:lstStyle/>
          <a:p>
            <a:pPr algn="just">
              <a:buFontTx/>
              <a:buNone/>
            </a:pPr>
            <a:r>
              <a:rPr lang="zh-CN" altLang="en-US" sz="4000" b="0">
                <a:solidFill>
                  <a:srgbClr val="FFFFFF"/>
                </a:solidFill>
              </a:rPr>
              <a:t>二、结构图：</a:t>
            </a:r>
            <a:r>
              <a:rPr lang="zh-CN" altLang="en-US" sz="4000" b="0">
                <a:solidFill>
                  <a:srgbClr val="FFFF00"/>
                </a:solidFill>
              </a:rPr>
              <a:t>（ＳＣ）</a:t>
            </a:r>
            <a:endParaRPr lang="zh-CN" altLang="en-US" sz="4000" b="0">
              <a:solidFill>
                <a:srgbClr val="FFFF00"/>
              </a:solidFill>
            </a:endParaRPr>
          </a:p>
          <a:p>
            <a:pPr>
              <a:buFontTx/>
              <a:buNone/>
            </a:pPr>
            <a:endParaRPr lang="zh-CN" altLang="en-US" b="0">
              <a:solidFill>
                <a:srgbClr val="FFFF00"/>
              </a:solidFill>
            </a:endParaRPr>
          </a:p>
          <a:p>
            <a:pPr>
              <a:buFontTx/>
              <a:buNone/>
            </a:pPr>
            <a:r>
              <a:rPr lang="zh-CN" altLang="en-US" b="0">
                <a:solidFill>
                  <a:srgbClr val="FFFF00"/>
                </a:solidFill>
              </a:rPr>
              <a:t>１</a:t>
            </a:r>
            <a:r>
              <a:rPr lang="en-US" altLang="zh-CN" b="0">
                <a:solidFill>
                  <a:srgbClr val="FFFF00"/>
                </a:solidFill>
              </a:rPr>
              <a:t>.</a:t>
            </a:r>
            <a:r>
              <a:rPr lang="zh-CN" altLang="en-US" b="0">
                <a:solidFill>
                  <a:srgbClr val="FFFF00"/>
                </a:solidFill>
              </a:rPr>
              <a:t>传入模块</a:t>
            </a:r>
            <a:r>
              <a:rPr lang="zh-CN" altLang="en-US" b="0">
                <a:solidFill>
                  <a:schemeClr val="tx2"/>
                </a:solidFill>
              </a:rPr>
              <a:t>：</a:t>
            </a:r>
            <a:r>
              <a:rPr lang="zh-CN" altLang="en-US" b="0">
                <a:solidFill>
                  <a:srgbClr val="FFFFFF"/>
                </a:solidFill>
              </a:rPr>
              <a:t>从</a:t>
            </a:r>
            <a:r>
              <a:rPr lang="zh-CN" altLang="en-US" b="0">
                <a:solidFill>
                  <a:srgbClr val="FFFF00"/>
                </a:solidFill>
              </a:rPr>
              <a:t>下层模块</a:t>
            </a:r>
            <a:r>
              <a:rPr lang="zh-CN" altLang="en-US" b="0">
                <a:solidFill>
                  <a:srgbClr val="FFFFFF"/>
                </a:solidFill>
              </a:rPr>
              <a:t>取得数据，经过某些处理，再将其结果传递给</a:t>
            </a:r>
            <a:r>
              <a:rPr lang="zh-CN" altLang="en-US" b="0">
                <a:solidFill>
                  <a:srgbClr val="FFFF00"/>
                </a:solidFill>
              </a:rPr>
              <a:t>上级模块</a:t>
            </a:r>
            <a:r>
              <a:rPr lang="zh-CN" altLang="en-US" b="0">
                <a:solidFill>
                  <a:srgbClr val="FFFFFF"/>
                </a:solidFill>
              </a:rPr>
              <a:t>。</a:t>
            </a:r>
            <a:endParaRPr lang="zh-CN" altLang="en-US" b="0">
              <a:solidFill>
                <a:srgbClr val="FFFFFF"/>
              </a:solidFill>
            </a:endParaRPr>
          </a:p>
          <a:p>
            <a:pPr>
              <a:buFontTx/>
              <a:buNone/>
            </a:pPr>
            <a:r>
              <a:rPr lang="zh-CN" altLang="en-US" b="0">
                <a:solidFill>
                  <a:srgbClr val="FFFF00"/>
                </a:solidFill>
              </a:rPr>
              <a:t>２</a:t>
            </a:r>
            <a:r>
              <a:rPr lang="en-US" altLang="zh-CN" b="0">
                <a:solidFill>
                  <a:srgbClr val="FFFF00"/>
                </a:solidFill>
              </a:rPr>
              <a:t>.</a:t>
            </a:r>
            <a:r>
              <a:rPr lang="zh-CN" altLang="en-US" b="0">
                <a:solidFill>
                  <a:srgbClr val="FFFF00"/>
                </a:solidFill>
              </a:rPr>
              <a:t>传出模块</a:t>
            </a:r>
            <a:r>
              <a:rPr lang="zh-CN" altLang="en-US" b="0"/>
              <a:t>：</a:t>
            </a:r>
            <a:r>
              <a:rPr lang="zh-CN" altLang="en-US" b="0">
                <a:solidFill>
                  <a:srgbClr val="FFFFFF"/>
                </a:solidFill>
              </a:rPr>
              <a:t>从</a:t>
            </a:r>
            <a:r>
              <a:rPr lang="zh-CN" altLang="en-US" b="0">
                <a:solidFill>
                  <a:srgbClr val="FFFF00"/>
                </a:solidFill>
              </a:rPr>
              <a:t>上级模块</a:t>
            </a:r>
            <a:r>
              <a:rPr lang="zh-CN" altLang="en-US" b="0">
                <a:solidFill>
                  <a:srgbClr val="FFFFFF"/>
                </a:solidFill>
              </a:rPr>
              <a:t>获得数据，进行某些处理，再将其结果传送给</a:t>
            </a:r>
            <a:r>
              <a:rPr lang="zh-CN" altLang="en-US" b="0">
                <a:solidFill>
                  <a:srgbClr val="FFFF00"/>
                </a:solidFill>
              </a:rPr>
              <a:t>下级模块</a:t>
            </a:r>
            <a:r>
              <a:rPr lang="zh-CN" altLang="en-US" b="0">
                <a:solidFill>
                  <a:srgbClr val="FFFFFF"/>
                </a:solidFill>
              </a:rPr>
              <a:t>。</a:t>
            </a:r>
            <a:endParaRPr lang="zh-CN" altLang="en-US" b="0">
              <a:solidFill>
                <a:srgbClr val="FFFFFF"/>
              </a:solidFill>
            </a:endParaRPr>
          </a:p>
          <a:p>
            <a:pPr>
              <a:buFontTx/>
              <a:buNone/>
            </a:pPr>
            <a:r>
              <a:rPr lang="zh-CN" altLang="en-US" b="0">
                <a:solidFill>
                  <a:srgbClr val="FFFF00"/>
                </a:solidFill>
              </a:rPr>
              <a:t>３</a:t>
            </a:r>
            <a:r>
              <a:rPr lang="en-US" altLang="zh-CN" b="0">
                <a:solidFill>
                  <a:srgbClr val="FFFF00"/>
                </a:solidFill>
              </a:rPr>
              <a:t>.</a:t>
            </a:r>
            <a:r>
              <a:rPr lang="zh-CN" altLang="en-US" b="0">
                <a:solidFill>
                  <a:srgbClr val="FFFF00"/>
                </a:solidFill>
              </a:rPr>
              <a:t>变换模块</a:t>
            </a:r>
            <a:r>
              <a:rPr lang="zh-CN" altLang="en-US" b="0"/>
              <a:t>：</a:t>
            </a:r>
            <a:r>
              <a:rPr lang="zh-CN" altLang="en-US" b="0">
                <a:solidFill>
                  <a:srgbClr val="FFFFFF"/>
                </a:solidFill>
              </a:rPr>
              <a:t>从</a:t>
            </a:r>
            <a:r>
              <a:rPr lang="zh-CN" altLang="en-US" b="0">
                <a:solidFill>
                  <a:srgbClr val="FFFF00"/>
                </a:solidFill>
              </a:rPr>
              <a:t>上级模块</a:t>
            </a:r>
            <a:r>
              <a:rPr lang="zh-CN" altLang="en-US" b="0">
                <a:solidFill>
                  <a:srgbClr val="FFFFFF"/>
                </a:solidFill>
              </a:rPr>
              <a:t>获得数据，进行特定处理，转换成其它形式，再将其结果传送给</a:t>
            </a:r>
            <a:r>
              <a:rPr lang="zh-CN" altLang="en-US" b="0">
                <a:solidFill>
                  <a:srgbClr val="FFFF00"/>
                </a:solidFill>
              </a:rPr>
              <a:t>上级模块</a:t>
            </a:r>
            <a:r>
              <a:rPr lang="zh-CN" altLang="en-US" b="0">
                <a:solidFill>
                  <a:srgbClr val="FFFFFF"/>
                </a:solidFill>
              </a:rPr>
              <a:t>。</a:t>
            </a:r>
            <a:endParaRPr lang="zh-CN" altLang="en-US" b="0">
              <a:solidFill>
                <a:srgbClr val="FFFFFF"/>
              </a:solidFill>
            </a:endParaRPr>
          </a:p>
        </p:txBody>
      </p:sp>
      <p:sp>
        <p:nvSpPr>
          <p:cNvPr id="709635" name="Line 3"/>
          <p:cNvSpPr>
            <a:spLocks noChangeShapeType="1"/>
          </p:cNvSpPr>
          <p:nvPr/>
        </p:nvSpPr>
        <p:spPr bwMode="auto">
          <a:xfrm flipV="1">
            <a:off x="7620000" y="1928813"/>
            <a:ext cx="76200" cy="381000"/>
          </a:xfrm>
          <a:prstGeom prst="line">
            <a:avLst/>
          </a:prstGeom>
          <a:noFill/>
          <a:ln w="38100">
            <a:solidFill>
              <a:srgbClr val="FFFFFF"/>
            </a:solidFill>
            <a:round/>
            <a:tailEnd type="stealth" w="med" len="lg"/>
          </a:ln>
          <a:effectLst/>
        </p:spPr>
        <p:txBody>
          <a:bodyPr wrap="none"/>
          <a:lstStyle/>
          <a:p>
            <a:endParaRPr lang="zh-CN" altLang="en-US"/>
          </a:p>
        </p:txBody>
      </p:sp>
      <p:sp>
        <p:nvSpPr>
          <p:cNvPr id="709636" name="Text Box 4"/>
          <p:cNvSpPr txBox="1">
            <a:spLocks noChangeArrowheads="1"/>
          </p:cNvSpPr>
          <p:nvPr/>
        </p:nvSpPr>
        <p:spPr bwMode="auto">
          <a:xfrm>
            <a:off x="7707313" y="1852613"/>
            <a:ext cx="381000" cy="457200"/>
          </a:xfrm>
          <a:prstGeom prst="rect">
            <a:avLst/>
          </a:prstGeom>
          <a:noFill/>
          <a:ln w="9525">
            <a:noFill/>
            <a:miter lim="800000"/>
          </a:ln>
          <a:effectLst/>
        </p:spPr>
        <p:txBody>
          <a:bodyPr>
            <a:spAutoFit/>
          </a:bodyPr>
          <a:lstStyle/>
          <a:p>
            <a:pPr>
              <a:spcBef>
                <a:spcPct val="50000"/>
              </a:spcBef>
            </a:pPr>
            <a:r>
              <a:rPr kumimoji="1" lang="en-US" altLang="zh-CN" sz="2400" b="1">
                <a:solidFill>
                  <a:srgbClr val="FFFFFF"/>
                </a:solidFill>
                <a:latin typeface="Times New Roman" panose="02020603050405020304" pitchFamily="18" charset="0"/>
              </a:rPr>
              <a:t>x</a:t>
            </a:r>
            <a:endParaRPr kumimoji="1" lang="en-US" altLang="zh-CN" sz="2400" b="1">
              <a:solidFill>
                <a:srgbClr val="FFFFFF"/>
              </a:solidFill>
              <a:latin typeface="Times New Roman" panose="02020603050405020304" pitchFamily="18" charset="0"/>
            </a:endParaRPr>
          </a:p>
        </p:txBody>
      </p:sp>
      <p:sp>
        <p:nvSpPr>
          <p:cNvPr id="709637" name="Text Box 5"/>
          <p:cNvSpPr txBox="1">
            <a:spLocks noChangeArrowheads="1"/>
          </p:cNvSpPr>
          <p:nvPr/>
        </p:nvSpPr>
        <p:spPr bwMode="auto">
          <a:xfrm>
            <a:off x="7010400" y="3505200"/>
            <a:ext cx="1524000" cy="346075"/>
          </a:xfrm>
          <a:prstGeom prst="rect">
            <a:avLst/>
          </a:prstGeom>
          <a:noFill/>
          <a:ln w="9525">
            <a:solidFill>
              <a:srgbClr val="FFFFFF"/>
            </a:solidFill>
            <a:miter lim="800000"/>
          </a:ln>
          <a:effectLst/>
        </p:spPr>
        <p:txBody>
          <a:bodyPr>
            <a:spAutoFit/>
          </a:bodyPr>
          <a:lstStyle/>
          <a:p>
            <a:pPr>
              <a:spcBef>
                <a:spcPct val="50000"/>
              </a:spcBef>
            </a:pPr>
            <a:r>
              <a:rPr kumimoji="1" lang="en-US" altLang="zh-CN" sz="1600">
                <a:latin typeface="Times New Roman" panose="02020603050405020304" pitchFamily="18" charset="0"/>
              </a:rPr>
              <a:t>                </a:t>
            </a:r>
            <a:endParaRPr kumimoji="1" lang="en-US" altLang="zh-CN" sz="1600">
              <a:latin typeface="Times New Roman" panose="02020603050405020304" pitchFamily="18" charset="0"/>
            </a:endParaRPr>
          </a:p>
        </p:txBody>
      </p:sp>
      <p:sp>
        <p:nvSpPr>
          <p:cNvPr id="709638" name="Line 6"/>
          <p:cNvSpPr>
            <a:spLocks noChangeShapeType="1"/>
          </p:cNvSpPr>
          <p:nvPr/>
        </p:nvSpPr>
        <p:spPr bwMode="auto">
          <a:xfrm flipH="1">
            <a:off x="7696200" y="3048000"/>
            <a:ext cx="228600" cy="457200"/>
          </a:xfrm>
          <a:prstGeom prst="line">
            <a:avLst/>
          </a:prstGeom>
          <a:noFill/>
          <a:ln w="38100">
            <a:solidFill>
              <a:srgbClr val="FFFF00"/>
            </a:solidFill>
            <a:round/>
            <a:tailEnd type="stealth" w="med" len="lg"/>
          </a:ln>
          <a:effectLst/>
        </p:spPr>
        <p:txBody>
          <a:bodyPr wrap="none"/>
          <a:lstStyle/>
          <a:p>
            <a:endParaRPr lang="zh-CN" altLang="en-US"/>
          </a:p>
        </p:txBody>
      </p:sp>
      <p:sp>
        <p:nvSpPr>
          <p:cNvPr id="709639" name="Line 7"/>
          <p:cNvSpPr>
            <a:spLocks noChangeShapeType="1"/>
          </p:cNvSpPr>
          <p:nvPr/>
        </p:nvSpPr>
        <p:spPr bwMode="auto">
          <a:xfrm flipH="1">
            <a:off x="7391400" y="3886200"/>
            <a:ext cx="228600" cy="457200"/>
          </a:xfrm>
          <a:prstGeom prst="line">
            <a:avLst/>
          </a:prstGeom>
          <a:noFill/>
          <a:ln w="38100">
            <a:solidFill>
              <a:srgbClr val="FFFF00"/>
            </a:solidFill>
            <a:round/>
            <a:tailEnd type="stealth" w="med" len="lg"/>
          </a:ln>
          <a:effectLst/>
        </p:spPr>
        <p:txBody>
          <a:bodyPr wrap="none"/>
          <a:lstStyle/>
          <a:p>
            <a:endParaRPr lang="zh-CN" altLang="en-US"/>
          </a:p>
        </p:txBody>
      </p:sp>
      <p:sp>
        <p:nvSpPr>
          <p:cNvPr id="709640" name="Line 8"/>
          <p:cNvSpPr>
            <a:spLocks noChangeShapeType="1"/>
          </p:cNvSpPr>
          <p:nvPr/>
        </p:nvSpPr>
        <p:spPr bwMode="auto">
          <a:xfrm rot="10943156" flipV="1">
            <a:off x="7696200" y="3962400"/>
            <a:ext cx="76200" cy="381000"/>
          </a:xfrm>
          <a:prstGeom prst="line">
            <a:avLst/>
          </a:prstGeom>
          <a:noFill/>
          <a:ln w="38100">
            <a:solidFill>
              <a:srgbClr val="FFFFFF"/>
            </a:solidFill>
            <a:round/>
            <a:tailEnd type="stealth" w="med" len="lg"/>
          </a:ln>
          <a:effectLst/>
        </p:spPr>
        <p:txBody>
          <a:bodyPr wrap="none"/>
          <a:lstStyle/>
          <a:p>
            <a:endParaRPr lang="zh-CN" altLang="en-US"/>
          </a:p>
        </p:txBody>
      </p:sp>
      <p:sp>
        <p:nvSpPr>
          <p:cNvPr id="709641" name="Line 9"/>
          <p:cNvSpPr>
            <a:spLocks noChangeShapeType="1"/>
          </p:cNvSpPr>
          <p:nvPr/>
        </p:nvSpPr>
        <p:spPr bwMode="auto">
          <a:xfrm rot="10888411" flipV="1">
            <a:off x="8001000" y="3048000"/>
            <a:ext cx="76200" cy="381000"/>
          </a:xfrm>
          <a:prstGeom prst="line">
            <a:avLst/>
          </a:prstGeom>
          <a:noFill/>
          <a:ln w="38100">
            <a:solidFill>
              <a:srgbClr val="FFFFFF"/>
            </a:solidFill>
            <a:round/>
            <a:tailEnd type="stealth" w="med" len="lg"/>
          </a:ln>
          <a:effectLst/>
        </p:spPr>
        <p:txBody>
          <a:bodyPr wrap="none"/>
          <a:lstStyle/>
          <a:p>
            <a:endParaRPr lang="zh-CN" altLang="en-US"/>
          </a:p>
        </p:txBody>
      </p:sp>
      <p:sp>
        <p:nvSpPr>
          <p:cNvPr id="709642" name="Text Box 10"/>
          <p:cNvSpPr txBox="1">
            <a:spLocks noChangeArrowheads="1"/>
          </p:cNvSpPr>
          <p:nvPr/>
        </p:nvSpPr>
        <p:spPr bwMode="auto">
          <a:xfrm>
            <a:off x="7924800" y="3886200"/>
            <a:ext cx="381000" cy="457200"/>
          </a:xfrm>
          <a:prstGeom prst="rect">
            <a:avLst/>
          </a:prstGeom>
          <a:noFill/>
          <a:ln w="9525">
            <a:noFill/>
            <a:miter lim="800000"/>
          </a:ln>
          <a:effectLst/>
        </p:spPr>
        <p:txBody>
          <a:bodyPr>
            <a:spAutoFit/>
          </a:bodyPr>
          <a:lstStyle/>
          <a:p>
            <a:pPr>
              <a:spcBef>
                <a:spcPct val="50000"/>
              </a:spcBef>
            </a:pPr>
            <a:r>
              <a:rPr kumimoji="1" lang="en-US" altLang="zh-CN" sz="2400">
                <a:latin typeface="Times New Roman" panose="02020603050405020304" pitchFamily="18" charset="0"/>
              </a:rPr>
              <a:t>y</a:t>
            </a:r>
            <a:endParaRPr kumimoji="1" lang="en-US" altLang="zh-CN" sz="2400">
              <a:latin typeface="Times New Roman" panose="02020603050405020304" pitchFamily="18" charset="0"/>
            </a:endParaRPr>
          </a:p>
        </p:txBody>
      </p:sp>
      <p:sp>
        <p:nvSpPr>
          <p:cNvPr id="709643" name="Text Box 11"/>
          <p:cNvSpPr txBox="1">
            <a:spLocks noChangeArrowheads="1"/>
          </p:cNvSpPr>
          <p:nvPr/>
        </p:nvSpPr>
        <p:spPr bwMode="auto">
          <a:xfrm>
            <a:off x="8229600" y="2971800"/>
            <a:ext cx="381000" cy="457200"/>
          </a:xfrm>
          <a:prstGeom prst="rect">
            <a:avLst/>
          </a:prstGeom>
          <a:noFill/>
          <a:ln w="9525">
            <a:noFill/>
            <a:miter lim="800000"/>
          </a:ln>
          <a:effectLst/>
        </p:spPr>
        <p:txBody>
          <a:bodyPr>
            <a:spAutoFit/>
          </a:bodyPr>
          <a:lstStyle/>
          <a:p>
            <a:pPr>
              <a:spcBef>
                <a:spcPct val="50000"/>
              </a:spcBef>
            </a:pPr>
            <a:r>
              <a:rPr kumimoji="1" lang="en-US" altLang="zh-CN" sz="2400">
                <a:latin typeface="Times New Roman" panose="02020603050405020304" pitchFamily="18" charset="0"/>
              </a:rPr>
              <a:t>x</a:t>
            </a:r>
            <a:endParaRPr kumimoji="1" lang="en-US" altLang="zh-CN" sz="2400">
              <a:latin typeface="Times New Roman" panose="02020603050405020304" pitchFamily="18" charset="0"/>
            </a:endParaRPr>
          </a:p>
        </p:txBody>
      </p:sp>
      <p:sp>
        <p:nvSpPr>
          <p:cNvPr id="709644" name="Oval 12"/>
          <p:cNvSpPr>
            <a:spLocks noChangeArrowheads="1"/>
          </p:cNvSpPr>
          <p:nvPr/>
        </p:nvSpPr>
        <p:spPr bwMode="auto">
          <a:xfrm>
            <a:off x="8042275" y="2995613"/>
            <a:ext cx="76200" cy="76200"/>
          </a:xfrm>
          <a:prstGeom prst="ellipse">
            <a:avLst/>
          </a:prstGeom>
          <a:solidFill>
            <a:schemeClr val="accent1"/>
          </a:solidFill>
          <a:ln w="9525">
            <a:solidFill>
              <a:schemeClr val="tx1"/>
            </a:solidFill>
            <a:round/>
          </a:ln>
          <a:effectLst/>
        </p:spPr>
        <p:txBody>
          <a:bodyPr wrap="none" anchor="ctr"/>
          <a:lstStyle/>
          <a:p>
            <a:endParaRPr lang="zh-CN" altLang="en-US"/>
          </a:p>
        </p:txBody>
      </p:sp>
      <p:sp>
        <p:nvSpPr>
          <p:cNvPr id="709645" name="Oval 13"/>
          <p:cNvSpPr>
            <a:spLocks noChangeArrowheads="1"/>
          </p:cNvSpPr>
          <p:nvPr/>
        </p:nvSpPr>
        <p:spPr bwMode="auto">
          <a:xfrm>
            <a:off x="7737475" y="3910013"/>
            <a:ext cx="76200" cy="76200"/>
          </a:xfrm>
          <a:prstGeom prst="ellipse">
            <a:avLst/>
          </a:prstGeom>
          <a:solidFill>
            <a:schemeClr val="accent1"/>
          </a:solidFill>
          <a:ln w="9525">
            <a:solidFill>
              <a:schemeClr val="tx1"/>
            </a:solidFill>
            <a:round/>
          </a:ln>
          <a:effectLst/>
        </p:spPr>
        <p:txBody>
          <a:bodyPr wrap="none" anchor="ctr"/>
          <a:lstStyle/>
          <a:p>
            <a:endParaRPr lang="zh-CN" altLang="en-US"/>
          </a:p>
        </p:txBody>
      </p:sp>
      <p:sp>
        <p:nvSpPr>
          <p:cNvPr id="709646" name="Text Box 14"/>
          <p:cNvSpPr txBox="1">
            <a:spLocks noChangeArrowheads="1"/>
          </p:cNvSpPr>
          <p:nvPr/>
        </p:nvSpPr>
        <p:spPr bwMode="auto">
          <a:xfrm>
            <a:off x="7086600" y="5791200"/>
            <a:ext cx="1524000" cy="346075"/>
          </a:xfrm>
          <a:prstGeom prst="rect">
            <a:avLst/>
          </a:prstGeom>
          <a:noFill/>
          <a:ln w="9525">
            <a:solidFill>
              <a:srgbClr val="FFFFFF"/>
            </a:solidFill>
            <a:miter lim="800000"/>
          </a:ln>
          <a:effectLst/>
        </p:spPr>
        <p:txBody>
          <a:bodyPr>
            <a:spAutoFit/>
          </a:bodyPr>
          <a:lstStyle/>
          <a:p>
            <a:pPr>
              <a:spcBef>
                <a:spcPct val="50000"/>
              </a:spcBef>
            </a:pPr>
            <a:r>
              <a:rPr kumimoji="1" lang="en-US" altLang="zh-CN" sz="1600">
                <a:latin typeface="Times New Roman" panose="02020603050405020304" pitchFamily="18" charset="0"/>
              </a:rPr>
              <a:t>                </a:t>
            </a:r>
            <a:endParaRPr kumimoji="1" lang="en-US" altLang="zh-CN" sz="1600">
              <a:latin typeface="Times New Roman" panose="02020603050405020304" pitchFamily="18" charset="0"/>
            </a:endParaRPr>
          </a:p>
        </p:txBody>
      </p:sp>
      <p:sp>
        <p:nvSpPr>
          <p:cNvPr id="709647" name="Line 15"/>
          <p:cNvSpPr>
            <a:spLocks noChangeShapeType="1"/>
          </p:cNvSpPr>
          <p:nvPr/>
        </p:nvSpPr>
        <p:spPr bwMode="auto">
          <a:xfrm>
            <a:off x="7848600" y="5105400"/>
            <a:ext cx="0" cy="685800"/>
          </a:xfrm>
          <a:prstGeom prst="line">
            <a:avLst/>
          </a:prstGeom>
          <a:noFill/>
          <a:ln w="28575">
            <a:solidFill>
              <a:srgbClr val="FFFF00"/>
            </a:solidFill>
            <a:round/>
            <a:tailEnd type="triangle" w="lg" len="med"/>
          </a:ln>
          <a:effectLst/>
        </p:spPr>
        <p:txBody>
          <a:bodyPr wrap="none"/>
          <a:lstStyle/>
          <a:p>
            <a:endParaRPr lang="zh-CN" altLang="en-US"/>
          </a:p>
        </p:txBody>
      </p:sp>
      <p:sp>
        <p:nvSpPr>
          <p:cNvPr id="709648" name="Line 16"/>
          <p:cNvSpPr>
            <a:spLocks noChangeShapeType="1"/>
          </p:cNvSpPr>
          <p:nvPr/>
        </p:nvSpPr>
        <p:spPr bwMode="auto">
          <a:xfrm>
            <a:off x="7620000" y="5181600"/>
            <a:ext cx="0" cy="381000"/>
          </a:xfrm>
          <a:prstGeom prst="line">
            <a:avLst/>
          </a:prstGeom>
          <a:noFill/>
          <a:ln w="38100">
            <a:solidFill>
              <a:srgbClr val="FFFFFF"/>
            </a:solidFill>
            <a:round/>
            <a:tailEnd type="triangle" w="med" len="med"/>
          </a:ln>
          <a:effectLst/>
        </p:spPr>
        <p:txBody>
          <a:bodyPr wrap="none"/>
          <a:lstStyle/>
          <a:p>
            <a:endParaRPr lang="zh-CN" altLang="en-US"/>
          </a:p>
        </p:txBody>
      </p:sp>
      <p:sp>
        <p:nvSpPr>
          <p:cNvPr id="709649" name="Line 17"/>
          <p:cNvSpPr>
            <a:spLocks noChangeShapeType="1"/>
          </p:cNvSpPr>
          <p:nvPr/>
        </p:nvSpPr>
        <p:spPr bwMode="auto">
          <a:xfrm flipV="1">
            <a:off x="8077200" y="5181600"/>
            <a:ext cx="0" cy="457200"/>
          </a:xfrm>
          <a:prstGeom prst="line">
            <a:avLst/>
          </a:prstGeom>
          <a:noFill/>
          <a:ln w="38100">
            <a:solidFill>
              <a:srgbClr val="FFFFFF"/>
            </a:solidFill>
            <a:round/>
            <a:tailEnd type="triangle" w="med" len="med"/>
          </a:ln>
          <a:effectLst/>
        </p:spPr>
        <p:txBody>
          <a:bodyPr wrap="none"/>
          <a:lstStyle/>
          <a:p>
            <a:endParaRPr lang="zh-CN" altLang="en-US"/>
          </a:p>
        </p:txBody>
      </p:sp>
      <p:sp>
        <p:nvSpPr>
          <p:cNvPr id="709650" name="Text Box 18"/>
          <p:cNvSpPr txBox="1">
            <a:spLocks noChangeArrowheads="1"/>
          </p:cNvSpPr>
          <p:nvPr/>
        </p:nvSpPr>
        <p:spPr bwMode="auto">
          <a:xfrm>
            <a:off x="7162800" y="5105400"/>
            <a:ext cx="381000" cy="457200"/>
          </a:xfrm>
          <a:prstGeom prst="rect">
            <a:avLst/>
          </a:prstGeom>
          <a:noFill/>
          <a:ln w="9525">
            <a:noFill/>
            <a:miter lim="800000"/>
          </a:ln>
          <a:effectLst/>
        </p:spPr>
        <p:txBody>
          <a:bodyPr>
            <a:spAutoFit/>
          </a:bodyPr>
          <a:lstStyle/>
          <a:p>
            <a:pPr>
              <a:spcBef>
                <a:spcPct val="50000"/>
              </a:spcBef>
            </a:pPr>
            <a:r>
              <a:rPr kumimoji="1" lang="en-US" altLang="zh-CN" sz="2400" b="1">
                <a:latin typeface="Times New Roman" panose="02020603050405020304" pitchFamily="18" charset="0"/>
              </a:rPr>
              <a:t>x</a:t>
            </a:r>
            <a:endParaRPr kumimoji="1" lang="en-US" altLang="zh-CN" sz="2400" b="1">
              <a:latin typeface="Times New Roman" panose="02020603050405020304" pitchFamily="18" charset="0"/>
            </a:endParaRPr>
          </a:p>
        </p:txBody>
      </p:sp>
      <p:sp>
        <p:nvSpPr>
          <p:cNvPr id="709651" name="Text Box 19"/>
          <p:cNvSpPr txBox="1">
            <a:spLocks noChangeArrowheads="1"/>
          </p:cNvSpPr>
          <p:nvPr/>
        </p:nvSpPr>
        <p:spPr bwMode="auto">
          <a:xfrm>
            <a:off x="8153400" y="5105400"/>
            <a:ext cx="381000" cy="457200"/>
          </a:xfrm>
          <a:prstGeom prst="rect">
            <a:avLst/>
          </a:prstGeom>
          <a:noFill/>
          <a:ln w="9525">
            <a:noFill/>
            <a:miter lim="800000"/>
          </a:ln>
          <a:effectLst/>
        </p:spPr>
        <p:txBody>
          <a:bodyPr>
            <a:spAutoFit/>
          </a:bodyPr>
          <a:lstStyle/>
          <a:p>
            <a:pPr>
              <a:spcBef>
                <a:spcPct val="50000"/>
              </a:spcBef>
            </a:pPr>
            <a:r>
              <a:rPr kumimoji="1" lang="en-US" altLang="zh-CN" sz="2400" b="1">
                <a:latin typeface="Times New Roman" panose="02020603050405020304" pitchFamily="18" charset="0"/>
              </a:rPr>
              <a:t>y</a:t>
            </a:r>
            <a:endParaRPr kumimoji="1" lang="en-US" altLang="zh-CN" sz="2400" b="1">
              <a:latin typeface="Times New Roman" panose="02020603050405020304" pitchFamily="18" charset="0"/>
            </a:endParaRPr>
          </a:p>
        </p:txBody>
      </p:sp>
      <p:sp>
        <p:nvSpPr>
          <p:cNvPr id="709652" name="Oval 20"/>
          <p:cNvSpPr>
            <a:spLocks noChangeArrowheads="1"/>
          </p:cNvSpPr>
          <p:nvPr/>
        </p:nvSpPr>
        <p:spPr bwMode="auto">
          <a:xfrm>
            <a:off x="8042275" y="5562600"/>
            <a:ext cx="76200" cy="76200"/>
          </a:xfrm>
          <a:prstGeom prst="ellipse">
            <a:avLst/>
          </a:prstGeom>
          <a:solidFill>
            <a:schemeClr val="accent1"/>
          </a:solidFill>
          <a:ln w="9525">
            <a:solidFill>
              <a:schemeClr val="tx1"/>
            </a:solidFill>
            <a:round/>
          </a:ln>
          <a:effectLst/>
        </p:spPr>
        <p:txBody>
          <a:bodyPr wrap="none" anchor="ctr"/>
          <a:lstStyle/>
          <a:p>
            <a:endParaRPr lang="zh-CN" altLang="en-US"/>
          </a:p>
        </p:txBody>
      </p:sp>
      <p:sp>
        <p:nvSpPr>
          <p:cNvPr id="709653" name="Oval 21"/>
          <p:cNvSpPr>
            <a:spLocks noChangeArrowheads="1"/>
          </p:cNvSpPr>
          <p:nvPr/>
        </p:nvSpPr>
        <p:spPr bwMode="auto">
          <a:xfrm>
            <a:off x="7585075" y="5094288"/>
            <a:ext cx="76200" cy="76200"/>
          </a:xfrm>
          <a:prstGeom prst="ellipse">
            <a:avLst/>
          </a:prstGeom>
          <a:solidFill>
            <a:schemeClr val="accent1"/>
          </a:solidFill>
          <a:ln w="9525">
            <a:solidFill>
              <a:schemeClr val="tx1"/>
            </a:solidFill>
            <a:round/>
          </a:ln>
          <a:effectLst/>
        </p:spPr>
        <p:txBody>
          <a:bodyPr wrap="none" anchor="ctr"/>
          <a:lstStyle/>
          <a:p>
            <a:endParaRPr lang="zh-CN" altLang="en-US"/>
          </a:p>
        </p:txBody>
      </p:sp>
      <p:sp>
        <p:nvSpPr>
          <p:cNvPr id="709654" name="Text Box 22"/>
          <p:cNvSpPr txBox="1">
            <a:spLocks noChangeArrowheads="1"/>
          </p:cNvSpPr>
          <p:nvPr/>
        </p:nvSpPr>
        <p:spPr bwMode="auto">
          <a:xfrm>
            <a:off x="6934200" y="1471613"/>
            <a:ext cx="1676400" cy="346075"/>
          </a:xfrm>
          <a:prstGeom prst="rect">
            <a:avLst/>
          </a:prstGeom>
          <a:noFill/>
          <a:ln w="9525">
            <a:solidFill>
              <a:srgbClr val="FFFFFF"/>
            </a:solidFill>
            <a:miter lim="800000"/>
          </a:ln>
          <a:effectLst/>
        </p:spPr>
        <p:txBody>
          <a:bodyPr>
            <a:spAutoFit/>
          </a:bodyPr>
          <a:lstStyle/>
          <a:p>
            <a:pPr>
              <a:spcBef>
                <a:spcPct val="50000"/>
              </a:spcBef>
            </a:pPr>
            <a:r>
              <a:rPr kumimoji="1" lang="en-US" altLang="zh-CN" sz="1600">
                <a:latin typeface="Times New Roman" panose="02020603050405020304" pitchFamily="18" charset="0"/>
              </a:rPr>
              <a:t>                </a:t>
            </a:r>
            <a:endParaRPr kumimoji="1" lang="en-US" altLang="zh-CN" sz="1600">
              <a:latin typeface="Times New Roman" panose="02020603050405020304" pitchFamily="18" charset="0"/>
            </a:endParaRPr>
          </a:p>
        </p:txBody>
      </p:sp>
      <p:sp>
        <p:nvSpPr>
          <p:cNvPr id="709655" name="Line 23"/>
          <p:cNvSpPr>
            <a:spLocks noChangeShapeType="1"/>
          </p:cNvSpPr>
          <p:nvPr/>
        </p:nvSpPr>
        <p:spPr bwMode="auto">
          <a:xfrm flipH="1">
            <a:off x="7620000" y="1014413"/>
            <a:ext cx="228600" cy="457200"/>
          </a:xfrm>
          <a:prstGeom prst="line">
            <a:avLst/>
          </a:prstGeom>
          <a:noFill/>
          <a:ln w="38100">
            <a:solidFill>
              <a:srgbClr val="FFFF00"/>
            </a:solidFill>
            <a:round/>
            <a:tailEnd type="stealth" w="med" len="lg"/>
          </a:ln>
          <a:effectLst/>
        </p:spPr>
        <p:txBody>
          <a:bodyPr wrap="none"/>
          <a:lstStyle/>
          <a:p>
            <a:endParaRPr lang="zh-CN" altLang="en-US"/>
          </a:p>
        </p:txBody>
      </p:sp>
      <p:sp>
        <p:nvSpPr>
          <p:cNvPr id="709656" name="Line 24"/>
          <p:cNvSpPr>
            <a:spLocks noChangeShapeType="1"/>
          </p:cNvSpPr>
          <p:nvPr/>
        </p:nvSpPr>
        <p:spPr bwMode="auto">
          <a:xfrm flipH="1">
            <a:off x="7315200" y="1852613"/>
            <a:ext cx="228600" cy="457200"/>
          </a:xfrm>
          <a:prstGeom prst="line">
            <a:avLst/>
          </a:prstGeom>
          <a:noFill/>
          <a:ln w="38100">
            <a:solidFill>
              <a:srgbClr val="FFFF00"/>
            </a:solidFill>
            <a:round/>
            <a:tailEnd type="stealth" w="med" len="lg"/>
          </a:ln>
          <a:effectLst/>
        </p:spPr>
        <p:txBody>
          <a:bodyPr wrap="none"/>
          <a:lstStyle/>
          <a:p>
            <a:endParaRPr lang="zh-CN" altLang="en-US"/>
          </a:p>
        </p:txBody>
      </p:sp>
      <p:sp>
        <p:nvSpPr>
          <p:cNvPr id="709657" name="Line 25"/>
          <p:cNvSpPr>
            <a:spLocks noChangeShapeType="1"/>
          </p:cNvSpPr>
          <p:nvPr/>
        </p:nvSpPr>
        <p:spPr bwMode="auto">
          <a:xfrm flipV="1">
            <a:off x="7907338" y="1014413"/>
            <a:ext cx="76200" cy="381000"/>
          </a:xfrm>
          <a:prstGeom prst="line">
            <a:avLst/>
          </a:prstGeom>
          <a:noFill/>
          <a:ln w="38100">
            <a:solidFill>
              <a:srgbClr val="FFFFFF"/>
            </a:solidFill>
            <a:round/>
            <a:tailEnd type="stealth" w="med" len="lg"/>
          </a:ln>
          <a:effectLst/>
        </p:spPr>
        <p:txBody>
          <a:bodyPr wrap="none"/>
          <a:lstStyle/>
          <a:p>
            <a:endParaRPr lang="zh-CN" altLang="en-US"/>
          </a:p>
        </p:txBody>
      </p:sp>
      <p:sp>
        <p:nvSpPr>
          <p:cNvPr id="709658" name="Text Box 26"/>
          <p:cNvSpPr txBox="1">
            <a:spLocks noChangeArrowheads="1"/>
          </p:cNvSpPr>
          <p:nvPr/>
        </p:nvSpPr>
        <p:spPr bwMode="auto">
          <a:xfrm>
            <a:off x="7994650" y="938213"/>
            <a:ext cx="381000" cy="457200"/>
          </a:xfrm>
          <a:prstGeom prst="rect">
            <a:avLst/>
          </a:prstGeom>
          <a:noFill/>
          <a:ln w="9525">
            <a:noFill/>
            <a:miter lim="800000"/>
          </a:ln>
          <a:effectLst/>
        </p:spPr>
        <p:txBody>
          <a:bodyPr>
            <a:spAutoFit/>
          </a:bodyPr>
          <a:lstStyle/>
          <a:p>
            <a:pPr>
              <a:spcBef>
                <a:spcPct val="50000"/>
              </a:spcBef>
            </a:pPr>
            <a:r>
              <a:rPr kumimoji="1" lang="en-US" altLang="zh-CN" sz="2400" b="1">
                <a:solidFill>
                  <a:srgbClr val="FFFFFF"/>
                </a:solidFill>
                <a:latin typeface="Times New Roman" panose="02020603050405020304" pitchFamily="18" charset="0"/>
              </a:rPr>
              <a:t>y</a:t>
            </a:r>
            <a:endParaRPr kumimoji="1" lang="en-US" altLang="zh-CN" sz="2400" b="1">
              <a:solidFill>
                <a:srgbClr val="FFFFFF"/>
              </a:solidFill>
              <a:latin typeface="Times New Roman" panose="02020603050405020304" pitchFamily="18" charset="0"/>
            </a:endParaRPr>
          </a:p>
        </p:txBody>
      </p:sp>
      <p:sp>
        <p:nvSpPr>
          <p:cNvPr id="709659" name="Oval 27"/>
          <p:cNvSpPr>
            <a:spLocks noChangeArrowheads="1"/>
          </p:cNvSpPr>
          <p:nvPr/>
        </p:nvSpPr>
        <p:spPr bwMode="auto">
          <a:xfrm>
            <a:off x="7866063" y="1377950"/>
            <a:ext cx="76200" cy="76200"/>
          </a:xfrm>
          <a:prstGeom prst="ellipse">
            <a:avLst/>
          </a:prstGeom>
          <a:solidFill>
            <a:schemeClr val="accent1"/>
          </a:solidFill>
          <a:ln w="9525">
            <a:solidFill>
              <a:schemeClr val="tx1"/>
            </a:solidFill>
            <a:round/>
          </a:ln>
          <a:effectLst/>
        </p:spPr>
        <p:txBody>
          <a:bodyPr wrap="none" anchor="ctr"/>
          <a:lstStyle/>
          <a:p>
            <a:endParaRPr lang="zh-CN" altLang="en-US"/>
          </a:p>
        </p:txBody>
      </p:sp>
      <p:sp>
        <p:nvSpPr>
          <p:cNvPr id="709660" name="Oval 28"/>
          <p:cNvSpPr>
            <a:spLocks noChangeArrowheads="1"/>
          </p:cNvSpPr>
          <p:nvPr/>
        </p:nvSpPr>
        <p:spPr bwMode="auto">
          <a:xfrm>
            <a:off x="7585075" y="2286000"/>
            <a:ext cx="76200" cy="76200"/>
          </a:xfrm>
          <a:prstGeom prst="ellipse">
            <a:avLst/>
          </a:prstGeom>
          <a:solidFill>
            <a:schemeClr val="accent1"/>
          </a:solidFill>
          <a:ln w="9525">
            <a:solidFill>
              <a:schemeClr val="tx1"/>
            </a:solidFill>
            <a:round/>
          </a:ln>
          <a:effectLst/>
        </p:spPr>
        <p:txBody>
          <a:bodyPr wrap="none" anchor="ctr"/>
          <a:lstStyle/>
          <a:p>
            <a:endParaRPr lang="zh-CN" altLang="en-US"/>
          </a:p>
        </p:txBody>
      </p:sp>
      <p:sp>
        <p:nvSpPr>
          <p:cNvPr id="709661" name="Rectangle 29"/>
          <p:cNvSpPr>
            <a:spLocks noChangeArrowheads="1"/>
          </p:cNvSpPr>
          <p:nvPr/>
        </p:nvSpPr>
        <p:spPr bwMode="auto">
          <a:xfrm>
            <a:off x="5867400" y="304800"/>
            <a:ext cx="2513013" cy="519113"/>
          </a:xfrm>
          <a:prstGeom prst="rect">
            <a:avLst/>
          </a:prstGeom>
          <a:solidFill>
            <a:srgbClr val="0000FF"/>
          </a:solidFill>
          <a:ln w="9525" algn="ctr">
            <a:noFill/>
            <a:miter lim="800000"/>
          </a:ln>
          <a:effectLst/>
        </p:spPr>
        <p:txBody>
          <a:bodyPr wrap="none">
            <a:spAutoFit/>
          </a:bodyPr>
          <a:lstStyle/>
          <a:p>
            <a:pPr>
              <a:spcBef>
                <a:spcPct val="30000"/>
              </a:spcBef>
            </a:pPr>
            <a:r>
              <a:rPr lang="en-US" altLang="zh-CN" sz="2800" b="1">
                <a:latin typeface="黑体" panose="02010609060101010101" charset="-122"/>
                <a:ea typeface="黑体" panose="02010609060101010101" charset="-122"/>
              </a:rPr>
              <a:t>E.Yourdon</a:t>
            </a:r>
            <a:r>
              <a:rPr lang="zh-CN" altLang="en-US" sz="2800" b="1">
                <a:latin typeface="黑体" panose="02010609060101010101" charset="-122"/>
                <a:ea typeface="黑体" panose="02010609060101010101" charset="-122"/>
              </a:rPr>
              <a:t>提出</a:t>
            </a:r>
            <a:endParaRPr lang="zh-CN" altLang="en-US" sz="2800" b="1">
              <a:latin typeface="黑体" panose="02010609060101010101" charset="-122"/>
              <a:ea typeface="黑体" panose="02010609060101010101" charset="-122"/>
            </a:endParaRP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09634">
                                            <p:txEl>
                                              <p:pRg st="0" end="0"/>
                                            </p:txEl>
                                          </p:spTgt>
                                        </p:tgtEl>
                                        <p:attrNameLst>
                                          <p:attrName>style.visibility</p:attrName>
                                        </p:attrNameLst>
                                      </p:cBhvr>
                                      <p:to>
                                        <p:strVal val="visible"/>
                                      </p:to>
                                    </p:set>
                                    <p:anim calcmode="lin" valueType="num">
                                      <p:cBhvr additive="base">
                                        <p:cTn id="7" dur="1000" fill="hold"/>
                                        <p:tgtEl>
                                          <p:spTgt spid="709634">
                                            <p:txEl>
                                              <p:pRg st="0" end="0"/>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709634">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09634">
                                            <p:txEl>
                                              <p:pRg st="2" end="2"/>
                                            </p:txEl>
                                          </p:spTgt>
                                        </p:tgtEl>
                                        <p:attrNameLst>
                                          <p:attrName>style.visibility</p:attrName>
                                        </p:attrNameLst>
                                      </p:cBhvr>
                                      <p:to>
                                        <p:strVal val="visible"/>
                                      </p:to>
                                    </p:set>
                                    <p:anim calcmode="lin" valueType="num">
                                      <p:cBhvr additive="base">
                                        <p:cTn id="13" dur="1000" fill="hold"/>
                                        <p:tgtEl>
                                          <p:spTgt spid="709634">
                                            <p:txEl>
                                              <p:pRg st="2" end="2"/>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709634">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09657"/>
                                        </p:tgtEl>
                                        <p:attrNameLst>
                                          <p:attrName>style.visibility</p:attrName>
                                        </p:attrNameLst>
                                      </p:cBhvr>
                                      <p:to>
                                        <p:strVal val="visible"/>
                                      </p:to>
                                    </p:set>
                                    <p:anim calcmode="lin" valueType="num">
                                      <p:cBhvr additive="base">
                                        <p:cTn id="19" dur="1000" fill="hold"/>
                                        <p:tgtEl>
                                          <p:spTgt spid="709657"/>
                                        </p:tgtEl>
                                        <p:attrNameLst>
                                          <p:attrName>ppt_x</p:attrName>
                                        </p:attrNameLst>
                                      </p:cBhvr>
                                      <p:tavLst>
                                        <p:tav tm="0">
                                          <p:val>
                                            <p:strVal val="#ppt_x"/>
                                          </p:val>
                                        </p:tav>
                                        <p:tav tm="100000">
                                          <p:val>
                                            <p:strVal val="#ppt_x"/>
                                          </p:val>
                                        </p:tav>
                                      </p:tavLst>
                                    </p:anim>
                                    <p:anim calcmode="lin" valueType="num">
                                      <p:cBhvr additive="base">
                                        <p:cTn id="20" dur="1000" fill="hold"/>
                                        <p:tgtEl>
                                          <p:spTgt spid="70965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09635"/>
                                        </p:tgtEl>
                                        <p:attrNameLst>
                                          <p:attrName>style.visibility</p:attrName>
                                        </p:attrNameLst>
                                      </p:cBhvr>
                                      <p:to>
                                        <p:strVal val="visible"/>
                                      </p:to>
                                    </p:set>
                                    <p:anim calcmode="lin" valueType="num">
                                      <p:cBhvr additive="base">
                                        <p:cTn id="25" dur="1000" fill="hold"/>
                                        <p:tgtEl>
                                          <p:spTgt spid="709635"/>
                                        </p:tgtEl>
                                        <p:attrNameLst>
                                          <p:attrName>ppt_x</p:attrName>
                                        </p:attrNameLst>
                                      </p:cBhvr>
                                      <p:tavLst>
                                        <p:tav tm="0">
                                          <p:val>
                                            <p:strVal val="#ppt_x"/>
                                          </p:val>
                                        </p:tav>
                                        <p:tav tm="100000">
                                          <p:val>
                                            <p:strVal val="#ppt_x"/>
                                          </p:val>
                                        </p:tav>
                                      </p:tavLst>
                                    </p:anim>
                                    <p:anim calcmode="lin" valueType="num">
                                      <p:cBhvr additive="base">
                                        <p:cTn id="26" dur="1000" fill="hold"/>
                                        <p:tgtEl>
                                          <p:spTgt spid="709635"/>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709634">
                                            <p:txEl>
                                              <p:pRg st="3" end="3"/>
                                            </p:txEl>
                                          </p:spTgt>
                                        </p:tgtEl>
                                        <p:attrNameLst>
                                          <p:attrName>style.visibility</p:attrName>
                                        </p:attrNameLst>
                                      </p:cBhvr>
                                      <p:to>
                                        <p:strVal val="visible"/>
                                      </p:to>
                                    </p:set>
                                    <p:anim calcmode="lin" valueType="num">
                                      <p:cBhvr additive="base">
                                        <p:cTn id="31" dur="1000" fill="hold"/>
                                        <p:tgtEl>
                                          <p:spTgt spid="709634">
                                            <p:txEl>
                                              <p:pRg st="3" end="3"/>
                                            </p:txEl>
                                          </p:spTgt>
                                        </p:tgtEl>
                                        <p:attrNameLst>
                                          <p:attrName>ppt_x</p:attrName>
                                        </p:attrNameLst>
                                      </p:cBhvr>
                                      <p:tavLst>
                                        <p:tav tm="0">
                                          <p:val>
                                            <p:strVal val="0-#ppt_w/2"/>
                                          </p:val>
                                        </p:tav>
                                        <p:tav tm="100000">
                                          <p:val>
                                            <p:strVal val="#ppt_x"/>
                                          </p:val>
                                        </p:tav>
                                      </p:tavLst>
                                    </p:anim>
                                    <p:anim calcmode="lin" valueType="num">
                                      <p:cBhvr additive="base">
                                        <p:cTn id="32" dur="1000" fill="hold"/>
                                        <p:tgtEl>
                                          <p:spTgt spid="709634">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1" fill="hold" grpId="0" nodeType="clickEffect">
                                  <p:stCondLst>
                                    <p:cond delay="0"/>
                                  </p:stCondLst>
                                  <p:childTnLst>
                                    <p:set>
                                      <p:cBhvr>
                                        <p:cTn id="36" dur="1" fill="hold">
                                          <p:stCondLst>
                                            <p:cond delay="0"/>
                                          </p:stCondLst>
                                        </p:cTn>
                                        <p:tgtEl>
                                          <p:spTgt spid="709640"/>
                                        </p:tgtEl>
                                        <p:attrNameLst>
                                          <p:attrName>style.visibility</p:attrName>
                                        </p:attrNameLst>
                                      </p:cBhvr>
                                      <p:to>
                                        <p:strVal val="visible"/>
                                      </p:to>
                                    </p:set>
                                    <p:anim calcmode="lin" valueType="num">
                                      <p:cBhvr additive="base">
                                        <p:cTn id="37" dur="1000" fill="hold"/>
                                        <p:tgtEl>
                                          <p:spTgt spid="709640"/>
                                        </p:tgtEl>
                                        <p:attrNameLst>
                                          <p:attrName>ppt_x</p:attrName>
                                        </p:attrNameLst>
                                      </p:cBhvr>
                                      <p:tavLst>
                                        <p:tav tm="0">
                                          <p:val>
                                            <p:strVal val="#ppt_x"/>
                                          </p:val>
                                        </p:tav>
                                        <p:tav tm="100000">
                                          <p:val>
                                            <p:strVal val="#ppt_x"/>
                                          </p:val>
                                        </p:tav>
                                      </p:tavLst>
                                    </p:anim>
                                    <p:anim calcmode="lin" valueType="num">
                                      <p:cBhvr additive="base">
                                        <p:cTn id="38" dur="1000" fill="hold"/>
                                        <p:tgtEl>
                                          <p:spTgt spid="709640"/>
                                        </p:tgtEl>
                                        <p:attrNameLst>
                                          <p:attrName>ppt_y</p:attrName>
                                        </p:attrNameLst>
                                      </p:cBhvr>
                                      <p:tavLst>
                                        <p:tav tm="0">
                                          <p:val>
                                            <p:strVal val="0-#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1" fill="hold" grpId="0" nodeType="clickEffect">
                                  <p:stCondLst>
                                    <p:cond delay="0"/>
                                  </p:stCondLst>
                                  <p:childTnLst>
                                    <p:set>
                                      <p:cBhvr>
                                        <p:cTn id="42" dur="1" fill="hold">
                                          <p:stCondLst>
                                            <p:cond delay="0"/>
                                          </p:stCondLst>
                                        </p:cTn>
                                        <p:tgtEl>
                                          <p:spTgt spid="709641"/>
                                        </p:tgtEl>
                                        <p:attrNameLst>
                                          <p:attrName>style.visibility</p:attrName>
                                        </p:attrNameLst>
                                      </p:cBhvr>
                                      <p:to>
                                        <p:strVal val="visible"/>
                                      </p:to>
                                    </p:set>
                                    <p:anim calcmode="lin" valueType="num">
                                      <p:cBhvr additive="base">
                                        <p:cTn id="43" dur="1000" fill="hold"/>
                                        <p:tgtEl>
                                          <p:spTgt spid="709641"/>
                                        </p:tgtEl>
                                        <p:attrNameLst>
                                          <p:attrName>ppt_x</p:attrName>
                                        </p:attrNameLst>
                                      </p:cBhvr>
                                      <p:tavLst>
                                        <p:tav tm="0">
                                          <p:val>
                                            <p:strVal val="#ppt_x"/>
                                          </p:val>
                                        </p:tav>
                                        <p:tav tm="100000">
                                          <p:val>
                                            <p:strVal val="#ppt_x"/>
                                          </p:val>
                                        </p:tav>
                                      </p:tavLst>
                                    </p:anim>
                                    <p:anim calcmode="lin" valueType="num">
                                      <p:cBhvr additive="base">
                                        <p:cTn id="44" dur="1000" fill="hold"/>
                                        <p:tgtEl>
                                          <p:spTgt spid="709641"/>
                                        </p:tgtEl>
                                        <p:attrNameLst>
                                          <p:attrName>ppt_y</p:attrName>
                                        </p:attrNameLst>
                                      </p:cBhvr>
                                      <p:tavLst>
                                        <p:tav tm="0">
                                          <p:val>
                                            <p:strVal val="0-#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709634">
                                            <p:txEl>
                                              <p:pRg st="4" end="4"/>
                                            </p:txEl>
                                          </p:spTgt>
                                        </p:tgtEl>
                                        <p:attrNameLst>
                                          <p:attrName>style.visibility</p:attrName>
                                        </p:attrNameLst>
                                      </p:cBhvr>
                                      <p:to>
                                        <p:strVal val="visible"/>
                                      </p:to>
                                    </p:set>
                                    <p:anim calcmode="lin" valueType="num">
                                      <p:cBhvr additive="base">
                                        <p:cTn id="49" dur="1000" fill="hold"/>
                                        <p:tgtEl>
                                          <p:spTgt spid="709634">
                                            <p:txEl>
                                              <p:pRg st="4" end="4"/>
                                            </p:txEl>
                                          </p:spTgt>
                                        </p:tgtEl>
                                        <p:attrNameLst>
                                          <p:attrName>ppt_x</p:attrName>
                                        </p:attrNameLst>
                                      </p:cBhvr>
                                      <p:tavLst>
                                        <p:tav tm="0">
                                          <p:val>
                                            <p:strVal val="0-#ppt_w/2"/>
                                          </p:val>
                                        </p:tav>
                                        <p:tav tm="100000">
                                          <p:val>
                                            <p:strVal val="#ppt_x"/>
                                          </p:val>
                                        </p:tav>
                                      </p:tavLst>
                                    </p:anim>
                                    <p:anim calcmode="lin" valueType="num">
                                      <p:cBhvr additive="base">
                                        <p:cTn id="50" dur="1000" fill="hold"/>
                                        <p:tgtEl>
                                          <p:spTgt spid="709634">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1" fill="hold" grpId="0" nodeType="clickEffect">
                                  <p:stCondLst>
                                    <p:cond delay="0"/>
                                  </p:stCondLst>
                                  <p:childTnLst>
                                    <p:set>
                                      <p:cBhvr>
                                        <p:cTn id="54" dur="1" fill="hold">
                                          <p:stCondLst>
                                            <p:cond delay="0"/>
                                          </p:stCondLst>
                                        </p:cTn>
                                        <p:tgtEl>
                                          <p:spTgt spid="709648"/>
                                        </p:tgtEl>
                                        <p:attrNameLst>
                                          <p:attrName>style.visibility</p:attrName>
                                        </p:attrNameLst>
                                      </p:cBhvr>
                                      <p:to>
                                        <p:strVal val="visible"/>
                                      </p:to>
                                    </p:set>
                                    <p:anim calcmode="lin" valueType="num">
                                      <p:cBhvr additive="base">
                                        <p:cTn id="55" dur="1000" fill="hold"/>
                                        <p:tgtEl>
                                          <p:spTgt spid="709648"/>
                                        </p:tgtEl>
                                        <p:attrNameLst>
                                          <p:attrName>ppt_x</p:attrName>
                                        </p:attrNameLst>
                                      </p:cBhvr>
                                      <p:tavLst>
                                        <p:tav tm="0">
                                          <p:val>
                                            <p:strVal val="#ppt_x"/>
                                          </p:val>
                                        </p:tav>
                                        <p:tav tm="100000">
                                          <p:val>
                                            <p:strVal val="#ppt_x"/>
                                          </p:val>
                                        </p:tav>
                                      </p:tavLst>
                                    </p:anim>
                                    <p:anim calcmode="lin" valueType="num">
                                      <p:cBhvr additive="base">
                                        <p:cTn id="56" dur="1000" fill="hold"/>
                                        <p:tgtEl>
                                          <p:spTgt spid="709648"/>
                                        </p:tgtEl>
                                        <p:attrNameLst>
                                          <p:attrName>ppt_y</p:attrName>
                                        </p:attrNameLst>
                                      </p:cBhvr>
                                      <p:tavLst>
                                        <p:tav tm="0">
                                          <p:val>
                                            <p:strVal val="0-#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6" fill="hold" grpId="0" nodeType="clickEffect">
                                  <p:stCondLst>
                                    <p:cond delay="0"/>
                                  </p:stCondLst>
                                  <p:childTnLst>
                                    <p:set>
                                      <p:cBhvr>
                                        <p:cTn id="60" dur="1" fill="hold">
                                          <p:stCondLst>
                                            <p:cond delay="0"/>
                                          </p:stCondLst>
                                        </p:cTn>
                                        <p:tgtEl>
                                          <p:spTgt spid="709649"/>
                                        </p:tgtEl>
                                        <p:attrNameLst>
                                          <p:attrName>style.visibility</p:attrName>
                                        </p:attrNameLst>
                                      </p:cBhvr>
                                      <p:to>
                                        <p:strVal val="visible"/>
                                      </p:to>
                                    </p:set>
                                    <p:anim calcmode="lin" valueType="num">
                                      <p:cBhvr additive="base">
                                        <p:cTn id="61" dur="1000" fill="hold"/>
                                        <p:tgtEl>
                                          <p:spTgt spid="709649"/>
                                        </p:tgtEl>
                                        <p:attrNameLst>
                                          <p:attrName>ppt_x</p:attrName>
                                        </p:attrNameLst>
                                      </p:cBhvr>
                                      <p:tavLst>
                                        <p:tav tm="0">
                                          <p:val>
                                            <p:strVal val="1+#ppt_w/2"/>
                                          </p:val>
                                        </p:tav>
                                        <p:tav tm="100000">
                                          <p:val>
                                            <p:strVal val="#ppt_x"/>
                                          </p:val>
                                        </p:tav>
                                      </p:tavLst>
                                    </p:anim>
                                    <p:anim calcmode="lin" valueType="num">
                                      <p:cBhvr additive="base">
                                        <p:cTn id="62" dur="1000" fill="hold"/>
                                        <p:tgtEl>
                                          <p:spTgt spid="70964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9634" grpId="0" advAuto="0" autoUpdateAnimBg="0" uiExpand="1" build="p"/>
      <p:bldP spid="709635" grpId="0" animBg="1"/>
      <p:bldP spid="709640" grpId="0" animBg="1"/>
      <p:bldP spid="709641" grpId="0" animBg="1"/>
      <p:bldP spid="709648" grpId="0" animBg="1"/>
      <p:bldP spid="709649" grpId="0" animBg="1"/>
      <p:bldP spid="709657" grpId="0" animBg="1"/>
    </p:bldLst>
  </p:timing>
</p:sld>
</file>

<file path=ppt/slides/slide7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 name="日期占位符 3"/>
          <p:cNvSpPr>
            <a:spLocks noGrp="1"/>
          </p:cNvSpPr>
          <p:nvPr>
            <p:ph type="dt" sz="half" idx="10"/>
          </p:nvPr>
        </p:nvSpPr>
        <p:spPr/>
        <p:txBody>
          <a:bodyPr/>
          <a:lstStyle/>
          <a:p>
            <a:fld id="{2147D9C7-2B2F-4359-9755-E6B1B5653CFA}" type="datetime1">
              <a:rPr lang="zh-CN" altLang="en-US"/>
            </a:fld>
            <a:endParaRPr lang="en-US" altLang="zh-CN"/>
          </a:p>
        </p:txBody>
      </p:sp>
      <p:sp>
        <p:nvSpPr>
          <p:cNvPr id="24" name="灯片编号占位符 5"/>
          <p:cNvSpPr>
            <a:spLocks noGrp="1"/>
          </p:cNvSpPr>
          <p:nvPr>
            <p:ph type="sldNum" sz="quarter" idx="12"/>
          </p:nvPr>
        </p:nvSpPr>
        <p:spPr/>
        <p:txBody>
          <a:bodyPr/>
          <a:lstStyle/>
          <a:p>
            <a:fld id="{3DA1351D-C2AD-48A0-B86C-2B3124DCFCF6}" type="slidenum">
              <a:rPr lang="en-US" altLang="zh-CN"/>
            </a:fld>
            <a:endParaRPr lang="en-US" altLang="zh-CN"/>
          </a:p>
        </p:txBody>
      </p:sp>
      <p:sp>
        <p:nvSpPr>
          <p:cNvPr id="711682" name="Rectangle 2"/>
          <p:cNvSpPr>
            <a:spLocks noGrp="1" noChangeArrowheads="1"/>
          </p:cNvSpPr>
          <p:nvPr>
            <p:ph type="body" idx="1"/>
          </p:nvPr>
        </p:nvSpPr>
        <p:spPr>
          <a:xfrm>
            <a:off x="0" y="152400"/>
            <a:ext cx="6019800" cy="6172200"/>
          </a:xfrm>
          <a:noFill/>
        </p:spPr>
        <p:txBody>
          <a:bodyPr/>
          <a:lstStyle/>
          <a:p>
            <a:pPr algn="just">
              <a:buFontTx/>
              <a:buNone/>
            </a:pPr>
            <a:r>
              <a:rPr lang="zh-CN" altLang="en-US" sz="4000" b="0">
                <a:solidFill>
                  <a:srgbClr val="FFFFFF"/>
                </a:solidFill>
              </a:rPr>
              <a:t>二、结构图：</a:t>
            </a:r>
            <a:r>
              <a:rPr lang="zh-CN" altLang="en-US" sz="4000" b="0">
                <a:solidFill>
                  <a:srgbClr val="FFFF00"/>
                </a:solidFill>
              </a:rPr>
              <a:t>（ＳＣ）</a:t>
            </a:r>
            <a:endParaRPr lang="zh-CN" altLang="en-US" sz="4000" b="0">
              <a:solidFill>
                <a:srgbClr val="FFFF00"/>
              </a:solidFill>
            </a:endParaRPr>
          </a:p>
          <a:p>
            <a:pPr algn="just">
              <a:buFontTx/>
              <a:buNone/>
            </a:pPr>
            <a:endParaRPr lang="zh-CN" altLang="en-US" b="0">
              <a:solidFill>
                <a:srgbClr val="FFFFFF"/>
              </a:solidFill>
            </a:endParaRPr>
          </a:p>
          <a:p>
            <a:pPr>
              <a:buFontTx/>
              <a:buNone/>
            </a:pPr>
            <a:r>
              <a:rPr lang="zh-CN" altLang="en-US" b="0">
                <a:solidFill>
                  <a:srgbClr val="FFFF00"/>
                </a:solidFill>
              </a:rPr>
              <a:t>　４</a:t>
            </a:r>
            <a:r>
              <a:rPr lang="en-US" altLang="zh-CN" b="0">
                <a:solidFill>
                  <a:srgbClr val="FFFF00"/>
                </a:solidFill>
              </a:rPr>
              <a:t>.</a:t>
            </a:r>
            <a:r>
              <a:rPr lang="zh-CN" altLang="en-US" b="0">
                <a:solidFill>
                  <a:srgbClr val="FFFF00"/>
                </a:solidFill>
              </a:rPr>
              <a:t>源模块</a:t>
            </a:r>
            <a:r>
              <a:rPr lang="zh-CN" altLang="en-US" b="0">
                <a:solidFill>
                  <a:srgbClr val="FFFFFF"/>
                </a:solidFill>
              </a:rPr>
              <a:t>：</a:t>
            </a:r>
            <a:endParaRPr lang="zh-CN" altLang="en-US" b="0">
              <a:solidFill>
                <a:srgbClr val="FFFFFF"/>
              </a:solidFill>
            </a:endParaRPr>
          </a:p>
          <a:p>
            <a:pPr>
              <a:buFontTx/>
              <a:buNone/>
            </a:pPr>
            <a:r>
              <a:rPr lang="zh-CN" altLang="en-US" b="0">
                <a:solidFill>
                  <a:srgbClr val="FFFFFF"/>
                </a:solidFill>
              </a:rPr>
              <a:t>       不调用其它模块的</a:t>
            </a:r>
            <a:r>
              <a:rPr lang="zh-CN" altLang="en-US" b="0">
                <a:solidFill>
                  <a:srgbClr val="FFFF00"/>
                </a:solidFill>
              </a:rPr>
              <a:t>传入模块</a:t>
            </a:r>
            <a:r>
              <a:rPr lang="zh-CN" altLang="en-US" b="0">
                <a:solidFill>
                  <a:srgbClr val="FFFFFF"/>
                </a:solidFill>
              </a:rPr>
              <a:t>。</a:t>
            </a:r>
            <a:endParaRPr lang="zh-CN" altLang="en-US" b="0">
              <a:solidFill>
                <a:srgbClr val="FFFFFF"/>
              </a:solidFill>
            </a:endParaRPr>
          </a:p>
          <a:p>
            <a:pPr>
              <a:buFontTx/>
              <a:buNone/>
            </a:pPr>
            <a:r>
              <a:rPr lang="zh-CN" altLang="en-US" b="0">
                <a:solidFill>
                  <a:srgbClr val="FFFF00"/>
                </a:solidFill>
              </a:rPr>
              <a:t>　５</a:t>
            </a:r>
            <a:r>
              <a:rPr lang="en-US" altLang="zh-CN" b="0">
                <a:solidFill>
                  <a:srgbClr val="FFFF00"/>
                </a:solidFill>
              </a:rPr>
              <a:t>.</a:t>
            </a:r>
            <a:r>
              <a:rPr lang="zh-CN" altLang="en-US" b="0">
                <a:solidFill>
                  <a:srgbClr val="FFFF00"/>
                </a:solidFill>
              </a:rPr>
              <a:t>漏模块</a:t>
            </a:r>
            <a:r>
              <a:rPr lang="zh-CN" altLang="en-US" b="0">
                <a:solidFill>
                  <a:srgbClr val="FFFFFF"/>
                </a:solidFill>
              </a:rPr>
              <a:t>：</a:t>
            </a:r>
            <a:endParaRPr lang="zh-CN" altLang="en-US" b="0">
              <a:solidFill>
                <a:srgbClr val="FFFFFF"/>
              </a:solidFill>
            </a:endParaRPr>
          </a:p>
          <a:p>
            <a:pPr>
              <a:buFontTx/>
              <a:buNone/>
            </a:pPr>
            <a:r>
              <a:rPr lang="zh-CN" altLang="en-US" b="0">
                <a:solidFill>
                  <a:srgbClr val="FFFFFF"/>
                </a:solidFill>
              </a:rPr>
              <a:t>       不调用其它模块的</a:t>
            </a:r>
            <a:r>
              <a:rPr lang="zh-CN" altLang="en-US" b="0">
                <a:solidFill>
                  <a:srgbClr val="FFFF00"/>
                </a:solidFill>
              </a:rPr>
              <a:t>传出模块</a:t>
            </a:r>
            <a:r>
              <a:rPr lang="zh-CN" altLang="en-US" b="0">
                <a:solidFill>
                  <a:srgbClr val="FFFFFF"/>
                </a:solidFill>
              </a:rPr>
              <a:t>。</a:t>
            </a:r>
            <a:endParaRPr lang="zh-CN" altLang="en-US" b="0">
              <a:solidFill>
                <a:srgbClr val="FFFFFF"/>
              </a:solidFill>
            </a:endParaRPr>
          </a:p>
          <a:p>
            <a:pPr>
              <a:buFontTx/>
              <a:buNone/>
            </a:pPr>
            <a:r>
              <a:rPr lang="zh-CN" altLang="en-US" b="0">
                <a:solidFill>
                  <a:srgbClr val="FFFF00"/>
                </a:solidFill>
              </a:rPr>
              <a:t>　６</a:t>
            </a:r>
            <a:r>
              <a:rPr lang="en-US" altLang="zh-CN" b="0">
                <a:solidFill>
                  <a:srgbClr val="FFFF00"/>
                </a:solidFill>
              </a:rPr>
              <a:t>.</a:t>
            </a:r>
            <a:r>
              <a:rPr lang="zh-CN" altLang="en-US" b="0">
                <a:solidFill>
                  <a:srgbClr val="FFFF00"/>
                </a:solidFill>
              </a:rPr>
              <a:t>协调模块</a:t>
            </a:r>
            <a:r>
              <a:rPr lang="zh-CN" altLang="en-US" b="0">
                <a:solidFill>
                  <a:srgbClr val="FFFFFF"/>
                </a:solidFill>
              </a:rPr>
              <a:t>：</a:t>
            </a:r>
            <a:endParaRPr lang="zh-CN" altLang="en-US" b="0">
              <a:solidFill>
                <a:srgbClr val="FFFFFF"/>
              </a:solidFill>
            </a:endParaRPr>
          </a:p>
          <a:p>
            <a:pPr>
              <a:buFontTx/>
              <a:buNone/>
            </a:pPr>
            <a:r>
              <a:rPr lang="zh-CN" altLang="en-US" b="0">
                <a:solidFill>
                  <a:srgbClr val="FFFFFF"/>
                </a:solidFill>
              </a:rPr>
              <a:t>      对下属模块进行控制和管理的模块。　　　</a:t>
            </a:r>
            <a:endParaRPr lang="zh-CN" altLang="en-US" b="0">
              <a:solidFill>
                <a:srgbClr val="FFFFFF"/>
              </a:solidFill>
            </a:endParaRPr>
          </a:p>
        </p:txBody>
      </p:sp>
      <p:sp>
        <p:nvSpPr>
          <p:cNvPr id="711683" name="Text Box 3"/>
          <p:cNvSpPr txBox="1">
            <a:spLocks noChangeArrowheads="1"/>
          </p:cNvSpPr>
          <p:nvPr/>
        </p:nvSpPr>
        <p:spPr bwMode="auto">
          <a:xfrm>
            <a:off x="6858000" y="1752600"/>
            <a:ext cx="1676400" cy="346075"/>
          </a:xfrm>
          <a:prstGeom prst="rect">
            <a:avLst/>
          </a:prstGeom>
          <a:noFill/>
          <a:ln w="9525">
            <a:solidFill>
              <a:srgbClr val="FFFFFF"/>
            </a:solidFill>
            <a:miter lim="800000"/>
          </a:ln>
          <a:effectLst/>
        </p:spPr>
        <p:txBody>
          <a:bodyPr>
            <a:spAutoFit/>
          </a:bodyPr>
          <a:lstStyle/>
          <a:p>
            <a:pPr>
              <a:spcBef>
                <a:spcPct val="50000"/>
              </a:spcBef>
            </a:pPr>
            <a:r>
              <a:rPr kumimoji="1" lang="en-US" altLang="zh-CN" sz="1600">
                <a:latin typeface="Times New Roman" panose="02020603050405020304" pitchFamily="18" charset="0"/>
              </a:rPr>
              <a:t>                </a:t>
            </a:r>
            <a:endParaRPr kumimoji="1" lang="en-US" altLang="zh-CN" sz="1600">
              <a:latin typeface="Times New Roman" panose="02020603050405020304" pitchFamily="18" charset="0"/>
            </a:endParaRPr>
          </a:p>
        </p:txBody>
      </p:sp>
      <p:sp>
        <p:nvSpPr>
          <p:cNvPr id="711684" name="Line 4"/>
          <p:cNvSpPr>
            <a:spLocks noChangeShapeType="1"/>
          </p:cNvSpPr>
          <p:nvPr/>
        </p:nvSpPr>
        <p:spPr bwMode="auto">
          <a:xfrm flipH="1">
            <a:off x="7543800" y="1295400"/>
            <a:ext cx="228600" cy="457200"/>
          </a:xfrm>
          <a:prstGeom prst="line">
            <a:avLst/>
          </a:prstGeom>
          <a:noFill/>
          <a:ln w="38100">
            <a:solidFill>
              <a:schemeClr val="tx1"/>
            </a:solidFill>
            <a:round/>
            <a:tailEnd type="triangle" w="med" len="lg"/>
          </a:ln>
          <a:effectLst/>
        </p:spPr>
        <p:txBody>
          <a:bodyPr wrap="none"/>
          <a:lstStyle/>
          <a:p>
            <a:endParaRPr lang="zh-CN" altLang="en-US"/>
          </a:p>
        </p:txBody>
      </p:sp>
      <p:sp>
        <p:nvSpPr>
          <p:cNvPr id="711685" name="Line 5"/>
          <p:cNvSpPr>
            <a:spLocks noChangeShapeType="1"/>
          </p:cNvSpPr>
          <p:nvPr/>
        </p:nvSpPr>
        <p:spPr bwMode="auto">
          <a:xfrm flipV="1">
            <a:off x="7848600" y="1295400"/>
            <a:ext cx="228600" cy="381000"/>
          </a:xfrm>
          <a:prstGeom prst="line">
            <a:avLst/>
          </a:prstGeom>
          <a:noFill/>
          <a:ln w="38100">
            <a:solidFill>
              <a:srgbClr val="FFFFFF"/>
            </a:solidFill>
            <a:round/>
            <a:tailEnd type="triangle" w="med" len="lg"/>
          </a:ln>
          <a:effectLst/>
        </p:spPr>
        <p:txBody>
          <a:bodyPr wrap="none"/>
          <a:lstStyle/>
          <a:p>
            <a:endParaRPr lang="zh-CN" altLang="en-US"/>
          </a:p>
        </p:txBody>
      </p:sp>
      <p:sp>
        <p:nvSpPr>
          <p:cNvPr id="711686" name="Text Box 6"/>
          <p:cNvSpPr txBox="1">
            <a:spLocks noChangeArrowheads="1"/>
          </p:cNvSpPr>
          <p:nvPr/>
        </p:nvSpPr>
        <p:spPr bwMode="auto">
          <a:xfrm>
            <a:off x="8001000" y="1219200"/>
            <a:ext cx="381000" cy="457200"/>
          </a:xfrm>
          <a:prstGeom prst="rect">
            <a:avLst/>
          </a:prstGeom>
          <a:noFill/>
          <a:ln w="9525">
            <a:noFill/>
            <a:miter lim="800000"/>
          </a:ln>
          <a:effectLst/>
        </p:spPr>
        <p:txBody>
          <a:bodyPr>
            <a:spAutoFit/>
          </a:bodyPr>
          <a:lstStyle/>
          <a:p>
            <a:pPr>
              <a:spcBef>
                <a:spcPct val="50000"/>
              </a:spcBef>
            </a:pPr>
            <a:r>
              <a:rPr kumimoji="1" lang="en-US" altLang="zh-CN" sz="2400" b="1">
                <a:latin typeface="Times New Roman" panose="02020603050405020304" pitchFamily="18" charset="0"/>
              </a:rPr>
              <a:t>x</a:t>
            </a:r>
            <a:endParaRPr kumimoji="1" lang="en-US" altLang="zh-CN" sz="2400" b="1">
              <a:latin typeface="Times New Roman" panose="02020603050405020304" pitchFamily="18" charset="0"/>
            </a:endParaRPr>
          </a:p>
        </p:txBody>
      </p:sp>
      <p:sp>
        <p:nvSpPr>
          <p:cNvPr id="711687" name="Text Box 7"/>
          <p:cNvSpPr txBox="1">
            <a:spLocks noChangeArrowheads="1"/>
          </p:cNvSpPr>
          <p:nvPr/>
        </p:nvSpPr>
        <p:spPr bwMode="auto">
          <a:xfrm>
            <a:off x="6934200" y="3276600"/>
            <a:ext cx="1524000" cy="346075"/>
          </a:xfrm>
          <a:prstGeom prst="rect">
            <a:avLst/>
          </a:prstGeom>
          <a:noFill/>
          <a:ln w="9525">
            <a:solidFill>
              <a:srgbClr val="FFFFFF"/>
            </a:solidFill>
            <a:miter lim="800000"/>
          </a:ln>
          <a:effectLst/>
        </p:spPr>
        <p:txBody>
          <a:bodyPr>
            <a:spAutoFit/>
          </a:bodyPr>
          <a:lstStyle/>
          <a:p>
            <a:pPr>
              <a:spcBef>
                <a:spcPct val="50000"/>
              </a:spcBef>
            </a:pPr>
            <a:r>
              <a:rPr kumimoji="1" lang="en-US" altLang="zh-CN" sz="1600">
                <a:latin typeface="Times New Roman" panose="02020603050405020304" pitchFamily="18" charset="0"/>
              </a:rPr>
              <a:t>                </a:t>
            </a:r>
            <a:endParaRPr kumimoji="1" lang="en-US" altLang="zh-CN" sz="1600">
              <a:latin typeface="Times New Roman" panose="02020603050405020304" pitchFamily="18" charset="0"/>
            </a:endParaRPr>
          </a:p>
        </p:txBody>
      </p:sp>
      <p:sp>
        <p:nvSpPr>
          <p:cNvPr id="711688" name="Line 8"/>
          <p:cNvSpPr>
            <a:spLocks noChangeShapeType="1"/>
          </p:cNvSpPr>
          <p:nvPr/>
        </p:nvSpPr>
        <p:spPr bwMode="auto">
          <a:xfrm flipH="1">
            <a:off x="7620000" y="2820988"/>
            <a:ext cx="228600" cy="457200"/>
          </a:xfrm>
          <a:prstGeom prst="line">
            <a:avLst/>
          </a:prstGeom>
          <a:noFill/>
          <a:ln w="38100">
            <a:solidFill>
              <a:schemeClr val="tx1"/>
            </a:solidFill>
            <a:round/>
            <a:tailEnd type="triangle" w="med" len="lg"/>
          </a:ln>
          <a:effectLst/>
        </p:spPr>
        <p:txBody>
          <a:bodyPr wrap="none"/>
          <a:lstStyle/>
          <a:p>
            <a:endParaRPr lang="zh-CN" altLang="en-US"/>
          </a:p>
        </p:txBody>
      </p:sp>
      <p:sp>
        <p:nvSpPr>
          <p:cNvPr id="711689" name="Line 9"/>
          <p:cNvSpPr>
            <a:spLocks noChangeShapeType="1"/>
          </p:cNvSpPr>
          <p:nvPr/>
        </p:nvSpPr>
        <p:spPr bwMode="auto">
          <a:xfrm rot="10888411" flipV="1">
            <a:off x="7848600" y="2819400"/>
            <a:ext cx="152400" cy="381000"/>
          </a:xfrm>
          <a:prstGeom prst="line">
            <a:avLst/>
          </a:prstGeom>
          <a:noFill/>
          <a:ln w="38100">
            <a:solidFill>
              <a:srgbClr val="FFFFFF"/>
            </a:solidFill>
            <a:round/>
            <a:tailEnd type="triangle" w="med" len="lg"/>
          </a:ln>
          <a:effectLst/>
        </p:spPr>
        <p:txBody>
          <a:bodyPr wrap="none"/>
          <a:lstStyle/>
          <a:p>
            <a:endParaRPr lang="zh-CN" altLang="en-US"/>
          </a:p>
        </p:txBody>
      </p:sp>
      <p:sp>
        <p:nvSpPr>
          <p:cNvPr id="711690" name="Text Box 10"/>
          <p:cNvSpPr txBox="1">
            <a:spLocks noChangeArrowheads="1"/>
          </p:cNvSpPr>
          <p:nvPr/>
        </p:nvSpPr>
        <p:spPr bwMode="auto">
          <a:xfrm>
            <a:off x="8077200" y="2743200"/>
            <a:ext cx="381000" cy="457200"/>
          </a:xfrm>
          <a:prstGeom prst="rect">
            <a:avLst/>
          </a:prstGeom>
          <a:noFill/>
          <a:ln w="9525">
            <a:noFill/>
            <a:miter lim="800000"/>
          </a:ln>
          <a:effectLst/>
        </p:spPr>
        <p:txBody>
          <a:bodyPr>
            <a:spAutoFit/>
          </a:bodyPr>
          <a:lstStyle/>
          <a:p>
            <a:pPr>
              <a:spcBef>
                <a:spcPct val="50000"/>
              </a:spcBef>
            </a:pPr>
            <a:r>
              <a:rPr kumimoji="1" lang="en-US" altLang="zh-CN" sz="2400">
                <a:latin typeface="Times New Roman" panose="02020603050405020304" pitchFamily="18" charset="0"/>
              </a:rPr>
              <a:t>x</a:t>
            </a:r>
            <a:endParaRPr kumimoji="1" lang="en-US" altLang="zh-CN" sz="2400">
              <a:latin typeface="Times New Roman" panose="02020603050405020304" pitchFamily="18" charset="0"/>
            </a:endParaRPr>
          </a:p>
        </p:txBody>
      </p:sp>
      <p:sp>
        <p:nvSpPr>
          <p:cNvPr id="711691" name="Text Box 11"/>
          <p:cNvSpPr txBox="1">
            <a:spLocks noChangeArrowheads="1"/>
          </p:cNvSpPr>
          <p:nvPr/>
        </p:nvSpPr>
        <p:spPr bwMode="auto">
          <a:xfrm>
            <a:off x="7010400" y="4343400"/>
            <a:ext cx="1524000" cy="346075"/>
          </a:xfrm>
          <a:prstGeom prst="rect">
            <a:avLst/>
          </a:prstGeom>
          <a:noFill/>
          <a:ln w="9525">
            <a:solidFill>
              <a:srgbClr val="FFFFFF"/>
            </a:solidFill>
            <a:miter lim="800000"/>
          </a:ln>
          <a:effectLst/>
        </p:spPr>
        <p:txBody>
          <a:bodyPr>
            <a:spAutoFit/>
          </a:bodyPr>
          <a:lstStyle/>
          <a:p>
            <a:pPr>
              <a:spcBef>
                <a:spcPct val="50000"/>
              </a:spcBef>
            </a:pPr>
            <a:r>
              <a:rPr kumimoji="1" lang="en-US" altLang="zh-CN" sz="1600">
                <a:latin typeface="Times New Roman" panose="02020603050405020304" pitchFamily="18" charset="0"/>
              </a:rPr>
              <a:t>                </a:t>
            </a:r>
            <a:endParaRPr kumimoji="1" lang="en-US" altLang="zh-CN" sz="1600">
              <a:latin typeface="Times New Roman" panose="02020603050405020304" pitchFamily="18" charset="0"/>
            </a:endParaRPr>
          </a:p>
        </p:txBody>
      </p:sp>
      <p:sp>
        <p:nvSpPr>
          <p:cNvPr id="711692" name="Line 12"/>
          <p:cNvSpPr>
            <a:spLocks noChangeShapeType="1"/>
          </p:cNvSpPr>
          <p:nvPr/>
        </p:nvSpPr>
        <p:spPr bwMode="auto">
          <a:xfrm flipH="1">
            <a:off x="7010400" y="4724400"/>
            <a:ext cx="685800" cy="914400"/>
          </a:xfrm>
          <a:prstGeom prst="line">
            <a:avLst/>
          </a:prstGeom>
          <a:noFill/>
          <a:ln w="38100">
            <a:solidFill>
              <a:schemeClr val="tx1"/>
            </a:solidFill>
            <a:round/>
            <a:tailEnd type="triangle" w="med" len="lg"/>
          </a:ln>
          <a:effectLst/>
        </p:spPr>
        <p:txBody>
          <a:bodyPr wrap="none"/>
          <a:lstStyle/>
          <a:p>
            <a:endParaRPr lang="zh-CN" altLang="en-US"/>
          </a:p>
        </p:txBody>
      </p:sp>
      <p:sp>
        <p:nvSpPr>
          <p:cNvPr id="711693" name="Line 13"/>
          <p:cNvSpPr>
            <a:spLocks noChangeShapeType="1"/>
          </p:cNvSpPr>
          <p:nvPr/>
        </p:nvSpPr>
        <p:spPr bwMode="auto">
          <a:xfrm>
            <a:off x="7772400" y="4724400"/>
            <a:ext cx="533400" cy="914400"/>
          </a:xfrm>
          <a:prstGeom prst="line">
            <a:avLst/>
          </a:prstGeom>
          <a:noFill/>
          <a:ln w="38100">
            <a:solidFill>
              <a:schemeClr val="tx1"/>
            </a:solidFill>
            <a:round/>
            <a:tailEnd type="triangle" w="med" len="lg"/>
          </a:ln>
          <a:effectLst/>
        </p:spPr>
        <p:txBody>
          <a:bodyPr wrap="none"/>
          <a:lstStyle/>
          <a:p>
            <a:endParaRPr lang="zh-CN" altLang="en-US"/>
          </a:p>
        </p:txBody>
      </p:sp>
      <p:sp>
        <p:nvSpPr>
          <p:cNvPr id="711694" name="Line 14"/>
          <p:cNvSpPr>
            <a:spLocks noChangeShapeType="1"/>
          </p:cNvSpPr>
          <p:nvPr/>
        </p:nvSpPr>
        <p:spPr bwMode="auto">
          <a:xfrm flipV="1">
            <a:off x="7162800" y="4800600"/>
            <a:ext cx="304800" cy="381000"/>
          </a:xfrm>
          <a:prstGeom prst="line">
            <a:avLst/>
          </a:prstGeom>
          <a:noFill/>
          <a:ln w="38100">
            <a:solidFill>
              <a:srgbClr val="FFFFFF"/>
            </a:solidFill>
            <a:round/>
            <a:tailEnd type="triangle" w="med" len="lg"/>
          </a:ln>
          <a:effectLst/>
        </p:spPr>
        <p:txBody>
          <a:bodyPr wrap="none"/>
          <a:lstStyle/>
          <a:p>
            <a:endParaRPr lang="zh-CN" altLang="en-US"/>
          </a:p>
        </p:txBody>
      </p:sp>
      <p:sp>
        <p:nvSpPr>
          <p:cNvPr id="711695" name="Line 15"/>
          <p:cNvSpPr>
            <a:spLocks noChangeShapeType="1"/>
          </p:cNvSpPr>
          <p:nvPr/>
        </p:nvSpPr>
        <p:spPr bwMode="auto">
          <a:xfrm>
            <a:off x="8001000" y="4800600"/>
            <a:ext cx="228600" cy="381000"/>
          </a:xfrm>
          <a:prstGeom prst="line">
            <a:avLst/>
          </a:prstGeom>
          <a:noFill/>
          <a:ln w="38100">
            <a:solidFill>
              <a:srgbClr val="FFFFFF"/>
            </a:solidFill>
            <a:round/>
            <a:tailEnd type="triangle" w="med" len="lg"/>
          </a:ln>
          <a:effectLst/>
        </p:spPr>
        <p:txBody>
          <a:bodyPr wrap="none"/>
          <a:lstStyle/>
          <a:p>
            <a:endParaRPr lang="zh-CN" altLang="en-US"/>
          </a:p>
        </p:txBody>
      </p:sp>
      <p:sp>
        <p:nvSpPr>
          <p:cNvPr id="711696" name="Text Box 16"/>
          <p:cNvSpPr txBox="1">
            <a:spLocks noChangeArrowheads="1"/>
          </p:cNvSpPr>
          <p:nvPr/>
        </p:nvSpPr>
        <p:spPr bwMode="auto">
          <a:xfrm>
            <a:off x="8153400" y="4572000"/>
            <a:ext cx="381000" cy="457200"/>
          </a:xfrm>
          <a:prstGeom prst="rect">
            <a:avLst/>
          </a:prstGeom>
          <a:noFill/>
          <a:ln w="9525">
            <a:noFill/>
            <a:miter lim="800000"/>
          </a:ln>
          <a:effectLst/>
        </p:spPr>
        <p:txBody>
          <a:bodyPr>
            <a:spAutoFit/>
          </a:bodyPr>
          <a:lstStyle/>
          <a:p>
            <a:pPr>
              <a:spcBef>
                <a:spcPct val="50000"/>
              </a:spcBef>
            </a:pPr>
            <a:r>
              <a:rPr kumimoji="1" lang="en-US" altLang="zh-CN" sz="2400">
                <a:latin typeface="Times New Roman" panose="02020603050405020304" pitchFamily="18" charset="0"/>
              </a:rPr>
              <a:t>y</a:t>
            </a:r>
            <a:endParaRPr kumimoji="1" lang="en-US" altLang="zh-CN" sz="2400">
              <a:latin typeface="Times New Roman" panose="02020603050405020304" pitchFamily="18" charset="0"/>
            </a:endParaRPr>
          </a:p>
        </p:txBody>
      </p:sp>
      <p:sp>
        <p:nvSpPr>
          <p:cNvPr id="711697" name="Text Box 17"/>
          <p:cNvSpPr txBox="1">
            <a:spLocks noChangeArrowheads="1"/>
          </p:cNvSpPr>
          <p:nvPr/>
        </p:nvSpPr>
        <p:spPr bwMode="auto">
          <a:xfrm>
            <a:off x="7010400" y="4648200"/>
            <a:ext cx="381000" cy="457200"/>
          </a:xfrm>
          <a:prstGeom prst="rect">
            <a:avLst/>
          </a:prstGeom>
          <a:noFill/>
          <a:ln w="9525">
            <a:noFill/>
            <a:miter lim="800000"/>
          </a:ln>
          <a:effectLst/>
        </p:spPr>
        <p:txBody>
          <a:bodyPr>
            <a:spAutoFit/>
          </a:bodyPr>
          <a:lstStyle/>
          <a:p>
            <a:pPr>
              <a:spcBef>
                <a:spcPct val="50000"/>
              </a:spcBef>
            </a:pPr>
            <a:r>
              <a:rPr kumimoji="1" lang="en-US" altLang="zh-CN" sz="2400">
                <a:latin typeface="Times New Roman" panose="02020603050405020304" pitchFamily="18" charset="0"/>
              </a:rPr>
              <a:t>x</a:t>
            </a:r>
            <a:endParaRPr kumimoji="1" lang="en-US" altLang="zh-CN" sz="2400">
              <a:latin typeface="Times New Roman" panose="02020603050405020304" pitchFamily="18" charset="0"/>
            </a:endParaRPr>
          </a:p>
        </p:txBody>
      </p:sp>
      <p:sp>
        <p:nvSpPr>
          <p:cNvPr id="711698" name="Oval 18"/>
          <p:cNvSpPr>
            <a:spLocks noChangeArrowheads="1"/>
          </p:cNvSpPr>
          <p:nvPr/>
        </p:nvSpPr>
        <p:spPr bwMode="auto">
          <a:xfrm>
            <a:off x="7813675" y="1658938"/>
            <a:ext cx="76200" cy="76200"/>
          </a:xfrm>
          <a:prstGeom prst="ellipse">
            <a:avLst/>
          </a:prstGeom>
          <a:solidFill>
            <a:schemeClr val="accent1"/>
          </a:solidFill>
          <a:ln w="9525">
            <a:solidFill>
              <a:schemeClr val="tx1"/>
            </a:solidFill>
            <a:round/>
          </a:ln>
          <a:effectLst/>
        </p:spPr>
        <p:txBody>
          <a:bodyPr wrap="none" anchor="ctr"/>
          <a:lstStyle/>
          <a:p>
            <a:endParaRPr lang="zh-CN" altLang="en-US"/>
          </a:p>
        </p:txBody>
      </p:sp>
      <p:sp>
        <p:nvSpPr>
          <p:cNvPr id="711699" name="Oval 19"/>
          <p:cNvSpPr>
            <a:spLocks noChangeArrowheads="1"/>
          </p:cNvSpPr>
          <p:nvPr/>
        </p:nvSpPr>
        <p:spPr bwMode="auto">
          <a:xfrm>
            <a:off x="7983538" y="2743200"/>
            <a:ext cx="76200" cy="76200"/>
          </a:xfrm>
          <a:prstGeom prst="ellipse">
            <a:avLst/>
          </a:prstGeom>
          <a:solidFill>
            <a:schemeClr val="accent1"/>
          </a:solidFill>
          <a:ln w="9525">
            <a:solidFill>
              <a:schemeClr val="tx1"/>
            </a:solidFill>
            <a:round/>
          </a:ln>
          <a:effectLst/>
        </p:spPr>
        <p:txBody>
          <a:bodyPr wrap="none" anchor="ctr"/>
          <a:lstStyle/>
          <a:p>
            <a:endParaRPr lang="zh-CN" altLang="en-US"/>
          </a:p>
        </p:txBody>
      </p:sp>
      <p:sp>
        <p:nvSpPr>
          <p:cNvPr id="711700" name="Oval 20"/>
          <p:cNvSpPr>
            <a:spLocks noChangeArrowheads="1"/>
          </p:cNvSpPr>
          <p:nvPr/>
        </p:nvSpPr>
        <p:spPr bwMode="auto">
          <a:xfrm>
            <a:off x="7104063" y="5105400"/>
            <a:ext cx="76200" cy="76200"/>
          </a:xfrm>
          <a:prstGeom prst="ellipse">
            <a:avLst/>
          </a:prstGeom>
          <a:solidFill>
            <a:schemeClr val="accent1"/>
          </a:solidFill>
          <a:ln w="9525">
            <a:solidFill>
              <a:schemeClr val="tx1"/>
            </a:solidFill>
            <a:round/>
          </a:ln>
          <a:effectLst/>
        </p:spPr>
        <p:txBody>
          <a:bodyPr wrap="none" anchor="ctr"/>
          <a:lstStyle/>
          <a:p>
            <a:endParaRPr lang="zh-CN" altLang="en-US"/>
          </a:p>
        </p:txBody>
      </p:sp>
      <p:sp>
        <p:nvSpPr>
          <p:cNvPr id="711701" name="Oval 21"/>
          <p:cNvSpPr>
            <a:spLocks noChangeArrowheads="1"/>
          </p:cNvSpPr>
          <p:nvPr/>
        </p:nvSpPr>
        <p:spPr bwMode="auto">
          <a:xfrm>
            <a:off x="7924800" y="4724400"/>
            <a:ext cx="76200" cy="76200"/>
          </a:xfrm>
          <a:prstGeom prst="ellipse">
            <a:avLst/>
          </a:prstGeom>
          <a:solidFill>
            <a:schemeClr val="accent1"/>
          </a:solidFill>
          <a:ln w="9525">
            <a:solidFill>
              <a:schemeClr val="tx1"/>
            </a:solidFill>
            <a:round/>
          </a:ln>
          <a:effectLst/>
        </p:spPr>
        <p:txBody>
          <a:bodyPr wrap="none" anchor="ctr"/>
          <a:lstStyle/>
          <a:p>
            <a:endParaRPr lang="zh-CN" altLang="en-US"/>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1682">
                                            <p:txEl>
                                              <p:pRg st="2" end="2"/>
                                            </p:txEl>
                                          </p:spTgt>
                                        </p:tgtEl>
                                        <p:attrNameLst>
                                          <p:attrName>style.visibility</p:attrName>
                                        </p:attrNameLst>
                                      </p:cBhvr>
                                      <p:to>
                                        <p:strVal val="visible"/>
                                      </p:to>
                                    </p:set>
                                    <p:anim calcmode="lin" valueType="num">
                                      <p:cBhvr additive="base">
                                        <p:cTn id="7" dur="1000" fill="hold"/>
                                        <p:tgtEl>
                                          <p:spTgt spid="711682">
                                            <p:txEl>
                                              <p:pRg st="2" end="2"/>
                                            </p:txEl>
                                          </p:spTgt>
                                        </p:tgtEl>
                                        <p:attrNameLst>
                                          <p:attrName>ppt_x</p:attrName>
                                        </p:attrNameLst>
                                      </p:cBhvr>
                                      <p:tavLst>
                                        <p:tav tm="0">
                                          <p:val>
                                            <p:strVal val="#ppt_x"/>
                                          </p:val>
                                        </p:tav>
                                        <p:tav tm="100000">
                                          <p:val>
                                            <p:strVal val="#ppt_x"/>
                                          </p:val>
                                        </p:tav>
                                      </p:tavLst>
                                    </p:anim>
                                    <p:anim calcmode="lin" valueType="num">
                                      <p:cBhvr additive="base">
                                        <p:cTn id="8" dur="1000" fill="hold"/>
                                        <p:tgtEl>
                                          <p:spTgt spid="711682">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711682">
                                            <p:txEl>
                                              <p:pRg st="3" end="3"/>
                                            </p:txEl>
                                          </p:spTgt>
                                        </p:tgtEl>
                                        <p:attrNameLst>
                                          <p:attrName>style.visibility</p:attrName>
                                        </p:attrNameLst>
                                      </p:cBhvr>
                                      <p:to>
                                        <p:strVal val="visible"/>
                                      </p:to>
                                    </p:set>
                                    <p:anim calcmode="lin" valueType="num">
                                      <p:cBhvr additive="base">
                                        <p:cTn id="11" dur="1000" fill="hold"/>
                                        <p:tgtEl>
                                          <p:spTgt spid="711682">
                                            <p:txEl>
                                              <p:pRg st="3" end="3"/>
                                            </p:txEl>
                                          </p:spTgt>
                                        </p:tgtEl>
                                        <p:attrNameLst>
                                          <p:attrName>ppt_x</p:attrName>
                                        </p:attrNameLst>
                                      </p:cBhvr>
                                      <p:tavLst>
                                        <p:tav tm="0">
                                          <p:val>
                                            <p:strVal val="#ppt_x"/>
                                          </p:val>
                                        </p:tav>
                                        <p:tav tm="100000">
                                          <p:val>
                                            <p:strVal val="#ppt_x"/>
                                          </p:val>
                                        </p:tav>
                                      </p:tavLst>
                                    </p:anim>
                                    <p:anim calcmode="lin" valueType="num">
                                      <p:cBhvr additive="base">
                                        <p:cTn id="12" dur="1000" fill="hold"/>
                                        <p:tgtEl>
                                          <p:spTgt spid="71168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12" fill="hold" grpId="0" nodeType="clickEffect">
                                  <p:stCondLst>
                                    <p:cond delay="0"/>
                                  </p:stCondLst>
                                  <p:childTnLst>
                                    <p:set>
                                      <p:cBhvr>
                                        <p:cTn id="16" dur="1" fill="hold">
                                          <p:stCondLst>
                                            <p:cond delay="0"/>
                                          </p:stCondLst>
                                        </p:cTn>
                                        <p:tgtEl>
                                          <p:spTgt spid="711685"/>
                                        </p:tgtEl>
                                        <p:attrNameLst>
                                          <p:attrName>style.visibility</p:attrName>
                                        </p:attrNameLst>
                                      </p:cBhvr>
                                      <p:to>
                                        <p:strVal val="visible"/>
                                      </p:to>
                                    </p:set>
                                    <p:anim calcmode="lin" valueType="num">
                                      <p:cBhvr additive="base">
                                        <p:cTn id="17" dur="1000" fill="hold"/>
                                        <p:tgtEl>
                                          <p:spTgt spid="711685"/>
                                        </p:tgtEl>
                                        <p:attrNameLst>
                                          <p:attrName>ppt_x</p:attrName>
                                        </p:attrNameLst>
                                      </p:cBhvr>
                                      <p:tavLst>
                                        <p:tav tm="0">
                                          <p:val>
                                            <p:strVal val="0-#ppt_w/2"/>
                                          </p:val>
                                        </p:tav>
                                        <p:tav tm="100000">
                                          <p:val>
                                            <p:strVal val="#ppt_x"/>
                                          </p:val>
                                        </p:tav>
                                      </p:tavLst>
                                    </p:anim>
                                    <p:anim calcmode="lin" valueType="num">
                                      <p:cBhvr additive="base">
                                        <p:cTn id="18" dur="1000" fill="hold"/>
                                        <p:tgtEl>
                                          <p:spTgt spid="711685"/>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711682">
                                            <p:txEl>
                                              <p:pRg st="4" end="4"/>
                                            </p:txEl>
                                          </p:spTgt>
                                        </p:tgtEl>
                                        <p:attrNameLst>
                                          <p:attrName>style.visibility</p:attrName>
                                        </p:attrNameLst>
                                      </p:cBhvr>
                                      <p:to>
                                        <p:strVal val="visible"/>
                                      </p:to>
                                    </p:set>
                                    <p:anim calcmode="lin" valueType="num">
                                      <p:cBhvr additive="base">
                                        <p:cTn id="23" dur="1000" fill="hold"/>
                                        <p:tgtEl>
                                          <p:spTgt spid="711682">
                                            <p:txEl>
                                              <p:pRg st="4" end="4"/>
                                            </p:txEl>
                                          </p:spTgt>
                                        </p:tgtEl>
                                        <p:attrNameLst>
                                          <p:attrName>ppt_x</p:attrName>
                                        </p:attrNameLst>
                                      </p:cBhvr>
                                      <p:tavLst>
                                        <p:tav tm="0">
                                          <p:val>
                                            <p:strVal val="#ppt_x"/>
                                          </p:val>
                                        </p:tav>
                                        <p:tav tm="100000">
                                          <p:val>
                                            <p:strVal val="#ppt_x"/>
                                          </p:val>
                                        </p:tav>
                                      </p:tavLst>
                                    </p:anim>
                                    <p:anim calcmode="lin" valueType="num">
                                      <p:cBhvr additive="base">
                                        <p:cTn id="24" dur="1000" fill="hold"/>
                                        <p:tgtEl>
                                          <p:spTgt spid="711682">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711682">
                                            <p:txEl>
                                              <p:pRg st="5" end="5"/>
                                            </p:txEl>
                                          </p:spTgt>
                                        </p:tgtEl>
                                        <p:attrNameLst>
                                          <p:attrName>style.visibility</p:attrName>
                                        </p:attrNameLst>
                                      </p:cBhvr>
                                      <p:to>
                                        <p:strVal val="visible"/>
                                      </p:to>
                                    </p:set>
                                    <p:anim calcmode="lin" valueType="num">
                                      <p:cBhvr additive="base">
                                        <p:cTn id="27" dur="1000" fill="hold"/>
                                        <p:tgtEl>
                                          <p:spTgt spid="711682">
                                            <p:txEl>
                                              <p:pRg st="5" end="5"/>
                                            </p:txEl>
                                          </p:spTgt>
                                        </p:tgtEl>
                                        <p:attrNameLst>
                                          <p:attrName>ppt_x</p:attrName>
                                        </p:attrNameLst>
                                      </p:cBhvr>
                                      <p:tavLst>
                                        <p:tav tm="0">
                                          <p:val>
                                            <p:strVal val="#ppt_x"/>
                                          </p:val>
                                        </p:tav>
                                        <p:tav tm="100000">
                                          <p:val>
                                            <p:strVal val="#ppt_x"/>
                                          </p:val>
                                        </p:tav>
                                      </p:tavLst>
                                    </p:anim>
                                    <p:anim calcmode="lin" valueType="num">
                                      <p:cBhvr additive="base">
                                        <p:cTn id="28" dur="1000" fill="hold"/>
                                        <p:tgtEl>
                                          <p:spTgt spid="711682">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3" fill="hold" grpId="0" nodeType="clickEffect">
                                  <p:stCondLst>
                                    <p:cond delay="0"/>
                                  </p:stCondLst>
                                  <p:childTnLst>
                                    <p:set>
                                      <p:cBhvr>
                                        <p:cTn id="32" dur="1" fill="hold">
                                          <p:stCondLst>
                                            <p:cond delay="0"/>
                                          </p:stCondLst>
                                        </p:cTn>
                                        <p:tgtEl>
                                          <p:spTgt spid="711689"/>
                                        </p:tgtEl>
                                        <p:attrNameLst>
                                          <p:attrName>style.visibility</p:attrName>
                                        </p:attrNameLst>
                                      </p:cBhvr>
                                      <p:to>
                                        <p:strVal val="visible"/>
                                      </p:to>
                                    </p:set>
                                    <p:anim calcmode="lin" valueType="num">
                                      <p:cBhvr additive="base">
                                        <p:cTn id="33" dur="1000" fill="hold"/>
                                        <p:tgtEl>
                                          <p:spTgt spid="711689"/>
                                        </p:tgtEl>
                                        <p:attrNameLst>
                                          <p:attrName>ppt_x</p:attrName>
                                        </p:attrNameLst>
                                      </p:cBhvr>
                                      <p:tavLst>
                                        <p:tav tm="0">
                                          <p:val>
                                            <p:strVal val="1+#ppt_w/2"/>
                                          </p:val>
                                        </p:tav>
                                        <p:tav tm="100000">
                                          <p:val>
                                            <p:strVal val="#ppt_x"/>
                                          </p:val>
                                        </p:tav>
                                      </p:tavLst>
                                    </p:anim>
                                    <p:anim calcmode="lin" valueType="num">
                                      <p:cBhvr additive="base">
                                        <p:cTn id="34" dur="1000" fill="hold"/>
                                        <p:tgtEl>
                                          <p:spTgt spid="711689"/>
                                        </p:tgtEl>
                                        <p:attrNameLst>
                                          <p:attrName>ppt_y</p:attrName>
                                        </p:attrNameLst>
                                      </p:cBhvr>
                                      <p:tavLst>
                                        <p:tav tm="0">
                                          <p:val>
                                            <p:strVal val="0-#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711682">
                                            <p:txEl>
                                              <p:pRg st="6" end="6"/>
                                            </p:txEl>
                                          </p:spTgt>
                                        </p:tgtEl>
                                        <p:attrNameLst>
                                          <p:attrName>style.visibility</p:attrName>
                                        </p:attrNameLst>
                                      </p:cBhvr>
                                      <p:to>
                                        <p:strVal val="visible"/>
                                      </p:to>
                                    </p:set>
                                    <p:anim calcmode="lin" valueType="num">
                                      <p:cBhvr additive="base">
                                        <p:cTn id="39" dur="1000" fill="hold"/>
                                        <p:tgtEl>
                                          <p:spTgt spid="711682">
                                            <p:txEl>
                                              <p:pRg st="6" end="6"/>
                                            </p:txEl>
                                          </p:spTgt>
                                        </p:tgtEl>
                                        <p:attrNameLst>
                                          <p:attrName>ppt_x</p:attrName>
                                        </p:attrNameLst>
                                      </p:cBhvr>
                                      <p:tavLst>
                                        <p:tav tm="0">
                                          <p:val>
                                            <p:strVal val="#ppt_x"/>
                                          </p:val>
                                        </p:tav>
                                        <p:tav tm="100000">
                                          <p:val>
                                            <p:strVal val="#ppt_x"/>
                                          </p:val>
                                        </p:tav>
                                      </p:tavLst>
                                    </p:anim>
                                    <p:anim calcmode="lin" valueType="num">
                                      <p:cBhvr additive="base">
                                        <p:cTn id="40" dur="1000" fill="hold"/>
                                        <p:tgtEl>
                                          <p:spTgt spid="711682">
                                            <p:txEl>
                                              <p:pRg st="6" end="6"/>
                                            </p:txEl>
                                          </p:spTgt>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711682">
                                            <p:txEl>
                                              <p:pRg st="7" end="7"/>
                                            </p:txEl>
                                          </p:spTgt>
                                        </p:tgtEl>
                                        <p:attrNameLst>
                                          <p:attrName>style.visibility</p:attrName>
                                        </p:attrNameLst>
                                      </p:cBhvr>
                                      <p:to>
                                        <p:strVal val="visible"/>
                                      </p:to>
                                    </p:set>
                                    <p:anim calcmode="lin" valueType="num">
                                      <p:cBhvr additive="base">
                                        <p:cTn id="43" dur="1000" fill="hold"/>
                                        <p:tgtEl>
                                          <p:spTgt spid="711682">
                                            <p:txEl>
                                              <p:pRg st="7" end="7"/>
                                            </p:txEl>
                                          </p:spTgt>
                                        </p:tgtEl>
                                        <p:attrNameLst>
                                          <p:attrName>ppt_x</p:attrName>
                                        </p:attrNameLst>
                                      </p:cBhvr>
                                      <p:tavLst>
                                        <p:tav tm="0">
                                          <p:val>
                                            <p:strVal val="#ppt_x"/>
                                          </p:val>
                                        </p:tav>
                                        <p:tav tm="100000">
                                          <p:val>
                                            <p:strVal val="#ppt_x"/>
                                          </p:val>
                                        </p:tav>
                                      </p:tavLst>
                                    </p:anim>
                                    <p:anim calcmode="lin" valueType="num">
                                      <p:cBhvr additive="base">
                                        <p:cTn id="44" dur="1000" fill="hold"/>
                                        <p:tgtEl>
                                          <p:spTgt spid="711682">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12" fill="hold" grpId="0" nodeType="clickEffect">
                                  <p:stCondLst>
                                    <p:cond delay="0"/>
                                  </p:stCondLst>
                                  <p:childTnLst>
                                    <p:set>
                                      <p:cBhvr>
                                        <p:cTn id="48" dur="1" fill="hold">
                                          <p:stCondLst>
                                            <p:cond delay="0"/>
                                          </p:stCondLst>
                                        </p:cTn>
                                        <p:tgtEl>
                                          <p:spTgt spid="711694"/>
                                        </p:tgtEl>
                                        <p:attrNameLst>
                                          <p:attrName>style.visibility</p:attrName>
                                        </p:attrNameLst>
                                      </p:cBhvr>
                                      <p:to>
                                        <p:strVal val="visible"/>
                                      </p:to>
                                    </p:set>
                                    <p:anim calcmode="lin" valueType="num">
                                      <p:cBhvr additive="base">
                                        <p:cTn id="49" dur="1000" fill="hold"/>
                                        <p:tgtEl>
                                          <p:spTgt spid="711694"/>
                                        </p:tgtEl>
                                        <p:attrNameLst>
                                          <p:attrName>ppt_x</p:attrName>
                                        </p:attrNameLst>
                                      </p:cBhvr>
                                      <p:tavLst>
                                        <p:tav tm="0">
                                          <p:val>
                                            <p:strVal val="0-#ppt_w/2"/>
                                          </p:val>
                                        </p:tav>
                                        <p:tav tm="100000">
                                          <p:val>
                                            <p:strVal val="#ppt_x"/>
                                          </p:val>
                                        </p:tav>
                                      </p:tavLst>
                                    </p:anim>
                                    <p:anim calcmode="lin" valueType="num">
                                      <p:cBhvr additive="base">
                                        <p:cTn id="50" dur="1000" fill="hold"/>
                                        <p:tgtEl>
                                          <p:spTgt spid="711694"/>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9" fill="hold" grpId="0" nodeType="clickEffect">
                                  <p:stCondLst>
                                    <p:cond delay="0"/>
                                  </p:stCondLst>
                                  <p:childTnLst>
                                    <p:set>
                                      <p:cBhvr>
                                        <p:cTn id="54" dur="1" fill="hold">
                                          <p:stCondLst>
                                            <p:cond delay="0"/>
                                          </p:stCondLst>
                                        </p:cTn>
                                        <p:tgtEl>
                                          <p:spTgt spid="711695"/>
                                        </p:tgtEl>
                                        <p:attrNameLst>
                                          <p:attrName>style.visibility</p:attrName>
                                        </p:attrNameLst>
                                      </p:cBhvr>
                                      <p:to>
                                        <p:strVal val="visible"/>
                                      </p:to>
                                    </p:set>
                                    <p:anim calcmode="lin" valueType="num">
                                      <p:cBhvr additive="base">
                                        <p:cTn id="55" dur="1000" fill="hold"/>
                                        <p:tgtEl>
                                          <p:spTgt spid="711695"/>
                                        </p:tgtEl>
                                        <p:attrNameLst>
                                          <p:attrName>ppt_x</p:attrName>
                                        </p:attrNameLst>
                                      </p:cBhvr>
                                      <p:tavLst>
                                        <p:tav tm="0">
                                          <p:val>
                                            <p:strVal val="0-#ppt_w/2"/>
                                          </p:val>
                                        </p:tav>
                                        <p:tav tm="100000">
                                          <p:val>
                                            <p:strVal val="#ppt_x"/>
                                          </p:val>
                                        </p:tav>
                                      </p:tavLst>
                                    </p:anim>
                                    <p:anim calcmode="lin" valueType="num">
                                      <p:cBhvr additive="base">
                                        <p:cTn id="56" dur="1000" fill="hold"/>
                                        <p:tgtEl>
                                          <p:spTgt spid="711695"/>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1682" grpId="0" advAuto="0" autoUpdateAnimBg="0" uiExpand="1" build="p"/>
      <p:bldP spid="711685" grpId="0" animBg="1"/>
      <p:bldP spid="711689" grpId="0" animBg="1"/>
      <p:bldP spid="711694" grpId="0" animBg="1"/>
      <p:bldP spid="711695" grpId="0" animBg="1"/>
    </p:bldLst>
  </p:timing>
</p:sld>
</file>

<file path=ppt/slides/slide7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3" name="日期占位符 3"/>
          <p:cNvSpPr>
            <a:spLocks noGrp="1"/>
          </p:cNvSpPr>
          <p:nvPr>
            <p:ph type="dt" sz="half" idx="10"/>
          </p:nvPr>
        </p:nvSpPr>
        <p:spPr/>
        <p:txBody>
          <a:bodyPr/>
          <a:lstStyle/>
          <a:p>
            <a:fld id="{EFC83747-71CA-4FC7-BAAD-AF7C9CF1659D}" type="datetime1">
              <a:rPr lang="zh-CN" altLang="en-US"/>
            </a:fld>
            <a:endParaRPr lang="en-US" altLang="zh-CN"/>
          </a:p>
        </p:txBody>
      </p:sp>
      <p:sp>
        <p:nvSpPr>
          <p:cNvPr id="55" name="灯片编号占位符 5"/>
          <p:cNvSpPr>
            <a:spLocks noGrp="1"/>
          </p:cNvSpPr>
          <p:nvPr>
            <p:ph type="sldNum" sz="quarter" idx="12"/>
          </p:nvPr>
        </p:nvSpPr>
        <p:spPr/>
        <p:txBody>
          <a:bodyPr/>
          <a:lstStyle/>
          <a:p>
            <a:fld id="{15CD9FE9-DB4D-481E-B69B-ADB6ABE803F1}" type="slidenum">
              <a:rPr lang="en-US" altLang="zh-CN"/>
            </a:fld>
            <a:endParaRPr lang="en-US" altLang="zh-CN"/>
          </a:p>
        </p:txBody>
      </p:sp>
      <p:sp>
        <p:nvSpPr>
          <p:cNvPr id="713730" name="Rectangle 2"/>
          <p:cNvSpPr>
            <a:spLocks noGrp="1" noChangeArrowheads="1"/>
          </p:cNvSpPr>
          <p:nvPr>
            <p:ph type="body" idx="1"/>
          </p:nvPr>
        </p:nvSpPr>
        <p:spPr>
          <a:xfrm>
            <a:off x="228600" y="228600"/>
            <a:ext cx="4419600" cy="3048000"/>
          </a:xfrm>
        </p:spPr>
        <p:txBody>
          <a:bodyPr/>
          <a:lstStyle/>
          <a:p>
            <a:pPr>
              <a:buFontTx/>
              <a:buNone/>
            </a:pPr>
            <a:r>
              <a:rPr lang="zh-CN" altLang="en-US" sz="3600" b="0" dirty="0">
                <a:solidFill>
                  <a:schemeClr val="folHlink"/>
                </a:solidFill>
                <a:latin typeface="+mn-ea"/>
              </a:rPr>
              <a:t>附加符号：</a:t>
            </a:r>
            <a:r>
              <a:rPr lang="en-US" altLang="zh-CN" sz="2400" b="0" dirty="0">
                <a:solidFill>
                  <a:schemeClr val="folHlink"/>
                </a:solidFill>
                <a:latin typeface="+mn-ea"/>
              </a:rPr>
              <a:t>(</a:t>
            </a:r>
            <a:r>
              <a:rPr lang="zh-CN" altLang="en-US" sz="2400" dirty="0">
                <a:solidFill>
                  <a:schemeClr val="folHlink"/>
                </a:solidFill>
                <a:latin typeface="+mn-ea"/>
              </a:rPr>
              <a:t>调用方式）</a:t>
            </a:r>
            <a:endParaRPr lang="zh-CN" altLang="en-US" sz="2400" dirty="0">
              <a:solidFill>
                <a:schemeClr val="folHlink"/>
              </a:solidFill>
              <a:latin typeface="+mn-ea"/>
            </a:endParaRPr>
          </a:p>
          <a:p>
            <a:pPr>
              <a:buFontTx/>
              <a:buNone/>
            </a:pPr>
            <a:r>
              <a:rPr lang="zh-CN" altLang="en-US" dirty="0">
                <a:solidFill>
                  <a:srgbClr val="FFFFFF"/>
                </a:solidFill>
                <a:latin typeface="+mn-ea"/>
              </a:rPr>
              <a:t> </a:t>
            </a:r>
            <a:r>
              <a:rPr lang="zh-CN" altLang="en-US" dirty="0">
                <a:latin typeface="+mn-ea"/>
              </a:rPr>
              <a:t>简单调用</a:t>
            </a:r>
            <a:endParaRPr lang="zh-CN" altLang="en-US" dirty="0">
              <a:latin typeface="+mn-ea"/>
            </a:endParaRPr>
          </a:p>
          <a:p>
            <a:pPr>
              <a:buFontTx/>
              <a:buNone/>
            </a:pPr>
            <a:r>
              <a:rPr lang="zh-CN" altLang="en-US" dirty="0">
                <a:solidFill>
                  <a:srgbClr val="FFFFFF"/>
                </a:solidFill>
                <a:latin typeface="+mn-ea"/>
              </a:rPr>
              <a:t> </a:t>
            </a:r>
            <a:r>
              <a:rPr lang="zh-CN" altLang="en-US" dirty="0">
                <a:solidFill>
                  <a:schemeClr val="tx2"/>
                </a:solidFill>
                <a:latin typeface="+mn-ea"/>
              </a:rPr>
              <a:t>选择调用</a:t>
            </a:r>
            <a:endParaRPr lang="zh-CN" altLang="en-US" dirty="0">
              <a:solidFill>
                <a:schemeClr val="tx2"/>
              </a:solidFill>
              <a:latin typeface="+mn-ea"/>
            </a:endParaRPr>
          </a:p>
          <a:p>
            <a:pPr>
              <a:buFontTx/>
              <a:buNone/>
            </a:pPr>
            <a:r>
              <a:rPr lang="zh-CN" altLang="en-US" dirty="0">
                <a:solidFill>
                  <a:srgbClr val="FFFFFF"/>
                </a:solidFill>
                <a:latin typeface="+mn-ea"/>
              </a:rPr>
              <a:t> 循环调用</a:t>
            </a:r>
            <a:endParaRPr lang="zh-CN" altLang="en-US" dirty="0">
              <a:solidFill>
                <a:srgbClr val="FFFFFF"/>
              </a:solidFill>
              <a:latin typeface="+mn-ea"/>
            </a:endParaRPr>
          </a:p>
        </p:txBody>
      </p:sp>
      <p:grpSp>
        <p:nvGrpSpPr>
          <p:cNvPr id="713731" name="Group 3"/>
          <p:cNvGrpSpPr/>
          <p:nvPr/>
        </p:nvGrpSpPr>
        <p:grpSpPr bwMode="auto">
          <a:xfrm>
            <a:off x="5791200" y="2362200"/>
            <a:ext cx="3079750" cy="1884363"/>
            <a:chOff x="3648" y="1488"/>
            <a:chExt cx="1940" cy="1187"/>
          </a:xfrm>
        </p:grpSpPr>
        <p:sp>
          <p:nvSpPr>
            <p:cNvPr id="713732" name="Text Box 4"/>
            <p:cNvSpPr txBox="1">
              <a:spLocks noChangeArrowheads="1"/>
            </p:cNvSpPr>
            <p:nvPr/>
          </p:nvSpPr>
          <p:spPr bwMode="auto">
            <a:xfrm>
              <a:off x="3648" y="2304"/>
              <a:ext cx="576" cy="371"/>
            </a:xfrm>
            <a:prstGeom prst="rect">
              <a:avLst/>
            </a:prstGeom>
            <a:noFill/>
            <a:ln w="9525">
              <a:solidFill>
                <a:schemeClr val="tx2"/>
              </a:solidFill>
              <a:miter lim="800000"/>
            </a:ln>
            <a:effectLst/>
          </p:spPr>
          <p:txBody>
            <a:bodyPr>
              <a:spAutoFit/>
            </a:bodyPr>
            <a:lstStyle/>
            <a:p>
              <a:pPr>
                <a:spcBef>
                  <a:spcPct val="50000"/>
                </a:spcBef>
              </a:pPr>
              <a:r>
                <a:rPr kumimoji="1" lang="en-US" altLang="zh-CN" sz="3200">
                  <a:latin typeface="Times New Roman" panose="02020603050405020304" pitchFamily="18" charset="0"/>
                </a:rPr>
                <a:t>   B</a:t>
              </a:r>
              <a:endParaRPr kumimoji="1" lang="en-US" altLang="zh-CN" sz="3200">
                <a:latin typeface="Times New Roman" panose="02020603050405020304" pitchFamily="18" charset="0"/>
              </a:endParaRPr>
            </a:p>
          </p:txBody>
        </p:sp>
        <p:sp>
          <p:nvSpPr>
            <p:cNvPr id="713733" name="Text Box 5"/>
            <p:cNvSpPr txBox="1">
              <a:spLocks noChangeArrowheads="1"/>
            </p:cNvSpPr>
            <p:nvPr/>
          </p:nvSpPr>
          <p:spPr bwMode="auto">
            <a:xfrm>
              <a:off x="5012" y="2296"/>
              <a:ext cx="576" cy="371"/>
            </a:xfrm>
            <a:prstGeom prst="rect">
              <a:avLst/>
            </a:prstGeom>
            <a:noFill/>
            <a:ln w="9525">
              <a:solidFill>
                <a:schemeClr val="tx2"/>
              </a:solidFill>
              <a:miter lim="800000"/>
            </a:ln>
            <a:effectLst/>
          </p:spPr>
          <p:txBody>
            <a:bodyPr>
              <a:spAutoFit/>
            </a:bodyPr>
            <a:lstStyle/>
            <a:p>
              <a:pPr>
                <a:spcBef>
                  <a:spcPct val="50000"/>
                </a:spcBef>
              </a:pPr>
              <a:r>
                <a:rPr kumimoji="1" lang="en-US" altLang="zh-CN" sz="3200">
                  <a:latin typeface="Times New Roman" panose="02020603050405020304" pitchFamily="18" charset="0"/>
                </a:rPr>
                <a:t>   C</a:t>
              </a:r>
              <a:endParaRPr kumimoji="1" lang="en-US" altLang="zh-CN" sz="3200">
                <a:latin typeface="Times New Roman" panose="02020603050405020304" pitchFamily="18" charset="0"/>
              </a:endParaRPr>
            </a:p>
          </p:txBody>
        </p:sp>
        <p:sp>
          <p:nvSpPr>
            <p:cNvPr id="713734" name="Text Box 6"/>
            <p:cNvSpPr txBox="1">
              <a:spLocks noChangeArrowheads="1"/>
            </p:cNvSpPr>
            <p:nvPr/>
          </p:nvSpPr>
          <p:spPr bwMode="auto">
            <a:xfrm>
              <a:off x="4032" y="1488"/>
              <a:ext cx="1248" cy="371"/>
            </a:xfrm>
            <a:prstGeom prst="rect">
              <a:avLst/>
            </a:prstGeom>
            <a:noFill/>
            <a:ln w="9525">
              <a:solidFill>
                <a:schemeClr val="tx2"/>
              </a:solidFill>
              <a:miter lim="800000"/>
            </a:ln>
            <a:effectLst/>
          </p:spPr>
          <p:txBody>
            <a:bodyPr>
              <a:spAutoFit/>
            </a:bodyPr>
            <a:lstStyle/>
            <a:p>
              <a:pPr>
                <a:spcBef>
                  <a:spcPct val="50000"/>
                </a:spcBef>
              </a:pPr>
              <a:r>
                <a:rPr kumimoji="1" lang="en-US" altLang="zh-CN" sz="3200">
                  <a:latin typeface="Times New Roman" panose="02020603050405020304" pitchFamily="18" charset="0"/>
                </a:rPr>
                <a:t>       A</a:t>
              </a:r>
              <a:endParaRPr kumimoji="1" lang="en-US" altLang="zh-CN" sz="3200">
                <a:latin typeface="Times New Roman" panose="02020603050405020304" pitchFamily="18" charset="0"/>
              </a:endParaRPr>
            </a:p>
          </p:txBody>
        </p:sp>
        <p:sp>
          <p:nvSpPr>
            <p:cNvPr id="713735" name="AutoShape 7"/>
            <p:cNvSpPr>
              <a:spLocks noChangeArrowheads="1"/>
            </p:cNvSpPr>
            <p:nvPr/>
          </p:nvSpPr>
          <p:spPr bwMode="auto">
            <a:xfrm>
              <a:off x="4558" y="1842"/>
              <a:ext cx="192" cy="192"/>
            </a:xfrm>
            <a:prstGeom prst="diamond">
              <a:avLst/>
            </a:prstGeom>
            <a:solidFill>
              <a:schemeClr val="tx1"/>
            </a:solidFill>
            <a:ln w="9525">
              <a:solidFill>
                <a:schemeClr val="tx1"/>
              </a:solidFill>
              <a:miter lim="800000"/>
            </a:ln>
            <a:effectLst/>
          </p:spPr>
          <p:txBody>
            <a:bodyPr wrap="none" anchor="ctr"/>
            <a:lstStyle/>
            <a:p>
              <a:endParaRPr lang="zh-CN" altLang="en-US"/>
            </a:p>
          </p:txBody>
        </p:sp>
        <p:sp>
          <p:nvSpPr>
            <p:cNvPr id="713736" name="Line 8"/>
            <p:cNvSpPr>
              <a:spLocks noChangeShapeType="1"/>
            </p:cNvSpPr>
            <p:nvPr/>
          </p:nvSpPr>
          <p:spPr bwMode="auto">
            <a:xfrm flipH="1">
              <a:off x="4032" y="1979"/>
              <a:ext cx="662" cy="325"/>
            </a:xfrm>
            <a:prstGeom prst="line">
              <a:avLst/>
            </a:prstGeom>
            <a:noFill/>
            <a:ln w="9525">
              <a:solidFill>
                <a:schemeClr val="tx1"/>
              </a:solidFill>
              <a:round/>
              <a:tailEnd type="triangle" w="med" len="med"/>
            </a:ln>
            <a:effectLst/>
          </p:spPr>
          <p:txBody>
            <a:bodyPr wrap="none"/>
            <a:lstStyle/>
            <a:p>
              <a:endParaRPr lang="zh-CN" altLang="en-US"/>
            </a:p>
          </p:txBody>
        </p:sp>
        <p:sp>
          <p:nvSpPr>
            <p:cNvPr id="713737" name="Line 9"/>
            <p:cNvSpPr>
              <a:spLocks noChangeShapeType="1"/>
            </p:cNvSpPr>
            <p:nvPr/>
          </p:nvSpPr>
          <p:spPr bwMode="auto">
            <a:xfrm>
              <a:off x="4649" y="2024"/>
              <a:ext cx="680" cy="288"/>
            </a:xfrm>
            <a:prstGeom prst="line">
              <a:avLst/>
            </a:prstGeom>
            <a:noFill/>
            <a:ln w="9525">
              <a:solidFill>
                <a:schemeClr val="tx1"/>
              </a:solidFill>
              <a:round/>
              <a:tailEnd type="triangle" w="med" len="med"/>
            </a:ln>
            <a:effectLst/>
          </p:spPr>
          <p:txBody>
            <a:bodyPr wrap="none"/>
            <a:lstStyle/>
            <a:p>
              <a:endParaRPr lang="zh-CN" altLang="en-US"/>
            </a:p>
          </p:txBody>
        </p:sp>
      </p:grpSp>
      <p:grpSp>
        <p:nvGrpSpPr>
          <p:cNvPr id="713738" name="Group 10"/>
          <p:cNvGrpSpPr/>
          <p:nvPr/>
        </p:nvGrpSpPr>
        <p:grpSpPr bwMode="auto">
          <a:xfrm>
            <a:off x="3124200" y="762000"/>
            <a:ext cx="3657600" cy="2112963"/>
            <a:chOff x="1968" y="480"/>
            <a:chExt cx="2304" cy="1331"/>
          </a:xfrm>
        </p:grpSpPr>
        <p:sp>
          <p:nvSpPr>
            <p:cNvPr id="713739" name="Text Box 11"/>
            <p:cNvSpPr txBox="1">
              <a:spLocks noChangeArrowheads="1"/>
            </p:cNvSpPr>
            <p:nvPr/>
          </p:nvSpPr>
          <p:spPr bwMode="auto">
            <a:xfrm>
              <a:off x="1968" y="1440"/>
              <a:ext cx="288" cy="371"/>
            </a:xfrm>
            <a:prstGeom prst="rect">
              <a:avLst/>
            </a:prstGeom>
            <a:noFill/>
            <a:ln w="9525">
              <a:solidFill>
                <a:schemeClr val="tx1"/>
              </a:solidFill>
              <a:miter lim="800000"/>
            </a:ln>
            <a:effectLst/>
          </p:spPr>
          <p:txBody>
            <a:bodyPr>
              <a:spAutoFit/>
            </a:bodyPr>
            <a:lstStyle/>
            <a:p>
              <a:pPr>
                <a:spcBef>
                  <a:spcPct val="50000"/>
                </a:spcBef>
              </a:pPr>
              <a:r>
                <a:rPr kumimoji="1" lang="en-US" altLang="zh-CN" sz="3200">
                  <a:latin typeface="Times New Roman" panose="02020603050405020304" pitchFamily="18" charset="0"/>
                </a:rPr>
                <a:t>B</a:t>
              </a:r>
              <a:endParaRPr kumimoji="1" lang="en-US" altLang="zh-CN" sz="3200">
                <a:latin typeface="Times New Roman" panose="02020603050405020304" pitchFamily="18" charset="0"/>
              </a:endParaRPr>
            </a:p>
          </p:txBody>
        </p:sp>
        <p:sp>
          <p:nvSpPr>
            <p:cNvPr id="713740" name="Text Box 12"/>
            <p:cNvSpPr txBox="1">
              <a:spLocks noChangeArrowheads="1"/>
            </p:cNvSpPr>
            <p:nvPr/>
          </p:nvSpPr>
          <p:spPr bwMode="auto">
            <a:xfrm>
              <a:off x="2832" y="1440"/>
              <a:ext cx="288" cy="371"/>
            </a:xfrm>
            <a:prstGeom prst="rect">
              <a:avLst/>
            </a:prstGeom>
            <a:noFill/>
            <a:ln w="9525">
              <a:solidFill>
                <a:schemeClr val="tx1"/>
              </a:solidFill>
              <a:miter lim="800000"/>
            </a:ln>
            <a:effectLst/>
          </p:spPr>
          <p:txBody>
            <a:bodyPr>
              <a:spAutoFit/>
            </a:bodyPr>
            <a:lstStyle/>
            <a:p>
              <a:pPr>
                <a:spcBef>
                  <a:spcPct val="50000"/>
                </a:spcBef>
              </a:pPr>
              <a:r>
                <a:rPr kumimoji="1" lang="en-US" altLang="zh-CN" sz="3200">
                  <a:latin typeface="Times New Roman" panose="02020603050405020304" pitchFamily="18" charset="0"/>
                </a:rPr>
                <a:t>C</a:t>
              </a:r>
              <a:endParaRPr kumimoji="1" lang="en-US" altLang="zh-CN" sz="3200">
                <a:latin typeface="Times New Roman" panose="02020603050405020304" pitchFamily="18" charset="0"/>
              </a:endParaRPr>
            </a:p>
          </p:txBody>
        </p:sp>
        <p:sp>
          <p:nvSpPr>
            <p:cNvPr id="713741" name="Text Box 13"/>
            <p:cNvSpPr txBox="1">
              <a:spLocks noChangeArrowheads="1"/>
            </p:cNvSpPr>
            <p:nvPr/>
          </p:nvSpPr>
          <p:spPr bwMode="auto">
            <a:xfrm>
              <a:off x="2496" y="480"/>
              <a:ext cx="288" cy="371"/>
            </a:xfrm>
            <a:prstGeom prst="rect">
              <a:avLst/>
            </a:prstGeom>
            <a:noFill/>
            <a:ln w="9525">
              <a:solidFill>
                <a:schemeClr val="tx1"/>
              </a:solidFill>
              <a:miter lim="800000"/>
            </a:ln>
            <a:effectLst/>
          </p:spPr>
          <p:txBody>
            <a:bodyPr>
              <a:spAutoFit/>
            </a:bodyPr>
            <a:lstStyle/>
            <a:p>
              <a:pPr>
                <a:spcBef>
                  <a:spcPct val="50000"/>
                </a:spcBef>
              </a:pPr>
              <a:r>
                <a:rPr kumimoji="1" lang="en-US" altLang="zh-CN" sz="3200">
                  <a:latin typeface="Times New Roman" panose="02020603050405020304" pitchFamily="18" charset="0"/>
                </a:rPr>
                <a:t>A</a:t>
              </a:r>
              <a:endParaRPr kumimoji="1" lang="en-US" altLang="zh-CN" sz="3200">
                <a:latin typeface="Times New Roman" panose="02020603050405020304" pitchFamily="18" charset="0"/>
              </a:endParaRPr>
            </a:p>
          </p:txBody>
        </p:sp>
        <p:sp>
          <p:nvSpPr>
            <p:cNvPr id="713742" name="Line 14"/>
            <p:cNvSpPr>
              <a:spLocks noChangeShapeType="1"/>
            </p:cNvSpPr>
            <p:nvPr/>
          </p:nvSpPr>
          <p:spPr bwMode="auto">
            <a:xfrm flipH="1">
              <a:off x="2160" y="864"/>
              <a:ext cx="432" cy="576"/>
            </a:xfrm>
            <a:prstGeom prst="line">
              <a:avLst/>
            </a:prstGeom>
            <a:noFill/>
            <a:ln w="38100">
              <a:solidFill>
                <a:srgbClr val="FFFFFF"/>
              </a:solidFill>
              <a:round/>
              <a:tailEnd type="triangle" w="lg" len="lg"/>
            </a:ln>
            <a:effectLst/>
          </p:spPr>
          <p:txBody>
            <a:bodyPr wrap="none"/>
            <a:lstStyle/>
            <a:p>
              <a:endParaRPr lang="zh-CN" altLang="en-US"/>
            </a:p>
          </p:txBody>
        </p:sp>
        <p:sp>
          <p:nvSpPr>
            <p:cNvPr id="713743" name="Line 15"/>
            <p:cNvSpPr>
              <a:spLocks noChangeShapeType="1"/>
            </p:cNvSpPr>
            <p:nvPr/>
          </p:nvSpPr>
          <p:spPr bwMode="auto">
            <a:xfrm>
              <a:off x="2640" y="864"/>
              <a:ext cx="336" cy="576"/>
            </a:xfrm>
            <a:prstGeom prst="line">
              <a:avLst/>
            </a:prstGeom>
            <a:noFill/>
            <a:ln w="38100">
              <a:solidFill>
                <a:srgbClr val="FFFFFF"/>
              </a:solidFill>
              <a:round/>
              <a:tailEnd type="triangle" w="lg" len="lg"/>
            </a:ln>
            <a:effectLst/>
          </p:spPr>
          <p:txBody>
            <a:bodyPr wrap="none"/>
            <a:lstStyle/>
            <a:p>
              <a:endParaRPr lang="zh-CN" altLang="en-US"/>
            </a:p>
          </p:txBody>
        </p:sp>
        <p:sp>
          <p:nvSpPr>
            <p:cNvPr id="713744" name="Line 16"/>
            <p:cNvSpPr>
              <a:spLocks noChangeShapeType="1"/>
            </p:cNvSpPr>
            <p:nvPr/>
          </p:nvSpPr>
          <p:spPr bwMode="auto">
            <a:xfrm flipH="1">
              <a:off x="2160" y="912"/>
              <a:ext cx="288" cy="336"/>
            </a:xfrm>
            <a:prstGeom prst="line">
              <a:avLst/>
            </a:prstGeom>
            <a:noFill/>
            <a:ln w="19050">
              <a:solidFill>
                <a:srgbClr val="FFFFFF"/>
              </a:solidFill>
              <a:round/>
              <a:tailEnd type="triangle" w="lg" len="lg"/>
            </a:ln>
            <a:effectLst/>
          </p:spPr>
          <p:txBody>
            <a:bodyPr wrap="none"/>
            <a:lstStyle/>
            <a:p>
              <a:endParaRPr lang="zh-CN" altLang="en-US"/>
            </a:p>
          </p:txBody>
        </p:sp>
        <p:sp>
          <p:nvSpPr>
            <p:cNvPr id="713745" name="Line 17"/>
            <p:cNvSpPr>
              <a:spLocks noChangeShapeType="1"/>
            </p:cNvSpPr>
            <p:nvPr/>
          </p:nvSpPr>
          <p:spPr bwMode="auto">
            <a:xfrm flipV="1">
              <a:off x="2352" y="1104"/>
              <a:ext cx="192" cy="240"/>
            </a:xfrm>
            <a:prstGeom prst="line">
              <a:avLst/>
            </a:prstGeom>
            <a:noFill/>
            <a:ln w="19050">
              <a:solidFill>
                <a:srgbClr val="FFFFFF"/>
              </a:solidFill>
              <a:round/>
              <a:tailEnd type="triangle" w="lg" len="lg"/>
            </a:ln>
            <a:effectLst/>
          </p:spPr>
          <p:txBody>
            <a:bodyPr wrap="none"/>
            <a:lstStyle/>
            <a:p>
              <a:endParaRPr lang="zh-CN" altLang="en-US"/>
            </a:p>
          </p:txBody>
        </p:sp>
        <p:sp>
          <p:nvSpPr>
            <p:cNvPr id="713746" name="Line 18"/>
            <p:cNvSpPr>
              <a:spLocks noChangeShapeType="1"/>
            </p:cNvSpPr>
            <p:nvPr/>
          </p:nvSpPr>
          <p:spPr bwMode="auto">
            <a:xfrm>
              <a:off x="2784" y="912"/>
              <a:ext cx="144" cy="240"/>
            </a:xfrm>
            <a:prstGeom prst="line">
              <a:avLst/>
            </a:prstGeom>
            <a:noFill/>
            <a:ln w="19050">
              <a:solidFill>
                <a:srgbClr val="FFFFFF"/>
              </a:solidFill>
              <a:round/>
              <a:tailEnd type="triangle" w="lg" len="lg"/>
            </a:ln>
            <a:effectLst/>
          </p:spPr>
          <p:txBody>
            <a:bodyPr wrap="none"/>
            <a:lstStyle/>
            <a:p>
              <a:endParaRPr lang="zh-CN" altLang="en-US"/>
            </a:p>
          </p:txBody>
        </p:sp>
        <p:sp>
          <p:nvSpPr>
            <p:cNvPr id="713747" name="Text Box 19"/>
            <p:cNvSpPr txBox="1">
              <a:spLocks noChangeArrowheads="1"/>
            </p:cNvSpPr>
            <p:nvPr/>
          </p:nvSpPr>
          <p:spPr bwMode="auto">
            <a:xfrm>
              <a:off x="2016" y="864"/>
              <a:ext cx="384" cy="250"/>
            </a:xfrm>
            <a:prstGeom prst="rect">
              <a:avLst/>
            </a:prstGeom>
            <a:noFill/>
            <a:ln w="9525">
              <a:noFill/>
              <a:miter lim="800000"/>
            </a:ln>
            <a:effectLst/>
          </p:spPr>
          <p:txBody>
            <a:bodyPr>
              <a:spAutoFit/>
            </a:bodyPr>
            <a:lstStyle/>
            <a:p>
              <a:pPr>
                <a:spcBef>
                  <a:spcPct val="50000"/>
                </a:spcBef>
              </a:pPr>
              <a:r>
                <a:rPr kumimoji="1" lang="en-US" altLang="zh-CN" sz="2000">
                  <a:solidFill>
                    <a:schemeClr val="tx2"/>
                  </a:solidFill>
                  <a:latin typeface="Times New Roman" panose="02020603050405020304" pitchFamily="18" charset="0"/>
                </a:rPr>
                <a:t>X,y</a:t>
              </a:r>
              <a:endParaRPr kumimoji="1" lang="en-US" altLang="zh-CN" sz="2000">
                <a:solidFill>
                  <a:schemeClr val="tx2"/>
                </a:solidFill>
                <a:latin typeface="Times New Roman" panose="02020603050405020304" pitchFamily="18" charset="0"/>
              </a:endParaRPr>
            </a:p>
          </p:txBody>
        </p:sp>
        <p:sp>
          <p:nvSpPr>
            <p:cNvPr id="713748" name="Text Box 20"/>
            <p:cNvSpPr txBox="1">
              <a:spLocks noChangeArrowheads="1"/>
            </p:cNvSpPr>
            <p:nvPr/>
          </p:nvSpPr>
          <p:spPr bwMode="auto">
            <a:xfrm>
              <a:off x="2400" y="1248"/>
              <a:ext cx="240" cy="288"/>
            </a:xfrm>
            <a:prstGeom prst="rect">
              <a:avLst/>
            </a:prstGeom>
            <a:noFill/>
            <a:ln w="9525">
              <a:noFill/>
              <a:miter lim="800000"/>
            </a:ln>
            <a:effectLst/>
          </p:spPr>
          <p:txBody>
            <a:bodyPr>
              <a:spAutoFit/>
            </a:bodyPr>
            <a:lstStyle/>
            <a:p>
              <a:pPr>
                <a:spcBef>
                  <a:spcPct val="50000"/>
                </a:spcBef>
              </a:pPr>
              <a:r>
                <a:rPr kumimoji="1" lang="en-US" altLang="zh-CN" sz="2400">
                  <a:solidFill>
                    <a:schemeClr val="tx2"/>
                  </a:solidFill>
                  <a:latin typeface="Times New Roman" panose="02020603050405020304" pitchFamily="18" charset="0"/>
                </a:rPr>
                <a:t>z</a:t>
              </a:r>
              <a:endParaRPr kumimoji="1" lang="en-US" altLang="zh-CN" sz="2400">
                <a:solidFill>
                  <a:schemeClr val="tx2"/>
                </a:solidFill>
                <a:latin typeface="Times New Roman" panose="02020603050405020304" pitchFamily="18" charset="0"/>
              </a:endParaRPr>
            </a:p>
          </p:txBody>
        </p:sp>
        <p:sp>
          <p:nvSpPr>
            <p:cNvPr id="713749" name="Text Box 21"/>
            <p:cNvSpPr txBox="1">
              <a:spLocks noChangeArrowheads="1"/>
            </p:cNvSpPr>
            <p:nvPr/>
          </p:nvSpPr>
          <p:spPr bwMode="auto">
            <a:xfrm>
              <a:off x="2880" y="816"/>
              <a:ext cx="240" cy="288"/>
            </a:xfrm>
            <a:prstGeom prst="rect">
              <a:avLst/>
            </a:prstGeom>
            <a:noFill/>
            <a:ln w="9525">
              <a:noFill/>
              <a:miter lim="800000"/>
            </a:ln>
            <a:effectLst/>
          </p:spPr>
          <p:txBody>
            <a:bodyPr>
              <a:spAutoFit/>
            </a:bodyPr>
            <a:lstStyle/>
            <a:p>
              <a:pPr>
                <a:spcBef>
                  <a:spcPct val="50000"/>
                </a:spcBef>
              </a:pPr>
              <a:r>
                <a:rPr kumimoji="1" lang="en-US" altLang="zh-CN" sz="2400">
                  <a:solidFill>
                    <a:schemeClr val="tx2"/>
                  </a:solidFill>
                  <a:latin typeface="Times New Roman" panose="02020603050405020304" pitchFamily="18" charset="0"/>
                </a:rPr>
                <a:t>z</a:t>
              </a:r>
              <a:endParaRPr kumimoji="1" lang="en-US" altLang="zh-CN" sz="2400">
                <a:solidFill>
                  <a:schemeClr val="tx2"/>
                </a:solidFill>
                <a:latin typeface="Times New Roman" panose="02020603050405020304" pitchFamily="18" charset="0"/>
              </a:endParaRPr>
            </a:p>
          </p:txBody>
        </p:sp>
        <p:sp>
          <p:nvSpPr>
            <p:cNvPr id="713750" name="Text Box 22"/>
            <p:cNvSpPr txBox="1">
              <a:spLocks noChangeArrowheads="1"/>
            </p:cNvSpPr>
            <p:nvPr/>
          </p:nvSpPr>
          <p:spPr bwMode="auto">
            <a:xfrm>
              <a:off x="3168" y="528"/>
              <a:ext cx="1104" cy="231"/>
            </a:xfrm>
            <a:prstGeom prst="rect">
              <a:avLst/>
            </a:prstGeom>
            <a:noFill/>
            <a:ln w="9525">
              <a:noFill/>
              <a:miter lim="800000"/>
            </a:ln>
            <a:effectLst/>
          </p:spPr>
          <p:txBody>
            <a:bodyPr>
              <a:spAutoFit/>
            </a:bodyPr>
            <a:lstStyle/>
            <a:p>
              <a:pPr>
                <a:spcBef>
                  <a:spcPct val="50000"/>
                </a:spcBef>
              </a:pPr>
              <a:endParaRPr kumimoji="1" lang="zh-CN" altLang="zh-CN">
                <a:latin typeface="Times New Roman" panose="02020603050405020304" pitchFamily="18" charset="0"/>
              </a:endParaRPr>
            </a:p>
          </p:txBody>
        </p:sp>
        <p:sp>
          <p:nvSpPr>
            <p:cNvPr id="713751" name="Text Box 23"/>
            <p:cNvSpPr txBox="1">
              <a:spLocks noChangeArrowheads="1"/>
            </p:cNvSpPr>
            <p:nvPr/>
          </p:nvSpPr>
          <p:spPr bwMode="auto">
            <a:xfrm>
              <a:off x="3216" y="1104"/>
              <a:ext cx="1056" cy="231"/>
            </a:xfrm>
            <a:prstGeom prst="rect">
              <a:avLst/>
            </a:prstGeom>
            <a:noFill/>
            <a:ln w="9525">
              <a:noFill/>
              <a:miter lim="800000"/>
            </a:ln>
            <a:effectLst/>
          </p:spPr>
          <p:txBody>
            <a:bodyPr>
              <a:spAutoFit/>
            </a:bodyPr>
            <a:lstStyle/>
            <a:p>
              <a:pPr>
                <a:spcBef>
                  <a:spcPct val="50000"/>
                </a:spcBef>
              </a:pPr>
              <a:endParaRPr kumimoji="1" lang="zh-CN" altLang="zh-CN">
                <a:latin typeface="Times New Roman" panose="02020603050405020304" pitchFamily="18" charset="0"/>
              </a:endParaRPr>
            </a:p>
          </p:txBody>
        </p:sp>
        <p:sp>
          <p:nvSpPr>
            <p:cNvPr id="713752" name="Oval 24"/>
            <p:cNvSpPr>
              <a:spLocks noChangeArrowheads="1"/>
            </p:cNvSpPr>
            <p:nvPr/>
          </p:nvSpPr>
          <p:spPr bwMode="auto">
            <a:xfrm>
              <a:off x="2448" y="864"/>
              <a:ext cx="48" cy="48"/>
            </a:xfrm>
            <a:prstGeom prst="ellipse">
              <a:avLst/>
            </a:prstGeom>
            <a:solidFill>
              <a:schemeClr val="accent1"/>
            </a:solidFill>
            <a:ln w="9525">
              <a:solidFill>
                <a:schemeClr val="tx1"/>
              </a:solidFill>
              <a:round/>
            </a:ln>
            <a:effectLst/>
          </p:spPr>
          <p:txBody>
            <a:bodyPr wrap="none" anchor="ctr"/>
            <a:lstStyle/>
            <a:p>
              <a:endParaRPr lang="zh-CN" altLang="en-US"/>
            </a:p>
          </p:txBody>
        </p:sp>
        <p:sp>
          <p:nvSpPr>
            <p:cNvPr id="713753" name="Oval 25"/>
            <p:cNvSpPr>
              <a:spLocks noChangeArrowheads="1"/>
            </p:cNvSpPr>
            <p:nvPr/>
          </p:nvSpPr>
          <p:spPr bwMode="auto">
            <a:xfrm>
              <a:off x="2784" y="912"/>
              <a:ext cx="48" cy="48"/>
            </a:xfrm>
            <a:prstGeom prst="ellipse">
              <a:avLst/>
            </a:prstGeom>
            <a:solidFill>
              <a:schemeClr val="accent1"/>
            </a:solidFill>
            <a:ln w="9525">
              <a:solidFill>
                <a:schemeClr val="tx1"/>
              </a:solidFill>
              <a:round/>
            </a:ln>
            <a:effectLst/>
          </p:spPr>
          <p:txBody>
            <a:bodyPr wrap="none" anchor="ctr"/>
            <a:lstStyle/>
            <a:p>
              <a:endParaRPr lang="zh-CN" altLang="en-US"/>
            </a:p>
          </p:txBody>
        </p:sp>
        <p:sp>
          <p:nvSpPr>
            <p:cNvPr id="713754" name="Oval 26"/>
            <p:cNvSpPr>
              <a:spLocks noChangeArrowheads="1"/>
            </p:cNvSpPr>
            <p:nvPr/>
          </p:nvSpPr>
          <p:spPr bwMode="auto">
            <a:xfrm>
              <a:off x="2304" y="1296"/>
              <a:ext cx="48" cy="48"/>
            </a:xfrm>
            <a:prstGeom prst="ellipse">
              <a:avLst/>
            </a:prstGeom>
            <a:solidFill>
              <a:schemeClr val="accent1"/>
            </a:solidFill>
            <a:ln w="9525">
              <a:solidFill>
                <a:schemeClr val="tx1"/>
              </a:solidFill>
              <a:round/>
            </a:ln>
            <a:effectLst/>
          </p:spPr>
          <p:txBody>
            <a:bodyPr wrap="none" anchor="ctr"/>
            <a:lstStyle/>
            <a:p>
              <a:endParaRPr lang="zh-CN" altLang="en-US"/>
            </a:p>
          </p:txBody>
        </p:sp>
      </p:grpSp>
      <p:sp>
        <p:nvSpPr>
          <p:cNvPr id="713755" name="Text Box 27"/>
          <p:cNvSpPr txBox="1">
            <a:spLocks noChangeArrowheads="1"/>
          </p:cNvSpPr>
          <p:nvPr/>
        </p:nvSpPr>
        <p:spPr bwMode="auto">
          <a:xfrm>
            <a:off x="234950" y="2743200"/>
            <a:ext cx="4946650" cy="4031873"/>
          </a:xfrm>
          <a:prstGeom prst="rect">
            <a:avLst/>
          </a:prstGeom>
          <a:noFill/>
          <a:ln w="9525">
            <a:noFill/>
            <a:miter lim="800000"/>
          </a:ln>
          <a:effectLst/>
        </p:spPr>
        <p:txBody>
          <a:bodyPr>
            <a:spAutoFit/>
          </a:bodyPr>
          <a:lstStyle/>
          <a:p>
            <a:pPr marL="342900" indent="-342900"/>
            <a:r>
              <a:rPr kumimoji="1" lang="zh-CN" altLang="en-US" sz="3200" b="1" dirty="0">
                <a:solidFill>
                  <a:schemeClr val="folHlink"/>
                </a:solidFill>
                <a:latin typeface="+mn-ea"/>
                <a:ea typeface="+mn-ea"/>
              </a:rPr>
              <a:t>注意：</a:t>
            </a:r>
            <a:endParaRPr kumimoji="1" lang="zh-CN" altLang="en-US" sz="3200" b="1" dirty="0">
              <a:solidFill>
                <a:schemeClr val="folHlink"/>
              </a:solidFill>
              <a:latin typeface="+mn-ea"/>
              <a:ea typeface="+mn-ea"/>
            </a:endParaRPr>
          </a:p>
          <a:p>
            <a:pPr marL="342900" indent="-342900">
              <a:buFontTx/>
              <a:buAutoNum type="arabicPlain"/>
            </a:pPr>
            <a:r>
              <a:rPr kumimoji="1" lang="zh-CN" altLang="en-US" sz="3200" b="1" dirty="0" smtClean="0">
                <a:solidFill>
                  <a:srgbClr val="FFFFFF"/>
                </a:solidFill>
                <a:latin typeface="+mn-ea"/>
                <a:ea typeface="+mn-ea"/>
              </a:rPr>
              <a:t> 表示</a:t>
            </a:r>
            <a:r>
              <a:rPr kumimoji="1" lang="zh-CN" altLang="en-US" sz="3200" b="1" dirty="0">
                <a:solidFill>
                  <a:srgbClr val="FFFFFF"/>
                </a:solidFill>
                <a:latin typeface="+mn-ea"/>
                <a:ea typeface="+mn-ea"/>
              </a:rPr>
              <a:t>调用</a:t>
            </a:r>
            <a:r>
              <a:rPr kumimoji="1" lang="zh-CN" altLang="en-US" sz="3200" b="1" dirty="0" smtClean="0">
                <a:solidFill>
                  <a:srgbClr val="FFFFFF"/>
                </a:solidFill>
                <a:latin typeface="+mn-ea"/>
                <a:ea typeface="+mn-ea"/>
              </a:rPr>
              <a:t>关系</a:t>
            </a:r>
            <a:r>
              <a:rPr kumimoji="1" lang="en-US" altLang="zh-CN" sz="3200" b="1" dirty="0">
                <a:solidFill>
                  <a:srgbClr val="FFFFFF"/>
                </a:solidFill>
                <a:latin typeface="+mn-ea"/>
                <a:ea typeface="+mn-ea"/>
              </a:rPr>
              <a:t>,</a:t>
            </a:r>
            <a:endParaRPr kumimoji="1" lang="zh-CN" altLang="en-US" sz="3200" b="1" dirty="0">
              <a:solidFill>
                <a:srgbClr val="FFFFFF"/>
              </a:solidFill>
              <a:latin typeface="+mn-ea"/>
              <a:ea typeface="+mn-ea"/>
            </a:endParaRPr>
          </a:p>
          <a:p>
            <a:pPr marL="342900" indent="-342900"/>
            <a:r>
              <a:rPr kumimoji="1" lang="zh-CN" altLang="en-US" sz="3200" b="1" dirty="0">
                <a:solidFill>
                  <a:srgbClr val="FFFFFF"/>
                </a:solidFill>
                <a:latin typeface="+mn-ea"/>
                <a:ea typeface="+mn-ea"/>
              </a:rPr>
              <a:t>	</a:t>
            </a:r>
            <a:r>
              <a:rPr kumimoji="1" lang="zh-CN" altLang="en-US" sz="3200" b="1" dirty="0" smtClean="0">
                <a:solidFill>
                  <a:srgbClr val="FFFFFF"/>
                </a:solidFill>
                <a:latin typeface="+mn-ea"/>
                <a:ea typeface="+mn-ea"/>
              </a:rPr>
              <a:t> 不</a:t>
            </a:r>
            <a:r>
              <a:rPr kumimoji="1" lang="zh-CN" altLang="en-US" sz="3200" b="1" dirty="0">
                <a:solidFill>
                  <a:srgbClr val="FFFFFF"/>
                </a:solidFill>
                <a:latin typeface="+mn-ea"/>
                <a:ea typeface="+mn-ea"/>
              </a:rPr>
              <a:t>表示调用次序</a:t>
            </a:r>
            <a:r>
              <a:rPr kumimoji="1" lang="en-US" altLang="zh-CN" sz="3200" b="1" dirty="0">
                <a:solidFill>
                  <a:srgbClr val="FFFFFF"/>
                </a:solidFill>
                <a:latin typeface="+mn-ea"/>
                <a:ea typeface="+mn-ea"/>
              </a:rPr>
              <a:t>;</a:t>
            </a:r>
            <a:endParaRPr kumimoji="1" lang="en-US" altLang="zh-CN" sz="3200" b="1" dirty="0">
              <a:solidFill>
                <a:srgbClr val="FFFFFF"/>
              </a:solidFill>
              <a:latin typeface="+mn-ea"/>
              <a:ea typeface="+mn-ea"/>
            </a:endParaRPr>
          </a:p>
          <a:p>
            <a:pPr marL="342900" indent="-342900"/>
            <a:r>
              <a:rPr kumimoji="1" lang="en-US" altLang="zh-CN" sz="3200" b="1" dirty="0">
                <a:solidFill>
                  <a:srgbClr val="FFFFFF"/>
                </a:solidFill>
                <a:latin typeface="+mn-ea"/>
                <a:ea typeface="+mn-ea"/>
              </a:rPr>
              <a:t>2  </a:t>
            </a:r>
            <a:r>
              <a:rPr kumimoji="1" lang="zh-CN" altLang="en-US" sz="3200" b="1" dirty="0">
                <a:solidFill>
                  <a:srgbClr val="FFFFFF"/>
                </a:solidFill>
                <a:latin typeface="+mn-ea"/>
                <a:ea typeface="+mn-ea"/>
              </a:rPr>
              <a:t>不指明什么时间调用</a:t>
            </a:r>
            <a:r>
              <a:rPr kumimoji="1" lang="en-US" altLang="zh-CN" sz="3200" b="1" dirty="0">
                <a:solidFill>
                  <a:srgbClr val="FFFFFF"/>
                </a:solidFill>
                <a:latin typeface="+mn-ea"/>
                <a:ea typeface="+mn-ea"/>
              </a:rPr>
              <a:t>;</a:t>
            </a:r>
            <a:endParaRPr kumimoji="1" lang="en-US" altLang="zh-CN" sz="3200" b="1" dirty="0">
              <a:solidFill>
                <a:srgbClr val="FFFFFF"/>
              </a:solidFill>
              <a:latin typeface="+mn-ea"/>
              <a:ea typeface="+mn-ea"/>
            </a:endParaRPr>
          </a:p>
          <a:p>
            <a:pPr marL="342900" indent="-342900"/>
            <a:r>
              <a:rPr kumimoji="1" lang="en-US" altLang="zh-CN" sz="3200" b="1" dirty="0">
                <a:solidFill>
                  <a:srgbClr val="FFFFFF"/>
                </a:solidFill>
                <a:latin typeface="+mn-ea"/>
                <a:ea typeface="+mn-ea"/>
              </a:rPr>
              <a:t>3  </a:t>
            </a:r>
            <a:r>
              <a:rPr kumimoji="1" lang="zh-CN" altLang="en-US" sz="3200" b="1" dirty="0">
                <a:solidFill>
                  <a:srgbClr val="FFFF00"/>
                </a:solidFill>
                <a:latin typeface="+mn-ea"/>
                <a:ea typeface="+mn-ea"/>
              </a:rPr>
              <a:t>层次图</a:t>
            </a:r>
            <a:r>
              <a:rPr kumimoji="1" lang="zh-CN" altLang="en-US" sz="3200" b="1" dirty="0">
                <a:solidFill>
                  <a:srgbClr val="FFFFFF"/>
                </a:solidFill>
                <a:latin typeface="+mn-ea"/>
                <a:ea typeface="+mn-ea"/>
              </a:rPr>
              <a:t>作为文档较合适。</a:t>
            </a:r>
            <a:endParaRPr kumimoji="1" lang="zh-CN" altLang="en-US" sz="3200" b="1" dirty="0">
              <a:solidFill>
                <a:srgbClr val="FFFFFF"/>
              </a:solidFill>
              <a:latin typeface="+mn-ea"/>
              <a:ea typeface="+mn-ea"/>
            </a:endParaRPr>
          </a:p>
          <a:p>
            <a:pPr marL="342900" indent="-342900"/>
            <a:r>
              <a:rPr kumimoji="1" lang="en-US" altLang="zh-CN" sz="3200" b="1" dirty="0">
                <a:solidFill>
                  <a:srgbClr val="FFFFFF"/>
                </a:solidFill>
                <a:latin typeface="+mn-ea"/>
                <a:ea typeface="+mn-ea"/>
              </a:rPr>
              <a:t>4  </a:t>
            </a:r>
            <a:r>
              <a:rPr kumimoji="1" lang="zh-CN" altLang="en-US" sz="3200" b="1" dirty="0">
                <a:solidFill>
                  <a:srgbClr val="FFFF00"/>
                </a:solidFill>
                <a:latin typeface="+mn-ea"/>
                <a:ea typeface="+mn-ea"/>
              </a:rPr>
              <a:t>结构图</a:t>
            </a:r>
            <a:r>
              <a:rPr kumimoji="1" lang="zh-CN" altLang="en-US" sz="3200" b="1" dirty="0">
                <a:solidFill>
                  <a:srgbClr val="FFFFFF"/>
                </a:solidFill>
                <a:latin typeface="+mn-ea"/>
                <a:ea typeface="+mn-ea"/>
              </a:rPr>
              <a:t>作为检查复审软件结构的好方法。</a:t>
            </a:r>
            <a:endParaRPr kumimoji="1" lang="zh-CN" altLang="en-US" sz="3200" b="1" dirty="0">
              <a:solidFill>
                <a:srgbClr val="FFFFFF"/>
              </a:solidFill>
              <a:latin typeface="+mn-ea"/>
              <a:ea typeface="+mn-ea"/>
            </a:endParaRPr>
          </a:p>
          <a:p>
            <a:pPr marL="342900" indent="-342900"/>
            <a:endParaRPr kumimoji="1" lang="en-US" altLang="zh-CN" sz="3200" b="1" dirty="0">
              <a:latin typeface="+mn-ea"/>
              <a:ea typeface="+mn-ea"/>
            </a:endParaRPr>
          </a:p>
        </p:txBody>
      </p:sp>
      <p:grpSp>
        <p:nvGrpSpPr>
          <p:cNvPr id="713756" name="Group 28"/>
          <p:cNvGrpSpPr/>
          <p:nvPr/>
        </p:nvGrpSpPr>
        <p:grpSpPr bwMode="auto">
          <a:xfrm>
            <a:off x="6199188" y="4724400"/>
            <a:ext cx="2328862" cy="1814513"/>
            <a:chOff x="3905" y="2976"/>
            <a:chExt cx="1467" cy="1143"/>
          </a:xfrm>
        </p:grpSpPr>
        <p:sp>
          <p:nvSpPr>
            <p:cNvPr id="713757" name="Line 29"/>
            <p:cNvSpPr>
              <a:spLocks noChangeShapeType="1"/>
            </p:cNvSpPr>
            <p:nvPr/>
          </p:nvSpPr>
          <p:spPr bwMode="auto">
            <a:xfrm flipH="1">
              <a:off x="4025" y="3360"/>
              <a:ext cx="432" cy="336"/>
            </a:xfrm>
            <a:prstGeom prst="line">
              <a:avLst/>
            </a:prstGeom>
            <a:noFill/>
            <a:ln w="9525">
              <a:solidFill>
                <a:schemeClr val="tx1"/>
              </a:solidFill>
              <a:round/>
              <a:tailEnd type="triangle" w="med" len="med"/>
            </a:ln>
            <a:effectLst/>
          </p:spPr>
          <p:txBody>
            <a:bodyPr wrap="none"/>
            <a:lstStyle/>
            <a:p>
              <a:endParaRPr lang="zh-CN" altLang="en-US"/>
            </a:p>
          </p:txBody>
        </p:sp>
        <p:grpSp>
          <p:nvGrpSpPr>
            <p:cNvPr id="713758" name="Group 30"/>
            <p:cNvGrpSpPr/>
            <p:nvPr/>
          </p:nvGrpSpPr>
          <p:grpSpPr bwMode="auto">
            <a:xfrm>
              <a:off x="3905" y="2976"/>
              <a:ext cx="1467" cy="1143"/>
              <a:chOff x="3833" y="2976"/>
              <a:chExt cx="1467" cy="1143"/>
            </a:xfrm>
          </p:grpSpPr>
          <p:sp>
            <p:nvSpPr>
              <p:cNvPr id="713759" name="Line 31"/>
              <p:cNvSpPr>
                <a:spLocks noChangeShapeType="1"/>
              </p:cNvSpPr>
              <p:nvPr/>
            </p:nvSpPr>
            <p:spPr bwMode="auto">
              <a:xfrm>
                <a:off x="4649" y="3339"/>
                <a:ext cx="480" cy="384"/>
              </a:xfrm>
              <a:prstGeom prst="line">
                <a:avLst/>
              </a:prstGeom>
              <a:noFill/>
              <a:ln w="9525">
                <a:solidFill>
                  <a:schemeClr val="tx1"/>
                </a:solidFill>
                <a:round/>
                <a:tailEnd type="triangle" w="med" len="med"/>
              </a:ln>
              <a:effectLst/>
            </p:spPr>
            <p:txBody>
              <a:bodyPr wrap="none"/>
              <a:lstStyle/>
              <a:p>
                <a:endParaRPr lang="zh-CN" altLang="en-US"/>
              </a:p>
            </p:txBody>
          </p:sp>
          <p:sp>
            <p:nvSpPr>
              <p:cNvPr id="713760" name="Text Box 32"/>
              <p:cNvSpPr txBox="1">
                <a:spLocks noChangeArrowheads="1"/>
              </p:cNvSpPr>
              <p:nvPr/>
            </p:nvSpPr>
            <p:spPr bwMode="auto">
              <a:xfrm>
                <a:off x="3833" y="3715"/>
                <a:ext cx="288" cy="371"/>
              </a:xfrm>
              <a:prstGeom prst="rect">
                <a:avLst/>
              </a:prstGeom>
              <a:noFill/>
              <a:ln w="9525">
                <a:solidFill>
                  <a:srgbClr val="FFFFFF"/>
                </a:solidFill>
                <a:miter lim="800000"/>
              </a:ln>
              <a:effectLst/>
            </p:spPr>
            <p:txBody>
              <a:bodyPr>
                <a:spAutoFit/>
              </a:bodyPr>
              <a:lstStyle/>
              <a:p>
                <a:pPr>
                  <a:spcBef>
                    <a:spcPct val="50000"/>
                  </a:spcBef>
                </a:pPr>
                <a:r>
                  <a:rPr kumimoji="1" lang="en-US" altLang="zh-CN" sz="3200">
                    <a:solidFill>
                      <a:srgbClr val="FFFFFF"/>
                    </a:solidFill>
                    <a:latin typeface="Times New Roman" panose="02020603050405020304" pitchFamily="18" charset="0"/>
                  </a:rPr>
                  <a:t>B</a:t>
                </a:r>
                <a:endParaRPr kumimoji="1" lang="en-US" altLang="zh-CN" sz="3200">
                  <a:solidFill>
                    <a:srgbClr val="FFFFFF"/>
                  </a:solidFill>
                  <a:latin typeface="Times New Roman" panose="02020603050405020304" pitchFamily="18" charset="0"/>
                </a:endParaRPr>
              </a:p>
            </p:txBody>
          </p:sp>
          <p:sp>
            <p:nvSpPr>
              <p:cNvPr id="713761" name="Text Box 33"/>
              <p:cNvSpPr txBox="1">
                <a:spLocks noChangeArrowheads="1"/>
              </p:cNvSpPr>
              <p:nvPr/>
            </p:nvSpPr>
            <p:spPr bwMode="auto">
              <a:xfrm>
                <a:off x="4422" y="3748"/>
                <a:ext cx="288" cy="371"/>
              </a:xfrm>
              <a:prstGeom prst="rect">
                <a:avLst/>
              </a:prstGeom>
              <a:noFill/>
              <a:ln w="9525">
                <a:solidFill>
                  <a:srgbClr val="FFFFFF"/>
                </a:solidFill>
                <a:miter lim="800000"/>
              </a:ln>
              <a:effectLst/>
            </p:spPr>
            <p:txBody>
              <a:bodyPr>
                <a:spAutoFit/>
              </a:bodyPr>
              <a:lstStyle/>
              <a:p>
                <a:pPr>
                  <a:spcBef>
                    <a:spcPct val="50000"/>
                  </a:spcBef>
                </a:pPr>
                <a:r>
                  <a:rPr kumimoji="1" lang="en-US" altLang="zh-CN" sz="3200">
                    <a:solidFill>
                      <a:srgbClr val="FFFFFF"/>
                    </a:solidFill>
                    <a:latin typeface="Times New Roman" panose="02020603050405020304" pitchFamily="18" charset="0"/>
                  </a:rPr>
                  <a:t>C</a:t>
                </a:r>
                <a:endParaRPr kumimoji="1" lang="en-US" altLang="zh-CN" sz="3200">
                  <a:solidFill>
                    <a:srgbClr val="FFFFFF"/>
                  </a:solidFill>
                  <a:latin typeface="Times New Roman" panose="02020603050405020304" pitchFamily="18" charset="0"/>
                </a:endParaRPr>
              </a:p>
            </p:txBody>
          </p:sp>
          <p:sp>
            <p:nvSpPr>
              <p:cNvPr id="713762" name="Text Box 34"/>
              <p:cNvSpPr txBox="1">
                <a:spLocks noChangeArrowheads="1"/>
              </p:cNvSpPr>
              <p:nvPr/>
            </p:nvSpPr>
            <p:spPr bwMode="auto">
              <a:xfrm>
                <a:off x="4265" y="2976"/>
                <a:ext cx="432" cy="371"/>
              </a:xfrm>
              <a:prstGeom prst="rect">
                <a:avLst/>
              </a:prstGeom>
              <a:noFill/>
              <a:ln w="9525">
                <a:solidFill>
                  <a:srgbClr val="FFFFFF"/>
                </a:solidFill>
                <a:miter lim="800000"/>
              </a:ln>
              <a:effectLst/>
            </p:spPr>
            <p:txBody>
              <a:bodyPr>
                <a:spAutoFit/>
              </a:bodyPr>
              <a:lstStyle/>
              <a:p>
                <a:pPr>
                  <a:spcBef>
                    <a:spcPct val="50000"/>
                  </a:spcBef>
                </a:pPr>
                <a:r>
                  <a:rPr kumimoji="1" lang="en-US" altLang="zh-CN" sz="3200">
                    <a:solidFill>
                      <a:srgbClr val="FFFFFF"/>
                    </a:solidFill>
                    <a:latin typeface="Times New Roman" panose="02020603050405020304" pitchFamily="18" charset="0"/>
                  </a:rPr>
                  <a:t> A</a:t>
                </a:r>
                <a:endParaRPr kumimoji="1" lang="en-US" altLang="zh-CN" sz="3200">
                  <a:solidFill>
                    <a:srgbClr val="FFFFFF"/>
                  </a:solidFill>
                  <a:latin typeface="Times New Roman" panose="02020603050405020304" pitchFamily="18" charset="0"/>
                </a:endParaRPr>
              </a:p>
            </p:txBody>
          </p:sp>
          <p:sp>
            <p:nvSpPr>
              <p:cNvPr id="713763" name="Line 35"/>
              <p:cNvSpPr>
                <a:spLocks noChangeShapeType="1"/>
              </p:cNvSpPr>
              <p:nvPr/>
            </p:nvSpPr>
            <p:spPr bwMode="auto">
              <a:xfrm>
                <a:off x="4553" y="3360"/>
                <a:ext cx="5" cy="388"/>
              </a:xfrm>
              <a:prstGeom prst="line">
                <a:avLst/>
              </a:prstGeom>
              <a:noFill/>
              <a:ln w="9525">
                <a:solidFill>
                  <a:schemeClr val="tx1"/>
                </a:solidFill>
                <a:round/>
                <a:tailEnd type="triangle" w="med" len="med"/>
              </a:ln>
              <a:effectLst/>
            </p:spPr>
            <p:txBody>
              <a:bodyPr wrap="none"/>
              <a:lstStyle/>
              <a:p>
                <a:endParaRPr lang="zh-CN" altLang="en-US"/>
              </a:p>
            </p:txBody>
          </p:sp>
          <p:sp>
            <p:nvSpPr>
              <p:cNvPr id="713764" name="Freeform 36"/>
              <p:cNvSpPr/>
              <p:nvPr/>
            </p:nvSpPr>
            <p:spPr bwMode="auto">
              <a:xfrm>
                <a:off x="4121" y="3360"/>
                <a:ext cx="832" cy="224"/>
              </a:xfrm>
              <a:custGeom>
                <a:avLst/>
                <a:gdLst/>
                <a:ahLst/>
                <a:cxnLst>
                  <a:cxn ang="0">
                    <a:pos x="0" y="48"/>
                  </a:cxn>
                  <a:cxn ang="0">
                    <a:pos x="144" y="192"/>
                  </a:cxn>
                  <a:cxn ang="0">
                    <a:pos x="720" y="192"/>
                  </a:cxn>
                  <a:cxn ang="0">
                    <a:pos x="816" y="0"/>
                  </a:cxn>
                </a:cxnLst>
                <a:rect l="0" t="0" r="r" b="b"/>
                <a:pathLst>
                  <a:path w="832" h="224">
                    <a:moveTo>
                      <a:pt x="0" y="48"/>
                    </a:moveTo>
                    <a:cubicBezTo>
                      <a:pt x="12" y="108"/>
                      <a:pt x="24" y="168"/>
                      <a:pt x="144" y="192"/>
                    </a:cubicBezTo>
                    <a:cubicBezTo>
                      <a:pt x="264" y="216"/>
                      <a:pt x="608" y="224"/>
                      <a:pt x="720" y="192"/>
                    </a:cubicBezTo>
                    <a:cubicBezTo>
                      <a:pt x="832" y="160"/>
                      <a:pt x="800" y="32"/>
                      <a:pt x="816" y="0"/>
                    </a:cubicBezTo>
                  </a:path>
                </a:pathLst>
              </a:custGeom>
              <a:noFill/>
              <a:ln w="25400">
                <a:solidFill>
                  <a:schemeClr val="tx2"/>
                </a:solidFill>
                <a:round/>
                <a:tailEnd type="arrow" w="med" len="med"/>
              </a:ln>
              <a:effectLst/>
            </p:spPr>
            <p:txBody>
              <a:bodyPr wrap="none"/>
              <a:lstStyle/>
              <a:p>
                <a:endParaRPr lang="zh-CN" altLang="en-US"/>
              </a:p>
            </p:txBody>
          </p:sp>
          <p:sp>
            <p:nvSpPr>
              <p:cNvPr id="713765" name="Text Box 37"/>
              <p:cNvSpPr txBox="1">
                <a:spLocks noChangeArrowheads="1"/>
              </p:cNvSpPr>
              <p:nvPr/>
            </p:nvSpPr>
            <p:spPr bwMode="auto">
              <a:xfrm>
                <a:off x="5012" y="3748"/>
                <a:ext cx="288" cy="371"/>
              </a:xfrm>
              <a:prstGeom prst="rect">
                <a:avLst/>
              </a:prstGeom>
              <a:noFill/>
              <a:ln w="9525">
                <a:solidFill>
                  <a:srgbClr val="FFFFFF"/>
                </a:solidFill>
                <a:miter lim="800000"/>
              </a:ln>
              <a:effectLst/>
            </p:spPr>
            <p:txBody>
              <a:bodyPr>
                <a:spAutoFit/>
              </a:bodyPr>
              <a:lstStyle/>
              <a:p>
                <a:pPr>
                  <a:spcBef>
                    <a:spcPct val="50000"/>
                  </a:spcBef>
                </a:pPr>
                <a:r>
                  <a:rPr kumimoji="1" lang="en-US" altLang="zh-CN" sz="3200">
                    <a:solidFill>
                      <a:srgbClr val="FFFFFF"/>
                    </a:solidFill>
                    <a:latin typeface="Times New Roman" panose="02020603050405020304" pitchFamily="18" charset="0"/>
                  </a:rPr>
                  <a:t>D</a:t>
                </a:r>
                <a:endParaRPr kumimoji="1" lang="en-US" altLang="zh-CN" sz="3200">
                  <a:solidFill>
                    <a:srgbClr val="FFFFFF"/>
                  </a:solidFill>
                  <a:latin typeface="Times New Roman" panose="02020603050405020304" pitchFamily="18" charset="0"/>
                </a:endParaRPr>
              </a:p>
            </p:txBody>
          </p:sp>
        </p:grpSp>
      </p:grpSp>
      <p:grpSp>
        <p:nvGrpSpPr>
          <p:cNvPr id="713783" name="Group 55"/>
          <p:cNvGrpSpPr/>
          <p:nvPr/>
        </p:nvGrpSpPr>
        <p:grpSpPr bwMode="auto">
          <a:xfrm>
            <a:off x="5257800" y="0"/>
            <a:ext cx="2133600" cy="2112963"/>
            <a:chOff x="3312" y="0"/>
            <a:chExt cx="1344" cy="1331"/>
          </a:xfrm>
        </p:grpSpPr>
        <p:sp>
          <p:nvSpPr>
            <p:cNvPr id="713767" name="Text Box 39"/>
            <p:cNvSpPr txBox="1">
              <a:spLocks noChangeArrowheads="1"/>
            </p:cNvSpPr>
            <p:nvPr/>
          </p:nvSpPr>
          <p:spPr bwMode="auto">
            <a:xfrm>
              <a:off x="3312" y="960"/>
              <a:ext cx="288" cy="371"/>
            </a:xfrm>
            <a:prstGeom prst="rect">
              <a:avLst/>
            </a:prstGeom>
            <a:noFill/>
            <a:ln w="9525">
              <a:solidFill>
                <a:schemeClr val="tx1"/>
              </a:solidFill>
              <a:miter lim="800000"/>
            </a:ln>
            <a:effectLst/>
          </p:spPr>
          <p:txBody>
            <a:bodyPr>
              <a:spAutoFit/>
            </a:bodyPr>
            <a:lstStyle/>
            <a:p>
              <a:pPr>
                <a:spcBef>
                  <a:spcPct val="50000"/>
                </a:spcBef>
              </a:pPr>
              <a:r>
                <a:rPr kumimoji="1" lang="en-US" altLang="zh-CN" sz="3200">
                  <a:latin typeface="Times New Roman" panose="02020603050405020304" pitchFamily="18" charset="0"/>
                </a:rPr>
                <a:t>C</a:t>
              </a:r>
              <a:endParaRPr kumimoji="1" lang="en-US" altLang="zh-CN" sz="3200">
                <a:latin typeface="Times New Roman" panose="02020603050405020304" pitchFamily="18" charset="0"/>
              </a:endParaRPr>
            </a:p>
          </p:txBody>
        </p:sp>
        <p:sp>
          <p:nvSpPr>
            <p:cNvPr id="713768" name="Text Box 40"/>
            <p:cNvSpPr txBox="1">
              <a:spLocks noChangeArrowheads="1"/>
            </p:cNvSpPr>
            <p:nvPr/>
          </p:nvSpPr>
          <p:spPr bwMode="auto">
            <a:xfrm>
              <a:off x="4176" y="960"/>
              <a:ext cx="288" cy="371"/>
            </a:xfrm>
            <a:prstGeom prst="rect">
              <a:avLst/>
            </a:prstGeom>
            <a:noFill/>
            <a:ln w="9525">
              <a:solidFill>
                <a:schemeClr val="tx1"/>
              </a:solidFill>
              <a:miter lim="800000"/>
            </a:ln>
            <a:effectLst/>
          </p:spPr>
          <p:txBody>
            <a:bodyPr>
              <a:spAutoFit/>
            </a:bodyPr>
            <a:lstStyle/>
            <a:p>
              <a:pPr>
                <a:spcBef>
                  <a:spcPct val="50000"/>
                </a:spcBef>
              </a:pPr>
              <a:r>
                <a:rPr kumimoji="1" lang="en-US" altLang="zh-CN" sz="3200">
                  <a:latin typeface="Times New Roman" panose="02020603050405020304" pitchFamily="18" charset="0"/>
                </a:rPr>
                <a:t>B</a:t>
              </a:r>
              <a:endParaRPr kumimoji="1" lang="en-US" altLang="zh-CN" sz="3200">
                <a:latin typeface="Times New Roman" panose="02020603050405020304" pitchFamily="18" charset="0"/>
              </a:endParaRPr>
            </a:p>
          </p:txBody>
        </p:sp>
        <p:sp>
          <p:nvSpPr>
            <p:cNvPr id="713769" name="Text Box 41"/>
            <p:cNvSpPr txBox="1">
              <a:spLocks noChangeArrowheads="1"/>
            </p:cNvSpPr>
            <p:nvPr/>
          </p:nvSpPr>
          <p:spPr bwMode="auto">
            <a:xfrm>
              <a:off x="3840" y="0"/>
              <a:ext cx="288" cy="371"/>
            </a:xfrm>
            <a:prstGeom prst="rect">
              <a:avLst/>
            </a:prstGeom>
            <a:noFill/>
            <a:ln w="9525">
              <a:solidFill>
                <a:schemeClr val="tx1"/>
              </a:solidFill>
              <a:miter lim="800000"/>
            </a:ln>
            <a:effectLst/>
          </p:spPr>
          <p:txBody>
            <a:bodyPr>
              <a:spAutoFit/>
            </a:bodyPr>
            <a:lstStyle/>
            <a:p>
              <a:pPr>
                <a:spcBef>
                  <a:spcPct val="50000"/>
                </a:spcBef>
              </a:pPr>
              <a:r>
                <a:rPr kumimoji="1" lang="en-US" altLang="zh-CN" sz="3200">
                  <a:latin typeface="Times New Roman" panose="02020603050405020304" pitchFamily="18" charset="0"/>
                </a:rPr>
                <a:t>A</a:t>
              </a:r>
              <a:endParaRPr kumimoji="1" lang="en-US" altLang="zh-CN" sz="3200">
                <a:latin typeface="Times New Roman" panose="02020603050405020304" pitchFamily="18" charset="0"/>
              </a:endParaRPr>
            </a:p>
          </p:txBody>
        </p:sp>
        <p:sp>
          <p:nvSpPr>
            <p:cNvPr id="713770" name="Line 42"/>
            <p:cNvSpPr>
              <a:spLocks noChangeShapeType="1"/>
            </p:cNvSpPr>
            <p:nvPr/>
          </p:nvSpPr>
          <p:spPr bwMode="auto">
            <a:xfrm flipH="1">
              <a:off x="3504" y="384"/>
              <a:ext cx="432" cy="576"/>
            </a:xfrm>
            <a:prstGeom prst="line">
              <a:avLst/>
            </a:prstGeom>
            <a:noFill/>
            <a:ln w="38100">
              <a:solidFill>
                <a:srgbClr val="FFFFFF"/>
              </a:solidFill>
              <a:round/>
              <a:tailEnd type="triangle" w="lg" len="lg"/>
            </a:ln>
            <a:effectLst/>
          </p:spPr>
          <p:txBody>
            <a:bodyPr wrap="none"/>
            <a:lstStyle/>
            <a:p>
              <a:endParaRPr lang="zh-CN" altLang="en-US"/>
            </a:p>
          </p:txBody>
        </p:sp>
        <p:sp>
          <p:nvSpPr>
            <p:cNvPr id="713771" name="Line 43"/>
            <p:cNvSpPr>
              <a:spLocks noChangeShapeType="1"/>
            </p:cNvSpPr>
            <p:nvPr/>
          </p:nvSpPr>
          <p:spPr bwMode="auto">
            <a:xfrm>
              <a:off x="3984" y="384"/>
              <a:ext cx="336" cy="576"/>
            </a:xfrm>
            <a:prstGeom prst="line">
              <a:avLst/>
            </a:prstGeom>
            <a:noFill/>
            <a:ln w="38100">
              <a:solidFill>
                <a:srgbClr val="FFFFFF"/>
              </a:solidFill>
              <a:round/>
              <a:tailEnd type="triangle" w="lg" len="lg"/>
            </a:ln>
            <a:effectLst/>
          </p:spPr>
          <p:txBody>
            <a:bodyPr wrap="none"/>
            <a:lstStyle/>
            <a:p>
              <a:endParaRPr lang="zh-CN" altLang="en-US"/>
            </a:p>
          </p:txBody>
        </p:sp>
        <p:sp>
          <p:nvSpPr>
            <p:cNvPr id="713772" name="Line 44"/>
            <p:cNvSpPr>
              <a:spLocks noChangeShapeType="1"/>
            </p:cNvSpPr>
            <p:nvPr/>
          </p:nvSpPr>
          <p:spPr bwMode="auto">
            <a:xfrm>
              <a:off x="4176" y="432"/>
              <a:ext cx="240" cy="384"/>
            </a:xfrm>
            <a:prstGeom prst="line">
              <a:avLst/>
            </a:prstGeom>
            <a:noFill/>
            <a:ln w="19050">
              <a:solidFill>
                <a:srgbClr val="FFFFFF"/>
              </a:solidFill>
              <a:round/>
              <a:tailEnd type="triangle" w="lg" len="lg"/>
            </a:ln>
            <a:effectLst/>
          </p:spPr>
          <p:txBody>
            <a:bodyPr wrap="none"/>
            <a:lstStyle/>
            <a:p>
              <a:endParaRPr lang="zh-CN" altLang="en-US"/>
            </a:p>
          </p:txBody>
        </p:sp>
        <p:sp>
          <p:nvSpPr>
            <p:cNvPr id="713773" name="Line 45"/>
            <p:cNvSpPr>
              <a:spLocks noChangeShapeType="1"/>
            </p:cNvSpPr>
            <p:nvPr/>
          </p:nvSpPr>
          <p:spPr bwMode="auto">
            <a:xfrm flipH="1" flipV="1">
              <a:off x="3936" y="576"/>
              <a:ext cx="192" cy="240"/>
            </a:xfrm>
            <a:prstGeom prst="line">
              <a:avLst/>
            </a:prstGeom>
            <a:noFill/>
            <a:ln w="19050">
              <a:solidFill>
                <a:srgbClr val="FFFFFF"/>
              </a:solidFill>
              <a:round/>
              <a:tailEnd type="triangle" w="lg" len="lg"/>
            </a:ln>
            <a:effectLst/>
          </p:spPr>
          <p:txBody>
            <a:bodyPr wrap="none"/>
            <a:lstStyle/>
            <a:p>
              <a:endParaRPr lang="zh-CN" altLang="en-US"/>
            </a:p>
          </p:txBody>
        </p:sp>
        <p:sp>
          <p:nvSpPr>
            <p:cNvPr id="713774" name="Line 46"/>
            <p:cNvSpPr>
              <a:spLocks noChangeShapeType="1"/>
            </p:cNvSpPr>
            <p:nvPr/>
          </p:nvSpPr>
          <p:spPr bwMode="auto">
            <a:xfrm flipH="1">
              <a:off x="3456" y="480"/>
              <a:ext cx="192" cy="336"/>
            </a:xfrm>
            <a:prstGeom prst="line">
              <a:avLst/>
            </a:prstGeom>
            <a:noFill/>
            <a:ln w="19050">
              <a:solidFill>
                <a:srgbClr val="FFFFFF"/>
              </a:solidFill>
              <a:round/>
              <a:tailEnd type="triangle" w="lg" len="lg"/>
            </a:ln>
            <a:effectLst/>
          </p:spPr>
          <p:txBody>
            <a:bodyPr wrap="none"/>
            <a:lstStyle/>
            <a:p>
              <a:endParaRPr lang="zh-CN" altLang="en-US"/>
            </a:p>
          </p:txBody>
        </p:sp>
        <p:sp>
          <p:nvSpPr>
            <p:cNvPr id="713775" name="Text Box 47"/>
            <p:cNvSpPr txBox="1">
              <a:spLocks noChangeArrowheads="1"/>
            </p:cNvSpPr>
            <p:nvPr/>
          </p:nvSpPr>
          <p:spPr bwMode="auto">
            <a:xfrm>
              <a:off x="4272" y="336"/>
              <a:ext cx="384" cy="250"/>
            </a:xfrm>
            <a:prstGeom prst="rect">
              <a:avLst/>
            </a:prstGeom>
            <a:noFill/>
            <a:ln w="9525">
              <a:noFill/>
              <a:miter lim="800000"/>
            </a:ln>
            <a:effectLst/>
          </p:spPr>
          <p:txBody>
            <a:bodyPr>
              <a:spAutoFit/>
            </a:bodyPr>
            <a:lstStyle/>
            <a:p>
              <a:pPr>
                <a:spcBef>
                  <a:spcPct val="50000"/>
                </a:spcBef>
              </a:pPr>
              <a:r>
                <a:rPr kumimoji="1" lang="en-US" altLang="zh-CN" sz="2000">
                  <a:solidFill>
                    <a:schemeClr val="tx2"/>
                  </a:solidFill>
                  <a:latin typeface="Times New Roman" panose="02020603050405020304" pitchFamily="18" charset="0"/>
                </a:rPr>
                <a:t>X,y</a:t>
              </a:r>
              <a:endParaRPr kumimoji="1" lang="en-US" altLang="zh-CN" sz="2000">
                <a:solidFill>
                  <a:schemeClr val="tx2"/>
                </a:solidFill>
                <a:latin typeface="Times New Roman" panose="02020603050405020304" pitchFamily="18" charset="0"/>
              </a:endParaRPr>
            </a:p>
          </p:txBody>
        </p:sp>
        <p:sp>
          <p:nvSpPr>
            <p:cNvPr id="713776" name="Text Box 48"/>
            <p:cNvSpPr txBox="1">
              <a:spLocks noChangeArrowheads="1"/>
            </p:cNvSpPr>
            <p:nvPr/>
          </p:nvSpPr>
          <p:spPr bwMode="auto">
            <a:xfrm>
              <a:off x="3792" y="624"/>
              <a:ext cx="240" cy="288"/>
            </a:xfrm>
            <a:prstGeom prst="rect">
              <a:avLst/>
            </a:prstGeom>
            <a:noFill/>
            <a:ln w="9525">
              <a:noFill/>
              <a:miter lim="800000"/>
            </a:ln>
            <a:effectLst/>
          </p:spPr>
          <p:txBody>
            <a:bodyPr>
              <a:spAutoFit/>
            </a:bodyPr>
            <a:lstStyle/>
            <a:p>
              <a:pPr>
                <a:spcBef>
                  <a:spcPct val="50000"/>
                </a:spcBef>
              </a:pPr>
              <a:r>
                <a:rPr kumimoji="1" lang="en-US" altLang="zh-CN" sz="2400">
                  <a:solidFill>
                    <a:schemeClr val="tx2"/>
                  </a:solidFill>
                  <a:latin typeface="Times New Roman" panose="02020603050405020304" pitchFamily="18" charset="0"/>
                </a:rPr>
                <a:t>z</a:t>
              </a:r>
              <a:endParaRPr kumimoji="1" lang="en-US" altLang="zh-CN" sz="2400">
                <a:solidFill>
                  <a:schemeClr val="tx2"/>
                </a:solidFill>
                <a:latin typeface="Times New Roman" panose="02020603050405020304" pitchFamily="18" charset="0"/>
              </a:endParaRPr>
            </a:p>
          </p:txBody>
        </p:sp>
        <p:sp>
          <p:nvSpPr>
            <p:cNvPr id="713777" name="Text Box 49"/>
            <p:cNvSpPr txBox="1">
              <a:spLocks noChangeArrowheads="1"/>
            </p:cNvSpPr>
            <p:nvPr/>
          </p:nvSpPr>
          <p:spPr bwMode="auto">
            <a:xfrm>
              <a:off x="3600" y="432"/>
              <a:ext cx="240" cy="288"/>
            </a:xfrm>
            <a:prstGeom prst="rect">
              <a:avLst/>
            </a:prstGeom>
            <a:noFill/>
            <a:ln w="9525">
              <a:noFill/>
              <a:miter lim="800000"/>
            </a:ln>
            <a:effectLst/>
          </p:spPr>
          <p:txBody>
            <a:bodyPr>
              <a:spAutoFit/>
            </a:bodyPr>
            <a:lstStyle/>
            <a:p>
              <a:pPr>
                <a:spcBef>
                  <a:spcPct val="50000"/>
                </a:spcBef>
              </a:pPr>
              <a:r>
                <a:rPr kumimoji="1" lang="en-US" altLang="zh-CN" sz="2400">
                  <a:solidFill>
                    <a:schemeClr val="tx2"/>
                  </a:solidFill>
                  <a:latin typeface="Times New Roman" panose="02020603050405020304" pitchFamily="18" charset="0"/>
                </a:rPr>
                <a:t>z</a:t>
              </a:r>
              <a:endParaRPr kumimoji="1" lang="en-US" altLang="zh-CN" sz="2400">
                <a:solidFill>
                  <a:schemeClr val="tx2"/>
                </a:solidFill>
                <a:latin typeface="Times New Roman" panose="02020603050405020304" pitchFamily="18" charset="0"/>
              </a:endParaRPr>
            </a:p>
          </p:txBody>
        </p:sp>
        <p:sp>
          <p:nvSpPr>
            <p:cNvPr id="713780" name="Oval 52"/>
            <p:cNvSpPr>
              <a:spLocks noChangeArrowheads="1"/>
            </p:cNvSpPr>
            <p:nvPr/>
          </p:nvSpPr>
          <p:spPr bwMode="auto">
            <a:xfrm>
              <a:off x="4128" y="384"/>
              <a:ext cx="48" cy="48"/>
            </a:xfrm>
            <a:prstGeom prst="ellipse">
              <a:avLst/>
            </a:prstGeom>
            <a:solidFill>
              <a:schemeClr val="accent1"/>
            </a:solidFill>
            <a:ln w="9525">
              <a:solidFill>
                <a:schemeClr val="tx1"/>
              </a:solidFill>
              <a:round/>
            </a:ln>
            <a:effectLst/>
          </p:spPr>
          <p:txBody>
            <a:bodyPr wrap="none" anchor="ctr"/>
            <a:lstStyle/>
            <a:p>
              <a:pPr algn="ctr"/>
              <a:endParaRPr lang="zh-CN" altLang="zh-CN"/>
            </a:p>
          </p:txBody>
        </p:sp>
        <p:sp>
          <p:nvSpPr>
            <p:cNvPr id="713781" name="Oval 53"/>
            <p:cNvSpPr>
              <a:spLocks noChangeArrowheads="1"/>
            </p:cNvSpPr>
            <p:nvPr/>
          </p:nvSpPr>
          <p:spPr bwMode="auto">
            <a:xfrm>
              <a:off x="3648" y="432"/>
              <a:ext cx="48" cy="48"/>
            </a:xfrm>
            <a:prstGeom prst="ellipse">
              <a:avLst/>
            </a:prstGeom>
            <a:solidFill>
              <a:schemeClr val="accent1"/>
            </a:solidFill>
            <a:ln w="9525">
              <a:solidFill>
                <a:schemeClr val="tx1"/>
              </a:solidFill>
              <a:round/>
            </a:ln>
            <a:effectLst/>
          </p:spPr>
          <p:txBody>
            <a:bodyPr wrap="none" anchor="ctr"/>
            <a:lstStyle/>
            <a:p>
              <a:pPr algn="ctr"/>
              <a:endParaRPr lang="zh-CN" altLang="zh-CN"/>
            </a:p>
          </p:txBody>
        </p:sp>
        <p:sp>
          <p:nvSpPr>
            <p:cNvPr id="713782" name="Oval 54"/>
            <p:cNvSpPr>
              <a:spLocks noChangeArrowheads="1"/>
            </p:cNvSpPr>
            <p:nvPr/>
          </p:nvSpPr>
          <p:spPr bwMode="auto">
            <a:xfrm>
              <a:off x="4080" y="816"/>
              <a:ext cx="48" cy="48"/>
            </a:xfrm>
            <a:prstGeom prst="ellipse">
              <a:avLst/>
            </a:prstGeom>
            <a:solidFill>
              <a:schemeClr val="accent1"/>
            </a:solidFill>
            <a:ln w="9525">
              <a:solidFill>
                <a:schemeClr val="tx1"/>
              </a:solidFill>
              <a:round/>
            </a:ln>
            <a:effectLst/>
          </p:spPr>
          <p:txBody>
            <a:bodyPr wrap="none" anchor="ctr"/>
            <a:lstStyle/>
            <a:p>
              <a:pPr algn="ctr"/>
              <a:endParaRPr lang="zh-CN" altLang="zh-CN"/>
            </a:p>
          </p:txBody>
        </p:sp>
      </p:grpSp>
    </p:spTree>
  </p:cSld>
  <p:clrMapOvr>
    <a:masterClrMapping/>
  </p:clrMapOvr>
  <p:transition>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13730">
                                            <p:txEl>
                                              <p:pRg st="2" end="2"/>
                                            </p:txEl>
                                          </p:spTgt>
                                        </p:tgtEl>
                                        <p:attrNameLst>
                                          <p:attrName>style.visibility</p:attrName>
                                        </p:attrNameLst>
                                      </p:cBhvr>
                                      <p:to>
                                        <p:strVal val="visible"/>
                                      </p:to>
                                    </p:set>
                                    <p:anim calcmode="lin" valueType="num">
                                      <p:cBhvr additive="base">
                                        <p:cTn id="7" dur="1000" fill="hold"/>
                                        <p:tgtEl>
                                          <p:spTgt spid="713730">
                                            <p:txEl>
                                              <p:pRg st="2" end="2"/>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713730">
                                            <p:txEl>
                                              <p:pRg st="2" end="2"/>
                                            </p:txEl>
                                          </p:spTgt>
                                        </p:tgtEl>
                                        <p:attrNameLst>
                                          <p:attrName>ppt_y</p:attrName>
                                        </p:attrNameLst>
                                      </p:cBhvr>
                                      <p:tavLst>
                                        <p:tav tm="0">
                                          <p:val>
                                            <p:strVal val="#ppt_y"/>
                                          </p:val>
                                        </p:tav>
                                        <p:tav tm="100000">
                                          <p:val>
                                            <p:strVal val="#ppt_y"/>
                                          </p:val>
                                        </p:tav>
                                      </p:tavLst>
                                    </p:anim>
                                  </p:childTnLst>
                                </p:cTn>
                              </p:par>
                              <p:par>
                                <p:cTn id="9" presetID="4" presetClass="entr" presetSubtype="16" fill="hold" nodeType="withEffect">
                                  <p:stCondLst>
                                    <p:cond delay="0"/>
                                  </p:stCondLst>
                                  <p:childTnLst>
                                    <p:set>
                                      <p:cBhvr>
                                        <p:cTn id="10" dur="1" fill="hold">
                                          <p:stCondLst>
                                            <p:cond delay="0"/>
                                          </p:stCondLst>
                                        </p:cTn>
                                        <p:tgtEl>
                                          <p:spTgt spid="713731"/>
                                        </p:tgtEl>
                                        <p:attrNameLst>
                                          <p:attrName>style.visibility</p:attrName>
                                        </p:attrNameLst>
                                      </p:cBhvr>
                                      <p:to>
                                        <p:strVal val="visible"/>
                                      </p:to>
                                    </p:set>
                                    <p:animEffect transition="in" filter="box(in)">
                                      <p:cBhvr>
                                        <p:cTn id="11" dur="1000"/>
                                        <p:tgtEl>
                                          <p:spTgt spid="713731"/>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8" fill="hold" grpId="0" nodeType="clickEffect">
                                  <p:stCondLst>
                                    <p:cond delay="0"/>
                                  </p:stCondLst>
                                  <p:childTnLst>
                                    <p:set>
                                      <p:cBhvr>
                                        <p:cTn id="15" dur="1" fill="hold">
                                          <p:stCondLst>
                                            <p:cond delay="0"/>
                                          </p:stCondLst>
                                        </p:cTn>
                                        <p:tgtEl>
                                          <p:spTgt spid="713730">
                                            <p:txEl>
                                              <p:pRg st="3" end="3"/>
                                            </p:txEl>
                                          </p:spTgt>
                                        </p:tgtEl>
                                        <p:attrNameLst>
                                          <p:attrName>style.visibility</p:attrName>
                                        </p:attrNameLst>
                                      </p:cBhvr>
                                      <p:to>
                                        <p:strVal val="visible"/>
                                      </p:to>
                                    </p:set>
                                    <p:anim calcmode="lin" valueType="num">
                                      <p:cBhvr additive="base">
                                        <p:cTn id="16" dur="1000" fill="hold"/>
                                        <p:tgtEl>
                                          <p:spTgt spid="713730">
                                            <p:txEl>
                                              <p:pRg st="3" end="3"/>
                                            </p:txEl>
                                          </p:spTgt>
                                        </p:tgtEl>
                                        <p:attrNameLst>
                                          <p:attrName>ppt_x</p:attrName>
                                        </p:attrNameLst>
                                      </p:cBhvr>
                                      <p:tavLst>
                                        <p:tav tm="0">
                                          <p:val>
                                            <p:strVal val="0-#ppt_w/2"/>
                                          </p:val>
                                        </p:tav>
                                        <p:tav tm="100000">
                                          <p:val>
                                            <p:strVal val="#ppt_x"/>
                                          </p:val>
                                        </p:tav>
                                      </p:tavLst>
                                    </p:anim>
                                    <p:anim calcmode="lin" valueType="num">
                                      <p:cBhvr additive="base">
                                        <p:cTn id="17" dur="1000" fill="hold"/>
                                        <p:tgtEl>
                                          <p:spTgt spid="713730">
                                            <p:txEl>
                                              <p:pRg st="3" end="3"/>
                                            </p:txEl>
                                          </p:spTgt>
                                        </p:tgtEl>
                                        <p:attrNameLst>
                                          <p:attrName>ppt_y</p:attrName>
                                        </p:attrNameLst>
                                      </p:cBhvr>
                                      <p:tavLst>
                                        <p:tav tm="0">
                                          <p:val>
                                            <p:strVal val="#ppt_y"/>
                                          </p:val>
                                        </p:tav>
                                        <p:tav tm="100000">
                                          <p:val>
                                            <p:strVal val="#ppt_y"/>
                                          </p:val>
                                        </p:tav>
                                      </p:tavLst>
                                    </p:anim>
                                  </p:childTnLst>
                                </p:cTn>
                              </p:par>
                              <p:par>
                                <p:cTn id="18" presetID="4" presetClass="entr" presetSubtype="16" fill="hold" nodeType="withEffect">
                                  <p:stCondLst>
                                    <p:cond delay="0"/>
                                  </p:stCondLst>
                                  <p:childTnLst>
                                    <p:set>
                                      <p:cBhvr>
                                        <p:cTn id="19" dur="1" fill="hold">
                                          <p:stCondLst>
                                            <p:cond delay="0"/>
                                          </p:stCondLst>
                                        </p:cTn>
                                        <p:tgtEl>
                                          <p:spTgt spid="713756"/>
                                        </p:tgtEl>
                                        <p:attrNameLst>
                                          <p:attrName>style.visibility</p:attrName>
                                        </p:attrNameLst>
                                      </p:cBhvr>
                                      <p:to>
                                        <p:strVal val="visible"/>
                                      </p:to>
                                    </p:set>
                                    <p:animEffect transition="in" filter="box(in)">
                                      <p:cBhvr>
                                        <p:cTn id="20" dur="1000"/>
                                        <p:tgtEl>
                                          <p:spTgt spid="713756"/>
                                        </p:tgtEl>
                                      </p:cBhvr>
                                    </p:animEffect>
                                  </p:childTnLst>
                                </p:cTn>
                              </p:par>
                            </p:childTnLst>
                          </p:cTn>
                        </p:par>
                      </p:childTnLst>
                    </p:cTn>
                  </p:par>
                  <p:par>
                    <p:cTn id="21" fill="hold">
                      <p:stCondLst>
                        <p:cond delay="indefinite"/>
                      </p:stCondLst>
                      <p:childTnLst>
                        <p:par>
                          <p:cTn id="22" fill="hold">
                            <p:stCondLst>
                              <p:cond delay="0"/>
                            </p:stCondLst>
                            <p:childTnLst>
                              <p:par>
                                <p:cTn id="23" presetID="4" presetClass="entr" presetSubtype="32" fill="hold" grpId="0" nodeType="clickEffect">
                                  <p:stCondLst>
                                    <p:cond delay="0"/>
                                  </p:stCondLst>
                                  <p:childTnLst>
                                    <p:set>
                                      <p:cBhvr>
                                        <p:cTn id="24" dur="1" fill="hold">
                                          <p:stCondLst>
                                            <p:cond delay="0"/>
                                          </p:stCondLst>
                                        </p:cTn>
                                        <p:tgtEl>
                                          <p:spTgt spid="713755">
                                            <p:txEl>
                                              <p:pRg st="0" end="0"/>
                                            </p:txEl>
                                          </p:spTgt>
                                        </p:tgtEl>
                                        <p:attrNameLst>
                                          <p:attrName>style.visibility</p:attrName>
                                        </p:attrNameLst>
                                      </p:cBhvr>
                                      <p:to>
                                        <p:strVal val="visible"/>
                                      </p:to>
                                    </p:set>
                                    <p:animEffect transition="in" filter="box(out)">
                                      <p:cBhvr>
                                        <p:cTn id="25" dur="1000"/>
                                        <p:tgtEl>
                                          <p:spTgt spid="713755">
                                            <p:txEl>
                                              <p:pRg st="0" end="0"/>
                                            </p:txEl>
                                          </p:spTgt>
                                        </p:tgtEl>
                                      </p:cBhvr>
                                    </p:animEffect>
                                  </p:childTnLst>
                                  <p:subTnLst>
                                    <p:audio>
                                      <p:cMediaNode>
                                        <p:cTn display="0" masterRel="sameClick">
                                          <p:stCondLst>
                                            <p:cond evt="begin" delay="0">
                                              <p:tn val="23"/>
                                            </p:cond>
                                          </p:stCondLst>
                                          <p:endCondLst>
                                            <p:cond evt="onStopAudio" delay="0">
                                              <p:tgtEl>
                                                <p:sldTgt/>
                                              </p:tgtEl>
                                            </p:cond>
                                          </p:endCondLst>
                                        </p:cTn>
                                        <p:tgtEl>
                                          <p:sndTgt r:embed="rId1" name="CAMERA.WAV"/>
                                        </p:tgtEl>
                                      </p:cMediaNode>
                                    </p:audio>
                                  </p:subTnLst>
                                </p:cTn>
                              </p:par>
                            </p:childTnLst>
                          </p:cTn>
                        </p:par>
                      </p:childTnLst>
                    </p:cTn>
                  </p:par>
                  <p:par>
                    <p:cTn id="26" fill="hold">
                      <p:stCondLst>
                        <p:cond delay="indefinite"/>
                      </p:stCondLst>
                      <p:childTnLst>
                        <p:par>
                          <p:cTn id="27" fill="hold">
                            <p:stCondLst>
                              <p:cond delay="0"/>
                            </p:stCondLst>
                            <p:childTnLst>
                              <p:par>
                                <p:cTn id="28" presetID="4" presetClass="entr" presetSubtype="32" fill="hold" grpId="0" nodeType="clickEffect">
                                  <p:stCondLst>
                                    <p:cond delay="0"/>
                                  </p:stCondLst>
                                  <p:childTnLst>
                                    <p:set>
                                      <p:cBhvr>
                                        <p:cTn id="29" dur="1" fill="hold">
                                          <p:stCondLst>
                                            <p:cond delay="0"/>
                                          </p:stCondLst>
                                        </p:cTn>
                                        <p:tgtEl>
                                          <p:spTgt spid="713755">
                                            <p:txEl>
                                              <p:pRg st="1" end="1"/>
                                            </p:txEl>
                                          </p:spTgt>
                                        </p:tgtEl>
                                        <p:attrNameLst>
                                          <p:attrName>style.visibility</p:attrName>
                                        </p:attrNameLst>
                                      </p:cBhvr>
                                      <p:to>
                                        <p:strVal val="visible"/>
                                      </p:to>
                                    </p:set>
                                    <p:animEffect transition="in" filter="box(out)">
                                      <p:cBhvr>
                                        <p:cTn id="30" dur="1000"/>
                                        <p:tgtEl>
                                          <p:spTgt spid="713755">
                                            <p:txEl>
                                              <p:pRg st="1" end="1"/>
                                            </p:txEl>
                                          </p:spTgt>
                                        </p:tgtEl>
                                      </p:cBhvr>
                                    </p:animEffect>
                                  </p:childTnLst>
                                  <p:subTnLst>
                                    <p:audio>
                                      <p:cMediaNode>
                                        <p:cTn display="0" masterRel="sameClick">
                                          <p:stCondLst>
                                            <p:cond evt="begin" delay="0">
                                              <p:tn val="28"/>
                                            </p:cond>
                                          </p:stCondLst>
                                          <p:endCondLst>
                                            <p:cond evt="onStopAudio" delay="0">
                                              <p:tgtEl>
                                                <p:sldTgt/>
                                              </p:tgtEl>
                                            </p:cond>
                                          </p:endCondLst>
                                        </p:cTn>
                                        <p:tgtEl>
                                          <p:sndTgt r:embed="rId1" name="CAMERA.WAV"/>
                                        </p:tgtEl>
                                      </p:cMediaNode>
                                    </p:audio>
                                  </p:subTnLst>
                                </p:cTn>
                              </p:par>
                              <p:par>
                                <p:cTn id="31" presetID="4" presetClass="entr" presetSubtype="32" fill="hold" grpId="0" nodeType="withEffect">
                                  <p:stCondLst>
                                    <p:cond delay="0"/>
                                  </p:stCondLst>
                                  <p:childTnLst>
                                    <p:set>
                                      <p:cBhvr>
                                        <p:cTn id="32" dur="1" fill="hold">
                                          <p:stCondLst>
                                            <p:cond delay="0"/>
                                          </p:stCondLst>
                                        </p:cTn>
                                        <p:tgtEl>
                                          <p:spTgt spid="713755">
                                            <p:txEl>
                                              <p:pRg st="2" end="2"/>
                                            </p:txEl>
                                          </p:spTgt>
                                        </p:tgtEl>
                                        <p:attrNameLst>
                                          <p:attrName>style.visibility</p:attrName>
                                        </p:attrNameLst>
                                      </p:cBhvr>
                                      <p:to>
                                        <p:strVal val="visible"/>
                                      </p:to>
                                    </p:set>
                                    <p:animEffect transition="in" filter="box(out)">
                                      <p:cBhvr>
                                        <p:cTn id="33" dur="1000"/>
                                        <p:tgtEl>
                                          <p:spTgt spid="713755">
                                            <p:txEl>
                                              <p:pRg st="2" end="2"/>
                                            </p:txEl>
                                          </p:spTgt>
                                        </p:tgtEl>
                                      </p:cBhvr>
                                    </p:animEffect>
                                  </p:childTnLst>
                                  <p:subTnLst>
                                    <p:audio>
                                      <p:cMediaNode>
                                        <p:cTn display="0" masterRel="sameClick">
                                          <p:stCondLst>
                                            <p:cond evt="begin" delay="0">
                                              <p:tn val="31"/>
                                            </p:cond>
                                          </p:stCondLst>
                                          <p:endCondLst>
                                            <p:cond evt="onStopAudio" delay="0">
                                              <p:tgtEl>
                                                <p:sldTgt/>
                                              </p:tgtEl>
                                            </p:cond>
                                          </p:endCondLst>
                                        </p:cTn>
                                        <p:tgtEl>
                                          <p:sndTgt r:embed="rId1" name="CAMERA.WAV"/>
                                        </p:tgtEl>
                                      </p:cMediaNode>
                                    </p:audio>
                                  </p:subTnLst>
                                </p:cTn>
                              </p:par>
                            </p:childTnLst>
                          </p:cTn>
                        </p:par>
                      </p:childTnLst>
                    </p:cTn>
                  </p:par>
                  <p:par>
                    <p:cTn id="34" fill="hold">
                      <p:stCondLst>
                        <p:cond delay="indefinite"/>
                      </p:stCondLst>
                      <p:childTnLst>
                        <p:par>
                          <p:cTn id="35" fill="hold">
                            <p:stCondLst>
                              <p:cond delay="0"/>
                            </p:stCondLst>
                            <p:childTnLst>
                              <p:par>
                                <p:cTn id="36" presetID="2" presetClass="entr" presetSubtype="4" fill="hold" nodeType="clickEffect">
                                  <p:stCondLst>
                                    <p:cond delay="0"/>
                                  </p:stCondLst>
                                  <p:childTnLst>
                                    <p:set>
                                      <p:cBhvr>
                                        <p:cTn id="37" dur="1" fill="hold">
                                          <p:stCondLst>
                                            <p:cond delay="0"/>
                                          </p:stCondLst>
                                        </p:cTn>
                                        <p:tgtEl>
                                          <p:spTgt spid="713783"/>
                                        </p:tgtEl>
                                        <p:attrNameLst>
                                          <p:attrName>style.visibility</p:attrName>
                                        </p:attrNameLst>
                                      </p:cBhvr>
                                      <p:to>
                                        <p:strVal val="visible"/>
                                      </p:to>
                                    </p:set>
                                    <p:anim calcmode="lin" valueType="num">
                                      <p:cBhvr additive="base">
                                        <p:cTn id="38" dur="500" fill="hold"/>
                                        <p:tgtEl>
                                          <p:spTgt spid="713783"/>
                                        </p:tgtEl>
                                        <p:attrNameLst>
                                          <p:attrName>ppt_x</p:attrName>
                                        </p:attrNameLst>
                                      </p:cBhvr>
                                      <p:tavLst>
                                        <p:tav tm="0">
                                          <p:val>
                                            <p:strVal val="#ppt_x"/>
                                          </p:val>
                                        </p:tav>
                                        <p:tav tm="100000">
                                          <p:val>
                                            <p:strVal val="#ppt_x"/>
                                          </p:val>
                                        </p:tav>
                                      </p:tavLst>
                                    </p:anim>
                                    <p:anim calcmode="lin" valueType="num">
                                      <p:cBhvr additive="base">
                                        <p:cTn id="39" dur="500" fill="hold"/>
                                        <p:tgtEl>
                                          <p:spTgt spid="713783"/>
                                        </p:tgtEl>
                                        <p:attrNameLst>
                                          <p:attrName>ppt_y</p:attrName>
                                        </p:attrNameLst>
                                      </p:cBhvr>
                                      <p:tavLst>
                                        <p:tav tm="0">
                                          <p:val>
                                            <p:strVal val="1+#ppt_h/2"/>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4" presetClass="entr" presetSubtype="32" fill="hold" grpId="0" nodeType="clickEffect">
                                  <p:stCondLst>
                                    <p:cond delay="0"/>
                                  </p:stCondLst>
                                  <p:childTnLst>
                                    <p:set>
                                      <p:cBhvr>
                                        <p:cTn id="43" dur="1" fill="hold">
                                          <p:stCondLst>
                                            <p:cond delay="0"/>
                                          </p:stCondLst>
                                        </p:cTn>
                                        <p:tgtEl>
                                          <p:spTgt spid="713755">
                                            <p:txEl>
                                              <p:pRg st="3" end="3"/>
                                            </p:txEl>
                                          </p:spTgt>
                                        </p:tgtEl>
                                        <p:attrNameLst>
                                          <p:attrName>style.visibility</p:attrName>
                                        </p:attrNameLst>
                                      </p:cBhvr>
                                      <p:to>
                                        <p:strVal val="visible"/>
                                      </p:to>
                                    </p:set>
                                    <p:animEffect transition="in" filter="box(out)">
                                      <p:cBhvr>
                                        <p:cTn id="44" dur="1000"/>
                                        <p:tgtEl>
                                          <p:spTgt spid="713755">
                                            <p:txEl>
                                              <p:pRg st="3" end="3"/>
                                            </p:txEl>
                                          </p:spTgt>
                                        </p:tgtEl>
                                      </p:cBhvr>
                                    </p:animEffect>
                                  </p:childTnLst>
                                  <p:subTnLst>
                                    <p:audio>
                                      <p:cMediaNode>
                                        <p:cTn display="0" masterRel="sameClick">
                                          <p:stCondLst>
                                            <p:cond evt="begin" delay="0">
                                              <p:tn val="42"/>
                                            </p:cond>
                                          </p:stCondLst>
                                          <p:endCondLst>
                                            <p:cond evt="onStopAudio" delay="0">
                                              <p:tgtEl>
                                                <p:sldTgt/>
                                              </p:tgtEl>
                                            </p:cond>
                                          </p:endCondLst>
                                        </p:cTn>
                                        <p:tgtEl>
                                          <p:sndTgt r:embed="rId1" name="CAMERA.WAV"/>
                                        </p:tgtEl>
                                      </p:cMediaNode>
                                    </p:audio>
                                  </p:subTnLst>
                                </p:cTn>
                              </p:par>
                            </p:childTnLst>
                          </p:cTn>
                        </p:par>
                      </p:childTnLst>
                    </p:cTn>
                  </p:par>
                  <p:par>
                    <p:cTn id="45" fill="hold">
                      <p:stCondLst>
                        <p:cond delay="indefinite"/>
                      </p:stCondLst>
                      <p:childTnLst>
                        <p:par>
                          <p:cTn id="46" fill="hold">
                            <p:stCondLst>
                              <p:cond delay="0"/>
                            </p:stCondLst>
                            <p:childTnLst>
                              <p:par>
                                <p:cTn id="47" presetID="4" presetClass="entr" presetSubtype="32" fill="hold" grpId="0" nodeType="clickEffect">
                                  <p:stCondLst>
                                    <p:cond delay="0"/>
                                  </p:stCondLst>
                                  <p:childTnLst>
                                    <p:set>
                                      <p:cBhvr>
                                        <p:cTn id="48" dur="1" fill="hold">
                                          <p:stCondLst>
                                            <p:cond delay="0"/>
                                          </p:stCondLst>
                                        </p:cTn>
                                        <p:tgtEl>
                                          <p:spTgt spid="713755">
                                            <p:txEl>
                                              <p:pRg st="4" end="4"/>
                                            </p:txEl>
                                          </p:spTgt>
                                        </p:tgtEl>
                                        <p:attrNameLst>
                                          <p:attrName>style.visibility</p:attrName>
                                        </p:attrNameLst>
                                      </p:cBhvr>
                                      <p:to>
                                        <p:strVal val="visible"/>
                                      </p:to>
                                    </p:set>
                                    <p:animEffect transition="in" filter="box(out)">
                                      <p:cBhvr>
                                        <p:cTn id="49" dur="1000"/>
                                        <p:tgtEl>
                                          <p:spTgt spid="713755">
                                            <p:txEl>
                                              <p:pRg st="4" end="4"/>
                                            </p:txEl>
                                          </p:spTgt>
                                        </p:tgtEl>
                                      </p:cBhvr>
                                    </p:animEffect>
                                  </p:childTnLst>
                                  <p:subTnLst>
                                    <p:audio>
                                      <p:cMediaNode>
                                        <p:cTn display="0" masterRel="sameClick">
                                          <p:stCondLst>
                                            <p:cond evt="begin" delay="0">
                                              <p:tn val="47"/>
                                            </p:cond>
                                          </p:stCondLst>
                                          <p:endCondLst>
                                            <p:cond evt="onStopAudio" delay="0">
                                              <p:tgtEl>
                                                <p:sldTgt/>
                                              </p:tgtEl>
                                            </p:cond>
                                          </p:endCondLst>
                                        </p:cTn>
                                        <p:tgtEl>
                                          <p:sndTgt r:embed="rId1" name="CAMERA.WAV"/>
                                        </p:tgtEl>
                                      </p:cMediaNode>
                                    </p:audio>
                                  </p:subTnLst>
                                </p:cTn>
                              </p:par>
                            </p:childTnLst>
                          </p:cTn>
                        </p:par>
                      </p:childTnLst>
                    </p:cTn>
                  </p:par>
                  <p:par>
                    <p:cTn id="50" fill="hold">
                      <p:stCondLst>
                        <p:cond delay="indefinite"/>
                      </p:stCondLst>
                      <p:childTnLst>
                        <p:par>
                          <p:cTn id="51" fill="hold">
                            <p:stCondLst>
                              <p:cond delay="0"/>
                            </p:stCondLst>
                            <p:childTnLst>
                              <p:par>
                                <p:cTn id="52" presetID="4" presetClass="entr" presetSubtype="32" fill="hold" grpId="0" nodeType="clickEffect">
                                  <p:stCondLst>
                                    <p:cond delay="0"/>
                                  </p:stCondLst>
                                  <p:childTnLst>
                                    <p:set>
                                      <p:cBhvr>
                                        <p:cTn id="53" dur="1" fill="hold">
                                          <p:stCondLst>
                                            <p:cond delay="0"/>
                                          </p:stCondLst>
                                        </p:cTn>
                                        <p:tgtEl>
                                          <p:spTgt spid="713755">
                                            <p:txEl>
                                              <p:pRg st="5" end="5"/>
                                            </p:txEl>
                                          </p:spTgt>
                                        </p:tgtEl>
                                        <p:attrNameLst>
                                          <p:attrName>style.visibility</p:attrName>
                                        </p:attrNameLst>
                                      </p:cBhvr>
                                      <p:to>
                                        <p:strVal val="visible"/>
                                      </p:to>
                                    </p:set>
                                    <p:animEffect transition="in" filter="box(out)">
                                      <p:cBhvr>
                                        <p:cTn id="54" dur="1000"/>
                                        <p:tgtEl>
                                          <p:spTgt spid="713755">
                                            <p:txEl>
                                              <p:pRg st="5" end="5"/>
                                            </p:txEl>
                                          </p:spTgt>
                                        </p:tgtEl>
                                      </p:cBhvr>
                                    </p:animEffect>
                                  </p:childTnLst>
                                  <p:subTnLst>
                                    <p:audio>
                                      <p:cMediaNode>
                                        <p:cTn display="0" masterRel="sameClick">
                                          <p:stCondLst>
                                            <p:cond evt="begin" delay="0">
                                              <p:tn val="52"/>
                                            </p:cond>
                                          </p:stCondLst>
                                          <p:endCondLst>
                                            <p:cond evt="onStopAudio" delay="0">
                                              <p:tgtEl>
                                                <p:sldTgt/>
                                              </p:tgtEl>
                                            </p:cond>
                                          </p:endCondLst>
                                        </p:cTn>
                                        <p:tgtEl>
                                          <p:sndTgt r:embed="rId1"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3730" grpId="0" advAuto="0" autoUpdateAnimBg="0" uiExpand="1" build="p"/>
      <p:bldP spid="713755" grpId="0" autoUpdateAnimBg="0" uiExpand="1" build="p"/>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3"/>
          <p:cNvSpPr>
            <a:spLocks noGrp="1"/>
          </p:cNvSpPr>
          <p:nvPr>
            <p:ph type="dt" sz="half" idx="10"/>
          </p:nvPr>
        </p:nvSpPr>
        <p:spPr/>
        <p:txBody>
          <a:bodyPr/>
          <a:lstStyle/>
          <a:p>
            <a:fld id="{F56D089F-A4D9-496C-BE06-6CF29BF521A2}" type="datetime1">
              <a:rPr lang="zh-CN" altLang="en-US">
                <a:latin typeface="+mn-ea"/>
              </a:rPr>
            </a:fld>
            <a:endParaRPr lang="en-US" altLang="zh-CN">
              <a:latin typeface="+mn-ea"/>
            </a:endParaRPr>
          </a:p>
        </p:txBody>
      </p:sp>
      <p:sp>
        <p:nvSpPr>
          <p:cNvPr id="6" name="灯片编号占位符 4"/>
          <p:cNvSpPr>
            <a:spLocks noGrp="1"/>
          </p:cNvSpPr>
          <p:nvPr>
            <p:ph type="sldNum" sz="quarter" idx="11"/>
          </p:nvPr>
        </p:nvSpPr>
        <p:spPr/>
        <p:txBody>
          <a:bodyPr/>
          <a:lstStyle/>
          <a:p>
            <a:fld id="{AE9504D0-CB57-44B0-89F9-6D8591C4E6DA}" type="slidenum">
              <a:rPr lang="en-US" altLang="zh-CN">
                <a:latin typeface="+mn-ea"/>
              </a:rPr>
            </a:fld>
            <a:endParaRPr lang="en-US" altLang="zh-CN">
              <a:latin typeface="+mn-ea"/>
            </a:endParaRPr>
          </a:p>
        </p:txBody>
      </p:sp>
      <p:sp>
        <p:nvSpPr>
          <p:cNvPr id="556034" name="Rectangle 2"/>
          <p:cNvSpPr>
            <a:spLocks noGrp="1" noChangeArrowheads="1"/>
          </p:cNvSpPr>
          <p:nvPr>
            <p:ph type="title"/>
          </p:nvPr>
        </p:nvSpPr>
        <p:spPr/>
        <p:txBody>
          <a:bodyPr/>
          <a:lstStyle/>
          <a:p>
            <a:r>
              <a:rPr lang="en-US" altLang="zh-CN" dirty="0" smtClean="0">
                <a:latin typeface="+mn-ea"/>
                <a:ea typeface="+mn-ea"/>
              </a:rPr>
              <a:t>H</a:t>
            </a:r>
            <a:r>
              <a:rPr lang="zh-CN" altLang="en-US" dirty="0" smtClean="0">
                <a:latin typeface="+mn-ea"/>
                <a:ea typeface="+mn-ea"/>
              </a:rPr>
              <a:t>图</a:t>
            </a:r>
            <a:r>
              <a:rPr lang="zh-CN" altLang="en-US" dirty="0">
                <a:latin typeface="+mn-ea"/>
                <a:ea typeface="+mn-ea"/>
              </a:rPr>
              <a:t>和</a:t>
            </a:r>
            <a:r>
              <a:rPr lang="en-US" altLang="zh-CN" dirty="0">
                <a:latin typeface="+mn-ea"/>
                <a:ea typeface="+mn-ea"/>
              </a:rPr>
              <a:t>SC</a:t>
            </a:r>
            <a:r>
              <a:rPr lang="zh-CN" altLang="en-US" dirty="0">
                <a:latin typeface="+mn-ea"/>
                <a:ea typeface="+mn-ea"/>
              </a:rPr>
              <a:t>图</a:t>
            </a:r>
            <a:r>
              <a:rPr lang="zh-CN" altLang="en-US" dirty="0">
                <a:effectLst>
                  <a:outerShdw blurRad="38100" dist="38100" dir="2700000" algn="tl">
                    <a:srgbClr val="C0C0C0"/>
                  </a:outerShdw>
                </a:effectLst>
                <a:latin typeface="+mn-ea"/>
                <a:ea typeface="+mn-ea"/>
              </a:rPr>
              <a:t>的检验</a:t>
            </a:r>
            <a:endParaRPr lang="zh-CN" altLang="en-US" dirty="0">
              <a:effectLst>
                <a:outerShdw blurRad="38100" dist="38100" dir="2700000" algn="tl">
                  <a:srgbClr val="C0C0C0"/>
                </a:outerShdw>
              </a:effectLst>
              <a:latin typeface="+mn-ea"/>
              <a:ea typeface="+mn-ea"/>
            </a:endParaRPr>
          </a:p>
        </p:txBody>
      </p:sp>
      <p:sp>
        <p:nvSpPr>
          <p:cNvPr id="556035" name="Rectangle 3"/>
          <p:cNvSpPr>
            <a:spLocks noGrp="1" noChangeArrowheads="1"/>
          </p:cNvSpPr>
          <p:nvPr>
            <p:ph type="body" idx="1"/>
          </p:nvPr>
        </p:nvSpPr>
        <p:spPr>
          <a:xfrm>
            <a:off x="1028700" y="1386681"/>
            <a:ext cx="7515225" cy="4678363"/>
          </a:xfrm>
        </p:spPr>
        <p:txBody>
          <a:bodyPr/>
          <a:lstStyle/>
          <a:p>
            <a:pPr>
              <a:lnSpc>
                <a:spcPct val="90000"/>
              </a:lnSpc>
            </a:pPr>
            <a:r>
              <a:rPr lang="zh-CN" altLang="en-US" b="0" dirty="0">
                <a:solidFill>
                  <a:schemeClr val="tx2"/>
                </a:solidFill>
                <a:latin typeface="+mn-ea"/>
              </a:rPr>
              <a:t>传送的</a:t>
            </a:r>
            <a:r>
              <a:rPr lang="zh-CN" altLang="en-US" b="0" dirty="0">
                <a:solidFill>
                  <a:srgbClr val="FF0000"/>
                </a:solidFill>
                <a:latin typeface="+mn-ea"/>
              </a:rPr>
              <a:t>每个数据元素</a:t>
            </a:r>
            <a:r>
              <a:rPr lang="zh-CN" altLang="en-US" b="0" dirty="0">
                <a:solidFill>
                  <a:schemeClr val="tx2"/>
                </a:solidFill>
                <a:latin typeface="+mn-ea"/>
              </a:rPr>
              <a:t>是否为完成模块功能所</a:t>
            </a:r>
            <a:r>
              <a:rPr lang="zh-CN" altLang="en-US" b="0" dirty="0">
                <a:solidFill>
                  <a:srgbClr val="FF0000"/>
                </a:solidFill>
                <a:latin typeface="+mn-ea"/>
              </a:rPr>
              <a:t>必须</a:t>
            </a:r>
            <a:r>
              <a:rPr lang="zh-CN" altLang="en-US" b="0" dirty="0">
                <a:solidFill>
                  <a:schemeClr val="tx2"/>
                </a:solidFill>
                <a:latin typeface="+mn-ea"/>
              </a:rPr>
              <a:t>的；</a:t>
            </a:r>
            <a:endParaRPr lang="zh-CN" altLang="en-US" b="0" dirty="0">
              <a:solidFill>
                <a:schemeClr val="tx2"/>
              </a:solidFill>
              <a:latin typeface="+mn-ea"/>
            </a:endParaRPr>
          </a:p>
          <a:p>
            <a:pPr>
              <a:lnSpc>
                <a:spcPct val="90000"/>
              </a:lnSpc>
            </a:pPr>
            <a:r>
              <a:rPr lang="zh-CN" altLang="en-US" b="0" dirty="0">
                <a:solidFill>
                  <a:schemeClr val="tx2"/>
                </a:solidFill>
                <a:latin typeface="+mn-ea"/>
              </a:rPr>
              <a:t>完成模块功能必须的</a:t>
            </a:r>
            <a:r>
              <a:rPr lang="zh-CN" altLang="en-US" b="0" dirty="0">
                <a:solidFill>
                  <a:srgbClr val="FF0000"/>
                </a:solidFill>
                <a:latin typeface="+mn-ea"/>
              </a:rPr>
              <a:t>每个数据元素是否都传送来</a:t>
            </a:r>
            <a:r>
              <a:rPr lang="zh-CN" altLang="en-US" b="0" dirty="0">
                <a:solidFill>
                  <a:schemeClr val="tx2"/>
                </a:solidFill>
                <a:latin typeface="+mn-ea"/>
              </a:rPr>
              <a:t>了；</a:t>
            </a:r>
            <a:endParaRPr lang="zh-CN" altLang="en-US" b="0" dirty="0">
              <a:solidFill>
                <a:schemeClr val="tx2"/>
              </a:solidFill>
              <a:latin typeface="+mn-ea"/>
            </a:endParaRPr>
          </a:p>
          <a:p>
            <a:pPr>
              <a:lnSpc>
                <a:spcPct val="90000"/>
              </a:lnSpc>
            </a:pPr>
            <a:r>
              <a:rPr lang="zh-CN" altLang="en-US" b="0" dirty="0">
                <a:solidFill>
                  <a:schemeClr val="tx2"/>
                </a:solidFill>
                <a:latin typeface="+mn-ea"/>
              </a:rPr>
              <a:t>结构图上模块间的</a:t>
            </a:r>
            <a:r>
              <a:rPr lang="zh-CN" altLang="en-US" b="0" dirty="0">
                <a:solidFill>
                  <a:srgbClr val="FF0000"/>
                </a:solidFill>
                <a:latin typeface="+mn-ea"/>
              </a:rPr>
              <a:t>联系是否容易解释</a:t>
            </a:r>
            <a:r>
              <a:rPr lang="zh-CN" altLang="en-US" b="0" dirty="0">
                <a:solidFill>
                  <a:schemeClr val="tx2"/>
                </a:solidFill>
                <a:latin typeface="+mn-ea"/>
              </a:rPr>
              <a:t> </a:t>
            </a:r>
            <a:endParaRPr lang="zh-CN" altLang="en-US" b="0" dirty="0">
              <a:solidFill>
                <a:schemeClr val="tx2"/>
              </a:solidFill>
              <a:latin typeface="+mn-ea"/>
            </a:endParaRPr>
          </a:p>
        </p:txBody>
      </p:sp>
      <p:sp>
        <p:nvSpPr>
          <p:cNvPr id="556036" name="Rectangle 4"/>
          <p:cNvSpPr>
            <a:spLocks noChangeArrowheads="1"/>
          </p:cNvSpPr>
          <p:nvPr/>
        </p:nvSpPr>
        <p:spPr bwMode="auto">
          <a:xfrm>
            <a:off x="1828800" y="4495800"/>
            <a:ext cx="5899150" cy="519113"/>
          </a:xfrm>
          <a:prstGeom prst="rect">
            <a:avLst/>
          </a:prstGeom>
          <a:solidFill>
            <a:srgbClr val="FF0000"/>
          </a:solidFill>
          <a:ln w="9525">
            <a:noFill/>
            <a:miter lim="800000"/>
          </a:ln>
          <a:effectLst/>
        </p:spPr>
        <p:txBody>
          <a:bodyPr wrap="none">
            <a:spAutoFit/>
          </a:bodyPr>
          <a:lstStyle/>
          <a:p>
            <a:r>
              <a:rPr lang="zh-CN" altLang="en-US" sz="2800" b="1">
                <a:solidFill>
                  <a:schemeClr val="bg1"/>
                </a:solidFill>
                <a:latin typeface="+mn-ea"/>
                <a:ea typeface="+mn-ea"/>
              </a:rPr>
              <a:t>检查设计的正确性和评价模块独立性</a:t>
            </a:r>
            <a:endParaRPr lang="zh-CN" altLang="en-US" sz="2800" b="1">
              <a:solidFill>
                <a:schemeClr val="bg1"/>
              </a:solidFill>
              <a:latin typeface="+mn-ea"/>
              <a:ea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nodeType="clickEffect">
                                  <p:stCondLst>
                                    <p:cond delay="0"/>
                                  </p:stCondLst>
                                  <p:childTnLst>
                                    <p:set>
                                      <p:cBhvr>
                                        <p:cTn id="6" dur="1" fill="hold">
                                          <p:stCondLst>
                                            <p:cond delay="0"/>
                                          </p:stCondLst>
                                        </p:cTn>
                                        <p:tgtEl>
                                          <p:spTgt spid="556035">
                                            <p:txEl>
                                              <p:pRg st="0" end="0"/>
                                            </p:txEl>
                                          </p:spTgt>
                                        </p:tgtEl>
                                        <p:attrNameLst>
                                          <p:attrName>style.visibility</p:attrName>
                                        </p:attrNameLst>
                                      </p:cBhvr>
                                      <p:to>
                                        <p:strVal val="visible"/>
                                      </p:to>
                                    </p:set>
                                    <p:animEffect transition="in" filter="strips(downRight)">
                                      <p:cBhvr>
                                        <p:cTn id="7" dur="500"/>
                                        <p:tgtEl>
                                          <p:spTgt spid="55603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nodeType="clickEffect">
                                  <p:stCondLst>
                                    <p:cond delay="0"/>
                                  </p:stCondLst>
                                  <p:childTnLst>
                                    <p:set>
                                      <p:cBhvr>
                                        <p:cTn id="11" dur="1" fill="hold">
                                          <p:stCondLst>
                                            <p:cond delay="0"/>
                                          </p:stCondLst>
                                        </p:cTn>
                                        <p:tgtEl>
                                          <p:spTgt spid="556035">
                                            <p:txEl>
                                              <p:pRg st="1" end="1"/>
                                            </p:txEl>
                                          </p:spTgt>
                                        </p:tgtEl>
                                        <p:attrNameLst>
                                          <p:attrName>style.visibility</p:attrName>
                                        </p:attrNameLst>
                                      </p:cBhvr>
                                      <p:to>
                                        <p:strVal val="visible"/>
                                      </p:to>
                                    </p:set>
                                    <p:animEffect transition="in" filter="strips(downRight)">
                                      <p:cBhvr>
                                        <p:cTn id="12" dur="500"/>
                                        <p:tgtEl>
                                          <p:spTgt spid="55603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nodeType="clickEffect">
                                  <p:stCondLst>
                                    <p:cond delay="0"/>
                                  </p:stCondLst>
                                  <p:childTnLst>
                                    <p:set>
                                      <p:cBhvr>
                                        <p:cTn id="16" dur="1" fill="hold">
                                          <p:stCondLst>
                                            <p:cond delay="0"/>
                                          </p:stCondLst>
                                        </p:cTn>
                                        <p:tgtEl>
                                          <p:spTgt spid="556035">
                                            <p:txEl>
                                              <p:pRg st="2" end="2"/>
                                            </p:txEl>
                                          </p:spTgt>
                                        </p:tgtEl>
                                        <p:attrNameLst>
                                          <p:attrName>style.visibility</p:attrName>
                                        </p:attrNameLst>
                                      </p:cBhvr>
                                      <p:to>
                                        <p:strVal val="visible"/>
                                      </p:to>
                                    </p:set>
                                    <p:animEffect transition="in" filter="strips(downRight)">
                                      <p:cBhvr>
                                        <p:cTn id="17" dur="500"/>
                                        <p:tgtEl>
                                          <p:spTgt spid="55603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39BDB937-37C4-479F-849F-1BC059E53591}" type="datetime1">
              <a:rPr lang="zh-CN" altLang="en-US"/>
            </a:fld>
            <a:endParaRPr lang="en-US" altLang="zh-CN"/>
          </a:p>
        </p:txBody>
      </p:sp>
      <p:sp>
        <p:nvSpPr>
          <p:cNvPr id="5" name="灯片编号占位符 4"/>
          <p:cNvSpPr>
            <a:spLocks noGrp="1"/>
          </p:cNvSpPr>
          <p:nvPr>
            <p:ph type="sldNum" sz="quarter" idx="11"/>
          </p:nvPr>
        </p:nvSpPr>
        <p:spPr/>
        <p:txBody>
          <a:bodyPr/>
          <a:lstStyle/>
          <a:p>
            <a:fld id="{76DD26FA-A392-49A5-8F96-0B86C37C4466}" type="slidenum">
              <a:rPr lang="en-US" altLang="zh-CN"/>
            </a:fld>
            <a:endParaRPr lang="en-US" altLang="zh-CN"/>
          </a:p>
        </p:txBody>
      </p:sp>
      <p:sp>
        <p:nvSpPr>
          <p:cNvPr id="852994" name="Rectangle 2"/>
          <p:cNvSpPr>
            <a:spLocks noGrp="1" noChangeArrowheads="1"/>
          </p:cNvSpPr>
          <p:nvPr>
            <p:ph type="title"/>
          </p:nvPr>
        </p:nvSpPr>
        <p:spPr>
          <a:xfrm>
            <a:off x="2916238" y="88900"/>
            <a:ext cx="5999162" cy="765175"/>
          </a:xfrm>
        </p:spPr>
        <p:txBody>
          <a:bodyPr/>
          <a:lstStyle/>
          <a:p>
            <a:r>
              <a:rPr lang="en-US" altLang="zh-CN"/>
              <a:t>Netscape</a:t>
            </a:r>
            <a:r>
              <a:rPr lang="zh-CN" altLang="en-US"/>
              <a:t>公司的故事</a:t>
            </a:r>
            <a:r>
              <a:rPr lang="en-US" altLang="zh-CN"/>
              <a:t>2/3</a:t>
            </a:r>
            <a:endParaRPr lang="en-US" altLang="zh-CN"/>
          </a:p>
        </p:txBody>
      </p:sp>
      <p:sp>
        <p:nvSpPr>
          <p:cNvPr id="852995" name="Rectangle 3"/>
          <p:cNvSpPr>
            <a:spLocks noGrp="1" noChangeArrowheads="1"/>
          </p:cNvSpPr>
          <p:nvPr>
            <p:ph type="body" idx="1"/>
          </p:nvPr>
        </p:nvSpPr>
        <p:spPr>
          <a:xfrm>
            <a:off x="468313" y="1295400"/>
            <a:ext cx="8229600" cy="4830763"/>
          </a:xfrm>
        </p:spPr>
        <p:txBody>
          <a:bodyPr/>
          <a:lstStyle/>
          <a:p>
            <a:pPr>
              <a:lnSpc>
                <a:spcPct val="90000"/>
              </a:lnSpc>
            </a:pPr>
            <a:r>
              <a:rPr lang="zh-CN" altLang="en-US" sz="2600" b="0"/>
              <a:t>从</a:t>
            </a:r>
            <a:r>
              <a:rPr lang="en-US" altLang="zh-CN" sz="2600" b="0"/>
              <a:t>1995</a:t>
            </a:r>
            <a:r>
              <a:rPr lang="zh-CN" altLang="en-US" sz="2600" b="0"/>
              <a:t>年到</a:t>
            </a:r>
            <a:r>
              <a:rPr lang="en-US" altLang="zh-CN" sz="2600" b="0"/>
              <a:t>1997</a:t>
            </a:r>
            <a:r>
              <a:rPr lang="zh-CN" altLang="en-US" sz="2600" b="0"/>
              <a:t>年，在</a:t>
            </a:r>
            <a:r>
              <a:rPr lang="en-US" altLang="zh-CN" sz="2600" b="0"/>
              <a:t>Netscape</a:t>
            </a:r>
            <a:r>
              <a:rPr lang="zh-CN" altLang="en-US" sz="2600" b="0"/>
              <a:t>公司的快速发展期间，</a:t>
            </a:r>
            <a:r>
              <a:rPr lang="zh-CN" altLang="en-US" sz="2600" b="0">
                <a:solidFill>
                  <a:srgbClr val="0000FF"/>
                </a:solidFill>
              </a:rPr>
              <a:t>开发者努力工作来产生新的特点</a:t>
            </a:r>
            <a:r>
              <a:rPr lang="zh-CN" altLang="en-US" sz="2600" b="0"/>
              <a:t>，而</a:t>
            </a:r>
            <a:r>
              <a:rPr lang="zh-CN" altLang="en-US" sz="2600" b="0">
                <a:solidFill>
                  <a:srgbClr val="0000FF"/>
                </a:solidFill>
              </a:rPr>
              <a:t>很少花时间进行设计。</a:t>
            </a:r>
            <a:endParaRPr lang="zh-CN" altLang="en-US" sz="2600" b="0">
              <a:solidFill>
                <a:srgbClr val="0000FF"/>
              </a:solidFill>
            </a:endParaRPr>
          </a:p>
          <a:p>
            <a:pPr>
              <a:lnSpc>
                <a:spcPct val="90000"/>
              </a:lnSpc>
            </a:pPr>
            <a:r>
              <a:rPr lang="en-US" altLang="zh-CN" sz="2600" b="0">
                <a:solidFill>
                  <a:srgbClr val="0000FF"/>
                </a:solidFill>
              </a:rPr>
              <a:t>Microsoft</a:t>
            </a:r>
            <a:r>
              <a:rPr lang="zh-CN" altLang="en-US" sz="2600" b="0">
                <a:solidFill>
                  <a:srgbClr val="0000FF"/>
                </a:solidFill>
              </a:rPr>
              <a:t>公司意识到了需要建立可靠的设计</a:t>
            </a:r>
            <a:r>
              <a:rPr lang="zh-CN" altLang="en-US" sz="2600" b="0"/>
              <a:t>，它</a:t>
            </a:r>
            <a:r>
              <a:rPr lang="zh-CN" altLang="en-US" sz="2600" b="0">
                <a:solidFill>
                  <a:srgbClr val="0000FF"/>
                </a:solidFill>
              </a:rPr>
              <a:t>使用共享组件</a:t>
            </a:r>
            <a:r>
              <a:rPr lang="zh-CN" altLang="en-US" sz="2600" b="0">
                <a:solidFill>
                  <a:srgbClr val="FF0000"/>
                </a:solidFill>
              </a:rPr>
              <a:t>重构</a:t>
            </a:r>
            <a:r>
              <a:rPr lang="en-US" altLang="zh-CN" sz="2600" b="0">
                <a:solidFill>
                  <a:srgbClr val="0000FF"/>
                </a:solidFill>
              </a:rPr>
              <a:t>Office</a:t>
            </a:r>
            <a:r>
              <a:rPr lang="zh-CN" altLang="en-US" sz="2600" b="0"/>
              <a:t>套装，建立了</a:t>
            </a:r>
            <a:r>
              <a:rPr lang="en-US" altLang="zh-CN" sz="2600" b="0">
                <a:solidFill>
                  <a:srgbClr val="0000FF"/>
                </a:solidFill>
              </a:rPr>
              <a:t>NT</a:t>
            </a:r>
            <a:r>
              <a:rPr lang="zh-CN" altLang="en-US" sz="2600" b="0">
                <a:solidFill>
                  <a:srgbClr val="0000FF"/>
                </a:solidFill>
              </a:rPr>
              <a:t>操作系统</a:t>
            </a:r>
            <a:r>
              <a:rPr lang="en-US" altLang="zh-CN" sz="2600" b="0"/>
              <a:t>, </a:t>
            </a:r>
            <a:r>
              <a:rPr lang="zh-CN" altLang="en-US" sz="2600" b="0"/>
              <a:t>并</a:t>
            </a:r>
            <a:r>
              <a:rPr lang="zh-CN" altLang="en-US" sz="2600" b="0">
                <a:solidFill>
                  <a:srgbClr val="0000FF"/>
                </a:solidFill>
              </a:rPr>
              <a:t>花费了时间来</a:t>
            </a:r>
            <a:r>
              <a:rPr lang="zh-CN" altLang="en-US" sz="2600" b="0">
                <a:solidFill>
                  <a:srgbClr val="FF0000"/>
                </a:solidFill>
              </a:rPr>
              <a:t>重构</a:t>
            </a:r>
            <a:r>
              <a:rPr lang="en-US" altLang="zh-CN" sz="2600" b="0">
                <a:solidFill>
                  <a:srgbClr val="0000FF"/>
                </a:solidFill>
              </a:rPr>
              <a:t>IE3.0</a:t>
            </a:r>
            <a:r>
              <a:rPr lang="zh-CN" altLang="en-US" sz="2600" b="0"/>
              <a:t>。拉近了与</a:t>
            </a:r>
            <a:r>
              <a:rPr lang="en-US" altLang="zh-CN" sz="2600" b="0"/>
              <a:t>Netscape</a:t>
            </a:r>
            <a:r>
              <a:rPr lang="zh-CN" altLang="en-US" sz="2600" b="0"/>
              <a:t>的差距。 </a:t>
            </a:r>
            <a:endParaRPr lang="zh-CN" altLang="en-US" sz="2600" b="0"/>
          </a:p>
          <a:p>
            <a:pPr>
              <a:lnSpc>
                <a:spcPct val="90000"/>
              </a:lnSpc>
            </a:pPr>
            <a:r>
              <a:rPr lang="en-US" altLang="zh-CN" sz="2600" b="0"/>
              <a:t>Netscape</a:t>
            </a:r>
            <a:r>
              <a:rPr lang="zh-CN" altLang="en-US" sz="2600" b="0"/>
              <a:t>的开发在继续。通过</a:t>
            </a:r>
            <a:r>
              <a:rPr lang="en-US" altLang="zh-CN" sz="2600" b="0"/>
              <a:t>Communicator 4.0 </a:t>
            </a:r>
            <a:r>
              <a:rPr lang="zh-CN" altLang="en-US" sz="2600" b="0"/>
              <a:t>，已有</a:t>
            </a:r>
            <a:r>
              <a:rPr lang="en-US" altLang="zh-CN" sz="2600" b="0">
                <a:solidFill>
                  <a:srgbClr val="0000FF"/>
                </a:solidFill>
              </a:rPr>
              <a:t>120</a:t>
            </a:r>
            <a:r>
              <a:rPr lang="zh-CN" altLang="en-US" sz="2600" b="0"/>
              <a:t>个开发者（从最初的</a:t>
            </a:r>
            <a:r>
              <a:rPr lang="en-US" altLang="zh-CN" sz="2600" b="0"/>
              <a:t>10</a:t>
            </a:r>
            <a:r>
              <a:rPr lang="zh-CN" altLang="en-US" sz="2600" b="0"/>
              <a:t>个）和</a:t>
            </a:r>
            <a:r>
              <a:rPr lang="en-US" altLang="zh-CN" sz="2600" b="0">
                <a:solidFill>
                  <a:srgbClr val="0000FF"/>
                </a:solidFill>
              </a:rPr>
              <a:t>3</a:t>
            </a:r>
            <a:r>
              <a:rPr lang="zh-CN" altLang="en-US" sz="2600" b="0">
                <a:solidFill>
                  <a:srgbClr val="0000FF"/>
                </a:solidFill>
              </a:rPr>
              <a:t>百万行代码</a:t>
            </a:r>
            <a:r>
              <a:rPr lang="zh-CN" altLang="en-US" sz="2600" b="0"/>
              <a:t>。</a:t>
            </a:r>
            <a:r>
              <a:rPr lang="en-US" altLang="zh-CN" sz="2600" b="0"/>
              <a:t>Michael Toy</a:t>
            </a:r>
            <a:r>
              <a:rPr lang="zh-CN" altLang="en-US" sz="2600" b="0"/>
              <a:t>（开发经理）说道： </a:t>
            </a:r>
            <a:endParaRPr lang="zh-CN" altLang="en-US" sz="2600" b="0"/>
          </a:p>
          <a:p>
            <a:pPr lvl="1">
              <a:lnSpc>
                <a:spcPct val="90000"/>
              </a:lnSpc>
            </a:pPr>
            <a:r>
              <a:rPr lang="zh-CN" altLang="en-US" b="0"/>
              <a:t>“我们处于一个很坏的情形下</a:t>
            </a:r>
            <a:r>
              <a:rPr lang="en-US" altLang="zh-CN" b="0"/>
              <a:t>……</a:t>
            </a:r>
            <a:r>
              <a:rPr lang="zh-CN" altLang="en-US" b="0">
                <a:solidFill>
                  <a:srgbClr val="FF0000"/>
                </a:solidFill>
              </a:rPr>
              <a:t>我们应该在一年前就停住绑定这些代码</a:t>
            </a:r>
            <a:r>
              <a:rPr lang="zh-CN" altLang="en-US" b="0"/>
              <a:t>。这是死的</a:t>
            </a:r>
            <a:r>
              <a:rPr lang="en-US" altLang="zh-CN" b="0"/>
              <a:t>……</a:t>
            </a:r>
            <a:r>
              <a:rPr lang="zh-CN" altLang="en-US" b="0"/>
              <a:t>这就像被粗鲁地唤醒</a:t>
            </a:r>
            <a:r>
              <a:rPr lang="en-US" altLang="zh-CN" b="0"/>
              <a:t>……</a:t>
            </a:r>
            <a:r>
              <a:rPr lang="zh-CN" altLang="en-US" b="0">
                <a:solidFill>
                  <a:srgbClr val="FF0000"/>
                </a:solidFill>
              </a:rPr>
              <a:t>我们为走得太快而付出了代价</a:t>
            </a:r>
            <a:r>
              <a:rPr lang="zh-CN" altLang="en-US" b="0"/>
              <a:t>。”</a:t>
            </a:r>
            <a:endParaRPr lang="zh-CN" altLang="en-US" b="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852995">
                                            <p:txEl>
                                              <p:pRg st="0" end="0"/>
                                            </p:txEl>
                                          </p:spTgt>
                                        </p:tgtEl>
                                        <p:attrNameLst>
                                          <p:attrName>style.visibility</p:attrName>
                                        </p:attrNameLst>
                                      </p:cBhvr>
                                      <p:to>
                                        <p:strVal val="visible"/>
                                      </p:to>
                                    </p:set>
                                    <p:animEffect transition="in" filter="strips(downRight)">
                                      <p:cBhvr>
                                        <p:cTn id="7" dur="500"/>
                                        <p:tgtEl>
                                          <p:spTgt spid="85299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852995">
                                            <p:txEl>
                                              <p:pRg st="1" end="1"/>
                                            </p:txEl>
                                          </p:spTgt>
                                        </p:tgtEl>
                                        <p:attrNameLst>
                                          <p:attrName>style.visibility</p:attrName>
                                        </p:attrNameLst>
                                      </p:cBhvr>
                                      <p:to>
                                        <p:strVal val="visible"/>
                                      </p:to>
                                    </p:set>
                                    <p:animEffect transition="in" filter="strips(downRight)">
                                      <p:cBhvr>
                                        <p:cTn id="12" dur="500"/>
                                        <p:tgtEl>
                                          <p:spTgt spid="85299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852995">
                                            <p:txEl>
                                              <p:pRg st="2" end="2"/>
                                            </p:txEl>
                                          </p:spTgt>
                                        </p:tgtEl>
                                        <p:attrNameLst>
                                          <p:attrName>style.visibility</p:attrName>
                                        </p:attrNameLst>
                                      </p:cBhvr>
                                      <p:to>
                                        <p:strVal val="visible"/>
                                      </p:to>
                                    </p:set>
                                    <p:animEffect transition="in" filter="strips(downRight)">
                                      <p:cBhvr>
                                        <p:cTn id="17" dur="500"/>
                                        <p:tgtEl>
                                          <p:spTgt spid="85299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852995">
                                            <p:txEl>
                                              <p:pRg st="3" end="3"/>
                                            </p:txEl>
                                          </p:spTgt>
                                        </p:tgtEl>
                                        <p:attrNameLst>
                                          <p:attrName>style.visibility</p:attrName>
                                        </p:attrNameLst>
                                      </p:cBhvr>
                                      <p:to>
                                        <p:strVal val="visible"/>
                                      </p:to>
                                    </p:set>
                                    <p:animEffect transition="in" filter="strips(downRight)">
                                      <p:cBhvr>
                                        <p:cTn id="22" dur="500"/>
                                        <p:tgtEl>
                                          <p:spTgt spid="85299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2995" grpId="0" build="p"/>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3"/>
          <p:cNvSpPr>
            <a:spLocks noGrp="1" noChangeArrowheads="1"/>
          </p:cNvSpPr>
          <p:nvPr>
            <p:ph type="dt" sz="quarter" idx="2"/>
          </p:nvPr>
        </p:nvSpPr>
        <p:spPr/>
        <p:txBody>
          <a:bodyPr/>
          <a:lstStyle/>
          <a:p>
            <a:fld id="{C89666D7-3482-4B33-B0F6-D70F2709F696}" type="datetime1">
              <a:rPr lang="zh-CN" altLang="en-US"/>
            </a:fld>
            <a:endParaRPr lang="en-US" altLang="zh-CN"/>
          </a:p>
        </p:txBody>
      </p:sp>
      <p:sp>
        <p:nvSpPr>
          <p:cNvPr id="6" name="Rectangle 15"/>
          <p:cNvSpPr>
            <a:spLocks noGrp="1" noChangeArrowheads="1"/>
          </p:cNvSpPr>
          <p:nvPr>
            <p:ph type="sldNum" sz="quarter" idx="4"/>
          </p:nvPr>
        </p:nvSpPr>
        <p:spPr/>
        <p:txBody>
          <a:bodyPr/>
          <a:lstStyle/>
          <a:p>
            <a:fld id="{4FC36803-4B6D-4055-822C-993BBD9C4A51}" type="slidenum">
              <a:rPr lang="en-US" altLang="zh-CN"/>
            </a:fld>
            <a:endParaRPr lang="en-US" altLang="zh-CN"/>
          </a:p>
        </p:txBody>
      </p:sp>
      <p:sp>
        <p:nvSpPr>
          <p:cNvPr id="716802" name="Rectangle 2"/>
          <p:cNvSpPr>
            <a:spLocks noGrp="1" noChangeArrowheads="1"/>
          </p:cNvSpPr>
          <p:nvPr>
            <p:ph type="ctrTitle"/>
          </p:nvPr>
        </p:nvSpPr>
        <p:spPr>
          <a:xfrm>
            <a:off x="0" y="228600"/>
            <a:ext cx="7772400" cy="1143000"/>
          </a:xfrm>
        </p:spPr>
        <p:txBody>
          <a:bodyPr/>
          <a:lstStyle/>
          <a:p>
            <a:pPr algn="l"/>
            <a:r>
              <a:rPr lang="en-US" altLang="zh-CN" b="1">
                <a:solidFill>
                  <a:schemeClr val="tx1"/>
                </a:solidFill>
                <a:latin typeface="黑体" panose="02010609060101010101" charset="-122"/>
              </a:rPr>
              <a:t>4.4  </a:t>
            </a:r>
            <a:r>
              <a:rPr lang="zh-CN" altLang="en-US" b="1">
                <a:solidFill>
                  <a:schemeClr val="tx1"/>
                </a:solidFill>
                <a:latin typeface="黑体" panose="02010609060101010101" charset="-122"/>
              </a:rPr>
              <a:t>结构化设计方法</a:t>
            </a:r>
            <a:endParaRPr lang="zh-CN" altLang="en-US" b="1">
              <a:solidFill>
                <a:schemeClr val="tx1"/>
              </a:solidFill>
              <a:latin typeface="黑体" panose="02010609060101010101" charset="-122"/>
            </a:endParaRPr>
          </a:p>
        </p:txBody>
      </p:sp>
      <p:sp>
        <p:nvSpPr>
          <p:cNvPr id="716803" name="Rectangle 3"/>
          <p:cNvSpPr>
            <a:spLocks noGrp="1" noChangeArrowheads="1"/>
          </p:cNvSpPr>
          <p:nvPr>
            <p:ph type="subTitle" idx="1"/>
          </p:nvPr>
        </p:nvSpPr>
        <p:spPr>
          <a:xfrm>
            <a:off x="990600" y="2133600"/>
            <a:ext cx="6400800" cy="1752600"/>
          </a:xfrm>
        </p:spPr>
        <p:txBody>
          <a:bodyPr/>
          <a:lstStyle/>
          <a:p>
            <a:pPr algn="l"/>
            <a:r>
              <a:rPr lang="zh-CN" altLang="en-US" sz="3600" b="0"/>
              <a:t>一、概念与步骤</a:t>
            </a:r>
            <a:endParaRPr lang="zh-CN" altLang="en-US" sz="3600" b="0"/>
          </a:p>
          <a:p>
            <a:pPr algn="l"/>
            <a:r>
              <a:rPr lang="zh-CN" altLang="en-US" sz="3600" b="0"/>
              <a:t>二、变换映射</a:t>
            </a:r>
            <a:endParaRPr lang="zh-CN" altLang="en-US" sz="3600" b="0"/>
          </a:p>
          <a:p>
            <a:pPr algn="l"/>
            <a:r>
              <a:rPr lang="zh-CN" altLang="en-US" sz="3600" b="0"/>
              <a:t>三、事务映射</a:t>
            </a:r>
            <a:endParaRPr lang="zh-CN" altLang="en-US" sz="3600" b="0"/>
          </a:p>
          <a:p>
            <a:pPr algn="l"/>
            <a:r>
              <a:rPr lang="zh-CN" altLang="en-US" sz="3600" b="0"/>
              <a:t>四、优化设计</a:t>
            </a:r>
            <a:endParaRPr lang="zh-CN" altLang="en-US" sz="3600" b="0"/>
          </a:p>
        </p:txBody>
      </p:sp>
    </p:spTree>
  </p:cSld>
  <p:clrMapOvr>
    <a:masterClrMapping/>
  </p:clrMapOvr>
  <p:transition>
    <p:zoom/>
  </p:transition>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3"/>
          <p:cNvSpPr>
            <a:spLocks noGrp="1" noChangeArrowheads="1"/>
          </p:cNvSpPr>
          <p:nvPr>
            <p:ph type="dt" sz="quarter" idx="2"/>
          </p:nvPr>
        </p:nvSpPr>
        <p:spPr/>
        <p:txBody>
          <a:bodyPr/>
          <a:lstStyle/>
          <a:p>
            <a:fld id="{3617A699-1D2D-4C9B-B6C2-4F015FD36824}" type="datetime1">
              <a:rPr lang="zh-CN" altLang="en-US"/>
            </a:fld>
            <a:endParaRPr lang="en-US" altLang="zh-CN"/>
          </a:p>
        </p:txBody>
      </p:sp>
      <p:sp>
        <p:nvSpPr>
          <p:cNvPr id="6" name="Rectangle 15"/>
          <p:cNvSpPr>
            <a:spLocks noGrp="1" noChangeArrowheads="1"/>
          </p:cNvSpPr>
          <p:nvPr>
            <p:ph type="sldNum" sz="quarter" idx="4"/>
          </p:nvPr>
        </p:nvSpPr>
        <p:spPr/>
        <p:txBody>
          <a:bodyPr/>
          <a:lstStyle/>
          <a:p>
            <a:fld id="{D81974D8-AFEE-4C10-AA81-B35848EF6633}" type="slidenum">
              <a:rPr lang="en-US" altLang="zh-CN"/>
            </a:fld>
            <a:endParaRPr lang="en-US" altLang="zh-CN"/>
          </a:p>
        </p:txBody>
      </p:sp>
      <p:sp>
        <p:nvSpPr>
          <p:cNvPr id="718850" name="Rectangle 2"/>
          <p:cNvSpPr>
            <a:spLocks noGrp="1" noChangeArrowheads="1"/>
          </p:cNvSpPr>
          <p:nvPr>
            <p:ph type="ctrTitle"/>
          </p:nvPr>
        </p:nvSpPr>
        <p:spPr>
          <a:xfrm>
            <a:off x="0" y="228600"/>
            <a:ext cx="9144000" cy="1143000"/>
          </a:xfrm>
        </p:spPr>
        <p:txBody>
          <a:bodyPr/>
          <a:lstStyle/>
          <a:p>
            <a:pPr algn="l"/>
            <a:r>
              <a:rPr lang="en-US" altLang="zh-CN" b="1">
                <a:solidFill>
                  <a:schemeClr val="tx1"/>
                </a:solidFill>
                <a:latin typeface="黑体" panose="02010609060101010101" charset="-122"/>
              </a:rPr>
              <a:t>4.4  </a:t>
            </a:r>
            <a:r>
              <a:rPr lang="zh-CN" altLang="en-US" b="1">
                <a:solidFill>
                  <a:schemeClr val="tx1"/>
                </a:solidFill>
                <a:latin typeface="黑体" panose="02010609060101010101" charset="-122"/>
              </a:rPr>
              <a:t>结构化设计方法（</a:t>
            </a:r>
            <a:r>
              <a:rPr lang="en-US" altLang="zh-CN" b="1">
                <a:solidFill>
                  <a:srgbClr val="FFFF00"/>
                </a:solidFill>
                <a:latin typeface="黑体" panose="02010609060101010101" charset="-122"/>
              </a:rPr>
              <a:t>SD</a:t>
            </a:r>
            <a:r>
              <a:rPr lang="zh-CN" altLang="en-US" b="1">
                <a:solidFill>
                  <a:schemeClr val="tx1"/>
                </a:solidFill>
                <a:latin typeface="黑体" panose="02010609060101010101" charset="-122"/>
              </a:rPr>
              <a:t>）</a:t>
            </a:r>
            <a:endParaRPr lang="zh-CN" altLang="en-US" b="1">
              <a:solidFill>
                <a:schemeClr val="tx1"/>
              </a:solidFill>
              <a:latin typeface="黑体" panose="02010609060101010101" charset="-122"/>
            </a:endParaRPr>
          </a:p>
        </p:txBody>
      </p:sp>
      <p:sp>
        <p:nvSpPr>
          <p:cNvPr id="718851" name="Rectangle 3"/>
          <p:cNvSpPr>
            <a:spLocks noGrp="1" noChangeArrowheads="1"/>
          </p:cNvSpPr>
          <p:nvPr>
            <p:ph type="subTitle" idx="1"/>
          </p:nvPr>
        </p:nvSpPr>
        <p:spPr>
          <a:xfrm>
            <a:off x="228600" y="1219200"/>
            <a:ext cx="8915400" cy="5334000"/>
          </a:xfrm>
        </p:spPr>
        <p:txBody>
          <a:bodyPr/>
          <a:lstStyle/>
          <a:p>
            <a:pPr algn="l"/>
            <a:r>
              <a:rPr lang="zh-CN" altLang="en-US" b="0" dirty="0"/>
              <a:t>一、有关概念</a:t>
            </a:r>
            <a:endParaRPr lang="zh-CN" altLang="en-US" b="0" dirty="0"/>
          </a:p>
          <a:p>
            <a:pPr algn="just"/>
            <a:r>
              <a:rPr lang="zh-CN" altLang="en-US" b="0" dirty="0"/>
              <a:t>面向数据流的</a:t>
            </a:r>
            <a:r>
              <a:rPr lang="zh-CN" altLang="en-US" b="0" dirty="0">
                <a:solidFill>
                  <a:srgbClr val="FFFF00"/>
                </a:solidFill>
              </a:rPr>
              <a:t>系统分析</a:t>
            </a:r>
            <a:r>
              <a:rPr lang="zh-CN" altLang="en-US" b="0" dirty="0"/>
              <a:t>、</a:t>
            </a:r>
            <a:r>
              <a:rPr lang="zh-CN" altLang="en-US" b="0" dirty="0">
                <a:solidFill>
                  <a:srgbClr val="FFFF00"/>
                </a:solidFill>
              </a:rPr>
              <a:t>设计方法</a:t>
            </a:r>
            <a:r>
              <a:rPr lang="zh-CN" altLang="en-US" b="0" dirty="0"/>
              <a:t>：</a:t>
            </a:r>
            <a:r>
              <a:rPr lang="en-US" altLang="zh-CN" b="0" dirty="0">
                <a:solidFill>
                  <a:srgbClr val="FFFF00"/>
                </a:solidFill>
              </a:rPr>
              <a:t>SA</a:t>
            </a:r>
            <a:r>
              <a:rPr lang="zh-CN" altLang="en-US" b="0" dirty="0">
                <a:solidFill>
                  <a:srgbClr val="FFFF00"/>
                </a:solidFill>
              </a:rPr>
              <a:t>和</a:t>
            </a:r>
            <a:r>
              <a:rPr lang="en-US" altLang="zh-CN" b="0" dirty="0">
                <a:solidFill>
                  <a:srgbClr val="FFFF00"/>
                </a:solidFill>
              </a:rPr>
              <a:t>SD</a:t>
            </a:r>
            <a:endParaRPr lang="en-US" altLang="zh-CN" b="0" dirty="0">
              <a:solidFill>
                <a:srgbClr val="FFFF00"/>
              </a:solidFill>
            </a:endParaRPr>
          </a:p>
          <a:p>
            <a:pPr algn="just"/>
            <a:r>
              <a:rPr lang="zh-CN" altLang="en-US" b="0" dirty="0">
                <a:solidFill>
                  <a:srgbClr val="FFFF00"/>
                </a:solidFill>
              </a:rPr>
              <a:t>结构化设计（</a:t>
            </a:r>
            <a:r>
              <a:rPr lang="en-US" altLang="zh-CN" b="0" dirty="0">
                <a:solidFill>
                  <a:srgbClr val="FFFF00"/>
                </a:solidFill>
              </a:rPr>
              <a:t>SD</a:t>
            </a:r>
            <a:r>
              <a:rPr lang="zh-CN" altLang="en-US" b="0" dirty="0">
                <a:solidFill>
                  <a:srgbClr val="FFFF00"/>
                </a:solidFill>
              </a:rPr>
              <a:t>）任务：</a:t>
            </a:r>
            <a:endParaRPr lang="zh-CN" altLang="en-US" b="0" dirty="0">
              <a:solidFill>
                <a:srgbClr val="FFFF00"/>
              </a:solidFill>
            </a:endParaRPr>
          </a:p>
          <a:p>
            <a:pPr algn="just"/>
            <a:r>
              <a:rPr lang="zh-CN" altLang="en-US" b="0" dirty="0"/>
              <a:t>将系统逻辑模型（</a:t>
            </a:r>
            <a:r>
              <a:rPr lang="en-US" altLang="zh-CN" b="0" dirty="0"/>
              <a:t>DFD</a:t>
            </a:r>
            <a:r>
              <a:rPr lang="zh-CN" altLang="en-US" b="0" dirty="0"/>
              <a:t>）</a:t>
            </a:r>
            <a:r>
              <a:rPr lang="en-US" altLang="zh-CN" b="0" dirty="0">
                <a:latin typeface="Arial" panose="020B0604020202020204"/>
              </a:rPr>
              <a:t>——</a:t>
            </a:r>
            <a:endParaRPr lang="en-US" altLang="zh-CN" b="0" dirty="0"/>
          </a:p>
          <a:p>
            <a:pPr algn="just"/>
            <a:r>
              <a:rPr lang="en-US" altLang="zh-CN" b="0" dirty="0"/>
              <a:t>			</a:t>
            </a:r>
            <a:r>
              <a:rPr lang="zh-CN" altLang="en-US" b="0" dirty="0"/>
              <a:t>软件结构图（</a:t>
            </a:r>
            <a:r>
              <a:rPr lang="en-US" altLang="zh-CN" b="0" smtClean="0"/>
              <a:t>H</a:t>
            </a:r>
            <a:r>
              <a:rPr lang="zh-CN" altLang="en-US" b="0" smtClean="0"/>
              <a:t>图</a:t>
            </a:r>
            <a:r>
              <a:rPr lang="zh-CN" altLang="en-US" b="0"/>
              <a:t>、</a:t>
            </a:r>
            <a:r>
              <a:rPr lang="en-US" altLang="zh-CN" b="0" dirty="0"/>
              <a:t>SC</a:t>
            </a:r>
            <a:r>
              <a:rPr lang="zh-CN" altLang="en-US" b="0" dirty="0"/>
              <a:t>图）</a:t>
            </a:r>
            <a:endParaRPr lang="zh-CN" altLang="en-US" b="0" dirty="0"/>
          </a:p>
          <a:p>
            <a:pPr algn="just"/>
            <a:r>
              <a:rPr lang="zh-CN" altLang="en-US" b="0" dirty="0">
                <a:solidFill>
                  <a:srgbClr val="FFFF00"/>
                </a:solidFill>
              </a:rPr>
              <a:t>指导思想：</a:t>
            </a:r>
            <a:r>
              <a:rPr lang="zh-CN" altLang="en-US" b="0" dirty="0"/>
              <a:t>自顶向下，逐步求精</a:t>
            </a:r>
            <a:endParaRPr lang="zh-CN" altLang="en-US" b="0" dirty="0"/>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8851">
                                            <p:txEl>
                                              <p:pRg st="0" end="0"/>
                                            </p:txEl>
                                          </p:spTgt>
                                        </p:tgtEl>
                                        <p:attrNameLst>
                                          <p:attrName>style.visibility</p:attrName>
                                        </p:attrNameLst>
                                      </p:cBhvr>
                                      <p:to>
                                        <p:strVal val="visible"/>
                                      </p:to>
                                    </p:set>
                                    <p:anim calcmode="lin" valueType="num">
                                      <p:cBhvr additive="base">
                                        <p:cTn id="7" dur="1000" fill="hold"/>
                                        <p:tgtEl>
                                          <p:spTgt spid="718851">
                                            <p:txEl>
                                              <p:pRg st="0" end="0"/>
                                            </p:txEl>
                                          </p:spTgt>
                                        </p:tgtEl>
                                        <p:attrNameLst>
                                          <p:attrName>ppt_x</p:attrName>
                                        </p:attrNameLst>
                                      </p:cBhvr>
                                      <p:tavLst>
                                        <p:tav tm="0">
                                          <p:val>
                                            <p:strVal val="#ppt_x"/>
                                          </p:val>
                                        </p:tav>
                                        <p:tav tm="100000">
                                          <p:val>
                                            <p:strVal val="#ppt_x"/>
                                          </p:val>
                                        </p:tav>
                                      </p:tavLst>
                                    </p:anim>
                                    <p:anim calcmode="lin" valueType="num">
                                      <p:cBhvr additive="base">
                                        <p:cTn id="8" dur="1000" fill="hold"/>
                                        <p:tgtEl>
                                          <p:spTgt spid="71885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18851">
                                            <p:txEl>
                                              <p:pRg st="1" end="1"/>
                                            </p:txEl>
                                          </p:spTgt>
                                        </p:tgtEl>
                                        <p:attrNameLst>
                                          <p:attrName>style.visibility</p:attrName>
                                        </p:attrNameLst>
                                      </p:cBhvr>
                                      <p:to>
                                        <p:strVal val="visible"/>
                                      </p:to>
                                    </p:set>
                                    <p:anim calcmode="lin" valueType="num">
                                      <p:cBhvr additive="base">
                                        <p:cTn id="13" dur="1000" fill="hold"/>
                                        <p:tgtEl>
                                          <p:spTgt spid="718851">
                                            <p:txEl>
                                              <p:pRg st="1" end="1"/>
                                            </p:txEl>
                                          </p:spTgt>
                                        </p:tgtEl>
                                        <p:attrNameLst>
                                          <p:attrName>ppt_x</p:attrName>
                                        </p:attrNameLst>
                                      </p:cBhvr>
                                      <p:tavLst>
                                        <p:tav tm="0">
                                          <p:val>
                                            <p:strVal val="#ppt_x"/>
                                          </p:val>
                                        </p:tav>
                                        <p:tav tm="100000">
                                          <p:val>
                                            <p:strVal val="#ppt_x"/>
                                          </p:val>
                                        </p:tav>
                                      </p:tavLst>
                                    </p:anim>
                                    <p:anim calcmode="lin" valueType="num">
                                      <p:cBhvr additive="base">
                                        <p:cTn id="14" dur="1000" fill="hold"/>
                                        <p:tgtEl>
                                          <p:spTgt spid="71885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18851">
                                            <p:txEl>
                                              <p:pRg st="2" end="2"/>
                                            </p:txEl>
                                          </p:spTgt>
                                        </p:tgtEl>
                                        <p:attrNameLst>
                                          <p:attrName>style.visibility</p:attrName>
                                        </p:attrNameLst>
                                      </p:cBhvr>
                                      <p:to>
                                        <p:strVal val="visible"/>
                                      </p:to>
                                    </p:set>
                                    <p:anim calcmode="lin" valueType="num">
                                      <p:cBhvr additive="base">
                                        <p:cTn id="19" dur="1000" fill="hold"/>
                                        <p:tgtEl>
                                          <p:spTgt spid="718851">
                                            <p:txEl>
                                              <p:pRg st="2" end="2"/>
                                            </p:txEl>
                                          </p:spTgt>
                                        </p:tgtEl>
                                        <p:attrNameLst>
                                          <p:attrName>ppt_x</p:attrName>
                                        </p:attrNameLst>
                                      </p:cBhvr>
                                      <p:tavLst>
                                        <p:tav tm="0">
                                          <p:val>
                                            <p:strVal val="#ppt_x"/>
                                          </p:val>
                                        </p:tav>
                                        <p:tav tm="100000">
                                          <p:val>
                                            <p:strVal val="#ppt_x"/>
                                          </p:val>
                                        </p:tav>
                                      </p:tavLst>
                                    </p:anim>
                                    <p:anim calcmode="lin" valueType="num">
                                      <p:cBhvr additive="base">
                                        <p:cTn id="20" dur="1000" fill="hold"/>
                                        <p:tgtEl>
                                          <p:spTgt spid="71885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18851">
                                            <p:txEl>
                                              <p:pRg st="3" end="3"/>
                                            </p:txEl>
                                          </p:spTgt>
                                        </p:tgtEl>
                                        <p:attrNameLst>
                                          <p:attrName>style.visibility</p:attrName>
                                        </p:attrNameLst>
                                      </p:cBhvr>
                                      <p:to>
                                        <p:strVal val="visible"/>
                                      </p:to>
                                    </p:set>
                                    <p:anim calcmode="lin" valueType="num">
                                      <p:cBhvr additive="base">
                                        <p:cTn id="25" dur="1000" fill="hold"/>
                                        <p:tgtEl>
                                          <p:spTgt spid="718851">
                                            <p:txEl>
                                              <p:pRg st="3" end="3"/>
                                            </p:txEl>
                                          </p:spTgt>
                                        </p:tgtEl>
                                        <p:attrNameLst>
                                          <p:attrName>ppt_x</p:attrName>
                                        </p:attrNameLst>
                                      </p:cBhvr>
                                      <p:tavLst>
                                        <p:tav tm="0">
                                          <p:val>
                                            <p:strVal val="#ppt_x"/>
                                          </p:val>
                                        </p:tav>
                                        <p:tav tm="100000">
                                          <p:val>
                                            <p:strVal val="#ppt_x"/>
                                          </p:val>
                                        </p:tav>
                                      </p:tavLst>
                                    </p:anim>
                                    <p:anim calcmode="lin" valueType="num">
                                      <p:cBhvr additive="base">
                                        <p:cTn id="26" dur="1000" fill="hold"/>
                                        <p:tgtEl>
                                          <p:spTgt spid="71885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718851">
                                            <p:txEl>
                                              <p:pRg st="4" end="4"/>
                                            </p:txEl>
                                          </p:spTgt>
                                        </p:tgtEl>
                                        <p:attrNameLst>
                                          <p:attrName>style.visibility</p:attrName>
                                        </p:attrNameLst>
                                      </p:cBhvr>
                                      <p:to>
                                        <p:strVal val="visible"/>
                                      </p:to>
                                    </p:set>
                                    <p:anim calcmode="lin" valueType="num">
                                      <p:cBhvr additive="base">
                                        <p:cTn id="31" dur="1000" fill="hold"/>
                                        <p:tgtEl>
                                          <p:spTgt spid="718851">
                                            <p:txEl>
                                              <p:pRg st="4" end="4"/>
                                            </p:txEl>
                                          </p:spTgt>
                                        </p:tgtEl>
                                        <p:attrNameLst>
                                          <p:attrName>ppt_x</p:attrName>
                                        </p:attrNameLst>
                                      </p:cBhvr>
                                      <p:tavLst>
                                        <p:tav tm="0">
                                          <p:val>
                                            <p:strVal val="#ppt_x"/>
                                          </p:val>
                                        </p:tav>
                                        <p:tav tm="100000">
                                          <p:val>
                                            <p:strVal val="#ppt_x"/>
                                          </p:val>
                                        </p:tav>
                                      </p:tavLst>
                                    </p:anim>
                                    <p:anim calcmode="lin" valueType="num">
                                      <p:cBhvr additive="base">
                                        <p:cTn id="32" dur="1000" fill="hold"/>
                                        <p:tgtEl>
                                          <p:spTgt spid="71885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718851">
                                            <p:txEl>
                                              <p:pRg st="5" end="5"/>
                                            </p:txEl>
                                          </p:spTgt>
                                        </p:tgtEl>
                                        <p:attrNameLst>
                                          <p:attrName>style.visibility</p:attrName>
                                        </p:attrNameLst>
                                      </p:cBhvr>
                                      <p:to>
                                        <p:strVal val="visible"/>
                                      </p:to>
                                    </p:set>
                                    <p:anim calcmode="lin" valueType="num">
                                      <p:cBhvr additive="base">
                                        <p:cTn id="37" dur="1000" fill="hold"/>
                                        <p:tgtEl>
                                          <p:spTgt spid="718851">
                                            <p:txEl>
                                              <p:pRg st="5" end="5"/>
                                            </p:txEl>
                                          </p:spTgt>
                                        </p:tgtEl>
                                        <p:attrNameLst>
                                          <p:attrName>ppt_x</p:attrName>
                                        </p:attrNameLst>
                                      </p:cBhvr>
                                      <p:tavLst>
                                        <p:tav tm="0">
                                          <p:val>
                                            <p:strVal val="#ppt_x"/>
                                          </p:val>
                                        </p:tav>
                                        <p:tav tm="100000">
                                          <p:val>
                                            <p:strVal val="#ppt_x"/>
                                          </p:val>
                                        </p:tav>
                                      </p:tavLst>
                                    </p:anim>
                                    <p:anim calcmode="lin" valueType="num">
                                      <p:cBhvr additive="base">
                                        <p:cTn id="38" dur="1000" fill="hold"/>
                                        <p:tgtEl>
                                          <p:spTgt spid="718851">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8851" grpId="0" build="p"/>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a:spLocks noGrp="1" noChangeArrowheads="1"/>
          </p:cNvSpPr>
          <p:nvPr>
            <p:ph type="dt" sz="quarter" idx="2"/>
          </p:nvPr>
        </p:nvSpPr>
        <p:spPr/>
        <p:txBody>
          <a:bodyPr/>
          <a:lstStyle/>
          <a:p>
            <a:fld id="{32DADB75-DE73-4F46-B203-D12B909347BE}" type="datetime1">
              <a:rPr lang="zh-CN" altLang="en-US"/>
            </a:fld>
            <a:endParaRPr lang="en-US" altLang="zh-CN"/>
          </a:p>
        </p:txBody>
      </p:sp>
      <p:sp>
        <p:nvSpPr>
          <p:cNvPr id="16" name="Rectangle 15"/>
          <p:cNvSpPr>
            <a:spLocks noGrp="1" noChangeArrowheads="1"/>
          </p:cNvSpPr>
          <p:nvPr>
            <p:ph type="sldNum" sz="quarter" idx="4"/>
          </p:nvPr>
        </p:nvSpPr>
        <p:spPr/>
        <p:txBody>
          <a:bodyPr/>
          <a:lstStyle/>
          <a:p>
            <a:fld id="{BE056AF6-9098-4BD7-922D-404D590AF675}" type="slidenum">
              <a:rPr lang="en-US" altLang="zh-CN"/>
            </a:fld>
            <a:endParaRPr lang="en-US" altLang="zh-CN"/>
          </a:p>
        </p:txBody>
      </p:sp>
      <p:sp>
        <p:nvSpPr>
          <p:cNvPr id="720898" name="Rectangle 2"/>
          <p:cNvSpPr>
            <a:spLocks noGrp="1" noChangeArrowheads="1"/>
          </p:cNvSpPr>
          <p:nvPr>
            <p:ph type="subTitle" idx="1"/>
          </p:nvPr>
        </p:nvSpPr>
        <p:spPr>
          <a:xfrm>
            <a:off x="228600" y="228600"/>
            <a:ext cx="8686800" cy="6477000"/>
          </a:xfrm>
          <a:solidFill>
            <a:srgbClr val="0000FF"/>
          </a:solidFill>
        </p:spPr>
        <p:txBody>
          <a:bodyPr/>
          <a:lstStyle/>
          <a:p>
            <a:pPr algn="l"/>
            <a:endParaRPr lang="zh-CN" altLang="zh-CN" sz="3600" b="0"/>
          </a:p>
        </p:txBody>
      </p:sp>
      <p:sp>
        <p:nvSpPr>
          <p:cNvPr id="720899" name="Oval 3"/>
          <p:cNvSpPr>
            <a:spLocks noChangeArrowheads="1"/>
          </p:cNvSpPr>
          <p:nvPr/>
        </p:nvSpPr>
        <p:spPr bwMode="auto">
          <a:xfrm>
            <a:off x="1981200" y="1524000"/>
            <a:ext cx="1524000" cy="1524000"/>
          </a:xfrm>
          <a:prstGeom prst="ellipse">
            <a:avLst/>
          </a:prstGeom>
          <a:solidFill>
            <a:schemeClr val="accent1"/>
          </a:solidFill>
          <a:ln w="9525">
            <a:solidFill>
              <a:schemeClr val="tx1"/>
            </a:solidFill>
            <a:round/>
          </a:ln>
          <a:effectLst/>
        </p:spPr>
        <p:txBody>
          <a:bodyPr wrap="none" anchor="ctr"/>
          <a:lstStyle/>
          <a:p>
            <a:endParaRPr lang="zh-CN" altLang="en-US"/>
          </a:p>
        </p:txBody>
      </p:sp>
      <p:sp>
        <p:nvSpPr>
          <p:cNvPr id="720900" name="Line 4"/>
          <p:cNvSpPr>
            <a:spLocks noChangeShapeType="1"/>
          </p:cNvSpPr>
          <p:nvPr/>
        </p:nvSpPr>
        <p:spPr bwMode="auto">
          <a:xfrm>
            <a:off x="3505200" y="2362200"/>
            <a:ext cx="1828800" cy="0"/>
          </a:xfrm>
          <a:prstGeom prst="line">
            <a:avLst/>
          </a:prstGeom>
          <a:noFill/>
          <a:ln w="9525">
            <a:solidFill>
              <a:schemeClr val="tx1"/>
            </a:solidFill>
            <a:round/>
            <a:tailEnd type="triangle" w="med" len="med"/>
          </a:ln>
          <a:effectLst/>
        </p:spPr>
        <p:txBody>
          <a:bodyPr wrap="none" anchor="ctr"/>
          <a:lstStyle/>
          <a:p>
            <a:endParaRPr lang="zh-CN" altLang="en-US"/>
          </a:p>
        </p:txBody>
      </p:sp>
      <p:sp>
        <p:nvSpPr>
          <p:cNvPr id="720901" name="Rectangle 5"/>
          <p:cNvSpPr>
            <a:spLocks noChangeArrowheads="1"/>
          </p:cNvSpPr>
          <p:nvPr/>
        </p:nvSpPr>
        <p:spPr bwMode="auto">
          <a:xfrm>
            <a:off x="5334000" y="1676400"/>
            <a:ext cx="1828800" cy="1219200"/>
          </a:xfrm>
          <a:prstGeom prst="rect">
            <a:avLst/>
          </a:prstGeom>
          <a:solidFill>
            <a:schemeClr val="accent1"/>
          </a:solidFill>
          <a:ln w="9525">
            <a:solidFill>
              <a:schemeClr val="tx1"/>
            </a:solidFill>
            <a:miter lim="800000"/>
          </a:ln>
          <a:effectLst/>
        </p:spPr>
        <p:txBody>
          <a:bodyPr wrap="none" anchor="ctr"/>
          <a:lstStyle/>
          <a:p>
            <a:endParaRPr lang="zh-CN" altLang="en-US"/>
          </a:p>
        </p:txBody>
      </p:sp>
      <p:sp>
        <p:nvSpPr>
          <p:cNvPr id="720902" name="Text Box 6"/>
          <p:cNvSpPr txBox="1">
            <a:spLocks noChangeArrowheads="1"/>
          </p:cNvSpPr>
          <p:nvPr/>
        </p:nvSpPr>
        <p:spPr bwMode="auto">
          <a:xfrm>
            <a:off x="1981200" y="1981200"/>
            <a:ext cx="1584325" cy="641350"/>
          </a:xfrm>
          <a:prstGeom prst="rect">
            <a:avLst/>
          </a:prstGeom>
          <a:noFill/>
          <a:ln w="9525">
            <a:noFill/>
            <a:miter lim="800000"/>
          </a:ln>
          <a:effectLst/>
        </p:spPr>
        <p:txBody>
          <a:bodyPr wrap="none">
            <a:spAutoFit/>
          </a:bodyPr>
          <a:lstStyle/>
          <a:p>
            <a:r>
              <a:rPr kumimoji="1" lang="en-US" altLang="zh-CN" sz="3600" b="1">
                <a:latin typeface="Times New Roman" panose="02020603050405020304" pitchFamily="18" charset="0"/>
              </a:rPr>
              <a:t>DFD</a:t>
            </a:r>
            <a:r>
              <a:rPr kumimoji="1" lang="zh-CN" altLang="en-US" sz="3600" b="1">
                <a:latin typeface="Times New Roman" panose="02020603050405020304" pitchFamily="18" charset="0"/>
              </a:rPr>
              <a:t>图</a:t>
            </a:r>
            <a:endParaRPr kumimoji="1" lang="zh-CN" altLang="en-US" sz="3600" b="1">
              <a:latin typeface="Times New Roman" panose="02020603050405020304" pitchFamily="18" charset="0"/>
            </a:endParaRPr>
          </a:p>
        </p:txBody>
      </p:sp>
      <p:sp>
        <p:nvSpPr>
          <p:cNvPr id="720903" name="Text Box 7"/>
          <p:cNvSpPr txBox="1">
            <a:spLocks noChangeArrowheads="1"/>
          </p:cNvSpPr>
          <p:nvPr/>
        </p:nvSpPr>
        <p:spPr bwMode="auto">
          <a:xfrm>
            <a:off x="5257800" y="1981200"/>
            <a:ext cx="2025650" cy="641350"/>
          </a:xfrm>
          <a:prstGeom prst="rect">
            <a:avLst/>
          </a:prstGeom>
          <a:noFill/>
          <a:ln w="9525">
            <a:noFill/>
            <a:miter lim="800000"/>
          </a:ln>
          <a:effectLst/>
        </p:spPr>
        <p:txBody>
          <a:bodyPr wrap="none">
            <a:spAutoFit/>
          </a:bodyPr>
          <a:lstStyle/>
          <a:p>
            <a:r>
              <a:rPr kumimoji="1" lang="zh-CN" altLang="en-US" sz="3600" b="1">
                <a:latin typeface="Times New Roman" panose="02020603050405020304" pitchFamily="18" charset="0"/>
              </a:rPr>
              <a:t>软件结构</a:t>
            </a:r>
            <a:endParaRPr kumimoji="1" lang="zh-CN" altLang="en-US" sz="3600" b="1">
              <a:latin typeface="Times New Roman" panose="02020603050405020304" pitchFamily="18" charset="0"/>
            </a:endParaRPr>
          </a:p>
        </p:txBody>
      </p:sp>
      <p:grpSp>
        <p:nvGrpSpPr>
          <p:cNvPr id="720904" name="Group 8"/>
          <p:cNvGrpSpPr/>
          <p:nvPr/>
        </p:nvGrpSpPr>
        <p:grpSpPr bwMode="auto">
          <a:xfrm>
            <a:off x="3657600" y="2362200"/>
            <a:ext cx="1219200" cy="2057400"/>
            <a:chOff x="2304" y="1488"/>
            <a:chExt cx="768" cy="1296"/>
          </a:xfrm>
        </p:grpSpPr>
        <p:sp>
          <p:nvSpPr>
            <p:cNvPr id="720905" name="Line 9"/>
            <p:cNvSpPr>
              <a:spLocks noChangeShapeType="1"/>
            </p:cNvSpPr>
            <p:nvPr/>
          </p:nvSpPr>
          <p:spPr bwMode="auto">
            <a:xfrm flipV="1">
              <a:off x="2688" y="1488"/>
              <a:ext cx="0" cy="432"/>
            </a:xfrm>
            <a:prstGeom prst="line">
              <a:avLst/>
            </a:prstGeom>
            <a:noFill/>
            <a:ln w="28575">
              <a:solidFill>
                <a:schemeClr val="tx1"/>
              </a:solidFill>
              <a:round/>
              <a:tailEnd type="stealth" w="lg" len="lg"/>
            </a:ln>
            <a:effectLst/>
          </p:spPr>
          <p:txBody>
            <a:bodyPr wrap="none" anchor="ctr"/>
            <a:lstStyle/>
            <a:p>
              <a:endParaRPr lang="zh-CN" altLang="en-US"/>
            </a:p>
          </p:txBody>
        </p:sp>
        <p:sp>
          <p:nvSpPr>
            <p:cNvPr id="720906" name="Oval 10"/>
            <p:cNvSpPr>
              <a:spLocks noChangeArrowheads="1"/>
            </p:cNvSpPr>
            <p:nvPr/>
          </p:nvSpPr>
          <p:spPr bwMode="auto">
            <a:xfrm>
              <a:off x="2304" y="1920"/>
              <a:ext cx="768" cy="864"/>
            </a:xfrm>
            <a:prstGeom prst="ellipse">
              <a:avLst/>
            </a:prstGeom>
            <a:solidFill>
              <a:schemeClr val="accent1"/>
            </a:solidFill>
            <a:ln w="9525">
              <a:solidFill>
                <a:schemeClr val="tx1"/>
              </a:solidFill>
              <a:round/>
            </a:ln>
            <a:effectLst/>
          </p:spPr>
          <p:txBody>
            <a:bodyPr wrap="none" anchor="ctr"/>
            <a:lstStyle/>
            <a:p>
              <a:endParaRPr lang="zh-CN" altLang="en-US"/>
            </a:p>
          </p:txBody>
        </p:sp>
      </p:grpSp>
      <p:sp>
        <p:nvSpPr>
          <p:cNvPr id="720907" name="Text Box 11"/>
          <p:cNvSpPr txBox="1">
            <a:spLocks noChangeArrowheads="1"/>
          </p:cNvSpPr>
          <p:nvPr/>
        </p:nvSpPr>
        <p:spPr bwMode="auto">
          <a:xfrm>
            <a:off x="3733800" y="3505200"/>
            <a:ext cx="1104900" cy="641350"/>
          </a:xfrm>
          <a:prstGeom prst="rect">
            <a:avLst/>
          </a:prstGeom>
          <a:noFill/>
          <a:ln w="9525">
            <a:noFill/>
            <a:miter lim="800000"/>
          </a:ln>
          <a:effectLst/>
        </p:spPr>
        <p:txBody>
          <a:bodyPr wrap="none">
            <a:spAutoFit/>
          </a:bodyPr>
          <a:lstStyle/>
          <a:p>
            <a:r>
              <a:rPr kumimoji="1" lang="zh-CN" altLang="en-US" sz="3600" b="1">
                <a:latin typeface="Times New Roman" panose="02020603050405020304" pitchFamily="18" charset="0"/>
              </a:rPr>
              <a:t>方法</a:t>
            </a:r>
            <a:endParaRPr kumimoji="1" lang="zh-CN" altLang="en-US" sz="3600" b="1">
              <a:latin typeface="Times New Roman" panose="02020603050405020304" pitchFamily="18" charset="0"/>
            </a:endParaRPr>
          </a:p>
        </p:txBody>
      </p:sp>
      <p:sp>
        <p:nvSpPr>
          <p:cNvPr id="720908" name="Text Box 12"/>
          <p:cNvSpPr txBox="1">
            <a:spLocks noChangeArrowheads="1"/>
          </p:cNvSpPr>
          <p:nvPr/>
        </p:nvSpPr>
        <p:spPr bwMode="auto">
          <a:xfrm>
            <a:off x="3810000" y="1600200"/>
            <a:ext cx="1104900" cy="641350"/>
          </a:xfrm>
          <a:prstGeom prst="rect">
            <a:avLst/>
          </a:prstGeom>
          <a:noFill/>
          <a:ln w="9525">
            <a:noFill/>
            <a:miter lim="800000"/>
          </a:ln>
          <a:effectLst/>
        </p:spPr>
        <p:txBody>
          <a:bodyPr wrap="none">
            <a:spAutoFit/>
          </a:bodyPr>
          <a:lstStyle/>
          <a:p>
            <a:r>
              <a:rPr kumimoji="1" lang="zh-CN" altLang="en-US" sz="3600" b="1">
                <a:solidFill>
                  <a:schemeClr val="tx2"/>
                </a:solidFill>
                <a:latin typeface="Times New Roman" panose="02020603050405020304" pitchFamily="18" charset="0"/>
              </a:rPr>
              <a:t>映射</a:t>
            </a:r>
            <a:endParaRPr kumimoji="1" lang="zh-CN" altLang="en-US" sz="3600" b="1">
              <a:solidFill>
                <a:schemeClr val="tx2"/>
              </a:solidFill>
              <a:latin typeface="Times New Roman" panose="02020603050405020304" pitchFamily="18" charset="0"/>
            </a:endParaRPr>
          </a:p>
        </p:txBody>
      </p:sp>
      <p:sp>
        <p:nvSpPr>
          <p:cNvPr id="720909" name="Text Box 13"/>
          <p:cNvSpPr txBox="1">
            <a:spLocks noChangeArrowheads="1"/>
          </p:cNvSpPr>
          <p:nvPr/>
        </p:nvSpPr>
        <p:spPr bwMode="auto">
          <a:xfrm>
            <a:off x="1600200" y="4572000"/>
            <a:ext cx="5926138" cy="1739900"/>
          </a:xfrm>
          <a:prstGeom prst="rect">
            <a:avLst/>
          </a:prstGeom>
          <a:noFill/>
          <a:ln w="9525">
            <a:noFill/>
            <a:miter lim="800000"/>
          </a:ln>
          <a:effectLst/>
        </p:spPr>
        <p:txBody>
          <a:bodyPr wrap="none">
            <a:spAutoFit/>
          </a:bodyPr>
          <a:lstStyle/>
          <a:p>
            <a:r>
              <a:rPr kumimoji="1" lang="zh-CN" altLang="en-US" sz="3600" b="1">
                <a:solidFill>
                  <a:srgbClr val="FF3300"/>
                </a:solidFill>
                <a:latin typeface="Times New Roman" panose="02020603050405020304" pitchFamily="18" charset="0"/>
                <a:ea typeface="黑体" panose="02010609060101010101" charset="-122"/>
              </a:rPr>
              <a:t>方法：</a:t>
            </a:r>
            <a:endParaRPr kumimoji="1" lang="zh-CN" altLang="en-US" sz="3600" b="1">
              <a:solidFill>
                <a:srgbClr val="FF3300"/>
              </a:solidFill>
              <a:latin typeface="Times New Roman" panose="02020603050405020304" pitchFamily="18" charset="0"/>
              <a:ea typeface="黑体" panose="02010609060101010101" charset="-122"/>
            </a:endParaRPr>
          </a:p>
          <a:p>
            <a:r>
              <a:rPr kumimoji="1" lang="zh-CN" altLang="en-US" sz="3600" b="1">
                <a:solidFill>
                  <a:srgbClr val="FF3300"/>
                </a:solidFill>
                <a:latin typeface="Times New Roman" panose="02020603050405020304" pitchFamily="18" charset="0"/>
                <a:ea typeface="黑体" panose="02010609060101010101" charset="-122"/>
              </a:rPr>
              <a:t>	</a:t>
            </a:r>
            <a:r>
              <a:rPr kumimoji="1" lang="zh-CN" altLang="en-US" sz="3600" b="1">
                <a:solidFill>
                  <a:srgbClr val="FFFF00"/>
                </a:solidFill>
                <a:latin typeface="Times New Roman" panose="02020603050405020304" pitchFamily="18" charset="0"/>
                <a:ea typeface="黑体" panose="02010609060101010101" charset="-122"/>
              </a:rPr>
              <a:t>变换型</a:t>
            </a:r>
            <a:r>
              <a:rPr kumimoji="1" lang="en-US" altLang="zh-CN" sz="3600" b="1">
                <a:latin typeface="Times New Roman" panose="02020603050405020304" pitchFamily="18" charset="0"/>
                <a:ea typeface="黑体" panose="02010609060101010101" charset="-122"/>
              </a:rPr>
              <a:t>DFD </a:t>
            </a:r>
            <a:r>
              <a:rPr kumimoji="1" lang="en-US" altLang="zh-CN" sz="3600" b="1">
                <a:latin typeface="Times New Roman" panose="02020603050405020304" pitchFamily="18" charset="0"/>
                <a:ea typeface="黑体" panose="02010609060101010101" charset="-122"/>
                <a:sym typeface="Wingdings" panose="05000000000000000000" pitchFamily="2" charset="2"/>
              </a:rPr>
              <a:t> </a:t>
            </a:r>
            <a:r>
              <a:rPr kumimoji="1" lang="zh-CN" altLang="en-US" sz="3600" b="1">
                <a:latin typeface="Times New Roman" panose="02020603050405020304" pitchFamily="18" charset="0"/>
                <a:ea typeface="黑体" panose="02010609060101010101" charset="-122"/>
              </a:rPr>
              <a:t>变换映射</a:t>
            </a:r>
            <a:endParaRPr kumimoji="1" lang="zh-CN" altLang="en-US" sz="3600" b="1">
              <a:latin typeface="Times New Roman" panose="02020603050405020304" pitchFamily="18" charset="0"/>
              <a:ea typeface="黑体" panose="02010609060101010101" charset="-122"/>
            </a:endParaRPr>
          </a:p>
          <a:p>
            <a:r>
              <a:rPr lang="zh-CN" altLang="en-US"/>
              <a:t>	</a:t>
            </a:r>
            <a:r>
              <a:rPr kumimoji="1" lang="zh-CN" altLang="en-US" sz="3600" b="1">
                <a:solidFill>
                  <a:srgbClr val="FFFF00"/>
                </a:solidFill>
                <a:latin typeface="Times New Roman" panose="02020603050405020304" pitchFamily="18" charset="0"/>
                <a:ea typeface="黑体" panose="02010609060101010101" charset="-122"/>
              </a:rPr>
              <a:t>事务型</a:t>
            </a:r>
            <a:r>
              <a:rPr kumimoji="1" lang="en-US" altLang="zh-CN" sz="3600" b="1">
                <a:latin typeface="Times New Roman" panose="02020603050405020304" pitchFamily="18" charset="0"/>
                <a:ea typeface="黑体" panose="02010609060101010101" charset="-122"/>
              </a:rPr>
              <a:t>DFD </a:t>
            </a:r>
            <a:r>
              <a:rPr kumimoji="1" lang="en-US" altLang="zh-CN" sz="3600" b="1">
                <a:latin typeface="Times New Roman" panose="02020603050405020304" pitchFamily="18" charset="0"/>
                <a:ea typeface="黑体" panose="02010609060101010101" charset="-122"/>
                <a:sym typeface="Wingdings" panose="05000000000000000000" pitchFamily="2" charset="2"/>
              </a:rPr>
              <a:t> </a:t>
            </a:r>
            <a:r>
              <a:rPr kumimoji="1" lang="zh-CN" altLang="en-US" sz="3600" b="1">
                <a:latin typeface="Times New Roman" panose="02020603050405020304" pitchFamily="18" charset="0"/>
                <a:ea typeface="黑体" panose="02010609060101010101" charset="-122"/>
              </a:rPr>
              <a:t>事务映射</a:t>
            </a:r>
            <a:endParaRPr kumimoji="1" lang="zh-CN" altLang="en-US" sz="3600" b="1">
              <a:latin typeface="Times New Roman" panose="02020603050405020304" pitchFamily="18" charset="0"/>
              <a:ea typeface="黑体" panose="02010609060101010101" charset="-122"/>
            </a:endParaRP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20904"/>
                                        </p:tgtEl>
                                        <p:attrNameLst>
                                          <p:attrName>style.visibility</p:attrName>
                                        </p:attrNameLst>
                                      </p:cBhvr>
                                      <p:to>
                                        <p:strVal val="visible"/>
                                      </p:to>
                                    </p:set>
                                    <p:animEffect transition="in" filter="blinds(horizontal)">
                                      <p:cBhvr>
                                        <p:cTn id="7" dur="1000"/>
                                        <p:tgtEl>
                                          <p:spTgt spid="720904"/>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720907"/>
                                        </p:tgtEl>
                                        <p:attrNameLst>
                                          <p:attrName>style.visibility</p:attrName>
                                        </p:attrNameLst>
                                      </p:cBhvr>
                                      <p:to>
                                        <p:strVal val="visible"/>
                                      </p:to>
                                    </p:set>
                                    <p:animEffect transition="in" filter="box(in)">
                                      <p:cBhvr>
                                        <p:cTn id="10" dur="500"/>
                                        <p:tgtEl>
                                          <p:spTgt spid="720907"/>
                                        </p:tgtEl>
                                      </p:cBhvr>
                                    </p:animEffect>
                                  </p:childTnLst>
                                </p:cTn>
                              </p:par>
                            </p:childTnLst>
                          </p:cTn>
                        </p:par>
                      </p:childTnLst>
                    </p:cTn>
                  </p:par>
                  <p:par>
                    <p:cTn id="11" fill="hold">
                      <p:stCondLst>
                        <p:cond delay="indefinite"/>
                      </p:stCondLst>
                      <p:childTnLst>
                        <p:par>
                          <p:cTn id="12" fill="hold">
                            <p:stCondLst>
                              <p:cond delay="0"/>
                            </p:stCondLst>
                            <p:childTnLst>
                              <p:par>
                                <p:cTn id="13" presetID="4" presetClass="entr" presetSubtype="32" fill="hold" grpId="0" nodeType="clickEffect">
                                  <p:stCondLst>
                                    <p:cond delay="0"/>
                                  </p:stCondLst>
                                  <p:childTnLst>
                                    <p:set>
                                      <p:cBhvr>
                                        <p:cTn id="14" dur="1" fill="hold">
                                          <p:stCondLst>
                                            <p:cond delay="0"/>
                                          </p:stCondLst>
                                        </p:cTn>
                                        <p:tgtEl>
                                          <p:spTgt spid="720909">
                                            <p:txEl>
                                              <p:pRg st="0" end="0"/>
                                            </p:txEl>
                                          </p:spTgt>
                                        </p:tgtEl>
                                        <p:attrNameLst>
                                          <p:attrName>style.visibility</p:attrName>
                                        </p:attrNameLst>
                                      </p:cBhvr>
                                      <p:to>
                                        <p:strVal val="visible"/>
                                      </p:to>
                                    </p:set>
                                    <p:animEffect transition="in" filter="box(out)">
                                      <p:cBhvr>
                                        <p:cTn id="15" dur="1000"/>
                                        <p:tgtEl>
                                          <p:spTgt spid="720909">
                                            <p:txEl>
                                              <p:pRg st="0" end="0"/>
                                            </p:txEl>
                                          </p:spTgt>
                                        </p:tgtEl>
                                      </p:cBhvr>
                                    </p:animEffect>
                                  </p:childTnLst>
                                  <p:subTnLst>
                                    <p:audio>
                                      <p:cMediaNode>
                                        <p:cTn display="0" masterRel="sameClick">
                                          <p:stCondLst>
                                            <p:cond evt="begin" delay="0">
                                              <p:tn val="13"/>
                                            </p:cond>
                                          </p:stCondLst>
                                          <p:endCondLst>
                                            <p:cond evt="onStopAudio" delay="0">
                                              <p:tgtEl>
                                                <p:sldTgt/>
                                              </p:tgtEl>
                                            </p:cond>
                                          </p:endCondLst>
                                        </p:cTn>
                                        <p:tgtEl>
                                          <p:sndTgt r:embed="rId1" name="CAMERA.WAV"/>
                                        </p:tgtEl>
                                      </p:cMediaNode>
                                    </p:audio>
                                  </p:subTnLst>
                                </p:cTn>
                              </p:par>
                            </p:childTnLst>
                          </p:cTn>
                        </p:par>
                      </p:childTnLst>
                    </p:cTn>
                  </p:par>
                  <p:par>
                    <p:cTn id="16" fill="hold">
                      <p:stCondLst>
                        <p:cond delay="indefinite"/>
                      </p:stCondLst>
                      <p:childTnLst>
                        <p:par>
                          <p:cTn id="17" fill="hold">
                            <p:stCondLst>
                              <p:cond delay="0"/>
                            </p:stCondLst>
                            <p:childTnLst>
                              <p:par>
                                <p:cTn id="18" presetID="4" presetClass="entr" presetSubtype="32" fill="hold" grpId="0" nodeType="clickEffect">
                                  <p:stCondLst>
                                    <p:cond delay="0"/>
                                  </p:stCondLst>
                                  <p:childTnLst>
                                    <p:set>
                                      <p:cBhvr>
                                        <p:cTn id="19" dur="1" fill="hold">
                                          <p:stCondLst>
                                            <p:cond delay="0"/>
                                          </p:stCondLst>
                                        </p:cTn>
                                        <p:tgtEl>
                                          <p:spTgt spid="720909">
                                            <p:txEl>
                                              <p:pRg st="1" end="1"/>
                                            </p:txEl>
                                          </p:spTgt>
                                        </p:tgtEl>
                                        <p:attrNameLst>
                                          <p:attrName>style.visibility</p:attrName>
                                        </p:attrNameLst>
                                      </p:cBhvr>
                                      <p:to>
                                        <p:strVal val="visible"/>
                                      </p:to>
                                    </p:set>
                                    <p:animEffect transition="in" filter="box(out)">
                                      <p:cBhvr>
                                        <p:cTn id="20" dur="1000"/>
                                        <p:tgtEl>
                                          <p:spTgt spid="720909">
                                            <p:txEl>
                                              <p:pRg st="1" end="1"/>
                                            </p:txEl>
                                          </p:spTgt>
                                        </p:tgtEl>
                                      </p:cBhvr>
                                    </p:animEffect>
                                  </p:childTnLst>
                                  <p:subTnLst>
                                    <p:audio>
                                      <p:cMediaNode>
                                        <p:cTn display="0" masterRel="sameClick">
                                          <p:stCondLst>
                                            <p:cond evt="begin" delay="0">
                                              <p:tn val="18"/>
                                            </p:cond>
                                          </p:stCondLst>
                                          <p:endCondLst>
                                            <p:cond evt="onStopAudio" delay="0">
                                              <p:tgtEl>
                                                <p:sldTgt/>
                                              </p:tgtEl>
                                            </p:cond>
                                          </p:endCondLst>
                                        </p:cTn>
                                        <p:tgtEl>
                                          <p:sndTgt r:embed="rId1" name="CAMERA.WAV"/>
                                        </p:tgtEl>
                                      </p:cMediaNode>
                                    </p:audio>
                                  </p:subTnLst>
                                </p:cTn>
                              </p:par>
                            </p:childTnLst>
                          </p:cTn>
                        </p:par>
                      </p:childTnLst>
                    </p:cTn>
                  </p:par>
                  <p:par>
                    <p:cTn id="21" fill="hold">
                      <p:stCondLst>
                        <p:cond delay="indefinite"/>
                      </p:stCondLst>
                      <p:childTnLst>
                        <p:par>
                          <p:cTn id="22" fill="hold">
                            <p:stCondLst>
                              <p:cond delay="0"/>
                            </p:stCondLst>
                            <p:childTnLst>
                              <p:par>
                                <p:cTn id="23" presetID="4" presetClass="entr" presetSubtype="32" fill="hold" grpId="0" nodeType="clickEffect">
                                  <p:stCondLst>
                                    <p:cond delay="0"/>
                                  </p:stCondLst>
                                  <p:childTnLst>
                                    <p:set>
                                      <p:cBhvr>
                                        <p:cTn id="24" dur="1" fill="hold">
                                          <p:stCondLst>
                                            <p:cond delay="0"/>
                                          </p:stCondLst>
                                        </p:cTn>
                                        <p:tgtEl>
                                          <p:spTgt spid="720909">
                                            <p:txEl>
                                              <p:pRg st="2" end="2"/>
                                            </p:txEl>
                                          </p:spTgt>
                                        </p:tgtEl>
                                        <p:attrNameLst>
                                          <p:attrName>style.visibility</p:attrName>
                                        </p:attrNameLst>
                                      </p:cBhvr>
                                      <p:to>
                                        <p:strVal val="visible"/>
                                      </p:to>
                                    </p:set>
                                    <p:animEffect transition="in" filter="box(out)">
                                      <p:cBhvr>
                                        <p:cTn id="25" dur="1000"/>
                                        <p:tgtEl>
                                          <p:spTgt spid="720909">
                                            <p:txEl>
                                              <p:pRg st="2" end="2"/>
                                            </p:txEl>
                                          </p:spTgt>
                                        </p:tgtEl>
                                      </p:cBhvr>
                                    </p:animEffect>
                                  </p:childTnLst>
                                  <p:subTnLst>
                                    <p:audio>
                                      <p:cMediaNode>
                                        <p:cTn display="0" masterRel="sameClick">
                                          <p:stCondLst>
                                            <p:cond evt="begin" delay="0">
                                              <p:tn val="23"/>
                                            </p:cond>
                                          </p:stCondLst>
                                          <p:endCondLst>
                                            <p:cond evt="onStopAudio" delay="0">
                                              <p:tgtEl>
                                                <p:sldTgt/>
                                              </p:tgtEl>
                                            </p:cond>
                                          </p:endCondLst>
                                        </p:cTn>
                                        <p:tgtEl>
                                          <p:sndTgt r:embed="rId1"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0907" grpId="0"/>
      <p:bldP spid="720909" grpId="0" autoUpdateAnimBg="0" uiExpand="1" build="p"/>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3"/>
          <p:cNvSpPr>
            <a:spLocks noGrp="1" noChangeArrowheads="1"/>
          </p:cNvSpPr>
          <p:nvPr>
            <p:ph type="dt" sz="quarter" idx="2"/>
          </p:nvPr>
        </p:nvSpPr>
        <p:spPr/>
        <p:txBody>
          <a:bodyPr/>
          <a:lstStyle/>
          <a:p>
            <a:fld id="{BC8335FA-9E2C-4B12-8EA5-E969B7F421E7}" type="datetime1">
              <a:rPr lang="zh-CN" altLang="en-US"/>
            </a:fld>
            <a:endParaRPr lang="en-US" altLang="zh-CN"/>
          </a:p>
        </p:txBody>
      </p:sp>
      <p:sp>
        <p:nvSpPr>
          <p:cNvPr id="20" name="Rectangle 15"/>
          <p:cNvSpPr>
            <a:spLocks noGrp="1" noChangeArrowheads="1"/>
          </p:cNvSpPr>
          <p:nvPr>
            <p:ph type="sldNum" sz="quarter" idx="4"/>
          </p:nvPr>
        </p:nvSpPr>
        <p:spPr/>
        <p:txBody>
          <a:bodyPr/>
          <a:lstStyle/>
          <a:p>
            <a:fld id="{293B5CAD-B4CA-4595-B6B3-B86FB660A02F}" type="slidenum">
              <a:rPr lang="en-US" altLang="zh-CN"/>
            </a:fld>
            <a:endParaRPr lang="en-US" altLang="zh-CN"/>
          </a:p>
        </p:txBody>
      </p:sp>
      <p:sp>
        <p:nvSpPr>
          <p:cNvPr id="722946" name="Rectangle 2"/>
          <p:cNvSpPr>
            <a:spLocks noGrp="1" noChangeArrowheads="1"/>
          </p:cNvSpPr>
          <p:nvPr>
            <p:ph type="subTitle" idx="1"/>
          </p:nvPr>
        </p:nvSpPr>
        <p:spPr>
          <a:xfrm>
            <a:off x="206375" y="188913"/>
            <a:ext cx="8686800" cy="6477000"/>
          </a:xfrm>
          <a:solidFill>
            <a:srgbClr val="0000FF"/>
          </a:solidFill>
        </p:spPr>
        <p:txBody>
          <a:bodyPr/>
          <a:lstStyle/>
          <a:p>
            <a:pPr algn="l"/>
            <a:r>
              <a:rPr lang="en-US" altLang="zh-CN" sz="3600" b="0"/>
              <a:t>1.</a:t>
            </a:r>
            <a:r>
              <a:rPr lang="zh-CN" altLang="en-US" sz="3600" b="0"/>
              <a:t>变换型</a:t>
            </a:r>
            <a:endParaRPr lang="zh-CN" altLang="en-US" sz="3600" b="0"/>
          </a:p>
          <a:p>
            <a:pPr algn="l"/>
            <a:r>
              <a:rPr lang="zh-CN" altLang="en-US" sz="3600" b="0"/>
              <a:t>      </a:t>
            </a:r>
            <a:endParaRPr lang="zh-CN" altLang="en-US" sz="3600" b="0"/>
          </a:p>
          <a:p>
            <a:pPr algn="l"/>
            <a:endParaRPr lang="en-US" altLang="zh-CN" sz="3600" b="0"/>
          </a:p>
        </p:txBody>
      </p:sp>
      <p:sp>
        <p:nvSpPr>
          <p:cNvPr id="722947" name="Text Box 3"/>
          <p:cNvSpPr txBox="1">
            <a:spLocks noChangeArrowheads="1"/>
          </p:cNvSpPr>
          <p:nvPr/>
        </p:nvSpPr>
        <p:spPr bwMode="auto">
          <a:xfrm>
            <a:off x="1066800" y="1371600"/>
            <a:ext cx="2936875" cy="1190625"/>
          </a:xfrm>
          <a:prstGeom prst="rect">
            <a:avLst/>
          </a:prstGeom>
          <a:noFill/>
          <a:ln w="9525">
            <a:noFill/>
            <a:miter lim="800000"/>
          </a:ln>
          <a:effectLst/>
        </p:spPr>
        <p:txBody>
          <a:bodyPr wrap="none">
            <a:spAutoFit/>
          </a:bodyPr>
          <a:lstStyle/>
          <a:p>
            <a:r>
              <a:rPr kumimoji="1" lang="zh-CN" altLang="en-US" sz="3600" b="1">
                <a:latin typeface="Times New Roman" panose="02020603050405020304" pitchFamily="18" charset="0"/>
                <a:ea typeface="黑体" panose="02010609060101010101" charset="-122"/>
              </a:rPr>
              <a:t>变换型特征：</a:t>
            </a:r>
            <a:endParaRPr kumimoji="1" lang="zh-CN" altLang="en-US" sz="3600" b="1">
              <a:latin typeface="Times New Roman" panose="02020603050405020304" pitchFamily="18" charset="0"/>
              <a:ea typeface="黑体" panose="02010609060101010101" charset="-122"/>
            </a:endParaRPr>
          </a:p>
          <a:p>
            <a:endParaRPr kumimoji="1" lang="en-US" altLang="zh-CN" sz="3600" b="1">
              <a:latin typeface="Times New Roman" panose="02020603050405020304" pitchFamily="18" charset="0"/>
              <a:ea typeface="黑体" panose="02010609060101010101" charset="-122"/>
            </a:endParaRPr>
          </a:p>
        </p:txBody>
      </p:sp>
      <p:sp>
        <p:nvSpPr>
          <p:cNvPr id="722948" name="Oval 4"/>
          <p:cNvSpPr>
            <a:spLocks noChangeArrowheads="1"/>
          </p:cNvSpPr>
          <p:nvPr/>
        </p:nvSpPr>
        <p:spPr bwMode="auto">
          <a:xfrm>
            <a:off x="4876800" y="2247900"/>
            <a:ext cx="609600" cy="838200"/>
          </a:xfrm>
          <a:prstGeom prst="ellipse">
            <a:avLst/>
          </a:prstGeom>
          <a:solidFill>
            <a:schemeClr val="accent1"/>
          </a:solidFill>
          <a:ln w="9525">
            <a:solidFill>
              <a:schemeClr val="tx1"/>
            </a:solidFill>
            <a:round/>
          </a:ln>
          <a:effectLst/>
        </p:spPr>
        <p:txBody>
          <a:bodyPr wrap="none" anchor="ctr"/>
          <a:lstStyle/>
          <a:p>
            <a:endParaRPr lang="zh-CN" altLang="en-US"/>
          </a:p>
        </p:txBody>
      </p:sp>
      <p:sp>
        <p:nvSpPr>
          <p:cNvPr id="722949" name="Oval 5"/>
          <p:cNvSpPr>
            <a:spLocks noChangeArrowheads="1"/>
          </p:cNvSpPr>
          <p:nvPr/>
        </p:nvSpPr>
        <p:spPr bwMode="auto">
          <a:xfrm>
            <a:off x="5029200" y="2857500"/>
            <a:ext cx="1752600" cy="457200"/>
          </a:xfrm>
          <a:prstGeom prst="ellipse">
            <a:avLst/>
          </a:prstGeom>
          <a:solidFill>
            <a:schemeClr val="accent1"/>
          </a:solidFill>
          <a:ln w="9525">
            <a:solidFill>
              <a:schemeClr val="tx1"/>
            </a:solidFill>
            <a:round/>
          </a:ln>
          <a:effectLst/>
        </p:spPr>
        <p:txBody>
          <a:bodyPr wrap="none" anchor="ctr"/>
          <a:lstStyle/>
          <a:p>
            <a:endParaRPr lang="zh-CN" altLang="en-US"/>
          </a:p>
        </p:txBody>
      </p:sp>
      <p:sp>
        <p:nvSpPr>
          <p:cNvPr id="722950" name="Oval 6"/>
          <p:cNvSpPr>
            <a:spLocks noChangeArrowheads="1"/>
          </p:cNvSpPr>
          <p:nvPr/>
        </p:nvSpPr>
        <p:spPr bwMode="auto">
          <a:xfrm>
            <a:off x="6553200" y="2247900"/>
            <a:ext cx="457200" cy="990600"/>
          </a:xfrm>
          <a:prstGeom prst="ellipse">
            <a:avLst/>
          </a:prstGeom>
          <a:solidFill>
            <a:schemeClr val="accent1"/>
          </a:solidFill>
          <a:ln w="9525">
            <a:solidFill>
              <a:schemeClr val="tx1"/>
            </a:solidFill>
            <a:round/>
          </a:ln>
          <a:effectLst/>
        </p:spPr>
        <p:txBody>
          <a:bodyPr wrap="none" anchor="ctr"/>
          <a:lstStyle/>
          <a:p>
            <a:endParaRPr lang="zh-CN" altLang="en-US"/>
          </a:p>
        </p:txBody>
      </p:sp>
      <p:sp>
        <p:nvSpPr>
          <p:cNvPr id="722951" name="Line 7"/>
          <p:cNvSpPr>
            <a:spLocks noChangeShapeType="1"/>
          </p:cNvSpPr>
          <p:nvPr/>
        </p:nvSpPr>
        <p:spPr bwMode="auto">
          <a:xfrm flipV="1">
            <a:off x="4648200" y="1562100"/>
            <a:ext cx="0" cy="2133600"/>
          </a:xfrm>
          <a:prstGeom prst="line">
            <a:avLst/>
          </a:prstGeom>
          <a:noFill/>
          <a:ln w="12700">
            <a:solidFill>
              <a:schemeClr val="tx1"/>
            </a:solidFill>
            <a:round/>
            <a:tailEnd type="stealth" w="lg" len="lg"/>
          </a:ln>
          <a:effectLst/>
        </p:spPr>
        <p:txBody>
          <a:bodyPr wrap="none" anchor="ctr"/>
          <a:lstStyle/>
          <a:p>
            <a:endParaRPr lang="zh-CN" altLang="en-US"/>
          </a:p>
        </p:txBody>
      </p:sp>
      <p:sp>
        <p:nvSpPr>
          <p:cNvPr id="722952" name="Line 8"/>
          <p:cNvSpPr>
            <a:spLocks noChangeShapeType="1"/>
          </p:cNvSpPr>
          <p:nvPr/>
        </p:nvSpPr>
        <p:spPr bwMode="auto">
          <a:xfrm>
            <a:off x="4648200" y="3695700"/>
            <a:ext cx="3124200" cy="0"/>
          </a:xfrm>
          <a:prstGeom prst="line">
            <a:avLst/>
          </a:prstGeom>
          <a:noFill/>
          <a:ln w="12700">
            <a:solidFill>
              <a:schemeClr val="tx1"/>
            </a:solidFill>
            <a:round/>
            <a:tailEnd type="stealth" w="lg" len="lg"/>
          </a:ln>
          <a:effectLst/>
        </p:spPr>
        <p:txBody>
          <a:bodyPr wrap="none" anchor="ctr"/>
          <a:lstStyle/>
          <a:p>
            <a:endParaRPr lang="zh-CN" altLang="en-US"/>
          </a:p>
        </p:txBody>
      </p:sp>
      <p:sp>
        <p:nvSpPr>
          <p:cNvPr id="722953" name="Text Box 9"/>
          <p:cNvSpPr txBox="1">
            <a:spLocks noChangeArrowheads="1"/>
          </p:cNvSpPr>
          <p:nvPr/>
        </p:nvSpPr>
        <p:spPr bwMode="auto">
          <a:xfrm>
            <a:off x="7985125" y="3306763"/>
            <a:ext cx="390525" cy="579437"/>
          </a:xfrm>
          <a:prstGeom prst="rect">
            <a:avLst/>
          </a:prstGeom>
          <a:noFill/>
          <a:ln w="9525">
            <a:noFill/>
            <a:miter lim="800000"/>
          </a:ln>
          <a:effectLst/>
        </p:spPr>
        <p:txBody>
          <a:bodyPr wrap="none">
            <a:spAutoFit/>
          </a:bodyPr>
          <a:lstStyle/>
          <a:p>
            <a:r>
              <a:rPr kumimoji="1" lang="en-US" altLang="zh-CN" sz="3200" b="1">
                <a:latin typeface="黑体" panose="02010609060101010101" charset="-122"/>
                <a:ea typeface="黑体" panose="02010609060101010101" charset="-122"/>
              </a:rPr>
              <a:t>t</a:t>
            </a:r>
            <a:endParaRPr kumimoji="1" lang="en-US" altLang="zh-CN" sz="3200" b="1">
              <a:latin typeface="黑体" panose="02010609060101010101" charset="-122"/>
              <a:ea typeface="黑体" panose="02010609060101010101" charset="-122"/>
            </a:endParaRPr>
          </a:p>
        </p:txBody>
      </p:sp>
      <p:sp>
        <p:nvSpPr>
          <p:cNvPr id="722954" name="Text Box 10"/>
          <p:cNvSpPr txBox="1">
            <a:spLocks noChangeArrowheads="1"/>
          </p:cNvSpPr>
          <p:nvPr/>
        </p:nvSpPr>
        <p:spPr bwMode="auto">
          <a:xfrm>
            <a:off x="4876800" y="1638300"/>
            <a:ext cx="542925" cy="1373188"/>
          </a:xfrm>
          <a:prstGeom prst="rect">
            <a:avLst/>
          </a:prstGeom>
          <a:noFill/>
          <a:ln w="9525">
            <a:noFill/>
            <a:miter lim="800000"/>
          </a:ln>
          <a:effectLst/>
        </p:spPr>
        <p:txBody>
          <a:bodyPr wrap="none">
            <a:spAutoFit/>
          </a:bodyPr>
          <a:lstStyle/>
          <a:p>
            <a:r>
              <a:rPr kumimoji="1" lang="zh-CN" altLang="en-US" sz="2800" b="1">
                <a:latin typeface="Times New Roman" panose="02020603050405020304" pitchFamily="18" charset="0"/>
                <a:ea typeface="楷体_GB2312" pitchFamily="49" charset="-122"/>
              </a:rPr>
              <a:t>输</a:t>
            </a:r>
            <a:endParaRPr kumimoji="1" lang="zh-CN" altLang="en-US" sz="2800" b="1">
              <a:latin typeface="Times New Roman" panose="02020603050405020304" pitchFamily="18" charset="0"/>
              <a:ea typeface="楷体_GB2312" pitchFamily="49" charset="-122"/>
            </a:endParaRPr>
          </a:p>
          <a:p>
            <a:r>
              <a:rPr kumimoji="1" lang="zh-CN" altLang="en-US" sz="2800" b="1">
                <a:latin typeface="Times New Roman" panose="02020603050405020304" pitchFamily="18" charset="0"/>
                <a:ea typeface="楷体_GB2312" pitchFamily="49" charset="-122"/>
              </a:rPr>
              <a:t>入</a:t>
            </a:r>
            <a:endParaRPr kumimoji="1" lang="zh-CN" altLang="en-US" sz="2800" b="1">
              <a:latin typeface="Times New Roman" panose="02020603050405020304" pitchFamily="18" charset="0"/>
              <a:ea typeface="楷体_GB2312" pitchFamily="49" charset="-122"/>
            </a:endParaRPr>
          </a:p>
          <a:p>
            <a:r>
              <a:rPr kumimoji="1" lang="zh-CN" altLang="en-US" sz="2800" b="1">
                <a:latin typeface="Times New Roman" panose="02020603050405020304" pitchFamily="18" charset="0"/>
                <a:ea typeface="楷体_GB2312" pitchFamily="49" charset="-122"/>
              </a:rPr>
              <a:t>流</a:t>
            </a:r>
            <a:endParaRPr kumimoji="1" lang="zh-CN" altLang="en-US" sz="2800" b="1">
              <a:latin typeface="Times New Roman" panose="02020603050405020304" pitchFamily="18" charset="0"/>
              <a:ea typeface="楷体_GB2312" pitchFamily="49" charset="-122"/>
            </a:endParaRPr>
          </a:p>
        </p:txBody>
      </p:sp>
      <p:sp>
        <p:nvSpPr>
          <p:cNvPr id="722955" name="Text Box 11"/>
          <p:cNvSpPr txBox="1">
            <a:spLocks noChangeArrowheads="1"/>
          </p:cNvSpPr>
          <p:nvPr/>
        </p:nvSpPr>
        <p:spPr bwMode="auto">
          <a:xfrm>
            <a:off x="5257800" y="2857500"/>
            <a:ext cx="898525" cy="946150"/>
          </a:xfrm>
          <a:prstGeom prst="rect">
            <a:avLst/>
          </a:prstGeom>
          <a:noFill/>
          <a:ln w="9525">
            <a:noFill/>
            <a:miter lim="800000"/>
          </a:ln>
          <a:effectLst/>
        </p:spPr>
        <p:txBody>
          <a:bodyPr wrap="none">
            <a:spAutoFit/>
          </a:bodyPr>
          <a:lstStyle/>
          <a:p>
            <a:r>
              <a:rPr kumimoji="1" lang="zh-CN" altLang="en-US" sz="2800" b="1">
                <a:latin typeface="Times New Roman" panose="02020603050405020304" pitchFamily="18" charset="0"/>
                <a:ea typeface="楷体_GB2312" pitchFamily="49" charset="-122"/>
              </a:rPr>
              <a:t>变换</a:t>
            </a:r>
            <a:endParaRPr kumimoji="1" lang="zh-CN" altLang="en-US" sz="2800" b="1">
              <a:latin typeface="Times New Roman" panose="02020603050405020304" pitchFamily="18" charset="0"/>
              <a:ea typeface="楷体_GB2312" pitchFamily="49" charset="-122"/>
            </a:endParaRPr>
          </a:p>
          <a:p>
            <a:r>
              <a:rPr kumimoji="1" lang="zh-CN" altLang="en-US" sz="2800" b="1">
                <a:latin typeface="Times New Roman" panose="02020603050405020304" pitchFamily="18" charset="0"/>
                <a:ea typeface="楷体_GB2312" pitchFamily="49" charset="-122"/>
              </a:rPr>
              <a:t>中心</a:t>
            </a:r>
            <a:endParaRPr kumimoji="1" lang="zh-CN" altLang="en-US" sz="2800" b="1">
              <a:latin typeface="Times New Roman" panose="02020603050405020304" pitchFamily="18" charset="0"/>
              <a:ea typeface="楷体_GB2312" pitchFamily="49" charset="-122"/>
            </a:endParaRPr>
          </a:p>
        </p:txBody>
      </p:sp>
      <p:sp>
        <p:nvSpPr>
          <p:cNvPr id="722956" name="Text Box 12"/>
          <p:cNvSpPr txBox="1">
            <a:spLocks noChangeArrowheads="1"/>
          </p:cNvSpPr>
          <p:nvPr/>
        </p:nvSpPr>
        <p:spPr bwMode="auto">
          <a:xfrm>
            <a:off x="6553200" y="1943100"/>
            <a:ext cx="542925" cy="1373188"/>
          </a:xfrm>
          <a:prstGeom prst="rect">
            <a:avLst/>
          </a:prstGeom>
          <a:noFill/>
          <a:ln w="9525">
            <a:noFill/>
            <a:miter lim="800000"/>
          </a:ln>
          <a:effectLst/>
        </p:spPr>
        <p:txBody>
          <a:bodyPr wrap="none">
            <a:spAutoFit/>
          </a:bodyPr>
          <a:lstStyle/>
          <a:p>
            <a:r>
              <a:rPr kumimoji="1" lang="zh-CN" altLang="en-US" sz="2800" b="1">
                <a:latin typeface="Times New Roman" panose="02020603050405020304" pitchFamily="18" charset="0"/>
                <a:ea typeface="楷体_GB2312" pitchFamily="49" charset="-122"/>
              </a:rPr>
              <a:t>输</a:t>
            </a:r>
            <a:endParaRPr kumimoji="1" lang="zh-CN" altLang="en-US" sz="2800" b="1">
              <a:latin typeface="Times New Roman" panose="02020603050405020304" pitchFamily="18" charset="0"/>
              <a:ea typeface="楷体_GB2312" pitchFamily="49" charset="-122"/>
            </a:endParaRPr>
          </a:p>
          <a:p>
            <a:r>
              <a:rPr kumimoji="1" lang="zh-CN" altLang="en-US" sz="2800" b="1">
                <a:latin typeface="Times New Roman" panose="02020603050405020304" pitchFamily="18" charset="0"/>
                <a:ea typeface="楷体_GB2312" pitchFamily="49" charset="-122"/>
              </a:rPr>
              <a:t>出</a:t>
            </a:r>
            <a:endParaRPr kumimoji="1" lang="zh-CN" altLang="en-US" sz="2800" b="1">
              <a:latin typeface="Times New Roman" panose="02020603050405020304" pitchFamily="18" charset="0"/>
              <a:ea typeface="楷体_GB2312" pitchFamily="49" charset="-122"/>
            </a:endParaRPr>
          </a:p>
          <a:p>
            <a:r>
              <a:rPr kumimoji="1" lang="zh-CN" altLang="en-US" sz="2800" b="1">
                <a:latin typeface="Times New Roman" panose="02020603050405020304" pitchFamily="18" charset="0"/>
                <a:ea typeface="楷体_GB2312" pitchFamily="49" charset="-122"/>
              </a:rPr>
              <a:t>流</a:t>
            </a:r>
            <a:endParaRPr kumimoji="1" lang="zh-CN" altLang="en-US" sz="2800" b="1">
              <a:latin typeface="Times New Roman" panose="02020603050405020304" pitchFamily="18" charset="0"/>
              <a:ea typeface="楷体_GB2312" pitchFamily="49" charset="-122"/>
            </a:endParaRPr>
          </a:p>
        </p:txBody>
      </p:sp>
      <p:sp>
        <p:nvSpPr>
          <p:cNvPr id="722957" name="Text Box 13"/>
          <p:cNvSpPr txBox="1">
            <a:spLocks noChangeArrowheads="1"/>
          </p:cNvSpPr>
          <p:nvPr/>
        </p:nvSpPr>
        <p:spPr bwMode="auto">
          <a:xfrm>
            <a:off x="669925" y="3221038"/>
            <a:ext cx="184150" cy="457200"/>
          </a:xfrm>
          <a:prstGeom prst="rect">
            <a:avLst/>
          </a:prstGeom>
          <a:noFill/>
          <a:ln w="9525">
            <a:noFill/>
            <a:miter lim="800000"/>
          </a:ln>
          <a:effectLst/>
        </p:spPr>
        <p:txBody>
          <a:bodyPr wrap="none">
            <a:spAutoFit/>
          </a:bodyPr>
          <a:lstStyle/>
          <a:p>
            <a:endParaRPr kumimoji="1" lang="zh-CN" altLang="zh-CN" sz="2400">
              <a:latin typeface="Times New Roman" panose="02020603050405020304" pitchFamily="18" charset="0"/>
            </a:endParaRPr>
          </a:p>
        </p:txBody>
      </p:sp>
      <p:sp>
        <p:nvSpPr>
          <p:cNvPr id="722958" name="Text Box 14"/>
          <p:cNvSpPr txBox="1">
            <a:spLocks noChangeArrowheads="1"/>
          </p:cNvSpPr>
          <p:nvPr/>
        </p:nvSpPr>
        <p:spPr bwMode="auto">
          <a:xfrm>
            <a:off x="711200" y="4297363"/>
            <a:ext cx="8323263" cy="1493837"/>
          </a:xfrm>
          <a:prstGeom prst="rect">
            <a:avLst/>
          </a:prstGeom>
          <a:noFill/>
          <a:ln w="9525">
            <a:noFill/>
            <a:miter lim="800000"/>
          </a:ln>
          <a:effectLst/>
        </p:spPr>
        <p:txBody>
          <a:bodyPr wrap="none">
            <a:spAutoFit/>
          </a:bodyPr>
          <a:lstStyle/>
          <a:p>
            <a:r>
              <a:rPr kumimoji="1" lang="zh-CN" altLang="en-US" sz="3200" b="1">
                <a:solidFill>
                  <a:srgbClr val="FFFF00"/>
                </a:solidFill>
                <a:latin typeface="Times New Roman" panose="02020603050405020304" pitchFamily="18" charset="0"/>
                <a:ea typeface="楷体_GB2312" pitchFamily="49" charset="-122"/>
              </a:rPr>
              <a:t>数据随时间的推移而流动</a:t>
            </a:r>
            <a:endParaRPr kumimoji="1" lang="zh-CN" altLang="en-US" sz="3200" b="1">
              <a:solidFill>
                <a:srgbClr val="FFFF00"/>
              </a:solidFill>
              <a:latin typeface="Times New Roman" panose="02020603050405020304" pitchFamily="18" charset="0"/>
              <a:ea typeface="楷体_GB2312" pitchFamily="49" charset="-122"/>
            </a:endParaRPr>
          </a:p>
          <a:p>
            <a:r>
              <a:rPr kumimoji="1" lang="zh-CN" altLang="en-US" sz="3200" b="1">
                <a:solidFill>
                  <a:srgbClr val="FFFF00"/>
                </a:solidFill>
                <a:latin typeface="Times New Roman" panose="02020603050405020304" pitchFamily="18" charset="0"/>
                <a:ea typeface="楷体_GB2312" pitchFamily="49" charset="-122"/>
              </a:rPr>
              <a:t>即：</a:t>
            </a:r>
            <a:r>
              <a:rPr kumimoji="1" lang="zh-CN" altLang="en-US" sz="2800" b="1">
                <a:latin typeface="楷体_GB2312" pitchFamily="49" charset="-122"/>
                <a:ea typeface="楷体_GB2312" pitchFamily="49" charset="-122"/>
              </a:rPr>
              <a:t>随着</a:t>
            </a:r>
            <a:r>
              <a:rPr kumimoji="1" lang="en-US" altLang="zh-CN" sz="2800" b="1">
                <a:latin typeface="楷体_GB2312" pitchFamily="49" charset="-122"/>
                <a:ea typeface="楷体_GB2312" pitchFamily="49" charset="-122"/>
              </a:rPr>
              <a:t>t</a:t>
            </a:r>
            <a:r>
              <a:rPr kumimoji="1" lang="zh-CN" altLang="en-US" sz="2800" b="1">
                <a:latin typeface="楷体_GB2312" pitchFamily="49" charset="-122"/>
                <a:ea typeface="楷体_GB2312" pitchFamily="49" charset="-122"/>
              </a:rPr>
              <a:t>的变化，输入流通过变换中心（变换流）</a:t>
            </a:r>
            <a:endParaRPr kumimoji="1" lang="zh-CN" altLang="en-US" sz="2800" b="1">
              <a:latin typeface="楷体_GB2312" pitchFamily="49" charset="-122"/>
              <a:ea typeface="楷体_GB2312" pitchFamily="49" charset="-122"/>
            </a:endParaRPr>
          </a:p>
          <a:p>
            <a:r>
              <a:rPr kumimoji="1" lang="zh-CN" altLang="en-US" sz="2800" b="1">
                <a:latin typeface="楷体_GB2312" pitchFamily="49" charset="-122"/>
                <a:ea typeface="楷体_GB2312" pitchFamily="49" charset="-122"/>
              </a:rPr>
              <a:t>     最后形成输出流。</a:t>
            </a:r>
            <a:endParaRPr kumimoji="1" lang="zh-CN" altLang="en-US" sz="2800" b="1">
              <a:latin typeface="楷体_GB2312" pitchFamily="49" charset="-122"/>
              <a:ea typeface="楷体_GB2312" pitchFamily="49" charset="-122"/>
            </a:endParaRPr>
          </a:p>
        </p:txBody>
      </p:sp>
      <p:sp>
        <p:nvSpPr>
          <p:cNvPr id="722959" name="Text Box 15"/>
          <p:cNvSpPr txBox="1">
            <a:spLocks noChangeArrowheads="1"/>
          </p:cNvSpPr>
          <p:nvPr/>
        </p:nvSpPr>
        <p:spPr bwMode="auto">
          <a:xfrm>
            <a:off x="2124075" y="2420938"/>
            <a:ext cx="1584325" cy="457200"/>
          </a:xfrm>
          <a:prstGeom prst="rect">
            <a:avLst/>
          </a:prstGeom>
          <a:noFill/>
          <a:ln w="9525">
            <a:noFill/>
            <a:miter lim="800000"/>
          </a:ln>
          <a:effectLst/>
        </p:spPr>
        <p:txBody>
          <a:bodyPr>
            <a:spAutoFit/>
          </a:bodyPr>
          <a:lstStyle/>
          <a:p>
            <a:pPr>
              <a:spcBef>
                <a:spcPct val="50000"/>
              </a:spcBef>
            </a:pPr>
            <a:endParaRPr kumimoji="1" lang="zh-CN" altLang="zh-CN" sz="2400">
              <a:latin typeface="Times New Roman" panose="02020603050405020304" pitchFamily="18" charset="0"/>
            </a:endParaRPr>
          </a:p>
        </p:txBody>
      </p:sp>
      <p:sp>
        <p:nvSpPr>
          <p:cNvPr id="722960" name="Text Box 16"/>
          <p:cNvSpPr txBox="1">
            <a:spLocks noChangeArrowheads="1"/>
          </p:cNvSpPr>
          <p:nvPr/>
        </p:nvSpPr>
        <p:spPr bwMode="auto">
          <a:xfrm>
            <a:off x="2771775" y="2133600"/>
            <a:ext cx="1657350" cy="457200"/>
          </a:xfrm>
          <a:prstGeom prst="rect">
            <a:avLst/>
          </a:prstGeom>
          <a:noFill/>
          <a:ln w="9525">
            <a:noFill/>
            <a:miter lim="800000"/>
          </a:ln>
          <a:effectLst/>
        </p:spPr>
        <p:txBody>
          <a:bodyPr>
            <a:spAutoFit/>
          </a:bodyPr>
          <a:lstStyle/>
          <a:p>
            <a:pPr>
              <a:spcBef>
                <a:spcPct val="50000"/>
              </a:spcBef>
            </a:pPr>
            <a:r>
              <a:rPr kumimoji="1" lang="zh-CN" altLang="en-US" sz="2400">
                <a:latin typeface="Times New Roman" panose="02020603050405020304" pitchFamily="18" charset="0"/>
              </a:rPr>
              <a:t>外部表示</a:t>
            </a:r>
            <a:endParaRPr kumimoji="1" lang="zh-CN" altLang="en-US" sz="2400">
              <a:latin typeface="Times New Roman" panose="02020603050405020304" pitchFamily="18" charset="0"/>
            </a:endParaRPr>
          </a:p>
        </p:txBody>
      </p:sp>
      <p:sp>
        <p:nvSpPr>
          <p:cNvPr id="722961" name="Text Box 17"/>
          <p:cNvSpPr txBox="1">
            <a:spLocks noChangeArrowheads="1"/>
          </p:cNvSpPr>
          <p:nvPr/>
        </p:nvSpPr>
        <p:spPr bwMode="auto">
          <a:xfrm>
            <a:off x="2843213" y="3213100"/>
            <a:ext cx="1657350" cy="457200"/>
          </a:xfrm>
          <a:prstGeom prst="rect">
            <a:avLst/>
          </a:prstGeom>
          <a:noFill/>
          <a:ln w="9525">
            <a:noFill/>
            <a:miter lim="800000"/>
          </a:ln>
          <a:effectLst/>
        </p:spPr>
        <p:txBody>
          <a:bodyPr>
            <a:spAutoFit/>
          </a:bodyPr>
          <a:lstStyle/>
          <a:p>
            <a:pPr>
              <a:spcBef>
                <a:spcPct val="50000"/>
              </a:spcBef>
            </a:pPr>
            <a:r>
              <a:rPr kumimoji="1" lang="zh-CN" altLang="en-US" sz="2400">
                <a:latin typeface="Times New Roman" panose="02020603050405020304" pitchFamily="18" charset="0"/>
              </a:rPr>
              <a:t>内部表示</a:t>
            </a:r>
            <a:endParaRPr kumimoji="1" lang="zh-CN" altLang="en-US" sz="2400">
              <a:latin typeface="Times New Roman" panose="02020603050405020304" pitchFamily="18" charset="0"/>
            </a:endParaRP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22954"/>
                                        </p:tgtEl>
                                        <p:attrNameLst>
                                          <p:attrName>style.visibility</p:attrName>
                                        </p:attrNameLst>
                                      </p:cBhvr>
                                      <p:to>
                                        <p:strVal val="visible"/>
                                      </p:to>
                                    </p:set>
                                    <p:anim calcmode="lin" valueType="num">
                                      <p:cBhvr additive="base">
                                        <p:cTn id="7" dur="1000" fill="hold"/>
                                        <p:tgtEl>
                                          <p:spTgt spid="722954"/>
                                        </p:tgtEl>
                                        <p:attrNameLst>
                                          <p:attrName>ppt_x</p:attrName>
                                        </p:attrNameLst>
                                      </p:cBhvr>
                                      <p:tavLst>
                                        <p:tav tm="0">
                                          <p:val>
                                            <p:strVal val="#ppt_x"/>
                                          </p:val>
                                        </p:tav>
                                        <p:tav tm="100000">
                                          <p:val>
                                            <p:strVal val="#ppt_x"/>
                                          </p:val>
                                        </p:tav>
                                      </p:tavLst>
                                    </p:anim>
                                    <p:anim calcmode="lin" valueType="num">
                                      <p:cBhvr additive="base">
                                        <p:cTn id="8" dur="1000" fill="hold"/>
                                        <p:tgtEl>
                                          <p:spTgt spid="72295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22955"/>
                                        </p:tgtEl>
                                        <p:attrNameLst>
                                          <p:attrName>style.visibility</p:attrName>
                                        </p:attrNameLst>
                                      </p:cBhvr>
                                      <p:to>
                                        <p:strVal val="visible"/>
                                      </p:to>
                                    </p:set>
                                    <p:anim calcmode="lin" valueType="num">
                                      <p:cBhvr additive="base">
                                        <p:cTn id="13" dur="1000" fill="hold"/>
                                        <p:tgtEl>
                                          <p:spTgt spid="722955"/>
                                        </p:tgtEl>
                                        <p:attrNameLst>
                                          <p:attrName>ppt_x</p:attrName>
                                        </p:attrNameLst>
                                      </p:cBhvr>
                                      <p:tavLst>
                                        <p:tav tm="0">
                                          <p:val>
                                            <p:strVal val="#ppt_x"/>
                                          </p:val>
                                        </p:tav>
                                        <p:tav tm="100000">
                                          <p:val>
                                            <p:strVal val="#ppt_x"/>
                                          </p:val>
                                        </p:tav>
                                      </p:tavLst>
                                    </p:anim>
                                    <p:anim calcmode="lin" valueType="num">
                                      <p:cBhvr additive="base">
                                        <p:cTn id="14" dur="1000" fill="hold"/>
                                        <p:tgtEl>
                                          <p:spTgt spid="72295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22956"/>
                                        </p:tgtEl>
                                        <p:attrNameLst>
                                          <p:attrName>style.visibility</p:attrName>
                                        </p:attrNameLst>
                                      </p:cBhvr>
                                      <p:to>
                                        <p:strVal val="visible"/>
                                      </p:to>
                                    </p:set>
                                    <p:anim calcmode="lin" valueType="num">
                                      <p:cBhvr additive="base">
                                        <p:cTn id="19" dur="1000" fill="hold"/>
                                        <p:tgtEl>
                                          <p:spTgt spid="722956"/>
                                        </p:tgtEl>
                                        <p:attrNameLst>
                                          <p:attrName>ppt_x</p:attrName>
                                        </p:attrNameLst>
                                      </p:cBhvr>
                                      <p:tavLst>
                                        <p:tav tm="0">
                                          <p:val>
                                            <p:strVal val="#ppt_x"/>
                                          </p:val>
                                        </p:tav>
                                        <p:tav tm="100000">
                                          <p:val>
                                            <p:strVal val="#ppt_x"/>
                                          </p:val>
                                        </p:tav>
                                      </p:tavLst>
                                    </p:anim>
                                    <p:anim calcmode="lin" valueType="num">
                                      <p:cBhvr additive="base">
                                        <p:cTn id="20" dur="1000" fill="hold"/>
                                        <p:tgtEl>
                                          <p:spTgt spid="72295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 presetClass="entr" presetSubtype="32" fill="hold" grpId="0" nodeType="clickEffect">
                                  <p:stCondLst>
                                    <p:cond delay="0"/>
                                  </p:stCondLst>
                                  <p:childTnLst>
                                    <p:set>
                                      <p:cBhvr>
                                        <p:cTn id="24" dur="1" fill="hold">
                                          <p:stCondLst>
                                            <p:cond delay="0"/>
                                          </p:stCondLst>
                                        </p:cTn>
                                        <p:tgtEl>
                                          <p:spTgt spid="722958">
                                            <p:txEl>
                                              <p:pRg st="0" end="0"/>
                                            </p:txEl>
                                          </p:spTgt>
                                        </p:tgtEl>
                                        <p:attrNameLst>
                                          <p:attrName>style.visibility</p:attrName>
                                        </p:attrNameLst>
                                      </p:cBhvr>
                                      <p:to>
                                        <p:strVal val="visible"/>
                                      </p:to>
                                    </p:set>
                                    <p:animEffect transition="in" filter="box(out)">
                                      <p:cBhvr>
                                        <p:cTn id="25" dur="1000"/>
                                        <p:tgtEl>
                                          <p:spTgt spid="722958">
                                            <p:txEl>
                                              <p:pRg st="0" end="0"/>
                                            </p:txEl>
                                          </p:spTgt>
                                        </p:tgtEl>
                                      </p:cBhvr>
                                    </p:animEffect>
                                  </p:childTnLst>
                                  <p:subTnLst>
                                    <p:audio>
                                      <p:cMediaNode>
                                        <p:cTn display="0" masterRel="sameClick">
                                          <p:stCondLst>
                                            <p:cond evt="begin" delay="0">
                                              <p:tn val="23"/>
                                            </p:cond>
                                          </p:stCondLst>
                                          <p:endCondLst>
                                            <p:cond evt="onStopAudio" delay="0">
                                              <p:tgtEl>
                                                <p:sldTgt/>
                                              </p:tgtEl>
                                            </p:cond>
                                          </p:endCondLst>
                                        </p:cTn>
                                        <p:tgtEl>
                                          <p:sndTgt r:embed="rId1" name="CAMERA.WAV"/>
                                        </p:tgtEl>
                                      </p:cMediaNode>
                                    </p:audio>
                                  </p:subTnLst>
                                </p:cTn>
                              </p:par>
                              <p:par>
                                <p:cTn id="26" presetID="4" presetClass="entr" presetSubtype="32" fill="hold" grpId="0" nodeType="withEffect">
                                  <p:stCondLst>
                                    <p:cond delay="0"/>
                                  </p:stCondLst>
                                  <p:childTnLst>
                                    <p:set>
                                      <p:cBhvr>
                                        <p:cTn id="27" dur="1" fill="hold">
                                          <p:stCondLst>
                                            <p:cond delay="0"/>
                                          </p:stCondLst>
                                        </p:cTn>
                                        <p:tgtEl>
                                          <p:spTgt spid="722958">
                                            <p:txEl>
                                              <p:pRg st="1" end="1"/>
                                            </p:txEl>
                                          </p:spTgt>
                                        </p:tgtEl>
                                        <p:attrNameLst>
                                          <p:attrName>style.visibility</p:attrName>
                                        </p:attrNameLst>
                                      </p:cBhvr>
                                      <p:to>
                                        <p:strVal val="visible"/>
                                      </p:to>
                                    </p:set>
                                    <p:animEffect transition="in" filter="box(out)">
                                      <p:cBhvr>
                                        <p:cTn id="28" dur="1000"/>
                                        <p:tgtEl>
                                          <p:spTgt spid="722958">
                                            <p:txEl>
                                              <p:pRg st="1" end="1"/>
                                            </p:txEl>
                                          </p:spTgt>
                                        </p:tgtEl>
                                      </p:cBhvr>
                                    </p:animEffect>
                                  </p:childTnLst>
                                  <p:subTnLst>
                                    <p:audio>
                                      <p:cMediaNode>
                                        <p:cTn display="0" masterRel="sameClick">
                                          <p:stCondLst>
                                            <p:cond evt="begin" delay="0">
                                              <p:tn val="26"/>
                                            </p:cond>
                                          </p:stCondLst>
                                          <p:endCondLst>
                                            <p:cond evt="onStopAudio" delay="0">
                                              <p:tgtEl>
                                                <p:sldTgt/>
                                              </p:tgtEl>
                                            </p:cond>
                                          </p:endCondLst>
                                        </p:cTn>
                                        <p:tgtEl>
                                          <p:sndTgt r:embed="rId1" name="CAMERA.WAV"/>
                                        </p:tgtEl>
                                      </p:cMediaNode>
                                    </p:audio>
                                  </p:subTnLst>
                                </p:cTn>
                              </p:par>
                              <p:par>
                                <p:cTn id="29" presetID="4" presetClass="entr" presetSubtype="32" fill="hold" grpId="0" nodeType="withEffect">
                                  <p:stCondLst>
                                    <p:cond delay="0"/>
                                  </p:stCondLst>
                                  <p:childTnLst>
                                    <p:set>
                                      <p:cBhvr>
                                        <p:cTn id="30" dur="1" fill="hold">
                                          <p:stCondLst>
                                            <p:cond delay="0"/>
                                          </p:stCondLst>
                                        </p:cTn>
                                        <p:tgtEl>
                                          <p:spTgt spid="722958">
                                            <p:txEl>
                                              <p:pRg st="2" end="2"/>
                                            </p:txEl>
                                          </p:spTgt>
                                        </p:tgtEl>
                                        <p:attrNameLst>
                                          <p:attrName>style.visibility</p:attrName>
                                        </p:attrNameLst>
                                      </p:cBhvr>
                                      <p:to>
                                        <p:strVal val="visible"/>
                                      </p:to>
                                    </p:set>
                                    <p:animEffect transition="in" filter="box(out)">
                                      <p:cBhvr>
                                        <p:cTn id="31" dur="1000"/>
                                        <p:tgtEl>
                                          <p:spTgt spid="722958">
                                            <p:txEl>
                                              <p:pRg st="2" end="2"/>
                                            </p:txEl>
                                          </p:spTgt>
                                        </p:tgtEl>
                                      </p:cBhvr>
                                    </p:animEffect>
                                  </p:childTnLst>
                                  <p:subTnLst>
                                    <p:audio>
                                      <p:cMediaNode>
                                        <p:cTn display="0" masterRel="sameClick">
                                          <p:stCondLst>
                                            <p:cond evt="begin" delay="0">
                                              <p:tn val="29"/>
                                            </p:cond>
                                          </p:stCondLst>
                                          <p:endCondLst>
                                            <p:cond evt="onStopAudio" delay="0">
                                              <p:tgtEl>
                                                <p:sldTgt/>
                                              </p:tgtEl>
                                            </p:cond>
                                          </p:endCondLst>
                                        </p:cTn>
                                        <p:tgtEl>
                                          <p:sndTgt r:embed="rId1"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2954" grpId="0" autoUpdateAnimBg="0"/>
      <p:bldP spid="722955" grpId="0" autoUpdateAnimBg="0"/>
      <p:bldP spid="722956" grpId="0" autoUpdateAnimBg="0"/>
      <p:bldP spid="722958" grpId="0" autoUpdateAnimBg="0" uiExpand="1" build="p"/>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13"/>
          <p:cNvSpPr>
            <a:spLocks noGrp="1" noChangeArrowheads="1"/>
          </p:cNvSpPr>
          <p:nvPr>
            <p:ph type="dt" sz="quarter" idx="2"/>
          </p:nvPr>
        </p:nvSpPr>
        <p:spPr/>
        <p:txBody>
          <a:bodyPr/>
          <a:lstStyle/>
          <a:p>
            <a:fld id="{D366DF20-A802-482B-8ECB-D3088AC29138}" type="datetime1">
              <a:rPr lang="zh-CN" altLang="en-US"/>
            </a:fld>
            <a:endParaRPr lang="en-US" altLang="zh-CN"/>
          </a:p>
        </p:txBody>
      </p:sp>
      <p:sp>
        <p:nvSpPr>
          <p:cNvPr id="29" name="Rectangle 15"/>
          <p:cNvSpPr>
            <a:spLocks noGrp="1" noChangeArrowheads="1"/>
          </p:cNvSpPr>
          <p:nvPr>
            <p:ph type="sldNum" sz="quarter" idx="4"/>
          </p:nvPr>
        </p:nvSpPr>
        <p:spPr/>
        <p:txBody>
          <a:bodyPr/>
          <a:lstStyle/>
          <a:p>
            <a:fld id="{73A65AA3-23E3-4A42-9268-51B22CD66AD1}" type="slidenum">
              <a:rPr lang="en-US" altLang="zh-CN"/>
            </a:fld>
            <a:endParaRPr lang="en-US" altLang="zh-CN"/>
          </a:p>
        </p:txBody>
      </p:sp>
      <p:sp>
        <p:nvSpPr>
          <p:cNvPr id="724994" name="Rectangle 2"/>
          <p:cNvSpPr>
            <a:spLocks noGrp="1" noChangeArrowheads="1"/>
          </p:cNvSpPr>
          <p:nvPr>
            <p:ph type="subTitle" idx="1"/>
          </p:nvPr>
        </p:nvSpPr>
        <p:spPr>
          <a:xfrm>
            <a:off x="228600" y="228600"/>
            <a:ext cx="8686800" cy="6477000"/>
          </a:xfrm>
          <a:solidFill>
            <a:srgbClr val="0000FF"/>
          </a:solidFill>
        </p:spPr>
        <p:txBody>
          <a:bodyPr/>
          <a:lstStyle/>
          <a:p>
            <a:pPr algn="l"/>
            <a:r>
              <a:rPr lang="en-US" altLang="zh-CN" sz="3600" b="0"/>
              <a:t>2.</a:t>
            </a:r>
            <a:r>
              <a:rPr lang="zh-CN" altLang="en-US" sz="3600" b="0"/>
              <a:t>事务型</a:t>
            </a:r>
            <a:endParaRPr lang="zh-CN" altLang="en-US" sz="3600" b="0"/>
          </a:p>
          <a:p>
            <a:pPr algn="l"/>
            <a:r>
              <a:rPr lang="zh-CN" altLang="en-US" sz="3600" b="0"/>
              <a:t>      </a:t>
            </a:r>
            <a:endParaRPr lang="zh-CN" altLang="en-US" sz="3600" b="0"/>
          </a:p>
          <a:p>
            <a:pPr algn="l"/>
            <a:endParaRPr lang="en-US" altLang="zh-CN" sz="3600" b="0"/>
          </a:p>
        </p:txBody>
      </p:sp>
      <p:sp>
        <p:nvSpPr>
          <p:cNvPr id="724995" name="Text Box 3"/>
          <p:cNvSpPr txBox="1">
            <a:spLocks noChangeArrowheads="1"/>
          </p:cNvSpPr>
          <p:nvPr/>
        </p:nvSpPr>
        <p:spPr bwMode="auto">
          <a:xfrm>
            <a:off x="685800" y="1295400"/>
            <a:ext cx="2936875" cy="641350"/>
          </a:xfrm>
          <a:prstGeom prst="rect">
            <a:avLst/>
          </a:prstGeom>
          <a:noFill/>
          <a:ln w="9525">
            <a:noFill/>
            <a:miter lim="800000"/>
          </a:ln>
          <a:effectLst/>
        </p:spPr>
        <p:txBody>
          <a:bodyPr wrap="none">
            <a:spAutoFit/>
          </a:bodyPr>
          <a:lstStyle/>
          <a:p>
            <a:r>
              <a:rPr kumimoji="1" lang="zh-CN" altLang="en-US" sz="3600" b="1">
                <a:latin typeface="Times New Roman" panose="02020603050405020304" pitchFamily="18" charset="0"/>
                <a:ea typeface="黑体" panose="02010609060101010101" charset="-122"/>
              </a:rPr>
              <a:t>事务型特征：</a:t>
            </a:r>
            <a:endParaRPr kumimoji="1" lang="zh-CN" altLang="en-US" sz="3600" b="1">
              <a:latin typeface="Times New Roman" panose="02020603050405020304" pitchFamily="18" charset="0"/>
              <a:ea typeface="黑体" panose="02010609060101010101" charset="-122"/>
            </a:endParaRPr>
          </a:p>
        </p:txBody>
      </p:sp>
      <p:sp>
        <p:nvSpPr>
          <p:cNvPr id="724996" name="Oval 4"/>
          <p:cNvSpPr>
            <a:spLocks noChangeArrowheads="1"/>
          </p:cNvSpPr>
          <p:nvPr/>
        </p:nvSpPr>
        <p:spPr bwMode="auto">
          <a:xfrm>
            <a:off x="4800600" y="2895600"/>
            <a:ext cx="1676400" cy="1143000"/>
          </a:xfrm>
          <a:prstGeom prst="ellipse">
            <a:avLst/>
          </a:prstGeom>
          <a:solidFill>
            <a:schemeClr val="accent1"/>
          </a:solidFill>
          <a:ln w="9525">
            <a:solidFill>
              <a:schemeClr val="tx1"/>
            </a:solidFill>
            <a:round/>
          </a:ln>
          <a:effectLst/>
        </p:spPr>
        <p:txBody>
          <a:bodyPr wrap="none" anchor="ctr"/>
          <a:lstStyle/>
          <a:p>
            <a:endParaRPr lang="zh-CN" altLang="en-US"/>
          </a:p>
        </p:txBody>
      </p:sp>
      <p:sp>
        <p:nvSpPr>
          <p:cNvPr id="724998" name="Oval 6"/>
          <p:cNvSpPr>
            <a:spLocks noChangeArrowheads="1"/>
          </p:cNvSpPr>
          <p:nvPr/>
        </p:nvSpPr>
        <p:spPr bwMode="auto">
          <a:xfrm>
            <a:off x="6934200" y="2438400"/>
            <a:ext cx="533400" cy="533400"/>
          </a:xfrm>
          <a:prstGeom prst="ellipse">
            <a:avLst/>
          </a:prstGeom>
          <a:solidFill>
            <a:schemeClr val="accent1"/>
          </a:solidFill>
          <a:ln w="9525">
            <a:solidFill>
              <a:schemeClr val="tx1"/>
            </a:solidFill>
            <a:round/>
          </a:ln>
          <a:effectLst/>
        </p:spPr>
        <p:txBody>
          <a:bodyPr wrap="none" anchor="ctr"/>
          <a:lstStyle/>
          <a:p>
            <a:pPr algn="ctr"/>
            <a:endParaRPr lang="zh-CN" altLang="zh-CN"/>
          </a:p>
        </p:txBody>
      </p:sp>
      <p:sp>
        <p:nvSpPr>
          <p:cNvPr id="724999" name="Oval 7"/>
          <p:cNvSpPr>
            <a:spLocks noChangeArrowheads="1"/>
          </p:cNvSpPr>
          <p:nvPr/>
        </p:nvSpPr>
        <p:spPr bwMode="auto">
          <a:xfrm>
            <a:off x="7543800" y="3429000"/>
            <a:ext cx="381000" cy="533400"/>
          </a:xfrm>
          <a:prstGeom prst="ellipse">
            <a:avLst/>
          </a:prstGeom>
          <a:solidFill>
            <a:schemeClr val="accent1"/>
          </a:solidFill>
          <a:ln w="9525">
            <a:solidFill>
              <a:schemeClr val="tx1"/>
            </a:solidFill>
            <a:round/>
          </a:ln>
          <a:effectLst/>
        </p:spPr>
        <p:txBody>
          <a:bodyPr wrap="none" anchor="ctr"/>
          <a:lstStyle/>
          <a:p>
            <a:endParaRPr lang="zh-CN" altLang="en-US"/>
          </a:p>
        </p:txBody>
      </p:sp>
      <p:sp>
        <p:nvSpPr>
          <p:cNvPr id="725000" name="Oval 8"/>
          <p:cNvSpPr>
            <a:spLocks noChangeArrowheads="1"/>
          </p:cNvSpPr>
          <p:nvPr/>
        </p:nvSpPr>
        <p:spPr bwMode="auto">
          <a:xfrm>
            <a:off x="6858000" y="4191000"/>
            <a:ext cx="381000" cy="533400"/>
          </a:xfrm>
          <a:prstGeom prst="ellipse">
            <a:avLst/>
          </a:prstGeom>
          <a:solidFill>
            <a:schemeClr val="accent1"/>
          </a:solidFill>
          <a:ln w="9525">
            <a:solidFill>
              <a:schemeClr val="tx1"/>
            </a:solidFill>
            <a:round/>
          </a:ln>
          <a:effectLst/>
        </p:spPr>
        <p:txBody>
          <a:bodyPr wrap="none" anchor="ctr"/>
          <a:lstStyle/>
          <a:p>
            <a:endParaRPr lang="zh-CN" altLang="en-US"/>
          </a:p>
        </p:txBody>
      </p:sp>
      <p:sp>
        <p:nvSpPr>
          <p:cNvPr id="725001" name="Oval 9"/>
          <p:cNvSpPr>
            <a:spLocks noChangeArrowheads="1"/>
          </p:cNvSpPr>
          <p:nvPr/>
        </p:nvSpPr>
        <p:spPr bwMode="auto">
          <a:xfrm>
            <a:off x="5715000" y="4572000"/>
            <a:ext cx="609600" cy="457200"/>
          </a:xfrm>
          <a:prstGeom prst="ellipse">
            <a:avLst/>
          </a:prstGeom>
          <a:solidFill>
            <a:schemeClr val="accent1"/>
          </a:solidFill>
          <a:ln w="9525">
            <a:solidFill>
              <a:schemeClr val="tx1"/>
            </a:solidFill>
            <a:round/>
          </a:ln>
          <a:effectLst/>
        </p:spPr>
        <p:txBody>
          <a:bodyPr wrap="none" anchor="ctr"/>
          <a:lstStyle/>
          <a:p>
            <a:endParaRPr lang="zh-CN" altLang="en-US"/>
          </a:p>
        </p:txBody>
      </p:sp>
      <p:sp>
        <p:nvSpPr>
          <p:cNvPr id="725002" name="Oval 10"/>
          <p:cNvSpPr>
            <a:spLocks noChangeArrowheads="1"/>
          </p:cNvSpPr>
          <p:nvPr/>
        </p:nvSpPr>
        <p:spPr bwMode="auto">
          <a:xfrm>
            <a:off x="4800600" y="4419600"/>
            <a:ext cx="457200" cy="457200"/>
          </a:xfrm>
          <a:prstGeom prst="ellipse">
            <a:avLst/>
          </a:prstGeom>
          <a:solidFill>
            <a:schemeClr val="accent1"/>
          </a:solidFill>
          <a:ln w="9525">
            <a:solidFill>
              <a:schemeClr val="tx1"/>
            </a:solidFill>
            <a:round/>
          </a:ln>
          <a:effectLst/>
        </p:spPr>
        <p:txBody>
          <a:bodyPr wrap="none" anchor="ctr"/>
          <a:lstStyle/>
          <a:p>
            <a:endParaRPr lang="zh-CN" altLang="en-US"/>
          </a:p>
        </p:txBody>
      </p:sp>
      <p:sp>
        <p:nvSpPr>
          <p:cNvPr id="725003" name="Line 11"/>
          <p:cNvSpPr>
            <a:spLocks noChangeShapeType="1"/>
          </p:cNvSpPr>
          <p:nvPr/>
        </p:nvSpPr>
        <p:spPr bwMode="auto">
          <a:xfrm flipV="1">
            <a:off x="6400800" y="2819400"/>
            <a:ext cx="533400" cy="381000"/>
          </a:xfrm>
          <a:prstGeom prst="line">
            <a:avLst/>
          </a:prstGeom>
          <a:noFill/>
          <a:ln w="28575">
            <a:solidFill>
              <a:schemeClr val="tx1"/>
            </a:solidFill>
            <a:round/>
            <a:tailEnd type="stealth" w="lg" len="lg"/>
          </a:ln>
          <a:effectLst/>
        </p:spPr>
        <p:txBody>
          <a:bodyPr wrap="none" anchor="ctr"/>
          <a:lstStyle/>
          <a:p>
            <a:endParaRPr lang="zh-CN" altLang="en-US"/>
          </a:p>
        </p:txBody>
      </p:sp>
      <p:sp>
        <p:nvSpPr>
          <p:cNvPr id="725004" name="Line 12"/>
          <p:cNvSpPr>
            <a:spLocks noChangeShapeType="1"/>
          </p:cNvSpPr>
          <p:nvPr/>
        </p:nvSpPr>
        <p:spPr bwMode="auto">
          <a:xfrm flipV="1">
            <a:off x="7391400" y="2057400"/>
            <a:ext cx="609600" cy="457200"/>
          </a:xfrm>
          <a:prstGeom prst="line">
            <a:avLst/>
          </a:prstGeom>
          <a:noFill/>
          <a:ln w="28575">
            <a:solidFill>
              <a:schemeClr val="tx1"/>
            </a:solidFill>
            <a:round/>
            <a:tailEnd type="stealth" w="lg" len="lg"/>
          </a:ln>
          <a:effectLst/>
        </p:spPr>
        <p:txBody>
          <a:bodyPr wrap="none" anchor="ctr"/>
          <a:lstStyle/>
          <a:p>
            <a:endParaRPr lang="zh-CN" altLang="en-US"/>
          </a:p>
        </p:txBody>
      </p:sp>
      <p:sp>
        <p:nvSpPr>
          <p:cNvPr id="725005" name="Line 13"/>
          <p:cNvSpPr>
            <a:spLocks noChangeShapeType="1"/>
          </p:cNvSpPr>
          <p:nvPr/>
        </p:nvSpPr>
        <p:spPr bwMode="auto">
          <a:xfrm>
            <a:off x="6477000" y="3581400"/>
            <a:ext cx="1143000" cy="152400"/>
          </a:xfrm>
          <a:prstGeom prst="line">
            <a:avLst/>
          </a:prstGeom>
          <a:noFill/>
          <a:ln w="28575">
            <a:solidFill>
              <a:schemeClr val="tx1"/>
            </a:solidFill>
            <a:round/>
            <a:tailEnd type="stealth" w="lg" len="lg"/>
          </a:ln>
          <a:effectLst/>
        </p:spPr>
        <p:txBody>
          <a:bodyPr wrap="none" anchor="ctr"/>
          <a:lstStyle/>
          <a:p>
            <a:endParaRPr lang="zh-CN" altLang="en-US"/>
          </a:p>
        </p:txBody>
      </p:sp>
      <p:sp>
        <p:nvSpPr>
          <p:cNvPr id="725006" name="Line 14"/>
          <p:cNvSpPr>
            <a:spLocks noChangeShapeType="1"/>
          </p:cNvSpPr>
          <p:nvPr/>
        </p:nvSpPr>
        <p:spPr bwMode="auto">
          <a:xfrm>
            <a:off x="7924800" y="3810000"/>
            <a:ext cx="533400" cy="76200"/>
          </a:xfrm>
          <a:prstGeom prst="line">
            <a:avLst/>
          </a:prstGeom>
          <a:noFill/>
          <a:ln w="28575">
            <a:solidFill>
              <a:schemeClr val="tx1"/>
            </a:solidFill>
            <a:round/>
            <a:tailEnd type="stealth" w="lg" len="lg"/>
          </a:ln>
          <a:effectLst/>
        </p:spPr>
        <p:txBody>
          <a:bodyPr wrap="none" anchor="ctr"/>
          <a:lstStyle/>
          <a:p>
            <a:endParaRPr lang="zh-CN" altLang="en-US"/>
          </a:p>
        </p:txBody>
      </p:sp>
      <p:sp>
        <p:nvSpPr>
          <p:cNvPr id="725007" name="Line 15"/>
          <p:cNvSpPr>
            <a:spLocks noChangeShapeType="1"/>
          </p:cNvSpPr>
          <p:nvPr/>
        </p:nvSpPr>
        <p:spPr bwMode="auto">
          <a:xfrm>
            <a:off x="6248400" y="3810000"/>
            <a:ext cx="609600" cy="457200"/>
          </a:xfrm>
          <a:prstGeom prst="line">
            <a:avLst/>
          </a:prstGeom>
          <a:noFill/>
          <a:ln w="28575">
            <a:solidFill>
              <a:schemeClr val="tx1"/>
            </a:solidFill>
            <a:round/>
            <a:tailEnd type="stealth" w="lg" len="lg"/>
          </a:ln>
          <a:effectLst/>
        </p:spPr>
        <p:txBody>
          <a:bodyPr wrap="none" anchor="ctr"/>
          <a:lstStyle/>
          <a:p>
            <a:endParaRPr lang="zh-CN" altLang="en-US"/>
          </a:p>
        </p:txBody>
      </p:sp>
      <p:sp>
        <p:nvSpPr>
          <p:cNvPr id="725017" name="Oval 25"/>
          <p:cNvSpPr>
            <a:spLocks noChangeArrowheads="1"/>
          </p:cNvSpPr>
          <p:nvPr/>
        </p:nvSpPr>
        <p:spPr bwMode="auto">
          <a:xfrm>
            <a:off x="3276600" y="2362200"/>
            <a:ext cx="1219200" cy="762000"/>
          </a:xfrm>
          <a:prstGeom prst="ellipse">
            <a:avLst/>
          </a:prstGeom>
          <a:solidFill>
            <a:schemeClr val="accent1"/>
          </a:solidFill>
          <a:ln w="9525">
            <a:solidFill>
              <a:schemeClr val="tx1"/>
            </a:solidFill>
            <a:round/>
          </a:ln>
          <a:effectLst/>
        </p:spPr>
        <p:txBody>
          <a:bodyPr wrap="none" anchor="ctr"/>
          <a:lstStyle/>
          <a:p>
            <a:pPr algn="ctr"/>
            <a:r>
              <a:rPr lang="zh-CN" altLang="en-US" sz="2800" b="1">
                <a:ea typeface="楷体_GB2312" pitchFamily="49" charset="-122"/>
              </a:rPr>
              <a:t>输入流</a:t>
            </a:r>
            <a:endParaRPr lang="zh-CN" altLang="en-US" sz="2800" b="1">
              <a:ea typeface="楷体_GB2312" pitchFamily="49" charset="-122"/>
            </a:endParaRPr>
          </a:p>
        </p:txBody>
      </p:sp>
      <p:sp>
        <p:nvSpPr>
          <p:cNvPr id="725008" name="Line 16"/>
          <p:cNvSpPr>
            <a:spLocks noChangeShapeType="1"/>
          </p:cNvSpPr>
          <p:nvPr/>
        </p:nvSpPr>
        <p:spPr bwMode="auto">
          <a:xfrm>
            <a:off x="7162800" y="4648200"/>
            <a:ext cx="685800" cy="533400"/>
          </a:xfrm>
          <a:prstGeom prst="line">
            <a:avLst/>
          </a:prstGeom>
          <a:noFill/>
          <a:ln w="28575">
            <a:solidFill>
              <a:schemeClr val="tx1"/>
            </a:solidFill>
            <a:round/>
            <a:tailEnd type="stealth" w="lg" len="lg"/>
          </a:ln>
          <a:effectLst/>
        </p:spPr>
        <p:txBody>
          <a:bodyPr wrap="none" anchor="ctr"/>
          <a:lstStyle/>
          <a:p>
            <a:endParaRPr lang="zh-CN" altLang="en-US"/>
          </a:p>
        </p:txBody>
      </p:sp>
      <p:sp>
        <p:nvSpPr>
          <p:cNvPr id="725009" name="Line 17"/>
          <p:cNvSpPr>
            <a:spLocks noChangeShapeType="1"/>
          </p:cNvSpPr>
          <p:nvPr/>
        </p:nvSpPr>
        <p:spPr bwMode="auto">
          <a:xfrm>
            <a:off x="5943600" y="4038600"/>
            <a:ext cx="76200" cy="533400"/>
          </a:xfrm>
          <a:prstGeom prst="line">
            <a:avLst/>
          </a:prstGeom>
          <a:noFill/>
          <a:ln w="28575">
            <a:solidFill>
              <a:schemeClr val="tx1"/>
            </a:solidFill>
            <a:round/>
            <a:tailEnd type="stealth" w="lg" len="lg"/>
          </a:ln>
          <a:effectLst/>
        </p:spPr>
        <p:txBody>
          <a:bodyPr wrap="none" anchor="ctr"/>
          <a:lstStyle/>
          <a:p>
            <a:endParaRPr lang="zh-CN" altLang="en-US"/>
          </a:p>
        </p:txBody>
      </p:sp>
      <p:sp>
        <p:nvSpPr>
          <p:cNvPr id="725010" name="Line 18"/>
          <p:cNvSpPr>
            <a:spLocks noChangeShapeType="1"/>
          </p:cNvSpPr>
          <p:nvPr/>
        </p:nvSpPr>
        <p:spPr bwMode="auto">
          <a:xfrm>
            <a:off x="6096000" y="5029200"/>
            <a:ext cx="76200" cy="228600"/>
          </a:xfrm>
          <a:prstGeom prst="line">
            <a:avLst/>
          </a:prstGeom>
          <a:noFill/>
          <a:ln w="28575">
            <a:solidFill>
              <a:schemeClr val="tx1"/>
            </a:solidFill>
            <a:round/>
            <a:tailEnd type="stealth" w="lg" len="lg"/>
          </a:ln>
          <a:effectLst/>
        </p:spPr>
        <p:txBody>
          <a:bodyPr wrap="none" anchor="ctr"/>
          <a:lstStyle/>
          <a:p>
            <a:endParaRPr lang="zh-CN" altLang="en-US"/>
          </a:p>
        </p:txBody>
      </p:sp>
      <p:sp>
        <p:nvSpPr>
          <p:cNvPr id="725011" name="Line 19"/>
          <p:cNvSpPr>
            <a:spLocks noChangeShapeType="1"/>
          </p:cNvSpPr>
          <p:nvPr/>
        </p:nvSpPr>
        <p:spPr bwMode="auto">
          <a:xfrm flipH="1">
            <a:off x="5105400" y="4038600"/>
            <a:ext cx="228600" cy="381000"/>
          </a:xfrm>
          <a:prstGeom prst="line">
            <a:avLst/>
          </a:prstGeom>
          <a:noFill/>
          <a:ln w="28575">
            <a:solidFill>
              <a:schemeClr val="tx1"/>
            </a:solidFill>
            <a:round/>
            <a:tailEnd type="stealth" w="lg" len="lg"/>
          </a:ln>
          <a:effectLst/>
        </p:spPr>
        <p:txBody>
          <a:bodyPr wrap="none" anchor="ctr"/>
          <a:lstStyle/>
          <a:p>
            <a:endParaRPr lang="zh-CN" altLang="en-US"/>
          </a:p>
        </p:txBody>
      </p:sp>
      <p:sp>
        <p:nvSpPr>
          <p:cNvPr id="725012" name="Line 20"/>
          <p:cNvSpPr>
            <a:spLocks noChangeShapeType="1"/>
          </p:cNvSpPr>
          <p:nvPr/>
        </p:nvSpPr>
        <p:spPr bwMode="auto">
          <a:xfrm flipH="1">
            <a:off x="4648200" y="4876800"/>
            <a:ext cx="228600" cy="381000"/>
          </a:xfrm>
          <a:prstGeom prst="line">
            <a:avLst/>
          </a:prstGeom>
          <a:noFill/>
          <a:ln w="28575">
            <a:solidFill>
              <a:schemeClr val="tx1"/>
            </a:solidFill>
            <a:round/>
            <a:tailEnd type="stealth" w="lg" len="lg"/>
          </a:ln>
          <a:effectLst/>
        </p:spPr>
        <p:txBody>
          <a:bodyPr wrap="none" anchor="ctr"/>
          <a:lstStyle/>
          <a:p>
            <a:endParaRPr lang="zh-CN" altLang="en-US"/>
          </a:p>
        </p:txBody>
      </p:sp>
      <p:sp>
        <p:nvSpPr>
          <p:cNvPr id="725013" name="Text Box 21"/>
          <p:cNvSpPr txBox="1">
            <a:spLocks noChangeArrowheads="1"/>
          </p:cNvSpPr>
          <p:nvPr/>
        </p:nvSpPr>
        <p:spPr bwMode="auto">
          <a:xfrm>
            <a:off x="4419600" y="2362200"/>
            <a:ext cx="898525" cy="519113"/>
          </a:xfrm>
          <a:prstGeom prst="rect">
            <a:avLst/>
          </a:prstGeom>
          <a:noFill/>
          <a:ln w="9525">
            <a:noFill/>
            <a:miter lim="800000"/>
          </a:ln>
          <a:effectLst/>
        </p:spPr>
        <p:txBody>
          <a:bodyPr wrap="none">
            <a:spAutoFit/>
          </a:bodyPr>
          <a:lstStyle/>
          <a:p>
            <a:r>
              <a:rPr kumimoji="1" lang="zh-CN" altLang="en-US" sz="2800" b="1">
                <a:latin typeface="Times New Roman" panose="02020603050405020304" pitchFamily="18" charset="0"/>
                <a:ea typeface="楷体_GB2312" pitchFamily="49" charset="-122"/>
              </a:rPr>
              <a:t>事务</a:t>
            </a:r>
            <a:endParaRPr kumimoji="1" lang="zh-CN" altLang="en-US" sz="2800" b="1">
              <a:latin typeface="Times New Roman" panose="02020603050405020304" pitchFamily="18" charset="0"/>
              <a:ea typeface="楷体_GB2312" pitchFamily="49" charset="-122"/>
            </a:endParaRPr>
          </a:p>
        </p:txBody>
      </p:sp>
      <p:sp>
        <p:nvSpPr>
          <p:cNvPr id="725014" name="Text Box 22"/>
          <p:cNvSpPr txBox="1">
            <a:spLocks noChangeArrowheads="1"/>
          </p:cNvSpPr>
          <p:nvPr/>
        </p:nvSpPr>
        <p:spPr bwMode="auto">
          <a:xfrm>
            <a:off x="4862513" y="2997200"/>
            <a:ext cx="1606550" cy="946150"/>
          </a:xfrm>
          <a:prstGeom prst="rect">
            <a:avLst/>
          </a:prstGeom>
          <a:noFill/>
          <a:ln w="9525">
            <a:noFill/>
            <a:miter lim="800000"/>
          </a:ln>
          <a:effectLst/>
        </p:spPr>
        <p:txBody>
          <a:bodyPr wrap="none">
            <a:spAutoFit/>
          </a:bodyPr>
          <a:lstStyle/>
          <a:p>
            <a:pPr algn="ctr"/>
            <a:r>
              <a:rPr kumimoji="1" lang="zh-CN" altLang="en-US" sz="2800" b="1">
                <a:latin typeface="Times New Roman" panose="02020603050405020304" pitchFamily="18" charset="0"/>
                <a:ea typeface="楷体_GB2312" pitchFamily="49" charset="-122"/>
              </a:rPr>
              <a:t>事务中心</a:t>
            </a:r>
            <a:endParaRPr kumimoji="1" lang="zh-CN" altLang="en-US" sz="2800" b="1">
              <a:latin typeface="Times New Roman" panose="02020603050405020304" pitchFamily="18" charset="0"/>
              <a:ea typeface="楷体_GB2312" pitchFamily="49" charset="-122"/>
            </a:endParaRPr>
          </a:p>
          <a:p>
            <a:pPr algn="ctr"/>
            <a:r>
              <a:rPr kumimoji="1" lang="en-US" altLang="zh-CN" sz="2800" b="1">
                <a:latin typeface="Times New Roman" panose="02020603050405020304" pitchFamily="18" charset="0"/>
                <a:ea typeface="楷体_GB2312" pitchFamily="49" charset="-122"/>
              </a:rPr>
              <a:t>T</a:t>
            </a:r>
            <a:endParaRPr kumimoji="1" lang="en-US" altLang="zh-CN" sz="2800" b="1">
              <a:latin typeface="Times New Roman" panose="02020603050405020304" pitchFamily="18" charset="0"/>
              <a:ea typeface="楷体_GB2312" pitchFamily="49" charset="-122"/>
            </a:endParaRPr>
          </a:p>
        </p:txBody>
      </p:sp>
      <p:sp>
        <p:nvSpPr>
          <p:cNvPr id="725015" name="Text Box 23"/>
          <p:cNvSpPr txBox="1">
            <a:spLocks noChangeArrowheads="1"/>
          </p:cNvSpPr>
          <p:nvPr/>
        </p:nvSpPr>
        <p:spPr bwMode="auto">
          <a:xfrm>
            <a:off x="7315200" y="4191000"/>
            <a:ext cx="1606550" cy="519113"/>
          </a:xfrm>
          <a:prstGeom prst="rect">
            <a:avLst/>
          </a:prstGeom>
          <a:noFill/>
          <a:ln w="9525">
            <a:noFill/>
            <a:miter lim="800000"/>
          </a:ln>
          <a:effectLst/>
        </p:spPr>
        <p:txBody>
          <a:bodyPr wrap="none">
            <a:spAutoFit/>
          </a:bodyPr>
          <a:lstStyle/>
          <a:p>
            <a:r>
              <a:rPr kumimoji="1" lang="zh-CN" altLang="en-US" sz="2800" b="1">
                <a:latin typeface="Times New Roman" panose="02020603050405020304" pitchFamily="18" charset="0"/>
                <a:ea typeface="楷体_GB2312" pitchFamily="49" charset="-122"/>
              </a:rPr>
              <a:t>动作序列</a:t>
            </a:r>
            <a:endParaRPr kumimoji="1" lang="zh-CN" altLang="en-US" sz="2800" b="1">
              <a:latin typeface="Times New Roman" panose="02020603050405020304" pitchFamily="18" charset="0"/>
              <a:ea typeface="楷体_GB2312" pitchFamily="49" charset="-122"/>
            </a:endParaRPr>
          </a:p>
        </p:txBody>
      </p:sp>
      <p:sp>
        <p:nvSpPr>
          <p:cNvPr id="725016" name="Text Box 24"/>
          <p:cNvSpPr txBox="1">
            <a:spLocks noChangeArrowheads="1"/>
          </p:cNvSpPr>
          <p:nvPr/>
        </p:nvSpPr>
        <p:spPr bwMode="auto">
          <a:xfrm>
            <a:off x="160338" y="4494213"/>
            <a:ext cx="3756025" cy="1800225"/>
          </a:xfrm>
          <a:prstGeom prst="rect">
            <a:avLst/>
          </a:prstGeom>
          <a:noFill/>
          <a:ln w="9525">
            <a:noFill/>
            <a:miter lim="800000"/>
          </a:ln>
          <a:effectLst/>
        </p:spPr>
        <p:txBody>
          <a:bodyPr wrap="none">
            <a:spAutoFit/>
          </a:bodyPr>
          <a:lstStyle/>
          <a:p>
            <a:pPr algn="ctr"/>
            <a:r>
              <a:rPr kumimoji="1" lang="zh-CN" altLang="en-US" sz="2800" b="1">
                <a:latin typeface="Times New Roman" panose="02020603050405020304" pitchFamily="18" charset="0"/>
                <a:ea typeface="楷体_GB2312" pitchFamily="49" charset="-122"/>
              </a:rPr>
              <a:t>以</a:t>
            </a:r>
            <a:r>
              <a:rPr kumimoji="1" lang="zh-CN" altLang="en-US" sz="2800" b="1">
                <a:solidFill>
                  <a:srgbClr val="FFFF00"/>
                </a:solidFill>
                <a:latin typeface="Times New Roman" panose="02020603050405020304" pitchFamily="18" charset="0"/>
                <a:ea typeface="楷体_GB2312" pitchFamily="49" charset="-122"/>
              </a:rPr>
              <a:t>事务中心</a:t>
            </a:r>
            <a:r>
              <a:rPr kumimoji="1" lang="zh-CN" altLang="en-US" sz="2800" b="1">
                <a:latin typeface="Times New Roman" panose="02020603050405020304" pitchFamily="18" charset="0"/>
                <a:ea typeface="楷体_GB2312" pitchFamily="49" charset="-122"/>
              </a:rPr>
              <a:t>为核心</a:t>
            </a:r>
            <a:endParaRPr kumimoji="1" lang="zh-CN" altLang="en-US" sz="2800" b="1">
              <a:latin typeface="Times New Roman" panose="02020603050405020304" pitchFamily="18" charset="0"/>
              <a:ea typeface="楷体_GB2312" pitchFamily="49" charset="-122"/>
            </a:endParaRPr>
          </a:p>
          <a:p>
            <a:pPr algn="ctr"/>
            <a:r>
              <a:rPr kumimoji="1" lang="zh-CN" altLang="en-US" sz="2800" b="1">
                <a:latin typeface="Times New Roman" panose="02020603050405020304" pitchFamily="18" charset="0"/>
                <a:ea typeface="楷体_GB2312" pitchFamily="49" charset="-122"/>
              </a:rPr>
              <a:t>根据</a:t>
            </a:r>
            <a:r>
              <a:rPr kumimoji="1" lang="zh-CN" altLang="en-US" sz="2800" b="1">
                <a:solidFill>
                  <a:srgbClr val="FFFF00"/>
                </a:solidFill>
                <a:latin typeface="Times New Roman" panose="02020603050405020304" pitchFamily="18" charset="0"/>
                <a:ea typeface="楷体_GB2312" pitchFamily="49" charset="-122"/>
              </a:rPr>
              <a:t>事务</a:t>
            </a:r>
            <a:r>
              <a:rPr kumimoji="1" lang="zh-CN" altLang="en-US" sz="2800" b="1">
                <a:latin typeface="Times New Roman" panose="02020603050405020304" pitchFamily="18" charset="0"/>
                <a:ea typeface="楷体_GB2312" pitchFamily="49" charset="-122"/>
              </a:rPr>
              <a:t>的要求</a:t>
            </a:r>
            <a:endParaRPr kumimoji="1" lang="zh-CN" altLang="en-US" sz="2800" b="1">
              <a:latin typeface="Times New Roman" panose="02020603050405020304" pitchFamily="18" charset="0"/>
              <a:ea typeface="楷体_GB2312" pitchFamily="49" charset="-122"/>
            </a:endParaRPr>
          </a:p>
          <a:p>
            <a:pPr algn="ctr"/>
            <a:r>
              <a:rPr kumimoji="1" lang="zh-CN" altLang="en-US" sz="2800" b="1">
                <a:latin typeface="Times New Roman" panose="02020603050405020304" pitchFamily="18" charset="0"/>
                <a:ea typeface="楷体_GB2312" pitchFamily="49" charset="-122"/>
              </a:rPr>
              <a:t>去执行不同的</a:t>
            </a:r>
            <a:endParaRPr kumimoji="1" lang="zh-CN" altLang="en-US" sz="2800" b="1">
              <a:solidFill>
                <a:srgbClr val="FFFF00"/>
              </a:solidFill>
              <a:latin typeface="Times New Roman" panose="02020603050405020304" pitchFamily="18" charset="0"/>
              <a:ea typeface="楷体_GB2312" pitchFamily="49" charset="-122"/>
            </a:endParaRPr>
          </a:p>
          <a:p>
            <a:pPr algn="ctr"/>
            <a:r>
              <a:rPr kumimoji="1" lang="zh-CN" altLang="en-US" sz="2800" b="1">
                <a:solidFill>
                  <a:srgbClr val="FFFF00"/>
                </a:solidFill>
                <a:latin typeface="Times New Roman" panose="02020603050405020304" pitchFamily="18" charset="0"/>
                <a:ea typeface="楷体_GB2312" pitchFamily="49" charset="-122"/>
              </a:rPr>
              <a:t>动作序列（活动通路）</a:t>
            </a:r>
            <a:endParaRPr kumimoji="1" lang="zh-CN" altLang="en-US" sz="2800" b="1">
              <a:solidFill>
                <a:srgbClr val="FFFF00"/>
              </a:solidFill>
              <a:latin typeface="Times New Roman" panose="02020603050405020304" pitchFamily="18" charset="0"/>
              <a:ea typeface="楷体_GB2312" pitchFamily="49" charset="-122"/>
            </a:endParaRPr>
          </a:p>
        </p:txBody>
      </p:sp>
      <p:sp>
        <p:nvSpPr>
          <p:cNvPr id="724997" name="Line 5"/>
          <p:cNvSpPr>
            <a:spLocks noChangeShapeType="1"/>
          </p:cNvSpPr>
          <p:nvPr/>
        </p:nvSpPr>
        <p:spPr bwMode="auto">
          <a:xfrm>
            <a:off x="4419600" y="2895600"/>
            <a:ext cx="457200" cy="228600"/>
          </a:xfrm>
          <a:prstGeom prst="line">
            <a:avLst/>
          </a:prstGeom>
          <a:noFill/>
          <a:ln w="28575">
            <a:solidFill>
              <a:schemeClr val="tx1"/>
            </a:solidFill>
            <a:round/>
            <a:tailEnd type="stealth" w="lg" len="lg"/>
          </a:ln>
          <a:effectLst/>
        </p:spPr>
        <p:txBody>
          <a:bodyPr wrap="none" anchor="ctr"/>
          <a:lstStyle/>
          <a:p>
            <a:endParaRPr lang="zh-CN" altLang="en-US"/>
          </a:p>
        </p:txBody>
      </p:sp>
      <p:sp>
        <p:nvSpPr>
          <p:cNvPr id="725018" name="Line 26"/>
          <p:cNvSpPr>
            <a:spLocks noChangeShapeType="1"/>
          </p:cNvSpPr>
          <p:nvPr/>
        </p:nvSpPr>
        <p:spPr bwMode="auto">
          <a:xfrm>
            <a:off x="2895600" y="2209800"/>
            <a:ext cx="457200" cy="228600"/>
          </a:xfrm>
          <a:prstGeom prst="line">
            <a:avLst/>
          </a:prstGeom>
          <a:noFill/>
          <a:ln w="28575">
            <a:solidFill>
              <a:schemeClr val="tx1"/>
            </a:solidFill>
            <a:round/>
            <a:tailEnd type="stealth" w="lg" len="lg"/>
          </a:ln>
          <a:effectLst/>
        </p:spPr>
        <p:txBody>
          <a:bodyPr wrap="none" anchor="ctr"/>
          <a:lstStyle/>
          <a:p>
            <a:endParaRPr lang="zh-CN" altLang="en-US"/>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25013"/>
                                        </p:tgtEl>
                                        <p:attrNameLst>
                                          <p:attrName>style.visibility</p:attrName>
                                        </p:attrNameLst>
                                      </p:cBhvr>
                                      <p:to>
                                        <p:strVal val="visible"/>
                                      </p:to>
                                    </p:set>
                                    <p:anim calcmode="lin" valueType="num">
                                      <p:cBhvr additive="base">
                                        <p:cTn id="7" dur="1000" fill="hold"/>
                                        <p:tgtEl>
                                          <p:spTgt spid="725013"/>
                                        </p:tgtEl>
                                        <p:attrNameLst>
                                          <p:attrName>ppt_x</p:attrName>
                                        </p:attrNameLst>
                                      </p:cBhvr>
                                      <p:tavLst>
                                        <p:tav tm="0">
                                          <p:val>
                                            <p:strVal val="0-#ppt_w/2"/>
                                          </p:val>
                                        </p:tav>
                                        <p:tav tm="100000">
                                          <p:val>
                                            <p:strVal val="#ppt_x"/>
                                          </p:val>
                                        </p:tav>
                                      </p:tavLst>
                                    </p:anim>
                                    <p:anim calcmode="lin" valueType="num">
                                      <p:cBhvr additive="base">
                                        <p:cTn id="8" dur="1000" fill="hold"/>
                                        <p:tgtEl>
                                          <p:spTgt spid="72501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25014"/>
                                        </p:tgtEl>
                                        <p:attrNameLst>
                                          <p:attrName>style.visibility</p:attrName>
                                        </p:attrNameLst>
                                      </p:cBhvr>
                                      <p:to>
                                        <p:strVal val="visible"/>
                                      </p:to>
                                    </p:set>
                                    <p:anim calcmode="lin" valueType="num">
                                      <p:cBhvr additive="base">
                                        <p:cTn id="13" dur="1000" fill="hold"/>
                                        <p:tgtEl>
                                          <p:spTgt spid="725014"/>
                                        </p:tgtEl>
                                        <p:attrNameLst>
                                          <p:attrName>ppt_x</p:attrName>
                                        </p:attrNameLst>
                                      </p:cBhvr>
                                      <p:tavLst>
                                        <p:tav tm="0">
                                          <p:val>
                                            <p:strVal val="0-#ppt_w/2"/>
                                          </p:val>
                                        </p:tav>
                                        <p:tav tm="100000">
                                          <p:val>
                                            <p:strVal val="#ppt_x"/>
                                          </p:val>
                                        </p:tav>
                                      </p:tavLst>
                                    </p:anim>
                                    <p:anim calcmode="lin" valueType="num">
                                      <p:cBhvr additive="base">
                                        <p:cTn id="14" dur="1000" fill="hold"/>
                                        <p:tgtEl>
                                          <p:spTgt spid="725014"/>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725015"/>
                                        </p:tgtEl>
                                        <p:attrNameLst>
                                          <p:attrName>style.visibility</p:attrName>
                                        </p:attrNameLst>
                                      </p:cBhvr>
                                      <p:to>
                                        <p:strVal val="visible"/>
                                      </p:to>
                                    </p:set>
                                    <p:anim calcmode="lin" valueType="num">
                                      <p:cBhvr additive="base">
                                        <p:cTn id="19" dur="1000" fill="hold"/>
                                        <p:tgtEl>
                                          <p:spTgt spid="725015"/>
                                        </p:tgtEl>
                                        <p:attrNameLst>
                                          <p:attrName>ppt_x</p:attrName>
                                        </p:attrNameLst>
                                      </p:cBhvr>
                                      <p:tavLst>
                                        <p:tav tm="0">
                                          <p:val>
                                            <p:strVal val="0-#ppt_w/2"/>
                                          </p:val>
                                        </p:tav>
                                        <p:tav tm="100000">
                                          <p:val>
                                            <p:strVal val="#ppt_x"/>
                                          </p:val>
                                        </p:tav>
                                      </p:tavLst>
                                    </p:anim>
                                    <p:anim calcmode="lin" valueType="num">
                                      <p:cBhvr additive="base">
                                        <p:cTn id="20" dur="1000" fill="hold"/>
                                        <p:tgtEl>
                                          <p:spTgt spid="725015"/>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 presetClass="entr" presetSubtype="32" fill="hold" grpId="0" nodeType="clickEffect">
                                  <p:stCondLst>
                                    <p:cond delay="0"/>
                                  </p:stCondLst>
                                  <p:childTnLst>
                                    <p:set>
                                      <p:cBhvr>
                                        <p:cTn id="24" dur="1" fill="hold">
                                          <p:stCondLst>
                                            <p:cond delay="0"/>
                                          </p:stCondLst>
                                        </p:cTn>
                                        <p:tgtEl>
                                          <p:spTgt spid="725016">
                                            <p:txEl>
                                              <p:pRg st="0" end="0"/>
                                            </p:txEl>
                                          </p:spTgt>
                                        </p:tgtEl>
                                        <p:attrNameLst>
                                          <p:attrName>style.visibility</p:attrName>
                                        </p:attrNameLst>
                                      </p:cBhvr>
                                      <p:to>
                                        <p:strVal val="visible"/>
                                      </p:to>
                                    </p:set>
                                    <p:animEffect transition="in" filter="box(out)">
                                      <p:cBhvr>
                                        <p:cTn id="25" dur="1000"/>
                                        <p:tgtEl>
                                          <p:spTgt spid="725016">
                                            <p:txEl>
                                              <p:pRg st="0" end="0"/>
                                            </p:txEl>
                                          </p:spTgt>
                                        </p:tgtEl>
                                      </p:cBhvr>
                                    </p:animEffect>
                                  </p:childTnLst>
                                  <p:subTnLst>
                                    <p:audio>
                                      <p:cMediaNode>
                                        <p:cTn display="0" masterRel="sameClick">
                                          <p:stCondLst>
                                            <p:cond evt="begin" delay="0">
                                              <p:tn val="23"/>
                                            </p:cond>
                                          </p:stCondLst>
                                          <p:endCondLst>
                                            <p:cond evt="onStopAudio" delay="0">
                                              <p:tgtEl>
                                                <p:sldTgt/>
                                              </p:tgtEl>
                                            </p:cond>
                                          </p:endCondLst>
                                        </p:cTn>
                                        <p:tgtEl>
                                          <p:sndTgt r:embed="rId1" name="CAMERA.WAV"/>
                                        </p:tgtEl>
                                      </p:cMediaNode>
                                    </p:audio>
                                  </p:subTnLst>
                                </p:cTn>
                              </p:par>
                            </p:childTnLst>
                          </p:cTn>
                        </p:par>
                      </p:childTnLst>
                    </p:cTn>
                  </p:par>
                  <p:par>
                    <p:cTn id="26" fill="hold">
                      <p:stCondLst>
                        <p:cond delay="indefinite"/>
                      </p:stCondLst>
                      <p:childTnLst>
                        <p:par>
                          <p:cTn id="27" fill="hold">
                            <p:stCondLst>
                              <p:cond delay="0"/>
                            </p:stCondLst>
                            <p:childTnLst>
                              <p:par>
                                <p:cTn id="28" presetID="4" presetClass="entr" presetSubtype="32" fill="hold" grpId="0" nodeType="clickEffect">
                                  <p:stCondLst>
                                    <p:cond delay="0"/>
                                  </p:stCondLst>
                                  <p:childTnLst>
                                    <p:set>
                                      <p:cBhvr>
                                        <p:cTn id="29" dur="1" fill="hold">
                                          <p:stCondLst>
                                            <p:cond delay="0"/>
                                          </p:stCondLst>
                                        </p:cTn>
                                        <p:tgtEl>
                                          <p:spTgt spid="725016">
                                            <p:txEl>
                                              <p:pRg st="1" end="1"/>
                                            </p:txEl>
                                          </p:spTgt>
                                        </p:tgtEl>
                                        <p:attrNameLst>
                                          <p:attrName>style.visibility</p:attrName>
                                        </p:attrNameLst>
                                      </p:cBhvr>
                                      <p:to>
                                        <p:strVal val="visible"/>
                                      </p:to>
                                    </p:set>
                                    <p:animEffect transition="in" filter="box(out)">
                                      <p:cBhvr>
                                        <p:cTn id="30" dur="1000"/>
                                        <p:tgtEl>
                                          <p:spTgt spid="725016">
                                            <p:txEl>
                                              <p:pRg st="1" end="1"/>
                                            </p:txEl>
                                          </p:spTgt>
                                        </p:tgtEl>
                                      </p:cBhvr>
                                    </p:animEffect>
                                  </p:childTnLst>
                                  <p:subTnLst>
                                    <p:audio>
                                      <p:cMediaNode>
                                        <p:cTn display="0" masterRel="sameClick">
                                          <p:stCondLst>
                                            <p:cond evt="begin" delay="0">
                                              <p:tn val="28"/>
                                            </p:cond>
                                          </p:stCondLst>
                                          <p:endCondLst>
                                            <p:cond evt="onStopAudio" delay="0">
                                              <p:tgtEl>
                                                <p:sldTgt/>
                                              </p:tgtEl>
                                            </p:cond>
                                          </p:endCondLst>
                                        </p:cTn>
                                        <p:tgtEl>
                                          <p:sndTgt r:embed="rId1" name="CAMERA.WAV"/>
                                        </p:tgtEl>
                                      </p:cMediaNode>
                                    </p:audio>
                                  </p:subTnLst>
                                </p:cTn>
                              </p:par>
                            </p:childTnLst>
                          </p:cTn>
                        </p:par>
                      </p:childTnLst>
                    </p:cTn>
                  </p:par>
                  <p:par>
                    <p:cTn id="31" fill="hold">
                      <p:stCondLst>
                        <p:cond delay="indefinite"/>
                      </p:stCondLst>
                      <p:childTnLst>
                        <p:par>
                          <p:cTn id="32" fill="hold">
                            <p:stCondLst>
                              <p:cond delay="0"/>
                            </p:stCondLst>
                            <p:childTnLst>
                              <p:par>
                                <p:cTn id="33" presetID="4" presetClass="entr" presetSubtype="32" fill="hold" grpId="0" nodeType="clickEffect">
                                  <p:stCondLst>
                                    <p:cond delay="0"/>
                                  </p:stCondLst>
                                  <p:childTnLst>
                                    <p:set>
                                      <p:cBhvr>
                                        <p:cTn id="34" dur="1" fill="hold">
                                          <p:stCondLst>
                                            <p:cond delay="0"/>
                                          </p:stCondLst>
                                        </p:cTn>
                                        <p:tgtEl>
                                          <p:spTgt spid="725016">
                                            <p:txEl>
                                              <p:pRg st="2" end="2"/>
                                            </p:txEl>
                                          </p:spTgt>
                                        </p:tgtEl>
                                        <p:attrNameLst>
                                          <p:attrName>style.visibility</p:attrName>
                                        </p:attrNameLst>
                                      </p:cBhvr>
                                      <p:to>
                                        <p:strVal val="visible"/>
                                      </p:to>
                                    </p:set>
                                    <p:animEffect transition="in" filter="box(out)">
                                      <p:cBhvr>
                                        <p:cTn id="35" dur="1000"/>
                                        <p:tgtEl>
                                          <p:spTgt spid="725016">
                                            <p:txEl>
                                              <p:pRg st="2" end="2"/>
                                            </p:txEl>
                                          </p:spTgt>
                                        </p:tgtEl>
                                      </p:cBhvr>
                                    </p:animEffect>
                                  </p:childTnLst>
                                  <p:subTnLst>
                                    <p:audio>
                                      <p:cMediaNode>
                                        <p:cTn display="0" masterRel="sameClick">
                                          <p:stCondLst>
                                            <p:cond evt="begin" delay="0">
                                              <p:tn val="33"/>
                                            </p:cond>
                                          </p:stCondLst>
                                          <p:endCondLst>
                                            <p:cond evt="onStopAudio" delay="0">
                                              <p:tgtEl>
                                                <p:sldTgt/>
                                              </p:tgtEl>
                                            </p:cond>
                                          </p:endCondLst>
                                        </p:cTn>
                                        <p:tgtEl>
                                          <p:sndTgt r:embed="rId1" name="CAMERA.WAV"/>
                                        </p:tgtEl>
                                      </p:cMediaNode>
                                    </p:audio>
                                  </p:subTnLst>
                                </p:cTn>
                              </p:par>
                            </p:childTnLst>
                          </p:cTn>
                        </p:par>
                      </p:childTnLst>
                    </p:cTn>
                  </p:par>
                  <p:par>
                    <p:cTn id="36" fill="hold">
                      <p:stCondLst>
                        <p:cond delay="indefinite"/>
                      </p:stCondLst>
                      <p:childTnLst>
                        <p:par>
                          <p:cTn id="37" fill="hold">
                            <p:stCondLst>
                              <p:cond delay="0"/>
                            </p:stCondLst>
                            <p:childTnLst>
                              <p:par>
                                <p:cTn id="38" presetID="4" presetClass="entr" presetSubtype="32" fill="hold" grpId="0" nodeType="clickEffect">
                                  <p:stCondLst>
                                    <p:cond delay="0"/>
                                  </p:stCondLst>
                                  <p:childTnLst>
                                    <p:set>
                                      <p:cBhvr>
                                        <p:cTn id="39" dur="1" fill="hold">
                                          <p:stCondLst>
                                            <p:cond delay="0"/>
                                          </p:stCondLst>
                                        </p:cTn>
                                        <p:tgtEl>
                                          <p:spTgt spid="725016">
                                            <p:txEl>
                                              <p:pRg st="3" end="3"/>
                                            </p:txEl>
                                          </p:spTgt>
                                        </p:tgtEl>
                                        <p:attrNameLst>
                                          <p:attrName>style.visibility</p:attrName>
                                        </p:attrNameLst>
                                      </p:cBhvr>
                                      <p:to>
                                        <p:strVal val="visible"/>
                                      </p:to>
                                    </p:set>
                                    <p:animEffect transition="in" filter="box(out)">
                                      <p:cBhvr>
                                        <p:cTn id="40" dur="1000"/>
                                        <p:tgtEl>
                                          <p:spTgt spid="725016">
                                            <p:txEl>
                                              <p:pRg st="3" end="3"/>
                                            </p:txEl>
                                          </p:spTgt>
                                        </p:tgtEl>
                                      </p:cBhvr>
                                    </p:animEffect>
                                  </p:childTnLst>
                                  <p:subTnLst>
                                    <p:audio>
                                      <p:cMediaNode>
                                        <p:cTn display="0" masterRel="sameClick">
                                          <p:stCondLst>
                                            <p:cond evt="begin" delay="0">
                                              <p:tn val="38"/>
                                            </p:cond>
                                          </p:stCondLst>
                                          <p:endCondLst>
                                            <p:cond evt="onStopAudio" delay="0">
                                              <p:tgtEl>
                                                <p:sldTgt/>
                                              </p:tgtEl>
                                            </p:cond>
                                          </p:endCondLst>
                                        </p:cTn>
                                        <p:tgtEl>
                                          <p:sndTgt r:embed="rId1"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5013" grpId="0" autoUpdateAnimBg="0"/>
      <p:bldP spid="725014" grpId="0" autoUpdateAnimBg="0"/>
      <p:bldP spid="725015" grpId="0" autoUpdateAnimBg="0"/>
      <p:bldP spid="725016" grpId="0" autoUpdateAnimBg="0" build="p"/>
    </p:bldLst>
  </p:timing>
</p:sld>
</file>

<file path=ppt/slides/slide8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 name="日期占位符 3"/>
          <p:cNvSpPr>
            <a:spLocks noGrp="1"/>
          </p:cNvSpPr>
          <p:nvPr>
            <p:ph type="dt" sz="half" idx="10"/>
          </p:nvPr>
        </p:nvSpPr>
        <p:spPr/>
        <p:txBody>
          <a:bodyPr/>
          <a:lstStyle/>
          <a:p>
            <a:fld id="{E172DCA4-BA85-45A0-B96C-6343EA6923DC}" type="datetime1">
              <a:rPr lang="zh-CN" altLang="en-US"/>
            </a:fld>
            <a:endParaRPr lang="en-US" altLang="zh-CN"/>
          </a:p>
        </p:txBody>
      </p:sp>
      <p:sp>
        <p:nvSpPr>
          <p:cNvPr id="34" name="灯片编号占位符 5"/>
          <p:cNvSpPr>
            <a:spLocks noGrp="1"/>
          </p:cNvSpPr>
          <p:nvPr>
            <p:ph type="sldNum" sz="quarter" idx="12"/>
          </p:nvPr>
        </p:nvSpPr>
        <p:spPr/>
        <p:txBody>
          <a:bodyPr/>
          <a:lstStyle/>
          <a:p>
            <a:fld id="{2DB0761E-C807-406C-904C-803BB312BBAC}" type="slidenum">
              <a:rPr lang="en-US" altLang="zh-CN"/>
            </a:fld>
            <a:endParaRPr lang="en-US" altLang="zh-CN"/>
          </a:p>
        </p:txBody>
      </p:sp>
      <p:sp>
        <p:nvSpPr>
          <p:cNvPr id="727042" name="Rectangle 2"/>
          <p:cNvSpPr>
            <a:spLocks noGrp="1" noChangeArrowheads="1"/>
          </p:cNvSpPr>
          <p:nvPr>
            <p:ph type="body" idx="1"/>
          </p:nvPr>
        </p:nvSpPr>
        <p:spPr>
          <a:xfrm>
            <a:off x="0" y="0"/>
            <a:ext cx="9144000" cy="609600"/>
          </a:xfrm>
        </p:spPr>
        <p:txBody>
          <a:bodyPr/>
          <a:lstStyle/>
          <a:p>
            <a:pPr>
              <a:buFontTx/>
              <a:buNone/>
            </a:pPr>
            <a:r>
              <a:rPr lang="en-US" altLang="zh-CN" b="0">
                <a:solidFill>
                  <a:srgbClr val="FFFF00"/>
                </a:solidFill>
                <a:latin typeface="黑体" panose="02010609060101010101" charset="-122"/>
              </a:rPr>
              <a:t>3. </a:t>
            </a:r>
            <a:r>
              <a:rPr lang="zh-CN" altLang="en-US" b="0">
                <a:solidFill>
                  <a:srgbClr val="FFFF00"/>
                </a:solidFill>
                <a:latin typeface="黑体" panose="02010609060101010101" charset="-122"/>
              </a:rPr>
              <a:t>设计步骤</a:t>
            </a:r>
            <a:endParaRPr lang="zh-CN" altLang="en-US" b="0">
              <a:solidFill>
                <a:srgbClr val="FFFF00"/>
              </a:solidFill>
              <a:latin typeface="宋体" panose="02010600030101010101" pitchFamily="2" charset="-122"/>
            </a:endParaRPr>
          </a:p>
        </p:txBody>
      </p:sp>
      <p:sp>
        <p:nvSpPr>
          <p:cNvPr id="727043" name="Text Box 3"/>
          <p:cNvSpPr txBox="1">
            <a:spLocks noChangeArrowheads="1"/>
          </p:cNvSpPr>
          <p:nvPr/>
        </p:nvSpPr>
        <p:spPr bwMode="auto">
          <a:xfrm>
            <a:off x="2971800" y="76200"/>
            <a:ext cx="3048000" cy="466725"/>
          </a:xfrm>
          <a:prstGeom prst="rect">
            <a:avLst/>
          </a:prstGeom>
          <a:noFill/>
          <a:ln w="9525">
            <a:solidFill>
              <a:schemeClr val="tx1"/>
            </a:solidFill>
            <a:miter lim="800000"/>
          </a:ln>
          <a:effectLst/>
        </p:spPr>
        <p:txBody>
          <a:bodyPr>
            <a:spAutoFit/>
          </a:bodyPr>
          <a:lstStyle/>
          <a:p>
            <a:pPr>
              <a:spcBef>
                <a:spcPct val="50000"/>
              </a:spcBef>
            </a:pPr>
            <a:r>
              <a:rPr kumimoji="1" lang="zh-CN" altLang="en-US" sz="2400" b="1">
                <a:solidFill>
                  <a:srgbClr val="FFFFFF"/>
                </a:solidFill>
                <a:latin typeface="Times New Roman" panose="02020603050405020304" pitchFamily="18" charset="0"/>
              </a:rPr>
              <a:t>复查并精化数据流图</a:t>
            </a:r>
            <a:endParaRPr kumimoji="1" lang="zh-CN" altLang="en-US" sz="2400" b="1">
              <a:solidFill>
                <a:srgbClr val="FFFFFF"/>
              </a:solidFill>
              <a:latin typeface="Times New Roman" panose="02020603050405020304" pitchFamily="18" charset="0"/>
            </a:endParaRPr>
          </a:p>
        </p:txBody>
      </p:sp>
      <p:sp>
        <p:nvSpPr>
          <p:cNvPr id="727044" name="AutoShape 4"/>
          <p:cNvSpPr>
            <a:spLocks noChangeArrowheads="1"/>
          </p:cNvSpPr>
          <p:nvPr/>
        </p:nvSpPr>
        <p:spPr bwMode="auto">
          <a:xfrm>
            <a:off x="3429000" y="914400"/>
            <a:ext cx="1828800" cy="990600"/>
          </a:xfrm>
          <a:prstGeom prst="diamond">
            <a:avLst/>
          </a:prstGeom>
          <a:noFill/>
          <a:ln w="9525">
            <a:solidFill>
              <a:schemeClr val="tx1"/>
            </a:solidFill>
            <a:miter lim="800000"/>
          </a:ln>
          <a:effectLst/>
        </p:spPr>
        <p:txBody>
          <a:bodyPr wrap="none" anchor="ctr"/>
          <a:lstStyle/>
          <a:p>
            <a:endParaRPr lang="zh-CN" altLang="en-US"/>
          </a:p>
        </p:txBody>
      </p:sp>
      <p:sp>
        <p:nvSpPr>
          <p:cNvPr id="727045" name="Text Box 5"/>
          <p:cNvSpPr txBox="1">
            <a:spLocks noChangeArrowheads="1"/>
          </p:cNvSpPr>
          <p:nvPr/>
        </p:nvSpPr>
        <p:spPr bwMode="auto">
          <a:xfrm>
            <a:off x="3810000" y="1143000"/>
            <a:ext cx="1143000" cy="457200"/>
          </a:xfrm>
          <a:prstGeom prst="rect">
            <a:avLst/>
          </a:prstGeom>
          <a:noFill/>
          <a:ln w="9525">
            <a:noFill/>
            <a:miter lim="800000"/>
          </a:ln>
          <a:effectLst/>
        </p:spPr>
        <p:txBody>
          <a:bodyPr>
            <a:spAutoFit/>
          </a:bodyPr>
          <a:lstStyle/>
          <a:p>
            <a:pPr>
              <a:spcBef>
                <a:spcPct val="50000"/>
              </a:spcBef>
            </a:pPr>
            <a:r>
              <a:rPr kumimoji="1" lang="zh-CN" altLang="en-US" sz="2400" b="1">
                <a:solidFill>
                  <a:srgbClr val="FFFFFF"/>
                </a:solidFill>
                <a:latin typeface="Times New Roman" panose="02020603050405020304" pitchFamily="18" charset="0"/>
              </a:rPr>
              <a:t>流类型</a:t>
            </a:r>
            <a:endParaRPr kumimoji="1" lang="zh-CN" altLang="en-US" sz="2400" b="1">
              <a:solidFill>
                <a:srgbClr val="FFFFFF"/>
              </a:solidFill>
              <a:latin typeface="Times New Roman" panose="02020603050405020304" pitchFamily="18" charset="0"/>
            </a:endParaRPr>
          </a:p>
        </p:txBody>
      </p:sp>
      <p:sp>
        <p:nvSpPr>
          <p:cNvPr id="727046" name="Text Box 6"/>
          <p:cNvSpPr txBox="1">
            <a:spLocks noChangeArrowheads="1"/>
          </p:cNvSpPr>
          <p:nvPr/>
        </p:nvSpPr>
        <p:spPr bwMode="auto">
          <a:xfrm>
            <a:off x="3124200" y="3968750"/>
            <a:ext cx="2438400" cy="831850"/>
          </a:xfrm>
          <a:prstGeom prst="rect">
            <a:avLst/>
          </a:prstGeom>
          <a:noFill/>
          <a:ln w="9525">
            <a:solidFill>
              <a:schemeClr val="tx1"/>
            </a:solidFill>
            <a:miter lim="800000"/>
          </a:ln>
          <a:effectLst/>
        </p:spPr>
        <p:txBody>
          <a:bodyPr>
            <a:spAutoFit/>
          </a:bodyPr>
          <a:lstStyle/>
          <a:p>
            <a:pPr algn="ctr">
              <a:spcBef>
                <a:spcPct val="50000"/>
              </a:spcBef>
            </a:pPr>
            <a:r>
              <a:rPr kumimoji="1" lang="zh-CN" altLang="en-US" sz="2400" b="1">
                <a:solidFill>
                  <a:srgbClr val="FFFFFF"/>
                </a:solidFill>
                <a:latin typeface="Times New Roman" panose="02020603050405020304" pitchFamily="18" charset="0"/>
              </a:rPr>
              <a:t>导出</a:t>
            </a:r>
            <a:r>
              <a:rPr kumimoji="1" lang="zh-CN" altLang="en-US" sz="2400" b="1">
                <a:solidFill>
                  <a:srgbClr val="FFFF00"/>
                </a:solidFill>
                <a:latin typeface="Times New Roman" panose="02020603050405020304" pitchFamily="18" charset="0"/>
              </a:rPr>
              <a:t>接口描述</a:t>
            </a:r>
            <a:r>
              <a:rPr kumimoji="1" lang="zh-CN" altLang="en-US" sz="2400" b="1">
                <a:solidFill>
                  <a:srgbClr val="FFFFFF"/>
                </a:solidFill>
                <a:latin typeface="Times New Roman" panose="02020603050405020304" pitchFamily="18" charset="0"/>
              </a:rPr>
              <a:t>和</a:t>
            </a:r>
            <a:r>
              <a:rPr kumimoji="1" lang="zh-CN" altLang="en-US" sz="2400" b="1">
                <a:solidFill>
                  <a:srgbClr val="FFFF00"/>
                </a:solidFill>
                <a:latin typeface="Times New Roman" panose="02020603050405020304" pitchFamily="18" charset="0"/>
              </a:rPr>
              <a:t>全局数据结构</a:t>
            </a:r>
            <a:endParaRPr kumimoji="1" lang="zh-CN" altLang="en-US" sz="2400" b="1">
              <a:solidFill>
                <a:srgbClr val="FFFF00"/>
              </a:solidFill>
              <a:latin typeface="Times New Roman" panose="02020603050405020304" pitchFamily="18" charset="0"/>
            </a:endParaRPr>
          </a:p>
        </p:txBody>
      </p:sp>
      <p:sp>
        <p:nvSpPr>
          <p:cNvPr id="727047" name="Text Box 7"/>
          <p:cNvSpPr txBox="1">
            <a:spLocks noChangeArrowheads="1"/>
          </p:cNvSpPr>
          <p:nvPr/>
        </p:nvSpPr>
        <p:spPr bwMode="auto">
          <a:xfrm>
            <a:off x="6096000" y="1676400"/>
            <a:ext cx="1524000" cy="466725"/>
          </a:xfrm>
          <a:prstGeom prst="rect">
            <a:avLst/>
          </a:prstGeom>
          <a:noFill/>
          <a:ln w="9525">
            <a:solidFill>
              <a:schemeClr val="tx1"/>
            </a:solidFill>
            <a:miter lim="800000"/>
          </a:ln>
          <a:effectLst/>
        </p:spPr>
        <p:txBody>
          <a:bodyPr>
            <a:spAutoFit/>
          </a:bodyPr>
          <a:lstStyle/>
          <a:p>
            <a:pPr>
              <a:spcBef>
                <a:spcPct val="50000"/>
              </a:spcBef>
            </a:pPr>
            <a:r>
              <a:rPr kumimoji="1" lang="zh-CN" altLang="en-US" sz="2400" b="1" dirty="0">
                <a:solidFill>
                  <a:srgbClr val="FFFF00"/>
                </a:solidFill>
                <a:latin typeface="Times New Roman" panose="02020603050405020304" pitchFamily="18" charset="0"/>
              </a:rPr>
              <a:t>变换映射</a:t>
            </a:r>
            <a:endParaRPr kumimoji="1" lang="zh-CN" altLang="en-US" sz="2400" b="1" dirty="0">
              <a:solidFill>
                <a:srgbClr val="FFFF00"/>
              </a:solidFill>
              <a:latin typeface="Times New Roman" panose="02020603050405020304" pitchFamily="18" charset="0"/>
            </a:endParaRPr>
          </a:p>
        </p:txBody>
      </p:sp>
      <p:sp>
        <p:nvSpPr>
          <p:cNvPr id="727048" name="Text Box 8"/>
          <p:cNvSpPr txBox="1">
            <a:spLocks noChangeArrowheads="1"/>
          </p:cNvSpPr>
          <p:nvPr/>
        </p:nvSpPr>
        <p:spPr bwMode="auto">
          <a:xfrm>
            <a:off x="3048000" y="2819400"/>
            <a:ext cx="2514600" cy="466725"/>
          </a:xfrm>
          <a:prstGeom prst="rect">
            <a:avLst/>
          </a:prstGeom>
          <a:noFill/>
          <a:ln w="9525">
            <a:solidFill>
              <a:schemeClr val="tx1"/>
            </a:solidFill>
            <a:miter lim="800000"/>
          </a:ln>
          <a:effectLst/>
        </p:spPr>
        <p:txBody>
          <a:bodyPr>
            <a:spAutoFit/>
          </a:bodyPr>
          <a:lstStyle/>
          <a:p>
            <a:pPr algn="ctr">
              <a:spcBef>
                <a:spcPct val="50000"/>
              </a:spcBef>
            </a:pPr>
            <a:r>
              <a:rPr kumimoji="1" lang="zh-CN" altLang="en-US" sz="2400" b="1" dirty="0">
                <a:solidFill>
                  <a:srgbClr val="FFFF00"/>
                </a:solidFill>
                <a:latin typeface="Times New Roman" panose="02020603050405020304" pitchFamily="18" charset="0"/>
              </a:rPr>
              <a:t>精化软件结构</a:t>
            </a:r>
            <a:endParaRPr kumimoji="1" lang="zh-CN" altLang="en-US" sz="2400" b="1" dirty="0">
              <a:solidFill>
                <a:srgbClr val="FFFF00"/>
              </a:solidFill>
              <a:latin typeface="Times New Roman" panose="02020603050405020304" pitchFamily="18" charset="0"/>
            </a:endParaRPr>
          </a:p>
        </p:txBody>
      </p:sp>
      <p:sp>
        <p:nvSpPr>
          <p:cNvPr id="727049" name="Text Box 9"/>
          <p:cNvSpPr txBox="1">
            <a:spLocks noChangeArrowheads="1"/>
          </p:cNvSpPr>
          <p:nvPr/>
        </p:nvSpPr>
        <p:spPr bwMode="auto">
          <a:xfrm>
            <a:off x="1219200" y="1676400"/>
            <a:ext cx="1447800" cy="466725"/>
          </a:xfrm>
          <a:prstGeom prst="rect">
            <a:avLst/>
          </a:prstGeom>
          <a:noFill/>
          <a:ln w="9525">
            <a:solidFill>
              <a:schemeClr val="tx1"/>
            </a:solidFill>
            <a:miter lim="800000"/>
          </a:ln>
          <a:effectLst/>
        </p:spPr>
        <p:txBody>
          <a:bodyPr>
            <a:spAutoFit/>
          </a:bodyPr>
          <a:lstStyle/>
          <a:p>
            <a:pPr>
              <a:spcBef>
                <a:spcPct val="50000"/>
              </a:spcBef>
            </a:pPr>
            <a:r>
              <a:rPr kumimoji="1" lang="zh-CN" altLang="en-US" sz="2400" b="1" dirty="0">
                <a:solidFill>
                  <a:srgbClr val="FFFF00"/>
                </a:solidFill>
                <a:latin typeface="Times New Roman" panose="02020603050405020304" pitchFamily="18" charset="0"/>
              </a:rPr>
              <a:t>事务映射</a:t>
            </a:r>
            <a:endParaRPr kumimoji="1" lang="zh-CN" altLang="en-US" sz="2400" b="1" dirty="0">
              <a:solidFill>
                <a:srgbClr val="FFFF00"/>
              </a:solidFill>
              <a:latin typeface="Times New Roman" panose="02020603050405020304" pitchFamily="18" charset="0"/>
            </a:endParaRPr>
          </a:p>
        </p:txBody>
      </p:sp>
      <p:sp>
        <p:nvSpPr>
          <p:cNvPr id="727050" name="AutoShape 10"/>
          <p:cNvSpPr>
            <a:spLocks noChangeArrowheads="1"/>
          </p:cNvSpPr>
          <p:nvPr/>
        </p:nvSpPr>
        <p:spPr bwMode="auto">
          <a:xfrm>
            <a:off x="3352800" y="5181600"/>
            <a:ext cx="1828800" cy="685800"/>
          </a:xfrm>
          <a:prstGeom prst="diamond">
            <a:avLst/>
          </a:prstGeom>
          <a:noFill/>
          <a:ln w="9525">
            <a:solidFill>
              <a:schemeClr val="tx1"/>
            </a:solidFill>
            <a:miter lim="800000"/>
          </a:ln>
          <a:effectLst/>
        </p:spPr>
        <p:txBody>
          <a:bodyPr wrap="none" anchor="ctr"/>
          <a:lstStyle/>
          <a:p>
            <a:endParaRPr lang="zh-CN" altLang="en-US"/>
          </a:p>
        </p:txBody>
      </p:sp>
      <p:sp>
        <p:nvSpPr>
          <p:cNvPr id="727051" name="Text Box 11"/>
          <p:cNvSpPr txBox="1">
            <a:spLocks noChangeArrowheads="1"/>
          </p:cNvSpPr>
          <p:nvPr/>
        </p:nvSpPr>
        <p:spPr bwMode="auto">
          <a:xfrm>
            <a:off x="3810000" y="5334000"/>
            <a:ext cx="1143000" cy="457200"/>
          </a:xfrm>
          <a:prstGeom prst="rect">
            <a:avLst/>
          </a:prstGeom>
          <a:noFill/>
          <a:ln w="9525">
            <a:noFill/>
            <a:miter lim="800000"/>
          </a:ln>
          <a:effectLst/>
        </p:spPr>
        <p:txBody>
          <a:bodyPr>
            <a:spAutoFit/>
          </a:bodyPr>
          <a:lstStyle/>
          <a:p>
            <a:pPr>
              <a:spcBef>
                <a:spcPct val="50000"/>
              </a:spcBef>
            </a:pPr>
            <a:r>
              <a:rPr kumimoji="1" lang="zh-CN" altLang="en-US" sz="2400" b="1">
                <a:solidFill>
                  <a:srgbClr val="FFFFFF"/>
                </a:solidFill>
                <a:latin typeface="Times New Roman" panose="02020603050405020304" pitchFamily="18" charset="0"/>
              </a:rPr>
              <a:t>复 查</a:t>
            </a:r>
            <a:endParaRPr kumimoji="1" lang="zh-CN" altLang="en-US" sz="2400" b="1">
              <a:solidFill>
                <a:srgbClr val="FFFFFF"/>
              </a:solidFill>
              <a:latin typeface="Times New Roman" panose="02020603050405020304" pitchFamily="18" charset="0"/>
            </a:endParaRPr>
          </a:p>
        </p:txBody>
      </p:sp>
      <p:sp>
        <p:nvSpPr>
          <p:cNvPr id="727052" name="Line 12"/>
          <p:cNvSpPr>
            <a:spLocks noChangeShapeType="1"/>
          </p:cNvSpPr>
          <p:nvPr/>
        </p:nvSpPr>
        <p:spPr bwMode="auto">
          <a:xfrm>
            <a:off x="4343400" y="609600"/>
            <a:ext cx="0" cy="304800"/>
          </a:xfrm>
          <a:prstGeom prst="line">
            <a:avLst/>
          </a:prstGeom>
          <a:noFill/>
          <a:ln w="19050">
            <a:solidFill>
              <a:schemeClr val="tx1"/>
            </a:solidFill>
            <a:round/>
            <a:tailEnd type="triangle" w="lg" len="med"/>
          </a:ln>
          <a:effectLst/>
        </p:spPr>
        <p:txBody>
          <a:bodyPr wrap="none"/>
          <a:lstStyle/>
          <a:p>
            <a:endParaRPr lang="zh-CN" altLang="en-US"/>
          </a:p>
        </p:txBody>
      </p:sp>
      <p:sp>
        <p:nvSpPr>
          <p:cNvPr id="727053" name="Line 13"/>
          <p:cNvSpPr>
            <a:spLocks noChangeShapeType="1"/>
          </p:cNvSpPr>
          <p:nvPr/>
        </p:nvSpPr>
        <p:spPr bwMode="auto">
          <a:xfrm>
            <a:off x="1828800" y="1371600"/>
            <a:ext cx="1600200" cy="0"/>
          </a:xfrm>
          <a:prstGeom prst="line">
            <a:avLst/>
          </a:prstGeom>
          <a:noFill/>
          <a:ln w="9525">
            <a:solidFill>
              <a:schemeClr val="tx1"/>
            </a:solidFill>
            <a:round/>
          </a:ln>
          <a:effectLst/>
        </p:spPr>
        <p:txBody>
          <a:bodyPr wrap="none"/>
          <a:lstStyle/>
          <a:p>
            <a:endParaRPr lang="zh-CN" altLang="en-US"/>
          </a:p>
        </p:txBody>
      </p:sp>
      <p:sp>
        <p:nvSpPr>
          <p:cNvPr id="727054" name="Line 14"/>
          <p:cNvSpPr>
            <a:spLocks noChangeShapeType="1"/>
          </p:cNvSpPr>
          <p:nvPr/>
        </p:nvSpPr>
        <p:spPr bwMode="auto">
          <a:xfrm>
            <a:off x="6858000" y="1371600"/>
            <a:ext cx="0" cy="304800"/>
          </a:xfrm>
          <a:prstGeom prst="line">
            <a:avLst/>
          </a:prstGeom>
          <a:noFill/>
          <a:ln w="9525">
            <a:solidFill>
              <a:schemeClr val="tx1"/>
            </a:solidFill>
            <a:round/>
            <a:tailEnd type="triangle" w="med" len="med"/>
          </a:ln>
          <a:effectLst/>
        </p:spPr>
        <p:txBody>
          <a:bodyPr wrap="none"/>
          <a:lstStyle/>
          <a:p>
            <a:endParaRPr lang="zh-CN" altLang="en-US"/>
          </a:p>
        </p:txBody>
      </p:sp>
      <p:sp>
        <p:nvSpPr>
          <p:cNvPr id="727055" name="Line 15"/>
          <p:cNvSpPr>
            <a:spLocks noChangeShapeType="1"/>
          </p:cNvSpPr>
          <p:nvPr/>
        </p:nvSpPr>
        <p:spPr bwMode="auto">
          <a:xfrm>
            <a:off x="5257800" y="1371600"/>
            <a:ext cx="1600200" cy="0"/>
          </a:xfrm>
          <a:prstGeom prst="line">
            <a:avLst/>
          </a:prstGeom>
          <a:noFill/>
          <a:ln w="9525">
            <a:solidFill>
              <a:schemeClr val="tx1"/>
            </a:solidFill>
            <a:round/>
          </a:ln>
          <a:effectLst/>
        </p:spPr>
        <p:txBody>
          <a:bodyPr wrap="none"/>
          <a:lstStyle/>
          <a:p>
            <a:endParaRPr lang="zh-CN" altLang="en-US"/>
          </a:p>
        </p:txBody>
      </p:sp>
      <p:sp>
        <p:nvSpPr>
          <p:cNvPr id="727056" name="Text Box 16"/>
          <p:cNvSpPr txBox="1">
            <a:spLocks noChangeArrowheads="1"/>
          </p:cNvSpPr>
          <p:nvPr/>
        </p:nvSpPr>
        <p:spPr bwMode="auto">
          <a:xfrm>
            <a:off x="2209800" y="914400"/>
            <a:ext cx="1447800" cy="457200"/>
          </a:xfrm>
          <a:prstGeom prst="rect">
            <a:avLst/>
          </a:prstGeom>
          <a:noFill/>
          <a:ln w="9525">
            <a:noFill/>
            <a:miter lim="800000"/>
          </a:ln>
          <a:effectLst/>
        </p:spPr>
        <p:txBody>
          <a:bodyPr>
            <a:spAutoFit/>
          </a:bodyPr>
          <a:lstStyle/>
          <a:p>
            <a:pPr>
              <a:spcBef>
                <a:spcPct val="50000"/>
              </a:spcBef>
            </a:pPr>
            <a:r>
              <a:rPr kumimoji="1" lang="en-US" altLang="zh-CN" sz="2400" b="1">
                <a:solidFill>
                  <a:srgbClr val="FFFFFF"/>
                </a:solidFill>
                <a:latin typeface="Times New Roman" panose="02020603050405020304" pitchFamily="18" charset="0"/>
              </a:rPr>
              <a:t>“</a:t>
            </a:r>
            <a:r>
              <a:rPr kumimoji="1" lang="zh-CN" altLang="en-US" sz="2400" b="1">
                <a:solidFill>
                  <a:srgbClr val="FFFFFF"/>
                </a:solidFill>
                <a:latin typeface="Times New Roman" panose="02020603050405020304" pitchFamily="18" charset="0"/>
              </a:rPr>
              <a:t>事务”</a:t>
            </a:r>
            <a:endParaRPr kumimoji="1" lang="zh-CN" altLang="en-US" sz="2400" b="1">
              <a:solidFill>
                <a:srgbClr val="FFFFFF"/>
              </a:solidFill>
              <a:latin typeface="Times New Roman" panose="02020603050405020304" pitchFamily="18" charset="0"/>
            </a:endParaRPr>
          </a:p>
        </p:txBody>
      </p:sp>
      <p:sp>
        <p:nvSpPr>
          <p:cNvPr id="727057" name="Text Box 17"/>
          <p:cNvSpPr txBox="1">
            <a:spLocks noChangeArrowheads="1"/>
          </p:cNvSpPr>
          <p:nvPr/>
        </p:nvSpPr>
        <p:spPr bwMode="auto">
          <a:xfrm>
            <a:off x="5486400" y="914400"/>
            <a:ext cx="1143000" cy="457200"/>
          </a:xfrm>
          <a:prstGeom prst="rect">
            <a:avLst/>
          </a:prstGeom>
          <a:noFill/>
          <a:ln w="9525">
            <a:noFill/>
            <a:miter lim="800000"/>
          </a:ln>
          <a:effectLst/>
        </p:spPr>
        <p:txBody>
          <a:bodyPr>
            <a:spAutoFit/>
          </a:bodyPr>
          <a:lstStyle/>
          <a:p>
            <a:pPr>
              <a:spcBef>
                <a:spcPct val="50000"/>
              </a:spcBef>
            </a:pPr>
            <a:r>
              <a:rPr kumimoji="1" lang="en-US" altLang="zh-CN" sz="2400" b="1">
                <a:solidFill>
                  <a:srgbClr val="FFFFFF"/>
                </a:solidFill>
                <a:latin typeface="Times New Roman" panose="02020603050405020304" pitchFamily="18" charset="0"/>
              </a:rPr>
              <a:t>“</a:t>
            </a:r>
            <a:r>
              <a:rPr kumimoji="1" lang="zh-CN" altLang="en-US" sz="2400" b="1">
                <a:solidFill>
                  <a:srgbClr val="FFFFFF"/>
                </a:solidFill>
                <a:latin typeface="Times New Roman" panose="02020603050405020304" pitchFamily="18" charset="0"/>
              </a:rPr>
              <a:t>变换”</a:t>
            </a:r>
            <a:endParaRPr kumimoji="1" lang="zh-CN" altLang="en-US" sz="2400" b="1">
              <a:solidFill>
                <a:srgbClr val="FFFFFF"/>
              </a:solidFill>
              <a:latin typeface="Times New Roman" panose="02020603050405020304" pitchFamily="18" charset="0"/>
            </a:endParaRPr>
          </a:p>
        </p:txBody>
      </p:sp>
      <p:sp>
        <p:nvSpPr>
          <p:cNvPr id="727058" name="Line 18"/>
          <p:cNvSpPr>
            <a:spLocks noChangeShapeType="1"/>
          </p:cNvSpPr>
          <p:nvPr/>
        </p:nvSpPr>
        <p:spPr bwMode="auto">
          <a:xfrm>
            <a:off x="4267200" y="2371725"/>
            <a:ext cx="0" cy="381000"/>
          </a:xfrm>
          <a:prstGeom prst="line">
            <a:avLst/>
          </a:prstGeom>
          <a:noFill/>
          <a:ln w="9525">
            <a:solidFill>
              <a:schemeClr val="tx1"/>
            </a:solidFill>
            <a:round/>
            <a:tailEnd type="triangle" w="med" len="med"/>
          </a:ln>
          <a:effectLst/>
        </p:spPr>
        <p:txBody>
          <a:bodyPr wrap="none"/>
          <a:lstStyle/>
          <a:p>
            <a:endParaRPr lang="zh-CN" altLang="en-US"/>
          </a:p>
        </p:txBody>
      </p:sp>
      <p:sp>
        <p:nvSpPr>
          <p:cNvPr id="727059" name="Line 19"/>
          <p:cNvSpPr>
            <a:spLocks noChangeShapeType="1"/>
          </p:cNvSpPr>
          <p:nvPr/>
        </p:nvSpPr>
        <p:spPr bwMode="auto">
          <a:xfrm>
            <a:off x="1828800" y="2371725"/>
            <a:ext cx="5105400" cy="0"/>
          </a:xfrm>
          <a:prstGeom prst="line">
            <a:avLst/>
          </a:prstGeom>
          <a:noFill/>
          <a:ln w="9525">
            <a:solidFill>
              <a:schemeClr val="tx1"/>
            </a:solidFill>
            <a:round/>
          </a:ln>
          <a:effectLst/>
        </p:spPr>
        <p:txBody>
          <a:bodyPr wrap="none"/>
          <a:lstStyle/>
          <a:p>
            <a:endParaRPr lang="zh-CN" altLang="en-US"/>
          </a:p>
        </p:txBody>
      </p:sp>
      <p:sp>
        <p:nvSpPr>
          <p:cNvPr id="727060" name="Line 20"/>
          <p:cNvSpPr>
            <a:spLocks noChangeShapeType="1"/>
          </p:cNvSpPr>
          <p:nvPr/>
        </p:nvSpPr>
        <p:spPr bwMode="auto">
          <a:xfrm flipV="1">
            <a:off x="6934200" y="2143125"/>
            <a:ext cx="0" cy="228600"/>
          </a:xfrm>
          <a:prstGeom prst="line">
            <a:avLst/>
          </a:prstGeom>
          <a:noFill/>
          <a:ln w="9525">
            <a:solidFill>
              <a:schemeClr val="tx1"/>
            </a:solidFill>
            <a:round/>
          </a:ln>
          <a:effectLst/>
        </p:spPr>
        <p:txBody>
          <a:bodyPr wrap="none"/>
          <a:lstStyle/>
          <a:p>
            <a:endParaRPr lang="zh-CN" altLang="en-US"/>
          </a:p>
        </p:txBody>
      </p:sp>
      <p:sp>
        <p:nvSpPr>
          <p:cNvPr id="727061" name="Line 21"/>
          <p:cNvSpPr>
            <a:spLocks noChangeShapeType="1"/>
          </p:cNvSpPr>
          <p:nvPr/>
        </p:nvSpPr>
        <p:spPr bwMode="auto">
          <a:xfrm>
            <a:off x="4267200" y="3276600"/>
            <a:ext cx="0" cy="685800"/>
          </a:xfrm>
          <a:prstGeom prst="line">
            <a:avLst/>
          </a:prstGeom>
          <a:noFill/>
          <a:ln w="9525">
            <a:solidFill>
              <a:schemeClr val="tx1"/>
            </a:solidFill>
            <a:round/>
            <a:tailEnd type="triangle" w="med" len="med"/>
          </a:ln>
          <a:effectLst/>
        </p:spPr>
        <p:txBody>
          <a:bodyPr wrap="none"/>
          <a:lstStyle/>
          <a:p>
            <a:endParaRPr lang="zh-CN" altLang="en-US"/>
          </a:p>
        </p:txBody>
      </p:sp>
      <p:sp>
        <p:nvSpPr>
          <p:cNvPr id="727062" name="Line 22"/>
          <p:cNvSpPr>
            <a:spLocks noChangeShapeType="1"/>
          </p:cNvSpPr>
          <p:nvPr/>
        </p:nvSpPr>
        <p:spPr bwMode="auto">
          <a:xfrm>
            <a:off x="4267200" y="4800600"/>
            <a:ext cx="0" cy="381000"/>
          </a:xfrm>
          <a:prstGeom prst="line">
            <a:avLst/>
          </a:prstGeom>
          <a:noFill/>
          <a:ln w="9525">
            <a:solidFill>
              <a:schemeClr val="tx1"/>
            </a:solidFill>
            <a:round/>
            <a:tailEnd type="triangle" w="med" len="med"/>
          </a:ln>
          <a:effectLst/>
        </p:spPr>
        <p:txBody>
          <a:bodyPr wrap="none"/>
          <a:lstStyle/>
          <a:p>
            <a:endParaRPr lang="zh-CN" altLang="en-US"/>
          </a:p>
        </p:txBody>
      </p:sp>
      <p:sp>
        <p:nvSpPr>
          <p:cNvPr id="727063" name="Line 23"/>
          <p:cNvSpPr>
            <a:spLocks noChangeShapeType="1"/>
          </p:cNvSpPr>
          <p:nvPr/>
        </p:nvSpPr>
        <p:spPr bwMode="auto">
          <a:xfrm>
            <a:off x="4267200" y="5867400"/>
            <a:ext cx="0" cy="381000"/>
          </a:xfrm>
          <a:prstGeom prst="line">
            <a:avLst/>
          </a:prstGeom>
          <a:noFill/>
          <a:ln w="9525">
            <a:solidFill>
              <a:schemeClr val="tx1"/>
            </a:solidFill>
            <a:round/>
            <a:tailEnd type="triangle" w="med" len="med"/>
          </a:ln>
          <a:effectLst/>
        </p:spPr>
        <p:txBody>
          <a:bodyPr wrap="none"/>
          <a:lstStyle/>
          <a:p>
            <a:endParaRPr lang="zh-CN" altLang="en-US"/>
          </a:p>
        </p:txBody>
      </p:sp>
      <p:sp>
        <p:nvSpPr>
          <p:cNvPr id="727064" name="Text Box 24"/>
          <p:cNvSpPr txBox="1">
            <a:spLocks noChangeArrowheads="1"/>
          </p:cNvSpPr>
          <p:nvPr/>
        </p:nvSpPr>
        <p:spPr bwMode="auto">
          <a:xfrm>
            <a:off x="3581400" y="6248400"/>
            <a:ext cx="1524000" cy="466725"/>
          </a:xfrm>
          <a:prstGeom prst="rect">
            <a:avLst/>
          </a:prstGeom>
          <a:noFill/>
          <a:ln w="9525">
            <a:solidFill>
              <a:schemeClr val="tx1"/>
            </a:solidFill>
            <a:miter lim="800000"/>
          </a:ln>
          <a:effectLst/>
        </p:spPr>
        <p:txBody>
          <a:bodyPr>
            <a:spAutoFit/>
          </a:bodyPr>
          <a:lstStyle/>
          <a:p>
            <a:pPr>
              <a:spcBef>
                <a:spcPct val="50000"/>
              </a:spcBef>
            </a:pPr>
            <a:r>
              <a:rPr kumimoji="1" lang="zh-CN" altLang="en-US" sz="2400" b="1">
                <a:solidFill>
                  <a:srgbClr val="FFFFFF"/>
                </a:solidFill>
                <a:latin typeface="Times New Roman" panose="02020603050405020304" pitchFamily="18" charset="0"/>
              </a:rPr>
              <a:t>详细设计</a:t>
            </a:r>
            <a:endParaRPr kumimoji="1" lang="zh-CN" altLang="en-US" sz="2400" b="1">
              <a:solidFill>
                <a:srgbClr val="FFFFFF"/>
              </a:solidFill>
              <a:latin typeface="Times New Roman" panose="02020603050405020304" pitchFamily="18" charset="0"/>
            </a:endParaRPr>
          </a:p>
        </p:txBody>
      </p:sp>
      <p:sp>
        <p:nvSpPr>
          <p:cNvPr id="727065" name="Line 25"/>
          <p:cNvSpPr>
            <a:spLocks noChangeShapeType="1"/>
          </p:cNvSpPr>
          <p:nvPr/>
        </p:nvSpPr>
        <p:spPr bwMode="auto">
          <a:xfrm flipV="1">
            <a:off x="1828800" y="2143125"/>
            <a:ext cx="0" cy="228600"/>
          </a:xfrm>
          <a:prstGeom prst="line">
            <a:avLst/>
          </a:prstGeom>
          <a:noFill/>
          <a:ln w="9525">
            <a:solidFill>
              <a:schemeClr val="tx1"/>
            </a:solidFill>
            <a:round/>
          </a:ln>
          <a:effectLst/>
        </p:spPr>
        <p:txBody>
          <a:bodyPr wrap="none"/>
          <a:lstStyle/>
          <a:p>
            <a:endParaRPr lang="zh-CN" altLang="en-US"/>
          </a:p>
        </p:txBody>
      </p:sp>
      <p:sp>
        <p:nvSpPr>
          <p:cNvPr id="727066" name="Line 26"/>
          <p:cNvSpPr>
            <a:spLocks noChangeShapeType="1"/>
          </p:cNvSpPr>
          <p:nvPr/>
        </p:nvSpPr>
        <p:spPr bwMode="auto">
          <a:xfrm>
            <a:off x="1828800" y="1371600"/>
            <a:ext cx="0" cy="304800"/>
          </a:xfrm>
          <a:prstGeom prst="line">
            <a:avLst/>
          </a:prstGeom>
          <a:noFill/>
          <a:ln w="9525">
            <a:solidFill>
              <a:schemeClr val="tx1"/>
            </a:solidFill>
            <a:round/>
            <a:tailEnd type="triangle" w="med" len="med"/>
          </a:ln>
          <a:effectLst/>
        </p:spPr>
        <p:txBody>
          <a:bodyPr wrap="none"/>
          <a:lstStyle/>
          <a:p>
            <a:endParaRPr lang="zh-CN" altLang="en-US"/>
          </a:p>
        </p:txBody>
      </p:sp>
      <p:sp>
        <p:nvSpPr>
          <p:cNvPr id="727067" name="Line 27"/>
          <p:cNvSpPr>
            <a:spLocks noChangeShapeType="1"/>
          </p:cNvSpPr>
          <p:nvPr/>
        </p:nvSpPr>
        <p:spPr bwMode="auto">
          <a:xfrm>
            <a:off x="5181600" y="5520191"/>
            <a:ext cx="3429000" cy="0"/>
          </a:xfrm>
          <a:prstGeom prst="line">
            <a:avLst/>
          </a:prstGeom>
          <a:noFill/>
          <a:ln w="9525">
            <a:solidFill>
              <a:schemeClr val="tx1"/>
            </a:solidFill>
            <a:round/>
          </a:ln>
          <a:effectLst/>
        </p:spPr>
        <p:txBody>
          <a:bodyPr wrap="none"/>
          <a:lstStyle/>
          <a:p>
            <a:endParaRPr lang="zh-CN" altLang="en-US"/>
          </a:p>
        </p:txBody>
      </p:sp>
      <p:sp>
        <p:nvSpPr>
          <p:cNvPr id="727068" name="Line 28"/>
          <p:cNvSpPr>
            <a:spLocks noChangeShapeType="1"/>
          </p:cNvSpPr>
          <p:nvPr/>
        </p:nvSpPr>
        <p:spPr bwMode="auto">
          <a:xfrm>
            <a:off x="8610600" y="719591"/>
            <a:ext cx="0" cy="4800600"/>
          </a:xfrm>
          <a:prstGeom prst="line">
            <a:avLst/>
          </a:prstGeom>
          <a:noFill/>
          <a:ln w="9525">
            <a:solidFill>
              <a:schemeClr val="tx1"/>
            </a:solidFill>
            <a:round/>
          </a:ln>
          <a:effectLst/>
        </p:spPr>
        <p:txBody>
          <a:bodyPr wrap="none"/>
          <a:lstStyle/>
          <a:p>
            <a:endParaRPr lang="zh-CN" altLang="en-US"/>
          </a:p>
        </p:txBody>
      </p:sp>
      <p:sp>
        <p:nvSpPr>
          <p:cNvPr id="727069" name="Line 29"/>
          <p:cNvSpPr>
            <a:spLocks noChangeShapeType="1"/>
          </p:cNvSpPr>
          <p:nvPr/>
        </p:nvSpPr>
        <p:spPr bwMode="auto">
          <a:xfrm rot="-10792326">
            <a:off x="4343400" y="719591"/>
            <a:ext cx="4267200" cy="1588"/>
          </a:xfrm>
          <a:prstGeom prst="line">
            <a:avLst/>
          </a:prstGeom>
          <a:noFill/>
          <a:ln w="9525">
            <a:solidFill>
              <a:schemeClr val="tx1"/>
            </a:solidFill>
            <a:round/>
            <a:tailEnd type="triangle" w="lg" len="lg"/>
          </a:ln>
          <a:effectLst/>
        </p:spPr>
        <p:txBody>
          <a:bodyPr wrap="none"/>
          <a:lstStyle/>
          <a:p>
            <a:endParaRPr lang="zh-CN" altLang="en-US"/>
          </a:p>
        </p:txBody>
      </p:sp>
      <p:sp>
        <p:nvSpPr>
          <p:cNvPr id="727070" name="Text Box 30"/>
          <p:cNvSpPr txBox="1">
            <a:spLocks noChangeArrowheads="1"/>
          </p:cNvSpPr>
          <p:nvPr/>
        </p:nvSpPr>
        <p:spPr bwMode="auto">
          <a:xfrm>
            <a:off x="5486400" y="5105400"/>
            <a:ext cx="990600" cy="366713"/>
          </a:xfrm>
          <a:prstGeom prst="rect">
            <a:avLst/>
          </a:prstGeom>
          <a:noFill/>
          <a:ln w="9525">
            <a:noFill/>
            <a:miter lim="800000"/>
          </a:ln>
          <a:effectLst/>
        </p:spPr>
        <p:txBody>
          <a:bodyPr>
            <a:spAutoFit/>
          </a:bodyPr>
          <a:lstStyle/>
          <a:p>
            <a:pPr>
              <a:spcBef>
                <a:spcPct val="50000"/>
              </a:spcBef>
            </a:pPr>
            <a:r>
              <a:rPr kumimoji="1" lang="zh-CN" altLang="en-US" b="1">
                <a:solidFill>
                  <a:srgbClr val="FFFFFF"/>
                </a:solidFill>
                <a:latin typeface="Times New Roman" panose="02020603050405020304" pitchFamily="18" charset="0"/>
              </a:rPr>
              <a:t>有问题</a:t>
            </a:r>
            <a:endParaRPr kumimoji="1" lang="zh-CN" altLang="en-US" b="1">
              <a:solidFill>
                <a:srgbClr val="FFFFFF"/>
              </a:solidFill>
              <a:latin typeface="Times New Roman" panose="02020603050405020304" pitchFamily="18" charset="0"/>
            </a:endParaRPr>
          </a:p>
        </p:txBody>
      </p:sp>
      <p:sp>
        <p:nvSpPr>
          <p:cNvPr id="727071" name="Text Box 31"/>
          <p:cNvSpPr txBox="1">
            <a:spLocks noChangeArrowheads="1"/>
          </p:cNvSpPr>
          <p:nvPr/>
        </p:nvSpPr>
        <p:spPr bwMode="auto">
          <a:xfrm>
            <a:off x="4343400" y="5791200"/>
            <a:ext cx="990600" cy="366713"/>
          </a:xfrm>
          <a:prstGeom prst="rect">
            <a:avLst/>
          </a:prstGeom>
          <a:noFill/>
          <a:ln w="9525">
            <a:noFill/>
            <a:miter lim="800000"/>
          </a:ln>
          <a:effectLst/>
        </p:spPr>
        <p:txBody>
          <a:bodyPr>
            <a:spAutoFit/>
          </a:bodyPr>
          <a:lstStyle/>
          <a:p>
            <a:pPr>
              <a:spcBef>
                <a:spcPct val="50000"/>
              </a:spcBef>
            </a:pPr>
            <a:r>
              <a:rPr kumimoji="1" lang="zh-CN" altLang="en-US" b="1">
                <a:solidFill>
                  <a:srgbClr val="FFFFFF"/>
                </a:solidFill>
                <a:latin typeface="Times New Roman" panose="02020603050405020304" pitchFamily="18" charset="0"/>
              </a:rPr>
              <a:t>无问题</a:t>
            </a:r>
            <a:endParaRPr kumimoji="1" lang="zh-CN" altLang="en-US" b="1">
              <a:solidFill>
                <a:srgbClr val="FFFFFF"/>
              </a:solidFill>
              <a:latin typeface="Times New Roman" panose="02020603050405020304" pitchFamily="18" charset="0"/>
            </a:endParaRPr>
          </a:p>
        </p:txBody>
      </p:sp>
    </p:spTree>
  </p:cSld>
  <p:clrMapOvr>
    <a:masterClrMapping/>
  </p:clrMapOvr>
  <p:transition>
    <p:zoom dir="in"/>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72704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7042" grpId="0" advAuto="0" autoUpdateAnimBg="0" build="p"/>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3"/>
          <p:cNvSpPr>
            <a:spLocks noGrp="1" noChangeArrowheads="1"/>
          </p:cNvSpPr>
          <p:nvPr>
            <p:ph type="dt" sz="quarter" idx="2"/>
          </p:nvPr>
        </p:nvSpPr>
        <p:spPr/>
        <p:txBody>
          <a:bodyPr/>
          <a:lstStyle/>
          <a:p>
            <a:fld id="{4F141DD6-66EF-4468-AE27-FBF4352FC90B}" type="datetime1">
              <a:rPr lang="zh-CN" altLang="en-US"/>
            </a:fld>
            <a:endParaRPr lang="en-US" altLang="zh-CN"/>
          </a:p>
        </p:txBody>
      </p:sp>
      <p:sp>
        <p:nvSpPr>
          <p:cNvPr id="7" name="Rectangle 15"/>
          <p:cNvSpPr>
            <a:spLocks noGrp="1" noChangeArrowheads="1"/>
          </p:cNvSpPr>
          <p:nvPr>
            <p:ph type="sldNum" sz="quarter" idx="4"/>
          </p:nvPr>
        </p:nvSpPr>
        <p:spPr/>
        <p:txBody>
          <a:bodyPr/>
          <a:lstStyle/>
          <a:p>
            <a:fld id="{4092A795-5E0E-40E5-8877-C402149F078A}" type="slidenum">
              <a:rPr lang="en-US" altLang="zh-CN"/>
            </a:fld>
            <a:endParaRPr lang="en-US" altLang="zh-CN"/>
          </a:p>
        </p:txBody>
      </p:sp>
      <p:sp>
        <p:nvSpPr>
          <p:cNvPr id="729090" name="Rectangle 2"/>
          <p:cNvSpPr>
            <a:spLocks noGrp="1" noChangeArrowheads="1"/>
          </p:cNvSpPr>
          <p:nvPr>
            <p:ph type="subTitle" idx="1"/>
          </p:nvPr>
        </p:nvSpPr>
        <p:spPr>
          <a:xfrm>
            <a:off x="228600" y="228600"/>
            <a:ext cx="8686800" cy="6477000"/>
          </a:xfrm>
          <a:solidFill>
            <a:srgbClr val="0000FF"/>
          </a:solidFill>
        </p:spPr>
        <p:txBody>
          <a:bodyPr/>
          <a:lstStyle/>
          <a:p>
            <a:pPr algn="l"/>
            <a:r>
              <a:rPr lang="zh-CN" altLang="en-US" sz="3600"/>
              <a:t>二、变换映射</a:t>
            </a:r>
            <a:endParaRPr lang="zh-CN" altLang="en-US" sz="3600"/>
          </a:p>
          <a:p>
            <a:pPr algn="l"/>
            <a:r>
              <a:rPr lang="zh-CN" altLang="en-US" sz="3600"/>
              <a:t>  </a:t>
            </a:r>
            <a:r>
              <a:rPr lang="en-US" altLang="zh-CN" sz="3600"/>
              <a:t>1. </a:t>
            </a:r>
            <a:r>
              <a:rPr lang="zh-CN" altLang="en-US" sz="3600"/>
              <a:t>步骤</a:t>
            </a:r>
            <a:endParaRPr lang="zh-CN" altLang="en-US" sz="3600"/>
          </a:p>
          <a:p>
            <a:pPr algn="l"/>
            <a:r>
              <a:rPr lang="zh-CN" altLang="en-US" sz="3600"/>
              <a:t>      </a:t>
            </a:r>
            <a:endParaRPr lang="zh-CN" altLang="en-US" sz="3600"/>
          </a:p>
          <a:p>
            <a:pPr algn="l"/>
            <a:endParaRPr lang="en-US" altLang="zh-CN" sz="3600"/>
          </a:p>
        </p:txBody>
      </p:sp>
      <p:sp>
        <p:nvSpPr>
          <p:cNvPr id="729091" name="Text Box 3"/>
          <p:cNvSpPr txBox="1">
            <a:spLocks noChangeArrowheads="1"/>
          </p:cNvSpPr>
          <p:nvPr/>
        </p:nvSpPr>
        <p:spPr bwMode="auto">
          <a:xfrm>
            <a:off x="374650" y="1447800"/>
            <a:ext cx="8616950" cy="2012950"/>
          </a:xfrm>
          <a:prstGeom prst="rect">
            <a:avLst/>
          </a:prstGeom>
          <a:noFill/>
          <a:ln w="9525">
            <a:noFill/>
            <a:miter lim="800000"/>
          </a:ln>
          <a:effectLst/>
        </p:spPr>
        <p:txBody>
          <a:bodyPr>
            <a:spAutoFit/>
          </a:bodyPr>
          <a:lstStyle/>
          <a:p>
            <a:pPr>
              <a:lnSpc>
                <a:spcPct val="90000"/>
              </a:lnSpc>
            </a:pPr>
            <a:r>
              <a:rPr kumimoji="1" lang="zh-CN" altLang="en-US" sz="2800" b="1" dirty="0" smtClean="0">
                <a:solidFill>
                  <a:srgbClr val="FFFF00"/>
                </a:solidFill>
                <a:latin typeface="+mn-ea"/>
                <a:ea typeface="+mn-ea"/>
              </a:rPr>
              <a:t>１、识别</a:t>
            </a:r>
            <a:r>
              <a:rPr kumimoji="1" lang="zh-CN" altLang="en-US" sz="2800" b="1" dirty="0">
                <a:solidFill>
                  <a:srgbClr val="FFFF00"/>
                </a:solidFill>
                <a:latin typeface="+mn-ea"/>
                <a:ea typeface="+mn-ea"/>
              </a:rPr>
              <a:t>输入边界、输出边界和变换中心三部分。</a:t>
            </a:r>
            <a:endParaRPr kumimoji="1" lang="zh-CN" altLang="en-US" sz="2800" b="1" dirty="0">
              <a:solidFill>
                <a:srgbClr val="FFFF00"/>
              </a:solidFill>
              <a:latin typeface="+mn-ea"/>
              <a:ea typeface="+mn-ea"/>
            </a:endParaRPr>
          </a:p>
          <a:p>
            <a:pPr>
              <a:lnSpc>
                <a:spcPct val="90000"/>
              </a:lnSpc>
            </a:pPr>
            <a:r>
              <a:rPr kumimoji="1" lang="zh-CN" altLang="en-US" sz="2800" dirty="0">
                <a:solidFill>
                  <a:srgbClr val="FFFFFF"/>
                </a:solidFill>
                <a:latin typeface="+mn-ea"/>
                <a:ea typeface="+mn-ea"/>
              </a:rPr>
              <a:t>  </a:t>
            </a:r>
            <a:r>
              <a:rPr kumimoji="1" lang="zh-CN" altLang="en-US" sz="2800" b="1" dirty="0">
                <a:solidFill>
                  <a:srgbClr val="FFFF00"/>
                </a:solidFill>
                <a:latin typeface="+mn-ea"/>
                <a:ea typeface="+mn-ea"/>
              </a:rPr>
              <a:t>逻辑输入</a:t>
            </a:r>
            <a:r>
              <a:rPr kumimoji="1" lang="zh-CN" altLang="en-US" sz="2800" b="1" dirty="0">
                <a:solidFill>
                  <a:srgbClr val="FFFFFF"/>
                </a:solidFill>
                <a:latin typeface="+mn-ea"/>
                <a:ea typeface="+mn-ea"/>
              </a:rPr>
              <a:t>：离</a:t>
            </a:r>
            <a:r>
              <a:rPr kumimoji="1" lang="zh-CN" altLang="en-US" sz="2800" b="1" dirty="0">
                <a:solidFill>
                  <a:srgbClr val="FFFF00"/>
                </a:solidFill>
                <a:latin typeface="+mn-ea"/>
                <a:ea typeface="+mn-ea"/>
              </a:rPr>
              <a:t>物理输入</a:t>
            </a:r>
            <a:r>
              <a:rPr kumimoji="1" lang="zh-CN" altLang="en-US" sz="2800" b="1" dirty="0">
                <a:solidFill>
                  <a:srgbClr val="FFFFFF"/>
                </a:solidFill>
                <a:latin typeface="+mn-ea"/>
                <a:ea typeface="+mn-ea"/>
              </a:rPr>
              <a:t>端（输入起点）最远，但仍可作为输入的</a:t>
            </a:r>
            <a:r>
              <a:rPr kumimoji="1" lang="zh-CN" altLang="en-US" sz="2800" b="1" dirty="0">
                <a:solidFill>
                  <a:srgbClr val="FFFF00"/>
                </a:solidFill>
                <a:latin typeface="+mn-ea"/>
                <a:ea typeface="+mn-ea"/>
              </a:rPr>
              <a:t>数据流</a:t>
            </a:r>
            <a:r>
              <a:rPr kumimoji="1" lang="zh-CN" altLang="en-US" sz="2800" b="1" dirty="0">
                <a:solidFill>
                  <a:srgbClr val="FFFFFF"/>
                </a:solidFill>
                <a:latin typeface="+mn-ea"/>
                <a:ea typeface="+mn-ea"/>
              </a:rPr>
              <a:t>。</a:t>
            </a:r>
            <a:endParaRPr kumimoji="1" lang="zh-CN" altLang="en-US" sz="2800" b="1" dirty="0">
              <a:solidFill>
                <a:srgbClr val="FFFFFF"/>
              </a:solidFill>
              <a:latin typeface="+mn-ea"/>
              <a:ea typeface="+mn-ea"/>
            </a:endParaRPr>
          </a:p>
          <a:p>
            <a:pPr>
              <a:lnSpc>
                <a:spcPct val="90000"/>
              </a:lnSpc>
            </a:pPr>
            <a:r>
              <a:rPr kumimoji="1" lang="zh-CN" altLang="en-US" sz="2800" b="1" dirty="0">
                <a:solidFill>
                  <a:srgbClr val="FFFFFF"/>
                </a:solidFill>
                <a:latin typeface="+mn-ea"/>
                <a:ea typeface="+mn-ea"/>
              </a:rPr>
              <a:t>　</a:t>
            </a:r>
            <a:r>
              <a:rPr kumimoji="1" lang="zh-CN" altLang="en-US" sz="2800" b="1" dirty="0">
                <a:solidFill>
                  <a:srgbClr val="FFFF00"/>
                </a:solidFill>
                <a:latin typeface="+mn-ea"/>
                <a:ea typeface="+mn-ea"/>
              </a:rPr>
              <a:t>逻辑输出</a:t>
            </a:r>
            <a:r>
              <a:rPr kumimoji="1" lang="zh-CN" altLang="en-US" sz="2800" b="1" dirty="0">
                <a:solidFill>
                  <a:srgbClr val="FFFFFF"/>
                </a:solidFill>
                <a:latin typeface="+mn-ea"/>
                <a:ea typeface="+mn-ea"/>
              </a:rPr>
              <a:t>：离</a:t>
            </a:r>
            <a:r>
              <a:rPr kumimoji="1" lang="zh-CN" altLang="en-US" sz="2800" b="1" dirty="0">
                <a:solidFill>
                  <a:srgbClr val="FFFF00"/>
                </a:solidFill>
                <a:latin typeface="+mn-ea"/>
                <a:ea typeface="+mn-ea"/>
              </a:rPr>
              <a:t>物理输出</a:t>
            </a:r>
            <a:r>
              <a:rPr kumimoji="1" lang="zh-CN" altLang="en-US" sz="2800" b="1" dirty="0">
                <a:solidFill>
                  <a:srgbClr val="FFFFFF"/>
                </a:solidFill>
                <a:latin typeface="+mn-ea"/>
                <a:ea typeface="+mn-ea"/>
              </a:rPr>
              <a:t>端（输出终点）最远，但仍可作为输出的</a:t>
            </a:r>
            <a:r>
              <a:rPr kumimoji="1" lang="zh-CN" altLang="en-US" sz="2800" b="1" dirty="0">
                <a:solidFill>
                  <a:srgbClr val="FFFF00"/>
                </a:solidFill>
                <a:latin typeface="+mn-ea"/>
                <a:ea typeface="+mn-ea"/>
              </a:rPr>
              <a:t>数据流</a:t>
            </a:r>
            <a:r>
              <a:rPr kumimoji="1" lang="zh-CN" altLang="en-US" sz="2800" b="1" dirty="0">
                <a:solidFill>
                  <a:srgbClr val="FFFFFF"/>
                </a:solidFill>
                <a:latin typeface="+mn-ea"/>
                <a:ea typeface="+mn-ea"/>
              </a:rPr>
              <a:t>。</a:t>
            </a:r>
            <a:endParaRPr kumimoji="1" lang="zh-CN" altLang="en-US" sz="2800" b="1" dirty="0">
              <a:latin typeface="+mn-ea"/>
              <a:ea typeface="+mn-ea"/>
            </a:endParaRPr>
          </a:p>
        </p:txBody>
      </p:sp>
      <p:sp>
        <p:nvSpPr>
          <p:cNvPr id="729092" name="Text Box 4"/>
          <p:cNvSpPr txBox="1">
            <a:spLocks noChangeArrowheads="1"/>
          </p:cNvSpPr>
          <p:nvPr/>
        </p:nvSpPr>
        <p:spPr bwMode="auto">
          <a:xfrm>
            <a:off x="365125" y="3581400"/>
            <a:ext cx="8235950" cy="3530600"/>
          </a:xfrm>
          <a:prstGeom prst="rect">
            <a:avLst/>
          </a:prstGeom>
          <a:noFill/>
          <a:ln w="9525">
            <a:noFill/>
            <a:miter lim="800000"/>
          </a:ln>
          <a:effectLst/>
        </p:spPr>
        <p:txBody>
          <a:bodyPr>
            <a:spAutoFit/>
          </a:bodyPr>
          <a:lstStyle/>
          <a:p>
            <a:pPr>
              <a:lnSpc>
                <a:spcPct val="90000"/>
              </a:lnSpc>
            </a:pPr>
            <a:r>
              <a:rPr kumimoji="1" lang="zh-CN" altLang="en-US" sz="2800" b="1" dirty="0" smtClean="0">
                <a:solidFill>
                  <a:srgbClr val="FFFF00"/>
                </a:solidFill>
                <a:latin typeface="+mn-ea"/>
                <a:ea typeface="+mn-ea"/>
              </a:rPr>
              <a:t>２、进行</a:t>
            </a:r>
            <a:r>
              <a:rPr kumimoji="1" lang="zh-CN" altLang="en-US" sz="2800" b="1" dirty="0">
                <a:solidFill>
                  <a:srgbClr val="FFFF00"/>
                </a:solidFill>
                <a:latin typeface="+mn-ea"/>
                <a:ea typeface="+mn-ea"/>
              </a:rPr>
              <a:t>第一级分解</a:t>
            </a:r>
            <a:endParaRPr kumimoji="1" lang="zh-CN" altLang="en-US" sz="2800" b="1" dirty="0">
              <a:solidFill>
                <a:schemeClr val="folHlink"/>
              </a:solidFill>
              <a:latin typeface="+mn-ea"/>
              <a:ea typeface="+mn-ea"/>
            </a:endParaRPr>
          </a:p>
          <a:p>
            <a:pPr>
              <a:lnSpc>
                <a:spcPct val="90000"/>
              </a:lnSpc>
            </a:pPr>
            <a:r>
              <a:rPr kumimoji="1" lang="zh-CN" altLang="en-US" sz="2800" b="1" dirty="0">
                <a:solidFill>
                  <a:schemeClr val="folHlink"/>
                </a:solidFill>
                <a:latin typeface="+mn-ea"/>
                <a:ea typeface="+mn-ea"/>
              </a:rPr>
              <a:t>	</a:t>
            </a:r>
            <a:r>
              <a:rPr kumimoji="1" lang="zh-CN" altLang="en-US" sz="2800" b="1" dirty="0">
                <a:solidFill>
                  <a:srgbClr val="FFFFFF"/>
                </a:solidFill>
                <a:latin typeface="+mn-ea"/>
                <a:ea typeface="+mn-ea"/>
              </a:rPr>
              <a:t>设计</a:t>
            </a:r>
            <a:r>
              <a:rPr kumimoji="1" lang="zh-CN" altLang="en-US" sz="2800" b="1" dirty="0">
                <a:solidFill>
                  <a:srgbClr val="FFFF00"/>
                </a:solidFill>
                <a:latin typeface="+mn-ea"/>
                <a:ea typeface="+mn-ea"/>
              </a:rPr>
              <a:t>顶层主控模块</a:t>
            </a:r>
            <a:r>
              <a:rPr kumimoji="1" lang="zh-CN" altLang="en-US" sz="2800" b="1" dirty="0">
                <a:solidFill>
                  <a:srgbClr val="FFFFFF"/>
                </a:solidFill>
                <a:latin typeface="+mn-ea"/>
                <a:ea typeface="+mn-ea"/>
              </a:rPr>
              <a:t>和</a:t>
            </a:r>
            <a:r>
              <a:rPr kumimoji="1" lang="zh-CN" altLang="en-US" sz="2800" b="1" dirty="0">
                <a:solidFill>
                  <a:srgbClr val="FFFF00"/>
                </a:solidFill>
                <a:latin typeface="+mn-ea"/>
                <a:ea typeface="+mn-ea"/>
              </a:rPr>
              <a:t>第一层软件结构</a:t>
            </a:r>
            <a:endParaRPr kumimoji="1" lang="zh-CN" altLang="en-US" sz="2800" b="1" dirty="0">
              <a:solidFill>
                <a:srgbClr val="FFFF00"/>
              </a:solidFill>
              <a:latin typeface="+mn-ea"/>
              <a:ea typeface="+mn-ea"/>
            </a:endParaRPr>
          </a:p>
          <a:p>
            <a:pPr>
              <a:lnSpc>
                <a:spcPct val="90000"/>
              </a:lnSpc>
            </a:pPr>
            <a:r>
              <a:rPr kumimoji="1" lang="zh-CN" altLang="en-US" sz="2800" b="1" dirty="0">
                <a:solidFill>
                  <a:srgbClr val="FFFFFF"/>
                </a:solidFill>
                <a:latin typeface="+mn-ea"/>
                <a:ea typeface="+mn-ea"/>
              </a:rPr>
              <a:t>	</a:t>
            </a:r>
            <a:r>
              <a:rPr kumimoji="1" lang="en-US" altLang="zh-CN" sz="2800" b="1" dirty="0">
                <a:solidFill>
                  <a:srgbClr val="FFFF00"/>
                </a:solidFill>
                <a:latin typeface="+mn-ea"/>
                <a:ea typeface="+mn-ea"/>
              </a:rPr>
              <a:t>1</a:t>
            </a:r>
            <a:r>
              <a:rPr kumimoji="1" lang="zh-CN" altLang="en-US" sz="2800" b="1" dirty="0">
                <a:solidFill>
                  <a:srgbClr val="FFFF00"/>
                </a:solidFill>
                <a:latin typeface="+mn-ea"/>
                <a:ea typeface="+mn-ea"/>
              </a:rPr>
              <a:t>）输入模块</a:t>
            </a:r>
            <a:r>
              <a:rPr kumimoji="1" lang="zh-CN" altLang="en-US" sz="2800" b="1" dirty="0">
                <a:solidFill>
                  <a:srgbClr val="FFFFFF"/>
                </a:solidFill>
                <a:latin typeface="+mn-ea"/>
                <a:ea typeface="+mn-ea"/>
              </a:rPr>
              <a:t>。</a:t>
            </a:r>
            <a:endParaRPr kumimoji="1" lang="zh-CN" altLang="en-US" sz="2800" b="1" dirty="0">
              <a:solidFill>
                <a:srgbClr val="FFFFFF"/>
              </a:solidFill>
              <a:latin typeface="+mn-ea"/>
              <a:ea typeface="+mn-ea"/>
            </a:endParaRPr>
          </a:p>
          <a:p>
            <a:pPr>
              <a:lnSpc>
                <a:spcPct val="90000"/>
              </a:lnSpc>
            </a:pPr>
            <a:r>
              <a:rPr kumimoji="1" lang="zh-CN" altLang="en-US" sz="2800" b="1" dirty="0">
                <a:solidFill>
                  <a:srgbClr val="FFFFFF"/>
                </a:solidFill>
                <a:latin typeface="+mn-ea"/>
                <a:ea typeface="+mn-ea"/>
              </a:rPr>
              <a:t>             功能：为主控模块提供数据。</a:t>
            </a:r>
            <a:endParaRPr kumimoji="1" lang="zh-CN" altLang="en-US" sz="2800" b="1" dirty="0">
              <a:solidFill>
                <a:srgbClr val="FFFFFF"/>
              </a:solidFill>
              <a:latin typeface="+mn-ea"/>
              <a:ea typeface="+mn-ea"/>
            </a:endParaRPr>
          </a:p>
          <a:p>
            <a:pPr>
              <a:lnSpc>
                <a:spcPct val="90000"/>
              </a:lnSpc>
            </a:pPr>
            <a:r>
              <a:rPr kumimoji="1" lang="zh-CN" altLang="en-US" sz="2800" b="1" dirty="0">
                <a:solidFill>
                  <a:srgbClr val="FFFFFF"/>
                </a:solidFill>
                <a:latin typeface="+mn-ea"/>
                <a:ea typeface="+mn-ea"/>
              </a:rPr>
              <a:t>	</a:t>
            </a:r>
            <a:r>
              <a:rPr kumimoji="1" lang="en-US" altLang="zh-CN" sz="2800" b="1" dirty="0">
                <a:solidFill>
                  <a:srgbClr val="FFFF00"/>
                </a:solidFill>
                <a:latin typeface="+mn-ea"/>
                <a:ea typeface="+mn-ea"/>
              </a:rPr>
              <a:t>2</a:t>
            </a:r>
            <a:r>
              <a:rPr kumimoji="1" lang="zh-CN" altLang="en-US" sz="2800" b="1" dirty="0">
                <a:solidFill>
                  <a:srgbClr val="FFFF00"/>
                </a:solidFill>
                <a:latin typeface="+mn-ea"/>
                <a:ea typeface="+mn-ea"/>
              </a:rPr>
              <a:t>）输出模块。</a:t>
            </a:r>
            <a:endParaRPr kumimoji="1" lang="zh-CN" altLang="en-US" sz="2800" b="1" dirty="0">
              <a:solidFill>
                <a:srgbClr val="FFFF00"/>
              </a:solidFill>
              <a:latin typeface="+mn-ea"/>
              <a:ea typeface="+mn-ea"/>
            </a:endParaRPr>
          </a:p>
          <a:p>
            <a:pPr>
              <a:lnSpc>
                <a:spcPct val="90000"/>
              </a:lnSpc>
            </a:pPr>
            <a:r>
              <a:rPr kumimoji="1" lang="zh-CN" altLang="en-US" sz="2800" b="1" dirty="0">
                <a:solidFill>
                  <a:srgbClr val="FFFFFF"/>
                </a:solidFill>
                <a:latin typeface="+mn-ea"/>
                <a:ea typeface="+mn-ea"/>
              </a:rPr>
              <a:t>             功能：为主控模块提供数据的输出。</a:t>
            </a:r>
            <a:endParaRPr kumimoji="1" lang="zh-CN" altLang="en-US" sz="2800" b="1" dirty="0">
              <a:solidFill>
                <a:srgbClr val="FFFFFF"/>
              </a:solidFill>
              <a:latin typeface="+mn-ea"/>
              <a:ea typeface="+mn-ea"/>
            </a:endParaRPr>
          </a:p>
          <a:p>
            <a:pPr>
              <a:lnSpc>
                <a:spcPct val="90000"/>
              </a:lnSpc>
            </a:pPr>
            <a:r>
              <a:rPr kumimoji="1" lang="zh-CN" altLang="en-US" sz="2800" b="1" dirty="0">
                <a:solidFill>
                  <a:srgbClr val="FFFFFF"/>
                </a:solidFill>
                <a:latin typeface="+mn-ea"/>
                <a:ea typeface="+mn-ea"/>
              </a:rPr>
              <a:t>	</a:t>
            </a:r>
            <a:r>
              <a:rPr kumimoji="1" lang="en-US" altLang="zh-CN" sz="2800" b="1" dirty="0">
                <a:solidFill>
                  <a:srgbClr val="FFFF00"/>
                </a:solidFill>
                <a:latin typeface="+mn-ea"/>
                <a:ea typeface="+mn-ea"/>
              </a:rPr>
              <a:t>3</a:t>
            </a:r>
            <a:r>
              <a:rPr kumimoji="1" lang="zh-CN" altLang="en-US" sz="2800" b="1" dirty="0">
                <a:solidFill>
                  <a:srgbClr val="FFFF00"/>
                </a:solidFill>
                <a:latin typeface="+mn-ea"/>
                <a:ea typeface="+mn-ea"/>
              </a:rPr>
              <a:t>）变换模块</a:t>
            </a:r>
            <a:r>
              <a:rPr kumimoji="1" lang="zh-CN" altLang="en-US" sz="2800" b="1" dirty="0">
                <a:solidFill>
                  <a:srgbClr val="FFFFFF"/>
                </a:solidFill>
                <a:latin typeface="+mn-ea"/>
                <a:ea typeface="+mn-ea"/>
              </a:rPr>
              <a:t>。</a:t>
            </a:r>
            <a:endParaRPr kumimoji="1" lang="zh-CN" altLang="en-US" sz="2800" b="1" dirty="0">
              <a:solidFill>
                <a:srgbClr val="FFFFFF"/>
              </a:solidFill>
              <a:latin typeface="+mn-ea"/>
              <a:ea typeface="+mn-ea"/>
            </a:endParaRPr>
          </a:p>
          <a:p>
            <a:pPr>
              <a:lnSpc>
                <a:spcPct val="90000"/>
              </a:lnSpc>
            </a:pPr>
            <a:r>
              <a:rPr kumimoji="1" lang="zh-CN" altLang="en-US" sz="2800" b="1" dirty="0">
                <a:solidFill>
                  <a:srgbClr val="FFFFFF"/>
                </a:solidFill>
                <a:latin typeface="+mn-ea"/>
                <a:ea typeface="+mn-ea"/>
              </a:rPr>
              <a:t>             功能：将</a:t>
            </a:r>
            <a:r>
              <a:rPr kumimoji="1" lang="zh-CN" altLang="en-US" sz="2800" b="1" dirty="0">
                <a:solidFill>
                  <a:srgbClr val="FFFF00"/>
                </a:solidFill>
                <a:latin typeface="+mn-ea"/>
                <a:ea typeface="+mn-ea"/>
              </a:rPr>
              <a:t>逻辑输入</a:t>
            </a:r>
            <a:r>
              <a:rPr kumimoji="1" lang="zh-CN" altLang="en-US" sz="2800" b="1" dirty="0">
                <a:solidFill>
                  <a:srgbClr val="FFFFFF"/>
                </a:solidFill>
                <a:latin typeface="+mn-ea"/>
                <a:ea typeface="+mn-ea"/>
              </a:rPr>
              <a:t>转换为</a:t>
            </a:r>
            <a:r>
              <a:rPr kumimoji="1" lang="zh-CN" altLang="en-US" sz="2800" b="1" dirty="0">
                <a:solidFill>
                  <a:srgbClr val="FFFF00"/>
                </a:solidFill>
                <a:latin typeface="+mn-ea"/>
                <a:ea typeface="+mn-ea"/>
              </a:rPr>
              <a:t>逻辑输出</a:t>
            </a:r>
            <a:r>
              <a:rPr kumimoji="1" lang="zh-CN" altLang="en-US" sz="2800" b="1" dirty="0">
                <a:solidFill>
                  <a:srgbClr val="FFFFFF"/>
                </a:solidFill>
                <a:latin typeface="+mn-ea"/>
                <a:ea typeface="+mn-ea"/>
              </a:rPr>
              <a:t>。</a:t>
            </a:r>
            <a:endParaRPr kumimoji="1" lang="zh-CN" altLang="en-US" sz="2800" dirty="0">
              <a:solidFill>
                <a:srgbClr val="FFFFFF"/>
              </a:solidFill>
              <a:latin typeface="+mn-ea"/>
              <a:ea typeface="+mn-ea"/>
            </a:endParaRPr>
          </a:p>
          <a:p>
            <a:endParaRPr kumimoji="1" lang="en-US" altLang="zh-CN" sz="2400" dirty="0">
              <a:latin typeface="+mn-ea"/>
              <a:ea typeface="+mn-ea"/>
            </a:endParaRP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29091"/>
                                        </p:tgtEl>
                                        <p:attrNameLst>
                                          <p:attrName>style.visibility</p:attrName>
                                        </p:attrNameLst>
                                      </p:cBhvr>
                                      <p:to>
                                        <p:strVal val="visible"/>
                                      </p:to>
                                    </p:set>
                                    <p:anim calcmode="lin" valueType="num">
                                      <p:cBhvr additive="base">
                                        <p:cTn id="7" dur="1000" fill="hold"/>
                                        <p:tgtEl>
                                          <p:spTgt spid="729091"/>
                                        </p:tgtEl>
                                        <p:attrNameLst>
                                          <p:attrName>ppt_x</p:attrName>
                                        </p:attrNameLst>
                                      </p:cBhvr>
                                      <p:tavLst>
                                        <p:tav tm="0">
                                          <p:val>
                                            <p:strVal val="#ppt_x"/>
                                          </p:val>
                                        </p:tav>
                                        <p:tav tm="100000">
                                          <p:val>
                                            <p:strVal val="#ppt_x"/>
                                          </p:val>
                                        </p:tav>
                                      </p:tavLst>
                                    </p:anim>
                                    <p:anim calcmode="lin" valueType="num">
                                      <p:cBhvr additive="base">
                                        <p:cTn id="8" dur="1000" fill="hold"/>
                                        <p:tgtEl>
                                          <p:spTgt spid="72909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 presetClass="entr" presetSubtype="16" fill="hold" grpId="0" nodeType="clickEffect">
                                  <p:stCondLst>
                                    <p:cond delay="0"/>
                                  </p:stCondLst>
                                  <p:childTnLst>
                                    <p:set>
                                      <p:cBhvr>
                                        <p:cTn id="12" dur="1" fill="hold">
                                          <p:stCondLst>
                                            <p:cond delay="0"/>
                                          </p:stCondLst>
                                        </p:cTn>
                                        <p:tgtEl>
                                          <p:spTgt spid="729092"/>
                                        </p:tgtEl>
                                        <p:attrNameLst>
                                          <p:attrName>style.visibility</p:attrName>
                                        </p:attrNameLst>
                                      </p:cBhvr>
                                      <p:to>
                                        <p:strVal val="visible"/>
                                      </p:to>
                                    </p:set>
                                    <p:animEffect transition="in" filter="box(in)">
                                      <p:cBhvr>
                                        <p:cTn id="13" dur="1000"/>
                                        <p:tgtEl>
                                          <p:spTgt spid="7290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9091" grpId="0"/>
      <p:bldP spid="729092" grpId="0"/>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3"/>
          <p:cNvSpPr>
            <a:spLocks noGrp="1" noChangeArrowheads="1"/>
          </p:cNvSpPr>
          <p:nvPr>
            <p:ph type="dt" sz="quarter" idx="2"/>
          </p:nvPr>
        </p:nvSpPr>
        <p:spPr/>
        <p:txBody>
          <a:bodyPr/>
          <a:lstStyle/>
          <a:p>
            <a:fld id="{52EAD049-690A-4952-AEA9-D26E2A65CF1A}" type="datetime1">
              <a:rPr lang="zh-CN" altLang="en-US"/>
            </a:fld>
            <a:endParaRPr lang="en-US" altLang="zh-CN"/>
          </a:p>
        </p:txBody>
      </p:sp>
      <p:sp>
        <p:nvSpPr>
          <p:cNvPr id="7" name="Rectangle 15"/>
          <p:cNvSpPr>
            <a:spLocks noGrp="1" noChangeArrowheads="1"/>
          </p:cNvSpPr>
          <p:nvPr>
            <p:ph type="sldNum" sz="quarter" idx="4"/>
          </p:nvPr>
        </p:nvSpPr>
        <p:spPr/>
        <p:txBody>
          <a:bodyPr/>
          <a:lstStyle/>
          <a:p>
            <a:fld id="{A7AA0D44-48B9-4BA1-B8A2-2748FA30D9EB}" type="slidenum">
              <a:rPr lang="en-US" altLang="zh-CN"/>
            </a:fld>
            <a:endParaRPr lang="en-US" altLang="zh-CN"/>
          </a:p>
        </p:txBody>
      </p:sp>
      <p:sp>
        <p:nvSpPr>
          <p:cNvPr id="731138" name="Rectangle 2"/>
          <p:cNvSpPr>
            <a:spLocks noGrp="1" noChangeArrowheads="1"/>
          </p:cNvSpPr>
          <p:nvPr>
            <p:ph type="subTitle" idx="1"/>
          </p:nvPr>
        </p:nvSpPr>
        <p:spPr>
          <a:xfrm>
            <a:off x="228600" y="228600"/>
            <a:ext cx="8686800" cy="6477000"/>
          </a:xfrm>
          <a:solidFill>
            <a:srgbClr val="0000FF"/>
          </a:solidFill>
        </p:spPr>
        <p:txBody>
          <a:bodyPr/>
          <a:lstStyle/>
          <a:p>
            <a:pPr algn="l"/>
            <a:r>
              <a:rPr lang="zh-CN" altLang="en-US" sz="3600">
                <a:effectLst>
                  <a:outerShdw blurRad="38100" dist="38100" dir="2700000" algn="tl">
                    <a:srgbClr val="000000"/>
                  </a:outerShdw>
                </a:effectLst>
              </a:rPr>
              <a:t>二、变换映射</a:t>
            </a:r>
            <a:endParaRPr lang="zh-CN" altLang="en-US" sz="3600">
              <a:effectLst>
                <a:outerShdw blurRad="38100" dist="38100" dir="2700000" algn="tl">
                  <a:srgbClr val="000000"/>
                </a:outerShdw>
              </a:effectLst>
            </a:endParaRPr>
          </a:p>
          <a:p>
            <a:pPr algn="l"/>
            <a:endParaRPr kumimoji="1" lang="zh-CN" altLang="en-US">
              <a:solidFill>
                <a:srgbClr val="FFFF00"/>
              </a:solidFill>
              <a:latin typeface="楷体_GB2312" pitchFamily="49" charset="-122"/>
              <a:ea typeface="楷体_GB2312" pitchFamily="49" charset="-122"/>
            </a:endParaRPr>
          </a:p>
          <a:p>
            <a:pPr algn="l"/>
            <a:r>
              <a:rPr lang="zh-CN" altLang="en-US" sz="3600">
                <a:effectLst>
                  <a:outerShdw blurRad="38100" dist="38100" dir="2700000" algn="tl">
                    <a:srgbClr val="000000"/>
                  </a:outerShdw>
                </a:effectLst>
              </a:rPr>
              <a:t>      </a:t>
            </a:r>
            <a:endParaRPr lang="zh-CN" altLang="en-US" sz="3600">
              <a:effectLst>
                <a:outerShdw blurRad="38100" dist="38100" dir="2700000" algn="tl">
                  <a:srgbClr val="000000"/>
                </a:outerShdw>
              </a:effectLst>
            </a:endParaRPr>
          </a:p>
          <a:p>
            <a:pPr algn="l"/>
            <a:endParaRPr lang="en-US" altLang="zh-CN" sz="3600">
              <a:effectLst>
                <a:outerShdw blurRad="38100" dist="38100" dir="2700000" algn="tl">
                  <a:srgbClr val="000000"/>
                </a:outerShdw>
              </a:effectLst>
            </a:endParaRPr>
          </a:p>
        </p:txBody>
      </p:sp>
      <p:sp>
        <p:nvSpPr>
          <p:cNvPr id="731139" name="Text Box 3"/>
          <p:cNvSpPr txBox="1">
            <a:spLocks noChangeArrowheads="1"/>
          </p:cNvSpPr>
          <p:nvPr/>
        </p:nvSpPr>
        <p:spPr bwMode="auto">
          <a:xfrm>
            <a:off x="374650" y="1447800"/>
            <a:ext cx="8616950" cy="3108543"/>
          </a:xfrm>
          <a:prstGeom prst="rect">
            <a:avLst/>
          </a:prstGeom>
          <a:noFill/>
          <a:ln w="9525">
            <a:noFill/>
            <a:miter lim="800000"/>
          </a:ln>
          <a:effectLst/>
        </p:spPr>
        <p:txBody>
          <a:bodyPr>
            <a:spAutoFit/>
          </a:bodyPr>
          <a:lstStyle/>
          <a:p>
            <a:r>
              <a:rPr kumimoji="1" lang="zh-CN" altLang="en-US" sz="2800" b="1" dirty="0" smtClean="0">
                <a:solidFill>
                  <a:srgbClr val="FFFF00"/>
                </a:solidFill>
                <a:latin typeface="+mn-ea"/>
                <a:ea typeface="+mn-ea"/>
              </a:rPr>
              <a:t>３、完成</a:t>
            </a:r>
            <a:r>
              <a:rPr kumimoji="1" lang="zh-CN" altLang="en-US" sz="2800" b="1" dirty="0">
                <a:solidFill>
                  <a:srgbClr val="FFFF00"/>
                </a:solidFill>
                <a:latin typeface="+mn-ea"/>
                <a:ea typeface="+mn-ea"/>
              </a:rPr>
              <a:t>“第二级和下层的映射”</a:t>
            </a:r>
            <a:endParaRPr kumimoji="1" lang="zh-CN" altLang="en-US" sz="2800" b="1" dirty="0">
              <a:solidFill>
                <a:srgbClr val="FFFF00"/>
              </a:solidFill>
              <a:latin typeface="+mn-ea"/>
              <a:ea typeface="+mn-ea"/>
            </a:endParaRPr>
          </a:p>
          <a:p>
            <a:r>
              <a:rPr kumimoji="1" lang="zh-CN" altLang="en-US" sz="2800" b="1" dirty="0">
                <a:solidFill>
                  <a:srgbClr val="FFFFFF"/>
                </a:solidFill>
                <a:latin typeface="+mn-ea"/>
                <a:ea typeface="+mn-ea"/>
              </a:rPr>
              <a:t>任务</a:t>
            </a:r>
            <a:r>
              <a:rPr kumimoji="1" lang="en-US" altLang="zh-CN" sz="2800" b="1" dirty="0">
                <a:solidFill>
                  <a:srgbClr val="FFFFFF"/>
                </a:solidFill>
                <a:latin typeface="+mn-ea"/>
                <a:ea typeface="+mn-ea"/>
              </a:rPr>
              <a:t>:</a:t>
            </a:r>
            <a:r>
              <a:rPr kumimoji="1" lang="zh-CN" altLang="en-US" sz="2800" b="1" dirty="0">
                <a:solidFill>
                  <a:srgbClr val="FFFFFF"/>
                </a:solidFill>
                <a:latin typeface="+mn-ea"/>
                <a:ea typeface="+mn-ea"/>
              </a:rPr>
              <a:t>将</a:t>
            </a:r>
            <a:r>
              <a:rPr kumimoji="1" lang="en-US" altLang="zh-CN" sz="2800" b="1" dirty="0">
                <a:solidFill>
                  <a:srgbClr val="FFFFFF"/>
                </a:solidFill>
                <a:latin typeface="+mn-ea"/>
                <a:ea typeface="+mn-ea"/>
              </a:rPr>
              <a:t>DFD</a:t>
            </a:r>
            <a:r>
              <a:rPr kumimoji="1" lang="zh-CN" altLang="en-US" sz="2800" b="1" dirty="0">
                <a:solidFill>
                  <a:srgbClr val="FFFFFF"/>
                </a:solidFill>
                <a:latin typeface="+mn-ea"/>
                <a:ea typeface="+mn-ea"/>
              </a:rPr>
              <a:t>中的每一个处理映射到程序结构中的模块</a:t>
            </a:r>
            <a:r>
              <a:rPr kumimoji="1" lang="en-US" altLang="zh-CN" sz="2800" b="1" dirty="0">
                <a:solidFill>
                  <a:srgbClr val="FFFFFF"/>
                </a:solidFill>
                <a:latin typeface="+mn-ea"/>
                <a:ea typeface="+mn-ea"/>
              </a:rPr>
              <a:t>.</a:t>
            </a:r>
            <a:endParaRPr kumimoji="1" lang="en-US" altLang="zh-CN" sz="2800" b="1" dirty="0">
              <a:solidFill>
                <a:srgbClr val="FFFFFF"/>
              </a:solidFill>
              <a:latin typeface="+mn-ea"/>
              <a:ea typeface="+mn-ea"/>
            </a:endParaRPr>
          </a:p>
          <a:p>
            <a:r>
              <a:rPr kumimoji="1" lang="zh-CN" altLang="en-US" sz="2800" b="1" dirty="0">
                <a:solidFill>
                  <a:srgbClr val="FFFFFF"/>
                </a:solidFill>
                <a:latin typeface="+mn-ea"/>
                <a:ea typeface="+mn-ea"/>
              </a:rPr>
              <a:t>方法</a:t>
            </a:r>
            <a:r>
              <a:rPr kumimoji="1" lang="en-US" altLang="zh-CN" sz="2800" b="1" dirty="0">
                <a:solidFill>
                  <a:srgbClr val="FFFFFF"/>
                </a:solidFill>
                <a:latin typeface="+mn-ea"/>
                <a:ea typeface="+mn-ea"/>
              </a:rPr>
              <a:t>:</a:t>
            </a:r>
            <a:r>
              <a:rPr kumimoji="1" lang="zh-CN" altLang="en-US" sz="2800" b="1" dirty="0">
                <a:solidFill>
                  <a:srgbClr val="FFFF00"/>
                </a:solidFill>
                <a:latin typeface="+mn-ea"/>
                <a:ea typeface="+mn-ea"/>
              </a:rPr>
              <a:t>从变换中心的边界开始</a:t>
            </a:r>
            <a:r>
              <a:rPr kumimoji="1" lang="en-US" altLang="zh-CN" sz="2800" b="1" dirty="0">
                <a:solidFill>
                  <a:srgbClr val="FFFFFF"/>
                </a:solidFill>
                <a:latin typeface="+mn-ea"/>
                <a:ea typeface="+mn-ea"/>
              </a:rPr>
              <a:t>,</a:t>
            </a:r>
            <a:r>
              <a:rPr kumimoji="1" lang="zh-CN" altLang="en-US" sz="2800" b="1" dirty="0">
                <a:solidFill>
                  <a:srgbClr val="FFFFFF"/>
                </a:solidFill>
                <a:latin typeface="+mn-ea"/>
                <a:ea typeface="+mn-ea"/>
              </a:rPr>
              <a:t>沿</a:t>
            </a:r>
            <a:r>
              <a:rPr kumimoji="1" lang="zh-CN" altLang="en-US" sz="2800" b="1" dirty="0">
                <a:solidFill>
                  <a:srgbClr val="FFFF00"/>
                </a:solidFill>
                <a:latin typeface="+mn-ea"/>
                <a:ea typeface="+mn-ea"/>
              </a:rPr>
              <a:t>输入路径</a:t>
            </a:r>
            <a:r>
              <a:rPr kumimoji="1" lang="zh-CN" altLang="en-US" sz="2800" b="1" dirty="0">
                <a:solidFill>
                  <a:srgbClr val="FFFFFF"/>
                </a:solidFill>
                <a:latin typeface="+mn-ea"/>
                <a:ea typeface="+mn-ea"/>
              </a:rPr>
              <a:t>和</a:t>
            </a:r>
            <a:r>
              <a:rPr kumimoji="1" lang="zh-CN" altLang="en-US" sz="2800" b="1" dirty="0">
                <a:solidFill>
                  <a:srgbClr val="FFFF00"/>
                </a:solidFill>
                <a:latin typeface="+mn-ea"/>
                <a:ea typeface="+mn-ea"/>
              </a:rPr>
              <a:t>输出路径</a:t>
            </a:r>
            <a:r>
              <a:rPr kumimoji="1" lang="zh-CN" altLang="en-US" sz="2800" b="1" dirty="0">
                <a:solidFill>
                  <a:srgbClr val="FFFFFF"/>
                </a:solidFill>
                <a:latin typeface="+mn-ea"/>
                <a:ea typeface="+mn-ea"/>
              </a:rPr>
              <a:t>	向外</a:t>
            </a:r>
            <a:r>
              <a:rPr kumimoji="1" lang="en-US" altLang="zh-CN" sz="2800" b="1" dirty="0">
                <a:solidFill>
                  <a:srgbClr val="FFFFFF"/>
                </a:solidFill>
                <a:latin typeface="+mn-ea"/>
                <a:ea typeface="+mn-ea"/>
              </a:rPr>
              <a:t>,</a:t>
            </a:r>
            <a:r>
              <a:rPr kumimoji="1" lang="zh-CN" altLang="en-US" sz="2800" b="1" dirty="0">
                <a:solidFill>
                  <a:srgbClr val="FFFFFF"/>
                </a:solidFill>
                <a:latin typeface="+mn-ea"/>
                <a:ea typeface="+mn-ea"/>
              </a:rPr>
              <a:t>将处理依次映射到从属层的软件</a:t>
            </a:r>
            <a:r>
              <a:rPr kumimoji="1" lang="zh-CN" altLang="en-US" sz="2800" b="1" dirty="0" smtClean="0">
                <a:solidFill>
                  <a:srgbClr val="FFFFFF"/>
                </a:solidFill>
                <a:latin typeface="+mn-ea"/>
                <a:ea typeface="+mn-ea"/>
              </a:rPr>
              <a:t>结构</a:t>
            </a:r>
            <a:endParaRPr kumimoji="1" lang="en-US" altLang="zh-CN" sz="2800" b="1" dirty="0" smtClean="0">
              <a:solidFill>
                <a:srgbClr val="FFFFFF"/>
              </a:solidFill>
              <a:latin typeface="+mn-ea"/>
              <a:ea typeface="+mn-ea"/>
            </a:endParaRPr>
          </a:p>
          <a:p>
            <a:endParaRPr kumimoji="1" lang="zh-CN" altLang="en-US" sz="2800" b="1" dirty="0">
              <a:solidFill>
                <a:srgbClr val="FFFFFF"/>
              </a:solidFill>
              <a:latin typeface="+mn-ea"/>
              <a:ea typeface="+mn-ea"/>
            </a:endParaRPr>
          </a:p>
          <a:p>
            <a:r>
              <a:rPr kumimoji="1" lang="zh-CN" altLang="en-US" sz="2800" b="1" dirty="0" smtClean="0">
                <a:solidFill>
                  <a:srgbClr val="FFFF00"/>
                </a:solidFill>
                <a:latin typeface="+mn-ea"/>
                <a:ea typeface="+mn-ea"/>
              </a:rPr>
              <a:t>４、优化</a:t>
            </a:r>
            <a:r>
              <a:rPr kumimoji="1" lang="zh-CN" altLang="en-US" sz="2800" b="1" dirty="0">
                <a:solidFill>
                  <a:srgbClr val="FFFF00"/>
                </a:solidFill>
                <a:latin typeface="+mn-ea"/>
                <a:ea typeface="+mn-ea"/>
              </a:rPr>
              <a:t>软件设计</a:t>
            </a:r>
            <a:endParaRPr kumimoji="1" lang="zh-CN" altLang="en-US" sz="2800" b="1" dirty="0">
              <a:solidFill>
                <a:srgbClr val="FFFF00"/>
              </a:solidFill>
              <a:latin typeface="+mn-ea"/>
              <a:ea typeface="+mn-ea"/>
            </a:endParaRPr>
          </a:p>
          <a:p>
            <a:r>
              <a:rPr kumimoji="1" lang="zh-CN" altLang="en-US" sz="2800" b="1" dirty="0">
                <a:solidFill>
                  <a:srgbClr val="FFFFFF"/>
                </a:solidFill>
                <a:latin typeface="+mn-ea"/>
                <a:ea typeface="+mn-ea"/>
              </a:rPr>
              <a:t>   </a:t>
            </a:r>
            <a:endParaRPr kumimoji="1" lang="zh-CN" altLang="en-US" sz="2800" b="1" dirty="0">
              <a:solidFill>
                <a:srgbClr val="FFFFFF"/>
              </a:solidFill>
              <a:latin typeface="+mn-ea"/>
              <a:ea typeface="+mn-ea"/>
            </a:endParaRPr>
          </a:p>
        </p:txBody>
      </p:sp>
      <p:sp>
        <p:nvSpPr>
          <p:cNvPr id="731140" name="Text Box 4"/>
          <p:cNvSpPr txBox="1">
            <a:spLocks noChangeArrowheads="1"/>
          </p:cNvSpPr>
          <p:nvPr/>
        </p:nvSpPr>
        <p:spPr bwMode="auto">
          <a:xfrm>
            <a:off x="669925" y="4235450"/>
            <a:ext cx="1619250" cy="519113"/>
          </a:xfrm>
          <a:prstGeom prst="rect">
            <a:avLst/>
          </a:prstGeom>
          <a:noFill/>
          <a:ln w="9525">
            <a:noFill/>
            <a:miter lim="800000"/>
          </a:ln>
          <a:effectLst/>
        </p:spPr>
        <p:txBody>
          <a:bodyPr wrap="none">
            <a:spAutoFit/>
          </a:bodyPr>
          <a:lstStyle/>
          <a:p>
            <a:r>
              <a:rPr kumimoji="1" lang="zh-CN" altLang="en-US" sz="2800" b="1">
                <a:latin typeface="+mn-ea"/>
                <a:ea typeface="+mn-ea"/>
              </a:rPr>
              <a:t>具体做法</a:t>
            </a:r>
            <a:endParaRPr kumimoji="1" lang="zh-CN" altLang="en-US" sz="2800" b="1">
              <a:latin typeface="+mn-ea"/>
              <a:ea typeface="+mn-ea"/>
            </a:endParaRP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31140">
                                            <p:txEl>
                                              <p:pRg st="0" end="0"/>
                                            </p:txEl>
                                          </p:spTgt>
                                        </p:tgtEl>
                                        <p:attrNameLst>
                                          <p:attrName>style.visibility</p:attrName>
                                        </p:attrNameLst>
                                      </p:cBhvr>
                                      <p:to>
                                        <p:strVal val="visible"/>
                                      </p:to>
                                    </p:set>
                                    <p:anim calcmode="lin" valueType="num">
                                      <p:cBhvr additive="base">
                                        <p:cTn id="7" dur="500" fill="hold"/>
                                        <p:tgtEl>
                                          <p:spTgt spid="731140">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731140">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1"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1140" grpId="0" autoUpdateAnimBg="0" build="p"/>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日期占位符 3"/>
          <p:cNvSpPr>
            <a:spLocks noGrp="1"/>
          </p:cNvSpPr>
          <p:nvPr>
            <p:ph type="dt" sz="half" idx="10"/>
          </p:nvPr>
        </p:nvSpPr>
        <p:spPr/>
        <p:txBody>
          <a:bodyPr/>
          <a:lstStyle/>
          <a:p>
            <a:fld id="{33F24499-D657-465C-AEDF-90F758BB38A3}" type="datetime1">
              <a:rPr lang="zh-CN" altLang="en-US"/>
            </a:fld>
            <a:endParaRPr lang="en-US" altLang="zh-CN"/>
          </a:p>
        </p:txBody>
      </p:sp>
      <p:sp>
        <p:nvSpPr>
          <p:cNvPr id="54" name="灯片编号占位符 5"/>
          <p:cNvSpPr>
            <a:spLocks noGrp="1"/>
          </p:cNvSpPr>
          <p:nvPr>
            <p:ph type="sldNum" sz="quarter" idx="12"/>
          </p:nvPr>
        </p:nvSpPr>
        <p:spPr/>
        <p:txBody>
          <a:bodyPr/>
          <a:lstStyle/>
          <a:p>
            <a:fld id="{099EEDCC-D422-4A00-B6CF-D91B26F4E297}" type="slidenum">
              <a:rPr lang="en-US" altLang="zh-CN"/>
            </a:fld>
            <a:endParaRPr lang="en-US" altLang="zh-CN"/>
          </a:p>
        </p:txBody>
      </p:sp>
      <p:grpSp>
        <p:nvGrpSpPr>
          <p:cNvPr id="733186" name="Group 2"/>
          <p:cNvGrpSpPr/>
          <p:nvPr/>
        </p:nvGrpSpPr>
        <p:grpSpPr bwMode="auto">
          <a:xfrm>
            <a:off x="76200" y="1447800"/>
            <a:ext cx="8991600" cy="3200400"/>
            <a:chOff x="48" y="912"/>
            <a:chExt cx="5664" cy="2016"/>
          </a:xfrm>
        </p:grpSpPr>
        <p:sp>
          <p:nvSpPr>
            <p:cNvPr id="733187" name="Oval 3"/>
            <p:cNvSpPr>
              <a:spLocks noChangeArrowheads="1"/>
            </p:cNvSpPr>
            <p:nvPr/>
          </p:nvSpPr>
          <p:spPr bwMode="auto">
            <a:xfrm>
              <a:off x="240" y="1152"/>
              <a:ext cx="576" cy="384"/>
            </a:xfrm>
            <a:prstGeom prst="ellipse">
              <a:avLst/>
            </a:prstGeom>
            <a:noFill/>
            <a:ln w="9525">
              <a:solidFill>
                <a:schemeClr val="tx1"/>
              </a:solidFill>
              <a:round/>
            </a:ln>
            <a:effectLst/>
          </p:spPr>
          <p:txBody>
            <a:bodyPr wrap="none" anchor="ctr"/>
            <a:lstStyle/>
            <a:p>
              <a:endParaRPr lang="zh-CN" altLang="en-US"/>
            </a:p>
          </p:txBody>
        </p:sp>
        <p:sp>
          <p:nvSpPr>
            <p:cNvPr id="733188" name="Text Box 4"/>
            <p:cNvSpPr txBox="1">
              <a:spLocks noChangeArrowheads="1"/>
            </p:cNvSpPr>
            <p:nvPr/>
          </p:nvSpPr>
          <p:spPr bwMode="auto">
            <a:xfrm>
              <a:off x="384" y="1200"/>
              <a:ext cx="288" cy="288"/>
            </a:xfrm>
            <a:prstGeom prst="rect">
              <a:avLst/>
            </a:prstGeom>
            <a:noFill/>
            <a:ln w="9525">
              <a:noFill/>
              <a:miter lim="800000"/>
            </a:ln>
            <a:effectLst/>
          </p:spPr>
          <p:txBody>
            <a:bodyPr>
              <a:spAutoFit/>
            </a:bodyPr>
            <a:lstStyle/>
            <a:p>
              <a:pPr>
                <a:spcBef>
                  <a:spcPct val="50000"/>
                </a:spcBef>
              </a:pPr>
              <a:r>
                <a:rPr kumimoji="1" lang="en-US" altLang="zh-CN" sz="2400" b="1">
                  <a:solidFill>
                    <a:schemeClr val="tx2"/>
                  </a:solidFill>
                  <a:latin typeface="Times New Roman" panose="02020603050405020304" pitchFamily="18" charset="0"/>
                </a:rPr>
                <a:t>A</a:t>
              </a:r>
              <a:endParaRPr kumimoji="1" lang="en-US" altLang="zh-CN" sz="2400" b="1">
                <a:solidFill>
                  <a:schemeClr val="tx2"/>
                </a:solidFill>
                <a:latin typeface="Times New Roman" panose="02020603050405020304" pitchFamily="18" charset="0"/>
              </a:endParaRPr>
            </a:p>
          </p:txBody>
        </p:sp>
        <p:sp>
          <p:nvSpPr>
            <p:cNvPr id="733189" name="Oval 5"/>
            <p:cNvSpPr>
              <a:spLocks noChangeArrowheads="1"/>
            </p:cNvSpPr>
            <p:nvPr/>
          </p:nvSpPr>
          <p:spPr bwMode="auto">
            <a:xfrm>
              <a:off x="1104" y="1152"/>
              <a:ext cx="576" cy="384"/>
            </a:xfrm>
            <a:prstGeom prst="ellipse">
              <a:avLst/>
            </a:prstGeom>
            <a:noFill/>
            <a:ln w="9525">
              <a:solidFill>
                <a:schemeClr val="tx1"/>
              </a:solidFill>
              <a:round/>
            </a:ln>
            <a:effectLst/>
          </p:spPr>
          <p:txBody>
            <a:bodyPr wrap="none" anchor="ctr"/>
            <a:lstStyle/>
            <a:p>
              <a:endParaRPr lang="zh-CN" altLang="en-US"/>
            </a:p>
          </p:txBody>
        </p:sp>
        <p:sp>
          <p:nvSpPr>
            <p:cNvPr id="733190" name="Text Box 6"/>
            <p:cNvSpPr txBox="1">
              <a:spLocks noChangeArrowheads="1"/>
            </p:cNvSpPr>
            <p:nvPr/>
          </p:nvSpPr>
          <p:spPr bwMode="auto">
            <a:xfrm>
              <a:off x="1248" y="1200"/>
              <a:ext cx="288" cy="288"/>
            </a:xfrm>
            <a:prstGeom prst="rect">
              <a:avLst/>
            </a:prstGeom>
            <a:noFill/>
            <a:ln w="9525">
              <a:noFill/>
              <a:miter lim="800000"/>
            </a:ln>
            <a:effectLst/>
          </p:spPr>
          <p:txBody>
            <a:bodyPr>
              <a:spAutoFit/>
            </a:bodyPr>
            <a:lstStyle/>
            <a:p>
              <a:pPr>
                <a:spcBef>
                  <a:spcPct val="50000"/>
                </a:spcBef>
              </a:pPr>
              <a:r>
                <a:rPr kumimoji="1" lang="en-US" altLang="zh-CN" sz="2400" b="1">
                  <a:solidFill>
                    <a:schemeClr val="tx2"/>
                  </a:solidFill>
                  <a:latin typeface="Times New Roman" panose="02020603050405020304" pitchFamily="18" charset="0"/>
                </a:rPr>
                <a:t>B</a:t>
              </a:r>
              <a:endParaRPr kumimoji="1" lang="en-US" altLang="zh-CN" sz="2400" b="1">
                <a:solidFill>
                  <a:schemeClr val="tx2"/>
                </a:solidFill>
                <a:latin typeface="Times New Roman" panose="02020603050405020304" pitchFamily="18" charset="0"/>
              </a:endParaRPr>
            </a:p>
          </p:txBody>
        </p:sp>
        <p:sp>
          <p:nvSpPr>
            <p:cNvPr id="733191" name="Oval 7"/>
            <p:cNvSpPr>
              <a:spLocks noChangeArrowheads="1"/>
            </p:cNvSpPr>
            <p:nvPr/>
          </p:nvSpPr>
          <p:spPr bwMode="auto">
            <a:xfrm>
              <a:off x="1968" y="1152"/>
              <a:ext cx="576" cy="384"/>
            </a:xfrm>
            <a:prstGeom prst="ellipse">
              <a:avLst/>
            </a:prstGeom>
            <a:noFill/>
            <a:ln w="9525">
              <a:solidFill>
                <a:schemeClr val="tx1"/>
              </a:solidFill>
              <a:round/>
            </a:ln>
            <a:effectLst/>
          </p:spPr>
          <p:txBody>
            <a:bodyPr wrap="none" anchor="ctr"/>
            <a:lstStyle/>
            <a:p>
              <a:endParaRPr lang="zh-CN" altLang="en-US"/>
            </a:p>
          </p:txBody>
        </p:sp>
        <p:sp>
          <p:nvSpPr>
            <p:cNvPr id="733192" name="Text Box 8"/>
            <p:cNvSpPr txBox="1">
              <a:spLocks noChangeArrowheads="1"/>
            </p:cNvSpPr>
            <p:nvPr/>
          </p:nvSpPr>
          <p:spPr bwMode="auto">
            <a:xfrm>
              <a:off x="2112" y="1200"/>
              <a:ext cx="288" cy="288"/>
            </a:xfrm>
            <a:prstGeom prst="rect">
              <a:avLst/>
            </a:prstGeom>
            <a:noFill/>
            <a:ln w="9525">
              <a:noFill/>
              <a:miter lim="800000"/>
            </a:ln>
            <a:effectLst/>
          </p:spPr>
          <p:txBody>
            <a:bodyPr>
              <a:spAutoFit/>
            </a:bodyPr>
            <a:lstStyle/>
            <a:p>
              <a:pPr>
                <a:spcBef>
                  <a:spcPct val="50000"/>
                </a:spcBef>
              </a:pPr>
              <a:r>
                <a:rPr kumimoji="1" lang="en-US" altLang="zh-CN" sz="2400" b="1">
                  <a:solidFill>
                    <a:schemeClr val="tx2"/>
                  </a:solidFill>
                  <a:latin typeface="Times New Roman" panose="02020603050405020304" pitchFamily="18" charset="0"/>
                </a:rPr>
                <a:t>C</a:t>
              </a:r>
              <a:endParaRPr kumimoji="1" lang="en-US" altLang="zh-CN" sz="2400" b="1">
                <a:solidFill>
                  <a:schemeClr val="tx2"/>
                </a:solidFill>
                <a:latin typeface="Times New Roman" panose="02020603050405020304" pitchFamily="18" charset="0"/>
              </a:endParaRPr>
            </a:p>
          </p:txBody>
        </p:sp>
        <p:sp>
          <p:nvSpPr>
            <p:cNvPr id="733193" name="Oval 9"/>
            <p:cNvSpPr>
              <a:spLocks noChangeArrowheads="1"/>
            </p:cNvSpPr>
            <p:nvPr/>
          </p:nvSpPr>
          <p:spPr bwMode="auto">
            <a:xfrm>
              <a:off x="2880" y="1200"/>
              <a:ext cx="576" cy="384"/>
            </a:xfrm>
            <a:prstGeom prst="ellipse">
              <a:avLst/>
            </a:prstGeom>
            <a:noFill/>
            <a:ln w="9525">
              <a:solidFill>
                <a:schemeClr val="tx1"/>
              </a:solidFill>
              <a:round/>
            </a:ln>
            <a:effectLst/>
          </p:spPr>
          <p:txBody>
            <a:bodyPr wrap="none" anchor="ctr"/>
            <a:lstStyle/>
            <a:p>
              <a:endParaRPr lang="zh-CN" altLang="en-US"/>
            </a:p>
          </p:txBody>
        </p:sp>
        <p:sp>
          <p:nvSpPr>
            <p:cNvPr id="733194" name="Text Box 10"/>
            <p:cNvSpPr txBox="1">
              <a:spLocks noChangeArrowheads="1"/>
            </p:cNvSpPr>
            <p:nvPr/>
          </p:nvSpPr>
          <p:spPr bwMode="auto">
            <a:xfrm>
              <a:off x="3024" y="1248"/>
              <a:ext cx="288" cy="288"/>
            </a:xfrm>
            <a:prstGeom prst="rect">
              <a:avLst/>
            </a:prstGeom>
            <a:noFill/>
            <a:ln w="9525">
              <a:noFill/>
              <a:miter lim="800000"/>
            </a:ln>
            <a:effectLst/>
          </p:spPr>
          <p:txBody>
            <a:bodyPr>
              <a:spAutoFit/>
            </a:bodyPr>
            <a:lstStyle/>
            <a:p>
              <a:pPr>
                <a:spcBef>
                  <a:spcPct val="50000"/>
                </a:spcBef>
              </a:pPr>
              <a:r>
                <a:rPr kumimoji="1" lang="en-US" altLang="zh-CN" sz="2400" b="1">
                  <a:solidFill>
                    <a:schemeClr val="tx2"/>
                  </a:solidFill>
                  <a:latin typeface="Times New Roman" panose="02020603050405020304" pitchFamily="18" charset="0"/>
                </a:rPr>
                <a:t>P</a:t>
              </a:r>
              <a:endParaRPr kumimoji="1" lang="en-US" altLang="zh-CN" sz="2400" b="1">
                <a:solidFill>
                  <a:schemeClr val="tx2"/>
                </a:solidFill>
                <a:latin typeface="Times New Roman" panose="02020603050405020304" pitchFamily="18" charset="0"/>
              </a:endParaRPr>
            </a:p>
          </p:txBody>
        </p:sp>
        <p:sp>
          <p:nvSpPr>
            <p:cNvPr id="733195" name="Oval 11"/>
            <p:cNvSpPr>
              <a:spLocks noChangeArrowheads="1"/>
            </p:cNvSpPr>
            <p:nvPr/>
          </p:nvSpPr>
          <p:spPr bwMode="auto">
            <a:xfrm>
              <a:off x="3600" y="1872"/>
              <a:ext cx="576" cy="384"/>
            </a:xfrm>
            <a:prstGeom prst="ellipse">
              <a:avLst/>
            </a:prstGeom>
            <a:noFill/>
            <a:ln w="9525">
              <a:solidFill>
                <a:schemeClr val="tx1"/>
              </a:solidFill>
              <a:round/>
            </a:ln>
            <a:effectLst/>
          </p:spPr>
          <p:txBody>
            <a:bodyPr wrap="none" anchor="ctr"/>
            <a:lstStyle/>
            <a:p>
              <a:endParaRPr lang="zh-CN" altLang="en-US"/>
            </a:p>
          </p:txBody>
        </p:sp>
        <p:sp>
          <p:nvSpPr>
            <p:cNvPr id="733196" name="Text Box 12"/>
            <p:cNvSpPr txBox="1">
              <a:spLocks noChangeArrowheads="1"/>
            </p:cNvSpPr>
            <p:nvPr/>
          </p:nvSpPr>
          <p:spPr bwMode="auto">
            <a:xfrm>
              <a:off x="3744" y="1920"/>
              <a:ext cx="288" cy="288"/>
            </a:xfrm>
            <a:prstGeom prst="rect">
              <a:avLst/>
            </a:prstGeom>
            <a:noFill/>
            <a:ln w="9525">
              <a:noFill/>
              <a:miter lim="800000"/>
            </a:ln>
            <a:effectLst/>
          </p:spPr>
          <p:txBody>
            <a:bodyPr>
              <a:spAutoFit/>
            </a:bodyPr>
            <a:lstStyle/>
            <a:p>
              <a:pPr>
                <a:spcBef>
                  <a:spcPct val="50000"/>
                </a:spcBef>
              </a:pPr>
              <a:r>
                <a:rPr kumimoji="1" lang="en-US" altLang="zh-CN" sz="2400" b="1">
                  <a:solidFill>
                    <a:schemeClr val="tx2"/>
                  </a:solidFill>
                  <a:latin typeface="Times New Roman" panose="02020603050405020304" pitchFamily="18" charset="0"/>
                </a:rPr>
                <a:t>R</a:t>
              </a:r>
              <a:endParaRPr kumimoji="1" lang="en-US" altLang="zh-CN" sz="2400" b="1">
                <a:solidFill>
                  <a:schemeClr val="tx2"/>
                </a:solidFill>
                <a:latin typeface="Times New Roman" panose="02020603050405020304" pitchFamily="18" charset="0"/>
              </a:endParaRPr>
            </a:p>
          </p:txBody>
        </p:sp>
        <p:sp>
          <p:nvSpPr>
            <p:cNvPr id="733197" name="Oval 13"/>
            <p:cNvSpPr>
              <a:spLocks noChangeArrowheads="1"/>
            </p:cNvSpPr>
            <p:nvPr/>
          </p:nvSpPr>
          <p:spPr bwMode="auto">
            <a:xfrm>
              <a:off x="4464" y="1248"/>
              <a:ext cx="576" cy="384"/>
            </a:xfrm>
            <a:prstGeom prst="ellipse">
              <a:avLst/>
            </a:prstGeom>
            <a:noFill/>
            <a:ln w="9525">
              <a:solidFill>
                <a:schemeClr val="tx1"/>
              </a:solidFill>
              <a:round/>
            </a:ln>
            <a:effectLst/>
          </p:spPr>
          <p:txBody>
            <a:bodyPr wrap="none" anchor="ctr"/>
            <a:lstStyle/>
            <a:p>
              <a:endParaRPr lang="zh-CN" altLang="en-US"/>
            </a:p>
          </p:txBody>
        </p:sp>
        <p:sp>
          <p:nvSpPr>
            <p:cNvPr id="733198" name="Text Box 14"/>
            <p:cNvSpPr txBox="1">
              <a:spLocks noChangeArrowheads="1"/>
            </p:cNvSpPr>
            <p:nvPr/>
          </p:nvSpPr>
          <p:spPr bwMode="auto">
            <a:xfrm>
              <a:off x="4608" y="1296"/>
              <a:ext cx="288" cy="288"/>
            </a:xfrm>
            <a:prstGeom prst="rect">
              <a:avLst/>
            </a:prstGeom>
            <a:noFill/>
            <a:ln w="9525">
              <a:noFill/>
              <a:miter lim="800000"/>
            </a:ln>
            <a:effectLst/>
          </p:spPr>
          <p:txBody>
            <a:bodyPr>
              <a:spAutoFit/>
            </a:bodyPr>
            <a:lstStyle/>
            <a:p>
              <a:pPr>
                <a:spcBef>
                  <a:spcPct val="50000"/>
                </a:spcBef>
              </a:pPr>
              <a:r>
                <a:rPr kumimoji="1" lang="en-US" altLang="zh-CN" sz="2400" b="1">
                  <a:solidFill>
                    <a:schemeClr val="tx2"/>
                  </a:solidFill>
                  <a:latin typeface="Times New Roman" panose="02020603050405020304" pitchFamily="18" charset="0"/>
                </a:rPr>
                <a:t>W</a:t>
              </a:r>
              <a:endParaRPr kumimoji="1" lang="en-US" altLang="zh-CN" sz="2400" b="1">
                <a:solidFill>
                  <a:schemeClr val="tx2"/>
                </a:solidFill>
                <a:latin typeface="Times New Roman" panose="02020603050405020304" pitchFamily="18" charset="0"/>
              </a:endParaRPr>
            </a:p>
          </p:txBody>
        </p:sp>
        <p:sp>
          <p:nvSpPr>
            <p:cNvPr id="733199" name="Oval 15"/>
            <p:cNvSpPr>
              <a:spLocks noChangeArrowheads="1"/>
            </p:cNvSpPr>
            <p:nvPr/>
          </p:nvSpPr>
          <p:spPr bwMode="auto">
            <a:xfrm>
              <a:off x="4128" y="2544"/>
              <a:ext cx="576" cy="384"/>
            </a:xfrm>
            <a:prstGeom prst="ellipse">
              <a:avLst/>
            </a:prstGeom>
            <a:noFill/>
            <a:ln w="9525">
              <a:solidFill>
                <a:schemeClr val="tx1"/>
              </a:solidFill>
              <a:round/>
            </a:ln>
            <a:effectLst/>
          </p:spPr>
          <p:txBody>
            <a:bodyPr wrap="none" anchor="ctr"/>
            <a:lstStyle/>
            <a:p>
              <a:endParaRPr lang="zh-CN" altLang="en-US"/>
            </a:p>
          </p:txBody>
        </p:sp>
        <p:sp>
          <p:nvSpPr>
            <p:cNvPr id="733200" name="Text Box 16"/>
            <p:cNvSpPr txBox="1">
              <a:spLocks noChangeArrowheads="1"/>
            </p:cNvSpPr>
            <p:nvPr/>
          </p:nvSpPr>
          <p:spPr bwMode="auto">
            <a:xfrm>
              <a:off x="4272" y="2640"/>
              <a:ext cx="288" cy="288"/>
            </a:xfrm>
            <a:prstGeom prst="rect">
              <a:avLst/>
            </a:prstGeom>
            <a:noFill/>
            <a:ln w="9525">
              <a:noFill/>
              <a:miter lim="800000"/>
            </a:ln>
            <a:effectLst/>
          </p:spPr>
          <p:txBody>
            <a:bodyPr>
              <a:spAutoFit/>
            </a:bodyPr>
            <a:lstStyle/>
            <a:p>
              <a:pPr>
                <a:spcBef>
                  <a:spcPct val="50000"/>
                </a:spcBef>
              </a:pPr>
              <a:r>
                <a:rPr kumimoji="1" lang="en-US" altLang="zh-CN" sz="2400" b="1">
                  <a:solidFill>
                    <a:schemeClr val="tx2"/>
                  </a:solidFill>
                  <a:latin typeface="Times New Roman" panose="02020603050405020304" pitchFamily="18" charset="0"/>
                </a:rPr>
                <a:t>U</a:t>
              </a:r>
              <a:endParaRPr kumimoji="1" lang="en-US" altLang="zh-CN" sz="2400" b="1">
                <a:solidFill>
                  <a:schemeClr val="tx2"/>
                </a:solidFill>
                <a:latin typeface="Times New Roman" panose="02020603050405020304" pitchFamily="18" charset="0"/>
              </a:endParaRPr>
            </a:p>
          </p:txBody>
        </p:sp>
        <p:sp>
          <p:nvSpPr>
            <p:cNvPr id="733201" name="Oval 17"/>
            <p:cNvSpPr>
              <a:spLocks noChangeArrowheads="1"/>
            </p:cNvSpPr>
            <p:nvPr/>
          </p:nvSpPr>
          <p:spPr bwMode="auto">
            <a:xfrm>
              <a:off x="4944" y="2544"/>
              <a:ext cx="576" cy="384"/>
            </a:xfrm>
            <a:prstGeom prst="ellipse">
              <a:avLst/>
            </a:prstGeom>
            <a:noFill/>
            <a:ln w="9525">
              <a:solidFill>
                <a:schemeClr val="tx1"/>
              </a:solidFill>
              <a:round/>
            </a:ln>
            <a:effectLst/>
          </p:spPr>
          <p:txBody>
            <a:bodyPr wrap="none" anchor="ctr"/>
            <a:lstStyle/>
            <a:p>
              <a:endParaRPr lang="zh-CN" altLang="en-US"/>
            </a:p>
          </p:txBody>
        </p:sp>
        <p:sp>
          <p:nvSpPr>
            <p:cNvPr id="733202" name="Text Box 18"/>
            <p:cNvSpPr txBox="1">
              <a:spLocks noChangeArrowheads="1"/>
            </p:cNvSpPr>
            <p:nvPr/>
          </p:nvSpPr>
          <p:spPr bwMode="auto">
            <a:xfrm>
              <a:off x="5088" y="2592"/>
              <a:ext cx="288" cy="288"/>
            </a:xfrm>
            <a:prstGeom prst="rect">
              <a:avLst/>
            </a:prstGeom>
            <a:noFill/>
            <a:ln w="9525">
              <a:noFill/>
              <a:miter lim="800000"/>
            </a:ln>
            <a:effectLst/>
          </p:spPr>
          <p:txBody>
            <a:bodyPr>
              <a:spAutoFit/>
            </a:bodyPr>
            <a:lstStyle/>
            <a:p>
              <a:pPr>
                <a:spcBef>
                  <a:spcPct val="50000"/>
                </a:spcBef>
              </a:pPr>
              <a:r>
                <a:rPr kumimoji="1" lang="en-US" altLang="zh-CN" sz="2400" b="1">
                  <a:solidFill>
                    <a:schemeClr val="tx2"/>
                  </a:solidFill>
                  <a:latin typeface="Times New Roman" panose="02020603050405020304" pitchFamily="18" charset="0"/>
                </a:rPr>
                <a:t>V</a:t>
              </a:r>
              <a:endParaRPr kumimoji="1" lang="en-US" altLang="zh-CN" sz="2400" b="1">
                <a:solidFill>
                  <a:schemeClr val="tx2"/>
                </a:solidFill>
                <a:latin typeface="Times New Roman" panose="02020603050405020304" pitchFamily="18" charset="0"/>
              </a:endParaRPr>
            </a:p>
          </p:txBody>
        </p:sp>
        <p:sp>
          <p:nvSpPr>
            <p:cNvPr id="733203" name="Oval 19"/>
            <p:cNvSpPr>
              <a:spLocks noChangeArrowheads="1"/>
            </p:cNvSpPr>
            <p:nvPr/>
          </p:nvSpPr>
          <p:spPr bwMode="auto">
            <a:xfrm>
              <a:off x="672" y="2160"/>
              <a:ext cx="576" cy="384"/>
            </a:xfrm>
            <a:prstGeom prst="ellipse">
              <a:avLst/>
            </a:prstGeom>
            <a:noFill/>
            <a:ln w="9525">
              <a:solidFill>
                <a:schemeClr val="tx1"/>
              </a:solidFill>
              <a:round/>
            </a:ln>
            <a:effectLst/>
          </p:spPr>
          <p:txBody>
            <a:bodyPr wrap="none" anchor="ctr"/>
            <a:lstStyle/>
            <a:p>
              <a:endParaRPr lang="zh-CN" altLang="en-US"/>
            </a:p>
          </p:txBody>
        </p:sp>
        <p:sp>
          <p:nvSpPr>
            <p:cNvPr id="733204" name="Text Box 20"/>
            <p:cNvSpPr txBox="1">
              <a:spLocks noChangeArrowheads="1"/>
            </p:cNvSpPr>
            <p:nvPr/>
          </p:nvSpPr>
          <p:spPr bwMode="auto">
            <a:xfrm>
              <a:off x="816" y="2208"/>
              <a:ext cx="288" cy="288"/>
            </a:xfrm>
            <a:prstGeom prst="rect">
              <a:avLst/>
            </a:prstGeom>
            <a:noFill/>
            <a:ln w="9525">
              <a:noFill/>
              <a:miter lim="800000"/>
            </a:ln>
            <a:effectLst/>
          </p:spPr>
          <p:txBody>
            <a:bodyPr>
              <a:spAutoFit/>
            </a:bodyPr>
            <a:lstStyle/>
            <a:p>
              <a:pPr>
                <a:spcBef>
                  <a:spcPct val="50000"/>
                </a:spcBef>
              </a:pPr>
              <a:r>
                <a:rPr kumimoji="1" lang="en-US" altLang="zh-CN" sz="2400" b="1">
                  <a:solidFill>
                    <a:schemeClr val="tx2"/>
                  </a:solidFill>
                  <a:latin typeface="Times New Roman" panose="02020603050405020304" pitchFamily="18" charset="0"/>
                </a:rPr>
                <a:t>D</a:t>
              </a:r>
              <a:endParaRPr kumimoji="1" lang="en-US" altLang="zh-CN" sz="2400" b="1">
                <a:solidFill>
                  <a:schemeClr val="tx2"/>
                </a:solidFill>
                <a:latin typeface="Times New Roman" panose="02020603050405020304" pitchFamily="18" charset="0"/>
              </a:endParaRPr>
            </a:p>
          </p:txBody>
        </p:sp>
        <p:sp>
          <p:nvSpPr>
            <p:cNvPr id="733205" name="Oval 21"/>
            <p:cNvSpPr>
              <a:spLocks noChangeArrowheads="1"/>
            </p:cNvSpPr>
            <p:nvPr/>
          </p:nvSpPr>
          <p:spPr bwMode="auto">
            <a:xfrm>
              <a:off x="1536" y="2208"/>
              <a:ext cx="576" cy="384"/>
            </a:xfrm>
            <a:prstGeom prst="ellipse">
              <a:avLst/>
            </a:prstGeom>
            <a:noFill/>
            <a:ln w="9525">
              <a:solidFill>
                <a:schemeClr val="tx1"/>
              </a:solidFill>
              <a:round/>
            </a:ln>
            <a:effectLst/>
          </p:spPr>
          <p:txBody>
            <a:bodyPr wrap="none" anchor="ctr"/>
            <a:lstStyle/>
            <a:p>
              <a:endParaRPr lang="zh-CN" altLang="en-US"/>
            </a:p>
          </p:txBody>
        </p:sp>
        <p:sp>
          <p:nvSpPr>
            <p:cNvPr id="733206" name="Text Box 22"/>
            <p:cNvSpPr txBox="1">
              <a:spLocks noChangeArrowheads="1"/>
            </p:cNvSpPr>
            <p:nvPr/>
          </p:nvSpPr>
          <p:spPr bwMode="auto">
            <a:xfrm>
              <a:off x="1680" y="2256"/>
              <a:ext cx="288" cy="288"/>
            </a:xfrm>
            <a:prstGeom prst="rect">
              <a:avLst/>
            </a:prstGeom>
            <a:noFill/>
            <a:ln w="9525">
              <a:noFill/>
              <a:miter lim="800000"/>
            </a:ln>
            <a:effectLst/>
          </p:spPr>
          <p:txBody>
            <a:bodyPr>
              <a:spAutoFit/>
            </a:bodyPr>
            <a:lstStyle/>
            <a:p>
              <a:pPr>
                <a:spcBef>
                  <a:spcPct val="50000"/>
                </a:spcBef>
              </a:pPr>
              <a:r>
                <a:rPr kumimoji="1" lang="en-US" altLang="zh-CN" sz="2400" b="1">
                  <a:solidFill>
                    <a:schemeClr val="tx2"/>
                  </a:solidFill>
                  <a:latin typeface="Times New Roman" panose="02020603050405020304" pitchFamily="18" charset="0"/>
                </a:rPr>
                <a:t>E</a:t>
              </a:r>
              <a:endParaRPr kumimoji="1" lang="en-US" altLang="zh-CN" sz="2400" b="1">
                <a:solidFill>
                  <a:schemeClr val="tx2"/>
                </a:solidFill>
                <a:latin typeface="Times New Roman" panose="02020603050405020304" pitchFamily="18" charset="0"/>
              </a:endParaRPr>
            </a:p>
          </p:txBody>
        </p:sp>
        <p:sp>
          <p:nvSpPr>
            <p:cNvPr id="733207" name="Oval 23"/>
            <p:cNvSpPr>
              <a:spLocks noChangeArrowheads="1"/>
            </p:cNvSpPr>
            <p:nvPr/>
          </p:nvSpPr>
          <p:spPr bwMode="auto">
            <a:xfrm>
              <a:off x="2448" y="2256"/>
              <a:ext cx="576" cy="384"/>
            </a:xfrm>
            <a:prstGeom prst="ellipse">
              <a:avLst/>
            </a:prstGeom>
            <a:noFill/>
            <a:ln w="9525">
              <a:solidFill>
                <a:schemeClr val="tx1"/>
              </a:solidFill>
              <a:round/>
            </a:ln>
            <a:effectLst/>
          </p:spPr>
          <p:txBody>
            <a:bodyPr wrap="none" anchor="ctr"/>
            <a:lstStyle/>
            <a:p>
              <a:endParaRPr lang="zh-CN" altLang="en-US"/>
            </a:p>
          </p:txBody>
        </p:sp>
        <p:sp>
          <p:nvSpPr>
            <p:cNvPr id="733208" name="Text Box 24"/>
            <p:cNvSpPr txBox="1">
              <a:spLocks noChangeArrowheads="1"/>
            </p:cNvSpPr>
            <p:nvPr/>
          </p:nvSpPr>
          <p:spPr bwMode="auto">
            <a:xfrm>
              <a:off x="2592" y="2304"/>
              <a:ext cx="288" cy="288"/>
            </a:xfrm>
            <a:prstGeom prst="rect">
              <a:avLst/>
            </a:prstGeom>
            <a:noFill/>
            <a:ln w="9525">
              <a:noFill/>
              <a:miter lim="800000"/>
            </a:ln>
            <a:effectLst/>
          </p:spPr>
          <p:txBody>
            <a:bodyPr>
              <a:spAutoFit/>
            </a:bodyPr>
            <a:lstStyle/>
            <a:p>
              <a:pPr>
                <a:spcBef>
                  <a:spcPct val="50000"/>
                </a:spcBef>
              </a:pPr>
              <a:r>
                <a:rPr kumimoji="1" lang="en-US" altLang="zh-CN" sz="2400" b="1">
                  <a:solidFill>
                    <a:schemeClr val="tx2"/>
                  </a:solidFill>
                  <a:latin typeface="Times New Roman" panose="02020603050405020304" pitchFamily="18" charset="0"/>
                </a:rPr>
                <a:t>Q</a:t>
              </a:r>
              <a:endParaRPr kumimoji="1" lang="en-US" altLang="zh-CN" sz="2400" b="1">
                <a:solidFill>
                  <a:schemeClr val="tx2"/>
                </a:solidFill>
                <a:latin typeface="Times New Roman" panose="02020603050405020304" pitchFamily="18" charset="0"/>
              </a:endParaRPr>
            </a:p>
          </p:txBody>
        </p:sp>
        <p:sp>
          <p:nvSpPr>
            <p:cNvPr id="733209" name="Line 25"/>
            <p:cNvSpPr>
              <a:spLocks noChangeShapeType="1"/>
            </p:cNvSpPr>
            <p:nvPr/>
          </p:nvSpPr>
          <p:spPr bwMode="auto">
            <a:xfrm>
              <a:off x="48" y="1344"/>
              <a:ext cx="192" cy="0"/>
            </a:xfrm>
            <a:prstGeom prst="line">
              <a:avLst/>
            </a:prstGeom>
            <a:noFill/>
            <a:ln w="19050">
              <a:solidFill>
                <a:srgbClr val="FFFFFF"/>
              </a:solidFill>
              <a:round/>
              <a:tailEnd type="triangle" w="lg" len="lg"/>
            </a:ln>
            <a:effectLst/>
          </p:spPr>
          <p:txBody>
            <a:bodyPr wrap="none"/>
            <a:lstStyle/>
            <a:p>
              <a:endParaRPr lang="zh-CN" altLang="en-US"/>
            </a:p>
          </p:txBody>
        </p:sp>
        <p:sp>
          <p:nvSpPr>
            <p:cNvPr id="733210" name="Line 26"/>
            <p:cNvSpPr>
              <a:spLocks noChangeShapeType="1"/>
            </p:cNvSpPr>
            <p:nvPr/>
          </p:nvSpPr>
          <p:spPr bwMode="auto">
            <a:xfrm>
              <a:off x="816" y="1344"/>
              <a:ext cx="288" cy="0"/>
            </a:xfrm>
            <a:prstGeom prst="line">
              <a:avLst/>
            </a:prstGeom>
            <a:noFill/>
            <a:ln w="19050">
              <a:solidFill>
                <a:srgbClr val="FFFFFF"/>
              </a:solidFill>
              <a:round/>
              <a:tailEnd type="triangle" w="lg" len="lg"/>
            </a:ln>
            <a:effectLst/>
          </p:spPr>
          <p:txBody>
            <a:bodyPr wrap="none"/>
            <a:lstStyle/>
            <a:p>
              <a:endParaRPr lang="zh-CN" altLang="en-US"/>
            </a:p>
          </p:txBody>
        </p:sp>
        <p:sp>
          <p:nvSpPr>
            <p:cNvPr id="733211" name="Line 27"/>
            <p:cNvSpPr>
              <a:spLocks noChangeShapeType="1"/>
            </p:cNvSpPr>
            <p:nvPr/>
          </p:nvSpPr>
          <p:spPr bwMode="auto">
            <a:xfrm>
              <a:off x="1680" y="1344"/>
              <a:ext cx="288" cy="0"/>
            </a:xfrm>
            <a:prstGeom prst="line">
              <a:avLst/>
            </a:prstGeom>
            <a:noFill/>
            <a:ln w="19050">
              <a:solidFill>
                <a:srgbClr val="FFFFFF"/>
              </a:solidFill>
              <a:round/>
              <a:tailEnd type="triangle" w="lg" len="lg"/>
            </a:ln>
            <a:effectLst/>
          </p:spPr>
          <p:txBody>
            <a:bodyPr wrap="none"/>
            <a:lstStyle/>
            <a:p>
              <a:endParaRPr lang="zh-CN" altLang="en-US"/>
            </a:p>
          </p:txBody>
        </p:sp>
        <p:sp>
          <p:nvSpPr>
            <p:cNvPr id="733212" name="Line 28"/>
            <p:cNvSpPr>
              <a:spLocks noChangeShapeType="1"/>
            </p:cNvSpPr>
            <p:nvPr/>
          </p:nvSpPr>
          <p:spPr bwMode="auto">
            <a:xfrm>
              <a:off x="2592" y="1344"/>
              <a:ext cx="288" cy="0"/>
            </a:xfrm>
            <a:prstGeom prst="line">
              <a:avLst/>
            </a:prstGeom>
            <a:noFill/>
            <a:ln w="19050">
              <a:solidFill>
                <a:srgbClr val="FFFFFF"/>
              </a:solidFill>
              <a:round/>
              <a:tailEnd type="triangle" w="lg" len="lg"/>
            </a:ln>
            <a:effectLst/>
          </p:spPr>
          <p:txBody>
            <a:bodyPr wrap="none"/>
            <a:lstStyle/>
            <a:p>
              <a:endParaRPr lang="zh-CN" altLang="en-US"/>
            </a:p>
          </p:txBody>
        </p:sp>
        <p:sp>
          <p:nvSpPr>
            <p:cNvPr id="733213" name="Line 29"/>
            <p:cNvSpPr>
              <a:spLocks noChangeShapeType="1"/>
            </p:cNvSpPr>
            <p:nvPr/>
          </p:nvSpPr>
          <p:spPr bwMode="auto">
            <a:xfrm>
              <a:off x="384" y="2352"/>
              <a:ext cx="288" cy="0"/>
            </a:xfrm>
            <a:prstGeom prst="line">
              <a:avLst/>
            </a:prstGeom>
            <a:noFill/>
            <a:ln w="19050">
              <a:solidFill>
                <a:srgbClr val="FFFFFF"/>
              </a:solidFill>
              <a:round/>
              <a:tailEnd type="triangle" w="lg" len="lg"/>
            </a:ln>
            <a:effectLst/>
          </p:spPr>
          <p:txBody>
            <a:bodyPr wrap="none"/>
            <a:lstStyle/>
            <a:p>
              <a:endParaRPr lang="zh-CN" altLang="en-US"/>
            </a:p>
          </p:txBody>
        </p:sp>
        <p:sp>
          <p:nvSpPr>
            <p:cNvPr id="733214" name="Line 30"/>
            <p:cNvSpPr>
              <a:spLocks noChangeShapeType="1"/>
            </p:cNvSpPr>
            <p:nvPr/>
          </p:nvSpPr>
          <p:spPr bwMode="auto">
            <a:xfrm>
              <a:off x="1248" y="2352"/>
              <a:ext cx="288" cy="0"/>
            </a:xfrm>
            <a:prstGeom prst="line">
              <a:avLst/>
            </a:prstGeom>
            <a:noFill/>
            <a:ln w="19050">
              <a:solidFill>
                <a:srgbClr val="FFFFFF"/>
              </a:solidFill>
              <a:round/>
              <a:tailEnd type="triangle" w="lg" len="lg"/>
            </a:ln>
            <a:effectLst/>
          </p:spPr>
          <p:txBody>
            <a:bodyPr wrap="none"/>
            <a:lstStyle/>
            <a:p>
              <a:endParaRPr lang="zh-CN" altLang="en-US"/>
            </a:p>
          </p:txBody>
        </p:sp>
        <p:sp>
          <p:nvSpPr>
            <p:cNvPr id="733215" name="Line 31"/>
            <p:cNvSpPr>
              <a:spLocks noChangeShapeType="1"/>
            </p:cNvSpPr>
            <p:nvPr/>
          </p:nvSpPr>
          <p:spPr bwMode="auto">
            <a:xfrm>
              <a:off x="2160" y="2400"/>
              <a:ext cx="288" cy="0"/>
            </a:xfrm>
            <a:prstGeom prst="line">
              <a:avLst/>
            </a:prstGeom>
            <a:noFill/>
            <a:ln w="19050">
              <a:solidFill>
                <a:srgbClr val="FFFFFF"/>
              </a:solidFill>
              <a:round/>
              <a:tailEnd type="triangle" w="lg" len="lg"/>
            </a:ln>
            <a:effectLst/>
          </p:spPr>
          <p:txBody>
            <a:bodyPr wrap="none"/>
            <a:lstStyle/>
            <a:p>
              <a:endParaRPr lang="zh-CN" altLang="en-US"/>
            </a:p>
          </p:txBody>
        </p:sp>
        <p:sp>
          <p:nvSpPr>
            <p:cNvPr id="733216" name="Line 32"/>
            <p:cNvSpPr>
              <a:spLocks noChangeShapeType="1"/>
            </p:cNvSpPr>
            <p:nvPr/>
          </p:nvSpPr>
          <p:spPr bwMode="auto">
            <a:xfrm flipV="1">
              <a:off x="2832" y="1632"/>
              <a:ext cx="288" cy="576"/>
            </a:xfrm>
            <a:prstGeom prst="line">
              <a:avLst/>
            </a:prstGeom>
            <a:noFill/>
            <a:ln w="19050">
              <a:solidFill>
                <a:srgbClr val="FFFFFF"/>
              </a:solidFill>
              <a:round/>
              <a:tailEnd type="triangle" w="lg" len="lg"/>
            </a:ln>
            <a:effectLst/>
          </p:spPr>
          <p:txBody>
            <a:bodyPr wrap="none"/>
            <a:lstStyle/>
            <a:p>
              <a:endParaRPr lang="zh-CN" altLang="en-US"/>
            </a:p>
          </p:txBody>
        </p:sp>
        <p:sp>
          <p:nvSpPr>
            <p:cNvPr id="733217" name="Line 33"/>
            <p:cNvSpPr>
              <a:spLocks noChangeShapeType="1"/>
            </p:cNvSpPr>
            <p:nvPr/>
          </p:nvSpPr>
          <p:spPr bwMode="auto">
            <a:xfrm>
              <a:off x="4752" y="2688"/>
              <a:ext cx="192" cy="0"/>
            </a:xfrm>
            <a:prstGeom prst="line">
              <a:avLst/>
            </a:prstGeom>
            <a:noFill/>
            <a:ln w="19050">
              <a:solidFill>
                <a:srgbClr val="FFFFFF"/>
              </a:solidFill>
              <a:round/>
              <a:tailEnd type="triangle" w="lg" len="lg"/>
            </a:ln>
            <a:effectLst/>
          </p:spPr>
          <p:txBody>
            <a:bodyPr wrap="none"/>
            <a:lstStyle/>
            <a:p>
              <a:endParaRPr lang="zh-CN" altLang="en-US"/>
            </a:p>
          </p:txBody>
        </p:sp>
        <p:sp>
          <p:nvSpPr>
            <p:cNvPr id="733218" name="Line 34"/>
            <p:cNvSpPr>
              <a:spLocks noChangeShapeType="1"/>
            </p:cNvSpPr>
            <p:nvPr/>
          </p:nvSpPr>
          <p:spPr bwMode="auto">
            <a:xfrm>
              <a:off x="3456" y="1536"/>
              <a:ext cx="288" cy="384"/>
            </a:xfrm>
            <a:prstGeom prst="line">
              <a:avLst/>
            </a:prstGeom>
            <a:noFill/>
            <a:ln w="19050">
              <a:solidFill>
                <a:srgbClr val="FFFFFF"/>
              </a:solidFill>
              <a:round/>
              <a:tailEnd type="triangle" w="lg" len="lg"/>
            </a:ln>
            <a:effectLst/>
          </p:spPr>
          <p:txBody>
            <a:bodyPr wrap="none"/>
            <a:lstStyle/>
            <a:p>
              <a:endParaRPr lang="zh-CN" altLang="en-US"/>
            </a:p>
          </p:txBody>
        </p:sp>
        <p:sp>
          <p:nvSpPr>
            <p:cNvPr id="733219" name="Line 35"/>
            <p:cNvSpPr>
              <a:spLocks noChangeShapeType="1"/>
            </p:cNvSpPr>
            <p:nvPr/>
          </p:nvSpPr>
          <p:spPr bwMode="auto">
            <a:xfrm rot="-5776295">
              <a:off x="4224" y="1584"/>
              <a:ext cx="288" cy="384"/>
            </a:xfrm>
            <a:prstGeom prst="line">
              <a:avLst/>
            </a:prstGeom>
            <a:noFill/>
            <a:ln w="19050">
              <a:solidFill>
                <a:srgbClr val="FFFFFF"/>
              </a:solidFill>
              <a:round/>
              <a:tailEnd type="triangle" w="lg" len="lg"/>
            </a:ln>
            <a:effectLst/>
          </p:spPr>
          <p:txBody>
            <a:bodyPr wrap="none"/>
            <a:lstStyle/>
            <a:p>
              <a:endParaRPr lang="zh-CN" altLang="en-US"/>
            </a:p>
          </p:txBody>
        </p:sp>
        <p:sp>
          <p:nvSpPr>
            <p:cNvPr id="733220" name="Line 36"/>
            <p:cNvSpPr>
              <a:spLocks noChangeShapeType="1"/>
            </p:cNvSpPr>
            <p:nvPr/>
          </p:nvSpPr>
          <p:spPr bwMode="auto">
            <a:xfrm>
              <a:off x="4032" y="2208"/>
              <a:ext cx="288" cy="384"/>
            </a:xfrm>
            <a:prstGeom prst="line">
              <a:avLst/>
            </a:prstGeom>
            <a:noFill/>
            <a:ln w="19050">
              <a:solidFill>
                <a:srgbClr val="FFFFFF"/>
              </a:solidFill>
              <a:round/>
              <a:tailEnd type="triangle" w="lg" len="lg"/>
            </a:ln>
            <a:effectLst/>
          </p:spPr>
          <p:txBody>
            <a:bodyPr wrap="none"/>
            <a:lstStyle/>
            <a:p>
              <a:endParaRPr lang="zh-CN" altLang="en-US"/>
            </a:p>
          </p:txBody>
        </p:sp>
        <p:sp>
          <p:nvSpPr>
            <p:cNvPr id="733221" name="Line 37"/>
            <p:cNvSpPr>
              <a:spLocks noChangeShapeType="1"/>
            </p:cNvSpPr>
            <p:nvPr/>
          </p:nvSpPr>
          <p:spPr bwMode="auto">
            <a:xfrm>
              <a:off x="5568" y="2736"/>
              <a:ext cx="144" cy="0"/>
            </a:xfrm>
            <a:prstGeom prst="line">
              <a:avLst/>
            </a:prstGeom>
            <a:noFill/>
            <a:ln w="19050">
              <a:solidFill>
                <a:srgbClr val="FFFFFF"/>
              </a:solidFill>
              <a:round/>
              <a:tailEnd type="triangle" w="lg" len="lg"/>
            </a:ln>
            <a:effectLst/>
          </p:spPr>
          <p:txBody>
            <a:bodyPr wrap="none"/>
            <a:lstStyle/>
            <a:p>
              <a:endParaRPr lang="zh-CN" altLang="en-US"/>
            </a:p>
          </p:txBody>
        </p:sp>
        <p:sp>
          <p:nvSpPr>
            <p:cNvPr id="733222" name="Text Box 38"/>
            <p:cNvSpPr txBox="1">
              <a:spLocks noChangeArrowheads="1"/>
            </p:cNvSpPr>
            <p:nvPr/>
          </p:nvSpPr>
          <p:spPr bwMode="auto">
            <a:xfrm>
              <a:off x="816" y="1008"/>
              <a:ext cx="240" cy="288"/>
            </a:xfrm>
            <a:prstGeom prst="rect">
              <a:avLst/>
            </a:prstGeom>
            <a:noFill/>
            <a:ln w="9525">
              <a:noFill/>
              <a:miter lim="800000"/>
            </a:ln>
            <a:effectLst/>
          </p:spPr>
          <p:txBody>
            <a:bodyPr>
              <a:spAutoFit/>
            </a:bodyPr>
            <a:lstStyle/>
            <a:p>
              <a:pPr>
                <a:spcBef>
                  <a:spcPct val="50000"/>
                </a:spcBef>
              </a:pPr>
              <a:r>
                <a:rPr kumimoji="1" lang="en-US" altLang="zh-CN" sz="2400">
                  <a:latin typeface="Times New Roman" panose="02020603050405020304" pitchFamily="18" charset="0"/>
                </a:rPr>
                <a:t>a</a:t>
              </a:r>
              <a:endParaRPr kumimoji="1" lang="en-US" altLang="zh-CN" sz="2400">
                <a:latin typeface="Times New Roman" panose="02020603050405020304" pitchFamily="18" charset="0"/>
              </a:endParaRPr>
            </a:p>
          </p:txBody>
        </p:sp>
        <p:sp>
          <p:nvSpPr>
            <p:cNvPr id="733223" name="Text Box 39"/>
            <p:cNvSpPr txBox="1">
              <a:spLocks noChangeArrowheads="1"/>
            </p:cNvSpPr>
            <p:nvPr/>
          </p:nvSpPr>
          <p:spPr bwMode="auto">
            <a:xfrm>
              <a:off x="1728" y="1008"/>
              <a:ext cx="240" cy="288"/>
            </a:xfrm>
            <a:prstGeom prst="rect">
              <a:avLst/>
            </a:prstGeom>
            <a:noFill/>
            <a:ln w="9525">
              <a:noFill/>
              <a:miter lim="800000"/>
            </a:ln>
            <a:effectLst/>
          </p:spPr>
          <p:txBody>
            <a:bodyPr>
              <a:spAutoFit/>
            </a:bodyPr>
            <a:lstStyle/>
            <a:p>
              <a:pPr>
                <a:spcBef>
                  <a:spcPct val="50000"/>
                </a:spcBef>
              </a:pPr>
              <a:r>
                <a:rPr kumimoji="1" lang="en-US" altLang="zh-CN" sz="2400">
                  <a:latin typeface="Times New Roman" panose="02020603050405020304" pitchFamily="18" charset="0"/>
                </a:rPr>
                <a:t>b</a:t>
              </a:r>
              <a:endParaRPr kumimoji="1" lang="en-US" altLang="zh-CN" sz="2400">
                <a:latin typeface="Times New Roman" panose="02020603050405020304" pitchFamily="18" charset="0"/>
              </a:endParaRPr>
            </a:p>
          </p:txBody>
        </p:sp>
        <p:sp>
          <p:nvSpPr>
            <p:cNvPr id="733224" name="Text Box 40"/>
            <p:cNvSpPr txBox="1">
              <a:spLocks noChangeArrowheads="1"/>
            </p:cNvSpPr>
            <p:nvPr/>
          </p:nvSpPr>
          <p:spPr bwMode="auto">
            <a:xfrm>
              <a:off x="2592" y="1008"/>
              <a:ext cx="240" cy="288"/>
            </a:xfrm>
            <a:prstGeom prst="rect">
              <a:avLst/>
            </a:prstGeom>
            <a:noFill/>
            <a:ln w="9525">
              <a:noFill/>
              <a:miter lim="800000"/>
            </a:ln>
            <a:effectLst/>
          </p:spPr>
          <p:txBody>
            <a:bodyPr>
              <a:spAutoFit/>
            </a:bodyPr>
            <a:lstStyle/>
            <a:p>
              <a:pPr>
                <a:spcBef>
                  <a:spcPct val="50000"/>
                </a:spcBef>
              </a:pPr>
              <a:r>
                <a:rPr kumimoji="1" lang="en-US" altLang="zh-CN" sz="2400">
                  <a:latin typeface="Times New Roman" panose="02020603050405020304" pitchFamily="18" charset="0"/>
                </a:rPr>
                <a:t>c</a:t>
              </a:r>
              <a:endParaRPr kumimoji="1" lang="en-US" altLang="zh-CN" sz="2400">
                <a:latin typeface="Times New Roman" panose="02020603050405020304" pitchFamily="18" charset="0"/>
              </a:endParaRPr>
            </a:p>
          </p:txBody>
        </p:sp>
        <p:sp>
          <p:nvSpPr>
            <p:cNvPr id="733225" name="Text Box 41"/>
            <p:cNvSpPr txBox="1">
              <a:spLocks noChangeArrowheads="1"/>
            </p:cNvSpPr>
            <p:nvPr/>
          </p:nvSpPr>
          <p:spPr bwMode="auto">
            <a:xfrm>
              <a:off x="1248" y="1968"/>
              <a:ext cx="240" cy="288"/>
            </a:xfrm>
            <a:prstGeom prst="rect">
              <a:avLst/>
            </a:prstGeom>
            <a:noFill/>
            <a:ln w="9525">
              <a:noFill/>
              <a:miter lim="800000"/>
            </a:ln>
            <a:effectLst/>
          </p:spPr>
          <p:txBody>
            <a:bodyPr>
              <a:spAutoFit/>
            </a:bodyPr>
            <a:lstStyle/>
            <a:p>
              <a:pPr>
                <a:spcBef>
                  <a:spcPct val="50000"/>
                </a:spcBef>
              </a:pPr>
              <a:r>
                <a:rPr kumimoji="1" lang="en-US" altLang="zh-CN" sz="2400">
                  <a:latin typeface="Times New Roman" panose="02020603050405020304" pitchFamily="18" charset="0"/>
                </a:rPr>
                <a:t>d</a:t>
              </a:r>
              <a:endParaRPr kumimoji="1" lang="en-US" altLang="zh-CN" sz="2400">
                <a:latin typeface="Times New Roman" panose="02020603050405020304" pitchFamily="18" charset="0"/>
              </a:endParaRPr>
            </a:p>
          </p:txBody>
        </p:sp>
        <p:sp>
          <p:nvSpPr>
            <p:cNvPr id="733226" name="Text Box 42"/>
            <p:cNvSpPr txBox="1">
              <a:spLocks noChangeArrowheads="1"/>
            </p:cNvSpPr>
            <p:nvPr/>
          </p:nvSpPr>
          <p:spPr bwMode="auto">
            <a:xfrm>
              <a:off x="2160" y="2016"/>
              <a:ext cx="240" cy="288"/>
            </a:xfrm>
            <a:prstGeom prst="rect">
              <a:avLst/>
            </a:prstGeom>
            <a:noFill/>
            <a:ln w="9525">
              <a:noFill/>
              <a:miter lim="800000"/>
            </a:ln>
            <a:effectLst/>
          </p:spPr>
          <p:txBody>
            <a:bodyPr>
              <a:spAutoFit/>
            </a:bodyPr>
            <a:lstStyle/>
            <a:p>
              <a:pPr>
                <a:spcBef>
                  <a:spcPct val="50000"/>
                </a:spcBef>
              </a:pPr>
              <a:r>
                <a:rPr kumimoji="1" lang="en-US" altLang="zh-CN" sz="2400">
                  <a:latin typeface="Times New Roman" panose="02020603050405020304" pitchFamily="18" charset="0"/>
                </a:rPr>
                <a:t>e</a:t>
              </a:r>
              <a:endParaRPr kumimoji="1" lang="en-US" altLang="zh-CN" sz="2400">
                <a:latin typeface="Times New Roman" panose="02020603050405020304" pitchFamily="18" charset="0"/>
              </a:endParaRPr>
            </a:p>
          </p:txBody>
        </p:sp>
        <p:sp>
          <p:nvSpPr>
            <p:cNvPr id="733227" name="Text Box 43"/>
            <p:cNvSpPr txBox="1">
              <a:spLocks noChangeArrowheads="1"/>
            </p:cNvSpPr>
            <p:nvPr/>
          </p:nvSpPr>
          <p:spPr bwMode="auto">
            <a:xfrm>
              <a:off x="2640" y="1776"/>
              <a:ext cx="240" cy="288"/>
            </a:xfrm>
            <a:prstGeom prst="rect">
              <a:avLst/>
            </a:prstGeom>
            <a:noFill/>
            <a:ln w="9525">
              <a:noFill/>
              <a:miter lim="800000"/>
            </a:ln>
            <a:effectLst/>
          </p:spPr>
          <p:txBody>
            <a:bodyPr>
              <a:spAutoFit/>
            </a:bodyPr>
            <a:lstStyle/>
            <a:p>
              <a:pPr>
                <a:spcBef>
                  <a:spcPct val="50000"/>
                </a:spcBef>
              </a:pPr>
              <a:r>
                <a:rPr kumimoji="1" lang="en-US" altLang="zh-CN" sz="2400">
                  <a:latin typeface="Times New Roman" panose="02020603050405020304" pitchFamily="18" charset="0"/>
                </a:rPr>
                <a:t>p</a:t>
              </a:r>
              <a:endParaRPr kumimoji="1" lang="en-US" altLang="zh-CN" sz="2400">
                <a:latin typeface="Times New Roman" panose="02020603050405020304" pitchFamily="18" charset="0"/>
              </a:endParaRPr>
            </a:p>
          </p:txBody>
        </p:sp>
        <p:sp>
          <p:nvSpPr>
            <p:cNvPr id="733228" name="Text Box 44"/>
            <p:cNvSpPr txBox="1">
              <a:spLocks noChangeArrowheads="1"/>
            </p:cNvSpPr>
            <p:nvPr/>
          </p:nvSpPr>
          <p:spPr bwMode="auto">
            <a:xfrm>
              <a:off x="3696" y="1440"/>
              <a:ext cx="240" cy="288"/>
            </a:xfrm>
            <a:prstGeom prst="rect">
              <a:avLst/>
            </a:prstGeom>
            <a:noFill/>
            <a:ln w="9525">
              <a:noFill/>
              <a:miter lim="800000"/>
            </a:ln>
            <a:effectLst/>
          </p:spPr>
          <p:txBody>
            <a:bodyPr>
              <a:spAutoFit/>
            </a:bodyPr>
            <a:lstStyle/>
            <a:p>
              <a:pPr>
                <a:spcBef>
                  <a:spcPct val="50000"/>
                </a:spcBef>
              </a:pPr>
              <a:r>
                <a:rPr kumimoji="1" lang="en-US" altLang="zh-CN" sz="2400">
                  <a:latin typeface="Times New Roman" panose="02020603050405020304" pitchFamily="18" charset="0"/>
                </a:rPr>
                <a:t>r</a:t>
              </a:r>
              <a:endParaRPr kumimoji="1" lang="en-US" altLang="zh-CN" sz="2400">
                <a:latin typeface="Times New Roman" panose="02020603050405020304" pitchFamily="18" charset="0"/>
              </a:endParaRPr>
            </a:p>
          </p:txBody>
        </p:sp>
        <p:sp>
          <p:nvSpPr>
            <p:cNvPr id="733229" name="Text Box 45"/>
            <p:cNvSpPr txBox="1">
              <a:spLocks noChangeArrowheads="1"/>
            </p:cNvSpPr>
            <p:nvPr/>
          </p:nvSpPr>
          <p:spPr bwMode="auto">
            <a:xfrm>
              <a:off x="4080" y="1536"/>
              <a:ext cx="240" cy="288"/>
            </a:xfrm>
            <a:prstGeom prst="rect">
              <a:avLst/>
            </a:prstGeom>
            <a:noFill/>
            <a:ln w="9525">
              <a:noFill/>
              <a:miter lim="800000"/>
            </a:ln>
            <a:effectLst/>
          </p:spPr>
          <p:txBody>
            <a:bodyPr>
              <a:spAutoFit/>
            </a:bodyPr>
            <a:lstStyle/>
            <a:p>
              <a:pPr>
                <a:spcBef>
                  <a:spcPct val="50000"/>
                </a:spcBef>
              </a:pPr>
              <a:r>
                <a:rPr kumimoji="1" lang="en-US" altLang="zh-CN" sz="2400">
                  <a:latin typeface="Times New Roman" panose="02020603050405020304" pitchFamily="18" charset="0"/>
                </a:rPr>
                <a:t>w</a:t>
              </a:r>
              <a:endParaRPr kumimoji="1" lang="en-US" altLang="zh-CN" sz="2400">
                <a:latin typeface="Times New Roman" panose="02020603050405020304" pitchFamily="18" charset="0"/>
              </a:endParaRPr>
            </a:p>
          </p:txBody>
        </p:sp>
        <p:sp>
          <p:nvSpPr>
            <p:cNvPr id="733230" name="Text Box 46"/>
            <p:cNvSpPr txBox="1">
              <a:spLocks noChangeArrowheads="1"/>
            </p:cNvSpPr>
            <p:nvPr/>
          </p:nvSpPr>
          <p:spPr bwMode="auto">
            <a:xfrm>
              <a:off x="3840" y="2304"/>
              <a:ext cx="240" cy="288"/>
            </a:xfrm>
            <a:prstGeom prst="rect">
              <a:avLst/>
            </a:prstGeom>
            <a:noFill/>
            <a:ln w="9525">
              <a:noFill/>
              <a:miter lim="800000"/>
            </a:ln>
            <a:effectLst/>
          </p:spPr>
          <p:txBody>
            <a:bodyPr>
              <a:spAutoFit/>
            </a:bodyPr>
            <a:lstStyle/>
            <a:p>
              <a:pPr>
                <a:spcBef>
                  <a:spcPct val="50000"/>
                </a:spcBef>
              </a:pPr>
              <a:r>
                <a:rPr kumimoji="1" lang="en-US" altLang="zh-CN" sz="2400">
                  <a:latin typeface="Times New Roman" panose="02020603050405020304" pitchFamily="18" charset="0"/>
                </a:rPr>
                <a:t>u</a:t>
              </a:r>
              <a:endParaRPr kumimoji="1" lang="en-US" altLang="zh-CN" sz="2400">
                <a:latin typeface="Times New Roman" panose="02020603050405020304" pitchFamily="18" charset="0"/>
              </a:endParaRPr>
            </a:p>
          </p:txBody>
        </p:sp>
        <p:sp>
          <p:nvSpPr>
            <p:cNvPr id="733231" name="Text Box 47"/>
            <p:cNvSpPr txBox="1">
              <a:spLocks noChangeArrowheads="1"/>
            </p:cNvSpPr>
            <p:nvPr/>
          </p:nvSpPr>
          <p:spPr bwMode="auto">
            <a:xfrm>
              <a:off x="4704" y="2304"/>
              <a:ext cx="240" cy="288"/>
            </a:xfrm>
            <a:prstGeom prst="rect">
              <a:avLst/>
            </a:prstGeom>
            <a:noFill/>
            <a:ln w="9525">
              <a:noFill/>
              <a:miter lim="800000"/>
            </a:ln>
            <a:effectLst/>
          </p:spPr>
          <p:txBody>
            <a:bodyPr>
              <a:spAutoFit/>
            </a:bodyPr>
            <a:lstStyle/>
            <a:p>
              <a:pPr>
                <a:spcBef>
                  <a:spcPct val="50000"/>
                </a:spcBef>
              </a:pPr>
              <a:r>
                <a:rPr kumimoji="1" lang="en-US" altLang="zh-CN" sz="2400">
                  <a:latin typeface="Times New Roman" panose="02020603050405020304" pitchFamily="18" charset="0"/>
                </a:rPr>
                <a:t>v</a:t>
              </a:r>
              <a:endParaRPr kumimoji="1" lang="en-US" altLang="zh-CN" sz="2400">
                <a:latin typeface="Times New Roman" panose="02020603050405020304" pitchFamily="18" charset="0"/>
              </a:endParaRPr>
            </a:p>
          </p:txBody>
        </p:sp>
        <p:sp>
          <p:nvSpPr>
            <p:cNvPr id="733232" name="Text Box 48"/>
            <p:cNvSpPr txBox="1">
              <a:spLocks noChangeArrowheads="1"/>
            </p:cNvSpPr>
            <p:nvPr/>
          </p:nvSpPr>
          <p:spPr bwMode="auto">
            <a:xfrm>
              <a:off x="192" y="1776"/>
              <a:ext cx="960" cy="288"/>
            </a:xfrm>
            <a:prstGeom prst="rect">
              <a:avLst/>
            </a:prstGeom>
            <a:noFill/>
            <a:ln w="9525">
              <a:noFill/>
              <a:miter lim="800000"/>
            </a:ln>
            <a:effectLst/>
          </p:spPr>
          <p:txBody>
            <a:bodyPr>
              <a:spAutoFit/>
            </a:bodyPr>
            <a:lstStyle/>
            <a:p>
              <a:pPr>
                <a:spcBef>
                  <a:spcPct val="50000"/>
                </a:spcBef>
              </a:pPr>
              <a:r>
                <a:rPr kumimoji="1" lang="zh-CN" altLang="en-US" sz="2400">
                  <a:solidFill>
                    <a:srgbClr val="FFFF00"/>
                  </a:solidFill>
                  <a:latin typeface="Times New Roman" panose="02020603050405020304" pitchFamily="18" charset="0"/>
                </a:rPr>
                <a:t>输入部分</a:t>
              </a:r>
              <a:endParaRPr kumimoji="1" lang="zh-CN" altLang="en-US" sz="2400">
                <a:solidFill>
                  <a:srgbClr val="FFFF00"/>
                </a:solidFill>
                <a:latin typeface="Times New Roman" panose="02020603050405020304" pitchFamily="18" charset="0"/>
              </a:endParaRPr>
            </a:p>
          </p:txBody>
        </p:sp>
        <p:sp>
          <p:nvSpPr>
            <p:cNvPr id="733233" name="Text Box 49"/>
            <p:cNvSpPr txBox="1">
              <a:spLocks noChangeArrowheads="1"/>
            </p:cNvSpPr>
            <p:nvPr/>
          </p:nvSpPr>
          <p:spPr bwMode="auto">
            <a:xfrm>
              <a:off x="4656" y="1968"/>
              <a:ext cx="960" cy="288"/>
            </a:xfrm>
            <a:prstGeom prst="rect">
              <a:avLst/>
            </a:prstGeom>
            <a:noFill/>
            <a:ln w="9525">
              <a:noFill/>
              <a:miter lim="800000"/>
            </a:ln>
            <a:effectLst/>
          </p:spPr>
          <p:txBody>
            <a:bodyPr>
              <a:spAutoFit/>
            </a:bodyPr>
            <a:lstStyle/>
            <a:p>
              <a:pPr>
                <a:spcBef>
                  <a:spcPct val="50000"/>
                </a:spcBef>
              </a:pPr>
              <a:r>
                <a:rPr lang="zh-CN" altLang="en-US" sz="2400">
                  <a:solidFill>
                    <a:srgbClr val="FFFF00"/>
                  </a:solidFill>
                  <a:latin typeface="Times New Roman" panose="02020603050405020304" pitchFamily="18" charset="0"/>
                </a:rPr>
                <a:t>输出</a:t>
              </a:r>
              <a:r>
                <a:rPr kumimoji="1" lang="zh-CN" altLang="en-US" sz="2400">
                  <a:solidFill>
                    <a:srgbClr val="FFFF00"/>
                  </a:solidFill>
                  <a:latin typeface="Times New Roman" panose="02020603050405020304" pitchFamily="18" charset="0"/>
                </a:rPr>
                <a:t>部分</a:t>
              </a:r>
              <a:endParaRPr kumimoji="1" lang="zh-CN" altLang="en-US" sz="2400">
                <a:solidFill>
                  <a:srgbClr val="FFFF00"/>
                </a:solidFill>
                <a:latin typeface="Times New Roman" panose="02020603050405020304" pitchFamily="18" charset="0"/>
              </a:endParaRPr>
            </a:p>
          </p:txBody>
        </p:sp>
        <p:sp>
          <p:nvSpPr>
            <p:cNvPr id="733234" name="Text Box 50"/>
            <p:cNvSpPr txBox="1">
              <a:spLocks noChangeArrowheads="1"/>
            </p:cNvSpPr>
            <p:nvPr/>
          </p:nvSpPr>
          <p:spPr bwMode="auto">
            <a:xfrm>
              <a:off x="2928" y="912"/>
              <a:ext cx="960" cy="288"/>
            </a:xfrm>
            <a:prstGeom prst="rect">
              <a:avLst/>
            </a:prstGeom>
            <a:noFill/>
            <a:ln w="9525">
              <a:noFill/>
              <a:miter lim="800000"/>
            </a:ln>
            <a:effectLst/>
          </p:spPr>
          <p:txBody>
            <a:bodyPr>
              <a:spAutoFit/>
            </a:bodyPr>
            <a:lstStyle/>
            <a:p>
              <a:pPr>
                <a:spcBef>
                  <a:spcPct val="50000"/>
                </a:spcBef>
              </a:pPr>
              <a:r>
                <a:rPr kumimoji="1" lang="zh-CN" altLang="en-US" sz="2400">
                  <a:solidFill>
                    <a:srgbClr val="FFFF00"/>
                  </a:solidFill>
                  <a:latin typeface="Times New Roman" panose="02020603050405020304" pitchFamily="18" charset="0"/>
                </a:rPr>
                <a:t>变换部分</a:t>
              </a:r>
              <a:endParaRPr kumimoji="1" lang="zh-CN" altLang="en-US" sz="2400">
                <a:solidFill>
                  <a:srgbClr val="FFFF00"/>
                </a:solidFill>
                <a:latin typeface="Times New Roman" panose="02020603050405020304" pitchFamily="18" charset="0"/>
              </a:endParaRPr>
            </a:p>
          </p:txBody>
        </p:sp>
        <p:sp>
          <p:nvSpPr>
            <p:cNvPr id="733235" name="Line 51"/>
            <p:cNvSpPr>
              <a:spLocks noChangeShapeType="1"/>
            </p:cNvSpPr>
            <p:nvPr/>
          </p:nvSpPr>
          <p:spPr bwMode="auto">
            <a:xfrm>
              <a:off x="5088" y="1440"/>
              <a:ext cx="288" cy="0"/>
            </a:xfrm>
            <a:prstGeom prst="line">
              <a:avLst/>
            </a:prstGeom>
            <a:noFill/>
            <a:ln w="19050">
              <a:solidFill>
                <a:srgbClr val="FFFFFF"/>
              </a:solidFill>
              <a:round/>
              <a:tailEnd type="triangle" w="lg" len="lg"/>
            </a:ln>
            <a:effectLst/>
          </p:spPr>
          <p:txBody>
            <a:bodyPr wrap="none"/>
            <a:lstStyle/>
            <a:p>
              <a:endParaRPr lang="zh-CN" altLang="en-US"/>
            </a:p>
          </p:txBody>
        </p:sp>
      </p:grpSp>
    </p:spTree>
  </p:cSld>
  <p:clrMapOvr>
    <a:masterClrMapping/>
  </p:clrMapOvr>
  <p:transition>
    <p:blinds/>
  </p:transition>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日期占位符 3"/>
          <p:cNvSpPr>
            <a:spLocks noGrp="1"/>
          </p:cNvSpPr>
          <p:nvPr>
            <p:ph type="dt" sz="half" idx="10"/>
          </p:nvPr>
        </p:nvSpPr>
        <p:spPr/>
        <p:txBody>
          <a:bodyPr/>
          <a:lstStyle/>
          <a:p>
            <a:fld id="{B3473938-07C0-4373-BF88-8C3FFAC62E01}" type="datetime1">
              <a:rPr lang="zh-CN" altLang="en-US"/>
            </a:fld>
            <a:endParaRPr lang="en-US" altLang="zh-CN"/>
          </a:p>
        </p:txBody>
      </p:sp>
      <p:sp>
        <p:nvSpPr>
          <p:cNvPr id="55" name="灯片编号占位符 5"/>
          <p:cNvSpPr>
            <a:spLocks noGrp="1"/>
          </p:cNvSpPr>
          <p:nvPr>
            <p:ph type="sldNum" sz="quarter" idx="12"/>
          </p:nvPr>
        </p:nvSpPr>
        <p:spPr/>
        <p:txBody>
          <a:bodyPr/>
          <a:lstStyle/>
          <a:p>
            <a:fld id="{250998DD-5FD5-45B3-8F3E-6A4F92C711B0}" type="slidenum">
              <a:rPr lang="en-US" altLang="zh-CN"/>
            </a:fld>
            <a:endParaRPr lang="en-US" altLang="zh-CN"/>
          </a:p>
        </p:txBody>
      </p:sp>
      <p:sp>
        <p:nvSpPr>
          <p:cNvPr id="735234" name="Oval 2"/>
          <p:cNvSpPr>
            <a:spLocks noChangeArrowheads="1"/>
          </p:cNvSpPr>
          <p:nvPr/>
        </p:nvSpPr>
        <p:spPr bwMode="auto">
          <a:xfrm>
            <a:off x="381000" y="1828800"/>
            <a:ext cx="914400" cy="609600"/>
          </a:xfrm>
          <a:prstGeom prst="ellipse">
            <a:avLst/>
          </a:prstGeom>
          <a:noFill/>
          <a:ln w="9525">
            <a:solidFill>
              <a:schemeClr val="tx1"/>
            </a:solidFill>
            <a:round/>
          </a:ln>
          <a:effectLst/>
        </p:spPr>
        <p:txBody>
          <a:bodyPr wrap="none" anchor="ctr"/>
          <a:lstStyle/>
          <a:p>
            <a:endParaRPr lang="zh-CN" altLang="en-US"/>
          </a:p>
        </p:txBody>
      </p:sp>
      <p:sp>
        <p:nvSpPr>
          <p:cNvPr id="735235" name="Text Box 3"/>
          <p:cNvSpPr txBox="1">
            <a:spLocks noChangeArrowheads="1"/>
          </p:cNvSpPr>
          <p:nvPr/>
        </p:nvSpPr>
        <p:spPr bwMode="auto">
          <a:xfrm>
            <a:off x="609600" y="1905000"/>
            <a:ext cx="457200" cy="457200"/>
          </a:xfrm>
          <a:prstGeom prst="rect">
            <a:avLst/>
          </a:prstGeom>
          <a:noFill/>
          <a:ln w="9525">
            <a:noFill/>
            <a:miter lim="800000"/>
          </a:ln>
          <a:effectLst/>
        </p:spPr>
        <p:txBody>
          <a:bodyPr>
            <a:spAutoFit/>
          </a:bodyPr>
          <a:lstStyle/>
          <a:p>
            <a:pPr>
              <a:spcBef>
                <a:spcPct val="50000"/>
              </a:spcBef>
            </a:pPr>
            <a:r>
              <a:rPr kumimoji="1" lang="en-US" altLang="zh-CN" sz="2400" b="1">
                <a:solidFill>
                  <a:schemeClr val="tx2"/>
                </a:solidFill>
                <a:latin typeface="Times New Roman" panose="02020603050405020304" pitchFamily="18" charset="0"/>
              </a:rPr>
              <a:t>A</a:t>
            </a:r>
            <a:endParaRPr kumimoji="1" lang="en-US" altLang="zh-CN" sz="2400" b="1">
              <a:solidFill>
                <a:schemeClr val="tx2"/>
              </a:solidFill>
              <a:latin typeface="Times New Roman" panose="02020603050405020304" pitchFamily="18" charset="0"/>
            </a:endParaRPr>
          </a:p>
        </p:txBody>
      </p:sp>
      <p:sp>
        <p:nvSpPr>
          <p:cNvPr id="735236" name="Oval 4"/>
          <p:cNvSpPr>
            <a:spLocks noChangeArrowheads="1"/>
          </p:cNvSpPr>
          <p:nvPr/>
        </p:nvSpPr>
        <p:spPr bwMode="auto">
          <a:xfrm>
            <a:off x="1752600" y="1828800"/>
            <a:ext cx="914400" cy="609600"/>
          </a:xfrm>
          <a:prstGeom prst="ellipse">
            <a:avLst/>
          </a:prstGeom>
          <a:noFill/>
          <a:ln w="9525">
            <a:solidFill>
              <a:schemeClr val="tx1"/>
            </a:solidFill>
            <a:round/>
          </a:ln>
          <a:effectLst/>
        </p:spPr>
        <p:txBody>
          <a:bodyPr wrap="none" anchor="ctr"/>
          <a:lstStyle/>
          <a:p>
            <a:endParaRPr lang="zh-CN" altLang="en-US"/>
          </a:p>
        </p:txBody>
      </p:sp>
      <p:sp>
        <p:nvSpPr>
          <p:cNvPr id="735237" name="Text Box 5"/>
          <p:cNvSpPr txBox="1">
            <a:spLocks noChangeArrowheads="1"/>
          </p:cNvSpPr>
          <p:nvPr/>
        </p:nvSpPr>
        <p:spPr bwMode="auto">
          <a:xfrm>
            <a:off x="1981200" y="1905000"/>
            <a:ext cx="457200" cy="457200"/>
          </a:xfrm>
          <a:prstGeom prst="rect">
            <a:avLst/>
          </a:prstGeom>
          <a:noFill/>
          <a:ln w="9525">
            <a:noFill/>
            <a:miter lim="800000"/>
          </a:ln>
          <a:effectLst/>
        </p:spPr>
        <p:txBody>
          <a:bodyPr>
            <a:spAutoFit/>
          </a:bodyPr>
          <a:lstStyle/>
          <a:p>
            <a:pPr>
              <a:spcBef>
                <a:spcPct val="50000"/>
              </a:spcBef>
            </a:pPr>
            <a:r>
              <a:rPr kumimoji="1" lang="en-US" altLang="zh-CN" sz="2400" b="1">
                <a:solidFill>
                  <a:schemeClr val="tx2"/>
                </a:solidFill>
                <a:latin typeface="Times New Roman" panose="02020603050405020304" pitchFamily="18" charset="0"/>
              </a:rPr>
              <a:t>B</a:t>
            </a:r>
            <a:endParaRPr kumimoji="1" lang="en-US" altLang="zh-CN" sz="2400" b="1">
              <a:solidFill>
                <a:schemeClr val="tx2"/>
              </a:solidFill>
              <a:latin typeface="Times New Roman" panose="02020603050405020304" pitchFamily="18" charset="0"/>
            </a:endParaRPr>
          </a:p>
        </p:txBody>
      </p:sp>
      <p:sp>
        <p:nvSpPr>
          <p:cNvPr id="735238" name="Oval 6"/>
          <p:cNvSpPr>
            <a:spLocks noChangeArrowheads="1"/>
          </p:cNvSpPr>
          <p:nvPr/>
        </p:nvSpPr>
        <p:spPr bwMode="auto">
          <a:xfrm>
            <a:off x="3124200" y="1828800"/>
            <a:ext cx="914400" cy="609600"/>
          </a:xfrm>
          <a:prstGeom prst="ellipse">
            <a:avLst/>
          </a:prstGeom>
          <a:noFill/>
          <a:ln w="9525">
            <a:solidFill>
              <a:schemeClr val="tx1"/>
            </a:solidFill>
            <a:round/>
          </a:ln>
          <a:effectLst/>
        </p:spPr>
        <p:txBody>
          <a:bodyPr wrap="none" anchor="ctr"/>
          <a:lstStyle/>
          <a:p>
            <a:endParaRPr lang="zh-CN" altLang="en-US"/>
          </a:p>
        </p:txBody>
      </p:sp>
      <p:sp>
        <p:nvSpPr>
          <p:cNvPr id="735239" name="Text Box 7"/>
          <p:cNvSpPr txBox="1">
            <a:spLocks noChangeArrowheads="1"/>
          </p:cNvSpPr>
          <p:nvPr/>
        </p:nvSpPr>
        <p:spPr bwMode="auto">
          <a:xfrm>
            <a:off x="3352800" y="1905000"/>
            <a:ext cx="457200" cy="457200"/>
          </a:xfrm>
          <a:prstGeom prst="rect">
            <a:avLst/>
          </a:prstGeom>
          <a:noFill/>
          <a:ln w="9525">
            <a:noFill/>
            <a:miter lim="800000"/>
          </a:ln>
          <a:effectLst/>
        </p:spPr>
        <p:txBody>
          <a:bodyPr>
            <a:spAutoFit/>
          </a:bodyPr>
          <a:lstStyle/>
          <a:p>
            <a:pPr>
              <a:spcBef>
                <a:spcPct val="50000"/>
              </a:spcBef>
            </a:pPr>
            <a:r>
              <a:rPr kumimoji="1" lang="en-US" altLang="zh-CN" sz="2400" b="1">
                <a:solidFill>
                  <a:schemeClr val="tx2"/>
                </a:solidFill>
                <a:latin typeface="Times New Roman" panose="02020603050405020304" pitchFamily="18" charset="0"/>
              </a:rPr>
              <a:t>C</a:t>
            </a:r>
            <a:endParaRPr kumimoji="1" lang="en-US" altLang="zh-CN" sz="2400" b="1">
              <a:solidFill>
                <a:schemeClr val="tx2"/>
              </a:solidFill>
              <a:latin typeface="Times New Roman" panose="02020603050405020304" pitchFamily="18" charset="0"/>
            </a:endParaRPr>
          </a:p>
        </p:txBody>
      </p:sp>
      <p:sp>
        <p:nvSpPr>
          <p:cNvPr id="735240" name="Oval 8"/>
          <p:cNvSpPr>
            <a:spLocks noChangeArrowheads="1"/>
          </p:cNvSpPr>
          <p:nvPr/>
        </p:nvSpPr>
        <p:spPr bwMode="auto">
          <a:xfrm>
            <a:off x="4572000" y="1905000"/>
            <a:ext cx="914400" cy="609600"/>
          </a:xfrm>
          <a:prstGeom prst="ellipse">
            <a:avLst/>
          </a:prstGeom>
          <a:noFill/>
          <a:ln w="9525">
            <a:solidFill>
              <a:schemeClr val="tx1"/>
            </a:solidFill>
            <a:round/>
          </a:ln>
          <a:effectLst/>
        </p:spPr>
        <p:txBody>
          <a:bodyPr wrap="none" anchor="ctr"/>
          <a:lstStyle/>
          <a:p>
            <a:endParaRPr lang="zh-CN" altLang="en-US"/>
          </a:p>
        </p:txBody>
      </p:sp>
      <p:sp>
        <p:nvSpPr>
          <p:cNvPr id="735241" name="Text Box 9"/>
          <p:cNvSpPr txBox="1">
            <a:spLocks noChangeArrowheads="1"/>
          </p:cNvSpPr>
          <p:nvPr/>
        </p:nvSpPr>
        <p:spPr bwMode="auto">
          <a:xfrm>
            <a:off x="4800600" y="1981200"/>
            <a:ext cx="457200" cy="457200"/>
          </a:xfrm>
          <a:prstGeom prst="rect">
            <a:avLst/>
          </a:prstGeom>
          <a:noFill/>
          <a:ln w="9525">
            <a:noFill/>
            <a:miter lim="800000"/>
          </a:ln>
          <a:effectLst/>
        </p:spPr>
        <p:txBody>
          <a:bodyPr>
            <a:spAutoFit/>
          </a:bodyPr>
          <a:lstStyle/>
          <a:p>
            <a:pPr>
              <a:spcBef>
                <a:spcPct val="50000"/>
              </a:spcBef>
            </a:pPr>
            <a:r>
              <a:rPr kumimoji="1" lang="en-US" altLang="zh-CN" sz="2400" b="1">
                <a:solidFill>
                  <a:schemeClr val="tx2"/>
                </a:solidFill>
                <a:latin typeface="Times New Roman" panose="02020603050405020304" pitchFamily="18" charset="0"/>
              </a:rPr>
              <a:t>P</a:t>
            </a:r>
            <a:endParaRPr kumimoji="1" lang="en-US" altLang="zh-CN" sz="2400" b="1">
              <a:solidFill>
                <a:schemeClr val="tx2"/>
              </a:solidFill>
              <a:latin typeface="Times New Roman" panose="02020603050405020304" pitchFamily="18" charset="0"/>
            </a:endParaRPr>
          </a:p>
        </p:txBody>
      </p:sp>
      <p:sp>
        <p:nvSpPr>
          <p:cNvPr id="735242" name="Oval 10"/>
          <p:cNvSpPr>
            <a:spLocks noChangeArrowheads="1"/>
          </p:cNvSpPr>
          <p:nvPr/>
        </p:nvSpPr>
        <p:spPr bwMode="auto">
          <a:xfrm>
            <a:off x="5715000" y="2971800"/>
            <a:ext cx="914400" cy="609600"/>
          </a:xfrm>
          <a:prstGeom prst="ellipse">
            <a:avLst/>
          </a:prstGeom>
          <a:noFill/>
          <a:ln w="9525">
            <a:solidFill>
              <a:schemeClr val="tx1"/>
            </a:solidFill>
            <a:round/>
          </a:ln>
          <a:effectLst/>
        </p:spPr>
        <p:txBody>
          <a:bodyPr wrap="none" anchor="ctr"/>
          <a:lstStyle/>
          <a:p>
            <a:endParaRPr lang="zh-CN" altLang="en-US"/>
          </a:p>
        </p:txBody>
      </p:sp>
      <p:sp>
        <p:nvSpPr>
          <p:cNvPr id="735243" name="Text Box 11"/>
          <p:cNvSpPr txBox="1">
            <a:spLocks noChangeArrowheads="1"/>
          </p:cNvSpPr>
          <p:nvPr/>
        </p:nvSpPr>
        <p:spPr bwMode="auto">
          <a:xfrm>
            <a:off x="5943600" y="3048000"/>
            <a:ext cx="457200" cy="457200"/>
          </a:xfrm>
          <a:prstGeom prst="rect">
            <a:avLst/>
          </a:prstGeom>
          <a:noFill/>
          <a:ln w="9525">
            <a:noFill/>
            <a:miter lim="800000"/>
          </a:ln>
          <a:effectLst/>
        </p:spPr>
        <p:txBody>
          <a:bodyPr>
            <a:spAutoFit/>
          </a:bodyPr>
          <a:lstStyle/>
          <a:p>
            <a:pPr>
              <a:spcBef>
                <a:spcPct val="50000"/>
              </a:spcBef>
            </a:pPr>
            <a:r>
              <a:rPr kumimoji="1" lang="en-US" altLang="zh-CN" sz="2400" b="1">
                <a:solidFill>
                  <a:schemeClr val="tx2"/>
                </a:solidFill>
                <a:latin typeface="Times New Roman" panose="02020603050405020304" pitchFamily="18" charset="0"/>
              </a:rPr>
              <a:t>R</a:t>
            </a:r>
            <a:endParaRPr kumimoji="1" lang="en-US" altLang="zh-CN" sz="2400" b="1">
              <a:solidFill>
                <a:schemeClr val="tx2"/>
              </a:solidFill>
              <a:latin typeface="Times New Roman" panose="02020603050405020304" pitchFamily="18" charset="0"/>
            </a:endParaRPr>
          </a:p>
        </p:txBody>
      </p:sp>
      <p:sp>
        <p:nvSpPr>
          <p:cNvPr id="735244" name="Oval 12"/>
          <p:cNvSpPr>
            <a:spLocks noChangeArrowheads="1"/>
          </p:cNvSpPr>
          <p:nvPr/>
        </p:nvSpPr>
        <p:spPr bwMode="auto">
          <a:xfrm>
            <a:off x="7086600" y="1981200"/>
            <a:ext cx="914400" cy="609600"/>
          </a:xfrm>
          <a:prstGeom prst="ellipse">
            <a:avLst/>
          </a:prstGeom>
          <a:noFill/>
          <a:ln w="9525">
            <a:solidFill>
              <a:schemeClr val="tx1"/>
            </a:solidFill>
            <a:round/>
          </a:ln>
          <a:effectLst/>
        </p:spPr>
        <p:txBody>
          <a:bodyPr wrap="none" anchor="ctr"/>
          <a:lstStyle/>
          <a:p>
            <a:endParaRPr lang="zh-CN" altLang="en-US"/>
          </a:p>
        </p:txBody>
      </p:sp>
      <p:sp>
        <p:nvSpPr>
          <p:cNvPr id="735245" name="Text Box 13"/>
          <p:cNvSpPr txBox="1">
            <a:spLocks noChangeArrowheads="1"/>
          </p:cNvSpPr>
          <p:nvPr/>
        </p:nvSpPr>
        <p:spPr bwMode="auto">
          <a:xfrm>
            <a:off x="7315200" y="2057400"/>
            <a:ext cx="457200" cy="457200"/>
          </a:xfrm>
          <a:prstGeom prst="rect">
            <a:avLst/>
          </a:prstGeom>
          <a:noFill/>
          <a:ln w="9525">
            <a:noFill/>
            <a:miter lim="800000"/>
          </a:ln>
          <a:effectLst/>
        </p:spPr>
        <p:txBody>
          <a:bodyPr>
            <a:spAutoFit/>
          </a:bodyPr>
          <a:lstStyle/>
          <a:p>
            <a:pPr>
              <a:spcBef>
                <a:spcPct val="50000"/>
              </a:spcBef>
            </a:pPr>
            <a:r>
              <a:rPr kumimoji="1" lang="en-US" altLang="zh-CN" sz="2400" b="1">
                <a:solidFill>
                  <a:schemeClr val="tx2"/>
                </a:solidFill>
                <a:latin typeface="Times New Roman" panose="02020603050405020304" pitchFamily="18" charset="0"/>
              </a:rPr>
              <a:t>W</a:t>
            </a:r>
            <a:endParaRPr kumimoji="1" lang="en-US" altLang="zh-CN" sz="2400" b="1">
              <a:solidFill>
                <a:schemeClr val="tx2"/>
              </a:solidFill>
              <a:latin typeface="Times New Roman" panose="02020603050405020304" pitchFamily="18" charset="0"/>
            </a:endParaRPr>
          </a:p>
        </p:txBody>
      </p:sp>
      <p:sp>
        <p:nvSpPr>
          <p:cNvPr id="735246" name="Oval 14"/>
          <p:cNvSpPr>
            <a:spLocks noChangeArrowheads="1"/>
          </p:cNvSpPr>
          <p:nvPr/>
        </p:nvSpPr>
        <p:spPr bwMode="auto">
          <a:xfrm>
            <a:off x="6553200" y="4038600"/>
            <a:ext cx="914400" cy="609600"/>
          </a:xfrm>
          <a:prstGeom prst="ellipse">
            <a:avLst/>
          </a:prstGeom>
          <a:noFill/>
          <a:ln w="9525">
            <a:solidFill>
              <a:schemeClr val="tx1"/>
            </a:solidFill>
            <a:round/>
          </a:ln>
          <a:effectLst/>
        </p:spPr>
        <p:txBody>
          <a:bodyPr wrap="none" anchor="ctr"/>
          <a:lstStyle/>
          <a:p>
            <a:endParaRPr lang="zh-CN" altLang="en-US"/>
          </a:p>
        </p:txBody>
      </p:sp>
      <p:sp>
        <p:nvSpPr>
          <p:cNvPr id="735247" name="Text Box 15"/>
          <p:cNvSpPr txBox="1">
            <a:spLocks noChangeArrowheads="1"/>
          </p:cNvSpPr>
          <p:nvPr/>
        </p:nvSpPr>
        <p:spPr bwMode="auto">
          <a:xfrm>
            <a:off x="6781800" y="4191000"/>
            <a:ext cx="457200" cy="457200"/>
          </a:xfrm>
          <a:prstGeom prst="rect">
            <a:avLst/>
          </a:prstGeom>
          <a:noFill/>
          <a:ln w="9525">
            <a:noFill/>
            <a:miter lim="800000"/>
          </a:ln>
          <a:effectLst/>
        </p:spPr>
        <p:txBody>
          <a:bodyPr>
            <a:spAutoFit/>
          </a:bodyPr>
          <a:lstStyle/>
          <a:p>
            <a:pPr>
              <a:spcBef>
                <a:spcPct val="50000"/>
              </a:spcBef>
            </a:pPr>
            <a:r>
              <a:rPr kumimoji="1" lang="en-US" altLang="zh-CN" sz="2400" b="1">
                <a:solidFill>
                  <a:schemeClr val="tx2"/>
                </a:solidFill>
                <a:latin typeface="Times New Roman" panose="02020603050405020304" pitchFamily="18" charset="0"/>
              </a:rPr>
              <a:t>U</a:t>
            </a:r>
            <a:endParaRPr kumimoji="1" lang="en-US" altLang="zh-CN" sz="2400" b="1">
              <a:solidFill>
                <a:schemeClr val="tx2"/>
              </a:solidFill>
              <a:latin typeface="Times New Roman" panose="02020603050405020304" pitchFamily="18" charset="0"/>
            </a:endParaRPr>
          </a:p>
        </p:txBody>
      </p:sp>
      <p:sp>
        <p:nvSpPr>
          <p:cNvPr id="735248" name="Oval 16"/>
          <p:cNvSpPr>
            <a:spLocks noChangeArrowheads="1"/>
          </p:cNvSpPr>
          <p:nvPr/>
        </p:nvSpPr>
        <p:spPr bwMode="auto">
          <a:xfrm>
            <a:off x="7848600" y="4038600"/>
            <a:ext cx="914400" cy="609600"/>
          </a:xfrm>
          <a:prstGeom prst="ellipse">
            <a:avLst/>
          </a:prstGeom>
          <a:noFill/>
          <a:ln w="9525">
            <a:solidFill>
              <a:schemeClr val="tx1"/>
            </a:solidFill>
            <a:round/>
          </a:ln>
          <a:effectLst/>
        </p:spPr>
        <p:txBody>
          <a:bodyPr wrap="none" anchor="ctr"/>
          <a:lstStyle/>
          <a:p>
            <a:endParaRPr lang="zh-CN" altLang="en-US"/>
          </a:p>
        </p:txBody>
      </p:sp>
      <p:sp>
        <p:nvSpPr>
          <p:cNvPr id="735249" name="Text Box 17"/>
          <p:cNvSpPr txBox="1">
            <a:spLocks noChangeArrowheads="1"/>
          </p:cNvSpPr>
          <p:nvPr/>
        </p:nvSpPr>
        <p:spPr bwMode="auto">
          <a:xfrm>
            <a:off x="8077200" y="4114800"/>
            <a:ext cx="457200" cy="457200"/>
          </a:xfrm>
          <a:prstGeom prst="rect">
            <a:avLst/>
          </a:prstGeom>
          <a:noFill/>
          <a:ln w="9525">
            <a:noFill/>
            <a:miter lim="800000"/>
          </a:ln>
          <a:effectLst/>
        </p:spPr>
        <p:txBody>
          <a:bodyPr>
            <a:spAutoFit/>
          </a:bodyPr>
          <a:lstStyle/>
          <a:p>
            <a:pPr>
              <a:spcBef>
                <a:spcPct val="50000"/>
              </a:spcBef>
            </a:pPr>
            <a:r>
              <a:rPr kumimoji="1" lang="en-US" altLang="zh-CN" sz="2400" b="1">
                <a:solidFill>
                  <a:schemeClr val="tx2"/>
                </a:solidFill>
                <a:latin typeface="Times New Roman" panose="02020603050405020304" pitchFamily="18" charset="0"/>
              </a:rPr>
              <a:t>V</a:t>
            </a:r>
            <a:endParaRPr kumimoji="1" lang="en-US" altLang="zh-CN" sz="2400" b="1">
              <a:solidFill>
                <a:schemeClr val="tx2"/>
              </a:solidFill>
              <a:latin typeface="Times New Roman" panose="02020603050405020304" pitchFamily="18" charset="0"/>
            </a:endParaRPr>
          </a:p>
        </p:txBody>
      </p:sp>
      <p:sp>
        <p:nvSpPr>
          <p:cNvPr id="735250" name="Oval 18"/>
          <p:cNvSpPr>
            <a:spLocks noChangeArrowheads="1"/>
          </p:cNvSpPr>
          <p:nvPr/>
        </p:nvSpPr>
        <p:spPr bwMode="auto">
          <a:xfrm>
            <a:off x="1066800" y="3429000"/>
            <a:ext cx="914400" cy="609600"/>
          </a:xfrm>
          <a:prstGeom prst="ellipse">
            <a:avLst/>
          </a:prstGeom>
          <a:noFill/>
          <a:ln w="9525">
            <a:solidFill>
              <a:schemeClr val="tx1"/>
            </a:solidFill>
            <a:round/>
          </a:ln>
          <a:effectLst/>
        </p:spPr>
        <p:txBody>
          <a:bodyPr wrap="none" anchor="ctr"/>
          <a:lstStyle/>
          <a:p>
            <a:endParaRPr lang="zh-CN" altLang="en-US"/>
          </a:p>
        </p:txBody>
      </p:sp>
      <p:sp>
        <p:nvSpPr>
          <p:cNvPr id="735251" name="Text Box 19"/>
          <p:cNvSpPr txBox="1">
            <a:spLocks noChangeArrowheads="1"/>
          </p:cNvSpPr>
          <p:nvPr/>
        </p:nvSpPr>
        <p:spPr bwMode="auto">
          <a:xfrm>
            <a:off x="1295400" y="3505200"/>
            <a:ext cx="457200" cy="457200"/>
          </a:xfrm>
          <a:prstGeom prst="rect">
            <a:avLst/>
          </a:prstGeom>
          <a:noFill/>
          <a:ln w="9525">
            <a:noFill/>
            <a:miter lim="800000"/>
          </a:ln>
          <a:effectLst/>
        </p:spPr>
        <p:txBody>
          <a:bodyPr>
            <a:spAutoFit/>
          </a:bodyPr>
          <a:lstStyle/>
          <a:p>
            <a:pPr>
              <a:spcBef>
                <a:spcPct val="50000"/>
              </a:spcBef>
            </a:pPr>
            <a:r>
              <a:rPr kumimoji="1" lang="en-US" altLang="zh-CN" sz="2400" b="1">
                <a:solidFill>
                  <a:schemeClr val="tx2"/>
                </a:solidFill>
                <a:latin typeface="Times New Roman" panose="02020603050405020304" pitchFamily="18" charset="0"/>
              </a:rPr>
              <a:t>D</a:t>
            </a:r>
            <a:endParaRPr kumimoji="1" lang="en-US" altLang="zh-CN" sz="2400" b="1">
              <a:solidFill>
                <a:schemeClr val="tx2"/>
              </a:solidFill>
              <a:latin typeface="Times New Roman" panose="02020603050405020304" pitchFamily="18" charset="0"/>
            </a:endParaRPr>
          </a:p>
        </p:txBody>
      </p:sp>
      <p:sp>
        <p:nvSpPr>
          <p:cNvPr id="735252" name="Oval 20"/>
          <p:cNvSpPr>
            <a:spLocks noChangeArrowheads="1"/>
          </p:cNvSpPr>
          <p:nvPr/>
        </p:nvSpPr>
        <p:spPr bwMode="auto">
          <a:xfrm>
            <a:off x="2438400" y="3505200"/>
            <a:ext cx="914400" cy="609600"/>
          </a:xfrm>
          <a:prstGeom prst="ellipse">
            <a:avLst/>
          </a:prstGeom>
          <a:noFill/>
          <a:ln w="9525">
            <a:solidFill>
              <a:schemeClr val="tx1"/>
            </a:solidFill>
            <a:round/>
          </a:ln>
          <a:effectLst/>
        </p:spPr>
        <p:txBody>
          <a:bodyPr wrap="none" anchor="ctr"/>
          <a:lstStyle/>
          <a:p>
            <a:endParaRPr lang="zh-CN" altLang="en-US"/>
          </a:p>
        </p:txBody>
      </p:sp>
      <p:sp>
        <p:nvSpPr>
          <p:cNvPr id="735253" name="Text Box 21"/>
          <p:cNvSpPr txBox="1">
            <a:spLocks noChangeArrowheads="1"/>
          </p:cNvSpPr>
          <p:nvPr/>
        </p:nvSpPr>
        <p:spPr bwMode="auto">
          <a:xfrm>
            <a:off x="2667000" y="3581400"/>
            <a:ext cx="457200" cy="457200"/>
          </a:xfrm>
          <a:prstGeom prst="rect">
            <a:avLst/>
          </a:prstGeom>
          <a:noFill/>
          <a:ln w="9525">
            <a:noFill/>
            <a:miter lim="800000"/>
          </a:ln>
          <a:effectLst/>
        </p:spPr>
        <p:txBody>
          <a:bodyPr>
            <a:spAutoFit/>
          </a:bodyPr>
          <a:lstStyle/>
          <a:p>
            <a:pPr>
              <a:spcBef>
                <a:spcPct val="50000"/>
              </a:spcBef>
            </a:pPr>
            <a:r>
              <a:rPr kumimoji="1" lang="en-US" altLang="zh-CN" sz="2400" b="1">
                <a:solidFill>
                  <a:schemeClr val="tx2"/>
                </a:solidFill>
                <a:latin typeface="Times New Roman" panose="02020603050405020304" pitchFamily="18" charset="0"/>
              </a:rPr>
              <a:t>E</a:t>
            </a:r>
            <a:endParaRPr kumimoji="1" lang="en-US" altLang="zh-CN" sz="2400" b="1">
              <a:solidFill>
                <a:schemeClr val="tx2"/>
              </a:solidFill>
              <a:latin typeface="Times New Roman" panose="02020603050405020304" pitchFamily="18" charset="0"/>
            </a:endParaRPr>
          </a:p>
        </p:txBody>
      </p:sp>
      <p:sp>
        <p:nvSpPr>
          <p:cNvPr id="735254" name="Oval 22"/>
          <p:cNvSpPr>
            <a:spLocks noChangeArrowheads="1"/>
          </p:cNvSpPr>
          <p:nvPr/>
        </p:nvSpPr>
        <p:spPr bwMode="auto">
          <a:xfrm>
            <a:off x="3886200" y="3581400"/>
            <a:ext cx="914400" cy="609600"/>
          </a:xfrm>
          <a:prstGeom prst="ellipse">
            <a:avLst/>
          </a:prstGeom>
          <a:noFill/>
          <a:ln w="9525">
            <a:solidFill>
              <a:schemeClr val="tx1"/>
            </a:solidFill>
            <a:round/>
          </a:ln>
          <a:effectLst/>
        </p:spPr>
        <p:txBody>
          <a:bodyPr wrap="none" anchor="ctr"/>
          <a:lstStyle/>
          <a:p>
            <a:endParaRPr lang="zh-CN" altLang="en-US"/>
          </a:p>
        </p:txBody>
      </p:sp>
      <p:sp>
        <p:nvSpPr>
          <p:cNvPr id="735255" name="Text Box 23"/>
          <p:cNvSpPr txBox="1">
            <a:spLocks noChangeArrowheads="1"/>
          </p:cNvSpPr>
          <p:nvPr/>
        </p:nvSpPr>
        <p:spPr bwMode="auto">
          <a:xfrm>
            <a:off x="4114800" y="3657600"/>
            <a:ext cx="457200" cy="457200"/>
          </a:xfrm>
          <a:prstGeom prst="rect">
            <a:avLst/>
          </a:prstGeom>
          <a:noFill/>
          <a:ln w="9525">
            <a:noFill/>
            <a:miter lim="800000"/>
          </a:ln>
          <a:effectLst/>
        </p:spPr>
        <p:txBody>
          <a:bodyPr>
            <a:spAutoFit/>
          </a:bodyPr>
          <a:lstStyle/>
          <a:p>
            <a:pPr>
              <a:spcBef>
                <a:spcPct val="50000"/>
              </a:spcBef>
            </a:pPr>
            <a:r>
              <a:rPr kumimoji="1" lang="en-US" altLang="zh-CN" sz="2400" b="1">
                <a:solidFill>
                  <a:schemeClr val="tx2"/>
                </a:solidFill>
                <a:latin typeface="Times New Roman" panose="02020603050405020304" pitchFamily="18" charset="0"/>
              </a:rPr>
              <a:t>Q</a:t>
            </a:r>
            <a:endParaRPr kumimoji="1" lang="en-US" altLang="zh-CN" sz="2400" b="1">
              <a:solidFill>
                <a:schemeClr val="tx2"/>
              </a:solidFill>
              <a:latin typeface="Times New Roman" panose="02020603050405020304" pitchFamily="18" charset="0"/>
            </a:endParaRPr>
          </a:p>
        </p:txBody>
      </p:sp>
      <p:sp>
        <p:nvSpPr>
          <p:cNvPr id="735256" name="Line 24"/>
          <p:cNvSpPr>
            <a:spLocks noChangeShapeType="1"/>
          </p:cNvSpPr>
          <p:nvPr/>
        </p:nvSpPr>
        <p:spPr bwMode="auto">
          <a:xfrm>
            <a:off x="76200" y="2133600"/>
            <a:ext cx="304800" cy="0"/>
          </a:xfrm>
          <a:prstGeom prst="line">
            <a:avLst/>
          </a:prstGeom>
          <a:noFill/>
          <a:ln w="19050">
            <a:solidFill>
              <a:srgbClr val="FFFFFF"/>
            </a:solidFill>
            <a:round/>
            <a:tailEnd type="triangle" w="lg" len="lg"/>
          </a:ln>
          <a:effectLst/>
        </p:spPr>
        <p:txBody>
          <a:bodyPr wrap="none"/>
          <a:lstStyle/>
          <a:p>
            <a:endParaRPr lang="zh-CN" altLang="en-US"/>
          </a:p>
        </p:txBody>
      </p:sp>
      <p:sp>
        <p:nvSpPr>
          <p:cNvPr id="735257" name="Line 25"/>
          <p:cNvSpPr>
            <a:spLocks noChangeShapeType="1"/>
          </p:cNvSpPr>
          <p:nvPr/>
        </p:nvSpPr>
        <p:spPr bwMode="auto">
          <a:xfrm>
            <a:off x="1295400" y="2133600"/>
            <a:ext cx="457200" cy="0"/>
          </a:xfrm>
          <a:prstGeom prst="line">
            <a:avLst/>
          </a:prstGeom>
          <a:noFill/>
          <a:ln w="19050">
            <a:solidFill>
              <a:srgbClr val="FFFFFF"/>
            </a:solidFill>
            <a:round/>
            <a:tailEnd type="triangle" w="lg" len="lg"/>
          </a:ln>
          <a:effectLst/>
        </p:spPr>
        <p:txBody>
          <a:bodyPr wrap="none"/>
          <a:lstStyle/>
          <a:p>
            <a:endParaRPr lang="zh-CN" altLang="en-US"/>
          </a:p>
        </p:txBody>
      </p:sp>
      <p:sp>
        <p:nvSpPr>
          <p:cNvPr id="735258" name="Line 26"/>
          <p:cNvSpPr>
            <a:spLocks noChangeShapeType="1"/>
          </p:cNvSpPr>
          <p:nvPr/>
        </p:nvSpPr>
        <p:spPr bwMode="auto">
          <a:xfrm>
            <a:off x="2667000" y="2133600"/>
            <a:ext cx="457200" cy="0"/>
          </a:xfrm>
          <a:prstGeom prst="line">
            <a:avLst/>
          </a:prstGeom>
          <a:noFill/>
          <a:ln w="19050">
            <a:solidFill>
              <a:srgbClr val="FFFFFF"/>
            </a:solidFill>
            <a:round/>
            <a:tailEnd type="triangle" w="lg" len="lg"/>
          </a:ln>
          <a:effectLst/>
        </p:spPr>
        <p:txBody>
          <a:bodyPr wrap="none"/>
          <a:lstStyle/>
          <a:p>
            <a:endParaRPr lang="zh-CN" altLang="en-US"/>
          </a:p>
        </p:txBody>
      </p:sp>
      <p:sp>
        <p:nvSpPr>
          <p:cNvPr id="735259" name="Line 27"/>
          <p:cNvSpPr>
            <a:spLocks noChangeShapeType="1"/>
          </p:cNvSpPr>
          <p:nvPr/>
        </p:nvSpPr>
        <p:spPr bwMode="auto">
          <a:xfrm>
            <a:off x="4114800" y="2133600"/>
            <a:ext cx="457200" cy="0"/>
          </a:xfrm>
          <a:prstGeom prst="line">
            <a:avLst/>
          </a:prstGeom>
          <a:noFill/>
          <a:ln w="19050">
            <a:solidFill>
              <a:srgbClr val="FFFFFF"/>
            </a:solidFill>
            <a:round/>
            <a:tailEnd type="triangle" w="lg" len="lg"/>
          </a:ln>
          <a:effectLst/>
        </p:spPr>
        <p:txBody>
          <a:bodyPr wrap="none"/>
          <a:lstStyle/>
          <a:p>
            <a:endParaRPr lang="zh-CN" altLang="en-US"/>
          </a:p>
        </p:txBody>
      </p:sp>
      <p:sp>
        <p:nvSpPr>
          <p:cNvPr id="735260" name="Line 28"/>
          <p:cNvSpPr>
            <a:spLocks noChangeShapeType="1"/>
          </p:cNvSpPr>
          <p:nvPr/>
        </p:nvSpPr>
        <p:spPr bwMode="auto">
          <a:xfrm>
            <a:off x="609600" y="3733800"/>
            <a:ext cx="457200" cy="0"/>
          </a:xfrm>
          <a:prstGeom prst="line">
            <a:avLst/>
          </a:prstGeom>
          <a:noFill/>
          <a:ln w="19050">
            <a:solidFill>
              <a:srgbClr val="FFFFFF"/>
            </a:solidFill>
            <a:round/>
            <a:tailEnd type="triangle" w="lg" len="lg"/>
          </a:ln>
          <a:effectLst/>
        </p:spPr>
        <p:txBody>
          <a:bodyPr wrap="none"/>
          <a:lstStyle/>
          <a:p>
            <a:endParaRPr lang="zh-CN" altLang="en-US"/>
          </a:p>
        </p:txBody>
      </p:sp>
      <p:sp>
        <p:nvSpPr>
          <p:cNvPr id="735261" name="Line 29"/>
          <p:cNvSpPr>
            <a:spLocks noChangeShapeType="1"/>
          </p:cNvSpPr>
          <p:nvPr/>
        </p:nvSpPr>
        <p:spPr bwMode="auto">
          <a:xfrm>
            <a:off x="1981200" y="3733800"/>
            <a:ext cx="457200" cy="0"/>
          </a:xfrm>
          <a:prstGeom prst="line">
            <a:avLst/>
          </a:prstGeom>
          <a:noFill/>
          <a:ln w="19050">
            <a:solidFill>
              <a:srgbClr val="FFFFFF"/>
            </a:solidFill>
            <a:round/>
            <a:tailEnd type="triangle" w="lg" len="lg"/>
          </a:ln>
          <a:effectLst/>
        </p:spPr>
        <p:txBody>
          <a:bodyPr wrap="none"/>
          <a:lstStyle/>
          <a:p>
            <a:endParaRPr lang="zh-CN" altLang="en-US"/>
          </a:p>
        </p:txBody>
      </p:sp>
      <p:sp>
        <p:nvSpPr>
          <p:cNvPr id="735262" name="Line 30"/>
          <p:cNvSpPr>
            <a:spLocks noChangeShapeType="1"/>
          </p:cNvSpPr>
          <p:nvPr/>
        </p:nvSpPr>
        <p:spPr bwMode="auto">
          <a:xfrm>
            <a:off x="3429000" y="3810000"/>
            <a:ext cx="457200" cy="0"/>
          </a:xfrm>
          <a:prstGeom prst="line">
            <a:avLst/>
          </a:prstGeom>
          <a:noFill/>
          <a:ln w="19050">
            <a:solidFill>
              <a:srgbClr val="FFFFFF"/>
            </a:solidFill>
            <a:round/>
            <a:tailEnd type="triangle" w="lg" len="lg"/>
          </a:ln>
          <a:effectLst/>
        </p:spPr>
        <p:txBody>
          <a:bodyPr wrap="none"/>
          <a:lstStyle/>
          <a:p>
            <a:endParaRPr lang="zh-CN" altLang="en-US"/>
          </a:p>
        </p:txBody>
      </p:sp>
      <p:sp>
        <p:nvSpPr>
          <p:cNvPr id="735263" name="Line 31"/>
          <p:cNvSpPr>
            <a:spLocks noChangeShapeType="1"/>
          </p:cNvSpPr>
          <p:nvPr/>
        </p:nvSpPr>
        <p:spPr bwMode="auto">
          <a:xfrm flipV="1">
            <a:off x="4495800" y="2590800"/>
            <a:ext cx="457200" cy="914400"/>
          </a:xfrm>
          <a:prstGeom prst="line">
            <a:avLst/>
          </a:prstGeom>
          <a:noFill/>
          <a:ln w="19050">
            <a:solidFill>
              <a:srgbClr val="FFFFFF"/>
            </a:solidFill>
            <a:round/>
            <a:tailEnd type="triangle" w="lg" len="lg"/>
          </a:ln>
          <a:effectLst/>
        </p:spPr>
        <p:txBody>
          <a:bodyPr wrap="none"/>
          <a:lstStyle/>
          <a:p>
            <a:endParaRPr lang="zh-CN" altLang="en-US"/>
          </a:p>
        </p:txBody>
      </p:sp>
      <p:sp>
        <p:nvSpPr>
          <p:cNvPr id="735264" name="Line 32"/>
          <p:cNvSpPr>
            <a:spLocks noChangeShapeType="1"/>
          </p:cNvSpPr>
          <p:nvPr/>
        </p:nvSpPr>
        <p:spPr bwMode="auto">
          <a:xfrm>
            <a:off x="7543800" y="4267200"/>
            <a:ext cx="304800" cy="0"/>
          </a:xfrm>
          <a:prstGeom prst="line">
            <a:avLst/>
          </a:prstGeom>
          <a:noFill/>
          <a:ln w="19050">
            <a:solidFill>
              <a:srgbClr val="FFFFFF"/>
            </a:solidFill>
            <a:round/>
            <a:tailEnd type="triangle" w="lg" len="lg"/>
          </a:ln>
          <a:effectLst/>
        </p:spPr>
        <p:txBody>
          <a:bodyPr wrap="none"/>
          <a:lstStyle/>
          <a:p>
            <a:endParaRPr lang="zh-CN" altLang="en-US"/>
          </a:p>
        </p:txBody>
      </p:sp>
      <p:sp>
        <p:nvSpPr>
          <p:cNvPr id="735265" name="Line 33"/>
          <p:cNvSpPr>
            <a:spLocks noChangeShapeType="1"/>
          </p:cNvSpPr>
          <p:nvPr/>
        </p:nvSpPr>
        <p:spPr bwMode="auto">
          <a:xfrm>
            <a:off x="5486400" y="2438400"/>
            <a:ext cx="457200" cy="609600"/>
          </a:xfrm>
          <a:prstGeom prst="line">
            <a:avLst/>
          </a:prstGeom>
          <a:noFill/>
          <a:ln w="19050">
            <a:solidFill>
              <a:srgbClr val="FFFFFF"/>
            </a:solidFill>
            <a:round/>
            <a:tailEnd type="triangle" w="lg" len="lg"/>
          </a:ln>
          <a:effectLst/>
        </p:spPr>
        <p:txBody>
          <a:bodyPr wrap="none"/>
          <a:lstStyle/>
          <a:p>
            <a:endParaRPr lang="zh-CN" altLang="en-US"/>
          </a:p>
        </p:txBody>
      </p:sp>
      <p:sp>
        <p:nvSpPr>
          <p:cNvPr id="735266" name="Line 34"/>
          <p:cNvSpPr>
            <a:spLocks noChangeShapeType="1"/>
          </p:cNvSpPr>
          <p:nvPr/>
        </p:nvSpPr>
        <p:spPr bwMode="auto">
          <a:xfrm rot="-5776295">
            <a:off x="6705600" y="2514600"/>
            <a:ext cx="457200" cy="609600"/>
          </a:xfrm>
          <a:prstGeom prst="line">
            <a:avLst/>
          </a:prstGeom>
          <a:noFill/>
          <a:ln w="19050">
            <a:solidFill>
              <a:srgbClr val="FFFFFF"/>
            </a:solidFill>
            <a:round/>
            <a:tailEnd type="triangle" w="lg" len="lg"/>
          </a:ln>
          <a:effectLst/>
        </p:spPr>
        <p:txBody>
          <a:bodyPr wrap="none"/>
          <a:lstStyle/>
          <a:p>
            <a:endParaRPr lang="zh-CN" altLang="en-US"/>
          </a:p>
        </p:txBody>
      </p:sp>
      <p:sp>
        <p:nvSpPr>
          <p:cNvPr id="735267" name="Line 35"/>
          <p:cNvSpPr>
            <a:spLocks noChangeShapeType="1"/>
          </p:cNvSpPr>
          <p:nvPr/>
        </p:nvSpPr>
        <p:spPr bwMode="auto">
          <a:xfrm>
            <a:off x="6400800" y="3505200"/>
            <a:ext cx="457200" cy="609600"/>
          </a:xfrm>
          <a:prstGeom prst="line">
            <a:avLst/>
          </a:prstGeom>
          <a:noFill/>
          <a:ln w="19050">
            <a:solidFill>
              <a:srgbClr val="FFFFFF"/>
            </a:solidFill>
            <a:round/>
            <a:tailEnd type="triangle" w="lg" len="lg"/>
          </a:ln>
          <a:effectLst/>
        </p:spPr>
        <p:txBody>
          <a:bodyPr wrap="none"/>
          <a:lstStyle/>
          <a:p>
            <a:endParaRPr lang="zh-CN" altLang="en-US"/>
          </a:p>
        </p:txBody>
      </p:sp>
      <p:sp>
        <p:nvSpPr>
          <p:cNvPr id="735268" name="Line 36"/>
          <p:cNvSpPr>
            <a:spLocks noChangeShapeType="1"/>
          </p:cNvSpPr>
          <p:nvPr/>
        </p:nvSpPr>
        <p:spPr bwMode="auto">
          <a:xfrm>
            <a:off x="8839200" y="4343400"/>
            <a:ext cx="228600" cy="0"/>
          </a:xfrm>
          <a:prstGeom prst="line">
            <a:avLst/>
          </a:prstGeom>
          <a:noFill/>
          <a:ln w="19050">
            <a:solidFill>
              <a:srgbClr val="FFFFFF"/>
            </a:solidFill>
            <a:round/>
            <a:tailEnd type="triangle" w="lg" len="lg"/>
          </a:ln>
          <a:effectLst/>
        </p:spPr>
        <p:txBody>
          <a:bodyPr wrap="none"/>
          <a:lstStyle/>
          <a:p>
            <a:endParaRPr lang="zh-CN" altLang="en-US"/>
          </a:p>
        </p:txBody>
      </p:sp>
      <p:sp>
        <p:nvSpPr>
          <p:cNvPr id="735269" name="Text Box 37"/>
          <p:cNvSpPr txBox="1">
            <a:spLocks noChangeArrowheads="1"/>
          </p:cNvSpPr>
          <p:nvPr/>
        </p:nvSpPr>
        <p:spPr bwMode="auto">
          <a:xfrm>
            <a:off x="1295400" y="1600200"/>
            <a:ext cx="381000" cy="457200"/>
          </a:xfrm>
          <a:prstGeom prst="rect">
            <a:avLst/>
          </a:prstGeom>
          <a:noFill/>
          <a:ln w="9525">
            <a:noFill/>
            <a:miter lim="800000"/>
          </a:ln>
          <a:effectLst/>
        </p:spPr>
        <p:txBody>
          <a:bodyPr>
            <a:spAutoFit/>
          </a:bodyPr>
          <a:lstStyle/>
          <a:p>
            <a:pPr>
              <a:spcBef>
                <a:spcPct val="50000"/>
              </a:spcBef>
            </a:pPr>
            <a:r>
              <a:rPr kumimoji="1" lang="en-US" altLang="zh-CN" sz="2400">
                <a:latin typeface="Times New Roman" panose="02020603050405020304" pitchFamily="18" charset="0"/>
              </a:rPr>
              <a:t>a</a:t>
            </a:r>
            <a:endParaRPr kumimoji="1" lang="en-US" altLang="zh-CN" sz="2400">
              <a:latin typeface="Times New Roman" panose="02020603050405020304" pitchFamily="18" charset="0"/>
            </a:endParaRPr>
          </a:p>
        </p:txBody>
      </p:sp>
      <p:sp>
        <p:nvSpPr>
          <p:cNvPr id="735270" name="Text Box 38"/>
          <p:cNvSpPr txBox="1">
            <a:spLocks noChangeArrowheads="1"/>
          </p:cNvSpPr>
          <p:nvPr/>
        </p:nvSpPr>
        <p:spPr bwMode="auto">
          <a:xfrm>
            <a:off x="2743200" y="1600200"/>
            <a:ext cx="381000" cy="457200"/>
          </a:xfrm>
          <a:prstGeom prst="rect">
            <a:avLst/>
          </a:prstGeom>
          <a:noFill/>
          <a:ln w="9525">
            <a:noFill/>
            <a:miter lim="800000"/>
          </a:ln>
          <a:effectLst/>
        </p:spPr>
        <p:txBody>
          <a:bodyPr>
            <a:spAutoFit/>
          </a:bodyPr>
          <a:lstStyle/>
          <a:p>
            <a:pPr>
              <a:spcBef>
                <a:spcPct val="50000"/>
              </a:spcBef>
            </a:pPr>
            <a:r>
              <a:rPr kumimoji="1" lang="en-US" altLang="zh-CN" sz="2400">
                <a:latin typeface="Times New Roman" panose="02020603050405020304" pitchFamily="18" charset="0"/>
              </a:rPr>
              <a:t>b</a:t>
            </a:r>
            <a:endParaRPr kumimoji="1" lang="en-US" altLang="zh-CN" sz="2400">
              <a:latin typeface="Times New Roman" panose="02020603050405020304" pitchFamily="18" charset="0"/>
            </a:endParaRPr>
          </a:p>
        </p:txBody>
      </p:sp>
      <p:sp>
        <p:nvSpPr>
          <p:cNvPr id="735271" name="Text Box 39"/>
          <p:cNvSpPr txBox="1">
            <a:spLocks noChangeArrowheads="1"/>
          </p:cNvSpPr>
          <p:nvPr/>
        </p:nvSpPr>
        <p:spPr bwMode="auto">
          <a:xfrm>
            <a:off x="4114800" y="1600200"/>
            <a:ext cx="381000" cy="457200"/>
          </a:xfrm>
          <a:prstGeom prst="rect">
            <a:avLst/>
          </a:prstGeom>
          <a:noFill/>
          <a:ln w="9525">
            <a:noFill/>
            <a:miter lim="800000"/>
          </a:ln>
          <a:effectLst/>
        </p:spPr>
        <p:txBody>
          <a:bodyPr>
            <a:spAutoFit/>
          </a:bodyPr>
          <a:lstStyle/>
          <a:p>
            <a:pPr>
              <a:spcBef>
                <a:spcPct val="50000"/>
              </a:spcBef>
            </a:pPr>
            <a:r>
              <a:rPr kumimoji="1" lang="en-US" altLang="zh-CN" sz="2400">
                <a:latin typeface="Times New Roman" panose="02020603050405020304" pitchFamily="18" charset="0"/>
              </a:rPr>
              <a:t>c</a:t>
            </a:r>
            <a:endParaRPr kumimoji="1" lang="en-US" altLang="zh-CN" sz="2400">
              <a:latin typeface="Times New Roman" panose="02020603050405020304" pitchFamily="18" charset="0"/>
            </a:endParaRPr>
          </a:p>
        </p:txBody>
      </p:sp>
      <p:sp>
        <p:nvSpPr>
          <p:cNvPr id="735272" name="Text Box 40"/>
          <p:cNvSpPr txBox="1">
            <a:spLocks noChangeArrowheads="1"/>
          </p:cNvSpPr>
          <p:nvPr/>
        </p:nvSpPr>
        <p:spPr bwMode="auto">
          <a:xfrm>
            <a:off x="1981200" y="3124200"/>
            <a:ext cx="381000" cy="457200"/>
          </a:xfrm>
          <a:prstGeom prst="rect">
            <a:avLst/>
          </a:prstGeom>
          <a:noFill/>
          <a:ln w="9525">
            <a:noFill/>
            <a:miter lim="800000"/>
          </a:ln>
          <a:effectLst/>
        </p:spPr>
        <p:txBody>
          <a:bodyPr>
            <a:spAutoFit/>
          </a:bodyPr>
          <a:lstStyle/>
          <a:p>
            <a:pPr>
              <a:spcBef>
                <a:spcPct val="50000"/>
              </a:spcBef>
            </a:pPr>
            <a:r>
              <a:rPr kumimoji="1" lang="en-US" altLang="zh-CN" sz="2400">
                <a:latin typeface="Times New Roman" panose="02020603050405020304" pitchFamily="18" charset="0"/>
              </a:rPr>
              <a:t>d</a:t>
            </a:r>
            <a:endParaRPr kumimoji="1" lang="en-US" altLang="zh-CN" sz="2400">
              <a:latin typeface="Times New Roman" panose="02020603050405020304" pitchFamily="18" charset="0"/>
            </a:endParaRPr>
          </a:p>
        </p:txBody>
      </p:sp>
      <p:sp>
        <p:nvSpPr>
          <p:cNvPr id="735273" name="Text Box 41"/>
          <p:cNvSpPr txBox="1">
            <a:spLocks noChangeArrowheads="1"/>
          </p:cNvSpPr>
          <p:nvPr/>
        </p:nvSpPr>
        <p:spPr bwMode="auto">
          <a:xfrm>
            <a:off x="3429000" y="3200400"/>
            <a:ext cx="381000" cy="457200"/>
          </a:xfrm>
          <a:prstGeom prst="rect">
            <a:avLst/>
          </a:prstGeom>
          <a:noFill/>
          <a:ln w="9525">
            <a:noFill/>
            <a:miter lim="800000"/>
          </a:ln>
          <a:effectLst/>
        </p:spPr>
        <p:txBody>
          <a:bodyPr>
            <a:spAutoFit/>
          </a:bodyPr>
          <a:lstStyle/>
          <a:p>
            <a:pPr>
              <a:spcBef>
                <a:spcPct val="50000"/>
              </a:spcBef>
            </a:pPr>
            <a:r>
              <a:rPr kumimoji="1" lang="en-US" altLang="zh-CN" sz="2400">
                <a:latin typeface="Times New Roman" panose="02020603050405020304" pitchFamily="18" charset="0"/>
              </a:rPr>
              <a:t>e</a:t>
            </a:r>
            <a:endParaRPr kumimoji="1" lang="en-US" altLang="zh-CN" sz="2400">
              <a:latin typeface="Times New Roman" panose="02020603050405020304" pitchFamily="18" charset="0"/>
            </a:endParaRPr>
          </a:p>
        </p:txBody>
      </p:sp>
      <p:sp>
        <p:nvSpPr>
          <p:cNvPr id="735274" name="Text Box 42"/>
          <p:cNvSpPr txBox="1">
            <a:spLocks noChangeArrowheads="1"/>
          </p:cNvSpPr>
          <p:nvPr/>
        </p:nvSpPr>
        <p:spPr bwMode="auto">
          <a:xfrm>
            <a:off x="4191000" y="2819400"/>
            <a:ext cx="381000" cy="457200"/>
          </a:xfrm>
          <a:prstGeom prst="rect">
            <a:avLst/>
          </a:prstGeom>
          <a:noFill/>
          <a:ln w="9525">
            <a:noFill/>
            <a:miter lim="800000"/>
          </a:ln>
          <a:effectLst/>
        </p:spPr>
        <p:txBody>
          <a:bodyPr>
            <a:spAutoFit/>
          </a:bodyPr>
          <a:lstStyle/>
          <a:p>
            <a:pPr>
              <a:spcBef>
                <a:spcPct val="50000"/>
              </a:spcBef>
            </a:pPr>
            <a:r>
              <a:rPr kumimoji="1" lang="en-US" altLang="zh-CN" sz="2400">
                <a:latin typeface="Times New Roman" panose="02020603050405020304" pitchFamily="18" charset="0"/>
              </a:rPr>
              <a:t>p</a:t>
            </a:r>
            <a:endParaRPr kumimoji="1" lang="en-US" altLang="zh-CN" sz="2400">
              <a:latin typeface="Times New Roman" panose="02020603050405020304" pitchFamily="18" charset="0"/>
            </a:endParaRPr>
          </a:p>
        </p:txBody>
      </p:sp>
      <p:sp>
        <p:nvSpPr>
          <p:cNvPr id="735275" name="Text Box 43"/>
          <p:cNvSpPr txBox="1">
            <a:spLocks noChangeArrowheads="1"/>
          </p:cNvSpPr>
          <p:nvPr/>
        </p:nvSpPr>
        <p:spPr bwMode="auto">
          <a:xfrm>
            <a:off x="5867400" y="2286000"/>
            <a:ext cx="381000" cy="457200"/>
          </a:xfrm>
          <a:prstGeom prst="rect">
            <a:avLst/>
          </a:prstGeom>
          <a:noFill/>
          <a:ln w="9525">
            <a:noFill/>
            <a:miter lim="800000"/>
          </a:ln>
          <a:effectLst/>
        </p:spPr>
        <p:txBody>
          <a:bodyPr>
            <a:spAutoFit/>
          </a:bodyPr>
          <a:lstStyle/>
          <a:p>
            <a:pPr>
              <a:spcBef>
                <a:spcPct val="50000"/>
              </a:spcBef>
            </a:pPr>
            <a:r>
              <a:rPr kumimoji="1" lang="en-US" altLang="zh-CN" sz="2400">
                <a:latin typeface="Times New Roman" panose="02020603050405020304" pitchFamily="18" charset="0"/>
              </a:rPr>
              <a:t>r</a:t>
            </a:r>
            <a:endParaRPr kumimoji="1" lang="en-US" altLang="zh-CN" sz="2400">
              <a:latin typeface="Times New Roman" panose="02020603050405020304" pitchFamily="18" charset="0"/>
            </a:endParaRPr>
          </a:p>
        </p:txBody>
      </p:sp>
      <p:sp>
        <p:nvSpPr>
          <p:cNvPr id="735276" name="Text Box 44"/>
          <p:cNvSpPr txBox="1">
            <a:spLocks noChangeArrowheads="1"/>
          </p:cNvSpPr>
          <p:nvPr/>
        </p:nvSpPr>
        <p:spPr bwMode="auto">
          <a:xfrm>
            <a:off x="6477000" y="2438400"/>
            <a:ext cx="381000" cy="457200"/>
          </a:xfrm>
          <a:prstGeom prst="rect">
            <a:avLst/>
          </a:prstGeom>
          <a:noFill/>
          <a:ln w="9525">
            <a:noFill/>
            <a:miter lim="800000"/>
          </a:ln>
          <a:effectLst/>
        </p:spPr>
        <p:txBody>
          <a:bodyPr>
            <a:spAutoFit/>
          </a:bodyPr>
          <a:lstStyle/>
          <a:p>
            <a:pPr>
              <a:spcBef>
                <a:spcPct val="50000"/>
              </a:spcBef>
            </a:pPr>
            <a:r>
              <a:rPr kumimoji="1" lang="en-US" altLang="zh-CN" sz="2400">
                <a:latin typeface="Times New Roman" panose="02020603050405020304" pitchFamily="18" charset="0"/>
              </a:rPr>
              <a:t>w</a:t>
            </a:r>
            <a:endParaRPr kumimoji="1" lang="en-US" altLang="zh-CN" sz="2400">
              <a:latin typeface="Times New Roman" panose="02020603050405020304" pitchFamily="18" charset="0"/>
            </a:endParaRPr>
          </a:p>
        </p:txBody>
      </p:sp>
      <p:sp>
        <p:nvSpPr>
          <p:cNvPr id="735277" name="Text Box 45"/>
          <p:cNvSpPr txBox="1">
            <a:spLocks noChangeArrowheads="1"/>
          </p:cNvSpPr>
          <p:nvPr/>
        </p:nvSpPr>
        <p:spPr bwMode="auto">
          <a:xfrm>
            <a:off x="6096000" y="3657600"/>
            <a:ext cx="381000" cy="457200"/>
          </a:xfrm>
          <a:prstGeom prst="rect">
            <a:avLst/>
          </a:prstGeom>
          <a:noFill/>
          <a:ln w="9525">
            <a:noFill/>
            <a:miter lim="800000"/>
          </a:ln>
          <a:effectLst/>
        </p:spPr>
        <p:txBody>
          <a:bodyPr>
            <a:spAutoFit/>
          </a:bodyPr>
          <a:lstStyle/>
          <a:p>
            <a:pPr>
              <a:spcBef>
                <a:spcPct val="50000"/>
              </a:spcBef>
            </a:pPr>
            <a:r>
              <a:rPr kumimoji="1" lang="en-US" altLang="zh-CN" sz="2400">
                <a:latin typeface="Times New Roman" panose="02020603050405020304" pitchFamily="18" charset="0"/>
              </a:rPr>
              <a:t>u</a:t>
            </a:r>
            <a:endParaRPr kumimoji="1" lang="en-US" altLang="zh-CN" sz="2400">
              <a:latin typeface="Times New Roman" panose="02020603050405020304" pitchFamily="18" charset="0"/>
            </a:endParaRPr>
          </a:p>
        </p:txBody>
      </p:sp>
      <p:sp>
        <p:nvSpPr>
          <p:cNvPr id="735278" name="Text Box 46"/>
          <p:cNvSpPr txBox="1">
            <a:spLocks noChangeArrowheads="1"/>
          </p:cNvSpPr>
          <p:nvPr/>
        </p:nvSpPr>
        <p:spPr bwMode="auto">
          <a:xfrm>
            <a:off x="7467600" y="3657600"/>
            <a:ext cx="381000" cy="457200"/>
          </a:xfrm>
          <a:prstGeom prst="rect">
            <a:avLst/>
          </a:prstGeom>
          <a:noFill/>
          <a:ln w="9525">
            <a:noFill/>
            <a:miter lim="800000"/>
          </a:ln>
          <a:effectLst/>
        </p:spPr>
        <p:txBody>
          <a:bodyPr>
            <a:spAutoFit/>
          </a:bodyPr>
          <a:lstStyle/>
          <a:p>
            <a:pPr>
              <a:spcBef>
                <a:spcPct val="50000"/>
              </a:spcBef>
            </a:pPr>
            <a:r>
              <a:rPr kumimoji="1" lang="en-US" altLang="zh-CN" sz="2400">
                <a:latin typeface="Times New Roman" panose="02020603050405020304" pitchFamily="18" charset="0"/>
              </a:rPr>
              <a:t>v</a:t>
            </a:r>
            <a:endParaRPr kumimoji="1" lang="en-US" altLang="zh-CN" sz="2400">
              <a:latin typeface="Times New Roman" panose="02020603050405020304" pitchFamily="18" charset="0"/>
            </a:endParaRPr>
          </a:p>
        </p:txBody>
      </p:sp>
      <p:sp>
        <p:nvSpPr>
          <p:cNvPr id="735279" name="Text Box 47"/>
          <p:cNvSpPr txBox="1">
            <a:spLocks noChangeArrowheads="1"/>
          </p:cNvSpPr>
          <p:nvPr/>
        </p:nvSpPr>
        <p:spPr bwMode="auto">
          <a:xfrm>
            <a:off x="304800" y="2819400"/>
            <a:ext cx="1524000" cy="457200"/>
          </a:xfrm>
          <a:prstGeom prst="rect">
            <a:avLst/>
          </a:prstGeom>
          <a:noFill/>
          <a:ln w="9525">
            <a:noFill/>
            <a:miter lim="800000"/>
          </a:ln>
          <a:effectLst/>
        </p:spPr>
        <p:txBody>
          <a:bodyPr>
            <a:spAutoFit/>
          </a:bodyPr>
          <a:lstStyle/>
          <a:p>
            <a:pPr>
              <a:spcBef>
                <a:spcPct val="50000"/>
              </a:spcBef>
            </a:pPr>
            <a:r>
              <a:rPr kumimoji="1" lang="zh-CN" altLang="en-US" sz="2400">
                <a:solidFill>
                  <a:srgbClr val="FFFF00"/>
                </a:solidFill>
                <a:latin typeface="Times New Roman" panose="02020603050405020304" pitchFamily="18" charset="0"/>
              </a:rPr>
              <a:t>输入部分</a:t>
            </a:r>
            <a:endParaRPr kumimoji="1" lang="zh-CN" altLang="en-US" sz="2400">
              <a:solidFill>
                <a:srgbClr val="FFFF00"/>
              </a:solidFill>
              <a:latin typeface="Times New Roman" panose="02020603050405020304" pitchFamily="18" charset="0"/>
            </a:endParaRPr>
          </a:p>
        </p:txBody>
      </p:sp>
      <p:sp>
        <p:nvSpPr>
          <p:cNvPr id="735280" name="Text Box 48"/>
          <p:cNvSpPr txBox="1">
            <a:spLocks noChangeArrowheads="1"/>
          </p:cNvSpPr>
          <p:nvPr/>
        </p:nvSpPr>
        <p:spPr bwMode="auto">
          <a:xfrm>
            <a:off x="7391400" y="3124200"/>
            <a:ext cx="1524000" cy="457200"/>
          </a:xfrm>
          <a:prstGeom prst="rect">
            <a:avLst/>
          </a:prstGeom>
          <a:noFill/>
          <a:ln w="9525">
            <a:noFill/>
            <a:miter lim="800000"/>
          </a:ln>
          <a:effectLst/>
        </p:spPr>
        <p:txBody>
          <a:bodyPr>
            <a:spAutoFit/>
          </a:bodyPr>
          <a:lstStyle/>
          <a:p>
            <a:pPr>
              <a:spcBef>
                <a:spcPct val="50000"/>
              </a:spcBef>
            </a:pPr>
            <a:r>
              <a:rPr kumimoji="1" lang="zh-CN" altLang="en-US" sz="2400">
                <a:solidFill>
                  <a:srgbClr val="FFFF00"/>
                </a:solidFill>
                <a:latin typeface="Times New Roman" panose="02020603050405020304" pitchFamily="18" charset="0"/>
              </a:rPr>
              <a:t>输出部分</a:t>
            </a:r>
            <a:endParaRPr kumimoji="1" lang="zh-CN" altLang="en-US" sz="2400">
              <a:solidFill>
                <a:srgbClr val="FFFF00"/>
              </a:solidFill>
              <a:latin typeface="Times New Roman" panose="02020603050405020304" pitchFamily="18" charset="0"/>
            </a:endParaRPr>
          </a:p>
        </p:txBody>
      </p:sp>
      <p:sp>
        <p:nvSpPr>
          <p:cNvPr id="735281" name="Text Box 49"/>
          <p:cNvSpPr txBox="1">
            <a:spLocks noChangeArrowheads="1"/>
          </p:cNvSpPr>
          <p:nvPr/>
        </p:nvSpPr>
        <p:spPr bwMode="auto">
          <a:xfrm>
            <a:off x="4648200" y="1447800"/>
            <a:ext cx="1524000" cy="457200"/>
          </a:xfrm>
          <a:prstGeom prst="rect">
            <a:avLst/>
          </a:prstGeom>
          <a:noFill/>
          <a:ln w="9525">
            <a:noFill/>
            <a:miter lim="800000"/>
          </a:ln>
          <a:effectLst/>
        </p:spPr>
        <p:txBody>
          <a:bodyPr>
            <a:spAutoFit/>
          </a:bodyPr>
          <a:lstStyle/>
          <a:p>
            <a:pPr>
              <a:spcBef>
                <a:spcPct val="50000"/>
              </a:spcBef>
            </a:pPr>
            <a:r>
              <a:rPr kumimoji="1" lang="zh-CN" altLang="en-US" sz="2400">
                <a:solidFill>
                  <a:srgbClr val="FFFF00"/>
                </a:solidFill>
                <a:latin typeface="Times New Roman" panose="02020603050405020304" pitchFamily="18" charset="0"/>
              </a:rPr>
              <a:t>变换部分</a:t>
            </a:r>
            <a:endParaRPr kumimoji="1" lang="zh-CN" altLang="en-US" sz="2400">
              <a:solidFill>
                <a:srgbClr val="FFFF00"/>
              </a:solidFill>
              <a:latin typeface="Times New Roman" panose="02020603050405020304" pitchFamily="18" charset="0"/>
            </a:endParaRPr>
          </a:p>
        </p:txBody>
      </p:sp>
      <p:sp>
        <p:nvSpPr>
          <p:cNvPr id="735282" name="Line 50"/>
          <p:cNvSpPr>
            <a:spLocks noChangeShapeType="1"/>
          </p:cNvSpPr>
          <p:nvPr/>
        </p:nvSpPr>
        <p:spPr bwMode="auto">
          <a:xfrm>
            <a:off x="8077200" y="2286000"/>
            <a:ext cx="457200" cy="0"/>
          </a:xfrm>
          <a:prstGeom prst="line">
            <a:avLst/>
          </a:prstGeom>
          <a:noFill/>
          <a:ln w="19050">
            <a:solidFill>
              <a:srgbClr val="FFFFFF"/>
            </a:solidFill>
            <a:round/>
            <a:tailEnd type="triangle" w="lg" len="lg"/>
          </a:ln>
          <a:effectLst/>
        </p:spPr>
        <p:txBody>
          <a:bodyPr wrap="none"/>
          <a:lstStyle/>
          <a:p>
            <a:endParaRPr lang="zh-CN" altLang="en-US"/>
          </a:p>
        </p:txBody>
      </p:sp>
      <p:sp>
        <p:nvSpPr>
          <p:cNvPr id="735283" name="Text Box 51"/>
          <p:cNvSpPr txBox="1">
            <a:spLocks noChangeArrowheads="1"/>
          </p:cNvSpPr>
          <p:nvPr/>
        </p:nvSpPr>
        <p:spPr bwMode="auto">
          <a:xfrm>
            <a:off x="517525" y="173038"/>
            <a:ext cx="2032000" cy="457200"/>
          </a:xfrm>
          <a:prstGeom prst="rect">
            <a:avLst/>
          </a:prstGeom>
          <a:noFill/>
          <a:ln w="9525">
            <a:noFill/>
            <a:miter lim="800000"/>
          </a:ln>
          <a:effectLst/>
        </p:spPr>
        <p:txBody>
          <a:bodyPr wrap="none">
            <a:spAutoFit/>
          </a:bodyPr>
          <a:lstStyle/>
          <a:p>
            <a:r>
              <a:rPr kumimoji="1" lang="zh-CN" altLang="en-US" sz="2400" b="1">
                <a:latin typeface="Times New Roman" panose="02020603050405020304" pitchFamily="18" charset="0"/>
              </a:rPr>
              <a:t>数据流动情况</a:t>
            </a:r>
            <a:endParaRPr kumimoji="1" lang="zh-CN" altLang="en-US" sz="2400" b="1">
              <a:latin typeface="Times New Roman" panose="02020603050405020304" pitchFamily="18" charset="0"/>
            </a:endParaRPr>
          </a:p>
        </p:txBody>
      </p:sp>
      <p:sp>
        <p:nvSpPr>
          <p:cNvPr id="735284" name="Rectangle 52"/>
          <p:cNvSpPr>
            <a:spLocks noChangeArrowheads="1"/>
          </p:cNvSpPr>
          <p:nvPr/>
        </p:nvSpPr>
        <p:spPr bwMode="auto">
          <a:xfrm>
            <a:off x="0" y="5029200"/>
            <a:ext cx="9144000" cy="1828800"/>
          </a:xfrm>
          <a:prstGeom prst="rect">
            <a:avLst/>
          </a:prstGeom>
          <a:solidFill>
            <a:srgbClr val="0000FF"/>
          </a:solidFill>
          <a:ln w="9525" algn="ctr">
            <a:noFill/>
            <a:miter lim="800000"/>
          </a:ln>
          <a:effectLst/>
        </p:spPr>
        <p:txBody>
          <a:bodyPr/>
          <a:lstStyle/>
          <a:p>
            <a:pPr>
              <a:spcBef>
                <a:spcPct val="20000"/>
              </a:spcBef>
            </a:pPr>
            <a:r>
              <a:rPr lang="en-US" altLang="zh-CN" sz="2400" b="1">
                <a:latin typeface="Times New Roman" panose="02020603050405020304" pitchFamily="18" charset="0"/>
                <a:ea typeface="黑体" panose="02010609060101010101" charset="-122"/>
              </a:rPr>
              <a:t>1</a:t>
            </a:r>
            <a:r>
              <a:rPr lang="zh-CN" altLang="en-US" sz="2400" b="1">
                <a:latin typeface="Times New Roman" panose="02020603050405020304" pitchFamily="18" charset="0"/>
                <a:ea typeface="黑体" panose="02010609060101010101" charset="-122"/>
              </a:rPr>
              <a:t>、识别输入边界、输出边界和变换中心</a:t>
            </a:r>
            <a:endParaRPr lang="zh-CN" altLang="en-US" sz="2400" b="1">
              <a:latin typeface="Times New Roman" panose="02020603050405020304" pitchFamily="18" charset="0"/>
              <a:ea typeface="黑体" panose="02010609060101010101" charset="-122"/>
            </a:endParaRPr>
          </a:p>
          <a:p>
            <a:pPr>
              <a:spcBef>
                <a:spcPct val="20000"/>
              </a:spcBef>
            </a:pPr>
            <a:r>
              <a:rPr lang="zh-CN" altLang="en-US" sz="2400" b="1">
                <a:latin typeface="Times New Roman" panose="02020603050405020304" pitchFamily="18" charset="0"/>
                <a:ea typeface="黑体" panose="02010609060101010101" charset="-122"/>
              </a:rPr>
              <a:t>识别输入边界、输出边界的过程实际上是确定系统输入流、输出流，从而孤立出变换中心的过程。</a:t>
            </a:r>
            <a:endParaRPr lang="zh-CN" altLang="en-US" sz="2400" b="1">
              <a:latin typeface="Times New Roman" panose="02020603050405020304" pitchFamily="18" charset="0"/>
              <a:ea typeface="黑体" panose="02010609060101010101" charset="-122"/>
            </a:endParaRPr>
          </a:p>
          <a:p>
            <a:pPr>
              <a:spcBef>
                <a:spcPct val="20000"/>
              </a:spcBef>
            </a:pPr>
            <a:r>
              <a:rPr lang="zh-CN" altLang="en-US" sz="2400" b="1">
                <a:latin typeface="Times New Roman" panose="02020603050405020304" pitchFamily="18" charset="0"/>
                <a:ea typeface="黑体" panose="02010609060101010101" charset="-122"/>
              </a:rPr>
              <a:t>也就是要找到</a:t>
            </a:r>
            <a:r>
              <a:rPr lang="zh-CN" altLang="en-US" sz="2400" b="1">
                <a:solidFill>
                  <a:srgbClr val="FFFF00"/>
                </a:solidFill>
                <a:latin typeface="Times New Roman" panose="02020603050405020304" pitchFamily="18" charset="0"/>
                <a:ea typeface="黑体" panose="02010609060101010101" charset="-122"/>
              </a:rPr>
              <a:t>逻辑输入</a:t>
            </a:r>
            <a:r>
              <a:rPr lang="zh-CN" altLang="en-US" sz="2400" b="1">
                <a:latin typeface="Times New Roman" panose="02020603050405020304" pitchFamily="18" charset="0"/>
                <a:ea typeface="黑体" panose="02010609060101010101" charset="-122"/>
              </a:rPr>
              <a:t>和</a:t>
            </a:r>
            <a:r>
              <a:rPr lang="zh-CN" altLang="en-US" sz="2400" b="1">
                <a:solidFill>
                  <a:srgbClr val="FFFF00"/>
                </a:solidFill>
                <a:latin typeface="Times New Roman" panose="02020603050405020304" pitchFamily="18" charset="0"/>
                <a:ea typeface="黑体" panose="02010609060101010101" charset="-122"/>
              </a:rPr>
              <a:t>逻辑输出</a:t>
            </a:r>
            <a:r>
              <a:rPr lang="zh-CN" altLang="en-US" sz="2400" b="1">
                <a:latin typeface="Times New Roman" panose="02020603050405020304" pitchFamily="18" charset="0"/>
                <a:ea typeface="黑体" panose="02010609060101010101" charset="-122"/>
              </a:rPr>
              <a:t>。</a:t>
            </a:r>
            <a:endParaRPr lang="zh-CN" altLang="en-US" sz="2400" b="1">
              <a:latin typeface="Times New Roman" panose="02020603050405020304" pitchFamily="18" charset="0"/>
              <a:ea typeface="黑体" panose="02010609060101010101" charset="-122"/>
            </a:endParaRPr>
          </a:p>
        </p:txBody>
      </p:sp>
    </p:spTree>
  </p:cSld>
  <p:clrMapOvr>
    <a:masterClrMapping/>
  </p:clrMapOvr>
  <p:transition>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35256"/>
                                        </p:tgtEl>
                                        <p:attrNameLst>
                                          <p:attrName>style.visibility</p:attrName>
                                        </p:attrNameLst>
                                      </p:cBhvr>
                                      <p:to>
                                        <p:strVal val="visible"/>
                                      </p:to>
                                    </p:set>
                                    <p:anim calcmode="lin" valueType="num">
                                      <p:cBhvr additive="base">
                                        <p:cTn id="7" dur="1000" fill="hold"/>
                                        <p:tgtEl>
                                          <p:spTgt spid="735256"/>
                                        </p:tgtEl>
                                        <p:attrNameLst>
                                          <p:attrName>ppt_x</p:attrName>
                                        </p:attrNameLst>
                                      </p:cBhvr>
                                      <p:tavLst>
                                        <p:tav tm="0">
                                          <p:val>
                                            <p:strVal val="0-#ppt_w/2"/>
                                          </p:val>
                                        </p:tav>
                                        <p:tav tm="100000">
                                          <p:val>
                                            <p:strVal val="#ppt_x"/>
                                          </p:val>
                                        </p:tav>
                                      </p:tavLst>
                                    </p:anim>
                                    <p:anim calcmode="lin" valueType="num">
                                      <p:cBhvr additive="base">
                                        <p:cTn id="8" dur="1000" fill="hold"/>
                                        <p:tgtEl>
                                          <p:spTgt spid="73525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35257"/>
                                        </p:tgtEl>
                                        <p:attrNameLst>
                                          <p:attrName>style.visibility</p:attrName>
                                        </p:attrNameLst>
                                      </p:cBhvr>
                                      <p:to>
                                        <p:strVal val="visible"/>
                                      </p:to>
                                    </p:set>
                                    <p:anim calcmode="lin" valueType="num">
                                      <p:cBhvr additive="base">
                                        <p:cTn id="13" dur="1000" fill="hold"/>
                                        <p:tgtEl>
                                          <p:spTgt spid="735257"/>
                                        </p:tgtEl>
                                        <p:attrNameLst>
                                          <p:attrName>ppt_x</p:attrName>
                                        </p:attrNameLst>
                                      </p:cBhvr>
                                      <p:tavLst>
                                        <p:tav tm="0">
                                          <p:val>
                                            <p:strVal val="0-#ppt_w/2"/>
                                          </p:val>
                                        </p:tav>
                                        <p:tav tm="100000">
                                          <p:val>
                                            <p:strVal val="#ppt_x"/>
                                          </p:val>
                                        </p:tav>
                                      </p:tavLst>
                                    </p:anim>
                                    <p:anim calcmode="lin" valueType="num">
                                      <p:cBhvr additive="base">
                                        <p:cTn id="14" dur="1000" fill="hold"/>
                                        <p:tgtEl>
                                          <p:spTgt spid="735257"/>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735258"/>
                                        </p:tgtEl>
                                        <p:attrNameLst>
                                          <p:attrName>style.visibility</p:attrName>
                                        </p:attrNameLst>
                                      </p:cBhvr>
                                      <p:to>
                                        <p:strVal val="visible"/>
                                      </p:to>
                                    </p:set>
                                    <p:anim calcmode="lin" valueType="num">
                                      <p:cBhvr additive="base">
                                        <p:cTn id="19" dur="1000" fill="hold"/>
                                        <p:tgtEl>
                                          <p:spTgt spid="735258"/>
                                        </p:tgtEl>
                                        <p:attrNameLst>
                                          <p:attrName>ppt_x</p:attrName>
                                        </p:attrNameLst>
                                      </p:cBhvr>
                                      <p:tavLst>
                                        <p:tav tm="0">
                                          <p:val>
                                            <p:strVal val="0-#ppt_w/2"/>
                                          </p:val>
                                        </p:tav>
                                        <p:tav tm="100000">
                                          <p:val>
                                            <p:strVal val="#ppt_x"/>
                                          </p:val>
                                        </p:tav>
                                      </p:tavLst>
                                    </p:anim>
                                    <p:anim calcmode="lin" valueType="num">
                                      <p:cBhvr additive="base">
                                        <p:cTn id="20" dur="1000" fill="hold"/>
                                        <p:tgtEl>
                                          <p:spTgt spid="735258"/>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735259"/>
                                        </p:tgtEl>
                                        <p:attrNameLst>
                                          <p:attrName>style.visibility</p:attrName>
                                        </p:attrNameLst>
                                      </p:cBhvr>
                                      <p:to>
                                        <p:strVal val="visible"/>
                                      </p:to>
                                    </p:set>
                                    <p:anim calcmode="lin" valueType="num">
                                      <p:cBhvr additive="base">
                                        <p:cTn id="25" dur="1000" fill="hold"/>
                                        <p:tgtEl>
                                          <p:spTgt spid="735259"/>
                                        </p:tgtEl>
                                        <p:attrNameLst>
                                          <p:attrName>ppt_x</p:attrName>
                                        </p:attrNameLst>
                                      </p:cBhvr>
                                      <p:tavLst>
                                        <p:tav tm="0">
                                          <p:val>
                                            <p:strVal val="0-#ppt_w/2"/>
                                          </p:val>
                                        </p:tav>
                                        <p:tav tm="100000">
                                          <p:val>
                                            <p:strVal val="#ppt_x"/>
                                          </p:val>
                                        </p:tav>
                                      </p:tavLst>
                                    </p:anim>
                                    <p:anim calcmode="lin" valueType="num">
                                      <p:cBhvr additive="base">
                                        <p:cTn id="26" dur="1000" fill="hold"/>
                                        <p:tgtEl>
                                          <p:spTgt spid="735259"/>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735260"/>
                                        </p:tgtEl>
                                        <p:attrNameLst>
                                          <p:attrName>style.visibility</p:attrName>
                                        </p:attrNameLst>
                                      </p:cBhvr>
                                      <p:to>
                                        <p:strVal val="visible"/>
                                      </p:to>
                                    </p:set>
                                    <p:anim calcmode="lin" valueType="num">
                                      <p:cBhvr additive="base">
                                        <p:cTn id="31" dur="500" fill="hold"/>
                                        <p:tgtEl>
                                          <p:spTgt spid="735260"/>
                                        </p:tgtEl>
                                        <p:attrNameLst>
                                          <p:attrName>ppt_x</p:attrName>
                                        </p:attrNameLst>
                                      </p:cBhvr>
                                      <p:tavLst>
                                        <p:tav tm="0">
                                          <p:val>
                                            <p:strVal val="0-#ppt_w/2"/>
                                          </p:val>
                                        </p:tav>
                                        <p:tav tm="100000">
                                          <p:val>
                                            <p:strVal val="#ppt_x"/>
                                          </p:val>
                                        </p:tav>
                                      </p:tavLst>
                                    </p:anim>
                                    <p:anim calcmode="lin" valueType="num">
                                      <p:cBhvr additive="base">
                                        <p:cTn id="32" dur="500" fill="hold"/>
                                        <p:tgtEl>
                                          <p:spTgt spid="735260"/>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735261"/>
                                        </p:tgtEl>
                                        <p:attrNameLst>
                                          <p:attrName>style.visibility</p:attrName>
                                        </p:attrNameLst>
                                      </p:cBhvr>
                                      <p:to>
                                        <p:strVal val="visible"/>
                                      </p:to>
                                    </p:set>
                                    <p:anim calcmode="lin" valueType="num">
                                      <p:cBhvr additive="base">
                                        <p:cTn id="37" dur="500" fill="hold"/>
                                        <p:tgtEl>
                                          <p:spTgt spid="735261"/>
                                        </p:tgtEl>
                                        <p:attrNameLst>
                                          <p:attrName>ppt_x</p:attrName>
                                        </p:attrNameLst>
                                      </p:cBhvr>
                                      <p:tavLst>
                                        <p:tav tm="0">
                                          <p:val>
                                            <p:strVal val="0-#ppt_w/2"/>
                                          </p:val>
                                        </p:tav>
                                        <p:tav tm="100000">
                                          <p:val>
                                            <p:strVal val="#ppt_x"/>
                                          </p:val>
                                        </p:tav>
                                      </p:tavLst>
                                    </p:anim>
                                    <p:anim calcmode="lin" valueType="num">
                                      <p:cBhvr additive="base">
                                        <p:cTn id="38" dur="500" fill="hold"/>
                                        <p:tgtEl>
                                          <p:spTgt spid="735261"/>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735262"/>
                                        </p:tgtEl>
                                        <p:attrNameLst>
                                          <p:attrName>style.visibility</p:attrName>
                                        </p:attrNameLst>
                                      </p:cBhvr>
                                      <p:to>
                                        <p:strVal val="visible"/>
                                      </p:to>
                                    </p:set>
                                    <p:anim calcmode="lin" valueType="num">
                                      <p:cBhvr additive="base">
                                        <p:cTn id="43" dur="500" fill="hold"/>
                                        <p:tgtEl>
                                          <p:spTgt spid="735262"/>
                                        </p:tgtEl>
                                        <p:attrNameLst>
                                          <p:attrName>ppt_x</p:attrName>
                                        </p:attrNameLst>
                                      </p:cBhvr>
                                      <p:tavLst>
                                        <p:tav tm="0">
                                          <p:val>
                                            <p:strVal val="0-#ppt_w/2"/>
                                          </p:val>
                                        </p:tav>
                                        <p:tav tm="100000">
                                          <p:val>
                                            <p:strVal val="#ppt_x"/>
                                          </p:val>
                                        </p:tav>
                                      </p:tavLst>
                                    </p:anim>
                                    <p:anim calcmode="lin" valueType="num">
                                      <p:cBhvr additive="base">
                                        <p:cTn id="44" dur="500" fill="hold"/>
                                        <p:tgtEl>
                                          <p:spTgt spid="735262"/>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735263"/>
                                        </p:tgtEl>
                                        <p:attrNameLst>
                                          <p:attrName>style.visibility</p:attrName>
                                        </p:attrNameLst>
                                      </p:cBhvr>
                                      <p:to>
                                        <p:strVal val="visible"/>
                                      </p:to>
                                    </p:set>
                                    <p:anim calcmode="lin" valueType="num">
                                      <p:cBhvr additive="base">
                                        <p:cTn id="49" dur="500" fill="hold"/>
                                        <p:tgtEl>
                                          <p:spTgt spid="735263"/>
                                        </p:tgtEl>
                                        <p:attrNameLst>
                                          <p:attrName>ppt_x</p:attrName>
                                        </p:attrNameLst>
                                      </p:cBhvr>
                                      <p:tavLst>
                                        <p:tav tm="0">
                                          <p:val>
                                            <p:strVal val="0-#ppt_w/2"/>
                                          </p:val>
                                        </p:tav>
                                        <p:tav tm="100000">
                                          <p:val>
                                            <p:strVal val="#ppt_x"/>
                                          </p:val>
                                        </p:tav>
                                      </p:tavLst>
                                    </p:anim>
                                    <p:anim calcmode="lin" valueType="num">
                                      <p:cBhvr additive="base">
                                        <p:cTn id="50" dur="500" fill="hold"/>
                                        <p:tgtEl>
                                          <p:spTgt spid="735263"/>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735265"/>
                                        </p:tgtEl>
                                        <p:attrNameLst>
                                          <p:attrName>style.visibility</p:attrName>
                                        </p:attrNameLst>
                                      </p:cBhvr>
                                      <p:to>
                                        <p:strVal val="visible"/>
                                      </p:to>
                                    </p:set>
                                    <p:anim calcmode="lin" valueType="num">
                                      <p:cBhvr additive="base">
                                        <p:cTn id="55" dur="1000" fill="hold"/>
                                        <p:tgtEl>
                                          <p:spTgt spid="735265"/>
                                        </p:tgtEl>
                                        <p:attrNameLst>
                                          <p:attrName>ppt_x</p:attrName>
                                        </p:attrNameLst>
                                      </p:cBhvr>
                                      <p:tavLst>
                                        <p:tav tm="0">
                                          <p:val>
                                            <p:strVal val="0-#ppt_w/2"/>
                                          </p:val>
                                        </p:tav>
                                        <p:tav tm="100000">
                                          <p:val>
                                            <p:strVal val="#ppt_x"/>
                                          </p:val>
                                        </p:tav>
                                      </p:tavLst>
                                    </p:anim>
                                    <p:anim calcmode="lin" valueType="num">
                                      <p:cBhvr additive="base">
                                        <p:cTn id="56" dur="1000" fill="hold"/>
                                        <p:tgtEl>
                                          <p:spTgt spid="735265"/>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8" fill="hold" grpId="0" nodeType="clickEffect">
                                  <p:stCondLst>
                                    <p:cond delay="0"/>
                                  </p:stCondLst>
                                  <p:childTnLst>
                                    <p:set>
                                      <p:cBhvr>
                                        <p:cTn id="60" dur="1" fill="hold">
                                          <p:stCondLst>
                                            <p:cond delay="0"/>
                                          </p:stCondLst>
                                        </p:cTn>
                                        <p:tgtEl>
                                          <p:spTgt spid="735266"/>
                                        </p:tgtEl>
                                        <p:attrNameLst>
                                          <p:attrName>style.visibility</p:attrName>
                                        </p:attrNameLst>
                                      </p:cBhvr>
                                      <p:to>
                                        <p:strVal val="visible"/>
                                      </p:to>
                                    </p:set>
                                    <p:anim calcmode="lin" valueType="num">
                                      <p:cBhvr additive="base">
                                        <p:cTn id="61" dur="1000" fill="hold"/>
                                        <p:tgtEl>
                                          <p:spTgt spid="735266"/>
                                        </p:tgtEl>
                                        <p:attrNameLst>
                                          <p:attrName>ppt_x</p:attrName>
                                        </p:attrNameLst>
                                      </p:cBhvr>
                                      <p:tavLst>
                                        <p:tav tm="0">
                                          <p:val>
                                            <p:strVal val="0-#ppt_w/2"/>
                                          </p:val>
                                        </p:tav>
                                        <p:tav tm="100000">
                                          <p:val>
                                            <p:strVal val="#ppt_x"/>
                                          </p:val>
                                        </p:tav>
                                      </p:tavLst>
                                    </p:anim>
                                    <p:anim calcmode="lin" valueType="num">
                                      <p:cBhvr additive="base">
                                        <p:cTn id="62" dur="1000" fill="hold"/>
                                        <p:tgtEl>
                                          <p:spTgt spid="735266"/>
                                        </p:tgtEl>
                                        <p:attrNameLst>
                                          <p:attrName>ppt_y</p:attrName>
                                        </p:attrNameLst>
                                      </p:cBhvr>
                                      <p:tavLst>
                                        <p:tav tm="0">
                                          <p:val>
                                            <p:strVal val="#ppt_y"/>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8" fill="hold" grpId="0" nodeType="clickEffect">
                                  <p:stCondLst>
                                    <p:cond delay="0"/>
                                  </p:stCondLst>
                                  <p:childTnLst>
                                    <p:set>
                                      <p:cBhvr>
                                        <p:cTn id="66" dur="1" fill="hold">
                                          <p:stCondLst>
                                            <p:cond delay="0"/>
                                          </p:stCondLst>
                                        </p:cTn>
                                        <p:tgtEl>
                                          <p:spTgt spid="735267"/>
                                        </p:tgtEl>
                                        <p:attrNameLst>
                                          <p:attrName>style.visibility</p:attrName>
                                        </p:attrNameLst>
                                      </p:cBhvr>
                                      <p:to>
                                        <p:strVal val="visible"/>
                                      </p:to>
                                    </p:set>
                                    <p:anim calcmode="lin" valueType="num">
                                      <p:cBhvr additive="base">
                                        <p:cTn id="67" dur="1000" fill="hold"/>
                                        <p:tgtEl>
                                          <p:spTgt spid="735267"/>
                                        </p:tgtEl>
                                        <p:attrNameLst>
                                          <p:attrName>ppt_x</p:attrName>
                                        </p:attrNameLst>
                                      </p:cBhvr>
                                      <p:tavLst>
                                        <p:tav tm="0">
                                          <p:val>
                                            <p:strVal val="0-#ppt_w/2"/>
                                          </p:val>
                                        </p:tav>
                                        <p:tav tm="100000">
                                          <p:val>
                                            <p:strVal val="#ppt_x"/>
                                          </p:val>
                                        </p:tav>
                                      </p:tavLst>
                                    </p:anim>
                                    <p:anim calcmode="lin" valueType="num">
                                      <p:cBhvr additive="base">
                                        <p:cTn id="68" dur="1000" fill="hold"/>
                                        <p:tgtEl>
                                          <p:spTgt spid="735267"/>
                                        </p:tgtEl>
                                        <p:attrNameLst>
                                          <p:attrName>ppt_y</p:attrName>
                                        </p:attrNameLst>
                                      </p:cBhvr>
                                      <p:tavLst>
                                        <p:tav tm="0">
                                          <p:val>
                                            <p:strVal val="#ppt_y"/>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8" fill="hold" grpId="0" nodeType="clickEffect">
                                  <p:stCondLst>
                                    <p:cond delay="0"/>
                                  </p:stCondLst>
                                  <p:childTnLst>
                                    <p:set>
                                      <p:cBhvr>
                                        <p:cTn id="72" dur="1" fill="hold">
                                          <p:stCondLst>
                                            <p:cond delay="0"/>
                                          </p:stCondLst>
                                        </p:cTn>
                                        <p:tgtEl>
                                          <p:spTgt spid="735282"/>
                                        </p:tgtEl>
                                        <p:attrNameLst>
                                          <p:attrName>style.visibility</p:attrName>
                                        </p:attrNameLst>
                                      </p:cBhvr>
                                      <p:to>
                                        <p:strVal val="visible"/>
                                      </p:to>
                                    </p:set>
                                    <p:anim calcmode="lin" valueType="num">
                                      <p:cBhvr additive="base">
                                        <p:cTn id="73" dur="1000" fill="hold"/>
                                        <p:tgtEl>
                                          <p:spTgt spid="735282"/>
                                        </p:tgtEl>
                                        <p:attrNameLst>
                                          <p:attrName>ppt_x</p:attrName>
                                        </p:attrNameLst>
                                      </p:cBhvr>
                                      <p:tavLst>
                                        <p:tav tm="0">
                                          <p:val>
                                            <p:strVal val="0-#ppt_w/2"/>
                                          </p:val>
                                        </p:tav>
                                        <p:tav tm="100000">
                                          <p:val>
                                            <p:strVal val="#ppt_x"/>
                                          </p:val>
                                        </p:tav>
                                      </p:tavLst>
                                    </p:anim>
                                    <p:anim calcmode="lin" valueType="num">
                                      <p:cBhvr additive="base">
                                        <p:cTn id="74" dur="1000" fill="hold"/>
                                        <p:tgtEl>
                                          <p:spTgt spid="735282"/>
                                        </p:tgtEl>
                                        <p:attrNameLst>
                                          <p:attrName>ppt_y</p:attrName>
                                        </p:attrNameLst>
                                      </p:cBhvr>
                                      <p:tavLst>
                                        <p:tav tm="0">
                                          <p:val>
                                            <p:strVal val="#ppt_y"/>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8" fill="hold" grpId="0" nodeType="clickEffect">
                                  <p:stCondLst>
                                    <p:cond delay="0"/>
                                  </p:stCondLst>
                                  <p:childTnLst>
                                    <p:set>
                                      <p:cBhvr>
                                        <p:cTn id="78" dur="1" fill="hold">
                                          <p:stCondLst>
                                            <p:cond delay="0"/>
                                          </p:stCondLst>
                                        </p:cTn>
                                        <p:tgtEl>
                                          <p:spTgt spid="735264"/>
                                        </p:tgtEl>
                                        <p:attrNameLst>
                                          <p:attrName>style.visibility</p:attrName>
                                        </p:attrNameLst>
                                      </p:cBhvr>
                                      <p:to>
                                        <p:strVal val="visible"/>
                                      </p:to>
                                    </p:set>
                                    <p:anim calcmode="lin" valueType="num">
                                      <p:cBhvr additive="base">
                                        <p:cTn id="79" dur="1000" fill="hold"/>
                                        <p:tgtEl>
                                          <p:spTgt spid="735264"/>
                                        </p:tgtEl>
                                        <p:attrNameLst>
                                          <p:attrName>ppt_x</p:attrName>
                                        </p:attrNameLst>
                                      </p:cBhvr>
                                      <p:tavLst>
                                        <p:tav tm="0">
                                          <p:val>
                                            <p:strVal val="0-#ppt_w/2"/>
                                          </p:val>
                                        </p:tav>
                                        <p:tav tm="100000">
                                          <p:val>
                                            <p:strVal val="#ppt_x"/>
                                          </p:val>
                                        </p:tav>
                                      </p:tavLst>
                                    </p:anim>
                                    <p:anim calcmode="lin" valueType="num">
                                      <p:cBhvr additive="base">
                                        <p:cTn id="80" dur="1000" fill="hold"/>
                                        <p:tgtEl>
                                          <p:spTgt spid="735264"/>
                                        </p:tgtEl>
                                        <p:attrNameLst>
                                          <p:attrName>ppt_y</p:attrName>
                                        </p:attrNameLst>
                                      </p:cBhvr>
                                      <p:tavLst>
                                        <p:tav tm="0">
                                          <p:val>
                                            <p:strVal val="#ppt_y"/>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8" fill="hold" grpId="0" nodeType="clickEffect">
                                  <p:stCondLst>
                                    <p:cond delay="0"/>
                                  </p:stCondLst>
                                  <p:childTnLst>
                                    <p:set>
                                      <p:cBhvr>
                                        <p:cTn id="84" dur="1" fill="hold">
                                          <p:stCondLst>
                                            <p:cond delay="0"/>
                                          </p:stCondLst>
                                        </p:cTn>
                                        <p:tgtEl>
                                          <p:spTgt spid="735268"/>
                                        </p:tgtEl>
                                        <p:attrNameLst>
                                          <p:attrName>style.visibility</p:attrName>
                                        </p:attrNameLst>
                                      </p:cBhvr>
                                      <p:to>
                                        <p:strVal val="visible"/>
                                      </p:to>
                                    </p:set>
                                    <p:anim calcmode="lin" valueType="num">
                                      <p:cBhvr additive="base">
                                        <p:cTn id="85" dur="1000" fill="hold"/>
                                        <p:tgtEl>
                                          <p:spTgt spid="735268"/>
                                        </p:tgtEl>
                                        <p:attrNameLst>
                                          <p:attrName>ppt_x</p:attrName>
                                        </p:attrNameLst>
                                      </p:cBhvr>
                                      <p:tavLst>
                                        <p:tav tm="0">
                                          <p:val>
                                            <p:strVal val="0-#ppt_w/2"/>
                                          </p:val>
                                        </p:tav>
                                        <p:tav tm="100000">
                                          <p:val>
                                            <p:strVal val="#ppt_x"/>
                                          </p:val>
                                        </p:tav>
                                      </p:tavLst>
                                    </p:anim>
                                    <p:anim calcmode="lin" valueType="num">
                                      <p:cBhvr additive="base">
                                        <p:cTn id="86" dur="1000" fill="hold"/>
                                        <p:tgtEl>
                                          <p:spTgt spid="73526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5256" grpId="0" animBg="1"/>
      <p:bldP spid="735257" grpId="0" animBg="1"/>
      <p:bldP spid="735258" grpId="0" animBg="1"/>
      <p:bldP spid="735259" grpId="0" animBg="1"/>
      <p:bldP spid="735260" grpId="0" animBg="1"/>
      <p:bldP spid="735261" grpId="0" animBg="1"/>
      <p:bldP spid="735262" grpId="0" animBg="1"/>
      <p:bldP spid="735263" grpId="0" animBg="1"/>
      <p:bldP spid="735264" grpId="0" animBg="1"/>
      <p:bldP spid="735265" grpId="0" animBg="1"/>
      <p:bldP spid="735266" grpId="0" animBg="1"/>
      <p:bldP spid="735267" grpId="0" animBg="1"/>
      <p:bldP spid="735268" grpId="0" animBg="1"/>
      <p:bldP spid="73528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3460E7A7-8723-4EE1-BCCD-669B8C817CB6}" type="datetime1">
              <a:rPr lang="zh-CN" altLang="en-US"/>
            </a:fld>
            <a:endParaRPr lang="en-US" altLang="zh-CN"/>
          </a:p>
        </p:txBody>
      </p:sp>
      <p:sp>
        <p:nvSpPr>
          <p:cNvPr id="5" name="灯片编号占位符 4"/>
          <p:cNvSpPr>
            <a:spLocks noGrp="1"/>
          </p:cNvSpPr>
          <p:nvPr>
            <p:ph type="sldNum" sz="quarter" idx="11"/>
          </p:nvPr>
        </p:nvSpPr>
        <p:spPr/>
        <p:txBody>
          <a:bodyPr/>
          <a:lstStyle/>
          <a:p>
            <a:fld id="{38BACB7D-866B-4FE5-8DFD-D7F1C14A87F6}" type="slidenum">
              <a:rPr lang="en-US" altLang="zh-CN"/>
            </a:fld>
            <a:endParaRPr lang="en-US" altLang="zh-CN"/>
          </a:p>
        </p:txBody>
      </p:sp>
      <p:sp>
        <p:nvSpPr>
          <p:cNvPr id="854018" name="Rectangle 2"/>
          <p:cNvSpPr>
            <a:spLocks noGrp="1" noChangeArrowheads="1"/>
          </p:cNvSpPr>
          <p:nvPr>
            <p:ph type="title"/>
          </p:nvPr>
        </p:nvSpPr>
        <p:spPr>
          <a:xfrm>
            <a:off x="2916238" y="88900"/>
            <a:ext cx="6227762" cy="765175"/>
          </a:xfrm>
        </p:spPr>
        <p:txBody>
          <a:bodyPr/>
          <a:lstStyle/>
          <a:p>
            <a:r>
              <a:rPr lang="en-US" altLang="zh-CN"/>
              <a:t>Netscape</a:t>
            </a:r>
            <a:r>
              <a:rPr lang="zh-CN" altLang="en-US"/>
              <a:t>公司的故事</a:t>
            </a:r>
            <a:r>
              <a:rPr lang="en-US" altLang="zh-CN"/>
              <a:t>3/3</a:t>
            </a:r>
            <a:endParaRPr lang="en-US" altLang="zh-CN"/>
          </a:p>
        </p:txBody>
      </p:sp>
      <p:sp>
        <p:nvSpPr>
          <p:cNvPr id="854019" name="Rectangle 3"/>
          <p:cNvSpPr>
            <a:spLocks noGrp="1" noChangeArrowheads="1"/>
          </p:cNvSpPr>
          <p:nvPr>
            <p:ph type="body" idx="1"/>
          </p:nvPr>
        </p:nvSpPr>
        <p:spPr/>
        <p:txBody>
          <a:bodyPr/>
          <a:lstStyle/>
          <a:p>
            <a:r>
              <a:rPr lang="en-US" altLang="zh-CN" b="0"/>
              <a:t>1997</a:t>
            </a:r>
            <a:r>
              <a:rPr lang="zh-CN" altLang="en-US" b="0"/>
              <a:t>年</a:t>
            </a:r>
            <a:r>
              <a:rPr lang="en-US" altLang="zh-CN" b="0"/>
              <a:t>Netscape</a:t>
            </a:r>
            <a:r>
              <a:rPr lang="zh-CN" altLang="en-US" b="0"/>
              <a:t>公司内部关于</a:t>
            </a:r>
            <a:r>
              <a:rPr lang="zh-CN" altLang="en-US" b="0">
                <a:solidFill>
                  <a:srgbClr val="FF0000"/>
                </a:solidFill>
              </a:rPr>
              <a:t>模块设计</a:t>
            </a:r>
            <a:r>
              <a:rPr lang="zh-CN" altLang="en-US" b="0"/>
              <a:t>的争论</a:t>
            </a:r>
            <a:endParaRPr lang="zh-CN" altLang="en-US" b="0"/>
          </a:p>
          <a:p>
            <a:r>
              <a:rPr lang="en-US" altLang="zh-CN" b="0"/>
              <a:t>Netscape</a:t>
            </a:r>
            <a:r>
              <a:rPr lang="zh-CN" altLang="en-US" b="0"/>
              <a:t>用了</a:t>
            </a:r>
            <a:r>
              <a:rPr lang="en-US" altLang="zh-CN" b="0">
                <a:solidFill>
                  <a:srgbClr val="FF0000"/>
                </a:solidFill>
              </a:rPr>
              <a:t>2</a:t>
            </a:r>
            <a:r>
              <a:rPr lang="zh-CN" altLang="en-US" b="0">
                <a:solidFill>
                  <a:srgbClr val="FF0000"/>
                </a:solidFill>
              </a:rPr>
              <a:t>个月来重新设计浏览器</a:t>
            </a:r>
            <a:r>
              <a:rPr lang="zh-CN" altLang="en-US" b="0"/>
              <a:t>，但是这还不够长。</a:t>
            </a:r>
            <a:endParaRPr lang="zh-CN" altLang="en-US" b="0"/>
          </a:p>
          <a:p>
            <a:r>
              <a:rPr lang="en-US" altLang="zh-CN" b="0">
                <a:solidFill>
                  <a:srgbClr val="FF0000"/>
                </a:solidFill>
              </a:rPr>
              <a:t>Mozzila5.0</a:t>
            </a:r>
            <a:r>
              <a:rPr lang="zh-CN" altLang="en-US" b="0"/>
              <a:t>版本作为开源发布，但是这也毫无帮助：没有人想在类似</a:t>
            </a:r>
            <a:r>
              <a:rPr lang="zh-CN" altLang="en-US" b="0">
                <a:solidFill>
                  <a:srgbClr val="FF0000"/>
                </a:solidFill>
              </a:rPr>
              <a:t>意大利细面条似的代码</a:t>
            </a:r>
            <a:r>
              <a:rPr lang="zh-CN" altLang="en-US" b="0"/>
              <a:t>上进行工作。</a:t>
            </a:r>
            <a:endParaRPr lang="zh-CN" altLang="en-US" b="0"/>
          </a:p>
          <a:p>
            <a:r>
              <a:rPr lang="zh-CN" altLang="en-US" b="0"/>
              <a:t>最后，</a:t>
            </a:r>
            <a:r>
              <a:rPr lang="en-US" altLang="zh-CN" b="0"/>
              <a:t>Microsoft</a:t>
            </a:r>
            <a:r>
              <a:rPr lang="zh-CN" altLang="en-US" b="0"/>
              <a:t>赢得了浏览器的战争，</a:t>
            </a:r>
            <a:r>
              <a:rPr lang="en-US" altLang="zh-CN" b="0"/>
              <a:t>AOL</a:t>
            </a:r>
            <a:r>
              <a:rPr lang="zh-CN" altLang="en-US" b="0"/>
              <a:t>收购了</a:t>
            </a:r>
            <a:r>
              <a:rPr lang="en-US" altLang="zh-CN" b="0"/>
              <a:t>Netscape</a:t>
            </a:r>
            <a:r>
              <a:rPr lang="zh-CN" altLang="en-US" b="0"/>
              <a:t>。当然，这不是</a:t>
            </a:r>
            <a:r>
              <a:rPr lang="en-US" altLang="zh-CN" b="0"/>
              <a:t>Microsoft</a:t>
            </a:r>
            <a:r>
              <a:rPr lang="zh-CN" altLang="en-US" b="0"/>
              <a:t>浏览器战胜</a:t>
            </a:r>
            <a:r>
              <a:rPr lang="en-US" altLang="zh-CN" b="0"/>
              <a:t>Netscape</a:t>
            </a:r>
            <a:r>
              <a:rPr lang="zh-CN" altLang="en-US" b="0"/>
              <a:t>浏览器的全部故事。</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854019">
                                            <p:txEl>
                                              <p:pRg st="0" end="0"/>
                                            </p:txEl>
                                          </p:spTgt>
                                        </p:tgtEl>
                                        <p:attrNameLst>
                                          <p:attrName>style.visibility</p:attrName>
                                        </p:attrNameLst>
                                      </p:cBhvr>
                                      <p:to>
                                        <p:strVal val="visible"/>
                                      </p:to>
                                    </p:set>
                                    <p:animEffect transition="in" filter="strips(downRight)">
                                      <p:cBhvr>
                                        <p:cTn id="7" dur="500"/>
                                        <p:tgtEl>
                                          <p:spTgt spid="8540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854019">
                                            <p:txEl>
                                              <p:pRg st="1" end="1"/>
                                            </p:txEl>
                                          </p:spTgt>
                                        </p:tgtEl>
                                        <p:attrNameLst>
                                          <p:attrName>style.visibility</p:attrName>
                                        </p:attrNameLst>
                                      </p:cBhvr>
                                      <p:to>
                                        <p:strVal val="visible"/>
                                      </p:to>
                                    </p:set>
                                    <p:animEffect transition="in" filter="strips(downRight)">
                                      <p:cBhvr>
                                        <p:cTn id="12" dur="500"/>
                                        <p:tgtEl>
                                          <p:spTgt spid="85401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854019">
                                            <p:txEl>
                                              <p:pRg st="2" end="2"/>
                                            </p:txEl>
                                          </p:spTgt>
                                        </p:tgtEl>
                                        <p:attrNameLst>
                                          <p:attrName>style.visibility</p:attrName>
                                        </p:attrNameLst>
                                      </p:cBhvr>
                                      <p:to>
                                        <p:strVal val="visible"/>
                                      </p:to>
                                    </p:set>
                                    <p:animEffect transition="in" filter="strips(downRight)">
                                      <p:cBhvr>
                                        <p:cTn id="17" dur="500"/>
                                        <p:tgtEl>
                                          <p:spTgt spid="85401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854019">
                                            <p:txEl>
                                              <p:pRg st="3" end="3"/>
                                            </p:txEl>
                                          </p:spTgt>
                                        </p:tgtEl>
                                        <p:attrNameLst>
                                          <p:attrName>style.visibility</p:attrName>
                                        </p:attrNameLst>
                                      </p:cBhvr>
                                      <p:to>
                                        <p:strVal val="visible"/>
                                      </p:to>
                                    </p:set>
                                    <p:animEffect transition="in" filter="strips(downRight)">
                                      <p:cBhvr>
                                        <p:cTn id="22" dur="500"/>
                                        <p:tgtEl>
                                          <p:spTgt spid="85401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4019" grpId="0" build="p"/>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日期占位符 3"/>
          <p:cNvSpPr>
            <a:spLocks noGrp="1"/>
          </p:cNvSpPr>
          <p:nvPr>
            <p:ph type="dt" sz="half" idx="10"/>
          </p:nvPr>
        </p:nvSpPr>
        <p:spPr/>
        <p:txBody>
          <a:bodyPr/>
          <a:lstStyle/>
          <a:p>
            <a:fld id="{65D20F1A-5EFA-4AD4-B158-8DEC6B374586}" type="datetime1">
              <a:rPr lang="zh-CN" altLang="en-US"/>
            </a:fld>
            <a:endParaRPr lang="en-US" altLang="zh-CN"/>
          </a:p>
        </p:txBody>
      </p:sp>
      <p:sp>
        <p:nvSpPr>
          <p:cNvPr id="55" name="灯片编号占位符 5"/>
          <p:cNvSpPr>
            <a:spLocks noGrp="1"/>
          </p:cNvSpPr>
          <p:nvPr>
            <p:ph type="sldNum" sz="quarter" idx="12"/>
          </p:nvPr>
        </p:nvSpPr>
        <p:spPr/>
        <p:txBody>
          <a:bodyPr/>
          <a:lstStyle/>
          <a:p>
            <a:fld id="{772BF371-372D-4810-8247-801ACB3B8098}" type="slidenum">
              <a:rPr lang="en-US" altLang="zh-CN"/>
            </a:fld>
            <a:endParaRPr lang="en-US" altLang="zh-CN"/>
          </a:p>
        </p:txBody>
      </p:sp>
      <p:sp>
        <p:nvSpPr>
          <p:cNvPr id="737282" name="Oval 2"/>
          <p:cNvSpPr>
            <a:spLocks noChangeArrowheads="1"/>
          </p:cNvSpPr>
          <p:nvPr/>
        </p:nvSpPr>
        <p:spPr bwMode="auto">
          <a:xfrm>
            <a:off x="457200" y="2133600"/>
            <a:ext cx="914400" cy="609600"/>
          </a:xfrm>
          <a:prstGeom prst="ellipse">
            <a:avLst/>
          </a:prstGeom>
          <a:noFill/>
          <a:ln w="9525">
            <a:solidFill>
              <a:schemeClr val="tx1"/>
            </a:solidFill>
            <a:round/>
          </a:ln>
          <a:effectLst/>
        </p:spPr>
        <p:txBody>
          <a:bodyPr wrap="none" anchor="ctr"/>
          <a:lstStyle/>
          <a:p>
            <a:endParaRPr lang="zh-CN" altLang="en-US"/>
          </a:p>
        </p:txBody>
      </p:sp>
      <p:sp>
        <p:nvSpPr>
          <p:cNvPr id="737283" name="Text Box 3"/>
          <p:cNvSpPr txBox="1">
            <a:spLocks noChangeArrowheads="1"/>
          </p:cNvSpPr>
          <p:nvPr/>
        </p:nvSpPr>
        <p:spPr bwMode="auto">
          <a:xfrm>
            <a:off x="685800" y="2209800"/>
            <a:ext cx="457200" cy="457200"/>
          </a:xfrm>
          <a:prstGeom prst="rect">
            <a:avLst/>
          </a:prstGeom>
          <a:noFill/>
          <a:ln w="9525">
            <a:noFill/>
            <a:miter lim="800000"/>
          </a:ln>
          <a:effectLst/>
        </p:spPr>
        <p:txBody>
          <a:bodyPr>
            <a:spAutoFit/>
          </a:bodyPr>
          <a:lstStyle/>
          <a:p>
            <a:pPr>
              <a:spcBef>
                <a:spcPct val="50000"/>
              </a:spcBef>
            </a:pPr>
            <a:r>
              <a:rPr kumimoji="1" lang="en-US" altLang="zh-CN" sz="2400" b="1">
                <a:solidFill>
                  <a:schemeClr val="tx2"/>
                </a:solidFill>
                <a:latin typeface="Times New Roman" panose="02020603050405020304" pitchFamily="18" charset="0"/>
              </a:rPr>
              <a:t>A</a:t>
            </a:r>
            <a:endParaRPr kumimoji="1" lang="en-US" altLang="zh-CN" sz="2400" b="1">
              <a:solidFill>
                <a:schemeClr val="tx2"/>
              </a:solidFill>
              <a:latin typeface="Times New Roman" panose="02020603050405020304" pitchFamily="18" charset="0"/>
            </a:endParaRPr>
          </a:p>
        </p:txBody>
      </p:sp>
      <p:sp>
        <p:nvSpPr>
          <p:cNvPr id="737284" name="Oval 4"/>
          <p:cNvSpPr>
            <a:spLocks noChangeArrowheads="1"/>
          </p:cNvSpPr>
          <p:nvPr/>
        </p:nvSpPr>
        <p:spPr bwMode="auto">
          <a:xfrm>
            <a:off x="1828800" y="2133600"/>
            <a:ext cx="914400" cy="609600"/>
          </a:xfrm>
          <a:prstGeom prst="ellipse">
            <a:avLst/>
          </a:prstGeom>
          <a:noFill/>
          <a:ln w="9525">
            <a:solidFill>
              <a:schemeClr val="tx1"/>
            </a:solidFill>
            <a:round/>
          </a:ln>
          <a:effectLst/>
        </p:spPr>
        <p:txBody>
          <a:bodyPr wrap="none" anchor="ctr"/>
          <a:lstStyle/>
          <a:p>
            <a:endParaRPr lang="zh-CN" altLang="en-US"/>
          </a:p>
        </p:txBody>
      </p:sp>
      <p:sp>
        <p:nvSpPr>
          <p:cNvPr id="737285" name="Text Box 5"/>
          <p:cNvSpPr txBox="1">
            <a:spLocks noChangeArrowheads="1"/>
          </p:cNvSpPr>
          <p:nvPr/>
        </p:nvSpPr>
        <p:spPr bwMode="auto">
          <a:xfrm>
            <a:off x="2057400" y="2209800"/>
            <a:ext cx="457200" cy="457200"/>
          </a:xfrm>
          <a:prstGeom prst="rect">
            <a:avLst/>
          </a:prstGeom>
          <a:noFill/>
          <a:ln w="9525">
            <a:noFill/>
            <a:miter lim="800000"/>
          </a:ln>
          <a:effectLst/>
        </p:spPr>
        <p:txBody>
          <a:bodyPr>
            <a:spAutoFit/>
          </a:bodyPr>
          <a:lstStyle/>
          <a:p>
            <a:pPr>
              <a:spcBef>
                <a:spcPct val="50000"/>
              </a:spcBef>
            </a:pPr>
            <a:r>
              <a:rPr kumimoji="1" lang="en-US" altLang="zh-CN" sz="2400" b="1">
                <a:solidFill>
                  <a:schemeClr val="tx2"/>
                </a:solidFill>
                <a:latin typeface="Times New Roman" panose="02020603050405020304" pitchFamily="18" charset="0"/>
              </a:rPr>
              <a:t>B</a:t>
            </a:r>
            <a:endParaRPr kumimoji="1" lang="en-US" altLang="zh-CN" sz="2400" b="1">
              <a:solidFill>
                <a:schemeClr val="tx2"/>
              </a:solidFill>
              <a:latin typeface="Times New Roman" panose="02020603050405020304" pitchFamily="18" charset="0"/>
            </a:endParaRPr>
          </a:p>
        </p:txBody>
      </p:sp>
      <p:sp>
        <p:nvSpPr>
          <p:cNvPr id="737286" name="Oval 6"/>
          <p:cNvSpPr>
            <a:spLocks noChangeArrowheads="1"/>
          </p:cNvSpPr>
          <p:nvPr/>
        </p:nvSpPr>
        <p:spPr bwMode="auto">
          <a:xfrm>
            <a:off x="3200400" y="2133600"/>
            <a:ext cx="914400" cy="609600"/>
          </a:xfrm>
          <a:prstGeom prst="ellipse">
            <a:avLst/>
          </a:prstGeom>
          <a:noFill/>
          <a:ln w="9525">
            <a:solidFill>
              <a:schemeClr val="tx1"/>
            </a:solidFill>
            <a:round/>
          </a:ln>
          <a:effectLst/>
        </p:spPr>
        <p:txBody>
          <a:bodyPr wrap="none" anchor="ctr"/>
          <a:lstStyle/>
          <a:p>
            <a:endParaRPr lang="zh-CN" altLang="en-US"/>
          </a:p>
        </p:txBody>
      </p:sp>
      <p:sp>
        <p:nvSpPr>
          <p:cNvPr id="737287" name="Text Box 7"/>
          <p:cNvSpPr txBox="1">
            <a:spLocks noChangeArrowheads="1"/>
          </p:cNvSpPr>
          <p:nvPr/>
        </p:nvSpPr>
        <p:spPr bwMode="auto">
          <a:xfrm>
            <a:off x="3429000" y="2209800"/>
            <a:ext cx="457200" cy="457200"/>
          </a:xfrm>
          <a:prstGeom prst="rect">
            <a:avLst/>
          </a:prstGeom>
          <a:noFill/>
          <a:ln w="9525">
            <a:noFill/>
            <a:miter lim="800000"/>
          </a:ln>
          <a:effectLst/>
        </p:spPr>
        <p:txBody>
          <a:bodyPr>
            <a:spAutoFit/>
          </a:bodyPr>
          <a:lstStyle/>
          <a:p>
            <a:pPr>
              <a:spcBef>
                <a:spcPct val="50000"/>
              </a:spcBef>
            </a:pPr>
            <a:r>
              <a:rPr kumimoji="1" lang="en-US" altLang="zh-CN" sz="2400" b="1">
                <a:solidFill>
                  <a:schemeClr val="tx2"/>
                </a:solidFill>
                <a:latin typeface="Times New Roman" panose="02020603050405020304" pitchFamily="18" charset="0"/>
              </a:rPr>
              <a:t>C</a:t>
            </a:r>
            <a:endParaRPr kumimoji="1" lang="en-US" altLang="zh-CN" sz="2400" b="1">
              <a:solidFill>
                <a:schemeClr val="tx2"/>
              </a:solidFill>
              <a:latin typeface="Times New Roman" panose="02020603050405020304" pitchFamily="18" charset="0"/>
            </a:endParaRPr>
          </a:p>
        </p:txBody>
      </p:sp>
      <p:sp>
        <p:nvSpPr>
          <p:cNvPr id="737288" name="Oval 8"/>
          <p:cNvSpPr>
            <a:spLocks noChangeArrowheads="1"/>
          </p:cNvSpPr>
          <p:nvPr/>
        </p:nvSpPr>
        <p:spPr bwMode="auto">
          <a:xfrm>
            <a:off x="4648200" y="2209800"/>
            <a:ext cx="914400" cy="609600"/>
          </a:xfrm>
          <a:prstGeom prst="ellipse">
            <a:avLst/>
          </a:prstGeom>
          <a:noFill/>
          <a:ln w="9525">
            <a:solidFill>
              <a:schemeClr val="tx1"/>
            </a:solidFill>
            <a:round/>
          </a:ln>
          <a:effectLst/>
        </p:spPr>
        <p:txBody>
          <a:bodyPr wrap="none" anchor="ctr"/>
          <a:lstStyle/>
          <a:p>
            <a:endParaRPr lang="zh-CN" altLang="en-US"/>
          </a:p>
        </p:txBody>
      </p:sp>
      <p:sp>
        <p:nvSpPr>
          <p:cNvPr id="737289" name="Text Box 9"/>
          <p:cNvSpPr txBox="1">
            <a:spLocks noChangeArrowheads="1"/>
          </p:cNvSpPr>
          <p:nvPr/>
        </p:nvSpPr>
        <p:spPr bwMode="auto">
          <a:xfrm>
            <a:off x="4876800" y="2286000"/>
            <a:ext cx="457200" cy="457200"/>
          </a:xfrm>
          <a:prstGeom prst="rect">
            <a:avLst/>
          </a:prstGeom>
          <a:noFill/>
          <a:ln w="9525">
            <a:noFill/>
            <a:miter lim="800000"/>
          </a:ln>
          <a:effectLst/>
        </p:spPr>
        <p:txBody>
          <a:bodyPr>
            <a:spAutoFit/>
          </a:bodyPr>
          <a:lstStyle/>
          <a:p>
            <a:pPr>
              <a:spcBef>
                <a:spcPct val="50000"/>
              </a:spcBef>
            </a:pPr>
            <a:r>
              <a:rPr kumimoji="1" lang="en-US" altLang="zh-CN" sz="2400" b="1">
                <a:solidFill>
                  <a:schemeClr val="tx2"/>
                </a:solidFill>
                <a:latin typeface="Times New Roman" panose="02020603050405020304" pitchFamily="18" charset="0"/>
              </a:rPr>
              <a:t>P</a:t>
            </a:r>
            <a:endParaRPr kumimoji="1" lang="en-US" altLang="zh-CN" sz="2400" b="1">
              <a:solidFill>
                <a:schemeClr val="tx2"/>
              </a:solidFill>
              <a:latin typeface="Times New Roman" panose="02020603050405020304" pitchFamily="18" charset="0"/>
            </a:endParaRPr>
          </a:p>
        </p:txBody>
      </p:sp>
      <p:sp>
        <p:nvSpPr>
          <p:cNvPr id="737290" name="Oval 10"/>
          <p:cNvSpPr>
            <a:spLocks noChangeArrowheads="1"/>
          </p:cNvSpPr>
          <p:nvPr/>
        </p:nvSpPr>
        <p:spPr bwMode="auto">
          <a:xfrm>
            <a:off x="5791200" y="3276600"/>
            <a:ext cx="914400" cy="609600"/>
          </a:xfrm>
          <a:prstGeom prst="ellipse">
            <a:avLst/>
          </a:prstGeom>
          <a:noFill/>
          <a:ln w="9525">
            <a:solidFill>
              <a:schemeClr val="tx1"/>
            </a:solidFill>
            <a:round/>
          </a:ln>
          <a:effectLst/>
        </p:spPr>
        <p:txBody>
          <a:bodyPr wrap="none" anchor="ctr"/>
          <a:lstStyle/>
          <a:p>
            <a:endParaRPr lang="zh-CN" altLang="en-US"/>
          </a:p>
        </p:txBody>
      </p:sp>
      <p:sp>
        <p:nvSpPr>
          <p:cNvPr id="737291" name="Text Box 11"/>
          <p:cNvSpPr txBox="1">
            <a:spLocks noChangeArrowheads="1"/>
          </p:cNvSpPr>
          <p:nvPr/>
        </p:nvSpPr>
        <p:spPr bwMode="auto">
          <a:xfrm>
            <a:off x="6019800" y="3352800"/>
            <a:ext cx="457200" cy="457200"/>
          </a:xfrm>
          <a:prstGeom prst="rect">
            <a:avLst/>
          </a:prstGeom>
          <a:noFill/>
          <a:ln w="9525">
            <a:noFill/>
            <a:miter lim="800000"/>
          </a:ln>
          <a:effectLst/>
        </p:spPr>
        <p:txBody>
          <a:bodyPr>
            <a:spAutoFit/>
          </a:bodyPr>
          <a:lstStyle/>
          <a:p>
            <a:pPr>
              <a:spcBef>
                <a:spcPct val="50000"/>
              </a:spcBef>
            </a:pPr>
            <a:r>
              <a:rPr kumimoji="1" lang="en-US" altLang="zh-CN" sz="2400" b="1">
                <a:solidFill>
                  <a:schemeClr val="tx2"/>
                </a:solidFill>
                <a:latin typeface="Times New Roman" panose="02020603050405020304" pitchFamily="18" charset="0"/>
              </a:rPr>
              <a:t>R</a:t>
            </a:r>
            <a:endParaRPr kumimoji="1" lang="en-US" altLang="zh-CN" sz="2400" b="1">
              <a:solidFill>
                <a:schemeClr val="tx2"/>
              </a:solidFill>
              <a:latin typeface="Times New Roman" panose="02020603050405020304" pitchFamily="18" charset="0"/>
            </a:endParaRPr>
          </a:p>
        </p:txBody>
      </p:sp>
      <p:sp>
        <p:nvSpPr>
          <p:cNvPr id="737292" name="Oval 12"/>
          <p:cNvSpPr>
            <a:spLocks noChangeArrowheads="1"/>
          </p:cNvSpPr>
          <p:nvPr/>
        </p:nvSpPr>
        <p:spPr bwMode="auto">
          <a:xfrm>
            <a:off x="7162800" y="2286000"/>
            <a:ext cx="914400" cy="609600"/>
          </a:xfrm>
          <a:prstGeom prst="ellipse">
            <a:avLst/>
          </a:prstGeom>
          <a:noFill/>
          <a:ln w="9525">
            <a:solidFill>
              <a:schemeClr val="tx1"/>
            </a:solidFill>
            <a:round/>
          </a:ln>
          <a:effectLst/>
        </p:spPr>
        <p:txBody>
          <a:bodyPr wrap="none" anchor="ctr"/>
          <a:lstStyle/>
          <a:p>
            <a:endParaRPr lang="zh-CN" altLang="en-US"/>
          </a:p>
        </p:txBody>
      </p:sp>
      <p:sp>
        <p:nvSpPr>
          <p:cNvPr id="737293" name="Text Box 13"/>
          <p:cNvSpPr txBox="1">
            <a:spLocks noChangeArrowheads="1"/>
          </p:cNvSpPr>
          <p:nvPr/>
        </p:nvSpPr>
        <p:spPr bwMode="auto">
          <a:xfrm>
            <a:off x="7391400" y="2362200"/>
            <a:ext cx="457200" cy="457200"/>
          </a:xfrm>
          <a:prstGeom prst="rect">
            <a:avLst/>
          </a:prstGeom>
          <a:noFill/>
          <a:ln w="9525">
            <a:noFill/>
            <a:miter lim="800000"/>
          </a:ln>
          <a:effectLst/>
        </p:spPr>
        <p:txBody>
          <a:bodyPr>
            <a:spAutoFit/>
          </a:bodyPr>
          <a:lstStyle/>
          <a:p>
            <a:pPr>
              <a:spcBef>
                <a:spcPct val="50000"/>
              </a:spcBef>
            </a:pPr>
            <a:r>
              <a:rPr kumimoji="1" lang="en-US" altLang="zh-CN" sz="2400" b="1">
                <a:solidFill>
                  <a:schemeClr val="tx2"/>
                </a:solidFill>
                <a:latin typeface="Times New Roman" panose="02020603050405020304" pitchFamily="18" charset="0"/>
              </a:rPr>
              <a:t>W</a:t>
            </a:r>
            <a:endParaRPr kumimoji="1" lang="en-US" altLang="zh-CN" sz="2400" b="1">
              <a:solidFill>
                <a:schemeClr val="tx2"/>
              </a:solidFill>
              <a:latin typeface="Times New Roman" panose="02020603050405020304" pitchFamily="18" charset="0"/>
            </a:endParaRPr>
          </a:p>
        </p:txBody>
      </p:sp>
      <p:sp>
        <p:nvSpPr>
          <p:cNvPr id="737294" name="Oval 14"/>
          <p:cNvSpPr>
            <a:spLocks noChangeArrowheads="1"/>
          </p:cNvSpPr>
          <p:nvPr/>
        </p:nvSpPr>
        <p:spPr bwMode="auto">
          <a:xfrm>
            <a:off x="6629400" y="4343400"/>
            <a:ext cx="914400" cy="609600"/>
          </a:xfrm>
          <a:prstGeom prst="ellipse">
            <a:avLst/>
          </a:prstGeom>
          <a:noFill/>
          <a:ln w="9525">
            <a:solidFill>
              <a:schemeClr val="tx1"/>
            </a:solidFill>
            <a:round/>
          </a:ln>
          <a:effectLst/>
        </p:spPr>
        <p:txBody>
          <a:bodyPr wrap="none" anchor="ctr"/>
          <a:lstStyle/>
          <a:p>
            <a:endParaRPr lang="zh-CN" altLang="en-US"/>
          </a:p>
        </p:txBody>
      </p:sp>
      <p:sp>
        <p:nvSpPr>
          <p:cNvPr id="737295" name="Text Box 15"/>
          <p:cNvSpPr txBox="1">
            <a:spLocks noChangeArrowheads="1"/>
          </p:cNvSpPr>
          <p:nvPr/>
        </p:nvSpPr>
        <p:spPr bwMode="auto">
          <a:xfrm>
            <a:off x="6858000" y="4419600"/>
            <a:ext cx="457200" cy="457200"/>
          </a:xfrm>
          <a:prstGeom prst="rect">
            <a:avLst/>
          </a:prstGeom>
          <a:noFill/>
          <a:ln w="9525">
            <a:noFill/>
            <a:miter lim="800000"/>
          </a:ln>
          <a:effectLst/>
        </p:spPr>
        <p:txBody>
          <a:bodyPr>
            <a:spAutoFit/>
          </a:bodyPr>
          <a:lstStyle/>
          <a:p>
            <a:pPr>
              <a:spcBef>
                <a:spcPct val="50000"/>
              </a:spcBef>
            </a:pPr>
            <a:r>
              <a:rPr kumimoji="1" lang="en-US" altLang="zh-CN" sz="2400" b="1">
                <a:solidFill>
                  <a:schemeClr val="tx2"/>
                </a:solidFill>
                <a:latin typeface="Times New Roman" panose="02020603050405020304" pitchFamily="18" charset="0"/>
              </a:rPr>
              <a:t>U</a:t>
            </a:r>
            <a:endParaRPr kumimoji="1" lang="en-US" altLang="zh-CN" sz="2400" b="1">
              <a:solidFill>
                <a:schemeClr val="tx2"/>
              </a:solidFill>
              <a:latin typeface="Times New Roman" panose="02020603050405020304" pitchFamily="18" charset="0"/>
            </a:endParaRPr>
          </a:p>
        </p:txBody>
      </p:sp>
      <p:sp>
        <p:nvSpPr>
          <p:cNvPr id="737296" name="Oval 16"/>
          <p:cNvSpPr>
            <a:spLocks noChangeArrowheads="1"/>
          </p:cNvSpPr>
          <p:nvPr/>
        </p:nvSpPr>
        <p:spPr bwMode="auto">
          <a:xfrm>
            <a:off x="7924800" y="4419600"/>
            <a:ext cx="914400" cy="609600"/>
          </a:xfrm>
          <a:prstGeom prst="ellipse">
            <a:avLst/>
          </a:prstGeom>
          <a:noFill/>
          <a:ln w="9525">
            <a:solidFill>
              <a:schemeClr val="tx1"/>
            </a:solidFill>
            <a:round/>
          </a:ln>
          <a:effectLst/>
        </p:spPr>
        <p:txBody>
          <a:bodyPr wrap="none" anchor="ctr"/>
          <a:lstStyle/>
          <a:p>
            <a:endParaRPr lang="zh-CN" altLang="en-US"/>
          </a:p>
        </p:txBody>
      </p:sp>
      <p:sp>
        <p:nvSpPr>
          <p:cNvPr id="737297" name="Text Box 17"/>
          <p:cNvSpPr txBox="1">
            <a:spLocks noChangeArrowheads="1"/>
          </p:cNvSpPr>
          <p:nvPr/>
        </p:nvSpPr>
        <p:spPr bwMode="auto">
          <a:xfrm>
            <a:off x="8153400" y="4495800"/>
            <a:ext cx="457200" cy="457200"/>
          </a:xfrm>
          <a:prstGeom prst="rect">
            <a:avLst/>
          </a:prstGeom>
          <a:noFill/>
          <a:ln w="9525">
            <a:noFill/>
            <a:miter lim="800000"/>
          </a:ln>
          <a:effectLst/>
        </p:spPr>
        <p:txBody>
          <a:bodyPr>
            <a:spAutoFit/>
          </a:bodyPr>
          <a:lstStyle/>
          <a:p>
            <a:pPr>
              <a:spcBef>
                <a:spcPct val="50000"/>
              </a:spcBef>
            </a:pPr>
            <a:r>
              <a:rPr kumimoji="1" lang="en-US" altLang="zh-CN" sz="2400" b="1">
                <a:solidFill>
                  <a:schemeClr val="tx2"/>
                </a:solidFill>
                <a:latin typeface="Times New Roman" panose="02020603050405020304" pitchFamily="18" charset="0"/>
              </a:rPr>
              <a:t>V</a:t>
            </a:r>
            <a:endParaRPr kumimoji="1" lang="en-US" altLang="zh-CN" sz="2400" b="1">
              <a:solidFill>
                <a:schemeClr val="tx2"/>
              </a:solidFill>
              <a:latin typeface="Times New Roman" panose="02020603050405020304" pitchFamily="18" charset="0"/>
            </a:endParaRPr>
          </a:p>
        </p:txBody>
      </p:sp>
      <p:sp>
        <p:nvSpPr>
          <p:cNvPr id="737298" name="Oval 18"/>
          <p:cNvSpPr>
            <a:spLocks noChangeArrowheads="1"/>
          </p:cNvSpPr>
          <p:nvPr/>
        </p:nvSpPr>
        <p:spPr bwMode="auto">
          <a:xfrm>
            <a:off x="1143000" y="3733800"/>
            <a:ext cx="914400" cy="609600"/>
          </a:xfrm>
          <a:prstGeom prst="ellipse">
            <a:avLst/>
          </a:prstGeom>
          <a:noFill/>
          <a:ln w="9525">
            <a:solidFill>
              <a:schemeClr val="tx1"/>
            </a:solidFill>
            <a:round/>
          </a:ln>
          <a:effectLst/>
        </p:spPr>
        <p:txBody>
          <a:bodyPr wrap="none" anchor="ctr"/>
          <a:lstStyle/>
          <a:p>
            <a:endParaRPr lang="zh-CN" altLang="en-US"/>
          </a:p>
        </p:txBody>
      </p:sp>
      <p:sp>
        <p:nvSpPr>
          <p:cNvPr id="737299" name="Text Box 19"/>
          <p:cNvSpPr txBox="1">
            <a:spLocks noChangeArrowheads="1"/>
          </p:cNvSpPr>
          <p:nvPr/>
        </p:nvSpPr>
        <p:spPr bwMode="auto">
          <a:xfrm>
            <a:off x="1371600" y="3810000"/>
            <a:ext cx="457200" cy="457200"/>
          </a:xfrm>
          <a:prstGeom prst="rect">
            <a:avLst/>
          </a:prstGeom>
          <a:noFill/>
          <a:ln w="9525">
            <a:noFill/>
            <a:miter lim="800000"/>
          </a:ln>
          <a:effectLst/>
        </p:spPr>
        <p:txBody>
          <a:bodyPr>
            <a:spAutoFit/>
          </a:bodyPr>
          <a:lstStyle/>
          <a:p>
            <a:pPr>
              <a:spcBef>
                <a:spcPct val="50000"/>
              </a:spcBef>
            </a:pPr>
            <a:r>
              <a:rPr kumimoji="1" lang="en-US" altLang="zh-CN" sz="2400" b="1">
                <a:solidFill>
                  <a:schemeClr val="tx2"/>
                </a:solidFill>
                <a:latin typeface="Times New Roman" panose="02020603050405020304" pitchFamily="18" charset="0"/>
              </a:rPr>
              <a:t>D</a:t>
            </a:r>
            <a:endParaRPr kumimoji="1" lang="en-US" altLang="zh-CN" sz="2400" b="1">
              <a:solidFill>
                <a:schemeClr val="tx2"/>
              </a:solidFill>
              <a:latin typeface="Times New Roman" panose="02020603050405020304" pitchFamily="18" charset="0"/>
            </a:endParaRPr>
          </a:p>
        </p:txBody>
      </p:sp>
      <p:sp>
        <p:nvSpPr>
          <p:cNvPr id="737300" name="Oval 20"/>
          <p:cNvSpPr>
            <a:spLocks noChangeArrowheads="1"/>
          </p:cNvSpPr>
          <p:nvPr/>
        </p:nvSpPr>
        <p:spPr bwMode="auto">
          <a:xfrm>
            <a:off x="2514600" y="3810000"/>
            <a:ext cx="914400" cy="609600"/>
          </a:xfrm>
          <a:prstGeom prst="ellipse">
            <a:avLst/>
          </a:prstGeom>
          <a:noFill/>
          <a:ln w="9525">
            <a:solidFill>
              <a:schemeClr val="tx1"/>
            </a:solidFill>
            <a:round/>
          </a:ln>
          <a:effectLst/>
        </p:spPr>
        <p:txBody>
          <a:bodyPr wrap="none" anchor="ctr"/>
          <a:lstStyle/>
          <a:p>
            <a:endParaRPr lang="zh-CN" altLang="en-US"/>
          </a:p>
        </p:txBody>
      </p:sp>
      <p:sp>
        <p:nvSpPr>
          <p:cNvPr id="737301" name="Text Box 21"/>
          <p:cNvSpPr txBox="1">
            <a:spLocks noChangeArrowheads="1"/>
          </p:cNvSpPr>
          <p:nvPr/>
        </p:nvSpPr>
        <p:spPr bwMode="auto">
          <a:xfrm>
            <a:off x="2743200" y="3886200"/>
            <a:ext cx="457200" cy="457200"/>
          </a:xfrm>
          <a:prstGeom prst="rect">
            <a:avLst/>
          </a:prstGeom>
          <a:noFill/>
          <a:ln w="9525">
            <a:noFill/>
            <a:miter lim="800000"/>
          </a:ln>
          <a:effectLst/>
        </p:spPr>
        <p:txBody>
          <a:bodyPr>
            <a:spAutoFit/>
          </a:bodyPr>
          <a:lstStyle/>
          <a:p>
            <a:pPr>
              <a:spcBef>
                <a:spcPct val="50000"/>
              </a:spcBef>
            </a:pPr>
            <a:r>
              <a:rPr kumimoji="1" lang="en-US" altLang="zh-CN" sz="2400" b="1">
                <a:solidFill>
                  <a:schemeClr val="tx2"/>
                </a:solidFill>
                <a:latin typeface="Times New Roman" panose="02020603050405020304" pitchFamily="18" charset="0"/>
              </a:rPr>
              <a:t>E</a:t>
            </a:r>
            <a:endParaRPr kumimoji="1" lang="en-US" altLang="zh-CN" sz="2400" b="1">
              <a:solidFill>
                <a:schemeClr val="tx2"/>
              </a:solidFill>
              <a:latin typeface="Times New Roman" panose="02020603050405020304" pitchFamily="18" charset="0"/>
            </a:endParaRPr>
          </a:p>
        </p:txBody>
      </p:sp>
      <p:sp>
        <p:nvSpPr>
          <p:cNvPr id="737302" name="Oval 22"/>
          <p:cNvSpPr>
            <a:spLocks noChangeArrowheads="1"/>
          </p:cNvSpPr>
          <p:nvPr/>
        </p:nvSpPr>
        <p:spPr bwMode="auto">
          <a:xfrm>
            <a:off x="3962400" y="3886200"/>
            <a:ext cx="914400" cy="609600"/>
          </a:xfrm>
          <a:prstGeom prst="ellipse">
            <a:avLst/>
          </a:prstGeom>
          <a:noFill/>
          <a:ln w="9525">
            <a:solidFill>
              <a:schemeClr val="tx1"/>
            </a:solidFill>
            <a:round/>
          </a:ln>
          <a:effectLst/>
        </p:spPr>
        <p:txBody>
          <a:bodyPr wrap="none" anchor="ctr"/>
          <a:lstStyle/>
          <a:p>
            <a:endParaRPr lang="zh-CN" altLang="en-US"/>
          </a:p>
        </p:txBody>
      </p:sp>
      <p:sp>
        <p:nvSpPr>
          <p:cNvPr id="737303" name="Text Box 23"/>
          <p:cNvSpPr txBox="1">
            <a:spLocks noChangeArrowheads="1"/>
          </p:cNvSpPr>
          <p:nvPr/>
        </p:nvSpPr>
        <p:spPr bwMode="auto">
          <a:xfrm>
            <a:off x="4191000" y="3962400"/>
            <a:ext cx="457200" cy="457200"/>
          </a:xfrm>
          <a:prstGeom prst="rect">
            <a:avLst/>
          </a:prstGeom>
          <a:noFill/>
          <a:ln w="9525">
            <a:noFill/>
            <a:miter lim="800000"/>
          </a:ln>
          <a:effectLst/>
        </p:spPr>
        <p:txBody>
          <a:bodyPr>
            <a:spAutoFit/>
          </a:bodyPr>
          <a:lstStyle/>
          <a:p>
            <a:pPr>
              <a:spcBef>
                <a:spcPct val="50000"/>
              </a:spcBef>
            </a:pPr>
            <a:r>
              <a:rPr kumimoji="1" lang="en-US" altLang="zh-CN" sz="2400" b="1">
                <a:solidFill>
                  <a:schemeClr val="tx2"/>
                </a:solidFill>
                <a:latin typeface="Times New Roman" panose="02020603050405020304" pitchFamily="18" charset="0"/>
              </a:rPr>
              <a:t>Q</a:t>
            </a:r>
            <a:endParaRPr kumimoji="1" lang="en-US" altLang="zh-CN" sz="2400" b="1">
              <a:solidFill>
                <a:schemeClr val="tx2"/>
              </a:solidFill>
              <a:latin typeface="Times New Roman" panose="02020603050405020304" pitchFamily="18" charset="0"/>
            </a:endParaRPr>
          </a:p>
        </p:txBody>
      </p:sp>
      <p:sp>
        <p:nvSpPr>
          <p:cNvPr id="737304" name="Line 24"/>
          <p:cNvSpPr>
            <a:spLocks noChangeShapeType="1"/>
          </p:cNvSpPr>
          <p:nvPr/>
        </p:nvSpPr>
        <p:spPr bwMode="auto">
          <a:xfrm>
            <a:off x="152400" y="2438400"/>
            <a:ext cx="304800" cy="0"/>
          </a:xfrm>
          <a:prstGeom prst="line">
            <a:avLst/>
          </a:prstGeom>
          <a:noFill/>
          <a:ln w="19050">
            <a:solidFill>
              <a:srgbClr val="FFFFFF"/>
            </a:solidFill>
            <a:round/>
            <a:tailEnd type="triangle" w="lg" len="lg"/>
          </a:ln>
          <a:effectLst/>
        </p:spPr>
        <p:txBody>
          <a:bodyPr wrap="none"/>
          <a:lstStyle/>
          <a:p>
            <a:endParaRPr lang="zh-CN" altLang="en-US"/>
          </a:p>
        </p:txBody>
      </p:sp>
      <p:sp>
        <p:nvSpPr>
          <p:cNvPr id="737305" name="Line 25"/>
          <p:cNvSpPr>
            <a:spLocks noChangeShapeType="1"/>
          </p:cNvSpPr>
          <p:nvPr/>
        </p:nvSpPr>
        <p:spPr bwMode="auto">
          <a:xfrm>
            <a:off x="1371600" y="2438400"/>
            <a:ext cx="457200" cy="0"/>
          </a:xfrm>
          <a:prstGeom prst="line">
            <a:avLst/>
          </a:prstGeom>
          <a:noFill/>
          <a:ln w="19050">
            <a:solidFill>
              <a:srgbClr val="FFFFFF"/>
            </a:solidFill>
            <a:round/>
            <a:tailEnd type="triangle" w="lg" len="lg"/>
          </a:ln>
          <a:effectLst/>
        </p:spPr>
        <p:txBody>
          <a:bodyPr wrap="none"/>
          <a:lstStyle/>
          <a:p>
            <a:endParaRPr lang="zh-CN" altLang="en-US"/>
          </a:p>
        </p:txBody>
      </p:sp>
      <p:sp>
        <p:nvSpPr>
          <p:cNvPr id="737306" name="Line 26"/>
          <p:cNvSpPr>
            <a:spLocks noChangeShapeType="1"/>
          </p:cNvSpPr>
          <p:nvPr/>
        </p:nvSpPr>
        <p:spPr bwMode="auto">
          <a:xfrm>
            <a:off x="2743200" y="2438400"/>
            <a:ext cx="457200" cy="0"/>
          </a:xfrm>
          <a:prstGeom prst="line">
            <a:avLst/>
          </a:prstGeom>
          <a:noFill/>
          <a:ln w="19050">
            <a:solidFill>
              <a:srgbClr val="FFFFFF"/>
            </a:solidFill>
            <a:round/>
            <a:tailEnd type="triangle" w="lg" len="lg"/>
          </a:ln>
          <a:effectLst/>
        </p:spPr>
        <p:txBody>
          <a:bodyPr wrap="none"/>
          <a:lstStyle/>
          <a:p>
            <a:endParaRPr lang="zh-CN" altLang="en-US"/>
          </a:p>
        </p:txBody>
      </p:sp>
      <p:sp>
        <p:nvSpPr>
          <p:cNvPr id="737307" name="Line 27"/>
          <p:cNvSpPr>
            <a:spLocks noChangeShapeType="1"/>
          </p:cNvSpPr>
          <p:nvPr/>
        </p:nvSpPr>
        <p:spPr bwMode="auto">
          <a:xfrm>
            <a:off x="4191000" y="2438400"/>
            <a:ext cx="457200" cy="0"/>
          </a:xfrm>
          <a:prstGeom prst="line">
            <a:avLst/>
          </a:prstGeom>
          <a:noFill/>
          <a:ln w="19050">
            <a:solidFill>
              <a:srgbClr val="FFFFFF"/>
            </a:solidFill>
            <a:round/>
            <a:tailEnd type="triangle" w="lg" len="lg"/>
          </a:ln>
          <a:effectLst/>
        </p:spPr>
        <p:txBody>
          <a:bodyPr wrap="none"/>
          <a:lstStyle/>
          <a:p>
            <a:endParaRPr lang="zh-CN" altLang="en-US"/>
          </a:p>
        </p:txBody>
      </p:sp>
      <p:sp>
        <p:nvSpPr>
          <p:cNvPr id="737308" name="Line 28"/>
          <p:cNvSpPr>
            <a:spLocks noChangeShapeType="1"/>
          </p:cNvSpPr>
          <p:nvPr/>
        </p:nvSpPr>
        <p:spPr bwMode="auto">
          <a:xfrm>
            <a:off x="685800" y="4038600"/>
            <a:ext cx="457200" cy="0"/>
          </a:xfrm>
          <a:prstGeom prst="line">
            <a:avLst/>
          </a:prstGeom>
          <a:noFill/>
          <a:ln w="19050">
            <a:solidFill>
              <a:srgbClr val="FFFFFF"/>
            </a:solidFill>
            <a:round/>
            <a:tailEnd type="triangle" w="lg" len="lg"/>
          </a:ln>
          <a:effectLst/>
        </p:spPr>
        <p:txBody>
          <a:bodyPr wrap="none"/>
          <a:lstStyle/>
          <a:p>
            <a:endParaRPr lang="zh-CN" altLang="en-US"/>
          </a:p>
        </p:txBody>
      </p:sp>
      <p:sp>
        <p:nvSpPr>
          <p:cNvPr id="737309" name="Line 29"/>
          <p:cNvSpPr>
            <a:spLocks noChangeShapeType="1"/>
          </p:cNvSpPr>
          <p:nvPr/>
        </p:nvSpPr>
        <p:spPr bwMode="auto">
          <a:xfrm>
            <a:off x="2057400" y="4038600"/>
            <a:ext cx="457200" cy="0"/>
          </a:xfrm>
          <a:prstGeom prst="line">
            <a:avLst/>
          </a:prstGeom>
          <a:noFill/>
          <a:ln w="19050">
            <a:solidFill>
              <a:srgbClr val="FFFFFF"/>
            </a:solidFill>
            <a:round/>
            <a:tailEnd type="triangle" w="lg" len="lg"/>
          </a:ln>
          <a:effectLst/>
        </p:spPr>
        <p:txBody>
          <a:bodyPr wrap="none"/>
          <a:lstStyle/>
          <a:p>
            <a:endParaRPr lang="zh-CN" altLang="en-US"/>
          </a:p>
        </p:txBody>
      </p:sp>
      <p:sp>
        <p:nvSpPr>
          <p:cNvPr id="737310" name="Line 30"/>
          <p:cNvSpPr>
            <a:spLocks noChangeShapeType="1"/>
          </p:cNvSpPr>
          <p:nvPr/>
        </p:nvSpPr>
        <p:spPr bwMode="auto">
          <a:xfrm>
            <a:off x="3505200" y="4114800"/>
            <a:ext cx="457200" cy="0"/>
          </a:xfrm>
          <a:prstGeom prst="line">
            <a:avLst/>
          </a:prstGeom>
          <a:noFill/>
          <a:ln w="19050">
            <a:solidFill>
              <a:srgbClr val="FFFFFF"/>
            </a:solidFill>
            <a:round/>
            <a:tailEnd type="triangle" w="lg" len="lg"/>
          </a:ln>
          <a:effectLst/>
        </p:spPr>
        <p:txBody>
          <a:bodyPr wrap="none"/>
          <a:lstStyle/>
          <a:p>
            <a:endParaRPr lang="zh-CN" altLang="en-US"/>
          </a:p>
        </p:txBody>
      </p:sp>
      <p:sp>
        <p:nvSpPr>
          <p:cNvPr id="737311" name="Line 31"/>
          <p:cNvSpPr>
            <a:spLocks noChangeShapeType="1"/>
          </p:cNvSpPr>
          <p:nvPr/>
        </p:nvSpPr>
        <p:spPr bwMode="auto">
          <a:xfrm flipV="1">
            <a:off x="4572000" y="2895600"/>
            <a:ext cx="457200" cy="914400"/>
          </a:xfrm>
          <a:prstGeom prst="line">
            <a:avLst/>
          </a:prstGeom>
          <a:noFill/>
          <a:ln w="19050">
            <a:solidFill>
              <a:srgbClr val="FFFFFF"/>
            </a:solidFill>
            <a:round/>
            <a:tailEnd type="triangle" w="lg" len="lg"/>
          </a:ln>
          <a:effectLst/>
        </p:spPr>
        <p:txBody>
          <a:bodyPr wrap="none"/>
          <a:lstStyle/>
          <a:p>
            <a:endParaRPr lang="zh-CN" altLang="en-US"/>
          </a:p>
        </p:txBody>
      </p:sp>
      <p:sp>
        <p:nvSpPr>
          <p:cNvPr id="737312" name="Line 32"/>
          <p:cNvSpPr>
            <a:spLocks noChangeShapeType="1"/>
          </p:cNvSpPr>
          <p:nvPr/>
        </p:nvSpPr>
        <p:spPr bwMode="auto">
          <a:xfrm>
            <a:off x="7620000" y="4648200"/>
            <a:ext cx="304800" cy="0"/>
          </a:xfrm>
          <a:prstGeom prst="line">
            <a:avLst/>
          </a:prstGeom>
          <a:noFill/>
          <a:ln w="19050">
            <a:solidFill>
              <a:srgbClr val="FFFFFF"/>
            </a:solidFill>
            <a:round/>
            <a:tailEnd type="triangle" w="lg" len="lg"/>
          </a:ln>
          <a:effectLst/>
        </p:spPr>
        <p:txBody>
          <a:bodyPr wrap="none"/>
          <a:lstStyle/>
          <a:p>
            <a:endParaRPr lang="zh-CN" altLang="en-US"/>
          </a:p>
        </p:txBody>
      </p:sp>
      <p:sp>
        <p:nvSpPr>
          <p:cNvPr id="737313" name="Line 33"/>
          <p:cNvSpPr>
            <a:spLocks noChangeShapeType="1"/>
          </p:cNvSpPr>
          <p:nvPr/>
        </p:nvSpPr>
        <p:spPr bwMode="auto">
          <a:xfrm>
            <a:off x="5562600" y="2743200"/>
            <a:ext cx="457200" cy="609600"/>
          </a:xfrm>
          <a:prstGeom prst="line">
            <a:avLst/>
          </a:prstGeom>
          <a:noFill/>
          <a:ln w="19050">
            <a:solidFill>
              <a:srgbClr val="FFFFFF"/>
            </a:solidFill>
            <a:round/>
            <a:tailEnd type="triangle" w="lg" len="lg"/>
          </a:ln>
          <a:effectLst/>
        </p:spPr>
        <p:txBody>
          <a:bodyPr wrap="none"/>
          <a:lstStyle/>
          <a:p>
            <a:endParaRPr lang="zh-CN" altLang="en-US"/>
          </a:p>
        </p:txBody>
      </p:sp>
      <p:sp>
        <p:nvSpPr>
          <p:cNvPr id="737314" name="Line 34"/>
          <p:cNvSpPr>
            <a:spLocks noChangeShapeType="1"/>
          </p:cNvSpPr>
          <p:nvPr/>
        </p:nvSpPr>
        <p:spPr bwMode="auto">
          <a:xfrm rot="-5776295">
            <a:off x="6781800" y="2819400"/>
            <a:ext cx="457200" cy="609600"/>
          </a:xfrm>
          <a:prstGeom prst="line">
            <a:avLst/>
          </a:prstGeom>
          <a:noFill/>
          <a:ln w="19050">
            <a:solidFill>
              <a:srgbClr val="FFFFFF"/>
            </a:solidFill>
            <a:round/>
            <a:tailEnd type="triangle" w="lg" len="lg"/>
          </a:ln>
          <a:effectLst/>
        </p:spPr>
        <p:txBody>
          <a:bodyPr wrap="none"/>
          <a:lstStyle/>
          <a:p>
            <a:endParaRPr lang="zh-CN" altLang="en-US"/>
          </a:p>
        </p:txBody>
      </p:sp>
      <p:sp>
        <p:nvSpPr>
          <p:cNvPr id="737315" name="Line 35"/>
          <p:cNvSpPr>
            <a:spLocks noChangeShapeType="1"/>
          </p:cNvSpPr>
          <p:nvPr/>
        </p:nvSpPr>
        <p:spPr bwMode="auto">
          <a:xfrm>
            <a:off x="6477000" y="3810000"/>
            <a:ext cx="457200" cy="609600"/>
          </a:xfrm>
          <a:prstGeom prst="line">
            <a:avLst/>
          </a:prstGeom>
          <a:noFill/>
          <a:ln w="19050">
            <a:solidFill>
              <a:srgbClr val="FFFFFF"/>
            </a:solidFill>
            <a:round/>
            <a:tailEnd type="triangle" w="lg" len="lg"/>
          </a:ln>
          <a:effectLst/>
        </p:spPr>
        <p:txBody>
          <a:bodyPr wrap="none"/>
          <a:lstStyle/>
          <a:p>
            <a:endParaRPr lang="zh-CN" altLang="en-US"/>
          </a:p>
        </p:txBody>
      </p:sp>
      <p:sp>
        <p:nvSpPr>
          <p:cNvPr id="737316" name="Line 36"/>
          <p:cNvSpPr>
            <a:spLocks noChangeShapeType="1"/>
          </p:cNvSpPr>
          <p:nvPr/>
        </p:nvSpPr>
        <p:spPr bwMode="auto">
          <a:xfrm>
            <a:off x="8915400" y="4724400"/>
            <a:ext cx="228600" cy="0"/>
          </a:xfrm>
          <a:prstGeom prst="line">
            <a:avLst/>
          </a:prstGeom>
          <a:noFill/>
          <a:ln w="19050">
            <a:solidFill>
              <a:srgbClr val="FFFFFF"/>
            </a:solidFill>
            <a:round/>
            <a:tailEnd type="triangle" w="lg" len="lg"/>
          </a:ln>
          <a:effectLst/>
        </p:spPr>
        <p:txBody>
          <a:bodyPr wrap="none"/>
          <a:lstStyle/>
          <a:p>
            <a:endParaRPr lang="zh-CN" altLang="en-US"/>
          </a:p>
        </p:txBody>
      </p:sp>
      <p:sp>
        <p:nvSpPr>
          <p:cNvPr id="737317" name="Text Box 37"/>
          <p:cNvSpPr txBox="1">
            <a:spLocks noChangeArrowheads="1"/>
          </p:cNvSpPr>
          <p:nvPr/>
        </p:nvSpPr>
        <p:spPr bwMode="auto">
          <a:xfrm>
            <a:off x="1371600" y="2057400"/>
            <a:ext cx="381000" cy="457200"/>
          </a:xfrm>
          <a:prstGeom prst="rect">
            <a:avLst/>
          </a:prstGeom>
          <a:noFill/>
          <a:ln w="9525">
            <a:noFill/>
            <a:miter lim="800000"/>
          </a:ln>
          <a:effectLst/>
        </p:spPr>
        <p:txBody>
          <a:bodyPr>
            <a:spAutoFit/>
          </a:bodyPr>
          <a:lstStyle/>
          <a:p>
            <a:pPr>
              <a:spcBef>
                <a:spcPct val="50000"/>
              </a:spcBef>
            </a:pPr>
            <a:r>
              <a:rPr kumimoji="1" lang="en-US" altLang="zh-CN" sz="2400">
                <a:latin typeface="Times New Roman" panose="02020603050405020304" pitchFamily="18" charset="0"/>
              </a:rPr>
              <a:t>a</a:t>
            </a:r>
            <a:endParaRPr kumimoji="1" lang="en-US" altLang="zh-CN" sz="2400">
              <a:latin typeface="Times New Roman" panose="02020603050405020304" pitchFamily="18" charset="0"/>
            </a:endParaRPr>
          </a:p>
        </p:txBody>
      </p:sp>
      <p:sp>
        <p:nvSpPr>
          <p:cNvPr id="737318" name="Text Box 38"/>
          <p:cNvSpPr txBox="1">
            <a:spLocks noChangeArrowheads="1"/>
          </p:cNvSpPr>
          <p:nvPr/>
        </p:nvSpPr>
        <p:spPr bwMode="auto">
          <a:xfrm>
            <a:off x="2819400" y="2057400"/>
            <a:ext cx="381000" cy="457200"/>
          </a:xfrm>
          <a:prstGeom prst="rect">
            <a:avLst/>
          </a:prstGeom>
          <a:noFill/>
          <a:ln w="9525">
            <a:noFill/>
            <a:miter lim="800000"/>
          </a:ln>
          <a:effectLst/>
        </p:spPr>
        <p:txBody>
          <a:bodyPr>
            <a:spAutoFit/>
          </a:bodyPr>
          <a:lstStyle/>
          <a:p>
            <a:pPr>
              <a:spcBef>
                <a:spcPct val="50000"/>
              </a:spcBef>
            </a:pPr>
            <a:r>
              <a:rPr kumimoji="1" lang="en-US" altLang="zh-CN" sz="2400">
                <a:latin typeface="Times New Roman" panose="02020603050405020304" pitchFamily="18" charset="0"/>
              </a:rPr>
              <a:t>b</a:t>
            </a:r>
            <a:endParaRPr kumimoji="1" lang="en-US" altLang="zh-CN" sz="2400">
              <a:latin typeface="Times New Roman" panose="02020603050405020304" pitchFamily="18" charset="0"/>
            </a:endParaRPr>
          </a:p>
        </p:txBody>
      </p:sp>
      <p:sp>
        <p:nvSpPr>
          <p:cNvPr id="737319" name="Text Box 39"/>
          <p:cNvSpPr txBox="1">
            <a:spLocks noChangeArrowheads="1"/>
          </p:cNvSpPr>
          <p:nvPr/>
        </p:nvSpPr>
        <p:spPr bwMode="auto">
          <a:xfrm>
            <a:off x="4191000" y="2057400"/>
            <a:ext cx="381000" cy="457200"/>
          </a:xfrm>
          <a:prstGeom prst="rect">
            <a:avLst/>
          </a:prstGeom>
          <a:noFill/>
          <a:ln w="9525">
            <a:noFill/>
            <a:miter lim="800000"/>
          </a:ln>
          <a:effectLst/>
        </p:spPr>
        <p:txBody>
          <a:bodyPr>
            <a:spAutoFit/>
          </a:bodyPr>
          <a:lstStyle/>
          <a:p>
            <a:pPr>
              <a:spcBef>
                <a:spcPct val="50000"/>
              </a:spcBef>
            </a:pPr>
            <a:r>
              <a:rPr kumimoji="1" lang="en-US" altLang="zh-CN" sz="2400">
                <a:latin typeface="Times New Roman" panose="02020603050405020304" pitchFamily="18" charset="0"/>
              </a:rPr>
              <a:t>c</a:t>
            </a:r>
            <a:endParaRPr kumimoji="1" lang="en-US" altLang="zh-CN" sz="2400">
              <a:latin typeface="Times New Roman" panose="02020603050405020304" pitchFamily="18" charset="0"/>
            </a:endParaRPr>
          </a:p>
        </p:txBody>
      </p:sp>
      <p:sp>
        <p:nvSpPr>
          <p:cNvPr id="737320" name="Text Box 40"/>
          <p:cNvSpPr txBox="1">
            <a:spLocks noChangeArrowheads="1"/>
          </p:cNvSpPr>
          <p:nvPr/>
        </p:nvSpPr>
        <p:spPr bwMode="auto">
          <a:xfrm>
            <a:off x="2057400" y="3657600"/>
            <a:ext cx="381000" cy="457200"/>
          </a:xfrm>
          <a:prstGeom prst="rect">
            <a:avLst/>
          </a:prstGeom>
          <a:noFill/>
          <a:ln w="9525">
            <a:noFill/>
            <a:miter lim="800000"/>
          </a:ln>
          <a:effectLst/>
        </p:spPr>
        <p:txBody>
          <a:bodyPr>
            <a:spAutoFit/>
          </a:bodyPr>
          <a:lstStyle/>
          <a:p>
            <a:pPr>
              <a:spcBef>
                <a:spcPct val="50000"/>
              </a:spcBef>
            </a:pPr>
            <a:r>
              <a:rPr kumimoji="1" lang="en-US" altLang="zh-CN" sz="2400">
                <a:latin typeface="Times New Roman" panose="02020603050405020304" pitchFamily="18" charset="0"/>
              </a:rPr>
              <a:t>d</a:t>
            </a:r>
            <a:endParaRPr kumimoji="1" lang="en-US" altLang="zh-CN" sz="2400">
              <a:latin typeface="Times New Roman" panose="02020603050405020304" pitchFamily="18" charset="0"/>
            </a:endParaRPr>
          </a:p>
        </p:txBody>
      </p:sp>
      <p:sp>
        <p:nvSpPr>
          <p:cNvPr id="737321" name="Text Box 41"/>
          <p:cNvSpPr txBox="1">
            <a:spLocks noChangeArrowheads="1"/>
          </p:cNvSpPr>
          <p:nvPr/>
        </p:nvSpPr>
        <p:spPr bwMode="auto">
          <a:xfrm>
            <a:off x="3505200" y="3733800"/>
            <a:ext cx="381000" cy="457200"/>
          </a:xfrm>
          <a:prstGeom prst="rect">
            <a:avLst/>
          </a:prstGeom>
          <a:noFill/>
          <a:ln w="9525">
            <a:noFill/>
            <a:miter lim="800000"/>
          </a:ln>
          <a:effectLst/>
        </p:spPr>
        <p:txBody>
          <a:bodyPr>
            <a:spAutoFit/>
          </a:bodyPr>
          <a:lstStyle/>
          <a:p>
            <a:pPr>
              <a:spcBef>
                <a:spcPct val="50000"/>
              </a:spcBef>
            </a:pPr>
            <a:r>
              <a:rPr kumimoji="1" lang="en-US" altLang="zh-CN" sz="2400">
                <a:latin typeface="Times New Roman" panose="02020603050405020304" pitchFamily="18" charset="0"/>
              </a:rPr>
              <a:t>e</a:t>
            </a:r>
            <a:endParaRPr kumimoji="1" lang="en-US" altLang="zh-CN" sz="2400">
              <a:latin typeface="Times New Roman" panose="02020603050405020304" pitchFamily="18" charset="0"/>
            </a:endParaRPr>
          </a:p>
        </p:txBody>
      </p:sp>
      <p:sp>
        <p:nvSpPr>
          <p:cNvPr id="737322" name="Text Box 42"/>
          <p:cNvSpPr txBox="1">
            <a:spLocks noChangeArrowheads="1"/>
          </p:cNvSpPr>
          <p:nvPr/>
        </p:nvSpPr>
        <p:spPr bwMode="auto">
          <a:xfrm>
            <a:off x="4419600" y="3124200"/>
            <a:ext cx="381000" cy="457200"/>
          </a:xfrm>
          <a:prstGeom prst="rect">
            <a:avLst/>
          </a:prstGeom>
          <a:noFill/>
          <a:ln w="9525">
            <a:noFill/>
            <a:miter lim="800000"/>
          </a:ln>
          <a:effectLst/>
        </p:spPr>
        <p:txBody>
          <a:bodyPr>
            <a:spAutoFit/>
          </a:bodyPr>
          <a:lstStyle/>
          <a:p>
            <a:pPr>
              <a:spcBef>
                <a:spcPct val="50000"/>
              </a:spcBef>
            </a:pPr>
            <a:r>
              <a:rPr kumimoji="1" lang="en-US" altLang="zh-CN" sz="2400">
                <a:latin typeface="Times New Roman" panose="02020603050405020304" pitchFamily="18" charset="0"/>
              </a:rPr>
              <a:t>p</a:t>
            </a:r>
            <a:endParaRPr kumimoji="1" lang="en-US" altLang="zh-CN" sz="2400">
              <a:latin typeface="Times New Roman" panose="02020603050405020304" pitchFamily="18" charset="0"/>
            </a:endParaRPr>
          </a:p>
        </p:txBody>
      </p:sp>
      <p:sp>
        <p:nvSpPr>
          <p:cNvPr id="737323" name="Text Box 43"/>
          <p:cNvSpPr txBox="1">
            <a:spLocks noChangeArrowheads="1"/>
          </p:cNvSpPr>
          <p:nvPr/>
        </p:nvSpPr>
        <p:spPr bwMode="auto">
          <a:xfrm>
            <a:off x="5715000" y="2590800"/>
            <a:ext cx="381000" cy="457200"/>
          </a:xfrm>
          <a:prstGeom prst="rect">
            <a:avLst/>
          </a:prstGeom>
          <a:noFill/>
          <a:ln w="9525">
            <a:noFill/>
            <a:miter lim="800000"/>
          </a:ln>
          <a:effectLst/>
        </p:spPr>
        <p:txBody>
          <a:bodyPr>
            <a:spAutoFit/>
          </a:bodyPr>
          <a:lstStyle/>
          <a:p>
            <a:pPr>
              <a:spcBef>
                <a:spcPct val="50000"/>
              </a:spcBef>
            </a:pPr>
            <a:r>
              <a:rPr kumimoji="1" lang="en-US" altLang="zh-CN" sz="2400">
                <a:latin typeface="Times New Roman" panose="02020603050405020304" pitchFamily="18" charset="0"/>
              </a:rPr>
              <a:t>r</a:t>
            </a:r>
            <a:endParaRPr kumimoji="1" lang="en-US" altLang="zh-CN" sz="2400">
              <a:latin typeface="Times New Roman" panose="02020603050405020304" pitchFamily="18" charset="0"/>
            </a:endParaRPr>
          </a:p>
        </p:txBody>
      </p:sp>
      <p:sp>
        <p:nvSpPr>
          <p:cNvPr id="737324" name="Text Box 44"/>
          <p:cNvSpPr txBox="1">
            <a:spLocks noChangeArrowheads="1"/>
          </p:cNvSpPr>
          <p:nvPr/>
        </p:nvSpPr>
        <p:spPr bwMode="auto">
          <a:xfrm>
            <a:off x="6705600" y="2819400"/>
            <a:ext cx="381000" cy="457200"/>
          </a:xfrm>
          <a:prstGeom prst="rect">
            <a:avLst/>
          </a:prstGeom>
          <a:noFill/>
          <a:ln w="9525">
            <a:noFill/>
            <a:miter lim="800000"/>
          </a:ln>
          <a:effectLst/>
        </p:spPr>
        <p:txBody>
          <a:bodyPr>
            <a:spAutoFit/>
          </a:bodyPr>
          <a:lstStyle/>
          <a:p>
            <a:pPr>
              <a:spcBef>
                <a:spcPct val="50000"/>
              </a:spcBef>
            </a:pPr>
            <a:r>
              <a:rPr kumimoji="1" lang="en-US" altLang="zh-CN" sz="2400">
                <a:latin typeface="Times New Roman" panose="02020603050405020304" pitchFamily="18" charset="0"/>
              </a:rPr>
              <a:t>w</a:t>
            </a:r>
            <a:endParaRPr kumimoji="1" lang="en-US" altLang="zh-CN" sz="2400">
              <a:latin typeface="Times New Roman" panose="02020603050405020304" pitchFamily="18" charset="0"/>
            </a:endParaRPr>
          </a:p>
        </p:txBody>
      </p:sp>
      <p:sp>
        <p:nvSpPr>
          <p:cNvPr id="737325" name="Text Box 45"/>
          <p:cNvSpPr txBox="1">
            <a:spLocks noChangeArrowheads="1"/>
          </p:cNvSpPr>
          <p:nvPr/>
        </p:nvSpPr>
        <p:spPr bwMode="auto">
          <a:xfrm>
            <a:off x="6400800" y="3962400"/>
            <a:ext cx="381000" cy="457200"/>
          </a:xfrm>
          <a:prstGeom prst="rect">
            <a:avLst/>
          </a:prstGeom>
          <a:noFill/>
          <a:ln w="9525">
            <a:noFill/>
            <a:miter lim="800000"/>
          </a:ln>
          <a:effectLst/>
        </p:spPr>
        <p:txBody>
          <a:bodyPr>
            <a:spAutoFit/>
          </a:bodyPr>
          <a:lstStyle/>
          <a:p>
            <a:pPr>
              <a:spcBef>
                <a:spcPct val="50000"/>
              </a:spcBef>
            </a:pPr>
            <a:r>
              <a:rPr kumimoji="1" lang="en-US" altLang="zh-CN" sz="2400">
                <a:latin typeface="Times New Roman" panose="02020603050405020304" pitchFamily="18" charset="0"/>
              </a:rPr>
              <a:t>u</a:t>
            </a:r>
            <a:endParaRPr kumimoji="1" lang="en-US" altLang="zh-CN" sz="2400">
              <a:latin typeface="Times New Roman" panose="02020603050405020304" pitchFamily="18" charset="0"/>
            </a:endParaRPr>
          </a:p>
        </p:txBody>
      </p:sp>
      <p:sp>
        <p:nvSpPr>
          <p:cNvPr id="737326" name="Text Box 46"/>
          <p:cNvSpPr txBox="1">
            <a:spLocks noChangeArrowheads="1"/>
          </p:cNvSpPr>
          <p:nvPr/>
        </p:nvSpPr>
        <p:spPr bwMode="auto">
          <a:xfrm>
            <a:off x="7543800" y="4191000"/>
            <a:ext cx="381000" cy="457200"/>
          </a:xfrm>
          <a:prstGeom prst="rect">
            <a:avLst/>
          </a:prstGeom>
          <a:noFill/>
          <a:ln w="9525">
            <a:noFill/>
            <a:miter lim="800000"/>
          </a:ln>
          <a:effectLst/>
        </p:spPr>
        <p:txBody>
          <a:bodyPr>
            <a:spAutoFit/>
          </a:bodyPr>
          <a:lstStyle/>
          <a:p>
            <a:pPr>
              <a:spcBef>
                <a:spcPct val="50000"/>
              </a:spcBef>
            </a:pPr>
            <a:r>
              <a:rPr kumimoji="1" lang="en-US" altLang="zh-CN" sz="2400">
                <a:latin typeface="Times New Roman" panose="02020603050405020304" pitchFamily="18" charset="0"/>
              </a:rPr>
              <a:t>v</a:t>
            </a:r>
            <a:endParaRPr kumimoji="1" lang="en-US" altLang="zh-CN" sz="2400">
              <a:latin typeface="Times New Roman" panose="02020603050405020304" pitchFamily="18" charset="0"/>
            </a:endParaRPr>
          </a:p>
        </p:txBody>
      </p:sp>
      <p:sp>
        <p:nvSpPr>
          <p:cNvPr id="737327" name="Text Box 47"/>
          <p:cNvSpPr txBox="1">
            <a:spLocks noChangeArrowheads="1"/>
          </p:cNvSpPr>
          <p:nvPr/>
        </p:nvSpPr>
        <p:spPr bwMode="auto">
          <a:xfrm>
            <a:off x="381000" y="3124200"/>
            <a:ext cx="1524000" cy="457200"/>
          </a:xfrm>
          <a:prstGeom prst="rect">
            <a:avLst/>
          </a:prstGeom>
          <a:noFill/>
          <a:ln w="9525">
            <a:noFill/>
            <a:miter lim="800000"/>
          </a:ln>
          <a:effectLst/>
        </p:spPr>
        <p:txBody>
          <a:bodyPr>
            <a:spAutoFit/>
          </a:bodyPr>
          <a:lstStyle/>
          <a:p>
            <a:pPr>
              <a:spcBef>
                <a:spcPct val="50000"/>
              </a:spcBef>
            </a:pPr>
            <a:r>
              <a:rPr kumimoji="1" lang="zh-CN" altLang="en-US" sz="2400">
                <a:solidFill>
                  <a:srgbClr val="FFFF00"/>
                </a:solidFill>
                <a:latin typeface="Times New Roman" panose="02020603050405020304" pitchFamily="18" charset="0"/>
              </a:rPr>
              <a:t>输入部分</a:t>
            </a:r>
            <a:endParaRPr kumimoji="1" lang="zh-CN" altLang="en-US" sz="2400">
              <a:solidFill>
                <a:srgbClr val="FFFF00"/>
              </a:solidFill>
              <a:latin typeface="Times New Roman" panose="02020603050405020304" pitchFamily="18" charset="0"/>
            </a:endParaRPr>
          </a:p>
        </p:txBody>
      </p:sp>
      <p:sp>
        <p:nvSpPr>
          <p:cNvPr id="737328" name="Text Box 48"/>
          <p:cNvSpPr txBox="1">
            <a:spLocks noChangeArrowheads="1"/>
          </p:cNvSpPr>
          <p:nvPr/>
        </p:nvSpPr>
        <p:spPr bwMode="auto">
          <a:xfrm>
            <a:off x="7467600" y="3429000"/>
            <a:ext cx="1524000" cy="457200"/>
          </a:xfrm>
          <a:prstGeom prst="rect">
            <a:avLst/>
          </a:prstGeom>
          <a:noFill/>
          <a:ln w="9525">
            <a:noFill/>
            <a:miter lim="800000"/>
          </a:ln>
          <a:effectLst/>
        </p:spPr>
        <p:txBody>
          <a:bodyPr>
            <a:spAutoFit/>
          </a:bodyPr>
          <a:lstStyle/>
          <a:p>
            <a:pPr>
              <a:spcBef>
                <a:spcPct val="50000"/>
              </a:spcBef>
            </a:pPr>
            <a:r>
              <a:rPr kumimoji="1" lang="zh-CN" altLang="en-US" sz="2400">
                <a:solidFill>
                  <a:srgbClr val="FFFF00"/>
                </a:solidFill>
                <a:latin typeface="Times New Roman" panose="02020603050405020304" pitchFamily="18" charset="0"/>
              </a:rPr>
              <a:t>输出部分</a:t>
            </a:r>
            <a:endParaRPr kumimoji="1" lang="zh-CN" altLang="en-US" sz="2400">
              <a:solidFill>
                <a:srgbClr val="FFFF00"/>
              </a:solidFill>
              <a:latin typeface="Times New Roman" panose="02020603050405020304" pitchFamily="18" charset="0"/>
            </a:endParaRPr>
          </a:p>
        </p:txBody>
      </p:sp>
      <p:sp>
        <p:nvSpPr>
          <p:cNvPr id="737329" name="Text Box 49"/>
          <p:cNvSpPr txBox="1">
            <a:spLocks noChangeArrowheads="1"/>
          </p:cNvSpPr>
          <p:nvPr/>
        </p:nvSpPr>
        <p:spPr bwMode="auto">
          <a:xfrm>
            <a:off x="4724400" y="1752600"/>
            <a:ext cx="1524000" cy="457200"/>
          </a:xfrm>
          <a:prstGeom prst="rect">
            <a:avLst/>
          </a:prstGeom>
          <a:noFill/>
          <a:ln w="9525">
            <a:noFill/>
            <a:miter lim="800000"/>
          </a:ln>
          <a:effectLst/>
        </p:spPr>
        <p:txBody>
          <a:bodyPr>
            <a:spAutoFit/>
          </a:bodyPr>
          <a:lstStyle/>
          <a:p>
            <a:pPr>
              <a:spcBef>
                <a:spcPct val="50000"/>
              </a:spcBef>
            </a:pPr>
            <a:r>
              <a:rPr kumimoji="1" lang="zh-CN" altLang="en-US" sz="2400">
                <a:solidFill>
                  <a:srgbClr val="FFFF00"/>
                </a:solidFill>
                <a:latin typeface="Times New Roman" panose="02020603050405020304" pitchFamily="18" charset="0"/>
              </a:rPr>
              <a:t>变换部分</a:t>
            </a:r>
            <a:endParaRPr kumimoji="1" lang="zh-CN" altLang="en-US" sz="2400">
              <a:solidFill>
                <a:srgbClr val="FFFF00"/>
              </a:solidFill>
              <a:latin typeface="Times New Roman" panose="02020603050405020304" pitchFamily="18" charset="0"/>
            </a:endParaRPr>
          </a:p>
        </p:txBody>
      </p:sp>
      <p:sp>
        <p:nvSpPr>
          <p:cNvPr id="737330" name="Freeform 50"/>
          <p:cNvSpPr/>
          <p:nvPr/>
        </p:nvSpPr>
        <p:spPr bwMode="auto">
          <a:xfrm>
            <a:off x="4203700" y="1676400"/>
            <a:ext cx="1181100" cy="3200400"/>
          </a:xfrm>
          <a:custGeom>
            <a:avLst/>
            <a:gdLst/>
            <a:ahLst/>
            <a:cxnLst>
              <a:cxn ang="0">
                <a:pos x="136" y="0"/>
              </a:cxn>
              <a:cxn ang="0">
                <a:pos x="88" y="768"/>
              </a:cxn>
              <a:cxn ang="0">
                <a:pos x="664" y="1440"/>
              </a:cxn>
              <a:cxn ang="0">
                <a:pos x="568" y="2016"/>
              </a:cxn>
            </a:cxnLst>
            <a:rect l="0" t="0" r="r" b="b"/>
            <a:pathLst>
              <a:path w="744" h="2016">
                <a:moveTo>
                  <a:pt x="136" y="0"/>
                </a:moveTo>
                <a:cubicBezTo>
                  <a:pt x="68" y="264"/>
                  <a:pt x="0" y="528"/>
                  <a:pt x="88" y="768"/>
                </a:cubicBezTo>
                <a:cubicBezTo>
                  <a:pt x="176" y="1008"/>
                  <a:pt x="584" y="1232"/>
                  <a:pt x="664" y="1440"/>
                </a:cubicBezTo>
                <a:cubicBezTo>
                  <a:pt x="744" y="1648"/>
                  <a:pt x="584" y="1912"/>
                  <a:pt x="568" y="2016"/>
                </a:cubicBezTo>
              </a:path>
            </a:pathLst>
          </a:custGeom>
          <a:noFill/>
          <a:ln w="38100" cap="rnd">
            <a:solidFill>
              <a:srgbClr val="FF3300"/>
            </a:solidFill>
            <a:prstDash val="solid"/>
            <a:round/>
          </a:ln>
          <a:effectLst/>
        </p:spPr>
        <p:txBody>
          <a:bodyPr wrap="none"/>
          <a:lstStyle/>
          <a:p>
            <a:endParaRPr lang="zh-CN" altLang="en-US"/>
          </a:p>
        </p:txBody>
      </p:sp>
      <p:sp>
        <p:nvSpPr>
          <p:cNvPr id="737331" name="Freeform 51"/>
          <p:cNvSpPr/>
          <p:nvPr/>
        </p:nvSpPr>
        <p:spPr bwMode="auto">
          <a:xfrm>
            <a:off x="5524500" y="1905000"/>
            <a:ext cx="927100" cy="2667000"/>
          </a:xfrm>
          <a:custGeom>
            <a:avLst/>
            <a:gdLst/>
            <a:ahLst/>
            <a:cxnLst>
              <a:cxn ang="0">
                <a:pos x="552" y="0"/>
              </a:cxn>
              <a:cxn ang="0">
                <a:pos x="504" y="336"/>
              </a:cxn>
              <a:cxn ang="0">
                <a:pos x="72" y="672"/>
              </a:cxn>
              <a:cxn ang="0">
                <a:pos x="72" y="1344"/>
              </a:cxn>
              <a:cxn ang="0">
                <a:pos x="360" y="1680"/>
              </a:cxn>
            </a:cxnLst>
            <a:rect l="0" t="0" r="r" b="b"/>
            <a:pathLst>
              <a:path w="584" h="1680">
                <a:moveTo>
                  <a:pt x="552" y="0"/>
                </a:moveTo>
                <a:cubicBezTo>
                  <a:pt x="568" y="112"/>
                  <a:pt x="584" y="224"/>
                  <a:pt x="504" y="336"/>
                </a:cubicBezTo>
                <a:cubicBezTo>
                  <a:pt x="424" y="448"/>
                  <a:pt x="144" y="504"/>
                  <a:pt x="72" y="672"/>
                </a:cubicBezTo>
                <a:cubicBezTo>
                  <a:pt x="0" y="840"/>
                  <a:pt x="24" y="1176"/>
                  <a:pt x="72" y="1344"/>
                </a:cubicBezTo>
                <a:cubicBezTo>
                  <a:pt x="120" y="1512"/>
                  <a:pt x="312" y="1624"/>
                  <a:pt x="360" y="1680"/>
                </a:cubicBezTo>
              </a:path>
            </a:pathLst>
          </a:custGeom>
          <a:noFill/>
          <a:ln w="38100" cap="rnd">
            <a:solidFill>
              <a:srgbClr val="FF3300"/>
            </a:solidFill>
            <a:prstDash val="solid"/>
            <a:round/>
          </a:ln>
          <a:effectLst/>
        </p:spPr>
        <p:txBody>
          <a:bodyPr wrap="none"/>
          <a:lstStyle/>
          <a:p>
            <a:endParaRPr lang="zh-CN" altLang="en-US"/>
          </a:p>
        </p:txBody>
      </p:sp>
      <p:sp>
        <p:nvSpPr>
          <p:cNvPr id="737332" name="Line 52"/>
          <p:cNvSpPr>
            <a:spLocks noChangeShapeType="1"/>
          </p:cNvSpPr>
          <p:nvPr/>
        </p:nvSpPr>
        <p:spPr bwMode="auto">
          <a:xfrm>
            <a:off x="8077200" y="2590800"/>
            <a:ext cx="457200" cy="0"/>
          </a:xfrm>
          <a:prstGeom prst="line">
            <a:avLst/>
          </a:prstGeom>
          <a:noFill/>
          <a:ln w="19050">
            <a:solidFill>
              <a:srgbClr val="FFFFFF"/>
            </a:solidFill>
            <a:round/>
            <a:tailEnd type="triangle" w="lg" len="lg"/>
          </a:ln>
          <a:effectLst/>
        </p:spPr>
        <p:txBody>
          <a:bodyPr wrap="none"/>
          <a:lstStyle/>
          <a:p>
            <a:endParaRPr lang="zh-CN" altLang="en-US"/>
          </a:p>
        </p:txBody>
      </p:sp>
    </p:spTree>
  </p:cSld>
  <p:clrMapOvr>
    <a:masterClrMapping/>
  </p:clrMapOvr>
  <p:transition>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37330"/>
                                        </p:tgtEl>
                                        <p:attrNameLst>
                                          <p:attrName>style.visibility</p:attrName>
                                        </p:attrNameLst>
                                      </p:cBhvr>
                                      <p:to>
                                        <p:strVal val="visible"/>
                                      </p:to>
                                    </p:set>
                                    <p:anim calcmode="lin" valueType="num">
                                      <p:cBhvr additive="base">
                                        <p:cTn id="7" dur="1000" fill="hold"/>
                                        <p:tgtEl>
                                          <p:spTgt spid="737330"/>
                                        </p:tgtEl>
                                        <p:attrNameLst>
                                          <p:attrName>ppt_x</p:attrName>
                                        </p:attrNameLst>
                                      </p:cBhvr>
                                      <p:tavLst>
                                        <p:tav tm="0">
                                          <p:val>
                                            <p:strVal val="0-#ppt_w/2"/>
                                          </p:val>
                                        </p:tav>
                                        <p:tav tm="100000">
                                          <p:val>
                                            <p:strVal val="#ppt_x"/>
                                          </p:val>
                                        </p:tav>
                                      </p:tavLst>
                                    </p:anim>
                                    <p:anim calcmode="lin" valueType="num">
                                      <p:cBhvr additive="base">
                                        <p:cTn id="8" dur="1000" fill="hold"/>
                                        <p:tgtEl>
                                          <p:spTgt spid="73733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737331"/>
                                        </p:tgtEl>
                                        <p:attrNameLst>
                                          <p:attrName>style.visibility</p:attrName>
                                        </p:attrNameLst>
                                      </p:cBhvr>
                                      <p:to>
                                        <p:strVal val="visible"/>
                                      </p:to>
                                    </p:set>
                                    <p:anim calcmode="lin" valueType="num">
                                      <p:cBhvr additive="base">
                                        <p:cTn id="13" dur="1000" fill="hold"/>
                                        <p:tgtEl>
                                          <p:spTgt spid="737331"/>
                                        </p:tgtEl>
                                        <p:attrNameLst>
                                          <p:attrName>ppt_x</p:attrName>
                                        </p:attrNameLst>
                                      </p:cBhvr>
                                      <p:tavLst>
                                        <p:tav tm="0">
                                          <p:val>
                                            <p:strVal val="1+#ppt_w/2"/>
                                          </p:val>
                                        </p:tav>
                                        <p:tav tm="100000">
                                          <p:val>
                                            <p:strVal val="#ppt_x"/>
                                          </p:val>
                                        </p:tav>
                                      </p:tavLst>
                                    </p:anim>
                                    <p:anim calcmode="lin" valueType="num">
                                      <p:cBhvr additive="base">
                                        <p:cTn id="14" dur="1000" fill="hold"/>
                                        <p:tgtEl>
                                          <p:spTgt spid="73733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7330" grpId="0" animBg="1"/>
      <p:bldP spid="737331" grpId="0" animBg="1"/>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日期占位符 3"/>
          <p:cNvSpPr>
            <a:spLocks noGrp="1"/>
          </p:cNvSpPr>
          <p:nvPr>
            <p:ph type="dt" sz="half" idx="10"/>
          </p:nvPr>
        </p:nvSpPr>
        <p:spPr/>
        <p:txBody>
          <a:bodyPr/>
          <a:lstStyle/>
          <a:p>
            <a:fld id="{69CA0FA1-C603-4F00-89CC-207A957C280D}" type="datetime1">
              <a:rPr lang="zh-CN" altLang="en-US"/>
            </a:fld>
            <a:endParaRPr lang="en-US" altLang="zh-CN"/>
          </a:p>
        </p:txBody>
      </p:sp>
      <p:sp>
        <p:nvSpPr>
          <p:cNvPr id="110" name="灯片编号占位符 5"/>
          <p:cNvSpPr>
            <a:spLocks noGrp="1"/>
          </p:cNvSpPr>
          <p:nvPr>
            <p:ph type="sldNum" sz="quarter" idx="12"/>
          </p:nvPr>
        </p:nvSpPr>
        <p:spPr/>
        <p:txBody>
          <a:bodyPr/>
          <a:lstStyle/>
          <a:p>
            <a:fld id="{56E4D9C1-AC2E-4424-BF80-8937BFA3535E}" type="slidenum">
              <a:rPr lang="en-US" altLang="zh-CN"/>
            </a:fld>
            <a:endParaRPr lang="en-US" altLang="zh-CN"/>
          </a:p>
        </p:txBody>
      </p:sp>
      <p:grpSp>
        <p:nvGrpSpPr>
          <p:cNvPr id="739433" name="Group 105"/>
          <p:cNvGrpSpPr/>
          <p:nvPr/>
        </p:nvGrpSpPr>
        <p:grpSpPr bwMode="auto">
          <a:xfrm>
            <a:off x="-76200" y="3505200"/>
            <a:ext cx="8991600" cy="3352800"/>
            <a:chOff x="-48" y="2208"/>
            <a:chExt cx="5664" cy="2112"/>
          </a:xfrm>
        </p:grpSpPr>
        <p:sp>
          <p:nvSpPr>
            <p:cNvPr id="739380" name="Oval 52"/>
            <p:cNvSpPr>
              <a:spLocks noChangeArrowheads="1"/>
            </p:cNvSpPr>
            <p:nvPr/>
          </p:nvSpPr>
          <p:spPr bwMode="auto">
            <a:xfrm>
              <a:off x="144" y="2496"/>
              <a:ext cx="576" cy="384"/>
            </a:xfrm>
            <a:prstGeom prst="ellipse">
              <a:avLst/>
            </a:prstGeom>
            <a:noFill/>
            <a:ln w="9525">
              <a:solidFill>
                <a:schemeClr val="tx1"/>
              </a:solidFill>
              <a:round/>
            </a:ln>
            <a:effectLst/>
          </p:spPr>
          <p:txBody>
            <a:bodyPr wrap="none" anchor="ctr"/>
            <a:lstStyle/>
            <a:p>
              <a:endParaRPr lang="zh-CN" altLang="en-US"/>
            </a:p>
          </p:txBody>
        </p:sp>
        <p:sp>
          <p:nvSpPr>
            <p:cNvPr id="739381" name="Text Box 53"/>
            <p:cNvSpPr txBox="1">
              <a:spLocks noChangeArrowheads="1"/>
            </p:cNvSpPr>
            <p:nvPr/>
          </p:nvSpPr>
          <p:spPr bwMode="auto">
            <a:xfrm>
              <a:off x="288" y="2544"/>
              <a:ext cx="288" cy="288"/>
            </a:xfrm>
            <a:prstGeom prst="rect">
              <a:avLst/>
            </a:prstGeom>
            <a:noFill/>
            <a:ln w="9525">
              <a:noFill/>
              <a:miter lim="800000"/>
            </a:ln>
            <a:effectLst/>
          </p:spPr>
          <p:txBody>
            <a:bodyPr>
              <a:spAutoFit/>
            </a:bodyPr>
            <a:lstStyle/>
            <a:p>
              <a:pPr>
                <a:spcBef>
                  <a:spcPct val="50000"/>
                </a:spcBef>
              </a:pPr>
              <a:r>
                <a:rPr kumimoji="1" lang="en-US" altLang="zh-CN" sz="2400" b="1">
                  <a:solidFill>
                    <a:schemeClr val="tx2"/>
                  </a:solidFill>
                  <a:latin typeface="Times New Roman" panose="02020603050405020304" pitchFamily="18" charset="0"/>
                </a:rPr>
                <a:t>A</a:t>
              </a:r>
              <a:endParaRPr kumimoji="1" lang="en-US" altLang="zh-CN" sz="2400" b="1">
                <a:solidFill>
                  <a:schemeClr val="tx2"/>
                </a:solidFill>
                <a:latin typeface="Times New Roman" panose="02020603050405020304" pitchFamily="18" charset="0"/>
              </a:endParaRPr>
            </a:p>
          </p:txBody>
        </p:sp>
        <p:sp>
          <p:nvSpPr>
            <p:cNvPr id="739382" name="Oval 54"/>
            <p:cNvSpPr>
              <a:spLocks noChangeArrowheads="1"/>
            </p:cNvSpPr>
            <p:nvPr/>
          </p:nvSpPr>
          <p:spPr bwMode="auto">
            <a:xfrm>
              <a:off x="1008" y="2496"/>
              <a:ext cx="576" cy="384"/>
            </a:xfrm>
            <a:prstGeom prst="ellipse">
              <a:avLst/>
            </a:prstGeom>
            <a:noFill/>
            <a:ln w="9525">
              <a:solidFill>
                <a:schemeClr val="tx1"/>
              </a:solidFill>
              <a:round/>
            </a:ln>
            <a:effectLst/>
          </p:spPr>
          <p:txBody>
            <a:bodyPr wrap="none" anchor="ctr"/>
            <a:lstStyle/>
            <a:p>
              <a:endParaRPr lang="zh-CN" altLang="en-US"/>
            </a:p>
          </p:txBody>
        </p:sp>
        <p:sp>
          <p:nvSpPr>
            <p:cNvPr id="739383" name="Text Box 55"/>
            <p:cNvSpPr txBox="1">
              <a:spLocks noChangeArrowheads="1"/>
            </p:cNvSpPr>
            <p:nvPr/>
          </p:nvSpPr>
          <p:spPr bwMode="auto">
            <a:xfrm>
              <a:off x="1152" y="2544"/>
              <a:ext cx="288" cy="288"/>
            </a:xfrm>
            <a:prstGeom prst="rect">
              <a:avLst/>
            </a:prstGeom>
            <a:noFill/>
            <a:ln w="9525">
              <a:noFill/>
              <a:miter lim="800000"/>
            </a:ln>
            <a:effectLst/>
          </p:spPr>
          <p:txBody>
            <a:bodyPr>
              <a:spAutoFit/>
            </a:bodyPr>
            <a:lstStyle/>
            <a:p>
              <a:pPr>
                <a:spcBef>
                  <a:spcPct val="50000"/>
                </a:spcBef>
              </a:pPr>
              <a:r>
                <a:rPr kumimoji="1" lang="en-US" altLang="zh-CN" sz="2400" b="1">
                  <a:solidFill>
                    <a:schemeClr val="tx2"/>
                  </a:solidFill>
                  <a:latin typeface="Times New Roman" panose="02020603050405020304" pitchFamily="18" charset="0"/>
                </a:rPr>
                <a:t>B</a:t>
              </a:r>
              <a:endParaRPr kumimoji="1" lang="en-US" altLang="zh-CN" sz="2400" b="1">
                <a:solidFill>
                  <a:schemeClr val="tx2"/>
                </a:solidFill>
                <a:latin typeface="Times New Roman" panose="02020603050405020304" pitchFamily="18" charset="0"/>
              </a:endParaRPr>
            </a:p>
          </p:txBody>
        </p:sp>
        <p:sp>
          <p:nvSpPr>
            <p:cNvPr id="739384" name="Oval 56"/>
            <p:cNvSpPr>
              <a:spLocks noChangeArrowheads="1"/>
            </p:cNvSpPr>
            <p:nvPr/>
          </p:nvSpPr>
          <p:spPr bwMode="auto">
            <a:xfrm>
              <a:off x="1872" y="2496"/>
              <a:ext cx="576" cy="384"/>
            </a:xfrm>
            <a:prstGeom prst="ellipse">
              <a:avLst/>
            </a:prstGeom>
            <a:noFill/>
            <a:ln w="9525">
              <a:solidFill>
                <a:schemeClr val="tx1"/>
              </a:solidFill>
              <a:round/>
            </a:ln>
            <a:effectLst/>
          </p:spPr>
          <p:txBody>
            <a:bodyPr wrap="none" anchor="ctr"/>
            <a:lstStyle/>
            <a:p>
              <a:endParaRPr lang="zh-CN" altLang="en-US"/>
            </a:p>
          </p:txBody>
        </p:sp>
        <p:sp>
          <p:nvSpPr>
            <p:cNvPr id="739385" name="Text Box 57"/>
            <p:cNvSpPr txBox="1">
              <a:spLocks noChangeArrowheads="1"/>
            </p:cNvSpPr>
            <p:nvPr/>
          </p:nvSpPr>
          <p:spPr bwMode="auto">
            <a:xfrm>
              <a:off x="2016" y="2544"/>
              <a:ext cx="288" cy="288"/>
            </a:xfrm>
            <a:prstGeom prst="rect">
              <a:avLst/>
            </a:prstGeom>
            <a:noFill/>
            <a:ln w="9525">
              <a:noFill/>
              <a:miter lim="800000"/>
            </a:ln>
            <a:effectLst/>
          </p:spPr>
          <p:txBody>
            <a:bodyPr>
              <a:spAutoFit/>
            </a:bodyPr>
            <a:lstStyle/>
            <a:p>
              <a:pPr>
                <a:spcBef>
                  <a:spcPct val="50000"/>
                </a:spcBef>
              </a:pPr>
              <a:r>
                <a:rPr kumimoji="1" lang="en-US" altLang="zh-CN" sz="2400" b="1">
                  <a:solidFill>
                    <a:schemeClr val="tx2"/>
                  </a:solidFill>
                  <a:latin typeface="Times New Roman" panose="02020603050405020304" pitchFamily="18" charset="0"/>
                </a:rPr>
                <a:t>C</a:t>
              </a:r>
              <a:endParaRPr kumimoji="1" lang="en-US" altLang="zh-CN" sz="2400" b="1">
                <a:solidFill>
                  <a:schemeClr val="tx2"/>
                </a:solidFill>
                <a:latin typeface="Times New Roman" panose="02020603050405020304" pitchFamily="18" charset="0"/>
              </a:endParaRPr>
            </a:p>
          </p:txBody>
        </p:sp>
        <p:sp>
          <p:nvSpPr>
            <p:cNvPr id="739386" name="Oval 58"/>
            <p:cNvSpPr>
              <a:spLocks noChangeArrowheads="1"/>
            </p:cNvSpPr>
            <p:nvPr/>
          </p:nvSpPr>
          <p:spPr bwMode="auto">
            <a:xfrm>
              <a:off x="2784" y="2544"/>
              <a:ext cx="576" cy="384"/>
            </a:xfrm>
            <a:prstGeom prst="ellipse">
              <a:avLst/>
            </a:prstGeom>
            <a:noFill/>
            <a:ln w="9525">
              <a:solidFill>
                <a:schemeClr val="tx1"/>
              </a:solidFill>
              <a:round/>
            </a:ln>
            <a:effectLst/>
          </p:spPr>
          <p:txBody>
            <a:bodyPr wrap="none" anchor="ctr"/>
            <a:lstStyle/>
            <a:p>
              <a:endParaRPr lang="zh-CN" altLang="en-US"/>
            </a:p>
          </p:txBody>
        </p:sp>
        <p:sp>
          <p:nvSpPr>
            <p:cNvPr id="739387" name="Text Box 59"/>
            <p:cNvSpPr txBox="1">
              <a:spLocks noChangeArrowheads="1"/>
            </p:cNvSpPr>
            <p:nvPr/>
          </p:nvSpPr>
          <p:spPr bwMode="auto">
            <a:xfrm>
              <a:off x="2928" y="2592"/>
              <a:ext cx="288" cy="288"/>
            </a:xfrm>
            <a:prstGeom prst="rect">
              <a:avLst/>
            </a:prstGeom>
            <a:noFill/>
            <a:ln w="9525">
              <a:noFill/>
              <a:miter lim="800000"/>
            </a:ln>
            <a:effectLst/>
          </p:spPr>
          <p:txBody>
            <a:bodyPr>
              <a:spAutoFit/>
            </a:bodyPr>
            <a:lstStyle/>
            <a:p>
              <a:pPr>
                <a:spcBef>
                  <a:spcPct val="50000"/>
                </a:spcBef>
              </a:pPr>
              <a:r>
                <a:rPr kumimoji="1" lang="en-US" altLang="zh-CN" sz="2400" b="1">
                  <a:solidFill>
                    <a:schemeClr val="tx2"/>
                  </a:solidFill>
                  <a:latin typeface="Times New Roman" panose="02020603050405020304" pitchFamily="18" charset="0"/>
                </a:rPr>
                <a:t>P</a:t>
              </a:r>
              <a:endParaRPr kumimoji="1" lang="en-US" altLang="zh-CN" sz="2400" b="1">
                <a:solidFill>
                  <a:schemeClr val="tx2"/>
                </a:solidFill>
                <a:latin typeface="Times New Roman" panose="02020603050405020304" pitchFamily="18" charset="0"/>
              </a:endParaRPr>
            </a:p>
          </p:txBody>
        </p:sp>
        <p:sp>
          <p:nvSpPr>
            <p:cNvPr id="739388" name="Oval 60"/>
            <p:cNvSpPr>
              <a:spLocks noChangeArrowheads="1"/>
            </p:cNvSpPr>
            <p:nvPr/>
          </p:nvSpPr>
          <p:spPr bwMode="auto">
            <a:xfrm>
              <a:off x="3504" y="3216"/>
              <a:ext cx="576" cy="384"/>
            </a:xfrm>
            <a:prstGeom prst="ellipse">
              <a:avLst/>
            </a:prstGeom>
            <a:noFill/>
            <a:ln w="9525">
              <a:solidFill>
                <a:schemeClr val="tx1"/>
              </a:solidFill>
              <a:round/>
            </a:ln>
            <a:effectLst/>
          </p:spPr>
          <p:txBody>
            <a:bodyPr wrap="none" anchor="ctr"/>
            <a:lstStyle/>
            <a:p>
              <a:endParaRPr lang="zh-CN" altLang="en-US"/>
            </a:p>
          </p:txBody>
        </p:sp>
        <p:sp>
          <p:nvSpPr>
            <p:cNvPr id="739389" name="Text Box 61"/>
            <p:cNvSpPr txBox="1">
              <a:spLocks noChangeArrowheads="1"/>
            </p:cNvSpPr>
            <p:nvPr/>
          </p:nvSpPr>
          <p:spPr bwMode="auto">
            <a:xfrm>
              <a:off x="3648" y="3264"/>
              <a:ext cx="288" cy="288"/>
            </a:xfrm>
            <a:prstGeom prst="rect">
              <a:avLst/>
            </a:prstGeom>
            <a:noFill/>
            <a:ln w="9525">
              <a:noFill/>
              <a:miter lim="800000"/>
            </a:ln>
            <a:effectLst/>
          </p:spPr>
          <p:txBody>
            <a:bodyPr>
              <a:spAutoFit/>
            </a:bodyPr>
            <a:lstStyle/>
            <a:p>
              <a:pPr>
                <a:spcBef>
                  <a:spcPct val="50000"/>
                </a:spcBef>
              </a:pPr>
              <a:r>
                <a:rPr kumimoji="1" lang="en-US" altLang="zh-CN" sz="2400" b="1">
                  <a:solidFill>
                    <a:schemeClr val="tx2"/>
                  </a:solidFill>
                  <a:latin typeface="Times New Roman" panose="02020603050405020304" pitchFamily="18" charset="0"/>
                </a:rPr>
                <a:t>R</a:t>
              </a:r>
              <a:endParaRPr kumimoji="1" lang="en-US" altLang="zh-CN" sz="2400" b="1">
                <a:solidFill>
                  <a:schemeClr val="tx2"/>
                </a:solidFill>
                <a:latin typeface="Times New Roman" panose="02020603050405020304" pitchFamily="18" charset="0"/>
              </a:endParaRPr>
            </a:p>
          </p:txBody>
        </p:sp>
        <p:sp>
          <p:nvSpPr>
            <p:cNvPr id="739390" name="Oval 62"/>
            <p:cNvSpPr>
              <a:spLocks noChangeArrowheads="1"/>
            </p:cNvSpPr>
            <p:nvPr/>
          </p:nvSpPr>
          <p:spPr bwMode="auto">
            <a:xfrm>
              <a:off x="4368" y="2592"/>
              <a:ext cx="576" cy="384"/>
            </a:xfrm>
            <a:prstGeom prst="ellipse">
              <a:avLst/>
            </a:prstGeom>
            <a:noFill/>
            <a:ln w="9525">
              <a:solidFill>
                <a:schemeClr val="tx1"/>
              </a:solidFill>
              <a:round/>
            </a:ln>
            <a:effectLst/>
          </p:spPr>
          <p:txBody>
            <a:bodyPr wrap="none" anchor="ctr"/>
            <a:lstStyle/>
            <a:p>
              <a:endParaRPr lang="zh-CN" altLang="en-US"/>
            </a:p>
          </p:txBody>
        </p:sp>
        <p:sp>
          <p:nvSpPr>
            <p:cNvPr id="739391" name="Text Box 63"/>
            <p:cNvSpPr txBox="1">
              <a:spLocks noChangeArrowheads="1"/>
            </p:cNvSpPr>
            <p:nvPr/>
          </p:nvSpPr>
          <p:spPr bwMode="auto">
            <a:xfrm>
              <a:off x="4512" y="2640"/>
              <a:ext cx="288" cy="288"/>
            </a:xfrm>
            <a:prstGeom prst="rect">
              <a:avLst/>
            </a:prstGeom>
            <a:noFill/>
            <a:ln w="9525">
              <a:noFill/>
              <a:miter lim="800000"/>
            </a:ln>
            <a:effectLst/>
          </p:spPr>
          <p:txBody>
            <a:bodyPr>
              <a:spAutoFit/>
            </a:bodyPr>
            <a:lstStyle/>
            <a:p>
              <a:pPr>
                <a:spcBef>
                  <a:spcPct val="50000"/>
                </a:spcBef>
              </a:pPr>
              <a:r>
                <a:rPr kumimoji="1" lang="en-US" altLang="zh-CN" sz="2400" b="1">
                  <a:solidFill>
                    <a:schemeClr val="tx2"/>
                  </a:solidFill>
                  <a:latin typeface="Times New Roman" panose="02020603050405020304" pitchFamily="18" charset="0"/>
                </a:rPr>
                <a:t>W</a:t>
              </a:r>
              <a:endParaRPr kumimoji="1" lang="en-US" altLang="zh-CN" sz="2400" b="1">
                <a:solidFill>
                  <a:schemeClr val="tx2"/>
                </a:solidFill>
                <a:latin typeface="Times New Roman" panose="02020603050405020304" pitchFamily="18" charset="0"/>
              </a:endParaRPr>
            </a:p>
          </p:txBody>
        </p:sp>
        <p:sp>
          <p:nvSpPr>
            <p:cNvPr id="739392" name="Oval 64"/>
            <p:cNvSpPr>
              <a:spLocks noChangeArrowheads="1"/>
            </p:cNvSpPr>
            <p:nvPr/>
          </p:nvSpPr>
          <p:spPr bwMode="auto">
            <a:xfrm>
              <a:off x="4032" y="3888"/>
              <a:ext cx="576" cy="384"/>
            </a:xfrm>
            <a:prstGeom prst="ellipse">
              <a:avLst/>
            </a:prstGeom>
            <a:noFill/>
            <a:ln w="9525">
              <a:solidFill>
                <a:schemeClr val="tx1"/>
              </a:solidFill>
              <a:round/>
            </a:ln>
            <a:effectLst/>
          </p:spPr>
          <p:txBody>
            <a:bodyPr wrap="none" anchor="ctr"/>
            <a:lstStyle/>
            <a:p>
              <a:endParaRPr lang="zh-CN" altLang="en-US"/>
            </a:p>
          </p:txBody>
        </p:sp>
        <p:sp>
          <p:nvSpPr>
            <p:cNvPr id="739393" name="Text Box 65"/>
            <p:cNvSpPr txBox="1">
              <a:spLocks noChangeArrowheads="1"/>
            </p:cNvSpPr>
            <p:nvPr/>
          </p:nvSpPr>
          <p:spPr bwMode="auto">
            <a:xfrm>
              <a:off x="4176" y="3936"/>
              <a:ext cx="288" cy="288"/>
            </a:xfrm>
            <a:prstGeom prst="rect">
              <a:avLst/>
            </a:prstGeom>
            <a:noFill/>
            <a:ln w="9525">
              <a:noFill/>
              <a:miter lim="800000"/>
            </a:ln>
            <a:effectLst/>
          </p:spPr>
          <p:txBody>
            <a:bodyPr>
              <a:spAutoFit/>
            </a:bodyPr>
            <a:lstStyle/>
            <a:p>
              <a:pPr>
                <a:spcBef>
                  <a:spcPct val="50000"/>
                </a:spcBef>
              </a:pPr>
              <a:r>
                <a:rPr kumimoji="1" lang="en-US" altLang="zh-CN" sz="2400" b="1">
                  <a:solidFill>
                    <a:schemeClr val="tx2"/>
                  </a:solidFill>
                  <a:latin typeface="Times New Roman" panose="02020603050405020304" pitchFamily="18" charset="0"/>
                </a:rPr>
                <a:t>U</a:t>
              </a:r>
              <a:endParaRPr kumimoji="1" lang="en-US" altLang="zh-CN" sz="2400" b="1">
                <a:solidFill>
                  <a:schemeClr val="tx2"/>
                </a:solidFill>
                <a:latin typeface="Times New Roman" panose="02020603050405020304" pitchFamily="18" charset="0"/>
              </a:endParaRPr>
            </a:p>
          </p:txBody>
        </p:sp>
        <p:sp>
          <p:nvSpPr>
            <p:cNvPr id="739394" name="Oval 66"/>
            <p:cNvSpPr>
              <a:spLocks noChangeArrowheads="1"/>
            </p:cNvSpPr>
            <p:nvPr/>
          </p:nvSpPr>
          <p:spPr bwMode="auto">
            <a:xfrm>
              <a:off x="4848" y="3936"/>
              <a:ext cx="576" cy="384"/>
            </a:xfrm>
            <a:prstGeom prst="ellipse">
              <a:avLst/>
            </a:prstGeom>
            <a:noFill/>
            <a:ln w="9525">
              <a:solidFill>
                <a:schemeClr val="tx1"/>
              </a:solidFill>
              <a:round/>
            </a:ln>
            <a:effectLst/>
          </p:spPr>
          <p:txBody>
            <a:bodyPr wrap="none" anchor="ctr"/>
            <a:lstStyle/>
            <a:p>
              <a:endParaRPr lang="zh-CN" altLang="en-US"/>
            </a:p>
          </p:txBody>
        </p:sp>
        <p:sp>
          <p:nvSpPr>
            <p:cNvPr id="739395" name="Text Box 67"/>
            <p:cNvSpPr txBox="1">
              <a:spLocks noChangeArrowheads="1"/>
            </p:cNvSpPr>
            <p:nvPr/>
          </p:nvSpPr>
          <p:spPr bwMode="auto">
            <a:xfrm>
              <a:off x="4992" y="3984"/>
              <a:ext cx="288" cy="288"/>
            </a:xfrm>
            <a:prstGeom prst="rect">
              <a:avLst/>
            </a:prstGeom>
            <a:noFill/>
            <a:ln w="9525">
              <a:noFill/>
              <a:miter lim="800000"/>
            </a:ln>
            <a:effectLst/>
          </p:spPr>
          <p:txBody>
            <a:bodyPr>
              <a:spAutoFit/>
            </a:bodyPr>
            <a:lstStyle/>
            <a:p>
              <a:pPr>
                <a:spcBef>
                  <a:spcPct val="50000"/>
                </a:spcBef>
              </a:pPr>
              <a:r>
                <a:rPr kumimoji="1" lang="en-US" altLang="zh-CN" sz="2400" b="1">
                  <a:solidFill>
                    <a:schemeClr val="tx2"/>
                  </a:solidFill>
                  <a:latin typeface="Times New Roman" panose="02020603050405020304" pitchFamily="18" charset="0"/>
                </a:rPr>
                <a:t>V</a:t>
              </a:r>
              <a:endParaRPr kumimoji="1" lang="en-US" altLang="zh-CN" sz="2400" b="1">
                <a:solidFill>
                  <a:schemeClr val="tx2"/>
                </a:solidFill>
                <a:latin typeface="Times New Roman" panose="02020603050405020304" pitchFamily="18" charset="0"/>
              </a:endParaRPr>
            </a:p>
          </p:txBody>
        </p:sp>
        <p:sp>
          <p:nvSpPr>
            <p:cNvPr id="739396" name="Oval 68"/>
            <p:cNvSpPr>
              <a:spLocks noChangeArrowheads="1"/>
            </p:cNvSpPr>
            <p:nvPr/>
          </p:nvSpPr>
          <p:spPr bwMode="auto">
            <a:xfrm>
              <a:off x="576" y="3504"/>
              <a:ext cx="576" cy="384"/>
            </a:xfrm>
            <a:prstGeom prst="ellipse">
              <a:avLst/>
            </a:prstGeom>
            <a:noFill/>
            <a:ln w="9525">
              <a:solidFill>
                <a:schemeClr val="tx1"/>
              </a:solidFill>
              <a:round/>
            </a:ln>
            <a:effectLst/>
          </p:spPr>
          <p:txBody>
            <a:bodyPr wrap="none" anchor="ctr"/>
            <a:lstStyle/>
            <a:p>
              <a:endParaRPr lang="zh-CN" altLang="en-US"/>
            </a:p>
          </p:txBody>
        </p:sp>
        <p:sp>
          <p:nvSpPr>
            <p:cNvPr id="739397" name="Text Box 69"/>
            <p:cNvSpPr txBox="1">
              <a:spLocks noChangeArrowheads="1"/>
            </p:cNvSpPr>
            <p:nvPr/>
          </p:nvSpPr>
          <p:spPr bwMode="auto">
            <a:xfrm>
              <a:off x="720" y="3552"/>
              <a:ext cx="288" cy="288"/>
            </a:xfrm>
            <a:prstGeom prst="rect">
              <a:avLst/>
            </a:prstGeom>
            <a:noFill/>
            <a:ln w="9525">
              <a:noFill/>
              <a:miter lim="800000"/>
            </a:ln>
            <a:effectLst/>
          </p:spPr>
          <p:txBody>
            <a:bodyPr>
              <a:spAutoFit/>
            </a:bodyPr>
            <a:lstStyle/>
            <a:p>
              <a:pPr>
                <a:spcBef>
                  <a:spcPct val="50000"/>
                </a:spcBef>
              </a:pPr>
              <a:r>
                <a:rPr kumimoji="1" lang="en-US" altLang="zh-CN" sz="2400" b="1">
                  <a:solidFill>
                    <a:schemeClr val="tx2"/>
                  </a:solidFill>
                  <a:latin typeface="Times New Roman" panose="02020603050405020304" pitchFamily="18" charset="0"/>
                </a:rPr>
                <a:t>D</a:t>
              </a:r>
              <a:endParaRPr kumimoji="1" lang="en-US" altLang="zh-CN" sz="2400" b="1">
                <a:solidFill>
                  <a:schemeClr val="tx2"/>
                </a:solidFill>
                <a:latin typeface="Times New Roman" panose="02020603050405020304" pitchFamily="18" charset="0"/>
              </a:endParaRPr>
            </a:p>
          </p:txBody>
        </p:sp>
        <p:sp>
          <p:nvSpPr>
            <p:cNvPr id="739398" name="Oval 70"/>
            <p:cNvSpPr>
              <a:spLocks noChangeArrowheads="1"/>
            </p:cNvSpPr>
            <p:nvPr/>
          </p:nvSpPr>
          <p:spPr bwMode="auto">
            <a:xfrm>
              <a:off x="1440" y="3552"/>
              <a:ext cx="576" cy="384"/>
            </a:xfrm>
            <a:prstGeom prst="ellipse">
              <a:avLst/>
            </a:prstGeom>
            <a:noFill/>
            <a:ln w="9525">
              <a:solidFill>
                <a:schemeClr val="tx1"/>
              </a:solidFill>
              <a:round/>
            </a:ln>
            <a:effectLst/>
          </p:spPr>
          <p:txBody>
            <a:bodyPr wrap="none" anchor="ctr"/>
            <a:lstStyle/>
            <a:p>
              <a:endParaRPr lang="zh-CN" altLang="en-US"/>
            </a:p>
          </p:txBody>
        </p:sp>
        <p:sp>
          <p:nvSpPr>
            <p:cNvPr id="739399" name="Text Box 71"/>
            <p:cNvSpPr txBox="1">
              <a:spLocks noChangeArrowheads="1"/>
            </p:cNvSpPr>
            <p:nvPr/>
          </p:nvSpPr>
          <p:spPr bwMode="auto">
            <a:xfrm>
              <a:off x="1584" y="3600"/>
              <a:ext cx="288" cy="288"/>
            </a:xfrm>
            <a:prstGeom prst="rect">
              <a:avLst/>
            </a:prstGeom>
            <a:noFill/>
            <a:ln w="9525">
              <a:noFill/>
              <a:miter lim="800000"/>
            </a:ln>
            <a:effectLst/>
          </p:spPr>
          <p:txBody>
            <a:bodyPr>
              <a:spAutoFit/>
            </a:bodyPr>
            <a:lstStyle/>
            <a:p>
              <a:pPr>
                <a:spcBef>
                  <a:spcPct val="50000"/>
                </a:spcBef>
              </a:pPr>
              <a:r>
                <a:rPr kumimoji="1" lang="en-US" altLang="zh-CN" sz="2400" b="1">
                  <a:solidFill>
                    <a:schemeClr val="tx2"/>
                  </a:solidFill>
                  <a:latin typeface="Times New Roman" panose="02020603050405020304" pitchFamily="18" charset="0"/>
                </a:rPr>
                <a:t>E</a:t>
              </a:r>
              <a:endParaRPr kumimoji="1" lang="en-US" altLang="zh-CN" sz="2400" b="1">
                <a:solidFill>
                  <a:schemeClr val="tx2"/>
                </a:solidFill>
                <a:latin typeface="Times New Roman" panose="02020603050405020304" pitchFamily="18" charset="0"/>
              </a:endParaRPr>
            </a:p>
          </p:txBody>
        </p:sp>
        <p:sp>
          <p:nvSpPr>
            <p:cNvPr id="739400" name="Oval 72"/>
            <p:cNvSpPr>
              <a:spLocks noChangeArrowheads="1"/>
            </p:cNvSpPr>
            <p:nvPr/>
          </p:nvSpPr>
          <p:spPr bwMode="auto">
            <a:xfrm>
              <a:off x="2352" y="3600"/>
              <a:ext cx="576" cy="384"/>
            </a:xfrm>
            <a:prstGeom prst="ellipse">
              <a:avLst/>
            </a:prstGeom>
            <a:noFill/>
            <a:ln w="9525">
              <a:solidFill>
                <a:schemeClr val="tx1"/>
              </a:solidFill>
              <a:round/>
            </a:ln>
            <a:effectLst/>
          </p:spPr>
          <p:txBody>
            <a:bodyPr wrap="none" anchor="ctr"/>
            <a:lstStyle/>
            <a:p>
              <a:endParaRPr lang="zh-CN" altLang="en-US"/>
            </a:p>
          </p:txBody>
        </p:sp>
        <p:sp>
          <p:nvSpPr>
            <p:cNvPr id="739401" name="Text Box 73"/>
            <p:cNvSpPr txBox="1">
              <a:spLocks noChangeArrowheads="1"/>
            </p:cNvSpPr>
            <p:nvPr/>
          </p:nvSpPr>
          <p:spPr bwMode="auto">
            <a:xfrm>
              <a:off x="2496" y="3648"/>
              <a:ext cx="288" cy="288"/>
            </a:xfrm>
            <a:prstGeom prst="rect">
              <a:avLst/>
            </a:prstGeom>
            <a:noFill/>
            <a:ln w="9525">
              <a:noFill/>
              <a:miter lim="800000"/>
            </a:ln>
            <a:effectLst/>
          </p:spPr>
          <p:txBody>
            <a:bodyPr>
              <a:spAutoFit/>
            </a:bodyPr>
            <a:lstStyle/>
            <a:p>
              <a:pPr>
                <a:spcBef>
                  <a:spcPct val="50000"/>
                </a:spcBef>
              </a:pPr>
              <a:r>
                <a:rPr kumimoji="1" lang="en-US" altLang="zh-CN" sz="2400" b="1">
                  <a:solidFill>
                    <a:schemeClr val="tx2"/>
                  </a:solidFill>
                  <a:latin typeface="Times New Roman" panose="02020603050405020304" pitchFamily="18" charset="0"/>
                </a:rPr>
                <a:t>Q</a:t>
              </a:r>
              <a:endParaRPr kumimoji="1" lang="en-US" altLang="zh-CN" sz="2400" b="1">
                <a:solidFill>
                  <a:schemeClr val="tx2"/>
                </a:solidFill>
                <a:latin typeface="Times New Roman" panose="02020603050405020304" pitchFamily="18" charset="0"/>
              </a:endParaRPr>
            </a:p>
          </p:txBody>
        </p:sp>
        <p:sp>
          <p:nvSpPr>
            <p:cNvPr id="739402" name="Line 74"/>
            <p:cNvSpPr>
              <a:spLocks noChangeShapeType="1"/>
            </p:cNvSpPr>
            <p:nvPr/>
          </p:nvSpPr>
          <p:spPr bwMode="auto">
            <a:xfrm>
              <a:off x="-48" y="2688"/>
              <a:ext cx="192" cy="0"/>
            </a:xfrm>
            <a:prstGeom prst="line">
              <a:avLst/>
            </a:prstGeom>
            <a:noFill/>
            <a:ln w="19050">
              <a:solidFill>
                <a:srgbClr val="FFFFFF"/>
              </a:solidFill>
              <a:round/>
              <a:tailEnd type="triangle" w="lg" len="lg"/>
            </a:ln>
            <a:effectLst/>
          </p:spPr>
          <p:txBody>
            <a:bodyPr wrap="none"/>
            <a:lstStyle/>
            <a:p>
              <a:endParaRPr lang="zh-CN" altLang="en-US"/>
            </a:p>
          </p:txBody>
        </p:sp>
        <p:sp>
          <p:nvSpPr>
            <p:cNvPr id="739403" name="Line 75"/>
            <p:cNvSpPr>
              <a:spLocks noChangeShapeType="1"/>
            </p:cNvSpPr>
            <p:nvPr/>
          </p:nvSpPr>
          <p:spPr bwMode="auto">
            <a:xfrm>
              <a:off x="720" y="2688"/>
              <a:ext cx="288" cy="0"/>
            </a:xfrm>
            <a:prstGeom prst="line">
              <a:avLst/>
            </a:prstGeom>
            <a:noFill/>
            <a:ln w="19050">
              <a:solidFill>
                <a:srgbClr val="FFFFFF"/>
              </a:solidFill>
              <a:round/>
              <a:tailEnd type="triangle" w="lg" len="lg"/>
            </a:ln>
            <a:effectLst/>
          </p:spPr>
          <p:txBody>
            <a:bodyPr wrap="none"/>
            <a:lstStyle/>
            <a:p>
              <a:endParaRPr lang="zh-CN" altLang="en-US"/>
            </a:p>
          </p:txBody>
        </p:sp>
        <p:sp>
          <p:nvSpPr>
            <p:cNvPr id="739404" name="Line 76"/>
            <p:cNvSpPr>
              <a:spLocks noChangeShapeType="1"/>
            </p:cNvSpPr>
            <p:nvPr/>
          </p:nvSpPr>
          <p:spPr bwMode="auto">
            <a:xfrm>
              <a:off x="1584" y="2688"/>
              <a:ext cx="288" cy="0"/>
            </a:xfrm>
            <a:prstGeom prst="line">
              <a:avLst/>
            </a:prstGeom>
            <a:noFill/>
            <a:ln w="19050">
              <a:solidFill>
                <a:srgbClr val="FFFFFF"/>
              </a:solidFill>
              <a:round/>
              <a:tailEnd type="triangle" w="lg" len="lg"/>
            </a:ln>
            <a:effectLst/>
          </p:spPr>
          <p:txBody>
            <a:bodyPr wrap="none"/>
            <a:lstStyle/>
            <a:p>
              <a:endParaRPr lang="zh-CN" altLang="en-US"/>
            </a:p>
          </p:txBody>
        </p:sp>
        <p:sp>
          <p:nvSpPr>
            <p:cNvPr id="739405" name="Line 77"/>
            <p:cNvSpPr>
              <a:spLocks noChangeShapeType="1"/>
            </p:cNvSpPr>
            <p:nvPr/>
          </p:nvSpPr>
          <p:spPr bwMode="auto">
            <a:xfrm>
              <a:off x="2496" y="2688"/>
              <a:ext cx="288" cy="0"/>
            </a:xfrm>
            <a:prstGeom prst="line">
              <a:avLst/>
            </a:prstGeom>
            <a:noFill/>
            <a:ln w="19050">
              <a:solidFill>
                <a:srgbClr val="FFFFFF"/>
              </a:solidFill>
              <a:round/>
              <a:tailEnd type="triangle" w="lg" len="lg"/>
            </a:ln>
            <a:effectLst/>
          </p:spPr>
          <p:txBody>
            <a:bodyPr wrap="none"/>
            <a:lstStyle/>
            <a:p>
              <a:endParaRPr lang="zh-CN" altLang="en-US"/>
            </a:p>
          </p:txBody>
        </p:sp>
        <p:sp>
          <p:nvSpPr>
            <p:cNvPr id="739406" name="Line 78"/>
            <p:cNvSpPr>
              <a:spLocks noChangeShapeType="1"/>
            </p:cNvSpPr>
            <p:nvPr/>
          </p:nvSpPr>
          <p:spPr bwMode="auto">
            <a:xfrm>
              <a:off x="288" y="3696"/>
              <a:ext cx="288" cy="0"/>
            </a:xfrm>
            <a:prstGeom prst="line">
              <a:avLst/>
            </a:prstGeom>
            <a:noFill/>
            <a:ln w="19050">
              <a:solidFill>
                <a:srgbClr val="FFFFFF"/>
              </a:solidFill>
              <a:round/>
              <a:tailEnd type="triangle" w="lg" len="lg"/>
            </a:ln>
            <a:effectLst/>
          </p:spPr>
          <p:txBody>
            <a:bodyPr wrap="none"/>
            <a:lstStyle/>
            <a:p>
              <a:endParaRPr lang="zh-CN" altLang="en-US"/>
            </a:p>
          </p:txBody>
        </p:sp>
        <p:sp>
          <p:nvSpPr>
            <p:cNvPr id="739407" name="Line 79"/>
            <p:cNvSpPr>
              <a:spLocks noChangeShapeType="1"/>
            </p:cNvSpPr>
            <p:nvPr/>
          </p:nvSpPr>
          <p:spPr bwMode="auto">
            <a:xfrm>
              <a:off x="1152" y="3696"/>
              <a:ext cx="288" cy="0"/>
            </a:xfrm>
            <a:prstGeom prst="line">
              <a:avLst/>
            </a:prstGeom>
            <a:noFill/>
            <a:ln w="19050">
              <a:solidFill>
                <a:srgbClr val="FFFFFF"/>
              </a:solidFill>
              <a:round/>
              <a:tailEnd type="triangle" w="lg" len="lg"/>
            </a:ln>
            <a:effectLst/>
          </p:spPr>
          <p:txBody>
            <a:bodyPr wrap="none"/>
            <a:lstStyle/>
            <a:p>
              <a:endParaRPr lang="zh-CN" altLang="en-US"/>
            </a:p>
          </p:txBody>
        </p:sp>
        <p:sp>
          <p:nvSpPr>
            <p:cNvPr id="739408" name="Line 80"/>
            <p:cNvSpPr>
              <a:spLocks noChangeShapeType="1"/>
            </p:cNvSpPr>
            <p:nvPr/>
          </p:nvSpPr>
          <p:spPr bwMode="auto">
            <a:xfrm>
              <a:off x="2064" y="3744"/>
              <a:ext cx="288" cy="0"/>
            </a:xfrm>
            <a:prstGeom prst="line">
              <a:avLst/>
            </a:prstGeom>
            <a:noFill/>
            <a:ln w="19050">
              <a:solidFill>
                <a:srgbClr val="FFFFFF"/>
              </a:solidFill>
              <a:round/>
              <a:tailEnd type="triangle" w="lg" len="lg"/>
            </a:ln>
            <a:effectLst/>
          </p:spPr>
          <p:txBody>
            <a:bodyPr wrap="none"/>
            <a:lstStyle/>
            <a:p>
              <a:endParaRPr lang="zh-CN" altLang="en-US"/>
            </a:p>
          </p:txBody>
        </p:sp>
        <p:sp>
          <p:nvSpPr>
            <p:cNvPr id="739409" name="Line 81"/>
            <p:cNvSpPr>
              <a:spLocks noChangeShapeType="1"/>
            </p:cNvSpPr>
            <p:nvPr/>
          </p:nvSpPr>
          <p:spPr bwMode="auto">
            <a:xfrm flipV="1">
              <a:off x="2736" y="2976"/>
              <a:ext cx="288" cy="576"/>
            </a:xfrm>
            <a:prstGeom prst="line">
              <a:avLst/>
            </a:prstGeom>
            <a:noFill/>
            <a:ln w="19050">
              <a:solidFill>
                <a:srgbClr val="FFFFFF"/>
              </a:solidFill>
              <a:round/>
              <a:tailEnd type="triangle" w="lg" len="lg"/>
            </a:ln>
            <a:effectLst/>
          </p:spPr>
          <p:txBody>
            <a:bodyPr wrap="none"/>
            <a:lstStyle/>
            <a:p>
              <a:endParaRPr lang="zh-CN" altLang="en-US"/>
            </a:p>
          </p:txBody>
        </p:sp>
        <p:sp>
          <p:nvSpPr>
            <p:cNvPr id="739410" name="Line 82"/>
            <p:cNvSpPr>
              <a:spLocks noChangeShapeType="1"/>
            </p:cNvSpPr>
            <p:nvPr/>
          </p:nvSpPr>
          <p:spPr bwMode="auto">
            <a:xfrm>
              <a:off x="4656" y="4080"/>
              <a:ext cx="192" cy="0"/>
            </a:xfrm>
            <a:prstGeom prst="line">
              <a:avLst/>
            </a:prstGeom>
            <a:noFill/>
            <a:ln w="19050">
              <a:solidFill>
                <a:srgbClr val="FFFFFF"/>
              </a:solidFill>
              <a:round/>
              <a:tailEnd type="triangle" w="lg" len="lg"/>
            </a:ln>
            <a:effectLst/>
          </p:spPr>
          <p:txBody>
            <a:bodyPr wrap="none"/>
            <a:lstStyle/>
            <a:p>
              <a:endParaRPr lang="zh-CN" altLang="en-US"/>
            </a:p>
          </p:txBody>
        </p:sp>
        <p:sp>
          <p:nvSpPr>
            <p:cNvPr id="739411" name="Line 83"/>
            <p:cNvSpPr>
              <a:spLocks noChangeShapeType="1"/>
            </p:cNvSpPr>
            <p:nvPr/>
          </p:nvSpPr>
          <p:spPr bwMode="auto">
            <a:xfrm>
              <a:off x="3360" y="2880"/>
              <a:ext cx="288" cy="384"/>
            </a:xfrm>
            <a:prstGeom prst="line">
              <a:avLst/>
            </a:prstGeom>
            <a:noFill/>
            <a:ln w="19050">
              <a:solidFill>
                <a:srgbClr val="FFFFFF"/>
              </a:solidFill>
              <a:round/>
              <a:tailEnd type="triangle" w="lg" len="lg"/>
            </a:ln>
            <a:effectLst/>
          </p:spPr>
          <p:txBody>
            <a:bodyPr wrap="none"/>
            <a:lstStyle/>
            <a:p>
              <a:endParaRPr lang="zh-CN" altLang="en-US"/>
            </a:p>
          </p:txBody>
        </p:sp>
        <p:sp>
          <p:nvSpPr>
            <p:cNvPr id="739412" name="Line 84"/>
            <p:cNvSpPr>
              <a:spLocks noChangeShapeType="1"/>
            </p:cNvSpPr>
            <p:nvPr/>
          </p:nvSpPr>
          <p:spPr bwMode="auto">
            <a:xfrm rot="-5776295">
              <a:off x="4128" y="2928"/>
              <a:ext cx="288" cy="384"/>
            </a:xfrm>
            <a:prstGeom prst="line">
              <a:avLst/>
            </a:prstGeom>
            <a:noFill/>
            <a:ln w="19050">
              <a:solidFill>
                <a:srgbClr val="FFFFFF"/>
              </a:solidFill>
              <a:round/>
              <a:tailEnd type="triangle" w="lg" len="lg"/>
            </a:ln>
            <a:effectLst/>
          </p:spPr>
          <p:txBody>
            <a:bodyPr wrap="none"/>
            <a:lstStyle/>
            <a:p>
              <a:endParaRPr lang="zh-CN" altLang="en-US"/>
            </a:p>
          </p:txBody>
        </p:sp>
        <p:sp>
          <p:nvSpPr>
            <p:cNvPr id="739413" name="Line 85"/>
            <p:cNvSpPr>
              <a:spLocks noChangeShapeType="1"/>
            </p:cNvSpPr>
            <p:nvPr/>
          </p:nvSpPr>
          <p:spPr bwMode="auto">
            <a:xfrm>
              <a:off x="3936" y="3552"/>
              <a:ext cx="288" cy="384"/>
            </a:xfrm>
            <a:prstGeom prst="line">
              <a:avLst/>
            </a:prstGeom>
            <a:noFill/>
            <a:ln w="19050">
              <a:solidFill>
                <a:srgbClr val="FFFFFF"/>
              </a:solidFill>
              <a:round/>
              <a:tailEnd type="triangle" w="lg" len="lg"/>
            </a:ln>
            <a:effectLst/>
          </p:spPr>
          <p:txBody>
            <a:bodyPr wrap="none"/>
            <a:lstStyle/>
            <a:p>
              <a:endParaRPr lang="zh-CN" altLang="en-US"/>
            </a:p>
          </p:txBody>
        </p:sp>
        <p:sp>
          <p:nvSpPr>
            <p:cNvPr id="739414" name="Line 86"/>
            <p:cNvSpPr>
              <a:spLocks noChangeShapeType="1"/>
            </p:cNvSpPr>
            <p:nvPr/>
          </p:nvSpPr>
          <p:spPr bwMode="auto">
            <a:xfrm>
              <a:off x="5472" y="4128"/>
              <a:ext cx="144" cy="0"/>
            </a:xfrm>
            <a:prstGeom prst="line">
              <a:avLst/>
            </a:prstGeom>
            <a:noFill/>
            <a:ln w="19050">
              <a:solidFill>
                <a:srgbClr val="FFFFFF"/>
              </a:solidFill>
              <a:round/>
              <a:tailEnd type="triangle" w="lg" len="lg"/>
            </a:ln>
            <a:effectLst/>
          </p:spPr>
          <p:txBody>
            <a:bodyPr wrap="none"/>
            <a:lstStyle/>
            <a:p>
              <a:endParaRPr lang="zh-CN" altLang="en-US"/>
            </a:p>
          </p:txBody>
        </p:sp>
        <p:sp>
          <p:nvSpPr>
            <p:cNvPr id="739415" name="Text Box 87"/>
            <p:cNvSpPr txBox="1">
              <a:spLocks noChangeArrowheads="1"/>
            </p:cNvSpPr>
            <p:nvPr/>
          </p:nvSpPr>
          <p:spPr bwMode="auto">
            <a:xfrm>
              <a:off x="720" y="2448"/>
              <a:ext cx="240" cy="288"/>
            </a:xfrm>
            <a:prstGeom prst="rect">
              <a:avLst/>
            </a:prstGeom>
            <a:noFill/>
            <a:ln w="9525">
              <a:noFill/>
              <a:miter lim="800000"/>
            </a:ln>
            <a:effectLst/>
          </p:spPr>
          <p:txBody>
            <a:bodyPr>
              <a:spAutoFit/>
            </a:bodyPr>
            <a:lstStyle/>
            <a:p>
              <a:pPr>
                <a:spcBef>
                  <a:spcPct val="50000"/>
                </a:spcBef>
              </a:pPr>
              <a:r>
                <a:rPr kumimoji="1" lang="en-US" altLang="zh-CN" sz="2400">
                  <a:latin typeface="Times New Roman" panose="02020603050405020304" pitchFamily="18" charset="0"/>
                </a:rPr>
                <a:t>a</a:t>
              </a:r>
              <a:endParaRPr kumimoji="1" lang="en-US" altLang="zh-CN" sz="2400">
                <a:latin typeface="Times New Roman" panose="02020603050405020304" pitchFamily="18" charset="0"/>
              </a:endParaRPr>
            </a:p>
          </p:txBody>
        </p:sp>
        <p:sp>
          <p:nvSpPr>
            <p:cNvPr id="739416" name="Text Box 88"/>
            <p:cNvSpPr txBox="1">
              <a:spLocks noChangeArrowheads="1"/>
            </p:cNvSpPr>
            <p:nvPr/>
          </p:nvSpPr>
          <p:spPr bwMode="auto">
            <a:xfrm>
              <a:off x="1632" y="2448"/>
              <a:ext cx="240" cy="288"/>
            </a:xfrm>
            <a:prstGeom prst="rect">
              <a:avLst/>
            </a:prstGeom>
            <a:noFill/>
            <a:ln w="9525">
              <a:noFill/>
              <a:miter lim="800000"/>
            </a:ln>
            <a:effectLst/>
          </p:spPr>
          <p:txBody>
            <a:bodyPr>
              <a:spAutoFit/>
            </a:bodyPr>
            <a:lstStyle/>
            <a:p>
              <a:pPr>
                <a:spcBef>
                  <a:spcPct val="50000"/>
                </a:spcBef>
              </a:pPr>
              <a:r>
                <a:rPr kumimoji="1" lang="en-US" altLang="zh-CN" sz="2400">
                  <a:latin typeface="Times New Roman" panose="02020603050405020304" pitchFamily="18" charset="0"/>
                </a:rPr>
                <a:t>b</a:t>
              </a:r>
              <a:endParaRPr kumimoji="1" lang="en-US" altLang="zh-CN" sz="2400">
                <a:latin typeface="Times New Roman" panose="02020603050405020304" pitchFamily="18" charset="0"/>
              </a:endParaRPr>
            </a:p>
          </p:txBody>
        </p:sp>
        <p:sp>
          <p:nvSpPr>
            <p:cNvPr id="739417" name="Text Box 89"/>
            <p:cNvSpPr txBox="1">
              <a:spLocks noChangeArrowheads="1"/>
            </p:cNvSpPr>
            <p:nvPr/>
          </p:nvSpPr>
          <p:spPr bwMode="auto">
            <a:xfrm>
              <a:off x="2496" y="2448"/>
              <a:ext cx="240" cy="288"/>
            </a:xfrm>
            <a:prstGeom prst="rect">
              <a:avLst/>
            </a:prstGeom>
            <a:noFill/>
            <a:ln w="9525">
              <a:noFill/>
              <a:miter lim="800000"/>
            </a:ln>
            <a:effectLst/>
          </p:spPr>
          <p:txBody>
            <a:bodyPr>
              <a:spAutoFit/>
            </a:bodyPr>
            <a:lstStyle/>
            <a:p>
              <a:pPr>
                <a:spcBef>
                  <a:spcPct val="50000"/>
                </a:spcBef>
              </a:pPr>
              <a:r>
                <a:rPr kumimoji="1" lang="en-US" altLang="zh-CN" sz="2400">
                  <a:latin typeface="Times New Roman" panose="02020603050405020304" pitchFamily="18" charset="0"/>
                </a:rPr>
                <a:t>c</a:t>
              </a:r>
              <a:endParaRPr kumimoji="1" lang="en-US" altLang="zh-CN" sz="2400">
                <a:latin typeface="Times New Roman" panose="02020603050405020304" pitchFamily="18" charset="0"/>
              </a:endParaRPr>
            </a:p>
          </p:txBody>
        </p:sp>
        <p:sp>
          <p:nvSpPr>
            <p:cNvPr id="739418" name="Text Box 90"/>
            <p:cNvSpPr txBox="1">
              <a:spLocks noChangeArrowheads="1"/>
            </p:cNvSpPr>
            <p:nvPr/>
          </p:nvSpPr>
          <p:spPr bwMode="auto">
            <a:xfrm>
              <a:off x="1152" y="3456"/>
              <a:ext cx="240" cy="288"/>
            </a:xfrm>
            <a:prstGeom prst="rect">
              <a:avLst/>
            </a:prstGeom>
            <a:noFill/>
            <a:ln w="9525">
              <a:noFill/>
              <a:miter lim="800000"/>
            </a:ln>
            <a:effectLst/>
          </p:spPr>
          <p:txBody>
            <a:bodyPr>
              <a:spAutoFit/>
            </a:bodyPr>
            <a:lstStyle/>
            <a:p>
              <a:pPr>
                <a:spcBef>
                  <a:spcPct val="50000"/>
                </a:spcBef>
              </a:pPr>
              <a:r>
                <a:rPr kumimoji="1" lang="en-US" altLang="zh-CN" sz="2400">
                  <a:latin typeface="Times New Roman" panose="02020603050405020304" pitchFamily="18" charset="0"/>
                </a:rPr>
                <a:t>d</a:t>
              </a:r>
              <a:endParaRPr kumimoji="1" lang="en-US" altLang="zh-CN" sz="2400">
                <a:latin typeface="Times New Roman" panose="02020603050405020304" pitchFamily="18" charset="0"/>
              </a:endParaRPr>
            </a:p>
          </p:txBody>
        </p:sp>
        <p:sp>
          <p:nvSpPr>
            <p:cNvPr id="739419" name="Text Box 91"/>
            <p:cNvSpPr txBox="1">
              <a:spLocks noChangeArrowheads="1"/>
            </p:cNvSpPr>
            <p:nvPr/>
          </p:nvSpPr>
          <p:spPr bwMode="auto">
            <a:xfrm>
              <a:off x="2064" y="3504"/>
              <a:ext cx="240" cy="288"/>
            </a:xfrm>
            <a:prstGeom prst="rect">
              <a:avLst/>
            </a:prstGeom>
            <a:noFill/>
            <a:ln w="9525">
              <a:noFill/>
              <a:miter lim="800000"/>
            </a:ln>
            <a:effectLst/>
          </p:spPr>
          <p:txBody>
            <a:bodyPr>
              <a:spAutoFit/>
            </a:bodyPr>
            <a:lstStyle/>
            <a:p>
              <a:pPr>
                <a:spcBef>
                  <a:spcPct val="50000"/>
                </a:spcBef>
              </a:pPr>
              <a:r>
                <a:rPr kumimoji="1" lang="en-US" altLang="zh-CN" sz="2400">
                  <a:latin typeface="Times New Roman" panose="02020603050405020304" pitchFamily="18" charset="0"/>
                </a:rPr>
                <a:t>e</a:t>
              </a:r>
              <a:endParaRPr kumimoji="1" lang="en-US" altLang="zh-CN" sz="2400">
                <a:latin typeface="Times New Roman" panose="02020603050405020304" pitchFamily="18" charset="0"/>
              </a:endParaRPr>
            </a:p>
          </p:txBody>
        </p:sp>
        <p:sp>
          <p:nvSpPr>
            <p:cNvPr id="739420" name="Text Box 92"/>
            <p:cNvSpPr txBox="1">
              <a:spLocks noChangeArrowheads="1"/>
            </p:cNvSpPr>
            <p:nvPr/>
          </p:nvSpPr>
          <p:spPr bwMode="auto">
            <a:xfrm>
              <a:off x="2640" y="3120"/>
              <a:ext cx="240" cy="288"/>
            </a:xfrm>
            <a:prstGeom prst="rect">
              <a:avLst/>
            </a:prstGeom>
            <a:noFill/>
            <a:ln w="9525">
              <a:noFill/>
              <a:miter lim="800000"/>
            </a:ln>
            <a:effectLst/>
          </p:spPr>
          <p:txBody>
            <a:bodyPr>
              <a:spAutoFit/>
            </a:bodyPr>
            <a:lstStyle/>
            <a:p>
              <a:pPr>
                <a:spcBef>
                  <a:spcPct val="50000"/>
                </a:spcBef>
              </a:pPr>
              <a:r>
                <a:rPr kumimoji="1" lang="en-US" altLang="zh-CN" sz="2400">
                  <a:latin typeface="Times New Roman" panose="02020603050405020304" pitchFamily="18" charset="0"/>
                </a:rPr>
                <a:t>p</a:t>
              </a:r>
              <a:endParaRPr kumimoji="1" lang="en-US" altLang="zh-CN" sz="2400">
                <a:latin typeface="Times New Roman" panose="02020603050405020304" pitchFamily="18" charset="0"/>
              </a:endParaRPr>
            </a:p>
          </p:txBody>
        </p:sp>
        <p:sp>
          <p:nvSpPr>
            <p:cNvPr id="739421" name="Text Box 93"/>
            <p:cNvSpPr txBox="1">
              <a:spLocks noChangeArrowheads="1"/>
            </p:cNvSpPr>
            <p:nvPr/>
          </p:nvSpPr>
          <p:spPr bwMode="auto">
            <a:xfrm>
              <a:off x="3456" y="2784"/>
              <a:ext cx="240" cy="288"/>
            </a:xfrm>
            <a:prstGeom prst="rect">
              <a:avLst/>
            </a:prstGeom>
            <a:noFill/>
            <a:ln w="9525">
              <a:noFill/>
              <a:miter lim="800000"/>
            </a:ln>
            <a:effectLst/>
          </p:spPr>
          <p:txBody>
            <a:bodyPr>
              <a:spAutoFit/>
            </a:bodyPr>
            <a:lstStyle/>
            <a:p>
              <a:pPr>
                <a:spcBef>
                  <a:spcPct val="50000"/>
                </a:spcBef>
              </a:pPr>
              <a:r>
                <a:rPr kumimoji="1" lang="en-US" altLang="zh-CN" sz="2400">
                  <a:latin typeface="Times New Roman" panose="02020603050405020304" pitchFamily="18" charset="0"/>
                </a:rPr>
                <a:t>r</a:t>
              </a:r>
              <a:endParaRPr kumimoji="1" lang="en-US" altLang="zh-CN" sz="2400">
                <a:latin typeface="Times New Roman" panose="02020603050405020304" pitchFamily="18" charset="0"/>
              </a:endParaRPr>
            </a:p>
          </p:txBody>
        </p:sp>
        <p:sp>
          <p:nvSpPr>
            <p:cNvPr id="739422" name="Text Box 94"/>
            <p:cNvSpPr txBox="1">
              <a:spLocks noChangeArrowheads="1"/>
            </p:cNvSpPr>
            <p:nvPr/>
          </p:nvSpPr>
          <p:spPr bwMode="auto">
            <a:xfrm>
              <a:off x="4080" y="2928"/>
              <a:ext cx="240" cy="288"/>
            </a:xfrm>
            <a:prstGeom prst="rect">
              <a:avLst/>
            </a:prstGeom>
            <a:noFill/>
            <a:ln w="9525">
              <a:noFill/>
              <a:miter lim="800000"/>
            </a:ln>
            <a:effectLst/>
          </p:spPr>
          <p:txBody>
            <a:bodyPr>
              <a:spAutoFit/>
            </a:bodyPr>
            <a:lstStyle/>
            <a:p>
              <a:pPr>
                <a:spcBef>
                  <a:spcPct val="50000"/>
                </a:spcBef>
              </a:pPr>
              <a:r>
                <a:rPr kumimoji="1" lang="en-US" altLang="zh-CN" sz="2400">
                  <a:latin typeface="Times New Roman" panose="02020603050405020304" pitchFamily="18" charset="0"/>
                </a:rPr>
                <a:t>w</a:t>
              </a:r>
              <a:endParaRPr kumimoji="1" lang="en-US" altLang="zh-CN" sz="2400">
                <a:latin typeface="Times New Roman" panose="02020603050405020304" pitchFamily="18" charset="0"/>
              </a:endParaRPr>
            </a:p>
          </p:txBody>
        </p:sp>
        <p:sp>
          <p:nvSpPr>
            <p:cNvPr id="739423" name="Text Box 95"/>
            <p:cNvSpPr txBox="1">
              <a:spLocks noChangeArrowheads="1"/>
            </p:cNvSpPr>
            <p:nvPr/>
          </p:nvSpPr>
          <p:spPr bwMode="auto">
            <a:xfrm>
              <a:off x="3888" y="3648"/>
              <a:ext cx="240" cy="288"/>
            </a:xfrm>
            <a:prstGeom prst="rect">
              <a:avLst/>
            </a:prstGeom>
            <a:noFill/>
            <a:ln w="9525">
              <a:noFill/>
              <a:miter lim="800000"/>
            </a:ln>
            <a:effectLst/>
          </p:spPr>
          <p:txBody>
            <a:bodyPr>
              <a:spAutoFit/>
            </a:bodyPr>
            <a:lstStyle/>
            <a:p>
              <a:pPr>
                <a:spcBef>
                  <a:spcPct val="50000"/>
                </a:spcBef>
              </a:pPr>
              <a:r>
                <a:rPr kumimoji="1" lang="en-US" altLang="zh-CN" sz="2400">
                  <a:latin typeface="Times New Roman" panose="02020603050405020304" pitchFamily="18" charset="0"/>
                </a:rPr>
                <a:t>u</a:t>
              </a:r>
              <a:endParaRPr kumimoji="1" lang="en-US" altLang="zh-CN" sz="2400">
                <a:latin typeface="Times New Roman" panose="02020603050405020304" pitchFamily="18" charset="0"/>
              </a:endParaRPr>
            </a:p>
          </p:txBody>
        </p:sp>
        <p:sp>
          <p:nvSpPr>
            <p:cNvPr id="739424" name="Text Box 96"/>
            <p:cNvSpPr txBox="1">
              <a:spLocks noChangeArrowheads="1"/>
            </p:cNvSpPr>
            <p:nvPr/>
          </p:nvSpPr>
          <p:spPr bwMode="auto">
            <a:xfrm>
              <a:off x="4608" y="3792"/>
              <a:ext cx="240" cy="288"/>
            </a:xfrm>
            <a:prstGeom prst="rect">
              <a:avLst/>
            </a:prstGeom>
            <a:noFill/>
            <a:ln w="9525">
              <a:noFill/>
              <a:miter lim="800000"/>
            </a:ln>
            <a:effectLst/>
          </p:spPr>
          <p:txBody>
            <a:bodyPr>
              <a:spAutoFit/>
            </a:bodyPr>
            <a:lstStyle/>
            <a:p>
              <a:pPr>
                <a:spcBef>
                  <a:spcPct val="50000"/>
                </a:spcBef>
              </a:pPr>
              <a:r>
                <a:rPr kumimoji="1" lang="en-US" altLang="zh-CN" sz="2400">
                  <a:latin typeface="Times New Roman" panose="02020603050405020304" pitchFamily="18" charset="0"/>
                </a:rPr>
                <a:t>v</a:t>
              </a:r>
              <a:endParaRPr kumimoji="1" lang="en-US" altLang="zh-CN" sz="2400">
                <a:latin typeface="Times New Roman" panose="02020603050405020304" pitchFamily="18" charset="0"/>
              </a:endParaRPr>
            </a:p>
          </p:txBody>
        </p:sp>
        <p:sp>
          <p:nvSpPr>
            <p:cNvPr id="739425" name="Text Box 97"/>
            <p:cNvSpPr txBox="1">
              <a:spLocks noChangeArrowheads="1"/>
            </p:cNvSpPr>
            <p:nvPr/>
          </p:nvSpPr>
          <p:spPr bwMode="auto">
            <a:xfrm>
              <a:off x="96" y="3120"/>
              <a:ext cx="960" cy="288"/>
            </a:xfrm>
            <a:prstGeom prst="rect">
              <a:avLst/>
            </a:prstGeom>
            <a:noFill/>
            <a:ln w="9525">
              <a:noFill/>
              <a:miter lim="800000"/>
            </a:ln>
            <a:effectLst/>
          </p:spPr>
          <p:txBody>
            <a:bodyPr>
              <a:spAutoFit/>
            </a:bodyPr>
            <a:lstStyle/>
            <a:p>
              <a:pPr>
                <a:spcBef>
                  <a:spcPct val="50000"/>
                </a:spcBef>
              </a:pPr>
              <a:r>
                <a:rPr kumimoji="1" lang="zh-CN" altLang="en-US" sz="2400">
                  <a:solidFill>
                    <a:srgbClr val="FFFF00"/>
                  </a:solidFill>
                  <a:latin typeface="Times New Roman" panose="02020603050405020304" pitchFamily="18" charset="0"/>
                </a:rPr>
                <a:t>输入部分</a:t>
              </a:r>
              <a:endParaRPr kumimoji="1" lang="zh-CN" altLang="en-US" sz="2400">
                <a:solidFill>
                  <a:srgbClr val="FFFF00"/>
                </a:solidFill>
                <a:latin typeface="Times New Roman" panose="02020603050405020304" pitchFamily="18" charset="0"/>
              </a:endParaRPr>
            </a:p>
          </p:txBody>
        </p:sp>
        <p:sp>
          <p:nvSpPr>
            <p:cNvPr id="739426" name="Text Box 98"/>
            <p:cNvSpPr txBox="1">
              <a:spLocks noChangeArrowheads="1"/>
            </p:cNvSpPr>
            <p:nvPr/>
          </p:nvSpPr>
          <p:spPr bwMode="auto">
            <a:xfrm>
              <a:off x="4560" y="3312"/>
              <a:ext cx="960" cy="288"/>
            </a:xfrm>
            <a:prstGeom prst="rect">
              <a:avLst/>
            </a:prstGeom>
            <a:noFill/>
            <a:ln w="9525">
              <a:noFill/>
              <a:miter lim="800000"/>
            </a:ln>
            <a:effectLst/>
          </p:spPr>
          <p:txBody>
            <a:bodyPr>
              <a:spAutoFit/>
            </a:bodyPr>
            <a:lstStyle/>
            <a:p>
              <a:pPr>
                <a:spcBef>
                  <a:spcPct val="50000"/>
                </a:spcBef>
              </a:pPr>
              <a:r>
                <a:rPr kumimoji="1" lang="zh-CN" altLang="en-US" sz="2400">
                  <a:solidFill>
                    <a:srgbClr val="FFFF00"/>
                  </a:solidFill>
                  <a:latin typeface="Times New Roman" panose="02020603050405020304" pitchFamily="18" charset="0"/>
                </a:rPr>
                <a:t>输出部分</a:t>
              </a:r>
              <a:endParaRPr kumimoji="1" lang="zh-CN" altLang="en-US" sz="2400">
                <a:solidFill>
                  <a:srgbClr val="FFFF00"/>
                </a:solidFill>
                <a:latin typeface="Times New Roman" panose="02020603050405020304" pitchFamily="18" charset="0"/>
              </a:endParaRPr>
            </a:p>
          </p:txBody>
        </p:sp>
        <p:sp>
          <p:nvSpPr>
            <p:cNvPr id="739427" name="Text Box 99"/>
            <p:cNvSpPr txBox="1">
              <a:spLocks noChangeArrowheads="1"/>
            </p:cNvSpPr>
            <p:nvPr/>
          </p:nvSpPr>
          <p:spPr bwMode="auto">
            <a:xfrm>
              <a:off x="2832" y="2256"/>
              <a:ext cx="960" cy="288"/>
            </a:xfrm>
            <a:prstGeom prst="rect">
              <a:avLst/>
            </a:prstGeom>
            <a:noFill/>
            <a:ln w="9525">
              <a:noFill/>
              <a:miter lim="800000"/>
            </a:ln>
            <a:effectLst/>
          </p:spPr>
          <p:txBody>
            <a:bodyPr>
              <a:spAutoFit/>
            </a:bodyPr>
            <a:lstStyle/>
            <a:p>
              <a:pPr>
                <a:spcBef>
                  <a:spcPct val="50000"/>
                </a:spcBef>
              </a:pPr>
              <a:r>
                <a:rPr kumimoji="1" lang="zh-CN" altLang="en-US" sz="2400">
                  <a:solidFill>
                    <a:srgbClr val="FFFF00"/>
                  </a:solidFill>
                  <a:latin typeface="Times New Roman" panose="02020603050405020304" pitchFamily="18" charset="0"/>
                </a:rPr>
                <a:t>变换部分</a:t>
              </a:r>
              <a:endParaRPr kumimoji="1" lang="zh-CN" altLang="en-US" sz="2400">
                <a:solidFill>
                  <a:srgbClr val="FFFF00"/>
                </a:solidFill>
                <a:latin typeface="Times New Roman" panose="02020603050405020304" pitchFamily="18" charset="0"/>
              </a:endParaRPr>
            </a:p>
          </p:txBody>
        </p:sp>
        <p:sp>
          <p:nvSpPr>
            <p:cNvPr id="739429" name="Freeform 101"/>
            <p:cNvSpPr/>
            <p:nvPr/>
          </p:nvSpPr>
          <p:spPr bwMode="auto">
            <a:xfrm>
              <a:off x="2504" y="2208"/>
              <a:ext cx="744" cy="2016"/>
            </a:xfrm>
            <a:custGeom>
              <a:avLst/>
              <a:gdLst/>
              <a:ahLst/>
              <a:cxnLst>
                <a:cxn ang="0">
                  <a:pos x="136" y="0"/>
                </a:cxn>
                <a:cxn ang="0">
                  <a:pos x="88" y="768"/>
                </a:cxn>
                <a:cxn ang="0">
                  <a:pos x="664" y="1440"/>
                </a:cxn>
                <a:cxn ang="0">
                  <a:pos x="568" y="2016"/>
                </a:cxn>
              </a:cxnLst>
              <a:rect l="0" t="0" r="r" b="b"/>
              <a:pathLst>
                <a:path w="744" h="2016">
                  <a:moveTo>
                    <a:pt x="136" y="0"/>
                  </a:moveTo>
                  <a:cubicBezTo>
                    <a:pt x="68" y="264"/>
                    <a:pt x="0" y="528"/>
                    <a:pt x="88" y="768"/>
                  </a:cubicBezTo>
                  <a:cubicBezTo>
                    <a:pt x="176" y="1008"/>
                    <a:pt x="584" y="1232"/>
                    <a:pt x="664" y="1440"/>
                  </a:cubicBezTo>
                  <a:cubicBezTo>
                    <a:pt x="744" y="1648"/>
                    <a:pt x="584" y="1912"/>
                    <a:pt x="568" y="2016"/>
                  </a:cubicBezTo>
                </a:path>
              </a:pathLst>
            </a:custGeom>
            <a:noFill/>
            <a:ln w="38100" cap="rnd">
              <a:pattFill prst="lgCheck">
                <a:fgClr>
                  <a:srgbClr val="0E8473"/>
                </a:fgClr>
                <a:bgClr>
                  <a:srgbClr val="FFFFFF"/>
                </a:bgClr>
              </a:pattFill>
              <a:prstDash val="solid"/>
              <a:round/>
            </a:ln>
            <a:effectLst/>
          </p:spPr>
          <p:txBody>
            <a:bodyPr wrap="none"/>
            <a:lstStyle/>
            <a:p>
              <a:endParaRPr lang="zh-CN" altLang="en-US"/>
            </a:p>
          </p:txBody>
        </p:sp>
        <p:sp>
          <p:nvSpPr>
            <p:cNvPr id="739430" name="Freeform 102"/>
            <p:cNvSpPr/>
            <p:nvPr/>
          </p:nvSpPr>
          <p:spPr bwMode="auto">
            <a:xfrm>
              <a:off x="3336" y="2352"/>
              <a:ext cx="584" cy="1680"/>
            </a:xfrm>
            <a:custGeom>
              <a:avLst/>
              <a:gdLst/>
              <a:ahLst/>
              <a:cxnLst>
                <a:cxn ang="0">
                  <a:pos x="552" y="0"/>
                </a:cxn>
                <a:cxn ang="0">
                  <a:pos x="504" y="336"/>
                </a:cxn>
                <a:cxn ang="0">
                  <a:pos x="72" y="672"/>
                </a:cxn>
                <a:cxn ang="0">
                  <a:pos x="72" y="1344"/>
                </a:cxn>
                <a:cxn ang="0">
                  <a:pos x="360" y="1680"/>
                </a:cxn>
              </a:cxnLst>
              <a:rect l="0" t="0" r="r" b="b"/>
              <a:pathLst>
                <a:path w="584" h="1680">
                  <a:moveTo>
                    <a:pt x="552" y="0"/>
                  </a:moveTo>
                  <a:cubicBezTo>
                    <a:pt x="568" y="112"/>
                    <a:pt x="584" y="224"/>
                    <a:pt x="504" y="336"/>
                  </a:cubicBezTo>
                  <a:cubicBezTo>
                    <a:pt x="424" y="448"/>
                    <a:pt x="144" y="504"/>
                    <a:pt x="72" y="672"/>
                  </a:cubicBezTo>
                  <a:cubicBezTo>
                    <a:pt x="0" y="840"/>
                    <a:pt x="24" y="1176"/>
                    <a:pt x="72" y="1344"/>
                  </a:cubicBezTo>
                  <a:cubicBezTo>
                    <a:pt x="120" y="1512"/>
                    <a:pt x="312" y="1624"/>
                    <a:pt x="360" y="1680"/>
                  </a:cubicBezTo>
                </a:path>
              </a:pathLst>
            </a:custGeom>
            <a:noFill/>
            <a:ln w="38100" cap="rnd">
              <a:pattFill prst="lgCheck">
                <a:fgClr>
                  <a:srgbClr val="0E8473"/>
                </a:fgClr>
                <a:bgClr>
                  <a:srgbClr val="FFFFFF"/>
                </a:bgClr>
              </a:pattFill>
              <a:prstDash val="solid"/>
              <a:round/>
            </a:ln>
            <a:effectLst/>
          </p:spPr>
          <p:txBody>
            <a:bodyPr wrap="none"/>
            <a:lstStyle/>
            <a:p>
              <a:endParaRPr lang="zh-CN" altLang="en-US"/>
            </a:p>
          </p:txBody>
        </p:sp>
        <p:sp>
          <p:nvSpPr>
            <p:cNvPr id="739431" name="Line 103"/>
            <p:cNvSpPr>
              <a:spLocks noChangeShapeType="1"/>
            </p:cNvSpPr>
            <p:nvPr/>
          </p:nvSpPr>
          <p:spPr bwMode="auto">
            <a:xfrm>
              <a:off x="4944" y="2784"/>
              <a:ext cx="288" cy="0"/>
            </a:xfrm>
            <a:prstGeom prst="line">
              <a:avLst/>
            </a:prstGeom>
            <a:noFill/>
            <a:ln w="19050">
              <a:solidFill>
                <a:srgbClr val="FFFFFF"/>
              </a:solidFill>
              <a:round/>
              <a:tailEnd type="triangle" w="lg" len="lg"/>
            </a:ln>
            <a:effectLst/>
          </p:spPr>
          <p:txBody>
            <a:bodyPr wrap="none"/>
            <a:lstStyle/>
            <a:p>
              <a:endParaRPr lang="zh-CN" altLang="en-US"/>
            </a:p>
          </p:txBody>
        </p:sp>
      </p:grpSp>
      <p:grpSp>
        <p:nvGrpSpPr>
          <p:cNvPr id="739435" name="Group 107"/>
          <p:cNvGrpSpPr/>
          <p:nvPr/>
        </p:nvGrpSpPr>
        <p:grpSpPr bwMode="auto">
          <a:xfrm>
            <a:off x="0" y="0"/>
            <a:ext cx="9144000" cy="3276600"/>
            <a:chOff x="0" y="0"/>
            <a:chExt cx="5760" cy="2064"/>
          </a:xfrm>
        </p:grpSpPr>
        <p:sp>
          <p:nvSpPr>
            <p:cNvPr id="739375" name="Freeform 47"/>
            <p:cNvSpPr/>
            <p:nvPr/>
          </p:nvSpPr>
          <p:spPr bwMode="auto">
            <a:xfrm>
              <a:off x="2064" y="0"/>
              <a:ext cx="584" cy="1776"/>
            </a:xfrm>
            <a:custGeom>
              <a:avLst/>
              <a:gdLst/>
              <a:ahLst/>
              <a:cxnLst>
                <a:cxn ang="0">
                  <a:pos x="432" y="0"/>
                </a:cxn>
                <a:cxn ang="0">
                  <a:pos x="528" y="96"/>
                </a:cxn>
                <a:cxn ang="0">
                  <a:pos x="576" y="336"/>
                </a:cxn>
                <a:cxn ang="0">
                  <a:pos x="576" y="432"/>
                </a:cxn>
                <a:cxn ang="0">
                  <a:pos x="576" y="624"/>
                </a:cxn>
                <a:cxn ang="0">
                  <a:pos x="528" y="816"/>
                </a:cxn>
                <a:cxn ang="0">
                  <a:pos x="432" y="1008"/>
                </a:cxn>
                <a:cxn ang="0">
                  <a:pos x="384" y="1152"/>
                </a:cxn>
                <a:cxn ang="0">
                  <a:pos x="384" y="1296"/>
                </a:cxn>
                <a:cxn ang="0">
                  <a:pos x="336" y="1440"/>
                </a:cxn>
                <a:cxn ang="0">
                  <a:pos x="240" y="1536"/>
                </a:cxn>
                <a:cxn ang="0">
                  <a:pos x="192" y="1632"/>
                </a:cxn>
                <a:cxn ang="0">
                  <a:pos x="0" y="1776"/>
                </a:cxn>
              </a:cxnLst>
              <a:rect l="0" t="0" r="r" b="b"/>
              <a:pathLst>
                <a:path w="584" h="1776">
                  <a:moveTo>
                    <a:pt x="432" y="0"/>
                  </a:moveTo>
                  <a:cubicBezTo>
                    <a:pt x="468" y="20"/>
                    <a:pt x="504" y="40"/>
                    <a:pt x="528" y="96"/>
                  </a:cubicBezTo>
                  <a:cubicBezTo>
                    <a:pt x="552" y="152"/>
                    <a:pt x="568" y="280"/>
                    <a:pt x="576" y="336"/>
                  </a:cubicBezTo>
                  <a:cubicBezTo>
                    <a:pt x="584" y="392"/>
                    <a:pt x="576" y="384"/>
                    <a:pt x="576" y="432"/>
                  </a:cubicBezTo>
                  <a:cubicBezTo>
                    <a:pt x="576" y="480"/>
                    <a:pt x="584" y="560"/>
                    <a:pt x="576" y="624"/>
                  </a:cubicBezTo>
                  <a:cubicBezTo>
                    <a:pt x="568" y="688"/>
                    <a:pt x="552" y="752"/>
                    <a:pt x="528" y="816"/>
                  </a:cubicBezTo>
                  <a:cubicBezTo>
                    <a:pt x="504" y="880"/>
                    <a:pt x="456" y="952"/>
                    <a:pt x="432" y="1008"/>
                  </a:cubicBezTo>
                  <a:cubicBezTo>
                    <a:pt x="408" y="1064"/>
                    <a:pt x="392" y="1104"/>
                    <a:pt x="384" y="1152"/>
                  </a:cubicBezTo>
                  <a:cubicBezTo>
                    <a:pt x="376" y="1200"/>
                    <a:pt x="392" y="1248"/>
                    <a:pt x="384" y="1296"/>
                  </a:cubicBezTo>
                  <a:cubicBezTo>
                    <a:pt x="376" y="1344"/>
                    <a:pt x="360" y="1400"/>
                    <a:pt x="336" y="1440"/>
                  </a:cubicBezTo>
                  <a:cubicBezTo>
                    <a:pt x="312" y="1480"/>
                    <a:pt x="264" y="1504"/>
                    <a:pt x="240" y="1536"/>
                  </a:cubicBezTo>
                  <a:cubicBezTo>
                    <a:pt x="216" y="1568"/>
                    <a:pt x="232" y="1592"/>
                    <a:pt x="192" y="1632"/>
                  </a:cubicBezTo>
                  <a:cubicBezTo>
                    <a:pt x="152" y="1672"/>
                    <a:pt x="40" y="1744"/>
                    <a:pt x="0" y="1776"/>
                  </a:cubicBezTo>
                </a:path>
              </a:pathLst>
            </a:custGeom>
            <a:ln>
              <a:solidFill>
                <a:srgbClr val="FFFFFF"/>
              </a:solidFill>
            </a:ln>
          </p:spPr>
          <p:style>
            <a:lnRef idx="3">
              <a:schemeClr val="accent6"/>
            </a:lnRef>
            <a:fillRef idx="0">
              <a:schemeClr val="accent6"/>
            </a:fillRef>
            <a:effectRef idx="2">
              <a:schemeClr val="accent6"/>
            </a:effectRef>
            <a:fontRef idx="minor">
              <a:schemeClr val="tx1"/>
            </a:fontRef>
          </p:style>
          <p:txBody>
            <a:bodyPr wrap="none"/>
            <a:lstStyle/>
            <a:p>
              <a:endParaRPr lang="zh-CN" altLang="en-US"/>
            </a:p>
          </p:txBody>
        </p:sp>
        <p:sp>
          <p:nvSpPr>
            <p:cNvPr id="739379" name="Text Box 51"/>
            <p:cNvSpPr txBox="1">
              <a:spLocks noChangeArrowheads="1"/>
            </p:cNvSpPr>
            <p:nvPr/>
          </p:nvSpPr>
          <p:spPr bwMode="auto">
            <a:xfrm>
              <a:off x="2928" y="0"/>
              <a:ext cx="960" cy="288"/>
            </a:xfrm>
            <a:prstGeom prst="rect">
              <a:avLst/>
            </a:prstGeom>
            <a:noFill/>
            <a:ln w="9525">
              <a:noFill/>
              <a:miter lim="800000"/>
            </a:ln>
            <a:effectLst/>
          </p:spPr>
          <p:txBody>
            <a:bodyPr>
              <a:spAutoFit/>
            </a:bodyPr>
            <a:lstStyle/>
            <a:p>
              <a:pPr>
                <a:spcBef>
                  <a:spcPct val="50000"/>
                </a:spcBef>
              </a:pPr>
              <a:r>
                <a:rPr kumimoji="1" lang="zh-CN" altLang="en-US" sz="2400">
                  <a:solidFill>
                    <a:srgbClr val="FFFF00"/>
                  </a:solidFill>
                  <a:latin typeface="Times New Roman" panose="02020603050405020304" pitchFamily="18" charset="0"/>
                </a:rPr>
                <a:t>变换部分</a:t>
              </a:r>
              <a:endParaRPr kumimoji="1" lang="zh-CN" altLang="en-US" sz="2400">
                <a:solidFill>
                  <a:srgbClr val="FFFF00"/>
                </a:solidFill>
                <a:latin typeface="Times New Roman" panose="02020603050405020304" pitchFamily="18" charset="0"/>
              </a:endParaRPr>
            </a:p>
          </p:txBody>
        </p:sp>
        <p:grpSp>
          <p:nvGrpSpPr>
            <p:cNvPr id="739434" name="Group 106"/>
            <p:cNvGrpSpPr/>
            <p:nvPr/>
          </p:nvGrpSpPr>
          <p:grpSpPr bwMode="auto">
            <a:xfrm>
              <a:off x="0" y="144"/>
              <a:ext cx="5760" cy="1920"/>
              <a:chOff x="0" y="144"/>
              <a:chExt cx="5760" cy="1920"/>
            </a:xfrm>
          </p:grpSpPr>
          <p:sp>
            <p:nvSpPr>
              <p:cNvPr id="739330" name="Oval 2"/>
              <p:cNvSpPr>
                <a:spLocks noChangeArrowheads="1"/>
              </p:cNvSpPr>
              <p:nvPr/>
            </p:nvSpPr>
            <p:spPr bwMode="auto">
              <a:xfrm>
                <a:off x="240" y="240"/>
                <a:ext cx="576" cy="384"/>
              </a:xfrm>
              <a:prstGeom prst="ellipse">
                <a:avLst/>
              </a:prstGeom>
              <a:noFill/>
              <a:ln w="9525">
                <a:solidFill>
                  <a:schemeClr val="tx1"/>
                </a:solidFill>
                <a:round/>
              </a:ln>
              <a:effectLst/>
            </p:spPr>
            <p:txBody>
              <a:bodyPr wrap="none" anchor="ctr"/>
              <a:lstStyle/>
              <a:p>
                <a:endParaRPr lang="zh-CN" altLang="en-US"/>
              </a:p>
            </p:txBody>
          </p:sp>
          <p:sp>
            <p:nvSpPr>
              <p:cNvPr id="739331" name="Text Box 3"/>
              <p:cNvSpPr txBox="1">
                <a:spLocks noChangeArrowheads="1"/>
              </p:cNvSpPr>
              <p:nvPr/>
            </p:nvSpPr>
            <p:spPr bwMode="auto">
              <a:xfrm>
                <a:off x="384" y="288"/>
                <a:ext cx="288" cy="288"/>
              </a:xfrm>
              <a:prstGeom prst="rect">
                <a:avLst/>
              </a:prstGeom>
              <a:noFill/>
              <a:ln w="9525">
                <a:noFill/>
                <a:miter lim="800000"/>
              </a:ln>
              <a:effectLst/>
            </p:spPr>
            <p:txBody>
              <a:bodyPr>
                <a:spAutoFit/>
              </a:bodyPr>
              <a:lstStyle/>
              <a:p>
                <a:pPr>
                  <a:spcBef>
                    <a:spcPct val="50000"/>
                  </a:spcBef>
                </a:pPr>
                <a:r>
                  <a:rPr kumimoji="1" lang="en-US" altLang="zh-CN" sz="2400" b="1">
                    <a:solidFill>
                      <a:schemeClr val="tx2"/>
                    </a:solidFill>
                    <a:latin typeface="Times New Roman" panose="02020603050405020304" pitchFamily="18" charset="0"/>
                  </a:rPr>
                  <a:t>A</a:t>
                </a:r>
                <a:endParaRPr kumimoji="1" lang="en-US" altLang="zh-CN" sz="2400" b="1">
                  <a:solidFill>
                    <a:schemeClr val="tx2"/>
                  </a:solidFill>
                  <a:latin typeface="Times New Roman" panose="02020603050405020304" pitchFamily="18" charset="0"/>
                </a:endParaRPr>
              </a:p>
            </p:txBody>
          </p:sp>
          <p:sp>
            <p:nvSpPr>
              <p:cNvPr id="739332" name="Oval 4"/>
              <p:cNvSpPr>
                <a:spLocks noChangeArrowheads="1"/>
              </p:cNvSpPr>
              <p:nvPr/>
            </p:nvSpPr>
            <p:spPr bwMode="auto">
              <a:xfrm>
                <a:off x="1104" y="240"/>
                <a:ext cx="576" cy="384"/>
              </a:xfrm>
              <a:prstGeom prst="ellipse">
                <a:avLst/>
              </a:prstGeom>
              <a:noFill/>
              <a:ln w="9525">
                <a:solidFill>
                  <a:schemeClr val="tx1"/>
                </a:solidFill>
                <a:round/>
              </a:ln>
              <a:effectLst/>
            </p:spPr>
            <p:txBody>
              <a:bodyPr wrap="none" anchor="ctr"/>
              <a:lstStyle/>
              <a:p>
                <a:endParaRPr lang="zh-CN" altLang="en-US"/>
              </a:p>
            </p:txBody>
          </p:sp>
          <p:sp>
            <p:nvSpPr>
              <p:cNvPr id="739333" name="Text Box 5"/>
              <p:cNvSpPr txBox="1">
                <a:spLocks noChangeArrowheads="1"/>
              </p:cNvSpPr>
              <p:nvPr/>
            </p:nvSpPr>
            <p:spPr bwMode="auto">
              <a:xfrm>
                <a:off x="1248" y="288"/>
                <a:ext cx="288" cy="288"/>
              </a:xfrm>
              <a:prstGeom prst="rect">
                <a:avLst/>
              </a:prstGeom>
              <a:noFill/>
              <a:ln w="9525">
                <a:noFill/>
                <a:miter lim="800000"/>
              </a:ln>
              <a:effectLst/>
            </p:spPr>
            <p:txBody>
              <a:bodyPr>
                <a:spAutoFit/>
              </a:bodyPr>
              <a:lstStyle/>
              <a:p>
                <a:pPr>
                  <a:spcBef>
                    <a:spcPct val="50000"/>
                  </a:spcBef>
                </a:pPr>
                <a:r>
                  <a:rPr kumimoji="1" lang="en-US" altLang="zh-CN" sz="2400" b="1">
                    <a:solidFill>
                      <a:schemeClr val="tx2"/>
                    </a:solidFill>
                    <a:latin typeface="Times New Roman" panose="02020603050405020304" pitchFamily="18" charset="0"/>
                  </a:rPr>
                  <a:t>B</a:t>
                </a:r>
                <a:endParaRPr kumimoji="1" lang="en-US" altLang="zh-CN" sz="2400" b="1">
                  <a:solidFill>
                    <a:schemeClr val="tx2"/>
                  </a:solidFill>
                  <a:latin typeface="Times New Roman" panose="02020603050405020304" pitchFamily="18" charset="0"/>
                </a:endParaRPr>
              </a:p>
            </p:txBody>
          </p:sp>
          <p:sp>
            <p:nvSpPr>
              <p:cNvPr id="739334" name="Oval 6"/>
              <p:cNvSpPr>
                <a:spLocks noChangeArrowheads="1"/>
              </p:cNvSpPr>
              <p:nvPr/>
            </p:nvSpPr>
            <p:spPr bwMode="auto">
              <a:xfrm>
                <a:off x="1968" y="240"/>
                <a:ext cx="576" cy="384"/>
              </a:xfrm>
              <a:prstGeom prst="ellipse">
                <a:avLst/>
              </a:prstGeom>
              <a:noFill/>
              <a:ln w="9525">
                <a:solidFill>
                  <a:schemeClr val="tx1"/>
                </a:solidFill>
                <a:round/>
              </a:ln>
              <a:effectLst/>
            </p:spPr>
            <p:txBody>
              <a:bodyPr wrap="none" anchor="ctr"/>
              <a:lstStyle/>
              <a:p>
                <a:endParaRPr lang="zh-CN" altLang="en-US"/>
              </a:p>
            </p:txBody>
          </p:sp>
          <p:sp>
            <p:nvSpPr>
              <p:cNvPr id="739335" name="Text Box 7"/>
              <p:cNvSpPr txBox="1">
                <a:spLocks noChangeArrowheads="1"/>
              </p:cNvSpPr>
              <p:nvPr/>
            </p:nvSpPr>
            <p:spPr bwMode="auto">
              <a:xfrm>
                <a:off x="2112" y="288"/>
                <a:ext cx="288" cy="288"/>
              </a:xfrm>
              <a:prstGeom prst="rect">
                <a:avLst/>
              </a:prstGeom>
              <a:noFill/>
              <a:ln w="9525">
                <a:noFill/>
                <a:miter lim="800000"/>
              </a:ln>
              <a:effectLst/>
            </p:spPr>
            <p:txBody>
              <a:bodyPr>
                <a:spAutoFit/>
              </a:bodyPr>
              <a:lstStyle/>
              <a:p>
                <a:pPr>
                  <a:spcBef>
                    <a:spcPct val="50000"/>
                  </a:spcBef>
                </a:pPr>
                <a:r>
                  <a:rPr kumimoji="1" lang="en-US" altLang="zh-CN" sz="2400" b="1">
                    <a:solidFill>
                      <a:schemeClr val="tx2"/>
                    </a:solidFill>
                    <a:latin typeface="Times New Roman" panose="02020603050405020304" pitchFamily="18" charset="0"/>
                  </a:rPr>
                  <a:t>C</a:t>
                </a:r>
                <a:endParaRPr kumimoji="1" lang="en-US" altLang="zh-CN" sz="2400" b="1">
                  <a:solidFill>
                    <a:schemeClr val="tx2"/>
                  </a:solidFill>
                  <a:latin typeface="Times New Roman" panose="02020603050405020304" pitchFamily="18" charset="0"/>
                </a:endParaRPr>
              </a:p>
            </p:txBody>
          </p:sp>
          <p:sp>
            <p:nvSpPr>
              <p:cNvPr id="739336" name="Oval 8"/>
              <p:cNvSpPr>
                <a:spLocks noChangeArrowheads="1"/>
              </p:cNvSpPr>
              <p:nvPr/>
            </p:nvSpPr>
            <p:spPr bwMode="auto">
              <a:xfrm>
                <a:off x="2880" y="288"/>
                <a:ext cx="576" cy="384"/>
              </a:xfrm>
              <a:prstGeom prst="ellipse">
                <a:avLst/>
              </a:prstGeom>
              <a:noFill/>
              <a:ln w="9525">
                <a:solidFill>
                  <a:schemeClr val="tx1"/>
                </a:solidFill>
                <a:round/>
              </a:ln>
              <a:effectLst/>
            </p:spPr>
            <p:txBody>
              <a:bodyPr wrap="none" anchor="ctr"/>
              <a:lstStyle/>
              <a:p>
                <a:endParaRPr lang="zh-CN" altLang="en-US"/>
              </a:p>
            </p:txBody>
          </p:sp>
          <p:sp>
            <p:nvSpPr>
              <p:cNvPr id="739337" name="Text Box 9"/>
              <p:cNvSpPr txBox="1">
                <a:spLocks noChangeArrowheads="1"/>
              </p:cNvSpPr>
              <p:nvPr/>
            </p:nvSpPr>
            <p:spPr bwMode="auto">
              <a:xfrm>
                <a:off x="3024" y="336"/>
                <a:ext cx="288" cy="288"/>
              </a:xfrm>
              <a:prstGeom prst="rect">
                <a:avLst/>
              </a:prstGeom>
              <a:noFill/>
              <a:ln w="9525">
                <a:noFill/>
                <a:miter lim="800000"/>
              </a:ln>
              <a:effectLst/>
            </p:spPr>
            <p:txBody>
              <a:bodyPr>
                <a:spAutoFit/>
              </a:bodyPr>
              <a:lstStyle/>
              <a:p>
                <a:pPr>
                  <a:spcBef>
                    <a:spcPct val="50000"/>
                  </a:spcBef>
                </a:pPr>
                <a:r>
                  <a:rPr kumimoji="1" lang="en-US" altLang="zh-CN" sz="2400" b="1">
                    <a:solidFill>
                      <a:schemeClr val="tx2"/>
                    </a:solidFill>
                    <a:latin typeface="Times New Roman" panose="02020603050405020304" pitchFamily="18" charset="0"/>
                  </a:rPr>
                  <a:t>P</a:t>
                </a:r>
                <a:endParaRPr kumimoji="1" lang="en-US" altLang="zh-CN" sz="2400" b="1">
                  <a:solidFill>
                    <a:schemeClr val="tx2"/>
                  </a:solidFill>
                  <a:latin typeface="Times New Roman" panose="02020603050405020304" pitchFamily="18" charset="0"/>
                </a:endParaRPr>
              </a:p>
            </p:txBody>
          </p:sp>
          <p:sp>
            <p:nvSpPr>
              <p:cNvPr id="739338" name="Oval 10"/>
              <p:cNvSpPr>
                <a:spLocks noChangeArrowheads="1"/>
              </p:cNvSpPr>
              <p:nvPr/>
            </p:nvSpPr>
            <p:spPr bwMode="auto">
              <a:xfrm>
                <a:off x="3600" y="960"/>
                <a:ext cx="576" cy="384"/>
              </a:xfrm>
              <a:prstGeom prst="ellipse">
                <a:avLst/>
              </a:prstGeom>
              <a:noFill/>
              <a:ln w="9525">
                <a:solidFill>
                  <a:schemeClr val="tx1"/>
                </a:solidFill>
                <a:round/>
              </a:ln>
              <a:effectLst/>
            </p:spPr>
            <p:txBody>
              <a:bodyPr wrap="none" anchor="ctr"/>
              <a:lstStyle/>
              <a:p>
                <a:endParaRPr lang="zh-CN" altLang="en-US"/>
              </a:p>
            </p:txBody>
          </p:sp>
          <p:sp>
            <p:nvSpPr>
              <p:cNvPr id="739339" name="Text Box 11"/>
              <p:cNvSpPr txBox="1">
                <a:spLocks noChangeArrowheads="1"/>
              </p:cNvSpPr>
              <p:nvPr/>
            </p:nvSpPr>
            <p:spPr bwMode="auto">
              <a:xfrm>
                <a:off x="3744" y="1008"/>
                <a:ext cx="288" cy="288"/>
              </a:xfrm>
              <a:prstGeom prst="rect">
                <a:avLst/>
              </a:prstGeom>
              <a:noFill/>
              <a:ln w="9525">
                <a:noFill/>
                <a:miter lim="800000"/>
              </a:ln>
              <a:effectLst/>
            </p:spPr>
            <p:txBody>
              <a:bodyPr>
                <a:spAutoFit/>
              </a:bodyPr>
              <a:lstStyle/>
              <a:p>
                <a:pPr>
                  <a:spcBef>
                    <a:spcPct val="50000"/>
                  </a:spcBef>
                </a:pPr>
                <a:r>
                  <a:rPr kumimoji="1" lang="en-US" altLang="zh-CN" sz="2400" b="1">
                    <a:solidFill>
                      <a:schemeClr val="tx2"/>
                    </a:solidFill>
                    <a:latin typeface="Times New Roman" panose="02020603050405020304" pitchFamily="18" charset="0"/>
                  </a:rPr>
                  <a:t>R</a:t>
                </a:r>
                <a:endParaRPr kumimoji="1" lang="en-US" altLang="zh-CN" sz="2400" b="1">
                  <a:solidFill>
                    <a:schemeClr val="tx2"/>
                  </a:solidFill>
                  <a:latin typeface="Times New Roman" panose="02020603050405020304" pitchFamily="18" charset="0"/>
                </a:endParaRPr>
              </a:p>
            </p:txBody>
          </p:sp>
          <p:sp>
            <p:nvSpPr>
              <p:cNvPr id="739340" name="Oval 12"/>
              <p:cNvSpPr>
                <a:spLocks noChangeArrowheads="1"/>
              </p:cNvSpPr>
              <p:nvPr/>
            </p:nvSpPr>
            <p:spPr bwMode="auto">
              <a:xfrm>
                <a:off x="4464" y="336"/>
                <a:ext cx="576" cy="384"/>
              </a:xfrm>
              <a:prstGeom prst="ellipse">
                <a:avLst/>
              </a:prstGeom>
              <a:noFill/>
              <a:ln w="9525">
                <a:solidFill>
                  <a:schemeClr val="tx1"/>
                </a:solidFill>
                <a:round/>
              </a:ln>
              <a:effectLst/>
            </p:spPr>
            <p:txBody>
              <a:bodyPr wrap="none" anchor="ctr"/>
              <a:lstStyle/>
              <a:p>
                <a:endParaRPr lang="zh-CN" altLang="en-US"/>
              </a:p>
            </p:txBody>
          </p:sp>
          <p:sp>
            <p:nvSpPr>
              <p:cNvPr id="739341" name="Text Box 13"/>
              <p:cNvSpPr txBox="1">
                <a:spLocks noChangeArrowheads="1"/>
              </p:cNvSpPr>
              <p:nvPr/>
            </p:nvSpPr>
            <p:spPr bwMode="auto">
              <a:xfrm>
                <a:off x="4608" y="384"/>
                <a:ext cx="288" cy="288"/>
              </a:xfrm>
              <a:prstGeom prst="rect">
                <a:avLst/>
              </a:prstGeom>
              <a:noFill/>
              <a:ln w="9525">
                <a:noFill/>
                <a:miter lim="800000"/>
              </a:ln>
              <a:effectLst/>
            </p:spPr>
            <p:txBody>
              <a:bodyPr>
                <a:spAutoFit/>
              </a:bodyPr>
              <a:lstStyle/>
              <a:p>
                <a:pPr>
                  <a:spcBef>
                    <a:spcPct val="50000"/>
                  </a:spcBef>
                </a:pPr>
                <a:r>
                  <a:rPr kumimoji="1" lang="en-US" altLang="zh-CN" sz="2400" b="1">
                    <a:solidFill>
                      <a:schemeClr val="tx2"/>
                    </a:solidFill>
                    <a:latin typeface="Times New Roman" panose="02020603050405020304" pitchFamily="18" charset="0"/>
                  </a:rPr>
                  <a:t>W</a:t>
                </a:r>
                <a:endParaRPr kumimoji="1" lang="en-US" altLang="zh-CN" sz="2400" b="1">
                  <a:solidFill>
                    <a:schemeClr val="tx2"/>
                  </a:solidFill>
                  <a:latin typeface="Times New Roman" panose="02020603050405020304" pitchFamily="18" charset="0"/>
                </a:endParaRPr>
              </a:p>
            </p:txBody>
          </p:sp>
          <p:sp>
            <p:nvSpPr>
              <p:cNvPr id="739342" name="Oval 14"/>
              <p:cNvSpPr>
                <a:spLocks noChangeArrowheads="1"/>
              </p:cNvSpPr>
              <p:nvPr/>
            </p:nvSpPr>
            <p:spPr bwMode="auto">
              <a:xfrm>
                <a:off x="4128" y="1632"/>
                <a:ext cx="576" cy="384"/>
              </a:xfrm>
              <a:prstGeom prst="ellipse">
                <a:avLst/>
              </a:prstGeom>
              <a:noFill/>
              <a:ln w="9525">
                <a:solidFill>
                  <a:schemeClr val="tx1"/>
                </a:solidFill>
                <a:round/>
              </a:ln>
              <a:effectLst/>
            </p:spPr>
            <p:txBody>
              <a:bodyPr wrap="none" anchor="ctr"/>
              <a:lstStyle/>
              <a:p>
                <a:endParaRPr lang="zh-CN" altLang="en-US"/>
              </a:p>
            </p:txBody>
          </p:sp>
          <p:sp>
            <p:nvSpPr>
              <p:cNvPr id="739343" name="Text Box 15"/>
              <p:cNvSpPr txBox="1">
                <a:spLocks noChangeArrowheads="1"/>
              </p:cNvSpPr>
              <p:nvPr/>
            </p:nvSpPr>
            <p:spPr bwMode="auto">
              <a:xfrm>
                <a:off x="4272" y="1728"/>
                <a:ext cx="288" cy="288"/>
              </a:xfrm>
              <a:prstGeom prst="rect">
                <a:avLst/>
              </a:prstGeom>
              <a:noFill/>
              <a:ln w="9525">
                <a:noFill/>
                <a:miter lim="800000"/>
              </a:ln>
              <a:effectLst/>
            </p:spPr>
            <p:txBody>
              <a:bodyPr>
                <a:spAutoFit/>
              </a:bodyPr>
              <a:lstStyle/>
              <a:p>
                <a:pPr>
                  <a:spcBef>
                    <a:spcPct val="50000"/>
                  </a:spcBef>
                </a:pPr>
                <a:r>
                  <a:rPr kumimoji="1" lang="en-US" altLang="zh-CN" sz="2400" b="1">
                    <a:solidFill>
                      <a:schemeClr val="tx2"/>
                    </a:solidFill>
                    <a:latin typeface="Times New Roman" panose="02020603050405020304" pitchFamily="18" charset="0"/>
                  </a:rPr>
                  <a:t>U</a:t>
                </a:r>
                <a:endParaRPr kumimoji="1" lang="en-US" altLang="zh-CN" sz="2400" b="1">
                  <a:solidFill>
                    <a:schemeClr val="tx2"/>
                  </a:solidFill>
                  <a:latin typeface="Times New Roman" panose="02020603050405020304" pitchFamily="18" charset="0"/>
                </a:endParaRPr>
              </a:p>
            </p:txBody>
          </p:sp>
          <p:sp>
            <p:nvSpPr>
              <p:cNvPr id="739344" name="Oval 16"/>
              <p:cNvSpPr>
                <a:spLocks noChangeArrowheads="1"/>
              </p:cNvSpPr>
              <p:nvPr/>
            </p:nvSpPr>
            <p:spPr bwMode="auto">
              <a:xfrm>
                <a:off x="4944" y="1632"/>
                <a:ext cx="576" cy="384"/>
              </a:xfrm>
              <a:prstGeom prst="ellipse">
                <a:avLst/>
              </a:prstGeom>
              <a:noFill/>
              <a:ln w="9525">
                <a:solidFill>
                  <a:schemeClr val="tx1"/>
                </a:solidFill>
                <a:round/>
              </a:ln>
              <a:effectLst/>
            </p:spPr>
            <p:txBody>
              <a:bodyPr wrap="none" anchor="ctr"/>
              <a:lstStyle/>
              <a:p>
                <a:endParaRPr lang="zh-CN" altLang="en-US"/>
              </a:p>
            </p:txBody>
          </p:sp>
          <p:sp>
            <p:nvSpPr>
              <p:cNvPr id="739345" name="Text Box 17"/>
              <p:cNvSpPr txBox="1">
                <a:spLocks noChangeArrowheads="1"/>
              </p:cNvSpPr>
              <p:nvPr/>
            </p:nvSpPr>
            <p:spPr bwMode="auto">
              <a:xfrm>
                <a:off x="5088" y="1680"/>
                <a:ext cx="288" cy="288"/>
              </a:xfrm>
              <a:prstGeom prst="rect">
                <a:avLst/>
              </a:prstGeom>
              <a:noFill/>
              <a:ln w="9525">
                <a:noFill/>
                <a:miter lim="800000"/>
              </a:ln>
              <a:effectLst/>
            </p:spPr>
            <p:txBody>
              <a:bodyPr>
                <a:spAutoFit/>
              </a:bodyPr>
              <a:lstStyle/>
              <a:p>
                <a:pPr>
                  <a:spcBef>
                    <a:spcPct val="50000"/>
                  </a:spcBef>
                </a:pPr>
                <a:r>
                  <a:rPr kumimoji="1" lang="en-US" altLang="zh-CN" sz="2400" b="1">
                    <a:solidFill>
                      <a:schemeClr val="tx2"/>
                    </a:solidFill>
                    <a:latin typeface="Times New Roman" panose="02020603050405020304" pitchFamily="18" charset="0"/>
                  </a:rPr>
                  <a:t>V</a:t>
                </a:r>
                <a:endParaRPr kumimoji="1" lang="en-US" altLang="zh-CN" sz="2400" b="1">
                  <a:solidFill>
                    <a:schemeClr val="tx2"/>
                  </a:solidFill>
                  <a:latin typeface="Times New Roman" panose="02020603050405020304" pitchFamily="18" charset="0"/>
                </a:endParaRPr>
              </a:p>
            </p:txBody>
          </p:sp>
          <p:sp>
            <p:nvSpPr>
              <p:cNvPr id="739346" name="Oval 18"/>
              <p:cNvSpPr>
                <a:spLocks noChangeArrowheads="1"/>
              </p:cNvSpPr>
              <p:nvPr/>
            </p:nvSpPr>
            <p:spPr bwMode="auto">
              <a:xfrm>
                <a:off x="672" y="1248"/>
                <a:ext cx="576" cy="384"/>
              </a:xfrm>
              <a:prstGeom prst="ellipse">
                <a:avLst/>
              </a:prstGeom>
              <a:noFill/>
              <a:ln w="9525">
                <a:solidFill>
                  <a:schemeClr val="tx1"/>
                </a:solidFill>
                <a:round/>
              </a:ln>
              <a:effectLst/>
            </p:spPr>
            <p:txBody>
              <a:bodyPr wrap="none" anchor="ctr"/>
              <a:lstStyle/>
              <a:p>
                <a:endParaRPr lang="zh-CN" altLang="en-US"/>
              </a:p>
            </p:txBody>
          </p:sp>
          <p:sp>
            <p:nvSpPr>
              <p:cNvPr id="739347" name="Text Box 19"/>
              <p:cNvSpPr txBox="1">
                <a:spLocks noChangeArrowheads="1"/>
              </p:cNvSpPr>
              <p:nvPr/>
            </p:nvSpPr>
            <p:spPr bwMode="auto">
              <a:xfrm>
                <a:off x="816" y="1296"/>
                <a:ext cx="288" cy="288"/>
              </a:xfrm>
              <a:prstGeom prst="rect">
                <a:avLst/>
              </a:prstGeom>
              <a:noFill/>
              <a:ln w="9525">
                <a:noFill/>
                <a:miter lim="800000"/>
              </a:ln>
              <a:effectLst/>
            </p:spPr>
            <p:txBody>
              <a:bodyPr>
                <a:spAutoFit/>
              </a:bodyPr>
              <a:lstStyle/>
              <a:p>
                <a:pPr>
                  <a:spcBef>
                    <a:spcPct val="50000"/>
                  </a:spcBef>
                </a:pPr>
                <a:r>
                  <a:rPr kumimoji="1" lang="en-US" altLang="zh-CN" sz="2400" b="1">
                    <a:solidFill>
                      <a:schemeClr val="tx2"/>
                    </a:solidFill>
                    <a:latin typeface="Times New Roman" panose="02020603050405020304" pitchFamily="18" charset="0"/>
                  </a:rPr>
                  <a:t>D</a:t>
                </a:r>
                <a:endParaRPr kumimoji="1" lang="en-US" altLang="zh-CN" sz="2400" b="1">
                  <a:solidFill>
                    <a:schemeClr val="tx2"/>
                  </a:solidFill>
                  <a:latin typeface="Times New Roman" panose="02020603050405020304" pitchFamily="18" charset="0"/>
                </a:endParaRPr>
              </a:p>
            </p:txBody>
          </p:sp>
          <p:sp>
            <p:nvSpPr>
              <p:cNvPr id="739348" name="Oval 20"/>
              <p:cNvSpPr>
                <a:spLocks noChangeArrowheads="1"/>
              </p:cNvSpPr>
              <p:nvPr/>
            </p:nvSpPr>
            <p:spPr bwMode="auto">
              <a:xfrm>
                <a:off x="1536" y="1296"/>
                <a:ext cx="576" cy="384"/>
              </a:xfrm>
              <a:prstGeom prst="ellipse">
                <a:avLst/>
              </a:prstGeom>
              <a:noFill/>
              <a:ln w="9525">
                <a:solidFill>
                  <a:schemeClr val="tx1"/>
                </a:solidFill>
                <a:round/>
              </a:ln>
              <a:effectLst/>
            </p:spPr>
            <p:txBody>
              <a:bodyPr wrap="none" anchor="ctr"/>
              <a:lstStyle/>
              <a:p>
                <a:endParaRPr lang="zh-CN" altLang="en-US"/>
              </a:p>
            </p:txBody>
          </p:sp>
          <p:sp>
            <p:nvSpPr>
              <p:cNvPr id="739349" name="Text Box 21"/>
              <p:cNvSpPr txBox="1">
                <a:spLocks noChangeArrowheads="1"/>
              </p:cNvSpPr>
              <p:nvPr/>
            </p:nvSpPr>
            <p:spPr bwMode="auto">
              <a:xfrm>
                <a:off x="1680" y="1344"/>
                <a:ext cx="288" cy="288"/>
              </a:xfrm>
              <a:prstGeom prst="rect">
                <a:avLst/>
              </a:prstGeom>
              <a:noFill/>
              <a:ln w="9525">
                <a:noFill/>
                <a:miter lim="800000"/>
              </a:ln>
              <a:effectLst/>
            </p:spPr>
            <p:txBody>
              <a:bodyPr>
                <a:spAutoFit/>
              </a:bodyPr>
              <a:lstStyle/>
              <a:p>
                <a:pPr>
                  <a:spcBef>
                    <a:spcPct val="50000"/>
                  </a:spcBef>
                </a:pPr>
                <a:r>
                  <a:rPr kumimoji="1" lang="en-US" altLang="zh-CN" sz="2400" b="1">
                    <a:solidFill>
                      <a:schemeClr val="tx2"/>
                    </a:solidFill>
                    <a:latin typeface="Times New Roman" panose="02020603050405020304" pitchFamily="18" charset="0"/>
                  </a:rPr>
                  <a:t>E</a:t>
                </a:r>
                <a:endParaRPr kumimoji="1" lang="en-US" altLang="zh-CN" sz="2400" b="1">
                  <a:solidFill>
                    <a:schemeClr val="tx2"/>
                  </a:solidFill>
                  <a:latin typeface="Times New Roman" panose="02020603050405020304" pitchFamily="18" charset="0"/>
                </a:endParaRPr>
              </a:p>
            </p:txBody>
          </p:sp>
          <p:sp>
            <p:nvSpPr>
              <p:cNvPr id="739350" name="Oval 22"/>
              <p:cNvSpPr>
                <a:spLocks noChangeArrowheads="1"/>
              </p:cNvSpPr>
              <p:nvPr/>
            </p:nvSpPr>
            <p:spPr bwMode="auto">
              <a:xfrm>
                <a:off x="2448" y="1344"/>
                <a:ext cx="576" cy="384"/>
              </a:xfrm>
              <a:prstGeom prst="ellipse">
                <a:avLst/>
              </a:prstGeom>
              <a:noFill/>
              <a:ln w="9525">
                <a:solidFill>
                  <a:schemeClr val="tx1"/>
                </a:solidFill>
                <a:round/>
              </a:ln>
              <a:effectLst/>
            </p:spPr>
            <p:txBody>
              <a:bodyPr wrap="none" anchor="ctr"/>
              <a:lstStyle/>
              <a:p>
                <a:endParaRPr lang="zh-CN" altLang="en-US"/>
              </a:p>
            </p:txBody>
          </p:sp>
          <p:sp>
            <p:nvSpPr>
              <p:cNvPr id="739351" name="Text Box 23"/>
              <p:cNvSpPr txBox="1">
                <a:spLocks noChangeArrowheads="1"/>
              </p:cNvSpPr>
              <p:nvPr/>
            </p:nvSpPr>
            <p:spPr bwMode="auto">
              <a:xfrm>
                <a:off x="2592" y="1392"/>
                <a:ext cx="288" cy="288"/>
              </a:xfrm>
              <a:prstGeom prst="rect">
                <a:avLst/>
              </a:prstGeom>
              <a:noFill/>
              <a:ln w="9525">
                <a:noFill/>
                <a:miter lim="800000"/>
              </a:ln>
              <a:effectLst/>
            </p:spPr>
            <p:txBody>
              <a:bodyPr>
                <a:spAutoFit/>
              </a:bodyPr>
              <a:lstStyle/>
              <a:p>
                <a:pPr>
                  <a:spcBef>
                    <a:spcPct val="50000"/>
                  </a:spcBef>
                </a:pPr>
                <a:r>
                  <a:rPr kumimoji="1" lang="en-US" altLang="zh-CN" sz="2400" b="1">
                    <a:solidFill>
                      <a:schemeClr val="tx2"/>
                    </a:solidFill>
                    <a:latin typeface="Times New Roman" panose="02020603050405020304" pitchFamily="18" charset="0"/>
                  </a:rPr>
                  <a:t>Q</a:t>
                </a:r>
                <a:endParaRPr kumimoji="1" lang="en-US" altLang="zh-CN" sz="2400" b="1">
                  <a:solidFill>
                    <a:schemeClr val="tx2"/>
                  </a:solidFill>
                  <a:latin typeface="Times New Roman" panose="02020603050405020304" pitchFamily="18" charset="0"/>
                </a:endParaRPr>
              </a:p>
            </p:txBody>
          </p:sp>
          <p:sp>
            <p:nvSpPr>
              <p:cNvPr id="739352" name="Line 24"/>
              <p:cNvSpPr>
                <a:spLocks noChangeShapeType="1"/>
              </p:cNvSpPr>
              <p:nvPr/>
            </p:nvSpPr>
            <p:spPr bwMode="auto">
              <a:xfrm>
                <a:off x="48" y="432"/>
                <a:ext cx="192" cy="0"/>
              </a:xfrm>
              <a:prstGeom prst="line">
                <a:avLst/>
              </a:prstGeom>
              <a:noFill/>
              <a:ln w="19050">
                <a:solidFill>
                  <a:srgbClr val="FFFFFF"/>
                </a:solidFill>
                <a:round/>
                <a:tailEnd type="triangle" w="lg" len="lg"/>
              </a:ln>
              <a:effectLst/>
            </p:spPr>
            <p:txBody>
              <a:bodyPr wrap="none"/>
              <a:lstStyle/>
              <a:p>
                <a:endParaRPr lang="zh-CN" altLang="en-US"/>
              </a:p>
            </p:txBody>
          </p:sp>
          <p:sp>
            <p:nvSpPr>
              <p:cNvPr id="739353" name="Line 25"/>
              <p:cNvSpPr>
                <a:spLocks noChangeShapeType="1"/>
              </p:cNvSpPr>
              <p:nvPr/>
            </p:nvSpPr>
            <p:spPr bwMode="auto">
              <a:xfrm>
                <a:off x="816" y="432"/>
                <a:ext cx="288" cy="0"/>
              </a:xfrm>
              <a:prstGeom prst="line">
                <a:avLst/>
              </a:prstGeom>
              <a:noFill/>
              <a:ln w="19050">
                <a:solidFill>
                  <a:srgbClr val="FFFFFF"/>
                </a:solidFill>
                <a:round/>
                <a:tailEnd type="triangle" w="lg" len="lg"/>
              </a:ln>
              <a:effectLst/>
            </p:spPr>
            <p:txBody>
              <a:bodyPr wrap="none"/>
              <a:lstStyle/>
              <a:p>
                <a:endParaRPr lang="zh-CN" altLang="en-US"/>
              </a:p>
            </p:txBody>
          </p:sp>
          <p:sp>
            <p:nvSpPr>
              <p:cNvPr id="739354" name="Line 26"/>
              <p:cNvSpPr>
                <a:spLocks noChangeShapeType="1"/>
              </p:cNvSpPr>
              <p:nvPr/>
            </p:nvSpPr>
            <p:spPr bwMode="auto">
              <a:xfrm>
                <a:off x="1680" y="432"/>
                <a:ext cx="288" cy="0"/>
              </a:xfrm>
              <a:prstGeom prst="line">
                <a:avLst/>
              </a:prstGeom>
              <a:noFill/>
              <a:ln w="19050">
                <a:solidFill>
                  <a:srgbClr val="FFFFFF"/>
                </a:solidFill>
                <a:round/>
                <a:tailEnd type="triangle" w="lg" len="lg"/>
              </a:ln>
              <a:effectLst/>
            </p:spPr>
            <p:txBody>
              <a:bodyPr wrap="none"/>
              <a:lstStyle/>
              <a:p>
                <a:endParaRPr lang="zh-CN" altLang="en-US"/>
              </a:p>
            </p:txBody>
          </p:sp>
          <p:sp>
            <p:nvSpPr>
              <p:cNvPr id="739355" name="Line 27"/>
              <p:cNvSpPr>
                <a:spLocks noChangeShapeType="1"/>
              </p:cNvSpPr>
              <p:nvPr/>
            </p:nvSpPr>
            <p:spPr bwMode="auto">
              <a:xfrm>
                <a:off x="2592" y="432"/>
                <a:ext cx="288" cy="0"/>
              </a:xfrm>
              <a:prstGeom prst="line">
                <a:avLst/>
              </a:prstGeom>
              <a:noFill/>
              <a:ln w="19050">
                <a:solidFill>
                  <a:srgbClr val="FFFFFF"/>
                </a:solidFill>
                <a:round/>
                <a:tailEnd type="triangle" w="lg" len="lg"/>
              </a:ln>
              <a:effectLst/>
            </p:spPr>
            <p:txBody>
              <a:bodyPr wrap="none"/>
              <a:lstStyle/>
              <a:p>
                <a:endParaRPr lang="zh-CN" altLang="en-US"/>
              </a:p>
            </p:txBody>
          </p:sp>
          <p:sp>
            <p:nvSpPr>
              <p:cNvPr id="739356" name="Line 28"/>
              <p:cNvSpPr>
                <a:spLocks noChangeShapeType="1"/>
              </p:cNvSpPr>
              <p:nvPr/>
            </p:nvSpPr>
            <p:spPr bwMode="auto">
              <a:xfrm>
                <a:off x="384" y="1440"/>
                <a:ext cx="288" cy="0"/>
              </a:xfrm>
              <a:prstGeom prst="line">
                <a:avLst/>
              </a:prstGeom>
              <a:noFill/>
              <a:ln w="19050">
                <a:solidFill>
                  <a:srgbClr val="FFFFFF"/>
                </a:solidFill>
                <a:round/>
                <a:tailEnd type="triangle" w="lg" len="lg"/>
              </a:ln>
              <a:effectLst/>
            </p:spPr>
            <p:txBody>
              <a:bodyPr wrap="none"/>
              <a:lstStyle/>
              <a:p>
                <a:endParaRPr lang="zh-CN" altLang="en-US"/>
              </a:p>
            </p:txBody>
          </p:sp>
          <p:sp>
            <p:nvSpPr>
              <p:cNvPr id="739357" name="Line 29"/>
              <p:cNvSpPr>
                <a:spLocks noChangeShapeType="1"/>
              </p:cNvSpPr>
              <p:nvPr/>
            </p:nvSpPr>
            <p:spPr bwMode="auto">
              <a:xfrm>
                <a:off x="1248" y="1440"/>
                <a:ext cx="288" cy="0"/>
              </a:xfrm>
              <a:prstGeom prst="line">
                <a:avLst/>
              </a:prstGeom>
              <a:noFill/>
              <a:ln w="19050">
                <a:solidFill>
                  <a:srgbClr val="FFFFFF"/>
                </a:solidFill>
                <a:round/>
                <a:tailEnd type="triangle" w="lg" len="lg"/>
              </a:ln>
              <a:effectLst/>
            </p:spPr>
            <p:txBody>
              <a:bodyPr wrap="none"/>
              <a:lstStyle/>
              <a:p>
                <a:endParaRPr lang="zh-CN" altLang="en-US"/>
              </a:p>
            </p:txBody>
          </p:sp>
          <p:sp>
            <p:nvSpPr>
              <p:cNvPr id="739358" name="Line 30"/>
              <p:cNvSpPr>
                <a:spLocks noChangeShapeType="1"/>
              </p:cNvSpPr>
              <p:nvPr/>
            </p:nvSpPr>
            <p:spPr bwMode="auto">
              <a:xfrm>
                <a:off x="2160" y="1488"/>
                <a:ext cx="288" cy="0"/>
              </a:xfrm>
              <a:prstGeom prst="line">
                <a:avLst/>
              </a:prstGeom>
              <a:noFill/>
              <a:ln w="19050">
                <a:solidFill>
                  <a:srgbClr val="FFFFFF"/>
                </a:solidFill>
                <a:round/>
                <a:tailEnd type="triangle" w="lg" len="lg"/>
              </a:ln>
              <a:effectLst/>
            </p:spPr>
            <p:txBody>
              <a:bodyPr wrap="none"/>
              <a:lstStyle/>
              <a:p>
                <a:endParaRPr lang="zh-CN" altLang="en-US"/>
              </a:p>
            </p:txBody>
          </p:sp>
          <p:sp>
            <p:nvSpPr>
              <p:cNvPr id="739359" name="Line 31"/>
              <p:cNvSpPr>
                <a:spLocks noChangeShapeType="1"/>
              </p:cNvSpPr>
              <p:nvPr/>
            </p:nvSpPr>
            <p:spPr bwMode="auto">
              <a:xfrm flipV="1">
                <a:off x="2832" y="720"/>
                <a:ext cx="288" cy="576"/>
              </a:xfrm>
              <a:prstGeom prst="line">
                <a:avLst/>
              </a:prstGeom>
              <a:noFill/>
              <a:ln w="19050">
                <a:solidFill>
                  <a:srgbClr val="FFFFFF"/>
                </a:solidFill>
                <a:round/>
                <a:tailEnd type="triangle" w="lg" len="lg"/>
              </a:ln>
              <a:effectLst/>
            </p:spPr>
            <p:txBody>
              <a:bodyPr wrap="none"/>
              <a:lstStyle/>
              <a:p>
                <a:endParaRPr lang="zh-CN" altLang="en-US"/>
              </a:p>
            </p:txBody>
          </p:sp>
          <p:sp>
            <p:nvSpPr>
              <p:cNvPr id="739360" name="Line 32"/>
              <p:cNvSpPr>
                <a:spLocks noChangeShapeType="1"/>
              </p:cNvSpPr>
              <p:nvPr/>
            </p:nvSpPr>
            <p:spPr bwMode="auto">
              <a:xfrm>
                <a:off x="4752" y="1776"/>
                <a:ext cx="192" cy="0"/>
              </a:xfrm>
              <a:prstGeom prst="line">
                <a:avLst/>
              </a:prstGeom>
              <a:noFill/>
              <a:ln w="19050">
                <a:solidFill>
                  <a:srgbClr val="FFFFFF"/>
                </a:solidFill>
                <a:round/>
                <a:tailEnd type="triangle" w="lg" len="lg"/>
              </a:ln>
              <a:effectLst/>
            </p:spPr>
            <p:txBody>
              <a:bodyPr wrap="none"/>
              <a:lstStyle/>
              <a:p>
                <a:endParaRPr lang="zh-CN" altLang="en-US"/>
              </a:p>
            </p:txBody>
          </p:sp>
          <p:sp>
            <p:nvSpPr>
              <p:cNvPr id="739361" name="Line 33"/>
              <p:cNvSpPr>
                <a:spLocks noChangeShapeType="1"/>
              </p:cNvSpPr>
              <p:nvPr/>
            </p:nvSpPr>
            <p:spPr bwMode="auto">
              <a:xfrm>
                <a:off x="3456" y="624"/>
                <a:ext cx="288" cy="384"/>
              </a:xfrm>
              <a:prstGeom prst="line">
                <a:avLst/>
              </a:prstGeom>
              <a:noFill/>
              <a:ln w="19050">
                <a:solidFill>
                  <a:srgbClr val="FFFFFF"/>
                </a:solidFill>
                <a:round/>
                <a:tailEnd type="triangle" w="lg" len="lg"/>
              </a:ln>
              <a:effectLst/>
            </p:spPr>
            <p:txBody>
              <a:bodyPr wrap="none"/>
              <a:lstStyle/>
              <a:p>
                <a:endParaRPr lang="zh-CN" altLang="en-US"/>
              </a:p>
            </p:txBody>
          </p:sp>
          <p:sp>
            <p:nvSpPr>
              <p:cNvPr id="739362" name="Line 34"/>
              <p:cNvSpPr>
                <a:spLocks noChangeShapeType="1"/>
              </p:cNvSpPr>
              <p:nvPr/>
            </p:nvSpPr>
            <p:spPr bwMode="auto">
              <a:xfrm rot="-5776295">
                <a:off x="4224" y="672"/>
                <a:ext cx="288" cy="384"/>
              </a:xfrm>
              <a:prstGeom prst="line">
                <a:avLst/>
              </a:prstGeom>
              <a:noFill/>
              <a:ln w="19050">
                <a:solidFill>
                  <a:srgbClr val="FFFFFF"/>
                </a:solidFill>
                <a:round/>
                <a:tailEnd type="triangle" w="lg" len="lg"/>
              </a:ln>
              <a:effectLst/>
            </p:spPr>
            <p:txBody>
              <a:bodyPr wrap="none"/>
              <a:lstStyle/>
              <a:p>
                <a:endParaRPr lang="zh-CN" altLang="en-US"/>
              </a:p>
            </p:txBody>
          </p:sp>
          <p:sp>
            <p:nvSpPr>
              <p:cNvPr id="739363" name="Line 35"/>
              <p:cNvSpPr>
                <a:spLocks noChangeShapeType="1"/>
              </p:cNvSpPr>
              <p:nvPr/>
            </p:nvSpPr>
            <p:spPr bwMode="auto">
              <a:xfrm>
                <a:off x="4032" y="1296"/>
                <a:ext cx="288" cy="384"/>
              </a:xfrm>
              <a:prstGeom prst="line">
                <a:avLst/>
              </a:prstGeom>
              <a:noFill/>
              <a:ln w="19050">
                <a:solidFill>
                  <a:srgbClr val="FFFFFF"/>
                </a:solidFill>
                <a:round/>
                <a:tailEnd type="triangle" w="lg" len="lg"/>
              </a:ln>
              <a:effectLst/>
            </p:spPr>
            <p:txBody>
              <a:bodyPr wrap="none"/>
              <a:lstStyle/>
              <a:p>
                <a:endParaRPr lang="zh-CN" altLang="en-US"/>
              </a:p>
            </p:txBody>
          </p:sp>
          <p:sp>
            <p:nvSpPr>
              <p:cNvPr id="739364" name="Line 36"/>
              <p:cNvSpPr>
                <a:spLocks noChangeShapeType="1"/>
              </p:cNvSpPr>
              <p:nvPr/>
            </p:nvSpPr>
            <p:spPr bwMode="auto">
              <a:xfrm>
                <a:off x="5568" y="1824"/>
                <a:ext cx="144" cy="0"/>
              </a:xfrm>
              <a:prstGeom prst="line">
                <a:avLst/>
              </a:prstGeom>
              <a:noFill/>
              <a:ln w="19050">
                <a:solidFill>
                  <a:srgbClr val="FFFFFF"/>
                </a:solidFill>
                <a:round/>
                <a:tailEnd type="triangle" w="lg" len="lg"/>
              </a:ln>
              <a:effectLst/>
            </p:spPr>
            <p:txBody>
              <a:bodyPr wrap="none"/>
              <a:lstStyle/>
              <a:p>
                <a:endParaRPr lang="zh-CN" altLang="en-US"/>
              </a:p>
            </p:txBody>
          </p:sp>
          <p:sp>
            <p:nvSpPr>
              <p:cNvPr id="739365" name="Text Box 37"/>
              <p:cNvSpPr txBox="1">
                <a:spLocks noChangeArrowheads="1"/>
              </p:cNvSpPr>
              <p:nvPr/>
            </p:nvSpPr>
            <p:spPr bwMode="auto">
              <a:xfrm>
                <a:off x="816" y="192"/>
                <a:ext cx="240" cy="288"/>
              </a:xfrm>
              <a:prstGeom prst="rect">
                <a:avLst/>
              </a:prstGeom>
              <a:noFill/>
              <a:ln w="9525">
                <a:noFill/>
                <a:miter lim="800000"/>
              </a:ln>
              <a:effectLst/>
            </p:spPr>
            <p:txBody>
              <a:bodyPr>
                <a:spAutoFit/>
              </a:bodyPr>
              <a:lstStyle/>
              <a:p>
                <a:pPr>
                  <a:spcBef>
                    <a:spcPct val="50000"/>
                  </a:spcBef>
                </a:pPr>
                <a:r>
                  <a:rPr kumimoji="1" lang="en-US" altLang="zh-CN" sz="2400">
                    <a:latin typeface="Times New Roman" panose="02020603050405020304" pitchFamily="18" charset="0"/>
                  </a:rPr>
                  <a:t>a</a:t>
                </a:r>
                <a:endParaRPr kumimoji="1" lang="en-US" altLang="zh-CN" sz="2400">
                  <a:latin typeface="Times New Roman" panose="02020603050405020304" pitchFamily="18" charset="0"/>
                </a:endParaRPr>
              </a:p>
            </p:txBody>
          </p:sp>
          <p:sp>
            <p:nvSpPr>
              <p:cNvPr id="739366" name="Text Box 38"/>
              <p:cNvSpPr txBox="1">
                <a:spLocks noChangeArrowheads="1"/>
              </p:cNvSpPr>
              <p:nvPr/>
            </p:nvSpPr>
            <p:spPr bwMode="auto">
              <a:xfrm>
                <a:off x="1728" y="192"/>
                <a:ext cx="240" cy="288"/>
              </a:xfrm>
              <a:prstGeom prst="rect">
                <a:avLst/>
              </a:prstGeom>
              <a:noFill/>
              <a:ln w="9525">
                <a:noFill/>
                <a:miter lim="800000"/>
              </a:ln>
              <a:effectLst/>
            </p:spPr>
            <p:txBody>
              <a:bodyPr>
                <a:spAutoFit/>
              </a:bodyPr>
              <a:lstStyle/>
              <a:p>
                <a:pPr>
                  <a:spcBef>
                    <a:spcPct val="50000"/>
                  </a:spcBef>
                </a:pPr>
                <a:r>
                  <a:rPr kumimoji="1" lang="en-US" altLang="zh-CN" sz="2400">
                    <a:latin typeface="Times New Roman" panose="02020603050405020304" pitchFamily="18" charset="0"/>
                  </a:rPr>
                  <a:t>b</a:t>
                </a:r>
                <a:endParaRPr kumimoji="1" lang="en-US" altLang="zh-CN" sz="2400">
                  <a:latin typeface="Times New Roman" panose="02020603050405020304" pitchFamily="18" charset="0"/>
                </a:endParaRPr>
              </a:p>
            </p:txBody>
          </p:sp>
          <p:sp>
            <p:nvSpPr>
              <p:cNvPr id="739367" name="Text Box 39"/>
              <p:cNvSpPr txBox="1">
                <a:spLocks noChangeArrowheads="1"/>
              </p:cNvSpPr>
              <p:nvPr/>
            </p:nvSpPr>
            <p:spPr bwMode="auto">
              <a:xfrm>
                <a:off x="2592" y="192"/>
                <a:ext cx="240" cy="288"/>
              </a:xfrm>
              <a:prstGeom prst="rect">
                <a:avLst/>
              </a:prstGeom>
              <a:noFill/>
              <a:ln w="9525">
                <a:noFill/>
                <a:miter lim="800000"/>
              </a:ln>
              <a:effectLst/>
            </p:spPr>
            <p:txBody>
              <a:bodyPr>
                <a:spAutoFit/>
              </a:bodyPr>
              <a:lstStyle/>
              <a:p>
                <a:pPr>
                  <a:spcBef>
                    <a:spcPct val="50000"/>
                  </a:spcBef>
                </a:pPr>
                <a:r>
                  <a:rPr kumimoji="1" lang="en-US" altLang="zh-CN" sz="2400">
                    <a:latin typeface="Times New Roman" panose="02020603050405020304" pitchFamily="18" charset="0"/>
                  </a:rPr>
                  <a:t>c</a:t>
                </a:r>
                <a:endParaRPr kumimoji="1" lang="en-US" altLang="zh-CN" sz="2400">
                  <a:latin typeface="Times New Roman" panose="02020603050405020304" pitchFamily="18" charset="0"/>
                </a:endParaRPr>
              </a:p>
            </p:txBody>
          </p:sp>
          <p:sp>
            <p:nvSpPr>
              <p:cNvPr id="739368" name="Text Box 40"/>
              <p:cNvSpPr txBox="1">
                <a:spLocks noChangeArrowheads="1"/>
              </p:cNvSpPr>
              <p:nvPr/>
            </p:nvSpPr>
            <p:spPr bwMode="auto">
              <a:xfrm>
                <a:off x="1248" y="1200"/>
                <a:ext cx="240" cy="288"/>
              </a:xfrm>
              <a:prstGeom prst="rect">
                <a:avLst/>
              </a:prstGeom>
              <a:noFill/>
              <a:ln w="9525">
                <a:noFill/>
                <a:miter lim="800000"/>
              </a:ln>
              <a:effectLst/>
            </p:spPr>
            <p:txBody>
              <a:bodyPr>
                <a:spAutoFit/>
              </a:bodyPr>
              <a:lstStyle/>
              <a:p>
                <a:pPr>
                  <a:spcBef>
                    <a:spcPct val="50000"/>
                  </a:spcBef>
                </a:pPr>
                <a:r>
                  <a:rPr kumimoji="1" lang="en-US" altLang="zh-CN" sz="2400">
                    <a:latin typeface="Times New Roman" panose="02020603050405020304" pitchFamily="18" charset="0"/>
                  </a:rPr>
                  <a:t>d</a:t>
                </a:r>
                <a:endParaRPr kumimoji="1" lang="en-US" altLang="zh-CN" sz="2400">
                  <a:latin typeface="Times New Roman" panose="02020603050405020304" pitchFamily="18" charset="0"/>
                </a:endParaRPr>
              </a:p>
            </p:txBody>
          </p:sp>
          <p:sp>
            <p:nvSpPr>
              <p:cNvPr id="739369" name="Text Box 41"/>
              <p:cNvSpPr txBox="1">
                <a:spLocks noChangeArrowheads="1"/>
              </p:cNvSpPr>
              <p:nvPr/>
            </p:nvSpPr>
            <p:spPr bwMode="auto">
              <a:xfrm>
                <a:off x="2160" y="1248"/>
                <a:ext cx="240" cy="288"/>
              </a:xfrm>
              <a:prstGeom prst="rect">
                <a:avLst/>
              </a:prstGeom>
              <a:noFill/>
              <a:ln w="9525">
                <a:noFill/>
                <a:miter lim="800000"/>
              </a:ln>
              <a:effectLst/>
            </p:spPr>
            <p:txBody>
              <a:bodyPr>
                <a:spAutoFit/>
              </a:bodyPr>
              <a:lstStyle/>
              <a:p>
                <a:pPr>
                  <a:spcBef>
                    <a:spcPct val="50000"/>
                  </a:spcBef>
                </a:pPr>
                <a:r>
                  <a:rPr kumimoji="1" lang="en-US" altLang="zh-CN" sz="2400">
                    <a:latin typeface="Times New Roman" panose="02020603050405020304" pitchFamily="18" charset="0"/>
                  </a:rPr>
                  <a:t>e</a:t>
                </a:r>
                <a:endParaRPr kumimoji="1" lang="en-US" altLang="zh-CN" sz="2400">
                  <a:latin typeface="Times New Roman" panose="02020603050405020304" pitchFamily="18" charset="0"/>
                </a:endParaRPr>
              </a:p>
            </p:txBody>
          </p:sp>
          <p:sp>
            <p:nvSpPr>
              <p:cNvPr id="739370" name="Text Box 42"/>
              <p:cNvSpPr txBox="1">
                <a:spLocks noChangeArrowheads="1"/>
              </p:cNvSpPr>
              <p:nvPr/>
            </p:nvSpPr>
            <p:spPr bwMode="auto">
              <a:xfrm>
                <a:off x="2736" y="864"/>
                <a:ext cx="240" cy="288"/>
              </a:xfrm>
              <a:prstGeom prst="rect">
                <a:avLst/>
              </a:prstGeom>
              <a:noFill/>
              <a:ln w="9525">
                <a:noFill/>
                <a:miter lim="800000"/>
              </a:ln>
              <a:effectLst/>
            </p:spPr>
            <p:txBody>
              <a:bodyPr>
                <a:spAutoFit/>
              </a:bodyPr>
              <a:lstStyle/>
              <a:p>
                <a:pPr>
                  <a:spcBef>
                    <a:spcPct val="50000"/>
                  </a:spcBef>
                </a:pPr>
                <a:r>
                  <a:rPr kumimoji="1" lang="en-US" altLang="zh-CN" sz="2400">
                    <a:latin typeface="Times New Roman" panose="02020603050405020304" pitchFamily="18" charset="0"/>
                  </a:rPr>
                  <a:t>p</a:t>
                </a:r>
                <a:endParaRPr kumimoji="1" lang="en-US" altLang="zh-CN" sz="2400">
                  <a:latin typeface="Times New Roman" panose="02020603050405020304" pitchFamily="18" charset="0"/>
                </a:endParaRPr>
              </a:p>
            </p:txBody>
          </p:sp>
          <p:sp>
            <p:nvSpPr>
              <p:cNvPr id="739371" name="Text Box 43"/>
              <p:cNvSpPr txBox="1">
                <a:spLocks noChangeArrowheads="1"/>
              </p:cNvSpPr>
              <p:nvPr/>
            </p:nvSpPr>
            <p:spPr bwMode="auto">
              <a:xfrm>
                <a:off x="3552" y="528"/>
                <a:ext cx="240" cy="288"/>
              </a:xfrm>
              <a:prstGeom prst="rect">
                <a:avLst/>
              </a:prstGeom>
              <a:noFill/>
              <a:ln w="9525">
                <a:noFill/>
                <a:miter lim="800000"/>
              </a:ln>
              <a:effectLst/>
            </p:spPr>
            <p:txBody>
              <a:bodyPr>
                <a:spAutoFit/>
              </a:bodyPr>
              <a:lstStyle/>
              <a:p>
                <a:pPr>
                  <a:spcBef>
                    <a:spcPct val="50000"/>
                  </a:spcBef>
                </a:pPr>
                <a:r>
                  <a:rPr kumimoji="1" lang="en-US" altLang="zh-CN" sz="2400">
                    <a:latin typeface="Times New Roman" panose="02020603050405020304" pitchFamily="18" charset="0"/>
                  </a:rPr>
                  <a:t>r</a:t>
                </a:r>
                <a:endParaRPr kumimoji="1" lang="en-US" altLang="zh-CN" sz="2400">
                  <a:latin typeface="Times New Roman" panose="02020603050405020304" pitchFamily="18" charset="0"/>
                </a:endParaRPr>
              </a:p>
            </p:txBody>
          </p:sp>
          <p:sp>
            <p:nvSpPr>
              <p:cNvPr id="739372" name="Text Box 44"/>
              <p:cNvSpPr txBox="1">
                <a:spLocks noChangeArrowheads="1"/>
              </p:cNvSpPr>
              <p:nvPr/>
            </p:nvSpPr>
            <p:spPr bwMode="auto">
              <a:xfrm>
                <a:off x="4176" y="672"/>
                <a:ext cx="240" cy="288"/>
              </a:xfrm>
              <a:prstGeom prst="rect">
                <a:avLst/>
              </a:prstGeom>
              <a:noFill/>
              <a:ln w="9525">
                <a:noFill/>
                <a:miter lim="800000"/>
              </a:ln>
              <a:effectLst/>
            </p:spPr>
            <p:txBody>
              <a:bodyPr>
                <a:spAutoFit/>
              </a:bodyPr>
              <a:lstStyle/>
              <a:p>
                <a:pPr>
                  <a:spcBef>
                    <a:spcPct val="50000"/>
                  </a:spcBef>
                </a:pPr>
                <a:r>
                  <a:rPr kumimoji="1" lang="en-US" altLang="zh-CN" sz="2400">
                    <a:latin typeface="Times New Roman" panose="02020603050405020304" pitchFamily="18" charset="0"/>
                  </a:rPr>
                  <a:t>w</a:t>
                </a:r>
                <a:endParaRPr kumimoji="1" lang="en-US" altLang="zh-CN" sz="2400">
                  <a:latin typeface="Times New Roman" panose="02020603050405020304" pitchFamily="18" charset="0"/>
                </a:endParaRPr>
              </a:p>
            </p:txBody>
          </p:sp>
          <p:sp>
            <p:nvSpPr>
              <p:cNvPr id="739373" name="Text Box 45"/>
              <p:cNvSpPr txBox="1">
                <a:spLocks noChangeArrowheads="1"/>
              </p:cNvSpPr>
              <p:nvPr/>
            </p:nvSpPr>
            <p:spPr bwMode="auto">
              <a:xfrm>
                <a:off x="3984" y="1392"/>
                <a:ext cx="240" cy="288"/>
              </a:xfrm>
              <a:prstGeom prst="rect">
                <a:avLst/>
              </a:prstGeom>
              <a:noFill/>
              <a:ln w="9525">
                <a:noFill/>
                <a:miter lim="800000"/>
              </a:ln>
              <a:effectLst/>
            </p:spPr>
            <p:txBody>
              <a:bodyPr>
                <a:spAutoFit/>
              </a:bodyPr>
              <a:lstStyle/>
              <a:p>
                <a:pPr>
                  <a:spcBef>
                    <a:spcPct val="50000"/>
                  </a:spcBef>
                </a:pPr>
                <a:r>
                  <a:rPr kumimoji="1" lang="en-US" altLang="zh-CN" sz="2400">
                    <a:latin typeface="Times New Roman" panose="02020603050405020304" pitchFamily="18" charset="0"/>
                  </a:rPr>
                  <a:t>u</a:t>
                </a:r>
                <a:endParaRPr kumimoji="1" lang="en-US" altLang="zh-CN" sz="2400">
                  <a:latin typeface="Times New Roman" panose="02020603050405020304" pitchFamily="18" charset="0"/>
                </a:endParaRPr>
              </a:p>
            </p:txBody>
          </p:sp>
          <p:sp>
            <p:nvSpPr>
              <p:cNvPr id="739374" name="Text Box 46"/>
              <p:cNvSpPr txBox="1">
                <a:spLocks noChangeArrowheads="1"/>
              </p:cNvSpPr>
              <p:nvPr/>
            </p:nvSpPr>
            <p:spPr bwMode="auto">
              <a:xfrm>
                <a:off x="4704" y="1536"/>
                <a:ext cx="240" cy="288"/>
              </a:xfrm>
              <a:prstGeom prst="rect">
                <a:avLst/>
              </a:prstGeom>
              <a:noFill/>
              <a:ln w="9525">
                <a:noFill/>
                <a:miter lim="800000"/>
              </a:ln>
              <a:effectLst/>
            </p:spPr>
            <p:txBody>
              <a:bodyPr>
                <a:spAutoFit/>
              </a:bodyPr>
              <a:lstStyle/>
              <a:p>
                <a:pPr>
                  <a:spcBef>
                    <a:spcPct val="50000"/>
                  </a:spcBef>
                </a:pPr>
                <a:r>
                  <a:rPr kumimoji="1" lang="en-US" altLang="zh-CN" sz="2400">
                    <a:latin typeface="Times New Roman" panose="02020603050405020304" pitchFamily="18" charset="0"/>
                  </a:rPr>
                  <a:t>v</a:t>
                </a:r>
                <a:endParaRPr kumimoji="1" lang="en-US" altLang="zh-CN" sz="2400">
                  <a:latin typeface="Times New Roman" panose="02020603050405020304" pitchFamily="18" charset="0"/>
                </a:endParaRPr>
              </a:p>
            </p:txBody>
          </p:sp>
          <p:sp>
            <p:nvSpPr>
              <p:cNvPr id="739376" name="Freeform 48"/>
              <p:cNvSpPr/>
              <p:nvPr/>
            </p:nvSpPr>
            <p:spPr bwMode="auto">
              <a:xfrm>
                <a:off x="3792" y="144"/>
                <a:ext cx="640" cy="1872"/>
              </a:xfrm>
              <a:custGeom>
                <a:avLst/>
                <a:gdLst/>
                <a:ahLst/>
                <a:cxnLst>
                  <a:cxn ang="0">
                    <a:pos x="640" y="0"/>
                  </a:cxn>
                  <a:cxn ang="0">
                    <a:pos x="496" y="336"/>
                  </a:cxn>
                  <a:cxn ang="0">
                    <a:pos x="544" y="1296"/>
                  </a:cxn>
                  <a:cxn ang="0">
                    <a:pos x="64" y="1728"/>
                  </a:cxn>
                  <a:cxn ang="0">
                    <a:pos x="160" y="2352"/>
                  </a:cxn>
                </a:cxnLst>
                <a:rect l="0" t="0" r="r" b="b"/>
                <a:pathLst>
                  <a:path w="640" h="2352">
                    <a:moveTo>
                      <a:pt x="640" y="0"/>
                    </a:moveTo>
                    <a:cubicBezTo>
                      <a:pt x="576" y="60"/>
                      <a:pt x="512" y="120"/>
                      <a:pt x="496" y="336"/>
                    </a:cubicBezTo>
                    <a:cubicBezTo>
                      <a:pt x="480" y="552"/>
                      <a:pt x="616" y="1064"/>
                      <a:pt x="544" y="1296"/>
                    </a:cubicBezTo>
                    <a:cubicBezTo>
                      <a:pt x="472" y="1528"/>
                      <a:pt x="128" y="1552"/>
                      <a:pt x="64" y="1728"/>
                    </a:cubicBezTo>
                    <a:cubicBezTo>
                      <a:pt x="0" y="1904"/>
                      <a:pt x="144" y="2248"/>
                      <a:pt x="160" y="2352"/>
                    </a:cubicBezTo>
                  </a:path>
                </a:pathLst>
              </a:custGeom>
              <a:ln>
                <a:solidFill>
                  <a:srgbClr val="FFFFFF"/>
                </a:solidFill>
              </a:ln>
            </p:spPr>
            <p:style>
              <a:lnRef idx="3">
                <a:schemeClr val="accent6"/>
              </a:lnRef>
              <a:fillRef idx="0">
                <a:schemeClr val="accent6"/>
              </a:fillRef>
              <a:effectRef idx="2">
                <a:schemeClr val="accent6"/>
              </a:effectRef>
              <a:fontRef idx="minor">
                <a:schemeClr val="tx1"/>
              </a:fontRef>
            </p:style>
            <p:txBody>
              <a:bodyPr wrap="none"/>
              <a:lstStyle/>
              <a:p>
                <a:endParaRPr lang="zh-CN" altLang="en-US">
                  <a:latin typeface="+mn-lt"/>
                  <a:ea typeface="+mn-ea"/>
                </a:endParaRPr>
              </a:p>
            </p:txBody>
          </p:sp>
          <p:sp>
            <p:nvSpPr>
              <p:cNvPr id="739377" name="Text Box 49"/>
              <p:cNvSpPr txBox="1">
                <a:spLocks noChangeArrowheads="1"/>
              </p:cNvSpPr>
              <p:nvPr/>
            </p:nvSpPr>
            <p:spPr bwMode="auto">
              <a:xfrm>
                <a:off x="192" y="864"/>
                <a:ext cx="960" cy="288"/>
              </a:xfrm>
              <a:prstGeom prst="rect">
                <a:avLst/>
              </a:prstGeom>
              <a:noFill/>
              <a:ln w="9525">
                <a:noFill/>
                <a:miter lim="800000"/>
              </a:ln>
              <a:effectLst/>
            </p:spPr>
            <p:txBody>
              <a:bodyPr>
                <a:spAutoFit/>
              </a:bodyPr>
              <a:lstStyle/>
              <a:p>
                <a:pPr>
                  <a:spcBef>
                    <a:spcPct val="50000"/>
                  </a:spcBef>
                </a:pPr>
                <a:r>
                  <a:rPr kumimoji="1" lang="zh-CN" altLang="en-US" sz="2400">
                    <a:solidFill>
                      <a:srgbClr val="FFFF00"/>
                    </a:solidFill>
                    <a:latin typeface="Times New Roman" panose="02020603050405020304" pitchFamily="18" charset="0"/>
                  </a:rPr>
                  <a:t>输入部分</a:t>
                </a:r>
                <a:endParaRPr kumimoji="1" lang="zh-CN" altLang="en-US" sz="2400">
                  <a:solidFill>
                    <a:srgbClr val="FFFF00"/>
                  </a:solidFill>
                  <a:latin typeface="Times New Roman" panose="02020603050405020304" pitchFamily="18" charset="0"/>
                </a:endParaRPr>
              </a:p>
            </p:txBody>
          </p:sp>
          <p:sp>
            <p:nvSpPr>
              <p:cNvPr id="739378" name="Text Box 50"/>
              <p:cNvSpPr txBox="1">
                <a:spLocks noChangeArrowheads="1"/>
              </p:cNvSpPr>
              <p:nvPr/>
            </p:nvSpPr>
            <p:spPr bwMode="auto">
              <a:xfrm>
                <a:off x="4656" y="1056"/>
                <a:ext cx="960" cy="288"/>
              </a:xfrm>
              <a:prstGeom prst="rect">
                <a:avLst/>
              </a:prstGeom>
              <a:noFill/>
              <a:ln w="9525">
                <a:noFill/>
                <a:miter lim="800000"/>
              </a:ln>
              <a:effectLst/>
            </p:spPr>
            <p:txBody>
              <a:bodyPr>
                <a:spAutoFit/>
              </a:bodyPr>
              <a:lstStyle/>
              <a:p>
                <a:pPr>
                  <a:spcBef>
                    <a:spcPct val="50000"/>
                  </a:spcBef>
                </a:pPr>
                <a:r>
                  <a:rPr kumimoji="1" lang="zh-CN" altLang="en-US" sz="2400">
                    <a:solidFill>
                      <a:srgbClr val="FFFF00"/>
                    </a:solidFill>
                    <a:latin typeface="Times New Roman" panose="02020603050405020304" pitchFamily="18" charset="0"/>
                  </a:rPr>
                  <a:t>输出部分</a:t>
                </a:r>
                <a:endParaRPr kumimoji="1" lang="zh-CN" altLang="en-US" sz="2400">
                  <a:solidFill>
                    <a:srgbClr val="FFFF00"/>
                  </a:solidFill>
                  <a:latin typeface="Times New Roman" panose="02020603050405020304" pitchFamily="18" charset="0"/>
                </a:endParaRPr>
              </a:p>
            </p:txBody>
          </p:sp>
          <p:sp>
            <p:nvSpPr>
              <p:cNvPr id="739428" name="Line 100"/>
              <p:cNvSpPr>
                <a:spLocks noChangeShapeType="1"/>
              </p:cNvSpPr>
              <p:nvPr/>
            </p:nvSpPr>
            <p:spPr bwMode="auto">
              <a:xfrm>
                <a:off x="0" y="2064"/>
                <a:ext cx="5760" cy="0"/>
              </a:xfrm>
              <a:prstGeom prst="line">
                <a:avLst/>
              </a:prstGeom>
              <a:noFill/>
              <a:ln w="9525">
                <a:solidFill>
                  <a:schemeClr val="tx1"/>
                </a:solidFill>
                <a:round/>
              </a:ln>
              <a:effectLst/>
            </p:spPr>
            <p:txBody>
              <a:bodyPr wrap="none"/>
              <a:lstStyle/>
              <a:p>
                <a:endParaRPr lang="zh-CN" altLang="en-US"/>
              </a:p>
            </p:txBody>
          </p:sp>
          <p:sp>
            <p:nvSpPr>
              <p:cNvPr id="739432" name="Line 104"/>
              <p:cNvSpPr>
                <a:spLocks noChangeShapeType="1"/>
              </p:cNvSpPr>
              <p:nvPr/>
            </p:nvSpPr>
            <p:spPr bwMode="auto">
              <a:xfrm>
                <a:off x="5088" y="528"/>
                <a:ext cx="288" cy="0"/>
              </a:xfrm>
              <a:prstGeom prst="line">
                <a:avLst/>
              </a:prstGeom>
              <a:noFill/>
              <a:ln w="19050">
                <a:solidFill>
                  <a:srgbClr val="FFFFFF"/>
                </a:solidFill>
                <a:round/>
                <a:tailEnd type="triangle" w="lg" len="lg"/>
              </a:ln>
              <a:effectLst/>
            </p:spPr>
            <p:txBody>
              <a:bodyPr wrap="none"/>
              <a:lstStyle/>
              <a:p>
                <a:endParaRPr lang="zh-CN" altLang="en-US"/>
              </a:p>
            </p:txBody>
          </p:sp>
        </p:grpSp>
      </p:grpSp>
    </p:spTree>
  </p:cSld>
  <p:clrMapOvr>
    <a:masterClrMapping/>
  </p:clrMapOvr>
  <p:transition>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39433"/>
                                        </p:tgtEl>
                                        <p:attrNameLst>
                                          <p:attrName>style.visibility</p:attrName>
                                        </p:attrNameLst>
                                      </p:cBhvr>
                                      <p:to>
                                        <p:strVal val="visible"/>
                                      </p:to>
                                    </p:set>
                                    <p:anim calcmode="lin" valueType="num">
                                      <p:cBhvr additive="base">
                                        <p:cTn id="7" dur="500" fill="hold"/>
                                        <p:tgtEl>
                                          <p:spTgt spid="739433"/>
                                        </p:tgtEl>
                                        <p:attrNameLst>
                                          <p:attrName>ppt_x</p:attrName>
                                        </p:attrNameLst>
                                      </p:cBhvr>
                                      <p:tavLst>
                                        <p:tav tm="0">
                                          <p:val>
                                            <p:strVal val="#ppt_x"/>
                                          </p:val>
                                        </p:tav>
                                        <p:tav tm="100000">
                                          <p:val>
                                            <p:strVal val="#ppt_x"/>
                                          </p:val>
                                        </p:tav>
                                      </p:tavLst>
                                    </p:anim>
                                    <p:anim calcmode="lin" valueType="num">
                                      <p:cBhvr additive="base">
                                        <p:cTn id="8" dur="500" fill="hold"/>
                                        <p:tgtEl>
                                          <p:spTgt spid="73943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1" fill="hold" nodeType="clickEffect">
                                  <p:stCondLst>
                                    <p:cond delay="0"/>
                                  </p:stCondLst>
                                  <p:childTnLst>
                                    <p:set>
                                      <p:cBhvr>
                                        <p:cTn id="12" dur="1" fill="hold">
                                          <p:stCondLst>
                                            <p:cond delay="0"/>
                                          </p:stCondLst>
                                        </p:cTn>
                                        <p:tgtEl>
                                          <p:spTgt spid="739435"/>
                                        </p:tgtEl>
                                        <p:attrNameLst>
                                          <p:attrName>style.visibility</p:attrName>
                                        </p:attrNameLst>
                                      </p:cBhvr>
                                      <p:to>
                                        <p:strVal val="visible"/>
                                      </p:to>
                                    </p:set>
                                    <p:anim calcmode="lin" valueType="num">
                                      <p:cBhvr additive="base">
                                        <p:cTn id="13" dur="500" fill="hold"/>
                                        <p:tgtEl>
                                          <p:spTgt spid="739435"/>
                                        </p:tgtEl>
                                        <p:attrNameLst>
                                          <p:attrName>ppt_x</p:attrName>
                                        </p:attrNameLst>
                                      </p:cBhvr>
                                      <p:tavLst>
                                        <p:tav tm="0">
                                          <p:val>
                                            <p:strVal val="#ppt_x"/>
                                          </p:val>
                                        </p:tav>
                                        <p:tav tm="100000">
                                          <p:val>
                                            <p:strVal val="#ppt_x"/>
                                          </p:val>
                                        </p:tav>
                                      </p:tavLst>
                                    </p:anim>
                                    <p:anim calcmode="lin" valueType="num">
                                      <p:cBhvr additive="base">
                                        <p:cTn id="14" dur="500" fill="hold"/>
                                        <p:tgtEl>
                                          <p:spTgt spid="739435"/>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日期占位符 3"/>
          <p:cNvSpPr>
            <a:spLocks noGrp="1"/>
          </p:cNvSpPr>
          <p:nvPr>
            <p:ph type="dt" sz="half" idx="10"/>
          </p:nvPr>
        </p:nvSpPr>
        <p:spPr/>
        <p:txBody>
          <a:bodyPr/>
          <a:lstStyle/>
          <a:p>
            <a:fld id="{EF224708-53BE-4B66-98A0-DEB29543F2F5}" type="datetime1">
              <a:rPr lang="zh-CN" altLang="en-US"/>
            </a:fld>
            <a:endParaRPr lang="en-US" altLang="zh-CN"/>
          </a:p>
        </p:txBody>
      </p:sp>
      <p:sp>
        <p:nvSpPr>
          <p:cNvPr id="26" name="灯片编号占位符 5"/>
          <p:cNvSpPr>
            <a:spLocks noGrp="1"/>
          </p:cNvSpPr>
          <p:nvPr>
            <p:ph type="sldNum" sz="quarter" idx="12"/>
          </p:nvPr>
        </p:nvSpPr>
        <p:spPr/>
        <p:txBody>
          <a:bodyPr/>
          <a:lstStyle/>
          <a:p>
            <a:fld id="{6A8D2588-9C77-41C8-9E2C-A5C232940838}" type="slidenum">
              <a:rPr lang="en-US" altLang="zh-CN"/>
            </a:fld>
            <a:endParaRPr lang="en-US" altLang="zh-CN"/>
          </a:p>
        </p:txBody>
      </p:sp>
      <p:sp>
        <p:nvSpPr>
          <p:cNvPr id="741378" name="Text Box 2"/>
          <p:cNvSpPr txBox="1">
            <a:spLocks noChangeArrowheads="1"/>
          </p:cNvSpPr>
          <p:nvPr/>
        </p:nvSpPr>
        <p:spPr bwMode="auto">
          <a:xfrm>
            <a:off x="4267200" y="0"/>
            <a:ext cx="685800" cy="579438"/>
          </a:xfrm>
          <a:prstGeom prst="rect">
            <a:avLst/>
          </a:prstGeom>
          <a:solidFill>
            <a:srgbClr val="009900"/>
          </a:solidFill>
          <a:ln w="9525">
            <a:noFill/>
            <a:miter lim="800000"/>
          </a:ln>
          <a:effectLst/>
        </p:spPr>
        <p:txBody>
          <a:bodyPr>
            <a:spAutoFit/>
          </a:bodyPr>
          <a:lstStyle/>
          <a:p>
            <a:pPr>
              <a:spcBef>
                <a:spcPct val="50000"/>
              </a:spcBef>
            </a:pPr>
            <a:r>
              <a:rPr kumimoji="1" lang="en-US" altLang="zh-CN" sz="3200">
                <a:latin typeface="Times New Roman" panose="02020603050405020304" pitchFamily="18" charset="0"/>
              </a:rPr>
              <a:t> M</a:t>
            </a:r>
            <a:endParaRPr kumimoji="1" lang="en-US" altLang="zh-CN" sz="3200">
              <a:latin typeface="Times New Roman" panose="02020603050405020304" pitchFamily="18" charset="0"/>
            </a:endParaRPr>
          </a:p>
        </p:txBody>
      </p:sp>
      <p:sp>
        <p:nvSpPr>
          <p:cNvPr id="741379" name="Text Box 3"/>
          <p:cNvSpPr txBox="1">
            <a:spLocks noChangeArrowheads="1"/>
          </p:cNvSpPr>
          <p:nvPr/>
        </p:nvSpPr>
        <p:spPr bwMode="auto">
          <a:xfrm>
            <a:off x="6248400" y="1828800"/>
            <a:ext cx="685800" cy="519113"/>
          </a:xfrm>
          <a:prstGeom prst="rect">
            <a:avLst/>
          </a:prstGeom>
          <a:solidFill>
            <a:srgbClr val="009900"/>
          </a:solidFill>
          <a:ln w="9525">
            <a:noFill/>
            <a:miter lim="800000"/>
          </a:ln>
          <a:effectLst/>
        </p:spPr>
        <p:txBody>
          <a:bodyPr>
            <a:spAutoFit/>
          </a:bodyPr>
          <a:lstStyle/>
          <a:p>
            <a:pPr>
              <a:spcBef>
                <a:spcPct val="50000"/>
              </a:spcBef>
            </a:pPr>
            <a:r>
              <a:rPr kumimoji="1" lang="en-US" altLang="zh-CN" sz="2800">
                <a:latin typeface="Times New Roman" panose="02020603050405020304" pitchFamily="18" charset="0"/>
              </a:rPr>
              <a:t>M3</a:t>
            </a:r>
            <a:endParaRPr kumimoji="1" lang="en-US" altLang="zh-CN" sz="2800">
              <a:latin typeface="Times New Roman" panose="02020603050405020304" pitchFamily="18" charset="0"/>
            </a:endParaRPr>
          </a:p>
        </p:txBody>
      </p:sp>
      <p:sp>
        <p:nvSpPr>
          <p:cNvPr id="741380" name="Text Box 4"/>
          <p:cNvSpPr txBox="1">
            <a:spLocks noChangeArrowheads="1"/>
          </p:cNvSpPr>
          <p:nvPr/>
        </p:nvSpPr>
        <p:spPr bwMode="auto">
          <a:xfrm>
            <a:off x="4343400" y="1752600"/>
            <a:ext cx="685800" cy="519113"/>
          </a:xfrm>
          <a:prstGeom prst="rect">
            <a:avLst/>
          </a:prstGeom>
          <a:solidFill>
            <a:srgbClr val="009900"/>
          </a:solidFill>
          <a:ln w="9525">
            <a:noFill/>
            <a:miter lim="800000"/>
          </a:ln>
          <a:effectLst/>
        </p:spPr>
        <p:txBody>
          <a:bodyPr>
            <a:spAutoFit/>
          </a:bodyPr>
          <a:lstStyle/>
          <a:p>
            <a:pPr>
              <a:spcBef>
                <a:spcPct val="50000"/>
              </a:spcBef>
            </a:pPr>
            <a:r>
              <a:rPr kumimoji="1" lang="en-US" altLang="zh-CN" sz="2800">
                <a:latin typeface="Times New Roman" panose="02020603050405020304" pitchFamily="18" charset="0"/>
              </a:rPr>
              <a:t>M2</a:t>
            </a:r>
            <a:endParaRPr kumimoji="1" lang="en-US" altLang="zh-CN" sz="2800">
              <a:latin typeface="Times New Roman" panose="02020603050405020304" pitchFamily="18" charset="0"/>
            </a:endParaRPr>
          </a:p>
        </p:txBody>
      </p:sp>
      <p:sp>
        <p:nvSpPr>
          <p:cNvPr id="741381" name="Text Box 5"/>
          <p:cNvSpPr txBox="1">
            <a:spLocks noChangeArrowheads="1"/>
          </p:cNvSpPr>
          <p:nvPr/>
        </p:nvSpPr>
        <p:spPr bwMode="auto">
          <a:xfrm>
            <a:off x="1828800" y="1752600"/>
            <a:ext cx="685800" cy="519113"/>
          </a:xfrm>
          <a:prstGeom prst="rect">
            <a:avLst/>
          </a:prstGeom>
          <a:solidFill>
            <a:srgbClr val="009900"/>
          </a:solidFill>
          <a:ln w="9525">
            <a:noFill/>
            <a:miter lim="800000"/>
          </a:ln>
          <a:effectLst/>
        </p:spPr>
        <p:txBody>
          <a:bodyPr>
            <a:spAutoFit/>
          </a:bodyPr>
          <a:lstStyle/>
          <a:p>
            <a:pPr>
              <a:spcBef>
                <a:spcPct val="50000"/>
              </a:spcBef>
            </a:pPr>
            <a:r>
              <a:rPr kumimoji="1" lang="en-US" altLang="zh-CN" sz="2800">
                <a:latin typeface="Times New Roman" panose="02020603050405020304" pitchFamily="18" charset="0"/>
              </a:rPr>
              <a:t>M1</a:t>
            </a:r>
            <a:endParaRPr kumimoji="1" lang="en-US" altLang="zh-CN" sz="2800">
              <a:latin typeface="Times New Roman" panose="02020603050405020304" pitchFamily="18" charset="0"/>
            </a:endParaRPr>
          </a:p>
        </p:txBody>
      </p:sp>
      <p:sp>
        <p:nvSpPr>
          <p:cNvPr id="741382" name="Line 6"/>
          <p:cNvSpPr>
            <a:spLocks noChangeShapeType="1"/>
          </p:cNvSpPr>
          <p:nvPr/>
        </p:nvSpPr>
        <p:spPr bwMode="auto">
          <a:xfrm flipH="1">
            <a:off x="2209800" y="609600"/>
            <a:ext cx="2209800" cy="1143000"/>
          </a:xfrm>
          <a:prstGeom prst="line">
            <a:avLst/>
          </a:prstGeom>
          <a:noFill/>
          <a:ln w="9525">
            <a:solidFill>
              <a:schemeClr val="tx1"/>
            </a:solidFill>
            <a:round/>
            <a:tailEnd type="triangle" w="med" len="med"/>
          </a:ln>
          <a:effectLst/>
        </p:spPr>
        <p:txBody>
          <a:bodyPr wrap="none"/>
          <a:lstStyle/>
          <a:p>
            <a:endParaRPr lang="zh-CN" altLang="en-US"/>
          </a:p>
        </p:txBody>
      </p:sp>
      <p:sp>
        <p:nvSpPr>
          <p:cNvPr id="741383" name="Line 7"/>
          <p:cNvSpPr>
            <a:spLocks noChangeShapeType="1"/>
          </p:cNvSpPr>
          <p:nvPr/>
        </p:nvSpPr>
        <p:spPr bwMode="auto">
          <a:xfrm>
            <a:off x="4648200" y="609600"/>
            <a:ext cx="0" cy="1143000"/>
          </a:xfrm>
          <a:prstGeom prst="line">
            <a:avLst/>
          </a:prstGeom>
          <a:noFill/>
          <a:ln w="9525">
            <a:solidFill>
              <a:schemeClr val="tx1"/>
            </a:solidFill>
            <a:round/>
            <a:tailEnd type="triangle" w="med" len="med"/>
          </a:ln>
          <a:effectLst/>
        </p:spPr>
        <p:txBody>
          <a:bodyPr wrap="none"/>
          <a:lstStyle/>
          <a:p>
            <a:endParaRPr lang="zh-CN" altLang="en-US"/>
          </a:p>
        </p:txBody>
      </p:sp>
      <p:sp>
        <p:nvSpPr>
          <p:cNvPr id="741384" name="Line 8"/>
          <p:cNvSpPr>
            <a:spLocks noChangeShapeType="1"/>
          </p:cNvSpPr>
          <p:nvPr/>
        </p:nvSpPr>
        <p:spPr bwMode="auto">
          <a:xfrm>
            <a:off x="4876800" y="609600"/>
            <a:ext cx="1676400" cy="1219200"/>
          </a:xfrm>
          <a:prstGeom prst="line">
            <a:avLst/>
          </a:prstGeom>
          <a:noFill/>
          <a:ln w="9525">
            <a:solidFill>
              <a:schemeClr val="tx1"/>
            </a:solidFill>
            <a:round/>
            <a:tailEnd type="triangle" w="med" len="med"/>
          </a:ln>
          <a:effectLst/>
        </p:spPr>
        <p:txBody>
          <a:bodyPr wrap="none"/>
          <a:lstStyle/>
          <a:p>
            <a:endParaRPr lang="zh-CN" altLang="en-US"/>
          </a:p>
        </p:txBody>
      </p:sp>
      <p:grpSp>
        <p:nvGrpSpPr>
          <p:cNvPr id="741452" name="Group 76"/>
          <p:cNvGrpSpPr/>
          <p:nvPr/>
        </p:nvGrpSpPr>
        <p:grpSpPr bwMode="auto">
          <a:xfrm>
            <a:off x="2438400" y="762000"/>
            <a:ext cx="990600" cy="533400"/>
            <a:chOff x="1536" y="480"/>
            <a:chExt cx="624" cy="336"/>
          </a:xfrm>
        </p:grpSpPr>
        <p:sp>
          <p:nvSpPr>
            <p:cNvPr id="741385" name="Line 9"/>
            <p:cNvSpPr>
              <a:spLocks noChangeShapeType="1"/>
            </p:cNvSpPr>
            <p:nvPr/>
          </p:nvSpPr>
          <p:spPr bwMode="auto">
            <a:xfrm flipV="1">
              <a:off x="1728" y="576"/>
              <a:ext cx="432" cy="240"/>
            </a:xfrm>
            <a:prstGeom prst="line">
              <a:avLst/>
            </a:prstGeom>
            <a:noFill/>
            <a:ln w="9525">
              <a:solidFill>
                <a:schemeClr val="folHlink"/>
              </a:solidFill>
              <a:round/>
              <a:tailEnd type="triangle" w="sm" len="lg"/>
            </a:ln>
            <a:effectLst/>
          </p:spPr>
          <p:txBody>
            <a:bodyPr wrap="none"/>
            <a:lstStyle/>
            <a:p>
              <a:endParaRPr lang="zh-CN" altLang="en-US"/>
            </a:p>
          </p:txBody>
        </p:sp>
        <p:sp>
          <p:nvSpPr>
            <p:cNvPr id="741386" name="Text Box 10"/>
            <p:cNvSpPr txBox="1">
              <a:spLocks noChangeArrowheads="1"/>
            </p:cNvSpPr>
            <p:nvPr/>
          </p:nvSpPr>
          <p:spPr bwMode="auto">
            <a:xfrm>
              <a:off x="1536" y="480"/>
              <a:ext cx="624" cy="250"/>
            </a:xfrm>
            <a:prstGeom prst="rect">
              <a:avLst/>
            </a:prstGeom>
            <a:noFill/>
            <a:ln w="9525">
              <a:noFill/>
              <a:miter lim="800000"/>
            </a:ln>
            <a:effectLst/>
          </p:spPr>
          <p:txBody>
            <a:bodyPr>
              <a:spAutoFit/>
            </a:bodyPr>
            <a:lstStyle/>
            <a:p>
              <a:pPr>
                <a:spcBef>
                  <a:spcPct val="50000"/>
                </a:spcBef>
              </a:pPr>
              <a:r>
                <a:rPr kumimoji="1" lang="en-US" altLang="zh-CN" sz="2000">
                  <a:latin typeface="Times New Roman" panose="02020603050405020304" pitchFamily="18" charset="0"/>
                </a:rPr>
                <a:t>C , E</a:t>
              </a:r>
              <a:endParaRPr kumimoji="1" lang="en-US" altLang="zh-CN" sz="2000">
                <a:latin typeface="Times New Roman" panose="02020603050405020304" pitchFamily="18" charset="0"/>
              </a:endParaRPr>
            </a:p>
          </p:txBody>
        </p:sp>
      </p:grpSp>
      <p:grpSp>
        <p:nvGrpSpPr>
          <p:cNvPr id="741453" name="Group 77"/>
          <p:cNvGrpSpPr/>
          <p:nvPr/>
        </p:nvGrpSpPr>
        <p:grpSpPr bwMode="auto">
          <a:xfrm>
            <a:off x="3810000" y="990600"/>
            <a:ext cx="762000" cy="609600"/>
            <a:chOff x="2400" y="624"/>
            <a:chExt cx="480" cy="384"/>
          </a:xfrm>
        </p:grpSpPr>
        <p:sp>
          <p:nvSpPr>
            <p:cNvPr id="741387" name="Text Box 11"/>
            <p:cNvSpPr txBox="1">
              <a:spLocks noChangeArrowheads="1"/>
            </p:cNvSpPr>
            <p:nvPr/>
          </p:nvSpPr>
          <p:spPr bwMode="auto">
            <a:xfrm>
              <a:off x="2400" y="624"/>
              <a:ext cx="480" cy="250"/>
            </a:xfrm>
            <a:prstGeom prst="rect">
              <a:avLst/>
            </a:prstGeom>
            <a:noFill/>
            <a:ln w="9525">
              <a:noFill/>
              <a:miter lim="800000"/>
            </a:ln>
            <a:effectLst/>
          </p:spPr>
          <p:txBody>
            <a:bodyPr>
              <a:spAutoFit/>
            </a:bodyPr>
            <a:lstStyle/>
            <a:p>
              <a:pPr>
                <a:spcBef>
                  <a:spcPct val="50000"/>
                </a:spcBef>
              </a:pPr>
              <a:r>
                <a:rPr kumimoji="1" lang="en-US" altLang="zh-CN" sz="2000">
                  <a:latin typeface="Times New Roman" panose="02020603050405020304" pitchFamily="18" charset="0"/>
                </a:rPr>
                <a:t>C , E</a:t>
              </a:r>
              <a:endParaRPr kumimoji="1" lang="en-US" altLang="zh-CN" sz="2000">
                <a:latin typeface="Times New Roman" panose="02020603050405020304" pitchFamily="18" charset="0"/>
              </a:endParaRPr>
            </a:p>
          </p:txBody>
        </p:sp>
        <p:sp>
          <p:nvSpPr>
            <p:cNvPr id="741388" name="Line 12"/>
            <p:cNvSpPr>
              <a:spLocks noChangeShapeType="1"/>
            </p:cNvSpPr>
            <p:nvPr/>
          </p:nvSpPr>
          <p:spPr bwMode="auto">
            <a:xfrm>
              <a:off x="2832" y="624"/>
              <a:ext cx="0" cy="384"/>
            </a:xfrm>
            <a:prstGeom prst="line">
              <a:avLst/>
            </a:prstGeom>
            <a:noFill/>
            <a:ln w="9525">
              <a:solidFill>
                <a:schemeClr val="folHlink"/>
              </a:solidFill>
              <a:round/>
              <a:tailEnd type="triangle" w="sm" len="lg"/>
            </a:ln>
            <a:effectLst/>
          </p:spPr>
          <p:txBody>
            <a:bodyPr wrap="none"/>
            <a:lstStyle/>
            <a:p>
              <a:endParaRPr lang="zh-CN" altLang="en-US"/>
            </a:p>
          </p:txBody>
        </p:sp>
      </p:grpSp>
      <p:grpSp>
        <p:nvGrpSpPr>
          <p:cNvPr id="741454" name="Group 78"/>
          <p:cNvGrpSpPr/>
          <p:nvPr/>
        </p:nvGrpSpPr>
        <p:grpSpPr bwMode="auto">
          <a:xfrm>
            <a:off x="4800600" y="990600"/>
            <a:ext cx="838200" cy="609600"/>
            <a:chOff x="3024" y="624"/>
            <a:chExt cx="528" cy="384"/>
          </a:xfrm>
        </p:grpSpPr>
        <p:sp>
          <p:nvSpPr>
            <p:cNvPr id="741389" name="Line 13"/>
            <p:cNvSpPr>
              <a:spLocks noChangeShapeType="1"/>
            </p:cNvSpPr>
            <p:nvPr/>
          </p:nvSpPr>
          <p:spPr bwMode="auto">
            <a:xfrm flipV="1">
              <a:off x="3024" y="624"/>
              <a:ext cx="0" cy="384"/>
            </a:xfrm>
            <a:prstGeom prst="line">
              <a:avLst/>
            </a:prstGeom>
            <a:noFill/>
            <a:ln w="9525">
              <a:solidFill>
                <a:schemeClr val="folHlink"/>
              </a:solidFill>
              <a:round/>
              <a:tailEnd type="triangle" w="sm" len="lg"/>
            </a:ln>
            <a:effectLst/>
          </p:spPr>
          <p:txBody>
            <a:bodyPr wrap="none"/>
            <a:lstStyle/>
            <a:p>
              <a:endParaRPr lang="zh-CN" altLang="en-US"/>
            </a:p>
          </p:txBody>
        </p:sp>
        <p:sp>
          <p:nvSpPr>
            <p:cNvPr id="741390" name="Text Box 14"/>
            <p:cNvSpPr txBox="1">
              <a:spLocks noChangeArrowheads="1"/>
            </p:cNvSpPr>
            <p:nvPr/>
          </p:nvSpPr>
          <p:spPr bwMode="auto">
            <a:xfrm>
              <a:off x="3072" y="662"/>
              <a:ext cx="480" cy="250"/>
            </a:xfrm>
            <a:prstGeom prst="rect">
              <a:avLst/>
            </a:prstGeom>
            <a:noFill/>
            <a:ln w="9525">
              <a:noFill/>
              <a:miter lim="800000"/>
            </a:ln>
            <a:effectLst/>
          </p:spPr>
          <p:txBody>
            <a:bodyPr>
              <a:spAutoFit/>
            </a:bodyPr>
            <a:lstStyle/>
            <a:p>
              <a:pPr>
                <a:spcBef>
                  <a:spcPct val="50000"/>
                </a:spcBef>
              </a:pPr>
              <a:r>
                <a:rPr kumimoji="1" lang="en-US" altLang="zh-CN" sz="2000">
                  <a:latin typeface="Times New Roman" panose="02020603050405020304" pitchFamily="18" charset="0"/>
                </a:rPr>
                <a:t>U, W</a:t>
              </a:r>
              <a:endParaRPr kumimoji="1" lang="en-US" altLang="zh-CN" sz="2000">
                <a:latin typeface="Times New Roman" panose="02020603050405020304" pitchFamily="18" charset="0"/>
              </a:endParaRPr>
            </a:p>
          </p:txBody>
        </p:sp>
      </p:grpSp>
      <p:grpSp>
        <p:nvGrpSpPr>
          <p:cNvPr id="741455" name="Group 79"/>
          <p:cNvGrpSpPr/>
          <p:nvPr/>
        </p:nvGrpSpPr>
        <p:grpSpPr bwMode="auto">
          <a:xfrm>
            <a:off x="5334000" y="669925"/>
            <a:ext cx="1066800" cy="549275"/>
            <a:chOff x="3360" y="422"/>
            <a:chExt cx="672" cy="346"/>
          </a:xfrm>
        </p:grpSpPr>
        <p:sp>
          <p:nvSpPr>
            <p:cNvPr id="741391" name="Text Box 15"/>
            <p:cNvSpPr txBox="1">
              <a:spLocks noChangeArrowheads="1"/>
            </p:cNvSpPr>
            <p:nvPr/>
          </p:nvSpPr>
          <p:spPr bwMode="auto">
            <a:xfrm>
              <a:off x="3504" y="422"/>
              <a:ext cx="528" cy="250"/>
            </a:xfrm>
            <a:prstGeom prst="rect">
              <a:avLst/>
            </a:prstGeom>
            <a:noFill/>
            <a:ln w="9525">
              <a:noFill/>
              <a:miter lim="800000"/>
            </a:ln>
            <a:effectLst/>
          </p:spPr>
          <p:txBody>
            <a:bodyPr>
              <a:spAutoFit/>
            </a:bodyPr>
            <a:lstStyle/>
            <a:p>
              <a:pPr>
                <a:spcBef>
                  <a:spcPct val="50000"/>
                </a:spcBef>
              </a:pPr>
              <a:r>
                <a:rPr kumimoji="1" lang="en-US" altLang="zh-CN" sz="2000">
                  <a:latin typeface="Times New Roman" panose="02020603050405020304" pitchFamily="18" charset="0"/>
                </a:rPr>
                <a:t>U, W</a:t>
              </a:r>
              <a:endParaRPr kumimoji="1" lang="en-US" altLang="zh-CN" sz="2000">
                <a:latin typeface="Times New Roman" panose="02020603050405020304" pitchFamily="18" charset="0"/>
              </a:endParaRPr>
            </a:p>
          </p:txBody>
        </p:sp>
        <p:sp>
          <p:nvSpPr>
            <p:cNvPr id="741392" name="Line 16"/>
            <p:cNvSpPr>
              <a:spLocks noChangeShapeType="1"/>
            </p:cNvSpPr>
            <p:nvPr/>
          </p:nvSpPr>
          <p:spPr bwMode="auto">
            <a:xfrm>
              <a:off x="3360" y="480"/>
              <a:ext cx="384" cy="288"/>
            </a:xfrm>
            <a:prstGeom prst="line">
              <a:avLst/>
            </a:prstGeom>
            <a:noFill/>
            <a:ln w="9525">
              <a:solidFill>
                <a:schemeClr val="folHlink"/>
              </a:solidFill>
              <a:round/>
              <a:tailEnd type="triangle" w="sm" len="lg"/>
            </a:ln>
            <a:effectLst/>
          </p:spPr>
          <p:txBody>
            <a:bodyPr wrap="none"/>
            <a:lstStyle/>
            <a:p>
              <a:endParaRPr lang="zh-CN" altLang="en-US"/>
            </a:p>
          </p:txBody>
        </p:sp>
      </p:grpSp>
      <p:sp>
        <p:nvSpPr>
          <p:cNvPr id="741393" name="Text Box 17"/>
          <p:cNvSpPr txBox="1">
            <a:spLocks noChangeArrowheads="1"/>
          </p:cNvSpPr>
          <p:nvPr/>
        </p:nvSpPr>
        <p:spPr bwMode="auto">
          <a:xfrm>
            <a:off x="304800" y="152400"/>
            <a:ext cx="1600200" cy="457200"/>
          </a:xfrm>
          <a:prstGeom prst="rect">
            <a:avLst/>
          </a:prstGeom>
          <a:solidFill>
            <a:schemeClr val="accent1"/>
          </a:solidFill>
          <a:ln w="9525">
            <a:noFill/>
            <a:miter lim="800000"/>
          </a:ln>
          <a:effectLst/>
        </p:spPr>
        <p:txBody>
          <a:bodyPr>
            <a:spAutoFit/>
          </a:bodyPr>
          <a:lstStyle/>
          <a:p>
            <a:pPr>
              <a:spcBef>
                <a:spcPct val="50000"/>
              </a:spcBef>
            </a:pPr>
            <a:r>
              <a:rPr kumimoji="1" lang="zh-CN" altLang="en-US" sz="2400">
                <a:latin typeface="Times New Roman" panose="02020603050405020304" pitchFamily="18" charset="0"/>
              </a:rPr>
              <a:t>一级分解</a:t>
            </a:r>
            <a:endParaRPr kumimoji="1" lang="zh-CN" altLang="en-US" sz="2400">
              <a:latin typeface="Times New Roman" panose="02020603050405020304" pitchFamily="18" charset="0"/>
            </a:endParaRPr>
          </a:p>
        </p:txBody>
      </p:sp>
      <p:sp>
        <p:nvSpPr>
          <p:cNvPr id="741447" name="Text Box 71"/>
          <p:cNvSpPr txBox="1">
            <a:spLocks noChangeArrowheads="1"/>
          </p:cNvSpPr>
          <p:nvPr/>
        </p:nvSpPr>
        <p:spPr bwMode="auto">
          <a:xfrm>
            <a:off x="304800" y="2819400"/>
            <a:ext cx="1447800" cy="457200"/>
          </a:xfrm>
          <a:prstGeom prst="rect">
            <a:avLst/>
          </a:prstGeom>
          <a:solidFill>
            <a:schemeClr val="accent1"/>
          </a:solidFill>
          <a:ln w="9525">
            <a:noFill/>
            <a:miter lim="800000"/>
          </a:ln>
          <a:effectLst/>
        </p:spPr>
        <p:txBody>
          <a:bodyPr>
            <a:spAutoFit/>
          </a:bodyPr>
          <a:lstStyle/>
          <a:p>
            <a:pPr>
              <a:spcBef>
                <a:spcPct val="50000"/>
              </a:spcBef>
            </a:pPr>
            <a:r>
              <a:rPr kumimoji="1" lang="zh-CN" altLang="en-US" sz="2400">
                <a:latin typeface="Times New Roman" panose="02020603050405020304" pitchFamily="18" charset="0"/>
              </a:rPr>
              <a:t>二级分解</a:t>
            </a:r>
            <a:endParaRPr kumimoji="1" lang="zh-CN" altLang="en-US" sz="2400">
              <a:latin typeface="Times New Roman" panose="02020603050405020304" pitchFamily="18" charset="0"/>
            </a:endParaRPr>
          </a:p>
        </p:txBody>
      </p:sp>
      <p:sp>
        <p:nvSpPr>
          <p:cNvPr id="741448" name="Line 72"/>
          <p:cNvSpPr>
            <a:spLocks noChangeShapeType="1"/>
          </p:cNvSpPr>
          <p:nvPr/>
        </p:nvSpPr>
        <p:spPr bwMode="auto">
          <a:xfrm>
            <a:off x="0" y="2438400"/>
            <a:ext cx="9144000" cy="0"/>
          </a:xfrm>
          <a:prstGeom prst="line">
            <a:avLst/>
          </a:prstGeom>
          <a:noFill/>
          <a:ln w="9525">
            <a:solidFill>
              <a:schemeClr val="tx1"/>
            </a:solidFill>
            <a:round/>
          </a:ln>
          <a:effectLst/>
        </p:spPr>
        <p:txBody>
          <a:bodyPr wrap="none"/>
          <a:lstStyle/>
          <a:p>
            <a:endParaRPr lang="zh-CN" altLang="en-US"/>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741378"/>
                                        </p:tgtEl>
                                        <p:attrNameLst>
                                          <p:attrName>style.visibility</p:attrName>
                                        </p:attrNameLst>
                                      </p:cBhvr>
                                      <p:to>
                                        <p:strVal val="visible"/>
                                      </p:to>
                                    </p:set>
                                    <p:animEffect transition="in" filter="strips(downRight)">
                                      <p:cBhvr>
                                        <p:cTn id="7" dur="500"/>
                                        <p:tgtEl>
                                          <p:spTgt spid="741378"/>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741381"/>
                                        </p:tgtEl>
                                        <p:attrNameLst>
                                          <p:attrName>style.visibility</p:attrName>
                                        </p:attrNameLst>
                                      </p:cBhvr>
                                      <p:to>
                                        <p:strVal val="visible"/>
                                      </p:to>
                                    </p:set>
                                    <p:anim calcmode="lin" valueType="num">
                                      <p:cBhvr additive="base">
                                        <p:cTn id="12" dur="500" fill="hold"/>
                                        <p:tgtEl>
                                          <p:spTgt spid="741381"/>
                                        </p:tgtEl>
                                        <p:attrNameLst>
                                          <p:attrName>ppt_x</p:attrName>
                                        </p:attrNameLst>
                                      </p:cBhvr>
                                      <p:tavLst>
                                        <p:tav tm="0">
                                          <p:val>
                                            <p:strVal val="#ppt_x"/>
                                          </p:val>
                                        </p:tav>
                                        <p:tav tm="100000">
                                          <p:val>
                                            <p:strVal val="#ppt_x"/>
                                          </p:val>
                                        </p:tav>
                                      </p:tavLst>
                                    </p:anim>
                                    <p:anim calcmode="lin" valueType="num">
                                      <p:cBhvr additive="base">
                                        <p:cTn id="13" dur="500" fill="hold"/>
                                        <p:tgtEl>
                                          <p:spTgt spid="741381"/>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741380"/>
                                        </p:tgtEl>
                                        <p:attrNameLst>
                                          <p:attrName>style.visibility</p:attrName>
                                        </p:attrNameLst>
                                      </p:cBhvr>
                                      <p:to>
                                        <p:strVal val="visible"/>
                                      </p:to>
                                    </p:set>
                                    <p:anim calcmode="lin" valueType="num">
                                      <p:cBhvr additive="base">
                                        <p:cTn id="18" dur="500" fill="hold"/>
                                        <p:tgtEl>
                                          <p:spTgt spid="741380"/>
                                        </p:tgtEl>
                                        <p:attrNameLst>
                                          <p:attrName>ppt_x</p:attrName>
                                        </p:attrNameLst>
                                      </p:cBhvr>
                                      <p:tavLst>
                                        <p:tav tm="0">
                                          <p:val>
                                            <p:strVal val="#ppt_x"/>
                                          </p:val>
                                        </p:tav>
                                        <p:tav tm="100000">
                                          <p:val>
                                            <p:strVal val="#ppt_x"/>
                                          </p:val>
                                        </p:tav>
                                      </p:tavLst>
                                    </p:anim>
                                    <p:anim calcmode="lin" valueType="num">
                                      <p:cBhvr additive="base">
                                        <p:cTn id="19" dur="500" fill="hold"/>
                                        <p:tgtEl>
                                          <p:spTgt spid="741380"/>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741379"/>
                                        </p:tgtEl>
                                        <p:attrNameLst>
                                          <p:attrName>style.visibility</p:attrName>
                                        </p:attrNameLst>
                                      </p:cBhvr>
                                      <p:to>
                                        <p:strVal val="visible"/>
                                      </p:to>
                                    </p:set>
                                    <p:anim calcmode="lin" valueType="num">
                                      <p:cBhvr additive="base">
                                        <p:cTn id="24" dur="500" fill="hold"/>
                                        <p:tgtEl>
                                          <p:spTgt spid="741379"/>
                                        </p:tgtEl>
                                        <p:attrNameLst>
                                          <p:attrName>ppt_x</p:attrName>
                                        </p:attrNameLst>
                                      </p:cBhvr>
                                      <p:tavLst>
                                        <p:tav tm="0">
                                          <p:val>
                                            <p:strVal val="#ppt_x"/>
                                          </p:val>
                                        </p:tav>
                                        <p:tav tm="100000">
                                          <p:val>
                                            <p:strVal val="#ppt_x"/>
                                          </p:val>
                                        </p:tav>
                                      </p:tavLst>
                                    </p:anim>
                                    <p:anim calcmode="lin" valueType="num">
                                      <p:cBhvr additive="base">
                                        <p:cTn id="25" dur="500" fill="hold"/>
                                        <p:tgtEl>
                                          <p:spTgt spid="741379"/>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18" presetClass="entr" presetSubtype="12" fill="hold" grpId="0" nodeType="clickEffect">
                                  <p:stCondLst>
                                    <p:cond delay="0"/>
                                  </p:stCondLst>
                                  <p:childTnLst>
                                    <p:set>
                                      <p:cBhvr>
                                        <p:cTn id="29" dur="1" fill="hold">
                                          <p:stCondLst>
                                            <p:cond delay="0"/>
                                          </p:stCondLst>
                                        </p:cTn>
                                        <p:tgtEl>
                                          <p:spTgt spid="741382"/>
                                        </p:tgtEl>
                                        <p:attrNameLst>
                                          <p:attrName>style.visibility</p:attrName>
                                        </p:attrNameLst>
                                      </p:cBhvr>
                                      <p:to>
                                        <p:strVal val="visible"/>
                                      </p:to>
                                    </p:set>
                                    <p:animEffect transition="in" filter="strips(downLeft)">
                                      <p:cBhvr>
                                        <p:cTn id="30" dur="500"/>
                                        <p:tgtEl>
                                          <p:spTgt spid="741382"/>
                                        </p:tgtEl>
                                      </p:cBhvr>
                                    </p:animEffect>
                                  </p:childTnLst>
                                </p:cTn>
                              </p:par>
                            </p:childTnLst>
                          </p:cTn>
                        </p:par>
                      </p:childTnLst>
                    </p:cTn>
                  </p:par>
                  <p:par>
                    <p:cTn id="31" fill="hold">
                      <p:stCondLst>
                        <p:cond delay="indefinite"/>
                      </p:stCondLst>
                      <p:childTnLst>
                        <p:par>
                          <p:cTn id="32" fill="hold">
                            <p:stCondLst>
                              <p:cond delay="0"/>
                            </p:stCondLst>
                            <p:childTnLst>
                              <p:par>
                                <p:cTn id="33" presetID="18" presetClass="entr" presetSubtype="6" fill="hold" grpId="0" nodeType="clickEffect">
                                  <p:stCondLst>
                                    <p:cond delay="0"/>
                                  </p:stCondLst>
                                  <p:childTnLst>
                                    <p:set>
                                      <p:cBhvr>
                                        <p:cTn id="34" dur="1" fill="hold">
                                          <p:stCondLst>
                                            <p:cond delay="0"/>
                                          </p:stCondLst>
                                        </p:cTn>
                                        <p:tgtEl>
                                          <p:spTgt spid="741383"/>
                                        </p:tgtEl>
                                        <p:attrNameLst>
                                          <p:attrName>style.visibility</p:attrName>
                                        </p:attrNameLst>
                                      </p:cBhvr>
                                      <p:to>
                                        <p:strVal val="visible"/>
                                      </p:to>
                                    </p:set>
                                    <p:animEffect transition="in" filter="strips(downRight)">
                                      <p:cBhvr>
                                        <p:cTn id="35" dur="500"/>
                                        <p:tgtEl>
                                          <p:spTgt spid="741383"/>
                                        </p:tgtEl>
                                      </p:cBhvr>
                                    </p:animEffect>
                                  </p:childTnLst>
                                </p:cTn>
                              </p:par>
                            </p:childTnLst>
                          </p:cTn>
                        </p:par>
                      </p:childTnLst>
                    </p:cTn>
                  </p:par>
                  <p:par>
                    <p:cTn id="36" fill="hold">
                      <p:stCondLst>
                        <p:cond delay="indefinite"/>
                      </p:stCondLst>
                      <p:childTnLst>
                        <p:par>
                          <p:cTn id="37" fill="hold">
                            <p:stCondLst>
                              <p:cond delay="0"/>
                            </p:stCondLst>
                            <p:childTnLst>
                              <p:par>
                                <p:cTn id="38" presetID="18" presetClass="entr" presetSubtype="6" fill="hold" grpId="0" nodeType="clickEffect">
                                  <p:stCondLst>
                                    <p:cond delay="0"/>
                                  </p:stCondLst>
                                  <p:childTnLst>
                                    <p:set>
                                      <p:cBhvr>
                                        <p:cTn id="39" dur="1" fill="hold">
                                          <p:stCondLst>
                                            <p:cond delay="0"/>
                                          </p:stCondLst>
                                        </p:cTn>
                                        <p:tgtEl>
                                          <p:spTgt spid="741384"/>
                                        </p:tgtEl>
                                        <p:attrNameLst>
                                          <p:attrName>style.visibility</p:attrName>
                                        </p:attrNameLst>
                                      </p:cBhvr>
                                      <p:to>
                                        <p:strVal val="visible"/>
                                      </p:to>
                                    </p:set>
                                    <p:animEffect transition="in" filter="strips(downRight)">
                                      <p:cBhvr>
                                        <p:cTn id="40" dur="500"/>
                                        <p:tgtEl>
                                          <p:spTgt spid="741384"/>
                                        </p:tgtEl>
                                      </p:cBhvr>
                                    </p:animEffect>
                                  </p:childTnLst>
                                </p:cTn>
                              </p:par>
                            </p:childTnLst>
                          </p:cTn>
                        </p:par>
                      </p:childTnLst>
                    </p:cTn>
                  </p:par>
                  <p:par>
                    <p:cTn id="41" fill="hold">
                      <p:stCondLst>
                        <p:cond delay="indefinite"/>
                      </p:stCondLst>
                      <p:childTnLst>
                        <p:par>
                          <p:cTn id="42" fill="hold">
                            <p:stCondLst>
                              <p:cond delay="0"/>
                            </p:stCondLst>
                            <p:childTnLst>
                              <p:par>
                                <p:cTn id="43" presetID="18" presetClass="entr" presetSubtype="3" fill="hold" nodeType="clickEffect">
                                  <p:stCondLst>
                                    <p:cond delay="0"/>
                                  </p:stCondLst>
                                  <p:childTnLst>
                                    <p:set>
                                      <p:cBhvr>
                                        <p:cTn id="44" dur="1" fill="hold">
                                          <p:stCondLst>
                                            <p:cond delay="0"/>
                                          </p:stCondLst>
                                        </p:cTn>
                                        <p:tgtEl>
                                          <p:spTgt spid="741452"/>
                                        </p:tgtEl>
                                        <p:attrNameLst>
                                          <p:attrName>style.visibility</p:attrName>
                                        </p:attrNameLst>
                                      </p:cBhvr>
                                      <p:to>
                                        <p:strVal val="visible"/>
                                      </p:to>
                                    </p:set>
                                    <p:animEffect transition="in" filter="strips(upRight)">
                                      <p:cBhvr>
                                        <p:cTn id="45" dur="500"/>
                                        <p:tgtEl>
                                          <p:spTgt spid="741452"/>
                                        </p:tgtEl>
                                      </p:cBhvr>
                                    </p:animEffect>
                                  </p:childTnLst>
                                </p:cTn>
                              </p:par>
                            </p:childTnLst>
                          </p:cTn>
                        </p:par>
                      </p:childTnLst>
                    </p:cTn>
                  </p:par>
                  <p:par>
                    <p:cTn id="46" fill="hold">
                      <p:stCondLst>
                        <p:cond delay="indefinite"/>
                      </p:stCondLst>
                      <p:childTnLst>
                        <p:par>
                          <p:cTn id="47" fill="hold">
                            <p:stCondLst>
                              <p:cond delay="0"/>
                            </p:stCondLst>
                            <p:childTnLst>
                              <p:par>
                                <p:cTn id="48" presetID="18" presetClass="entr" presetSubtype="6" fill="hold" nodeType="clickEffect">
                                  <p:stCondLst>
                                    <p:cond delay="0"/>
                                  </p:stCondLst>
                                  <p:childTnLst>
                                    <p:set>
                                      <p:cBhvr>
                                        <p:cTn id="49" dur="1" fill="hold">
                                          <p:stCondLst>
                                            <p:cond delay="0"/>
                                          </p:stCondLst>
                                        </p:cTn>
                                        <p:tgtEl>
                                          <p:spTgt spid="741453"/>
                                        </p:tgtEl>
                                        <p:attrNameLst>
                                          <p:attrName>style.visibility</p:attrName>
                                        </p:attrNameLst>
                                      </p:cBhvr>
                                      <p:to>
                                        <p:strVal val="visible"/>
                                      </p:to>
                                    </p:set>
                                    <p:animEffect transition="in" filter="strips(downRight)">
                                      <p:cBhvr>
                                        <p:cTn id="50" dur="500"/>
                                        <p:tgtEl>
                                          <p:spTgt spid="741453"/>
                                        </p:tgtEl>
                                      </p:cBhvr>
                                    </p:animEffect>
                                  </p:childTnLst>
                                </p:cTn>
                              </p:par>
                            </p:childTnLst>
                          </p:cTn>
                        </p:par>
                      </p:childTnLst>
                    </p:cTn>
                  </p:par>
                  <p:par>
                    <p:cTn id="51" fill="hold">
                      <p:stCondLst>
                        <p:cond delay="indefinite"/>
                      </p:stCondLst>
                      <p:childTnLst>
                        <p:par>
                          <p:cTn id="52" fill="hold">
                            <p:stCondLst>
                              <p:cond delay="0"/>
                            </p:stCondLst>
                            <p:childTnLst>
                              <p:par>
                                <p:cTn id="53" presetID="18" presetClass="entr" presetSubtype="3" fill="hold" nodeType="clickEffect">
                                  <p:stCondLst>
                                    <p:cond delay="0"/>
                                  </p:stCondLst>
                                  <p:childTnLst>
                                    <p:set>
                                      <p:cBhvr>
                                        <p:cTn id="54" dur="1" fill="hold">
                                          <p:stCondLst>
                                            <p:cond delay="0"/>
                                          </p:stCondLst>
                                        </p:cTn>
                                        <p:tgtEl>
                                          <p:spTgt spid="741454"/>
                                        </p:tgtEl>
                                        <p:attrNameLst>
                                          <p:attrName>style.visibility</p:attrName>
                                        </p:attrNameLst>
                                      </p:cBhvr>
                                      <p:to>
                                        <p:strVal val="visible"/>
                                      </p:to>
                                    </p:set>
                                    <p:animEffect transition="in" filter="strips(upRight)">
                                      <p:cBhvr>
                                        <p:cTn id="55" dur="500"/>
                                        <p:tgtEl>
                                          <p:spTgt spid="741454"/>
                                        </p:tgtEl>
                                      </p:cBhvr>
                                    </p:animEffect>
                                  </p:childTnLst>
                                </p:cTn>
                              </p:par>
                            </p:childTnLst>
                          </p:cTn>
                        </p:par>
                      </p:childTnLst>
                    </p:cTn>
                  </p:par>
                  <p:par>
                    <p:cTn id="56" fill="hold">
                      <p:stCondLst>
                        <p:cond delay="indefinite"/>
                      </p:stCondLst>
                      <p:childTnLst>
                        <p:par>
                          <p:cTn id="57" fill="hold">
                            <p:stCondLst>
                              <p:cond delay="0"/>
                            </p:stCondLst>
                            <p:childTnLst>
                              <p:par>
                                <p:cTn id="58" presetID="18" presetClass="entr" presetSubtype="6" fill="hold" nodeType="clickEffect">
                                  <p:stCondLst>
                                    <p:cond delay="0"/>
                                  </p:stCondLst>
                                  <p:childTnLst>
                                    <p:set>
                                      <p:cBhvr>
                                        <p:cTn id="59" dur="1" fill="hold">
                                          <p:stCondLst>
                                            <p:cond delay="0"/>
                                          </p:stCondLst>
                                        </p:cTn>
                                        <p:tgtEl>
                                          <p:spTgt spid="741455"/>
                                        </p:tgtEl>
                                        <p:attrNameLst>
                                          <p:attrName>style.visibility</p:attrName>
                                        </p:attrNameLst>
                                      </p:cBhvr>
                                      <p:to>
                                        <p:strVal val="visible"/>
                                      </p:to>
                                    </p:set>
                                    <p:animEffect transition="in" filter="strips(downRight)">
                                      <p:cBhvr>
                                        <p:cTn id="60" dur="500"/>
                                        <p:tgtEl>
                                          <p:spTgt spid="741455"/>
                                        </p:tgtEl>
                                      </p:cBhvr>
                                    </p:animEffect>
                                  </p:childTnLst>
                                </p:cTn>
                              </p:par>
                            </p:childTnLst>
                          </p:cTn>
                        </p:par>
                      </p:childTnLst>
                    </p:cTn>
                  </p:par>
                  <p:par>
                    <p:cTn id="61" fill="hold">
                      <p:stCondLst>
                        <p:cond delay="indefinite"/>
                      </p:stCondLst>
                      <p:childTnLst>
                        <p:par>
                          <p:cTn id="62" fill="hold">
                            <p:stCondLst>
                              <p:cond delay="0"/>
                            </p:stCondLst>
                            <p:childTnLst>
                              <p:par>
                                <p:cTn id="63" presetID="2" presetClass="entr" presetSubtype="4" fill="hold" grpId="0" nodeType="clickEffect">
                                  <p:stCondLst>
                                    <p:cond delay="0"/>
                                  </p:stCondLst>
                                  <p:childTnLst>
                                    <p:set>
                                      <p:cBhvr>
                                        <p:cTn id="64" dur="1" fill="hold">
                                          <p:stCondLst>
                                            <p:cond delay="0"/>
                                          </p:stCondLst>
                                        </p:cTn>
                                        <p:tgtEl>
                                          <p:spTgt spid="741447"/>
                                        </p:tgtEl>
                                        <p:attrNameLst>
                                          <p:attrName>style.visibility</p:attrName>
                                        </p:attrNameLst>
                                      </p:cBhvr>
                                      <p:to>
                                        <p:strVal val="visible"/>
                                      </p:to>
                                    </p:set>
                                    <p:anim calcmode="lin" valueType="num">
                                      <p:cBhvr additive="base">
                                        <p:cTn id="65" dur="500" fill="hold"/>
                                        <p:tgtEl>
                                          <p:spTgt spid="741447"/>
                                        </p:tgtEl>
                                        <p:attrNameLst>
                                          <p:attrName>ppt_x</p:attrName>
                                        </p:attrNameLst>
                                      </p:cBhvr>
                                      <p:tavLst>
                                        <p:tav tm="0">
                                          <p:val>
                                            <p:strVal val="#ppt_x"/>
                                          </p:val>
                                        </p:tav>
                                        <p:tav tm="100000">
                                          <p:val>
                                            <p:strVal val="#ppt_x"/>
                                          </p:val>
                                        </p:tav>
                                      </p:tavLst>
                                    </p:anim>
                                    <p:anim calcmode="lin" valueType="num">
                                      <p:cBhvr additive="base">
                                        <p:cTn id="66" dur="500" fill="hold"/>
                                        <p:tgtEl>
                                          <p:spTgt spid="74144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1378" grpId="0" animBg="1"/>
      <p:bldP spid="741379" grpId="0" animBg="1"/>
      <p:bldP spid="741380" grpId="0" animBg="1"/>
      <p:bldP spid="741381" grpId="0" animBg="1"/>
      <p:bldP spid="741382" grpId="0" animBg="1"/>
      <p:bldP spid="741383" grpId="0" animBg="1"/>
      <p:bldP spid="741384" grpId="0" animBg="1"/>
      <p:bldP spid="741447" grpId="0" animBg="1"/>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日期占位符 3"/>
          <p:cNvSpPr>
            <a:spLocks noGrp="1"/>
          </p:cNvSpPr>
          <p:nvPr>
            <p:ph type="dt" sz="half" idx="10"/>
          </p:nvPr>
        </p:nvSpPr>
        <p:spPr/>
        <p:txBody>
          <a:bodyPr/>
          <a:lstStyle/>
          <a:p>
            <a:fld id="{24E028A4-3E54-4A0E-985D-F28828D20BC8}" type="datetime1">
              <a:rPr lang="zh-CN" altLang="en-US"/>
            </a:fld>
            <a:endParaRPr lang="en-US" altLang="zh-CN"/>
          </a:p>
        </p:txBody>
      </p:sp>
      <p:sp>
        <p:nvSpPr>
          <p:cNvPr id="115" name="灯片编号占位符 5"/>
          <p:cNvSpPr>
            <a:spLocks noGrp="1"/>
          </p:cNvSpPr>
          <p:nvPr>
            <p:ph type="sldNum" sz="quarter" idx="12"/>
          </p:nvPr>
        </p:nvSpPr>
        <p:spPr/>
        <p:txBody>
          <a:bodyPr/>
          <a:lstStyle/>
          <a:p>
            <a:fld id="{ACBA8033-B983-4C11-BCE3-6647E2BCD596}" type="slidenum">
              <a:rPr lang="en-US" altLang="zh-CN"/>
            </a:fld>
            <a:endParaRPr lang="en-US" altLang="zh-CN"/>
          </a:p>
        </p:txBody>
      </p:sp>
      <p:grpSp>
        <p:nvGrpSpPr>
          <p:cNvPr id="876548" name="Group 4"/>
          <p:cNvGrpSpPr/>
          <p:nvPr/>
        </p:nvGrpSpPr>
        <p:grpSpPr bwMode="auto">
          <a:xfrm>
            <a:off x="0" y="0"/>
            <a:ext cx="9144000" cy="3276600"/>
            <a:chOff x="0" y="0"/>
            <a:chExt cx="5760" cy="2064"/>
          </a:xfrm>
        </p:grpSpPr>
        <p:sp>
          <p:nvSpPr>
            <p:cNvPr id="876549" name="Freeform 5"/>
            <p:cNvSpPr/>
            <p:nvPr/>
          </p:nvSpPr>
          <p:spPr bwMode="auto">
            <a:xfrm>
              <a:off x="2064" y="0"/>
              <a:ext cx="584" cy="1776"/>
            </a:xfrm>
            <a:custGeom>
              <a:avLst/>
              <a:gdLst/>
              <a:ahLst/>
              <a:cxnLst>
                <a:cxn ang="0">
                  <a:pos x="432" y="0"/>
                </a:cxn>
                <a:cxn ang="0">
                  <a:pos x="528" y="96"/>
                </a:cxn>
                <a:cxn ang="0">
                  <a:pos x="576" y="336"/>
                </a:cxn>
                <a:cxn ang="0">
                  <a:pos x="576" y="432"/>
                </a:cxn>
                <a:cxn ang="0">
                  <a:pos x="576" y="624"/>
                </a:cxn>
                <a:cxn ang="0">
                  <a:pos x="528" y="816"/>
                </a:cxn>
                <a:cxn ang="0">
                  <a:pos x="432" y="1008"/>
                </a:cxn>
                <a:cxn ang="0">
                  <a:pos x="384" y="1152"/>
                </a:cxn>
                <a:cxn ang="0">
                  <a:pos x="384" y="1296"/>
                </a:cxn>
                <a:cxn ang="0">
                  <a:pos x="336" y="1440"/>
                </a:cxn>
                <a:cxn ang="0">
                  <a:pos x="240" y="1536"/>
                </a:cxn>
                <a:cxn ang="0">
                  <a:pos x="192" y="1632"/>
                </a:cxn>
                <a:cxn ang="0">
                  <a:pos x="0" y="1776"/>
                </a:cxn>
              </a:cxnLst>
              <a:rect l="0" t="0" r="r" b="b"/>
              <a:pathLst>
                <a:path w="584" h="1776">
                  <a:moveTo>
                    <a:pt x="432" y="0"/>
                  </a:moveTo>
                  <a:cubicBezTo>
                    <a:pt x="468" y="20"/>
                    <a:pt x="504" y="40"/>
                    <a:pt x="528" y="96"/>
                  </a:cubicBezTo>
                  <a:cubicBezTo>
                    <a:pt x="552" y="152"/>
                    <a:pt x="568" y="280"/>
                    <a:pt x="576" y="336"/>
                  </a:cubicBezTo>
                  <a:cubicBezTo>
                    <a:pt x="584" y="392"/>
                    <a:pt x="576" y="384"/>
                    <a:pt x="576" y="432"/>
                  </a:cubicBezTo>
                  <a:cubicBezTo>
                    <a:pt x="576" y="480"/>
                    <a:pt x="584" y="560"/>
                    <a:pt x="576" y="624"/>
                  </a:cubicBezTo>
                  <a:cubicBezTo>
                    <a:pt x="568" y="688"/>
                    <a:pt x="552" y="752"/>
                    <a:pt x="528" y="816"/>
                  </a:cubicBezTo>
                  <a:cubicBezTo>
                    <a:pt x="504" y="880"/>
                    <a:pt x="456" y="952"/>
                    <a:pt x="432" y="1008"/>
                  </a:cubicBezTo>
                  <a:cubicBezTo>
                    <a:pt x="408" y="1064"/>
                    <a:pt x="392" y="1104"/>
                    <a:pt x="384" y="1152"/>
                  </a:cubicBezTo>
                  <a:cubicBezTo>
                    <a:pt x="376" y="1200"/>
                    <a:pt x="392" y="1248"/>
                    <a:pt x="384" y="1296"/>
                  </a:cubicBezTo>
                  <a:cubicBezTo>
                    <a:pt x="376" y="1344"/>
                    <a:pt x="360" y="1400"/>
                    <a:pt x="336" y="1440"/>
                  </a:cubicBezTo>
                  <a:cubicBezTo>
                    <a:pt x="312" y="1480"/>
                    <a:pt x="264" y="1504"/>
                    <a:pt x="240" y="1536"/>
                  </a:cubicBezTo>
                  <a:cubicBezTo>
                    <a:pt x="216" y="1568"/>
                    <a:pt x="232" y="1592"/>
                    <a:pt x="192" y="1632"/>
                  </a:cubicBezTo>
                  <a:cubicBezTo>
                    <a:pt x="152" y="1672"/>
                    <a:pt x="40" y="1744"/>
                    <a:pt x="0" y="1776"/>
                  </a:cubicBezTo>
                </a:path>
              </a:pathLst>
            </a:custGeom>
            <a:noFill/>
            <a:ln w="25400" cap="rnd">
              <a:solidFill>
                <a:srgbClr val="00FF00"/>
              </a:solidFill>
              <a:prstDash val="sysDot"/>
              <a:round/>
            </a:ln>
            <a:effectLst/>
          </p:spPr>
          <p:txBody>
            <a:bodyPr wrap="none"/>
            <a:lstStyle/>
            <a:p>
              <a:endParaRPr lang="zh-CN" altLang="en-US"/>
            </a:p>
          </p:txBody>
        </p:sp>
        <p:sp>
          <p:nvSpPr>
            <p:cNvPr id="876550" name="Text Box 6"/>
            <p:cNvSpPr txBox="1">
              <a:spLocks noChangeArrowheads="1"/>
            </p:cNvSpPr>
            <p:nvPr/>
          </p:nvSpPr>
          <p:spPr bwMode="auto">
            <a:xfrm>
              <a:off x="2928" y="0"/>
              <a:ext cx="960" cy="288"/>
            </a:xfrm>
            <a:prstGeom prst="rect">
              <a:avLst/>
            </a:prstGeom>
            <a:noFill/>
            <a:ln w="9525">
              <a:noFill/>
              <a:miter lim="800000"/>
            </a:ln>
            <a:effectLst/>
          </p:spPr>
          <p:txBody>
            <a:bodyPr>
              <a:spAutoFit/>
            </a:bodyPr>
            <a:lstStyle/>
            <a:p>
              <a:pPr>
                <a:spcBef>
                  <a:spcPct val="50000"/>
                </a:spcBef>
              </a:pPr>
              <a:r>
                <a:rPr kumimoji="1" lang="zh-CN" altLang="en-US" sz="2400">
                  <a:solidFill>
                    <a:srgbClr val="FFFF00"/>
                  </a:solidFill>
                  <a:latin typeface="Times New Roman" panose="02020603050405020304" pitchFamily="18" charset="0"/>
                </a:rPr>
                <a:t>变换部分</a:t>
              </a:r>
              <a:endParaRPr kumimoji="1" lang="zh-CN" altLang="en-US" sz="2400">
                <a:solidFill>
                  <a:srgbClr val="FFFF00"/>
                </a:solidFill>
                <a:latin typeface="Times New Roman" panose="02020603050405020304" pitchFamily="18" charset="0"/>
              </a:endParaRPr>
            </a:p>
          </p:txBody>
        </p:sp>
        <p:grpSp>
          <p:nvGrpSpPr>
            <p:cNvPr id="876551" name="Group 7"/>
            <p:cNvGrpSpPr/>
            <p:nvPr/>
          </p:nvGrpSpPr>
          <p:grpSpPr bwMode="auto">
            <a:xfrm>
              <a:off x="0" y="144"/>
              <a:ext cx="5760" cy="1920"/>
              <a:chOff x="0" y="144"/>
              <a:chExt cx="5760" cy="1920"/>
            </a:xfrm>
          </p:grpSpPr>
          <p:sp>
            <p:nvSpPr>
              <p:cNvPr id="876552" name="Oval 8"/>
              <p:cNvSpPr>
                <a:spLocks noChangeArrowheads="1"/>
              </p:cNvSpPr>
              <p:nvPr/>
            </p:nvSpPr>
            <p:spPr bwMode="auto">
              <a:xfrm>
                <a:off x="240" y="240"/>
                <a:ext cx="576" cy="384"/>
              </a:xfrm>
              <a:prstGeom prst="ellipse">
                <a:avLst/>
              </a:prstGeom>
              <a:noFill/>
              <a:ln w="9525">
                <a:solidFill>
                  <a:schemeClr val="tx1"/>
                </a:solidFill>
                <a:round/>
              </a:ln>
              <a:effectLst/>
            </p:spPr>
            <p:txBody>
              <a:bodyPr wrap="none" anchor="ctr"/>
              <a:lstStyle/>
              <a:p>
                <a:endParaRPr lang="zh-CN" altLang="en-US"/>
              </a:p>
            </p:txBody>
          </p:sp>
          <p:sp>
            <p:nvSpPr>
              <p:cNvPr id="876553" name="Text Box 9"/>
              <p:cNvSpPr txBox="1">
                <a:spLocks noChangeArrowheads="1"/>
              </p:cNvSpPr>
              <p:nvPr/>
            </p:nvSpPr>
            <p:spPr bwMode="auto">
              <a:xfrm>
                <a:off x="384" y="288"/>
                <a:ext cx="288" cy="288"/>
              </a:xfrm>
              <a:prstGeom prst="rect">
                <a:avLst/>
              </a:prstGeom>
              <a:noFill/>
              <a:ln w="9525">
                <a:noFill/>
                <a:miter lim="800000"/>
              </a:ln>
              <a:effectLst/>
            </p:spPr>
            <p:txBody>
              <a:bodyPr>
                <a:spAutoFit/>
              </a:bodyPr>
              <a:lstStyle/>
              <a:p>
                <a:pPr>
                  <a:spcBef>
                    <a:spcPct val="50000"/>
                  </a:spcBef>
                </a:pPr>
                <a:r>
                  <a:rPr kumimoji="1" lang="en-US" altLang="zh-CN" sz="2400" b="1">
                    <a:solidFill>
                      <a:schemeClr val="tx2"/>
                    </a:solidFill>
                    <a:latin typeface="Times New Roman" panose="02020603050405020304" pitchFamily="18" charset="0"/>
                  </a:rPr>
                  <a:t>A</a:t>
                </a:r>
                <a:endParaRPr kumimoji="1" lang="en-US" altLang="zh-CN" sz="2400" b="1">
                  <a:solidFill>
                    <a:schemeClr val="tx2"/>
                  </a:solidFill>
                  <a:latin typeface="Times New Roman" panose="02020603050405020304" pitchFamily="18" charset="0"/>
                </a:endParaRPr>
              </a:p>
            </p:txBody>
          </p:sp>
          <p:sp>
            <p:nvSpPr>
              <p:cNvPr id="876554" name="Oval 10"/>
              <p:cNvSpPr>
                <a:spLocks noChangeArrowheads="1"/>
              </p:cNvSpPr>
              <p:nvPr/>
            </p:nvSpPr>
            <p:spPr bwMode="auto">
              <a:xfrm>
                <a:off x="1104" y="240"/>
                <a:ext cx="576" cy="384"/>
              </a:xfrm>
              <a:prstGeom prst="ellipse">
                <a:avLst/>
              </a:prstGeom>
              <a:noFill/>
              <a:ln w="9525">
                <a:solidFill>
                  <a:schemeClr val="tx1"/>
                </a:solidFill>
                <a:round/>
              </a:ln>
              <a:effectLst/>
            </p:spPr>
            <p:txBody>
              <a:bodyPr wrap="none" anchor="ctr"/>
              <a:lstStyle/>
              <a:p>
                <a:endParaRPr lang="zh-CN" altLang="en-US"/>
              </a:p>
            </p:txBody>
          </p:sp>
          <p:sp>
            <p:nvSpPr>
              <p:cNvPr id="876555" name="Text Box 11"/>
              <p:cNvSpPr txBox="1">
                <a:spLocks noChangeArrowheads="1"/>
              </p:cNvSpPr>
              <p:nvPr/>
            </p:nvSpPr>
            <p:spPr bwMode="auto">
              <a:xfrm>
                <a:off x="1248" y="288"/>
                <a:ext cx="288" cy="288"/>
              </a:xfrm>
              <a:prstGeom prst="rect">
                <a:avLst/>
              </a:prstGeom>
              <a:noFill/>
              <a:ln w="9525">
                <a:noFill/>
                <a:miter lim="800000"/>
              </a:ln>
              <a:effectLst/>
            </p:spPr>
            <p:txBody>
              <a:bodyPr>
                <a:spAutoFit/>
              </a:bodyPr>
              <a:lstStyle/>
              <a:p>
                <a:pPr>
                  <a:spcBef>
                    <a:spcPct val="50000"/>
                  </a:spcBef>
                </a:pPr>
                <a:r>
                  <a:rPr kumimoji="1" lang="en-US" altLang="zh-CN" sz="2400" b="1">
                    <a:solidFill>
                      <a:schemeClr val="tx2"/>
                    </a:solidFill>
                    <a:latin typeface="Times New Roman" panose="02020603050405020304" pitchFamily="18" charset="0"/>
                  </a:rPr>
                  <a:t>B</a:t>
                </a:r>
                <a:endParaRPr kumimoji="1" lang="en-US" altLang="zh-CN" sz="2400" b="1">
                  <a:solidFill>
                    <a:schemeClr val="tx2"/>
                  </a:solidFill>
                  <a:latin typeface="Times New Roman" panose="02020603050405020304" pitchFamily="18" charset="0"/>
                </a:endParaRPr>
              </a:p>
            </p:txBody>
          </p:sp>
          <p:sp>
            <p:nvSpPr>
              <p:cNvPr id="876556" name="Oval 12"/>
              <p:cNvSpPr>
                <a:spLocks noChangeArrowheads="1"/>
              </p:cNvSpPr>
              <p:nvPr/>
            </p:nvSpPr>
            <p:spPr bwMode="auto">
              <a:xfrm>
                <a:off x="1968" y="240"/>
                <a:ext cx="576" cy="384"/>
              </a:xfrm>
              <a:prstGeom prst="ellipse">
                <a:avLst/>
              </a:prstGeom>
              <a:noFill/>
              <a:ln w="9525">
                <a:solidFill>
                  <a:schemeClr val="tx1"/>
                </a:solidFill>
                <a:round/>
              </a:ln>
              <a:effectLst/>
            </p:spPr>
            <p:txBody>
              <a:bodyPr wrap="none" anchor="ctr"/>
              <a:lstStyle/>
              <a:p>
                <a:endParaRPr lang="zh-CN" altLang="en-US"/>
              </a:p>
            </p:txBody>
          </p:sp>
          <p:sp>
            <p:nvSpPr>
              <p:cNvPr id="876557" name="Text Box 13"/>
              <p:cNvSpPr txBox="1">
                <a:spLocks noChangeArrowheads="1"/>
              </p:cNvSpPr>
              <p:nvPr/>
            </p:nvSpPr>
            <p:spPr bwMode="auto">
              <a:xfrm>
                <a:off x="2112" y="288"/>
                <a:ext cx="288" cy="288"/>
              </a:xfrm>
              <a:prstGeom prst="rect">
                <a:avLst/>
              </a:prstGeom>
              <a:noFill/>
              <a:ln w="9525">
                <a:noFill/>
                <a:miter lim="800000"/>
              </a:ln>
              <a:effectLst/>
            </p:spPr>
            <p:txBody>
              <a:bodyPr>
                <a:spAutoFit/>
              </a:bodyPr>
              <a:lstStyle/>
              <a:p>
                <a:pPr>
                  <a:spcBef>
                    <a:spcPct val="50000"/>
                  </a:spcBef>
                </a:pPr>
                <a:r>
                  <a:rPr kumimoji="1" lang="en-US" altLang="zh-CN" sz="2400" b="1">
                    <a:solidFill>
                      <a:schemeClr val="tx2"/>
                    </a:solidFill>
                    <a:latin typeface="Times New Roman" panose="02020603050405020304" pitchFamily="18" charset="0"/>
                  </a:rPr>
                  <a:t>C</a:t>
                </a:r>
                <a:endParaRPr kumimoji="1" lang="en-US" altLang="zh-CN" sz="2400" b="1">
                  <a:solidFill>
                    <a:schemeClr val="tx2"/>
                  </a:solidFill>
                  <a:latin typeface="Times New Roman" panose="02020603050405020304" pitchFamily="18" charset="0"/>
                </a:endParaRPr>
              </a:p>
            </p:txBody>
          </p:sp>
          <p:sp>
            <p:nvSpPr>
              <p:cNvPr id="876558" name="Oval 14"/>
              <p:cNvSpPr>
                <a:spLocks noChangeArrowheads="1"/>
              </p:cNvSpPr>
              <p:nvPr/>
            </p:nvSpPr>
            <p:spPr bwMode="auto">
              <a:xfrm>
                <a:off x="2880" y="288"/>
                <a:ext cx="576" cy="384"/>
              </a:xfrm>
              <a:prstGeom prst="ellipse">
                <a:avLst/>
              </a:prstGeom>
              <a:noFill/>
              <a:ln w="9525">
                <a:solidFill>
                  <a:schemeClr val="tx1"/>
                </a:solidFill>
                <a:round/>
              </a:ln>
              <a:effectLst/>
            </p:spPr>
            <p:txBody>
              <a:bodyPr wrap="none" anchor="ctr"/>
              <a:lstStyle/>
              <a:p>
                <a:endParaRPr lang="zh-CN" altLang="en-US"/>
              </a:p>
            </p:txBody>
          </p:sp>
          <p:sp>
            <p:nvSpPr>
              <p:cNvPr id="876559" name="Text Box 15"/>
              <p:cNvSpPr txBox="1">
                <a:spLocks noChangeArrowheads="1"/>
              </p:cNvSpPr>
              <p:nvPr/>
            </p:nvSpPr>
            <p:spPr bwMode="auto">
              <a:xfrm>
                <a:off x="3024" y="336"/>
                <a:ext cx="288" cy="288"/>
              </a:xfrm>
              <a:prstGeom prst="rect">
                <a:avLst/>
              </a:prstGeom>
              <a:noFill/>
              <a:ln w="9525">
                <a:noFill/>
                <a:miter lim="800000"/>
              </a:ln>
              <a:effectLst/>
            </p:spPr>
            <p:txBody>
              <a:bodyPr>
                <a:spAutoFit/>
              </a:bodyPr>
              <a:lstStyle/>
              <a:p>
                <a:pPr>
                  <a:spcBef>
                    <a:spcPct val="50000"/>
                  </a:spcBef>
                </a:pPr>
                <a:r>
                  <a:rPr kumimoji="1" lang="en-US" altLang="zh-CN" sz="2400" b="1">
                    <a:solidFill>
                      <a:schemeClr val="tx2"/>
                    </a:solidFill>
                    <a:latin typeface="Times New Roman" panose="02020603050405020304" pitchFamily="18" charset="0"/>
                  </a:rPr>
                  <a:t>P</a:t>
                </a:r>
                <a:endParaRPr kumimoji="1" lang="en-US" altLang="zh-CN" sz="2400" b="1">
                  <a:solidFill>
                    <a:schemeClr val="tx2"/>
                  </a:solidFill>
                  <a:latin typeface="Times New Roman" panose="02020603050405020304" pitchFamily="18" charset="0"/>
                </a:endParaRPr>
              </a:p>
            </p:txBody>
          </p:sp>
          <p:sp>
            <p:nvSpPr>
              <p:cNvPr id="876560" name="Oval 16"/>
              <p:cNvSpPr>
                <a:spLocks noChangeArrowheads="1"/>
              </p:cNvSpPr>
              <p:nvPr/>
            </p:nvSpPr>
            <p:spPr bwMode="auto">
              <a:xfrm>
                <a:off x="3600" y="960"/>
                <a:ext cx="576" cy="384"/>
              </a:xfrm>
              <a:prstGeom prst="ellipse">
                <a:avLst/>
              </a:prstGeom>
              <a:noFill/>
              <a:ln w="9525">
                <a:solidFill>
                  <a:schemeClr val="tx1"/>
                </a:solidFill>
                <a:round/>
              </a:ln>
              <a:effectLst/>
            </p:spPr>
            <p:txBody>
              <a:bodyPr wrap="none" anchor="ctr"/>
              <a:lstStyle/>
              <a:p>
                <a:endParaRPr lang="zh-CN" altLang="en-US"/>
              </a:p>
            </p:txBody>
          </p:sp>
          <p:sp>
            <p:nvSpPr>
              <p:cNvPr id="876561" name="Text Box 17"/>
              <p:cNvSpPr txBox="1">
                <a:spLocks noChangeArrowheads="1"/>
              </p:cNvSpPr>
              <p:nvPr/>
            </p:nvSpPr>
            <p:spPr bwMode="auto">
              <a:xfrm>
                <a:off x="3744" y="1008"/>
                <a:ext cx="288" cy="288"/>
              </a:xfrm>
              <a:prstGeom prst="rect">
                <a:avLst/>
              </a:prstGeom>
              <a:noFill/>
              <a:ln w="9525">
                <a:noFill/>
                <a:miter lim="800000"/>
              </a:ln>
              <a:effectLst/>
            </p:spPr>
            <p:txBody>
              <a:bodyPr>
                <a:spAutoFit/>
              </a:bodyPr>
              <a:lstStyle/>
              <a:p>
                <a:pPr>
                  <a:spcBef>
                    <a:spcPct val="50000"/>
                  </a:spcBef>
                </a:pPr>
                <a:r>
                  <a:rPr kumimoji="1" lang="en-US" altLang="zh-CN" sz="2400" b="1">
                    <a:solidFill>
                      <a:schemeClr val="tx2"/>
                    </a:solidFill>
                    <a:latin typeface="Times New Roman" panose="02020603050405020304" pitchFamily="18" charset="0"/>
                  </a:rPr>
                  <a:t>R</a:t>
                </a:r>
                <a:endParaRPr kumimoji="1" lang="en-US" altLang="zh-CN" sz="2400" b="1">
                  <a:solidFill>
                    <a:schemeClr val="tx2"/>
                  </a:solidFill>
                  <a:latin typeface="Times New Roman" panose="02020603050405020304" pitchFamily="18" charset="0"/>
                </a:endParaRPr>
              </a:p>
            </p:txBody>
          </p:sp>
          <p:sp>
            <p:nvSpPr>
              <p:cNvPr id="876562" name="Oval 18"/>
              <p:cNvSpPr>
                <a:spLocks noChangeArrowheads="1"/>
              </p:cNvSpPr>
              <p:nvPr/>
            </p:nvSpPr>
            <p:spPr bwMode="auto">
              <a:xfrm>
                <a:off x="4464" y="336"/>
                <a:ext cx="576" cy="384"/>
              </a:xfrm>
              <a:prstGeom prst="ellipse">
                <a:avLst/>
              </a:prstGeom>
              <a:noFill/>
              <a:ln w="9525">
                <a:solidFill>
                  <a:schemeClr val="tx1"/>
                </a:solidFill>
                <a:round/>
              </a:ln>
              <a:effectLst/>
            </p:spPr>
            <p:txBody>
              <a:bodyPr wrap="none" anchor="ctr"/>
              <a:lstStyle/>
              <a:p>
                <a:endParaRPr lang="zh-CN" altLang="en-US"/>
              </a:p>
            </p:txBody>
          </p:sp>
          <p:sp>
            <p:nvSpPr>
              <p:cNvPr id="876563" name="Text Box 19"/>
              <p:cNvSpPr txBox="1">
                <a:spLocks noChangeArrowheads="1"/>
              </p:cNvSpPr>
              <p:nvPr/>
            </p:nvSpPr>
            <p:spPr bwMode="auto">
              <a:xfrm>
                <a:off x="4608" y="384"/>
                <a:ext cx="288" cy="288"/>
              </a:xfrm>
              <a:prstGeom prst="rect">
                <a:avLst/>
              </a:prstGeom>
              <a:noFill/>
              <a:ln w="9525">
                <a:noFill/>
                <a:miter lim="800000"/>
              </a:ln>
              <a:effectLst/>
            </p:spPr>
            <p:txBody>
              <a:bodyPr>
                <a:spAutoFit/>
              </a:bodyPr>
              <a:lstStyle/>
              <a:p>
                <a:pPr>
                  <a:spcBef>
                    <a:spcPct val="50000"/>
                  </a:spcBef>
                </a:pPr>
                <a:r>
                  <a:rPr kumimoji="1" lang="en-US" altLang="zh-CN" sz="2400" b="1">
                    <a:solidFill>
                      <a:schemeClr val="tx2"/>
                    </a:solidFill>
                    <a:latin typeface="Times New Roman" panose="02020603050405020304" pitchFamily="18" charset="0"/>
                  </a:rPr>
                  <a:t>W</a:t>
                </a:r>
                <a:endParaRPr kumimoji="1" lang="en-US" altLang="zh-CN" sz="2400" b="1">
                  <a:solidFill>
                    <a:schemeClr val="tx2"/>
                  </a:solidFill>
                  <a:latin typeface="Times New Roman" panose="02020603050405020304" pitchFamily="18" charset="0"/>
                </a:endParaRPr>
              </a:p>
            </p:txBody>
          </p:sp>
          <p:sp>
            <p:nvSpPr>
              <p:cNvPr id="876564" name="Oval 20"/>
              <p:cNvSpPr>
                <a:spLocks noChangeArrowheads="1"/>
              </p:cNvSpPr>
              <p:nvPr/>
            </p:nvSpPr>
            <p:spPr bwMode="auto">
              <a:xfrm>
                <a:off x="4128" y="1632"/>
                <a:ext cx="576" cy="384"/>
              </a:xfrm>
              <a:prstGeom prst="ellipse">
                <a:avLst/>
              </a:prstGeom>
              <a:noFill/>
              <a:ln w="9525">
                <a:solidFill>
                  <a:schemeClr val="tx1"/>
                </a:solidFill>
                <a:round/>
              </a:ln>
              <a:effectLst/>
            </p:spPr>
            <p:txBody>
              <a:bodyPr wrap="none" anchor="ctr"/>
              <a:lstStyle/>
              <a:p>
                <a:endParaRPr lang="zh-CN" altLang="en-US"/>
              </a:p>
            </p:txBody>
          </p:sp>
          <p:sp>
            <p:nvSpPr>
              <p:cNvPr id="876565" name="Text Box 21"/>
              <p:cNvSpPr txBox="1">
                <a:spLocks noChangeArrowheads="1"/>
              </p:cNvSpPr>
              <p:nvPr/>
            </p:nvSpPr>
            <p:spPr bwMode="auto">
              <a:xfrm>
                <a:off x="4272" y="1728"/>
                <a:ext cx="288" cy="288"/>
              </a:xfrm>
              <a:prstGeom prst="rect">
                <a:avLst/>
              </a:prstGeom>
              <a:noFill/>
              <a:ln w="9525">
                <a:noFill/>
                <a:miter lim="800000"/>
              </a:ln>
              <a:effectLst/>
            </p:spPr>
            <p:txBody>
              <a:bodyPr>
                <a:spAutoFit/>
              </a:bodyPr>
              <a:lstStyle/>
              <a:p>
                <a:pPr>
                  <a:spcBef>
                    <a:spcPct val="50000"/>
                  </a:spcBef>
                </a:pPr>
                <a:r>
                  <a:rPr kumimoji="1" lang="en-US" altLang="zh-CN" sz="2400" b="1">
                    <a:solidFill>
                      <a:schemeClr val="tx2"/>
                    </a:solidFill>
                    <a:latin typeface="Times New Roman" panose="02020603050405020304" pitchFamily="18" charset="0"/>
                  </a:rPr>
                  <a:t>U</a:t>
                </a:r>
                <a:endParaRPr kumimoji="1" lang="en-US" altLang="zh-CN" sz="2400" b="1">
                  <a:solidFill>
                    <a:schemeClr val="tx2"/>
                  </a:solidFill>
                  <a:latin typeface="Times New Roman" panose="02020603050405020304" pitchFamily="18" charset="0"/>
                </a:endParaRPr>
              </a:p>
            </p:txBody>
          </p:sp>
          <p:sp>
            <p:nvSpPr>
              <p:cNvPr id="876566" name="Oval 22"/>
              <p:cNvSpPr>
                <a:spLocks noChangeArrowheads="1"/>
              </p:cNvSpPr>
              <p:nvPr/>
            </p:nvSpPr>
            <p:spPr bwMode="auto">
              <a:xfrm>
                <a:off x="4944" y="1632"/>
                <a:ext cx="576" cy="384"/>
              </a:xfrm>
              <a:prstGeom prst="ellipse">
                <a:avLst/>
              </a:prstGeom>
              <a:noFill/>
              <a:ln w="9525">
                <a:solidFill>
                  <a:schemeClr val="tx1"/>
                </a:solidFill>
                <a:round/>
              </a:ln>
              <a:effectLst/>
            </p:spPr>
            <p:txBody>
              <a:bodyPr wrap="none" anchor="ctr"/>
              <a:lstStyle/>
              <a:p>
                <a:endParaRPr lang="zh-CN" altLang="en-US"/>
              </a:p>
            </p:txBody>
          </p:sp>
          <p:sp>
            <p:nvSpPr>
              <p:cNvPr id="876567" name="Text Box 23"/>
              <p:cNvSpPr txBox="1">
                <a:spLocks noChangeArrowheads="1"/>
              </p:cNvSpPr>
              <p:nvPr/>
            </p:nvSpPr>
            <p:spPr bwMode="auto">
              <a:xfrm>
                <a:off x="5088" y="1680"/>
                <a:ext cx="288" cy="288"/>
              </a:xfrm>
              <a:prstGeom prst="rect">
                <a:avLst/>
              </a:prstGeom>
              <a:noFill/>
              <a:ln w="9525">
                <a:noFill/>
                <a:miter lim="800000"/>
              </a:ln>
              <a:effectLst/>
            </p:spPr>
            <p:txBody>
              <a:bodyPr>
                <a:spAutoFit/>
              </a:bodyPr>
              <a:lstStyle/>
              <a:p>
                <a:pPr>
                  <a:spcBef>
                    <a:spcPct val="50000"/>
                  </a:spcBef>
                </a:pPr>
                <a:r>
                  <a:rPr kumimoji="1" lang="en-US" altLang="zh-CN" sz="2400" b="1">
                    <a:solidFill>
                      <a:schemeClr val="tx2"/>
                    </a:solidFill>
                    <a:latin typeface="Times New Roman" panose="02020603050405020304" pitchFamily="18" charset="0"/>
                  </a:rPr>
                  <a:t>V</a:t>
                </a:r>
                <a:endParaRPr kumimoji="1" lang="en-US" altLang="zh-CN" sz="2400" b="1">
                  <a:solidFill>
                    <a:schemeClr val="tx2"/>
                  </a:solidFill>
                  <a:latin typeface="Times New Roman" panose="02020603050405020304" pitchFamily="18" charset="0"/>
                </a:endParaRPr>
              </a:p>
            </p:txBody>
          </p:sp>
          <p:sp>
            <p:nvSpPr>
              <p:cNvPr id="876568" name="Oval 24"/>
              <p:cNvSpPr>
                <a:spLocks noChangeArrowheads="1"/>
              </p:cNvSpPr>
              <p:nvPr/>
            </p:nvSpPr>
            <p:spPr bwMode="auto">
              <a:xfrm>
                <a:off x="672" y="1248"/>
                <a:ext cx="576" cy="384"/>
              </a:xfrm>
              <a:prstGeom prst="ellipse">
                <a:avLst/>
              </a:prstGeom>
              <a:noFill/>
              <a:ln w="9525">
                <a:solidFill>
                  <a:schemeClr val="tx1"/>
                </a:solidFill>
                <a:round/>
              </a:ln>
              <a:effectLst/>
            </p:spPr>
            <p:txBody>
              <a:bodyPr wrap="none" anchor="ctr"/>
              <a:lstStyle/>
              <a:p>
                <a:endParaRPr lang="zh-CN" altLang="en-US"/>
              </a:p>
            </p:txBody>
          </p:sp>
          <p:sp>
            <p:nvSpPr>
              <p:cNvPr id="876569" name="Text Box 25"/>
              <p:cNvSpPr txBox="1">
                <a:spLocks noChangeArrowheads="1"/>
              </p:cNvSpPr>
              <p:nvPr/>
            </p:nvSpPr>
            <p:spPr bwMode="auto">
              <a:xfrm>
                <a:off x="816" y="1296"/>
                <a:ext cx="288" cy="288"/>
              </a:xfrm>
              <a:prstGeom prst="rect">
                <a:avLst/>
              </a:prstGeom>
              <a:noFill/>
              <a:ln w="9525">
                <a:noFill/>
                <a:miter lim="800000"/>
              </a:ln>
              <a:effectLst/>
            </p:spPr>
            <p:txBody>
              <a:bodyPr>
                <a:spAutoFit/>
              </a:bodyPr>
              <a:lstStyle/>
              <a:p>
                <a:pPr>
                  <a:spcBef>
                    <a:spcPct val="50000"/>
                  </a:spcBef>
                </a:pPr>
                <a:r>
                  <a:rPr kumimoji="1" lang="en-US" altLang="zh-CN" sz="2400" b="1">
                    <a:solidFill>
                      <a:schemeClr val="tx2"/>
                    </a:solidFill>
                    <a:latin typeface="Times New Roman" panose="02020603050405020304" pitchFamily="18" charset="0"/>
                  </a:rPr>
                  <a:t>D</a:t>
                </a:r>
                <a:endParaRPr kumimoji="1" lang="en-US" altLang="zh-CN" sz="2400" b="1">
                  <a:solidFill>
                    <a:schemeClr val="tx2"/>
                  </a:solidFill>
                  <a:latin typeface="Times New Roman" panose="02020603050405020304" pitchFamily="18" charset="0"/>
                </a:endParaRPr>
              </a:p>
            </p:txBody>
          </p:sp>
          <p:sp>
            <p:nvSpPr>
              <p:cNvPr id="876570" name="Oval 26"/>
              <p:cNvSpPr>
                <a:spLocks noChangeArrowheads="1"/>
              </p:cNvSpPr>
              <p:nvPr/>
            </p:nvSpPr>
            <p:spPr bwMode="auto">
              <a:xfrm>
                <a:off x="1536" y="1296"/>
                <a:ext cx="576" cy="384"/>
              </a:xfrm>
              <a:prstGeom prst="ellipse">
                <a:avLst/>
              </a:prstGeom>
              <a:noFill/>
              <a:ln w="9525">
                <a:solidFill>
                  <a:schemeClr val="tx1"/>
                </a:solidFill>
                <a:round/>
              </a:ln>
              <a:effectLst/>
            </p:spPr>
            <p:txBody>
              <a:bodyPr wrap="none" anchor="ctr"/>
              <a:lstStyle/>
              <a:p>
                <a:endParaRPr lang="zh-CN" altLang="en-US"/>
              </a:p>
            </p:txBody>
          </p:sp>
          <p:sp>
            <p:nvSpPr>
              <p:cNvPr id="876571" name="Text Box 27"/>
              <p:cNvSpPr txBox="1">
                <a:spLocks noChangeArrowheads="1"/>
              </p:cNvSpPr>
              <p:nvPr/>
            </p:nvSpPr>
            <p:spPr bwMode="auto">
              <a:xfrm>
                <a:off x="1680" y="1344"/>
                <a:ext cx="288" cy="288"/>
              </a:xfrm>
              <a:prstGeom prst="rect">
                <a:avLst/>
              </a:prstGeom>
              <a:noFill/>
              <a:ln w="9525">
                <a:noFill/>
                <a:miter lim="800000"/>
              </a:ln>
              <a:effectLst/>
            </p:spPr>
            <p:txBody>
              <a:bodyPr>
                <a:spAutoFit/>
              </a:bodyPr>
              <a:lstStyle/>
              <a:p>
                <a:pPr>
                  <a:spcBef>
                    <a:spcPct val="50000"/>
                  </a:spcBef>
                </a:pPr>
                <a:r>
                  <a:rPr kumimoji="1" lang="en-US" altLang="zh-CN" sz="2400" b="1">
                    <a:solidFill>
                      <a:schemeClr val="tx2"/>
                    </a:solidFill>
                    <a:latin typeface="Times New Roman" panose="02020603050405020304" pitchFamily="18" charset="0"/>
                  </a:rPr>
                  <a:t>E</a:t>
                </a:r>
                <a:endParaRPr kumimoji="1" lang="en-US" altLang="zh-CN" sz="2400" b="1">
                  <a:solidFill>
                    <a:schemeClr val="tx2"/>
                  </a:solidFill>
                  <a:latin typeface="Times New Roman" panose="02020603050405020304" pitchFamily="18" charset="0"/>
                </a:endParaRPr>
              </a:p>
            </p:txBody>
          </p:sp>
          <p:sp>
            <p:nvSpPr>
              <p:cNvPr id="876572" name="Oval 28"/>
              <p:cNvSpPr>
                <a:spLocks noChangeArrowheads="1"/>
              </p:cNvSpPr>
              <p:nvPr/>
            </p:nvSpPr>
            <p:spPr bwMode="auto">
              <a:xfrm>
                <a:off x="2448" y="1344"/>
                <a:ext cx="576" cy="384"/>
              </a:xfrm>
              <a:prstGeom prst="ellipse">
                <a:avLst/>
              </a:prstGeom>
              <a:noFill/>
              <a:ln w="9525">
                <a:solidFill>
                  <a:schemeClr val="tx1"/>
                </a:solidFill>
                <a:round/>
              </a:ln>
              <a:effectLst/>
            </p:spPr>
            <p:txBody>
              <a:bodyPr wrap="none" anchor="ctr"/>
              <a:lstStyle/>
              <a:p>
                <a:endParaRPr lang="zh-CN" altLang="en-US"/>
              </a:p>
            </p:txBody>
          </p:sp>
          <p:sp>
            <p:nvSpPr>
              <p:cNvPr id="876573" name="Text Box 29"/>
              <p:cNvSpPr txBox="1">
                <a:spLocks noChangeArrowheads="1"/>
              </p:cNvSpPr>
              <p:nvPr/>
            </p:nvSpPr>
            <p:spPr bwMode="auto">
              <a:xfrm>
                <a:off x="2592" y="1392"/>
                <a:ext cx="288" cy="288"/>
              </a:xfrm>
              <a:prstGeom prst="rect">
                <a:avLst/>
              </a:prstGeom>
              <a:noFill/>
              <a:ln w="9525">
                <a:noFill/>
                <a:miter lim="800000"/>
              </a:ln>
              <a:effectLst/>
            </p:spPr>
            <p:txBody>
              <a:bodyPr>
                <a:spAutoFit/>
              </a:bodyPr>
              <a:lstStyle/>
              <a:p>
                <a:pPr>
                  <a:spcBef>
                    <a:spcPct val="50000"/>
                  </a:spcBef>
                </a:pPr>
                <a:r>
                  <a:rPr kumimoji="1" lang="en-US" altLang="zh-CN" sz="2400" b="1">
                    <a:solidFill>
                      <a:schemeClr val="tx2"/>
                    </a:solidFill>
                    <a:latin typeface="Times New Roman" panose="02020603050405020304" pitchFamily="18" charset="0"/>
                  </a:rPr>
                  <a:t>Q</a:t>
                </a:r>
                <a:endParaRPr kumimoji="1" lang="en-US" altLang="zh-CN" sz="2400" b="1">
                  <a:solidFill>
                    <a:schemeClr val="tx2"/>
                  </a:solidFill>
                  <a:latin typeface="Times New Roman" panose="02020603050405020304" pitchFamily="18" charset="0"/>
                </a:endParaRPr>
              </a:p>
            </p:txBody>
          </p:sp>
          <p:sp>
            <p:nvSpPr>
              <p:cNvPr id="876574" name="Line 30"/>
              <p:cNvSpPr>
                <a:spLocks noChangeShapeType="1"/>
              </p:cNvSpPr>
              <p:nvPr/>
            </p:nvSpPr>
            <p:spPr bwMode="auto">
              <a:xfrm>
                <a:off x="48" y="432"/>
                <a:ext cx="192" cy="0"/>
              </a:xfrm>
              <a:prstGeom prst="line">
                <a:avLst/>
              </a:prstGeom>
              <a:noFill/>
              <a:ln w="19050">
                <a:solidFill>
                  <a:srgbClr val="FFFFFF"/>
                </a:solidFill>
                <a:round/>
                <a:tailEnd type="triangle" w="lg" len="lg"/>
              </a:ln>
              <a:effectLst/>
            </p:spPr>
            <p:txBody>
              <a:bodyPr wrap="none"/>
              <a:lstStyle/>
              <a:p>
                <a:endParaRPr lang="zh-CN" altLang="en-US"/>
              </a:p>
            </p:txBody>
          </p:sp>
          <p:sp>
            <p:nvSpPr>
              <p:cNvPr id="876575" name="Line 31"/>
              <p:cNvSpPr>
                <a:spLocks noChangeShapeType="1"/>
              </p:cNvSpPr>
              <p:nvPr/>
            </p:nvSpPr>
            <p:spPr bwMode="auto">
              <a:xfrm>
                <a:off x="816" y="432"/>
                <a:ext cx="288" cy="0"/>
              </a:xfrm>
              <a:prstGeom prst="line">
                <a:avLst/>
              </a:prstGeom>
              <a:noFill/>
              <a:ln w="19050">
                <a:solidFill>
                  <a:srgbClr val="FFFFFF"/>
                </a:solidFill>
                <a:round/>
                <a:tailEnd type="triangle" w="lg" len="lg"/>
              </a:ln>
              <a:effectLst/>
            </p:spPr>
            <p:txBody>
              <a:bodyPr wrap="none"/>
              <a:lstStyle/>
              <a:p>
                <a:endParaRPr lang="zh-CN" altLang="en-US"/>
              </a:p>
            </p:txBody>
          </p:sp>
          <p:sp>
            <p:nvSpPr>
              <p:cNvPr id="876576" name="Line 32"/>
              <p:cNvSpPr>
                <a:spLocks noChangeShapeType="1"/>
              </p:cNvSpPr>
              <p:nvPr/>
            </p:nvSpPr>
            <p:spPr bwMode="auto">
              <a:xfrm>
                <a:off x="1680" y="432"/>
                <a:ext cx="288" cy="0"/>
              </a:xfrm>
              <a:prstGeom prst="line">
                <a:avLst/>
              </a:prstGeom>
              <a:noFill/>
              <a:ln w="19050">
                <a:solidFill>
                  <a:srgbClr val="FFFFFF"/>
                </a:solidFill>
                <a:round/>
                <a:tailEnd type="triangle" w="lg" len="lg"/>
              </a:ln>
              <a:effectLst/>
            </p:spPr>
            <p:txBody>
              <a:bodyPr wrap="none"/>
              <a:lstStyle/>
              <a:p>
                <a:endParaRPr lang="zh-CN" altLang="en-US"/>
              </a:p>
            </p:txBody>
          </p:sp>
          <p:sp>
            <p:nvSpPr>
              <p:cNvPr id="876577" name="Line 33"/>
              <p:cNvSpPr>
                <a:spLocks noChangeShapeType="1"/>
              </p:cNvSpPr>
              <p:nvPr/>
            </p:nvSpPr>
            <p:spPr bwMode="auto">
              <a:xfrm>
                <a:off x="2592" y="432"/>
                <a:ext cx="288" cy="0"/>
              </a:xfrm>
              <a:prstGeom prst="line">
                <a:avLst/>
              </a:prstGeom>
              <a:noFill/>
              <a:ln w="19050">
                <a:solidFill>
                  <a:srgbClr val="FFFFFF"/>
                </a:solidFill>
                <a:round/>
                <a:tailEnd type="triangle" w="lg" len="lg"/>
              </a:ln>
              <a:effectLst/>
            </p:spPr>
            <p:txBody>
              <a:bodyPr wrap="none"/>
              <a:lstStyle/>
              <a:p>
                <a:endParaRPr lang="zh-CN" altLang="en-US"/>
              </a:p>
            </p:txBody>
          </p:sp>
          <p:sp>
            <p:nvSpPr>
              <p:cNvPr id="876578" name="Line 34"/>
              <p:cNvSpPr>
                <a:spLocks noChangeShapeType="1"/>
              </p:cNvSpPr>
              <p:nvPr/>
            </p:nvSpPr>
            <p:spPr bwMode="auto">
              <a:xfrm>
                <a:off x="384" y="1440"/>
                <a:ext cx="288" cy="0"/>
              </a:xfrm>
              <a:prstGeom prst="line">
                <a:avLst/>
              </a:prstGeom>
              <a:noFill/>
              <a:ln w="19050">
                <a:solidFill>
                  <a:srgbClr val="FFFFFF"/>
                </a:solidFill>
                <a:round/>
                <a:tailEnd type="triangle" w="lg" len="lg"/>
              </a:ln>
              <a:effectLst/>
            </p:spPr>
            <p:txBody>
              <a:bodyPr wrap="none"/>
              <a:lstStyle/>
              <a:p>
                <a:endParaRPr lang="zh-CN" altLang="en-US"/>
              </a:p>
            </p:txBody>
          </p:sp>
          <p:sp>
            <p:nvSpPr>
              <p:cNvPr id="876579" name="Line 35"/>
              <p:cNvSpPr>
                <a:spLocks noChangeShapeType="1"/>
              </p:cNvSpPr>
              <p:nvPr/>
            </p:nvSpPr>
            <p:spPr bwMode="auto">
              <a:xfrm>
                <a:off x="1248" y="1440"/>
                <a:ext cx="288" cy="0"/>
              </a:xfrm>
              <a:prstGeom prst="line">
                <a:avLst/>
              </a:prstGeom>
              <a:noFill/>
              <a:ln w="19050">
                <a:solidFill>
                  <a:srgbClr val="FFFFFF"/>
                </a:solidFill>
                <a:round/>
                <a:tailEnd type="triangle" w="lg" len="lg"/>
              </a:ln>
              <a:effectLst/>
            </p:spPr>
            <p:txBody>
              <a:bodyPr wrap="none"/>
              <a:lstStyle/>
              <a:p>
                <a:endParaRPr lang="zh-CN" altLang="en-US"/>
              </a:p>
            </p:txBody>
          </p:sp>
          <p:sp>
            <p:nvSpPr>
              <p:cNvPr id="876580" name="Line 36"/>
              <p:cNvSpPr>
                <a:spLocks noChangeShapeType="1"/>
              </p:cNvSpPr>
              <p:nvPr/>
            </p:nvSpPr>
            <p:spPr bwMode="auto">
              <a:xfrm>
                <a:off x="2160" y="1488"/>
                <a:ext cx="288" cy="0"/>
              </a:xfrm>
              <a:prstGeom prst="line">
                <a:avLst/>
              </a:prstGeom>
              <a:noFill/>
              <a:ln w="19050">
                <a:solidFill>
                  <a:srgbClr val="FFFFFF"/>
                </a:solidFill>
                <a:round/>
                <a:tailEnd type="triangle" w="lg" len="lg"/>
              </a:ln>
              <a:effectLst/>
            </p:spPr>
            <p:txBody>
              <a:bodyPr wrap="none"/>
              <a:lstStyle/>
              <a:p>
                <a:endParaRPr lang="zh-CN" altLang="en-US"/>
              </a:p>
            </p:txBody>
          </p:sp>
          <p:sp>
            <p:nvSpPr>
              <p:cNvPr id="876581" name="Line 37"/>
              <p:cNvSpPr>
                <a:spLocks noChangeShapeType="1"/>
              </p:cNvSpPr>
              <p:nvPr/>
            </p:nvSpPr>
            <p:spPr bwMode="auto">
              <a:xfrm flipV="1">
                <a:off x="2832" y="720"/>
                <a:ext cx="288" cy="576"/>
              </a:xfrm>
              <a:prstGeom prst="line">
                <a:avLst/>
              </a:prstGeom>
              <a:noFill/>
              <a:ln w="19050">
                <a:solidFill>
                  <a:srgbClr val="FFFFFF"/>
                </a:solidFill>
                <a:round/>
                <a:tailEnd type="triangle" w="lg" len="lg"/>
              </a:ln>
              <a:effectLst/>
            </p:spPr>
            <p:txBody>
              <a:bodyPr wrap="none"/>
              <a:lstStyle/>
              <a:p>
                <a:endParaRPr lang="zh-CN" altLang="en-US"/>
              </a:p>
            </p:txBody>
          </p:sp>
          <p:sp>
            <p:nvSpPr>
              <p:cNvPr id="876582" name="Line 38"/>
              <p:cNvSpPr>
                <a:spLocks noChangeShapeType="1"/>
              </p:cNvSpPr>
              <p:nvPr/>
            </p:nvSpPr>
            <p:spPr bwMode="auto">
              <a:xfrm>
                <a:off x="4752" y="1776"/>
                <a:ext cx="192" cy="0"/>
              </a:xfrm>
              <a:prstGeom prst="line">
                <a:avLst/>
              </a:prstGeom>
              <a:noFill/>
              <a:ln w="19050">
                <a:solidFill>
                  <a:srgbClr val="FFFFFF"/>
                </a:solidFill>
                <a:round/>
                <a:tailEnd type="triangle" w="lg" len="lg"/>
              </a:ln>
              <a:effectLst/>
            </p:spPr>
            <p:txBody>
              <a:bodyPr wrap="none"/>
              <a:lstStyle/>
              <a:p>
                <a:endParaRPr lang="zh-CN" altLang="en-US"/>
              </a:p>
            </p:txBody>
          </p:sp>
          <p:sp>
            <p:nvSpPr>
              <p:cNvPr id="876583" name="Line 39"/>
              <p:cNvSpPr>
                <a:spLocks noChangeShapeType="1"/>
              </p:cNvSpPr>
              <p:nvPr/>
            </p:nvSpPr>
            <p:spPr bwMode="auto">
              <a:xfrm>
                <a:off x="3456" y="624"/>
                <a:ext cx="288" cy="384"/>
              </a:xfrm>
              <a:prstGeom prst="line">
                <a:avLst/>
              </a:prstGeom>
              <a:noFill/>
              <a:ln w="19050">
                <a:solidFill>
                  <a:srgbClr val="FFFFFF"/>
                </a:solidFill>
                <a:round/>
                <a:tailEnd type="triangle" w="lg" len="lg"/>
              </a:ln>
              <a:effectLst/>
            </p:spPr>
            <p:txBody>
              <a:bodyPr wrap="none"/>
              <a:lstStyle/>
              <a:p>
                <a:endParaRPr lang="zh-CN" altLang="en-US"/>
              </a:p>
            </p:txBody>
          </p:sp>
          <p:sp>
            <p:nvSpPr>
              <p:cNvPr id="876584" name="Line 40"/>
              <p:cNvSpPr>
                <a:spLocks noChangeShapeType="1"/>
              </p:cNvSpPr>
              <p:nvPr/>
            </p:nvSpPr>
            <p:spPr bwMode="auto">
              <a:xfrm rot="-5776295">
                <a:off x="4224" y="672"/>
                <a:ext cx="288" cy="384"/>
              </a:xfrm>
              <a:prstGeom prst="line">
                <a:avLst/>
              </a:prstGeom>
              <a:noFill/>
              <a:ln w="19050">
                <a:solidFill>
                  <a:srgbClr val="FFFFFF"/>
                </a:solidFill>
                <a:round/>
                <a:tailEnd type="triangle" w="lg" len="lg"/>
              </a:ln>
              <a:effectLst/>
            </p:spPr>
            <p:txBody>
              <a:bodyPr wrap="none"/>
              <a:lstStyle/>
              <a:p>
                <a:endParaRPr lang="zh-CN" altLang="en-US"/>
              </a:p>
            </p:txBody>
          </p:sp>
          <p:sp>
            <p:nvSpPr>
              <p:cNvPr id="876585" name="Line 41"/>
              <p:cNvSpPr>
                <a:spLocks noChangeShapeType="1"/>
              </p:cNvSpPr>
              <p:nvPr/>
            </p:nvSpPr>
            <p:spPr bwMode="auto">
              <a:xfrm>
                <a:off x="4032" y="1296"/>
                <a:ext cx="288" cy="384"/>
              </a:xfrm>
              <a:prstGeom prst="line">
                <a:avLst/>
              </a:prstGeom>
              <a:noFill/>
              <a:ln w="19050">
                <a:solidFill>
                  <a:srgbClr val="FFFFFF"/>
                </a:solidFill>
                <a:round/>
                <a:tailEnd type="triangle" w="lg" len="lg"/>
              </a:ln>
              <a:effectLst/>
            </p:spPr>
            <p:txBody>
              <a:bodyPr wrap="none"/>
              <a:lstStyle/>
              <a:p>
                <a:endParaRPr lang="zh-CN" altLang="en-US"/>
              </a:p>
            </p:txBody>
          </p:sp>
          <p:sp>
            <p:nvSpPr>
              <p:cNvPr id="876586" name="Line 42"/>
              <p:cNvSpPr>
                <a:spLocks noChangeShapeType="1"/>
              </p:cNvSpPr>
              <p:nvPr/>
            </p:nvSpPr>
            <p:spPr bwMode="auto">
              <a:xfrm>
                <a:off x="5568" y="1824"/>
                <a:ext cx="144" cy="0"/>
              </a:xfrm>
              <a:prstGeom prst="line">
                <a:avLst/>
              </a:prstGeom>
              <a:noFill/>
              <a:ln w="19050">
                <a:solidFill>
                  <a:srgbClr val="FFFFFF"/>
                </a:solidFill>
                <a:round/>
                <a:tailEnd type="triangle" w="lg" len="lg"/>
              </a:ln>
              <a:effectLst/>
            </p:spPr>
            <p:txBody>
              <a:bodyPr wrap="none"/>
              <a:lstStyle/>
              <a:p>
                <a:endParaRPr lang="zh-CN" altLang="en-US"/>
              </a:p>
            </p:txBody>
          </p:sp>
          <p:sp>
            <p:nvSpPr>
              <p:cNvPr id="876587" name="Text Box 43"/>
              <p:cNvSpPr txBox="1">
                <a:spLocks noChangeArrowheads="1"/>
              </p:cNvSpPr>
              <p:nvPr/>
            </p:nvSpPr>
            <p:spPr bwMode="auto">
              <a:xfrm>
                <a:off x="816" y="192"/>
                <a:ext cx="240" cy="288"/>
              </a:xfrm>
              <a:prstGeom prst="rect">
                <a:avLst/>
              </a:prstGeom>
              <a:noFill/>
              <a:ln w="9525">
                <a:noFill/>
                <a:miter lim="800000"/>
              </a:ln>
              <a:effectLst/>
            </p:spPr>
            <p:txBody>
              <a:bodyPr>
                <a:spAutoFit/>
              </a:bodyPr>
              <a:lstStyle/>
              <a:p>
                <a:pPr>
                  <a:spcBef>
                    <a:spcPct val="50000"/>
                  </a:spcBef>
                </a:pPr>
                <a:r>
                  <a:rPr kumimoji="1" lang="en-US" altLang="zh-CN" sz="2400">
                    <a:latin typeface="Times New Roman" panose="02020603050405020304" pitchFamily="18" charset="0"/>
                  </a:rPr>
                  <a:t>a</a:t>
                </a:r>
                <a:endParaRPr kumimoji="1" lang="en-US" altLang="zh-CN" sz="2400">
                  <a:latin typeface="Times New Roman" panose="02020603050405020304" pitchFamily="18" charset="0"/>
                </a:endParaRPr>
              </a:p>
            </p:txBody>
          </p:sp>
          <p:sp>
            <p:nvSpPr>
              <p:cNvPr id="876588" name="Text Box 44"/>
              <p:cNvSpPr txBox="1">
                <a:spLocks noChangeArrowheads="1"/>
              </p:cNvSpPr>
              <p:nvPr/>
            </p:nvSpPr>
            <p:spPr bwMode="auto">
              <a:xfrm>
                <a:off x="1728" y="192"/>
                <a:ext cx="240" cy="288"/>
              </a:xfrm>
              <a:prstGeom prst="rect">
                <a:avLst/>
              </a:prstGeom>
              <a:noFill/>
              <a:ln w="9525">
                <a:noFill/>
                <a:miter lim="800000"/>
              </a:ln>
              <a:effectLst/>
            </p:spPr>
            <p:txBody>
              <a:bodyPr>
                <a:spAutoFit/>
              </a:bodyPr>
              <a:lstStyle/>
              <a:p>
                <a:pPr>
                  <a:spcBef>
                    <a:spcPct val="50000"/>
                  </a:spcBef>
                </a:pPr>
                <a:r>
                  <a:rPr kumimoji="1" lang="en-US" altLang="zh-CN" sz="2400">
                    <a:latin typeface="Times New Roman" panose="02020603050405020304" pitchFamily="18" charset="0"/>
                  </a:rPr>
                  <a:t>b</a:t>
                </a:r>
                <a:endParaRPr kumimoji="1" lang="en-US" altLang="zh-CN" sz="2400">
                  <a:latin typeface="Times New Roman" panose="02020603050405020304" pitchFamily="18" charset="0"/>
                </a:endParaRPr>
              </a:p>
            </p:txBody>
          </p:sp>
          <p:sp>
            <p:nvSpPr>
              <p:cNvPr id="876589" name="Text Box 45"/>
              <p:cNvSpPr txBox="1">
                <a:spLocks noChangeArrowheads="1"/>
              </p:cNvSpPr>
              <p:nvPr/>
            </p:nvSpPr>
            <p:spPr bwMode="auto">
              <a:xfrm>
                <a:off x="2592" y="192"/>
                <a:ext cx="240" cy="288"/>
              </a:xfrm>
              <a:prstGeom prst="rect">
                <a:avLst/>
              </a:prstGeom>
              <a:noFill/>
              <a:ln w="9525">
                <a:noFill/>
                <a:miter lim="800000"/>
              </a:ln>
              <a:effectLst/>
            </p:spPr>
            <p:txBody>
              <a:bodyPr>
                <a:spAutoFit/>
              </a:bodyPr>
              <a:lstStyle/>
              <a:p>
                <a:pPr>
                  <a:spcBef>
                    <a:spcPct val="50000"/>
                  </a:spcBef>
                </a:pPr>
                <a:r>
                  <a:rPr kumimoji="1" lang="en-US" altLang="zh-CN" sz="2400">
                    <a:latin typeface="Times New Roman" panose="02020603050405020304" pitchFamily="18" charset="0"/>
                  </a:rPr>
                  <a:t>c</a:t>
                </a:r>
                <a:endParaRPr kumimoji="1" lang="en-US" altLang="zh-CN" sz="2400">
                  <a:latin typeface="Times New Roman" panose="02020603050405020304" pitchFamily="18" charset="0"/>
                </a:endParaRPr>
              </a:p>
            </p:txBody>
          </p:sp>
          <p:sp>
            <p:nvSpPr>
              <p:cNvPr id="876590" name="Text Box 46"/>
              <p:cNvSpPr txBox="1">
                <a:spLocks noChangeArrowheads="1"/>
              </p:cNvSpPr>
              <p:nvPr/>
            </p:nvSpPr>
            <p:spPr bwMode="auto">
              <a:xfrm>
                <a:off x="1248" y="1200"/>
                <a:ext cx="240" cy="288"/>
              </a:xfrm>
              <a:prstGeom prst="rect">
                <a:avLst/>
              </a:prstGeom>
              <a:noFill/>
              <a:ln w="9525">
                <a:noFill/>
                <a:miter lim="800000"/>
              </a:ln>
              <a:effectLst/>
            </p:spPr>
            <p:txBody>
              <a:bodyPr>
                <a:spAutoFit/>
              </a:bodyPr>
              <a:lstStyle/>
              <a:p>
                <a:pPr>
                  <a:spcBef>
                    <a:spcPct val="50000"/>
                  </a:spcBef>
                </a:pPr>
                <a:r>
                  <a:rPr kumimoji="1" lang="en-US" altLang="zh-CN" sz="2400">
                    <a:latin typeface="Times New Roman" panose="02020603050405020304" pitchFamily="18" charset="0"/>
                  </a:rPr>
                  <a:t>d</a:t>
                </a:r>
                <a:endParaRPr kumimoji="1" lang="en-US" altLang="zh-CN" sz="2400">
                  <a:latin typeface="Times New Roman" panose="02020603050405020304" pitchFamily="18" charset="0"/>
                </a:endParaRPr>
              </a:p>
            </p:txBody>
          </p:sp>
          <p:sp>
            <p:nvSpPr>
              <p:cNvPr id="876591" name="Text Box 47"/>
              <p:cNvSpPr txBox="1">
                <a:spLocks noChangeArrowheads="1"/>
              </p:cNvSpPr>
              <p:nvPr/>
            </p:nvSpPr>
            <p:spPr bwMode="auto">
              <a:xfrm>
                <a:off x="2160" y="1248"/>
                <a:ext cx="240" cy="288"/>
              </a:xfrm>
              <a:prstGeom prst="rect">
                <a:avLst/>
              </a:prstGeom>
              <a:noFill/>
              <a:ln w="9525">
                <a:noFill/>
                <a:miter lim="800000"/>
              </a:ln>
              <a:effectLst/>
            </p:spPr>
            <p:txBody>
              <a:bodyPr>
                <a:spAutoFit/>
              </a:bodyPr>
              <a:lstStyle/>
              <a:p>
                <a:pPr>
                  <a:spcBef>
                    <a:spcPct val="50000"/>
                  </a:spcBef>
                </a:pPr>
                <a:r>
                  <a:rPr kumimoji="1" lang="en-US" altLang="zh-CN" sz="2400">
                    <a:latin typeface="Times New Roman" panose="02020603050405020304" pitchFamily="18" charset="0"/>
                  </a:rPr>
                  <a:t>e</a:t>
                </a:r>
                <a:endParaRPr kumimoji="1" lang="en-US" altLang="zh-CN" sz="2400">
                  <a:latin typeface="Times New Roman" panose="02020603050405020304" pitchFamily="18" charset="0"/>
                </a:endParaRPr>
              </a:p>
            </p:txBody>
          </p:sp>
          <p:sp>
            <p:nvSpPr>
              <p:cNvPr id="876592" name="Text Box 48"/>
              <p:cNvSpPr txBox="1">
                <a:spLocks noChangeArrowheads="1"/>
              </p:cNvSpPr>
              <p:nvPr/>
            </p:nvSpPr>
            <p:spPr bwMode="auto">
              <a:xfrm>
                <a:off x="2736" y="864"/>
                <a:ext cx="240" cy="288"/>
              </a:xfrm>
              <a:prstGeom prst="rect">
                <a:avLst/>
              </a:prstGeom>
              <a:noFill/>
              <a:ln w="9525">
                <a:noFill/>
                <a:miter lim="800000"/>
              </a:ln>
              <a:effectLst/>
            </p:spPr>
            <p:txBody>
              <a:bodyPr>
                <a:spAutoFit/>
              </a:bodyPr>
              <a:lstStyle/>
              <a:p>
                <a:pPr>
                  <a:spcBef>
                    <a:spcPct val="50000"/>
                  </a:spcBef>
                </a:pPr>
                <a:r>
                  <a:rPr kumimoji="1" lang="en-US" altLang="zh-CN" sz="2400">
                    <a:latin typeface="Times New Roman" panose="02020603050405020304" pitchFamily="18" charset="0"/>
                  </a:rPr>
                  <a:t>p</a:t>
                </a:r>
                <a:endParaRPr kumimoji="1" lang="en-US" altLang="zh-CN" sz="2400">
                  <a:latin typeface="Times New Roman" panose="02020603050405020304" pitchFamily="18" charset="0"/>
                </a:endParaRPr>
              </a:p>
            </p:txBody>
          </p:sp>
          <p:sp>
            <p:nvSpPr>
              <p:cNvPr id="876593" name="Text Box 49"/>
              <p:cNvSpPr txBox="1">
                <a:spLocks noChangeArrowheads="1"/>
              </p:cNvSpPr>
              <p:nvPr/>
            </p:nvSpPr>
            <p:spPr bwMode="auto">
              <a:xfrm>
                <a:off x="3552" y="528"/>
                <a:ext cx="240" cy="288"/>
              </a:xfrm>
              <a:prstGeom prst="rect">
                <a:avLst/>
              </a:prstGeom>
              <a:noFill/>
              <a:ln w="9525">
                <a:noFill/>
                <a:miter lim="800000"/>
              </a:ln>
              <a:effectLst/>
            </p:spPr>
            <p:txBody>
              <a:bodyPr>
                <a:spAutoFit/>
              </a:bodyPr>
              <a:lstStyle/>
              <a:p>
                <a:pPr>
                  <a:spcBef>
                    <a:spcPct val="50000"/>
                  </a:spcBef>
                </a:pPr>
                <a:r>
                  <a:rPr kumimoji="1" lang="en-US" altLang="zh-CN" sz="2400">
                    <a:latin typeface="Times New Roman" panose="02020603050405020304" pitchFamily="18" charset="0"/>
                  </a:rPr>
                  <a:t>r</a:t>
                </a:r>
                <a:endParaRPr kumimoji="1" lang="en-US" altLang="zh-CN" sz="2400">
                  <a:latin typeface="Times New Roman" panose="02020603050405020304" pitchFamily="18" charset="0"/>
                </a:endParaRPr>
              </a:p>
            </p:txBody>
          </p:sp>
          <p:sp>
            <p:nvSpPr>
              <p:cNvPr id="876594" name="Text Box 50"/>
              <p:cNvSpPr txBox="1">
                <a:spLocks noChangeArrowheads="1"/>
              </p:cNvSpPr>
              <p:nvPr/>
            </p:nvSpPr>
            <p:spPr bwMode="auto">
              <a:xfrm>
                <a:off x="4176" y="672"/>
                <a:ext cx="240" cy="288"/>
              </a:xfrm>
              <a:prstGeom prst="rect">
                <a:avLst/>
              </a:prstGeom>
              <a:noFill/>
              <a:ln w="9525">
                <a:noFill/>
                <a:miter lim="800000"/>
              </a:ln>
              <a:effectLst/>
            </p:spPr>
            <p:txBody>
              <a:bodyPr>
                <a:spAutoFit/>
              </a:bodyPr>
              <a:lstStyle/>
              <a:p>
                <a:pPr>
                  <a:spcBef>
                    <a:spcPct val="50000"/>
                  </a:spcBef>
                </a:pPr>
                <a:r>
                  <a:rPr kumimoji="1" lang="en-US" altLang="zh-CN" sz="2400">
                    <a:latin typeface="Times New Roman" panose="02020603050405020304" pitchFamily="18" charset="0"/>
                  </a:rPr>
                  <a:t>w</a:t>
                </a:r>
                <a:endParaRPr kumimoji="1" lang="en-US" altLang="zh-CN" sz="2400">
                  <a:latin typeface="Times New Roman" panose="02020603050405020304" pitchFamily="18" charset="0"/>
                </a:endParaRPr>
              </a:p>
            </p:txBody>
          </p:sp>
          <p:sp>
            <p:nvSpPr>
              <p:cNvPr id="876595" name="Text Box 51"/>
              <p:cNvSpPr txBox="1">
                <a:spLocks noChangeArrowheads="1"/>
              </p:cNvSpPr>
              <p:nvPr/>
            </p:nvSpPr>
            <p:spPr bwMode="auto">
              <a:xfrm>
                <a:off x="3984" y="1392"/>
                <a:ext cx="240" cy="288"/>
              </a:xfrm>
              <a:prstGeom prst="rect">
                <a:avLst/>
              </a:prstGeom>
              <a:noFill/>
              <a:ln w="9525">
                <a:noFill/>
                <a:miter lim="800000"/>
              </a:ln>
              <a:effectLst/>
            </p:spPr>
            <p:txBody>
              <a:bodyPr>
                <a:spAutoFit/>
              </a:bodyPr>
              <a:lstStyle/>
              <a:p>
                <a:pPr>
                  <a:spcBef>
                    <a:spcPct val="50000"/>
                  </a:spcBef>
                </a:pPr>
                <a:r>
                  <a:rPr kumimoji="1" lang="en-US" altLang="zh-CN" sz="2400">
                    <a:latin typeface="Times New Roman" panose="02020603050405020304" pitchFamily="18" charset="0"/>
                  </a:rPr>
                  <a:t>u</a:t>
                </a:r>
                <a:endParaRPr kumimoji="1" lang="en-US" altLang="zh-CN" sz="2400">
                  <a:latin typeface="Times New Roman" panose="02020603050405020304" pitchFamily="18" charset="0"/>
                </a:endParaRPr>
              </a:p>
            </p:txBody>
          </p:sp>
          <p:sp>
            <p:nvSpPr>
              <p:cNvPr id="876596" name="Text Box 52"/>
              <p:cNvSpPr txBox="1">
                <a:spLocks noChangeArrowheads="1"/>
              </p:cNvSpPr>
              <p:nvPr/>
            </p:nvSpPr>
            <p:spPr bwMode="auto">
              <a:xfrm>
                <a:off x="4704" y="1536"/>
                <a:ext cx="240" cy="288"/>
              </a:xfrm>
              <a:prstGeom prst="rect">
                <a:avLst/>
              </a:prstGeom>
              <a:noFill/>
              <a:ln w="9525">
                <a:noFill/>
                <a:miter lim="800000"/>
              </a:ln>
              <a:effectLst/>
            </p:spPr>
            <p:txBody>
              <a:bodyPr>
                <a:spAutoFit/>
              </a:bodyPr>
              <a:lstStyle/>
              <a:p>
                <a:pPr>
                  <a:spcBef>
                    <a:spcPct val="50000"/>
                  </a:spcBef>
                </a:pPr>
                <a:r>
                  <a:rPr kumimoji="1" lang="en-US" altLang="zh-CN" sz="2400">
                    <a:latin typeface="Times New Roman" panose="02020603050405020304" pitchFamily="18" charset="0"/>
                  </a:rPr>
                  <a:t>v</a:t>
                </a:r>
                <a:endParaRPr kumimoji="1" lang="en-US" altLang="zh-CN" sz="2400">
                  <a:latin typeface="Times New Roman" panose="02020603050405020304" pitchFamily="18" charset="0"/>
                </a:endParaRPr>
              </a:p>
            </p:txBody>
          </p:sp>
          <p:sp>
            <p:nvSpPr>
              <p:cNvPr id="876597" name="Freeform 53"/>
              <p:cNvSpPr/>
              <p:nvPr/>
            </p:nvSpPr>
            <p:spPr bwMode="auto">
              <a:xfrm>
                <a:off x="3792" y="144"/>
                <a:ext cx="640" cy="1872"/>
              </a:xfrm>
              <a:custGeom>
                <a:avLst/>
                <a:gdLst/>
                <a:ahLst/>
                <a:cxnLst>
                  <a:cxn ang="0">
                    <a:pos x="640" y="0"/>
                  </a:cxn>
                  <a:cxn ang="0">
                    <a:pos x="496" y="336"/>
                  </a:cxn>
                  <a:cxn ang="0">
                    <a:pos x="544" y="1296"/>
                  </a:cxn>
                  <a:cxn ang="0">
                    <a:pos x="64" y="1728"/>
                  </a:cxn>
                  <a:cxn ang="0">
                    <a:pos x="160" y="2352"/>
                  </a:cxn>
                </a:cxnLst>
                <a:rect l="0" t="0" r="r" b="b"/>
                <a:pathLst>
                  <a:path w="640" h="2352">
                    <a:moveTo>
                      <a:pt x="640" y="0"/>
                    </a:moveTo>
                    <a:cubicBezTo>
                      <a:pt x="576" y="60"/>
                      <a:pt x="512" y="120"/>
                      <a:pt x="496" y="336"/>
                    </a:cubicBezTo>
                    <a:cubicBezTo>
                      <a:pt x="480" y="552"/>
                      <a:pt x="616" y="1064"/>
                      <a:pt x="544" y="1296"/>
                    </a:cubicBezTo>
                    <a:cubicBezTo>
                      <a:pt x="472" y="1528"/>
                      <a:pt x="128" y="1552"/>
                      <a:pt x="64" y="1728"/>
                    </a:cubicBezTo>
                    <a:cubicBezTo>
                      <a:pt x="0" y="1904"/>
                      <a:pt x="144" y="2248"/>
                      <a:pt x="160" y="2352"/>
                    </a:cubicBezTo>
                  </a:path>
                </a:pathLst>
              </a:custGeom>
              <a:noFill/>
              <a:ln w="25400" cap="rnd">
                <a:solidFill>
                  <a:srgbClr val="00FF00"/>
                </a:solidFill>
                <a:prstDash val="sysDot"/>
                <a:round/>
              </a:ln>
              <a:effectLst/>
            </p:spPr>
            <p:txBody>
              <a:bodyPr wrap="none"/>
              <a:lstStyle/>
              <a:p>
                <a:endParaRPr lang="zh-CN" altLang="en-US"/>
              </a:p>
            </p:txBody>
          </p:sp>
          <p:sp>
            <p:nvSpPr>
              <p:cNvPr id="876598" name="Text Box 54"/>
              <p:cNvSpPr txBox="1">
                <a:spLocks noChangeArrowheads="1"/>
              </p:cNvSpPr>
              <p:nvPr/>
            </p:nvSpPr>
            <p:spPr bwMode="auto">
              <a:xfrm>
                <a:off x="192" y="864"/>
                <a:ext cx="960" cy="288"/>
              </a:xfrm>
              <a:prstGeom prst="rect">
                <a:avLst/>
              </a:prstGeom>
              <a:noFill/>
              <a:ln w="9525">
                <a:noFill/>
                <a:miter lim="800000"/>
              </a:ln>
              <a:effectLst/>
            </p:spPr>
            <p:txBody>
              <a:bodyPr>
                <a:spAutoFit/>
              </a:bodyPr>
              <a:lstStyle/>
              <a:p>
                <a:pPr>
                  <a:spcBef>
                    <a:spcPct val="50000"/>
                  </a:spcBef>
                </a:pPr>
                <a:r>
                  <a:rPr kumimoji="1" lang="zh-CN" altLang="en-US" sz="2400">
                    <a:solidFill>
                      <a:srgbClr val="FFFF00"/>
                    </a:solidFill>
                    <a:latin typeface="Times New Roman" panose="02020603050405020304" pitchFamily="18" charset="0"/>
                  </a:rPr>
                  <a:t>输入部分</a:t>
                </a:r>
                <a:endParaRPr kumimoji="1" lang="zh-CN" altLang="en-US" sz="2400">
                  <a:solidFill>
                    <a:srgbClr val="FFFF00"/>
                  </a:solidFill>
                  <a:latin typeface="Times New Roman" panose="02020603050405020304" pitchFamily="18" charset="0"/>
                </a:endParaRPr>
              </a:p>
            </p:txBody>
          </p:sp>
          <p:sp>
            <p:nvSpPr>
              <p:cNvPr id="876599" name="Text Box 55"/>
              <p:cNvSpPr txBox="1">
                <a:spLocks noChangeArrowheads="1"/>
              </p:cNvSpPr>
              <p:nvPr/>
            </p:nvSpPr>
            <p:spPr bwMode="auto">
              <a:xfrm>
                <a:off x="4656" y="1056"/>
                <a:ext cx="960" cy="288"/>
              </a:xfrm>
              <a:prstGeom prst="rect">
                <a:avLst/>
              </a:prstGeom>
              <a:noFill/>
              <a:ln w="9525">
                <a:noFill/>
                <a:miter lim="800000"/>
              </a:ln>
              <a:effectLst/>
            </p:spPr>
            <p:txBody>
              <a:bodyPr>
                <a:spAutoFit/>
              </a:bodyPr>
              <a:lstStyle/>
              <a:p>
                <a:pPr>
                  <a:spcBef>
                    <a:spcPct val="50000"/>
                  </a:spcBef>
                </a:pPr>
                <a:r>
                  <a:rPr kumimoji="1" lang="zh-CN" altLang="en-US" sz="2400">
                    <a:solidFill>
                      <a:srgbClr val="FFFF00"/>
                    </a:solidFill>
                    <a:latin typeface="Times New Roman" panose="02020603050405020304" pitchFamily="18" charset="0"/>
                  </a:rPr>
                  <a:t>输出部分</a:t>
                </a:r>
                <a:endParaRPr kumimoji="1" lang="zh-CN" altLang="en-US" sz="2400">
                  <a:solidFill>
                    <a:srgbClr val="FFFF00"/>
                  </a:solidFill>
                  <a:latin typeface="Times New Roman" panose="02020603050405020304" pitchFamily="18" charset="0"/>
                </a:endParaRPr>
              </a:p>
            </p:txBody>
          </p:sp>
          <p:sp>
            <p:nvSpPr>
              <p:cNvPr id="876600" name="Line 56"/>
              <p:cNvSpPr>
                <a:spLocks noChangeShapeType="1"/>
              </p:cNvSpPr>
              <p:nvPr/>
            </p:nvSpPr>
            <p:spPr bwMode="auto">
              <a:xfrm>
                <a:off x="0" y="2064"/>
                <a:ext cx="5760" cy="0"/>
              </a:xfrm>
              <a:prstGeom prst="line">
                <a:avLst/>
              </a:prstGeom>
              <a:noFill/>
              <a:ln w="9525">
                <a:solidFill>
                  <a:schemeClr val="tx1"/>
                </a:solidFill>
                <a:round/>
              </a:ln>
              <a:effectLst/>
            </p:spPr>
            <p:txBody>
              <a:bodyPr wrap="none"/>
              <a:lstStyle/>
              <a:p>
                <a:endParaRPr lang="zh-CN" altLang="en-US"/>
              </a:p>
            </p:txBody>
          </p:sp>
          <p:sp>
            <p:nvSpPr>
              <p:cNvPr id="876601" name="Line 57"/>
              <p:cNvSpPr>
                <a:spLocks noChangeShapeType="1"/>
              </p:cNvSpPr>
              <p:nvPr/>
            </p:nvSpPr>
            <p:spPr bwMode="auto">
              <a:xfrm>
                <a:off x="5088" y="528"/>
                <a:ext cx="288" cy="0"/>
              </a:xfrm>
              <a:prstGeom prst="line">
                <a:avLst/>
              </a:prstGeom>
              <a:noFill/>
              <a:ln w="19050">
                <a:solidFill>
                  <a:srgbClr val="FFFFFF"/>
                </a:solidFill>
                <a:round/>
                <a:tailEnd type="triangle" w="lg" len="lg"/>
              </a:ln>
              <a:effectLst/>
            </p:spPr>
            <p:txBody>
              <a:bodyPr wrap="none"/>
              <a:lstStyle/>
              <a:p>
                <a:endParaRPr lang="zh-CN" altLang="en-US"/>
              </a:p>
            </p:txBody>
          </p:sp>
        </p:grpSp>
      </p:grpSp>
      <p:grpSp>
        <p:nvGrpSpPr>
          <p:cNvPr id="876602" name="Group 58"/>
          <p:cNvGrpSpPr/>
          <p:nvPr/>
        </p:nvGrpSpPr>
        <p:grpSpPr bwMode="auto">
          <a:xfrm>
            <a:off x="304800" y="2757488"/>
            <a:ext cx="2590800" cy="4100512"/>
            <a:chOff x="912" y="1728"/>
            <a:chExt cx="1632" cy="2583"/>
          </a:xfrm>
        </p:grpSpPr>
        <p:sp>
          <p:nvSpPr>
            <p:cNvPr id="876603" name="Text Box 59"/>
            <p:cNvSpPr txBox="1">
              <a:spLocks noChangeArrowheads="1"/>
            </p:cNvSpPr>
            <p:nvPr/>
          </p:nvSpPr>
          <p:spPr bwMode="auto">
            <a:xfrm>
              <a:off x="1584" y="1728"/>
              <a:ext cx="432" cy="327"/>
            </a:xfrm>
            <a:prstGeom prst="rect">
              <a:avLst/>
            </a:prstGeom>
            <a:solidFill>
              <a:srgbClr val="009900"/>
            </a:solidFill>
            <a:ln w="9525">
              <a:noFill/>
              <a:miter lim="800000"/>
            </a:ln>
            <a:effectLst/>
          </p:spPr>
          <p:txBody>
            <a:bodyPr>
              <a:spAutoFit/>
            </a:bodyPr>
            <a:lstStyle/>
            <a:p>
              <a:pPr>
                <a:spcBef>
                  <a:spcPct val="50000"/>
                </a:spcBef>
              </a:pPr>
              <a:r>
                <a:rPr kumimoji="1" lang="en-US" altLang="zh-CN" sz="2800">
                  <a:latin typeface="Times New Roman" panose="02020603050405020304" pitchFamily="18" charset="0"/>
                </a:rPr>
                <a:t>M1</a:t>
              </a:r>
              <a:endParaRPr kumimoji="1" lang="en-US" altLang="zh-CN" sz="2800">
                <a:latin typeface="Times New Roman" panose="02020603050405020304" pitchFamily="18" charset="0"/>
              </a:endParaRPr>
            </a:p>
          </p:txBody>
        </p:sp>
        <p:sp>
          <p:nvSpPr>
            <p:cNvPr id="876604" name="Text Box 60"/>
            <p:cNvSpPr txBox="1">
              <a:spLocks noChangeArrowheads="1"/>
            </p:cNvSpPr>
            <p:nvPr/>
          </p:nvSpPr>
          <p:spPr bwMode="auto">
            <a:xfrm>
              <a:off x="2112" y="2505"/>
              <a:ext cx="432" cy="327"/>
            </a:xfrm>
            <a:prstGeom prst="rect">
              <a:avLst/>
            </a:prstGeom>
            <a:solidFill>
              <a:srgbClr val="009900"/>
            </a:solidFill>
            <a:ln w="9525">
              <a:noFill/>
              <a:miter lim="800000"/>
            </a:ln>
            <a:effectLst/>
          </p:spPr>
          <p:txBody>
            <a:bodyPr>
              <a:spAutoFit/>
            </a:bodyPr>
            <a:lstStyle/>
            <a:p>
              <a:pPr>
                <a:spcBef>
                  <a:spcPct val="50000"/>
                </a:spcBef>
              </a:pPr>
              <a:r>
                <a:rPr kumimoji="1" lang="en-US" altLang="zh-CN" sz="2800">
                  <a:latin typeface="Times New Roman" panose="02020603050405020304" pitchFamily="18" charset="0"/>
                </a:rPr>
                <a:t> E</a:t>
              </a:r>
              <a:endParaRPr kumimoji="1" lang="en-US" altLang="zh-CN" sz="2800">
                <a:latin typeface="Times New Roman" panose="02020603050405020304" pitchFamily="18" charset="0"/>
              </a:endParaRPr>
            </a:p>
          </p:txBody>
        </p:sp>
        <p:sp>
          <p:nvSpPr>
            <p:cNvPr id="876605" name="Text Box 61"/>
            <p:cNvSpPr txBox="1">
              <a:spLocks noChangeArrowheads="1"/>
            </p:cNvSpPr>
            <p:nvPr/>
          </p:nvSpPr>
          <p:spPr bwMode="auto">
            <a:xfrm>
              <a:off x="2064" y="3177"/>
              <a:ext cx="480" cy="327"/>
            </a:xfrm>
            <a:prstGeom prst="rect">
              <a:avLst/>
            </a:prstGeom>
            <a:solidFill>
              <a:srgbClr val="009900"/>
            </a:solidFill>
            <a:ln w="9525">
              <a:noFill/>
              <a:miter lim="800000"/>
            </a:ln>
            <a:effectLst/>
          </p:spPr>
          <p:txBody>
            <a:bodyPr>
              <a:spAutoFit/>
            </a:bodyPr>
            <a:lstStyle/>
            <a:p>
              <a:pPr>
                <a:spcBef>
                  <a:spcPct val="50000"/>
                </a:spcBef>
              </a:pPr>
              <a:r>
                <a:rPr kumimoji="1" lang="en-US" altLang="zh-CN" sz="2800">
                  <a:latin typeface="Times New Roman" panose="02020603050405020304" pitchFamily="18" charset="0"/>
                </a:rPr>
                <a:t> D</a:t>
              </a:r>
              <a:endParaRPr kumimoji="1" lang="en-US" altLang="zh-CN" sz="2800">
                <a:latin typeface="Times New Roman" panose="02020603050405020304" pitchFamily="18" charset="0"/>
              </a:endParaRPr>
            </a:p>
          </p:txBody>
        </p:sp>
        <p:sp>
          <p:nvSpPr>
            <p:cNvPr id="876606" name="Text Box 62"/>
            <p:cNvSpPr txBox="1">
              <a:spLocks noChangeArrowheads="1"/>
            </p:cNvSpPr>
            <p:nvPr/>
          </p:nvSpPr>
          <p:spPr bwMode="auto">
            <a:xfrm>
              <a:off x="1008" y="2496"/>
              <a:ext cx="432" cy="327"/>
            </a:xfrm>
            <a:prstGeom prst="rect">
              <a:avLst/>
            </a:prstGeom>
            <a:solidFill>
              <a:srgbClr val="009900"/>
            </a:solidFill>
            <a:ln w="9525">
              <a:noFill/>
              <a:miter lim="800000"/>
            </a:ln>
            <a:effectLst/>
          </p:spPr>
          <p:txBody>
            <a:bodyPr>
              <a:spAutoFit/>
            </a:bodyPr>
            <a:lstStyle/>
            <a:p>
              <a:pPr>
                <a:spcBef>
                  <a:spcPct val="50000"/>
                </a:spcBef>
              </a:pPr>
              <a:r>
                <a:rPr kumimoji="1" lang="en-US" altLang="zh-CN" sz="2800">
                  <a:latin typeface="Times New Roman" panose="02020603050405020304" pitchFamily="18" charset="0"/>
                </a:rPr>
                <a:t> C</a:t>
              </a:r>
              <a:endParaRPr kumimoji="1" lang="en-US" altLang="zh-CN" sz="2800">
                <a:latin typeface="Times New Roman" panose="02020603050405020304" pitchFamily="18" charset="0"/>
              </a:endParaRPr>
            </a:p>
          </p:txBody>
        </p:sp>
        <p:sp>
          <p:nvSpPr>
            <p:cNvPr id="876607" name="Text Box 63"/>
            <p:cNvSpPr txBox="1">
              <a:spLocks noChangeArrowheads="1"/>
            </p:cNvSpPr>
            <p:nvPr/>
          </p:nvSpPr>
          <p:spPr bwMode="auto">
            <a:xfrm>
              <a:off x="1008" y="3168"/>
              <a:ext cx="432" cy="327"/>
            </a:xfrm>
            <a:prstGeom prst="rect">
              <a:avLst/>
            </a:prstGeom>
            <a:solidFill>
              <a:srgbClr val="009900"/>
            </a:solidFill>
            <a:ln w="9525">
              <a:noFill/>
              <a:miter lim="800000"/>
            </a:ln>
            <a:effectLst/>
          </p:spPr>
          <p:txBody>
            <a:bodyPr>
              <a:spAutoFit/>
            </a:bodyPr>
            <a:lstStyle/>
            <a:p>
              <a:pPr>
                <a:spcBef>
                  <a:spcPct val="50000"/>
                </a:spcBef>
              </a:pPr>
              <a:r>
                <a:rPr kumimoji="1" lang="en-US" altLang="zh-CN" sz="2800">
                  <a:latin typeface="Times New Roman" panose="02020603050405020304" pitchFamily="18" charset="0"/>
                </a:rPr>
                <a:t> B</a:t>
              </a:r>
              <a:endParaRPr kumimoji="1" lang="en-US" altLang="zh-CN" sz="2800">
                <a:latin typeface="Times New Roman" panose="02020603050405020304" pitchFamily="18" charset="0"/>
              </a:endParaRPr>
            </a:p>
          </p:txBody>
        </p:sp>
        <p:sp>
          <p:nvSpPr>
            <p:cNvPr id="876608" name="Text Box 64"/>
            <p:cNvSpPr txBox="1">
              <a:spLocks noChangeArrowheads="1"/>
            </p:cNvSpPr>
            <p:nvPr/>
          </p:nvSpPr>
          <p:spPr bwMode="auto">
            <a:xfrm>
              <a:off x="1008" y="3984"/>
              <a:ext cx="432" cy="327"/>
            </a:xfrm>
            <a:prstGeom prst="rect">
              <a:avLst/>
            </a:prstGeom>
            <a:solidFill>
              <a:srgbClr val="009900"/>
            </a:solidFill>
            <a:ln w="9525">
              <a:noFill/>
              <a:miter lim="800000"/>
            </a:ln>
            <a:effectLst/>
          </p:spPr>
          <p:txBody>
            <a:bodyPr>
              <a:spAutoFit/>
            </a:bodyPr>
            <a:lstStyle/>
            <a:p>
              <a:pPr>
                <a:spcBef>
                  <a:spcPct val="50000"/>
                </a:spcBef>
              </a:pPr>
              <a:r>
                <a:rPr kumimoji="1" lang="en-US" altLang="zh-CN" sz="2800">
                  <a:latin typeface="Times New Roman" panose="02020603050405020304" pitchFamily="18" charset="0"/>
                </a:rPr>
                <a:t> A</a:t>
              </a:r>
              <a:endParaRPr kumimoji="1" lang="en-US" altLang="zh-CN" sz="2800">
                <a:latin typeface="Times New Roman" panose="02020603050405020304" pitchFamily="18" charset="0"/>
              </a:endParaRPr>
            </a:p>
          </p:txBody>
        </p:sp>
        <p:sp>
          <p:nvSpPr>
            <p:cNvPr id="876609" name="Line 65"/>
            <p:cNvSpPr>
              <a:spLocks noChangeShapeType="1"/>
            </p:cNvSpPr>
            <p:nvPr/>
          </p:nvSpPr>
          <p:spPr bwMode="auto">
            <a:xfrm flipH="1">
              <a:off x="1296" y="2064"/>
              <a:ext cx="384" cy="432"/>
            </a:xfrm>
            <a:prstGeom prst="line">
              <a:avLst/>
            </a:prstGeom>
            <a:noFill/>
            <a:ln w="9525">
              <a:solidFill>
                <a:schemeClr val="tx1"/>
              </a:solidFill>
              <a:round/>
              <a:tailEnd type="triangle" w="med" len="med"/>
            </a:ln>
            <a:effectLst/>
          </p:spPr>
          <p:txBody>
            <a:bodyPr wrap="none"/>
            <a:lstStyle/>
            <a:p>
              <a:endParaRPr lang="zh-CN" altLang="en-US"/>
            </a:p>
          </p:txBody>
        </p:sp>
        <p:sp>
          <p:nvSpPr>
            <p:cNvPr id="876610" name="Line 66"/>
            <p:cNvSpPr>
              <a:spLocks noChangeShapeType="1"/>
            </p:cNvSpPr>
            <p:nvPr/>
          </p:nvSpPr>
          <p:spPr bwMode="auto">
            <a:xfrm>
              <a:off x="1920" y="2064"/>
              <a:ext cx="336" cy="432"/>
            </a:xfrm>
            <a:prstGeom prst="line">
              <a:avLst/>
            </a:prstGeom>
            <a:noFill/>
            <a:ln w="9525">
              <a:solidFill>
                <a:schemeClr val="tx1"/>
              </a:solidFill>
              <a:round/>
              <a:tailEnd type="triangle" w="med" len="med"/>
            </a:ln>
            <a:effectLst/>
          </p:spPr>
          <p:txBody>
            <a:bodyPr wrap="none"/>
            <a:lstStyle/>
            <a:p>
              <a:endParaRPr lang="zh-CN" altLang="en-US"/>
            </a:p>
          </p:txBody>
        </p:sp>
        <p:sp>
          <p:nvSpPr>
            <p:cNvPr id="876611" name="Line 67"/>
            <p:cNvSpPr>
              <a:spLocks noChangeShapeType="1"/>
            </p:cNvSpPr>
            <p:nvPr/>
          </p:nvSpPr>
          <p:spPr bwMode="auto">
            <a:xfrm>
              <a:off x="1200" y="2784"/>
              <a:ext cx="0" cy="384"/>
            </a:xfrm>
            <a:prstGeom prst="line">
              <a:avLst/>
            </a:prstGeom>
            <a:noFill/>
            <a:ln w="9525">
              <a:solidFill>
                <a:schemeClr val="tx1"/>
              </a:solidFill>
              <a:round/>
              <a:tailEnd type="triangle" w="med" len="med"/>
            </a:ln>
            <a:effectLst/>
          </p:spPr>
          <p:txBody>
            <a:bodyPr wrap="none"/>
            <a:lstStyle/>
            <a:p>
              <a:endParaRPr lang="zh-CN" altLang="en-US"/>
            </a:p>
          </p:txBody>
        </p:sp>
        <p:sp>
          <p:nvSpPr>
            <p:cNvPr id="876612" name="Line 68"/>
            <p:cNvSpPr>
              <a:spLocks noChangeShapeType="1"/>
            </p:cNvSpPr>
            <p:nvPr/>
          </p:nvSpPr>
          <p:spPr bwMode="auto">
            <a:xfrm>
              <a:off x="2304" y="2832"/>
              <a:ext cx="0" cy="336"/>
            </a:xfrm>
            <a:prstGeom prst="line">
              <a:avLst/>
            </a:prstGeom>
            <a:noFill/>
            <a:ln w="9525">
              <a:solidFill>
                <a:schemeClr val="tx1"/>
              </a:solidFill>
              <a:round/>
              <a:tailEnd type="triangle" w="med" len="med"/>
            </a:ln>
            <a:effectLst/>
          </p:spPr>
          <p:txBody>
            <a:bodyPr wrap="none"/>
            <a:lstStyle/>
            <a:p>
              <a:endParaRPr lang="zh-CN" altLang="en-US"/>
            </a:p>
          </p:txBody>
        </p:sp>
        <p:sp>
          <p:nvSpPr>
            <p:cNvPr id="876613" name="Line 69"/>
            <p:cNvSpPr>
              <a:spLocks noChangeShapeType="1"/>
            </p:cNvSpPr>
            <p:nvPr/>
          </p:nvSpPr>
          <p:spPr bwMode="auto">
            <a:xfrm>
              <a:off x="1200" y="3456"/>
              <a:ext cx="0" cy="528"/>
            </a:xfrm>
            <a:prstGeom prst="line">
              <a:avLst/>
            </a:prstGeom>
            <a:noFill/>
            <a:ln w="9525">
              <a:solidFill>
                <a:schemeClr val="tx1"/>
              </a:solidFill>
              <a:round/>
              <a:tailEnd type="triangle" w="med" len="med"/>
            </a:ln>
            <a:effectLst/>
          </p:spPr>
          <p:txBody>
            <a:bodyPr wrap="none"/>
            <a:lstStyle/>
            <a:p>
              <a:endParaRPr lang="zh-CN" altLang="en-US"/>
            </a:p>
          </p:txBody>
        </p:sp>
        <p:sp>
          <p:nvSpPr>
            <p:cNvPr id="876614" name="Line 70"/>
            <p:cNvSpPr>
              <a:spLocks noChangeShapeType="1"/>
            </p:cNvSpPr>
            <p:nvPr/>
          </p:nvSpPr>
          <p:spPr bwMode="auto">
            <a:xfrm rot="2581014" flipV="1">
              <a:off x="1391" y="2064"/>
              <a:ext cx="1" cy="384"/>
            </a:xfrm>
            <a:prstGeom prst="line">
              <a:avLst/>
            </a:prstGeom>
            <a:noFill/>
            <a:ln w="9525">
              <a:solidFill>
                <a:schemeClr val="folHlink"/>
              </a:solidFill>
              <a:round/>
              <a:tailEnd type="triangle" w="sm" len="lg"/>
            </a:ln>
            <a:effectLst/>
          </p:spPr>
          <p:txBody>
            <a:bodyPr wrap="none"/>
            <a:lstStyle/>
            <a:p>
              <a:endParaRPr lang="zh-CN" altLang="en-US"/>
            </a:p>
          </p:txBody>
        </p:sp>
        <p:sp>
          <p:nvSpPr>
            <p:cNvPr id="876615" name="Line 71"/>
            <p:cNvSpPr>
              <a:spLocks noChangeShapeType="1"/>
            </p:cNvSpPr>
            <p:nvPr/>
          </p:nvSpPr>
          <p:spPr bwMode="auto">
            <a:xfrm flipV="1">
              <a:off x="1104" y="2880"/>
              <a:ext cx="0" cy="240"/>
            </a:xfrm>
            <a:prstGeom prst="line">
              <a:avLst/>
            </a:prstGeom>
            <a:noFill/>
            <a:ln w="9525">
              <a:solidFill>
                <a:schemeClr val="folHlink"/>
              </a:solidFill>
              <a:round/>
              <a:tailEnd type="triangle" w="sm" len="lg"/>
            </a:ln>
            <a:effectLst/>
          </p:spPr>
          <p:txBody>
            <a:bodyPr wrap="none"/>
            <a:lstStyle/>
            <a:p>
              <a:endParaRPr lang="zh-CN" altLang="en-US"/>
            </a:p>
          </p:txBody>
        </p:sp>
        <p:sp>
          <p:nvSpPr>
            <p:cNvPr id="876616" name="Line 72"/>
            <p:cNvSpPr>
              <a:spLocks noChangeShapeType="1"/>
            </p:cNvSpPr>
            <p:nvPr/>
          </p:nvSpPr>
          <p:spPr bwMode="auto">
            <a:xfrm flipV="1">
              <a:off x="1104" y="3600"/>
              <a:ext cx="0" cy="240"/>
            </a:xfrm>
            <a:prstGeom prst="line">
              <a:avLst/>
            </a:prstGeom>
            <a:noFill/>
            <a:ln w="9525">
              <a:solidFill>
                <a:schemeClr val="folHlink"/>
              </a:solidFill>
              <a:round/>
              <a:tailEnd type="triangle" w="sm" len="lg"/>
            </a:ln>
            <a:effectLst/>
          </p:spPr>
          <p:txBody>
            <a:bodyPr wrap="none"/>
            <a:lstStyle/>
            <a:p>
              <a:endParaRPr lang="zh-CN" altLang="en-US"/>
            </a:p>
          </p:txBody>
        </p:sp>
        <p:sp>
          <p:nvSpPr>
            <p:cNvPr id="876617" name="Line 73"/>
            <p:cNvSpPr>
              <a:spLocks noChangeShapeType="1"/>
            </p:cNvSpPr>
            <p:nvPr/>
          </p:nvSpPr>
          <p:spPr bwMode="auto">
            <a:xfrm flipV="1">
              <a:off x="2208" y="2880"/>
              <a:ext cx="0" cy="240"/>
            </a:xfrm>
            <a:prstGeom prst="line">
              <a:avLst/>
            </a:prstGeom>
            <a:noFill/>
            <a:ln w="9525">
              <a:solidFill>
                <a:schemeClr val="folHlink"/>
              </a:solidFill>
              <a:round/>
              <a:tailEnd type="triangle" w="sm" len="lg"/>
            </a:ln>
            <a:effectLst/>
          </p:spPr>
          <p:txBody>
            <a:bodyPr wrap="none"/>
            <a:lstStyle/>
            <a:p>
              <a:endParaRPr lang="zh-CN" altLang="en-US"/>
            </a:p>
          </p:txBody>
        </p:sp>
        <p:sp>
          <p:nvSpPr>
            <p:cNvPr id="876618" name="Line 74"/>
            <p:cNvSpPr>
              <a:spLocks noChangeShapeType="1"/>
            </p:cNvSpPr>
            <p:nvPr/>
          </p:nvSpPr>
          <p:spPr bwMode="auto">
            <a:xfrm rot="19990325" flipV="1">
              <a:off x="2160" y="2112"/>
              <a:ext cx="1" cy="240"/>
            </a:xfrm>
            <a:prstGeom prst="line">
              <a:avLst/>
            </a:prstGeom>
            <a:noFill/>
            <a:ln w="9525">
              <a:solidFill>
                <a:schemeClr val="folHlink"/>
              </a:solidFill>
              <a:round/>
              <a:tailEnd type="triangle" w="sm" len="lg"/>
            </a:ln>
            <a:effectLst/>
          </p:spPr>
          <p:txBody>
            <a:bodyPr wrap="none"/>
            <a:lstStyle/>
            <a:p>
              <a:endParaRPr lang="zh-CN" altLang="en-US"/>
            </a:p>
          </p:txBody>
        </p:sp>
        <p:sp>
          <p:nvSpPr>
            <p:cNvPr id="876619" name="Text Box 75"/>
            <p:cNvSpPr txBox="1">
              <a:spLocks noChangeArrowheads="1"/>
            </p:cNvSpPr>
            <p:nvPr/>
          </p:nvSpPr>
          <p:spPr bwMode="auto">
            <a:xfrm>
              <a:off x="912" y="3600"/>
              <a:ext cx="240" cy="250"/>
            </a:xfrm>
            <a:prstGeom prst="rect">
              <a:avLst/>
            </a:prstGeom>
            <a:noFill/>
            <a:ln w="9525">
              <a:noFill/>
              <a:miter lim="800000"/>
            </a:ln>
            <a:effectLst/>
          </p:spPr>
          <p:txBody>
            <a:bodyPr>
              <a:spAutoFit/>
            </a:bodyPr>
            <a:lstStyle/>
            <a:p>
              <a:pPr>
                <a:spcBef>
                  <a:spcPct val="50000"/>
                </a:spcBef>
              </a:pPr>
              <a:r>
                <a:rPr kumimoji="1" lang="en-US" altLang="zh-CN" sz="2000">
                  <a:latin typeface="Times New Roman" panose="02020603050405020304" pitchFamily="18" charset="0"/>
                </a:rPr>
                <a:t>a</a:t>
              </a:r>
              <a:endParaRPr kumimoji="1" lang="en-US" altLang="zh-CN" sz="2000">
                <a:latin typeface="Times New Roman" panose="02020603050405020304" pitchFamily="18" charset="0"/>
              </a:endParaRPr>
            </a:p>
          </p:txBody>
        </p:sp>
        <p:sp>
          <p:nvSpPr>
            <p:cNvPr id="876620" name="Text Box 76"/>
            <p:cNvSpPr txBox="1">
              <a:spLocks noChangeArrowheads="1"/>
            </p:cNvSpPr>
            <p:nvPr/>
          </p:nvSpPr>
          <p:spPr bwMode="auto">
            <a:xfrm>
              <a:off x="912" y="2870"/>
              <a:ext cx="240" cy="250"/>
            </a:xfrm>
            <a:prstGeom prst="rect">
              <a:avLst/>
            </a:prstGeom>
            <a:noFill/>
            <a:ln w="9525">
              <a:noFill/>
              <a:miter lim="800000"/>
            </a:ln>
            <a:effectLst/>
          </p:spPr>
          <p:txBody>
            <a:bodyPr>
              <a:spAutoFit/>
            </a:bodyPr>
            <a:lstStyle/>
            <a:p>
              <a:pPr>
                <a:spcBef>
                  <a:spcPct val="50000"/>
                </a:spcBef>
              </a:pPr>
              <a:r>
                <a:rPr kumimoji="1" lang="en-US" altLang="zh-CN" sz="2000">
                  <a:latin typeface="Times New Roman" panose="02020603050405020304" pitchFamily="18" charset="0"/>
                </a:rPr>
                <a:t>b</a:t>
              </a:r>
              <a:endParaRPr kumimoji="1" lang="en-US" altLang="zh-CN" sz="2000">
                <a:latin typeface="Times New Roman" panose="02020603050405020304" pitchFamily="18" charset="0"/>
              </a:endParaRPr>
            </a:p>
          </p:txBody>
        </p:sp>
        <p:sp>
          <p:nvSpPr>
            <p:cNvPr id="876621" name="Text Box 77"/>
            <p:cNvSpPr txBox="1">
              <a:spLocks noChangeArrowheads="1"/>
            </p:cNvSpPr>
            <p:nvPr/>
          </p:nvSpPr>
          <p:spPr bwMode="auto">
            <a:xfrm>
              <a:off x="1200" y="2064"/>
              <a:ext cx="240" cy="250"/>
            </a:xfrm>
            <a:prstGeom prst="rect">
              <a:avLst/>
            </a:prstGeom>
            <a:noFill/>
            <a:ln w="9525">
              <a:noFill/>
              <a:miter lim="800000"/>
            </a:ln>
            <a:effectLst/>
          </p:spPr>
          <p:txBody>
            <a:bodyPr>
              <a:spAutoFit/>
            </a:bodyPr>
            <a:lstStyle/>
            <a:p>
              <a:pPr>
                <a:spcBef>
                  <a:spcPct val="50000"/>
                </a:spcBef>
              </a:pPr>
              <a:r>
                <a:rPr kumimoji="1" lang="en-US" altLang="zh-CN" sz="2000">
                  <a:latin typeface="Times New Roman" panose="02020603050405020304" pitchFamily="18" charset="0"/>
                </a:rPr>
                <a:t>c</a:t>
              </a:r>
              <a:endParaRPr kumimoji="1" lang="en-US" altLang="zh-CN" sz="2000">
                <a:latin typeface="Times New Roman" panose="02020603050405020304" pitchFamily="18" charset="0"/>
              </a:endParaRPr>
            </a:p>
          </p:txBody>
        </p:sp>
        <p:sp>
          <p:nvSpPr>
            <p:cNvPr id="876622" name="Text Box 78"/>
            <p:cNvSpPr txBox="1">
              <a:spLocks noChangeArrowheads="1"/>
            </p:cNvSpPr>
            <p:nvPr/>
          </p:nvSpPr>
          <p:spPr bwMode="auto">
            <a:xfrm>
              <a:off x="2016" y="2880"/>
              <a:ext cx="240" cy="250"/>
            </a:xfrm>
            <a:prstGeom prst="rect">
              <a:avLst/>
            </a:prstGeom>
            <a:noFill/>
            <a:ln w="9525">
              <a:noFill/>
              <a:miter lim="800000"/>
            </a:ln>
            <a:effectLst/>
          </p:spPr>
          <p:txBody>
            <a:bodyPr>
              <a:spAutoFit/>
            </a:bodyPr>
            <a:lstStyle/>
            <a:p>
              <a:pPr>
                <a:spcBef>
                  <a:spcPct val="50000"/>
                </a:spcBef>
              </a:pPr>
              <a:r>
                <a:rPr kumimoji="1" lang="en-US" altLang="zh-CN" sz="2000">
                  <a:latin typeface="Times New Roman" panose="02020603050405020304" pitchFamily="18" charset="0"/>
                </a:rPr>
                <a:t>d</a:t>
              </a:r>
              <a:endParaRPr kumimoji="1" lang="en-US" altLang="zh-CN" sz="2000">
                <a:latin typeface="Times New Roman" panose="02020603050405020304" pitchFamily="18" charset="0"/>
              </a:endParaRPr>
            </a:p>
          </p:txBody>
        </p:sp>
        <p:sp>
          <p:nvSpPr>
            <p:cNvPr id="876623" name="Text Box 79"/>
            <p:cNvSpPr txBox="1">
              <a:spLocks noChangeArrowheads="1"/>
            </p:cNvSpPr>
            <p:nvPr/>
          </p:nvSpPr>
          <p:spPr bwMode="auto">
            <a:xfrm>
              <a:off x="2160" y="2064"/>
              <a:ext cx="240" cy="250"/>
            </a:xfrm>
            <a:prstGeom prst="rect">
              <a:avLst/>
            </a:prstGeom>
            <a:noFill/>
            <a:ln w="9525">
              <a:noFill/>
              <a:miter lim="800000"/>
            </a:ln>
            <a:effectLst/>
          </p:spPr>
          <p:txBody>
            <a:bodyPr>
              <a:spAutoFit/>
            </a:bodyPr>
            <a:lstStyle/>
            <a:p>
              <a:pPr>
                <a:spcBef>
                  <a:spcPct val="50000"/>
                </a:spcBef>
              </a:pPr>
              <a:r>
                <a:rPr kumimoji="1" lang="en-US" altLang="zh-CN" sz="2000">
                  <a:latin typeface="Times New Roman" panose="02020603050405020304" pitchFamily="18" charset="0"/>
                </a:rPr>
                <a:t>e</a:t>
              </a:r>
              <a:endParaRPr kumimoji="1" lang="en-US" altLang="zh-CN" sz="2000">
                <a:latin typeface="Times New Roman" panose="02020603050405020304" pitchFamily="18" charset="0"/>
              </a:endParaRPr>
            </a:p>
          </p:txBody>
        </p:sp>
      </p:grpSp>
      <p:grpSp>
        <p:nvGrpSpPr>
          <p:cNvPr id="876624" name="Group 80"/>
          <p:cNvGrpSpPr/>
          <p:nvPr/>
        </p:nvGrpSpPr>
        <p:grpSpPr bwMode="auto">
          <a:xfrm>
            <a:off x="3048000" y="2757488"/>
            <a:ext cx="2819400" cy="2271712"/>
            <a:chOff x="2640" y="1728"/>
            <a:chExt cx="1776" cy="1431"/>
          </a:xfrm>
        </p:grpSpPr>
        <p:sp>
          <p:nvSpPr>
            <p:cNvPr id="876625" name="Text Box 81"/>
            <p:cNvSpPr txBox="1">
              <a:spLocks noChangeArrowheads="1"/>
            </p:cNvSpPr>
            <p:nvPr/>
          </p:nvSpPr>
          <p:spPr bwMode="auto">
            <a:xfrm>
              <a:off x="3168" y="1728"/>
              <a:ext cx="432" cy="327"/>
            </a:xfrm>
            <a:prstGeom prst="rect">
              <a:avLst/>
            </a:prstGeom>
            <a:solidFill>
              <a:srgbClr val="009900"/>
            </a:solidFill>
            <a:ln w="9525">
              <a:noFill/>
              <a:miter lim="800000"/>
            </a:ln>
            <a:effectLst/>
          </p:spPr>
          <p:txBody>
            <a:bodyPr>
              <a:spAutoFit/>
            </a:bodyPr>
            <a:lstStyle/>
            <a:p>
              <a:pPr>
                <a:spcBef>
                  <a:spcPct val="50000"/>
                </a:spcBef>
              </a:pPr>
              <a:r>
                <a:rPr kumimoji="1" lang="en-US" altLang="zh-CN" sz="2800">
                  <a:latin typeface="Times New Roman" panose="02020603050405020304" pitchFamily="18" charset="0"/>
                </a:rPr>
                <a:t>M2</a:t>
              </a:r>
              <a:endParaRPr kumimoji="1" lang="en-US" altLang="zh-CN" sz="2800">
                <a:latin typeface="Times New Roman" panose="02020603050405020304" pitchFamily="18" charset="0"/>
              </a:endParaRPr>
            </a:p>
          </p:txBody>
        </p:sp>
        <p:sp>
          <p:nvSpPr>
            <p:cNvPr id="876626" name="Text Box 82"/>
            <p:cNvSpPr txBox="1">
              <a:spLocks noChangeArrowheads="1"/>
            </p:cNvSpPr>
            <p:nvPr/>
          </p:nvSpPr>
          <p:spPr bwMode="auto">
            <a:xfrm>
              <a:off x="3984" y="2832"/>
              <a:ext cx="432" cy="327"/>
            </a:xfrm>
            <a:prstGeom prst="rect">
              <a:avLst/>
            </a:prstGeom>
            <a:solidFill>
              <a:srgbClr val="009900"/>
            </a:solidFill>
            <a:ln w="9525">
              <a:noFill/>
              <a:miter lim="800000"/>
            </a:ln>
            <a:effectLst/>
          </p:spPr>
          <p:txBody>
            <a:bodyPr>
              <a:spAutoFit/>
            </a:bodyPr>
            <a:lstStyle/>
            <a:p>
              <a:pPr>
                <a:spcBef>
                  <a:spcPct val="50000"/>
                </a:spcBef>
              </a:pPr>
              <a:r>
                <a:rPr kumimoji="1" lang="en-US" altLang="zh-CN" sz="2800">
                  <a:latin typeface="Times New Roman" panose="02020603050405020304" pitchFamily="18" charset="0"/>
                </a:rPr>
                <a:t> R</a:t>
              </a:r>
              <a:endParaRPr kumimoji="1" lang="en-US" altLang="zh-CN" sz="2800">
                <a:latin typeface="Times New Roman" panose="02020603050405020304" pitchFamily="18" charset="0"/>
              </a:endParaRPr>
            </a:p>
          </p:txBody>
        </p:sp>
        <p:sp>
          <p:nvSpPr>
            <p:cNvPr id="876627" name="Text Box 83"/>
            <p:cNvSpPr txBox="1">
              <a:spLocks noChangeArrowheads="1"/>
            </p:cNvSpPr>
            <p:nvPr/>
          </p:nvSpPr>
          <p:spPr bwMode="auto">
            <a:xfrm>
              <a:off x="3312" y="2832"/>
              <a:ext cx="432" cy="327"/>
            </a:xfrm>
            <a:prstGeom prst="rect">
              <a:avLst/>
            </a:prstGeom>
            <a:solidFill>
              <a:srgbClr val="009900"/>
            </a:solidFill>
            <a:ln w="9525">
              <a:noFill/>
              <a:miter lim="800000"/>
            </a:ln>
            <a:effectLst/>
          </p:spPr>
          <p:txBody>
            <a:bodyPr>
              <a:spAutoFit/>
            </a:bodyPr>
            <a:lstStyle/>
            <a:p>
              <a:pPr>
                <a:spcBef>
                  <a:spcPct val="50000"/>
                </a:spcBef>
              </a:pPr>
              <a:r>
                <a:rPr kumimoji="1" lang="en-US" altLang="zh-CN" sz="2800">
                  <a:latin typeface="Times New Roman" panose="02020603050405020304" pitchFamily="18" charset="0"/>
                </a:rPr>
                <a:t> P</a:t>
              </a:r>
              <a:endParaRPr kumimoji="1" lang="en-US" altLang="zh-CN" sz="2800">
                <a:latin typeface="Times New Roman" panose="02020603050405020304" pitchFamily="18" charset="0"/>
              </a:endParaRPr>
            </a:p>
          </p:txBody>
        </p:sp>
        <p:sp>
          <p:nvSpPr>
            <p:cNvPr id="876628" name="Text Box 84"/>
            <p:cNvSpPr txBox="1">
              <a:spLocks noChangeArrowheads="1"/>
            </p:cNvSpPr>
            <p:nvPr/>
          </p:nvSpPr>
          <p:spPr bwMode="auto">
            <a:xfrm>
              <a:off x="2640" y="2832"/>
              <a:ext cx="432" cy="327"/>
            </a:xfrm>
            <a:prstGeom prst="rect">
              <a:avLst/>
            </a:prstGeom>
            <a:solidFill>
              <a:srgbClr val="009900"/>
            </a:solidFill>
            <a:ln w="9525">
              <a:noFill/>
              <a:miter lim="800000"/>
            </a:ln>
            <a:effectLst/>
          </p:spPr>
          <p:txBody>
            <a:bodyPr>
              <a:spAutoFit/>
            </a:bodyPr>
            <a:lstStyle/>
            <a:p>
              <a:pPr>
                <a:spcBef>
                  <a:spcPct val="50000"/>
                </a:spcBef>
              </a:pPr>
              <a:r>
                <a:rPr kumimoji="1" lang="en-US" altLang="zh-CN" sz="2800">
                  <a:latin typeface="Times New Roman" panose="02020603050405020304" pitchFamily="18" charset="0"/>
                </a:rPr>
                <a:t> Q</a:t>
              </a:r>
              <a:endParaRPr kumimoji="1" lang="en-US" altLang="zh-CN" sz="2800">
                <a:latin typeface="Times New Roman" panose="02020603050405020304" pitchFamily="18" charset="0"/>
              </a:endParaRPr>
            </a:p>
          </p:txBody>
        </p:sp>
        <p:sp>
          <p:nvSpPr>
            <p:cNvPr id="876629" name="Line 85"/>
            <p:cNvSpPr>
              <a:spLocks noChangeShapeType="1"/>
            </p:cNvSpPr>
            <p:nvPr/>
          </p:nvSpPr>
          <p:spPr bwMode="auto">
            <a:xfrm>
              <a:off x="3456" y="2064"/>
              <a:ext cx="0" cy="768"/>
            </a:xfrm>
            <a:prstGeom prst="line">
              <a:avLst/>
            </a:prstGeom>
            <a:noFill/>
            <a:ln w="9525">
              <a:solidFill>
                <a:schemeClr val="tx1"/>
              </a:solidFill>
              <a:round/>
              <a:tailEnd type="triangle" w="med" len="med"/>
            </a:ln>
            <a:effectLst/>
          </p:spPr>
          <p:txBody>
            <a:bodyPr wrap="none"/>
            <a:lstStyle/>
            <a:p>
              <a:endParaRPr lang="zh-CN" altLang="en-US"/>
            </a:p>
          </p:txBody>
        </p:sp>
        <p:sp>
          <p:nvSpPr>
            <p:cNvPr id="876630" name="Line 86"/>
            <p:cNvSpPr>
              <a:spLocks noChangeShapeType="1"/>
            </p:cNvSpPr>
            <p:nvPr/>
          </p:nvSpPr>
          <p:spPr bwMode="auto">
            <a:xfrm>
              <a:off x="3600" y="2016"/>
              <a:ext cx="528" cy="768"/>
            </a:xfrm>
            <a:prstGeom prst="line">
              <a:avLst/>
            </a:prstGeom>
            <a:noFill/>
            <a:ln w="9525">
              <a:solidFill>
                <a:schemeClr val="tx1"/>
              </a:solidFill>
              <a:round/>
              <a:tailEnd type="triangle" w="med" len="med"/>
            </a:ln>
            <a:effectLst/>
          </p:spPr>
          <p:txBody>
            <a:bodyPr wrap="none"/>
            <a:lstStyle/>
            <a:p>
              <a:endParaRPr lang="zh-CN" altLang="en-US"/>
            </a:p>
          </p:txBody>
        </p:sp>
        <p:sp>
          <p:nvSpPr>
            <p:cNvPr id="876631" name="Line 87"/>
            <p:cNvSpPr>
              <a:spLocks noChangeShapeType="1"/>
            </p:cNvSpPr>
            <p:nvPr/>
          </p:nvSpPr>
          <p:spPr bwMode="auto">
            <a:xfrm rot="1716143">
              <a:off x="2879" y="2208"/>
              <a:ext cx="1" cy="384"/>
            </a:xfrm>
            <a:prstGeom prst="line">
              <a:avLst/>
            </a:prstGeom>
            <a:noFill/>
            <a:ln w="9525">
              <a:solidFill>
                <a:schemeClr val="folHlink"/>
              </a:solidFill>
              <a:round/>
              <a:tailEnd type="triangle" w="sm" len="lg"/>
            </a:ln>
            <a:effectLst/>
          </p:spPr>
          <p:txBody>
            <a:bodyPr wrap="none"/>
            <a:lstStyle/>
            <a:p>
              <a:endParaRPr lang="zh-CN" altLang="en-US"/>
            </a:p>
          </p:txBody>
        </p:sp>
        <p:sp>
          <p:nvSpPr>
            <p:cNvPr id="876632" name="Line 88"/>
            <p:cNvSpPr>
              <a:spLocks noChangeShapeType="1"/>
            </p:cNvSpPr>
            <p:nvPr/>
          </p:nvSpPr>
          <p:spPr bwMode="auto">
            <a:xfrm rot="10800000" flipV="1">
              <a:off x="3408" y="2256"/>
              <a:ext cx="1" cy="384"/>
            </a:xfrm>
            <a:prstGeom prst="line">
              <a:avLst/>
            </a:prstGeom>
            <a:noFill/>
            <a:ln w="9525">
              <a:solidFill>
                <a:schemeClr val="folHlink"/>
              </a:solidFill>
              <a:round/>
              <a:tailEnd type="triangle" w="sm" len="lg"/>
            </a:ln>
            <a:effectLst/>
          </p:spPr>
          <p:txBody>
            <a:bodyPr wrap="none"/>
            <a:lstStyle/>
            <a:p>
              <a:endParaRPr lang="zh-CN" altLang="en-US"/>
            </a:p>
          </p:txBody>
        </p:sp>
        <p:sp>
          <p:nvSpPr>
            <p:cNvPr id="876633" name="Line 89"/>
            <p:cNvSpPr>
              <a:spLocks noChangeShapeType="1"/>
            </p:cNvSpPr>
            <p:nvPr/>
          </p:nvSpPr>
          <p:spPr bwMode="auto">
            <a:xfrm rot="1944201" flipV="1">
              <a:off x="3119" y="2064"/>
              <a:ext cx="1" cy="384"/>
            </a:xfrm>
            <a:prstGeom prst="line">
              <a:avLst/>
            </a:prstGeom>
            <a:noFill/>
            <a:ln w="9525">
              <a:solidFill>
                <a:schemeClr val="folHlink"/>
              </a:solidFill>
              <a:round/>
              <a:tailEnd type="triangle" w="sm" len="lg"/>
            </a:ln>
            <a:effectLst/>
          </p:spPr>
          <p:txBody>
            <a:bodyPr wrap="none"/>
            <a:lstStyle/>
            <a:p>
              <a:endParaRPr lang="zh-CN" altLang="en-US"/>
            </a:p>
          </p:txBody>
        </p:sp>
        <p:sp>
          <p:nvSpPr>
            <p:cNvPr id="876634" name="Text Box 90"/>
            <p:cNvSpPr txBox="1">
              <a:spLocks noChangeArrowheads="1"/>
            </p:cNvSpPr>
            <p:nvPr/>
          </p:nvSpPr>
          <p:spPr bwMode="auto">
            <a:xfrm>
              <a:off x="2688" y="2208"/>
              <a:ext cx="240" cy="250"/>
            </a:xfrm>
            <a:prstGeom prst="rect">
              <a:avLst/>
            </a:prstGeom>
            <a:noFill/>
            <a:ln w="9525">
              <a:noFill/>
              <a:miter lim="800000"/>
            </a:ln>
            <a:effectLst/>
          </p:spPr>
          <p:txBody>
            <a:bodyPr>
              <a:spAutoFit/>
            </a:bodyPr>
            <a:lstStyle/>
            <a:p>
              <a:pPr>
                <a:spcBef>
                  <a:spcPct val="50000"/>
                </a:spcBef>
              </a:pPr>
              <a:r>
                <a:rPr kumimoji="1" lang="en-US" altLang="zh-CN" sz="2000">
                  <a:latin typeface="Times New Roman" panose="02020603050405020304" pitchFamily="18" charset="0"/>
                </a:rPr>
                <a:t>e</a:t>
              </a:r>
              <a:endParaRPr kumimoji="1" lang="en-US" altLang="zh-CN" sz="2000">
                <a:latin typeface="Times New Roman" panose="02020603050405020304" pitchFamily="18" charset="0"/>
              </a:endParaRPr>
            </a:p>
          </p:txBody>
        </p:sp>
        <p:sp>
          <p:nvSpPr>
            <p:cNvPr id="876635" name="Text Box 91"/>
            <p:cNvSpPr txBox="1">
              <a:spLocks noChangeArrowheads="1"/>
            </p:cNvSpPr>
            <p:nvPr/>
          </p:nvSpPr>
          <p:spPr bwMode="auto">
            <a:xfrm>
              <a:off x="3120" y="2112"/>
              <a:ext cx="240" cy="250"/>
            </a:xfrm>
            <a:prstGeom prst="rect">
              <a:avLst/>
            </a:prstGeom>
            <a:noFill/>
            <a:ln w="9525">
              <a:noFill/>
              <a:miter lim="800000"/>
            </a:ln>
            <a:effectLst/>
          </p:spPr>
          <p:txBody>
            <a:bodyPr>
              <a:spAutoFit/>
            </a:bodyPr>
            <a:lstStyle/>
            <a:p>
              <a:pPr>
                <a:spcBef>
                  <a:spcPct val="50000"/>
                </a:spcBef>
              </a:pPr>
              <a:r>
                <a:rPr kumimoji="1" lang="en-US" altLang="zh-CN" sz="2000">
                  <a:latin typeface="Times New Roman" panose="02020603050405020304" pitchFamily="18" charset="0"/>
                </a:rPr>
                <a:t>p</a:t>
              </a:r>
              <a:endParaRPr kumimoji="1" lang="en-US" altLang="zh-CN" sz="2000">
                <a:latin typeface="Times New Roman" panose="02020603050405020304" pitchFamily="18" charset="0"/>
              </a:endParaRPr>
            </a:p>
          </p:txBody>
        </p:sp>
        <p:sp>
          <p:nvSpPr>
            <p:cNvPr id="876636" name="Text Box 92"/>
            <p:cNvSpPr txBox="1">
              <a:spLocks noChangeArrowheads="1"/>
            </p:cNvSpPr>
            <p:nvPr/>
          </p:nvSpPr>
          <p:spPr bwMode="auto">
            <a:xfrm>
              <a:off x="3072" y="2486"/>
              <a:ext cx="384" cy="250"/>
            </a:xfrm>
            <a:prstGeom prst="rect">
              <a:avLst/>
            </a:prstGeom>
            <a:noFill/>
            <a:ln w="9525">
              <a:noFill/>
              <a:miter lim="800000"/>
            </a:ln>
            <a:effectLst/>
          </p:spPr>
          <p:txBody>
            <a:bodyPr>
              <a:spAutoFit/>
            </a:bodyPr>
            <a:lstStyle/>
            <a:p>
              <a:pPr>
                <a:spcBef>
                  <a:spcPct val="50000"/>
                </a:spcBef>
              </a:pPr>
              <a:r>
                <a:rPr kumimoji="1" lang="en-US" altLang="zh-CN" sz="2000">
                  <a:latin typeface="Times New Roman" panose="02020603050405020304" pitchFamily="18" charset="0"/>
                </a:rPr>
                <a:t>C, p</a:t>
              </a:r>
              <a:endParaRPr kumimoji="1" lang="en-US" altLang="zh-CN" sz="2000">
                <a:latin typeface="Times New Roman" panose="02020603050405020304" pitchFamily="18" charset="0"/>
              </a:endParaRPr>
            </a:p>
          </p:txBody>
        </p:sp>
        <p:sp>
          <p:nvSpPr>
            <p:cNvPr id="876637" name="Line 93"/>
            <p:cNvSpPr>
              <a:spLocks noChangeShapeType="1"/>
            </p:cNvSpPr>
            <p:nvPr/>
          </p:nvSpPr>
          <p:spPr bwMode="auto">
            <a:xfrm flipH="1">
              <a:off x="2736" y="2016"/>
              <a:ext cx="432" cy="816"/>
            </a:xfrm>
            <a:prstGeom prst="line">
              <a:avLst/>
            </a:prstGeom>
            <a:noFill/>
            <a:ln w="9525">
              <a:solidFill>
                <a:schemeClr val="tx1"/>
              </a:solidFill>
              <a:round/>
              <a:tailEnd type="triangle" w="med" len="med"/>
            </a:ln>
            <a:effectLst/>
          </p:spPr>
          <p:txBody>
            <a:bodyPr wrap="none"/>
            <a:lstStyle/>
            <a:p>
              <a:endParaRPr lang="zh-CN" altLang="en-US"/>
            </a:p>
          </p:txBody>
        </p:sp>
        <p:sp>
          <p:nvSpPr>
            <p:cNvPr id="876638" name="Line 94"/>
            <p:cNvSpPr>
              <a:spLocks noChangeShapeType="1"/>
            </p:cNvSpPr>
            <p:nvPr/>
          </p:nvSpPr>
          <p:spPr bwMode="auto">
            <a:xfrm rot="90663" flipV="1">
              <a:off x="3504" y="2352"/>
              <a:ext cx="1" cy="240"/>
            </a:xfrm>
            <a:prstGeom prst="line">
              <a:avLst/>
            </a:prstGeom>
            <a:noFill/>
            <a:ln w="9525">
              <a:solidFill>
                <a:schemeClr val="folHlink"/>
              </a:solidFill>
              <a:round/>
              <a:tailEnd type="triangle" w="sm" len="lg"/>
            </a:ln>
            <a:effectLst/>
          </p:spPr>
          <p:txBody>
            <a:bodyPr wrap="none"/>
            <a:lstStyle/>
            <a:p>
              <a:endParaRPr lang="zh-CN" altLang="en-US"/>
            </a:p>
          </p:txBody>
        </p:sp>
        <p:sp>
          <p:nvSpPr>
            <p:cNvPr id="876639" name="Text Box 95"/>
            <p:cNvSpPr txBox="1">
              <a:spLocks noChangeArrowheads="1"/>
            </p:cNvSpPr>
            <p:nvPr/>
          </p:nvSpPr>
          <p:spPr bwMode="auto">
            <a:xfrm>
              <a:off x="3504" y="2352"/>
              <a:ext cx="240" cy="250"/>
            </a:xfrm>
            <a:prstGeom prst="rect">
              <a:avLst/>
            </a:prstGeom>
            <a:noFill/>
            <a:ln w="9525">
              <a:noFill/>
              <a:miter lim="800000"/>
            </a:ln>
            <a:effectLst/>
          </p:spPr>
          <p:txBody>
            <a:bodyPr>
              <a:spAutoFit/>
            </a:bodyPr>
            <a:lstStyle/>
            <a:p>
              <a:pPr>
                <a:spcBef>
                  <a:spcPct val="50000"/>
                </a:spcBef>
              </a:pPr>
              <a:r>
                <a:rPr kumimoji="1" lang="en-US" altLang="zh-CN" sz="2000">
                  <a:latin typeface="Times New Roman" panose="02020603050405020304" pitchFamily="18" charset="0"/>
                </a:rPr>
                <a:t>r</a:t>
              </a:r>
              <a:endParaRPr kumimoji="1" lang="en-US" altLang="zh-CN" sz="2000">
                <a:latin typeface="Times New Roman" panose="02020603050405020304" pitchFamily="18" charset="0"/>
              </a:endParaRPr>
            </a:p>
          </p:txBody>
        </p:sp>
        <p:sp>
          <p:nvSpPr>
            <p:cNvPr id="876640" name="Text Box 96"/>
            <p:cNvSpPr txBox="1">
              <a:spLocks noChangeArrowheads="1"/>
            </p:cNvSpPr>
            <p:nvPr/>
          </p:nvSpPr>
          <p:spPr bwMode="auto">
            <a:xfrm>
              <a:off x="3696" y="2400"/>
              <a:ext cx="240" cy="250"/>
            </a:xfrm>
            <a:prstGeom prst="rect">
              <a:avLst/>
            </a:prstGeom>
            <a:noFill/>
            <a:ln w="9525">
              <a:noFill/>
              <a:miter lim="800000"/>
            </a:ln>
            <a:effectLst/>
          </p:spPr>
          <p:txBody>
            <a:bodyPr>
              <a:spAutoFit/>
            </a:bodyPr>
            <a:lstStyle/>
            <a:p>
              <a:pPr>
                <a:spcBef>
                  <a:spcPct val="50000"/>
                </a:spcBef>
              </a:pPr>
              <a:r>
                <a:rPr kumimoji="1" lang="en-US" altLang="zh-CN" sz="2000">
                  <a:latin typeface="Times New Roman" panose="02020603050405020304" pitchFamily="18" charset="0"/>
                </a:rPr>
                <a:t>r</a:t>
              </a:r>
              <a:endParaRPr kumimoji="1" lang="en-US" altLang="zh-CN" sz="2000">
                <a:latin typeface="Times New Roman" panose="02020603050405020304" pitchFamily="18" charset="0"/>
              </a:endParaRPr>
            </a:p>
          </p:txBody>
        </p:sp>
        <p:sp>
          <p:nvSpPr>
            <p:cNvPr id="876641" name="Line 97"/>
            <p:cNvSpPr>
              <a:spLocks noChangeShapeType="1"/>
            </p:cNvSpPr>
            <p:nvPr/>
          </p:nvSpPr>
          <p:spPr bwMode="auto">
            <a:xfrm rot="8780477" flipV="1">
              <a:off x="3839" y="2304"/>
              <a:ext cx="1" cy="384"/>
            </a:xfrm>
            <a:prstGeom prst="line">
              <a:avLst/>
            </a:prstGeom>
            <a:noFill/>
            <a:ln w="9525">
              <a:solidFill>
                <a:schemeClr val="folHlink"/>
              </a:solidFill>
              <a:round/>
              <a:tailEnd type="triangle" w="sm" len="lg"/>
            </a:ln>
            <a:effectLst/>
          </p:spPr>
          <p:txBody>
            <a:bodyPr wrap="none"/>
            <a:lstStyle/>
            <a:p>
              <a:endParaRPr lang="zh-CN" altLang="en-US"/>
            </a:p>
          </p:txBody>
        </p:sp>
        <p:sp>
          <p:nvSpPr>
            <p:cNvPr id="876642" name="Line 98"/>
            <p:cNvSpPr>
              <a:spLocks noChangeShapeType="1"/>
            </p:cNvSpPr>
            <p:nvPr/>
          </p:nvSpPr>
          <p:spPr bwMode="auto">
            <a:xfrm rot="19531055" flipV="1">
              <a:off x="3983" y="2256"/>
              <a:ext cx="1" cy="384"/>
            </a:xfrm>
            <a:prstGeom prst="line">
              <a:avLst/>
            </a:prstGeom>
            <a:noFill/>
            <a:ln w="9525">
              <a:solidFill>
                <a:schemeClr val="folHlink"/>
              </a:solidFill>
              <a:round/>
              <a:tailEnd type="triangle" w="sm" len="lg"/>
            </a:ln>
            <a:effectLst/>
          </p:spPr>
          <p:txBody>
            <a:bodyPr wrap="none"/>
            <a:lstStyle/>
            <a:p>
              <a:endParaRPr lang="zh-CN" altLang="en-US"/>
            </a:p>
          </p:txBody>
        </p:sp>
        <p:sp>
          <p:nvSpPr>
            <p:cNvPr id="876643" name="Text Box 99"/>
            <p:cNvSpPr txBox="1">
              <a:spLocks noChangeArrowheads="1"/>
            </p:cNvSpPr>
            <p:nvPr/>
          </p:nvSpPr>
          <p:spPr bwMode="auto">
            <a:xfrm>
              <a:off x="3984" y="2342"/>
              <a:ext cx="432" cy="250"/>
            </a:xfrm>
            <a:prstGeom prst="rect">
              <a:avLst/>
            </a:prstGeom>
            <a:noFill/>
            <a:ln w="9525">
              <a:noFill/>
              <a:miter lim="800000"/>
            </a:ln>
            <a:effectLst/>
          </p:spPr>
          <p:txBody>
            <a:bodyPr>
              <a:spAutoFit/>
            </a:bodyPr>
            <a:lstStyle/>
            <a:p>
              <a:pPr>
                <a:spcBef>
                  <a:spcPct val="50000"/>
                </a:spcBef>
              </a:pPr>
              <a:r>
                <a:rPr kumimoji="1" lang="en-US" altLang="zh-CN" sz="2000">
                  <a:latin typeface="Times New Roman" panose="02020603050405020304" pitchFamily="18" charset="0"/>
                </a:rPr>
                <a:t>U,w</a:t>
              </a:r>
              <a:endParaRPr kumimoji="1" lang="en-US" altLang="zh-CN" sz="2000">
                <a:latin typeface="Times New Roman" panose="02020603050405020304" pitchFamily="18" charset="0"/>
              </a:endParaRPr>
            </a:p>
          </p:txBody>
        </p:sp>
      </p:grpSp>
      <p:grpSp>
        <p:nvGrpSpPr>
          <p:cNvPr id="876644" name="Group 100"/>
          <p:cNvGrpSpPr/>
          <p:nvPr/>
        </p:nvGrpSpPr>
        <p:grpSpPr bwMode="auto">
          <a:xfrm>
            <a:off x="5562600" y="2833688"/>
            <a:ext cx="2133600" cy="2652712"/>
            <a:chOff x="4224" y="1776"/>
            <a:chExt cx="1344" cy="1671"/>
          </a:xfrm>
        </p:grpSpPr>
        <p:sp>
          <p:nvSpPr>
            <p:cNvPr id="876645" name="Text Box 101"/>
            <p:cNvSpPr txBox="1">
              <a:spLocks noChangeArrowheads="1"/>
            </p:cNvSpPr>
            <p:nvPr/>
          </p:nvSpPr>
          <p:spPr bwMode="auto">
            <a:xfrm>
              <a:off x="4368" y="1776"/>
              <a:ext cx="432" cy="327"/>
            </a:xfrm>
            <a:prstGeom prst="rect">
              <a:avLst/>
            </a:prstGeom>
            <a:solidFill>
              <a:srgbClr val="009900"/>
            </a:solidFill>
            <a:ln w="9525">
              <a:noFill/>
              <a:miter lim="800000"/>
            </a:ln>
            <a:effectLst/>
          </p:spPr>
          <p:txBody>
            <a:bodyPr>
              <a:spAutoFit/>
            </a:bodyPr>
            <a:lstStyle/>
            <a:p>
              <a:pPr>
                <a:spcBef>
                  <a:spcPct val="50000"/>
                </a:spcBef>
              </a:pPr>
              <a:r>
                <a:rPr kumimoji="1" lang="en-US" altLang="zh-CN" sz="2800">
                  <a:latin typeface="Times New Roman" panose="02020603050405020304" pitchFamily="18" charset="0"/>
                </a:rPr>
                <a:t>M3</a:t>
              </a:r>
              <a:endParaRPr kumimoji="1" lang="en-US" altLang="zh-CN" sz="2800">
                <a:latin typeface="Times New Roman" panose="02020603050405020304" pitchFamily="18" charset="0"/>
              </a:endParaRPr>
            </a:p>
          </p:txBody>
        </p:sp>
        <p:sp>
          <p:nvSpPr>
            <p:cNvPr id="876646" name="Text Box 102"/>
            <p:cNvSpPr txBox="1">
              <a:spLocks noChangeArrowheads="1"/>
            </p:cNvSpPr>
            <p:nvPr/>
          </p:nvSpPr>
          <p:spPr bwMode="auto">
            <a:xfrm>
              <a:off x="5088" y="3120"/>
              <a:ext cx="432" cy="327"/>
            </a:xfrm>
            <a:prstGeom prst="rect">
              <a:avLst/>
            </a:prstGeom>
            <a:solidFill>
              <a:srgbClr val="009900"/>
            </a:solidFill>
            <a:ln w="9525">
              <a:noFill/>
              <a:miter lim="800000"/>
            </a:ln>
            <a:effectLst/>
          </p:spPr>
          <p:txBody>
            <a:bodyPr>
              <a:spAutoFit/>
            </a:bodyPr>
            <a:lstStyle/>
            <a:p>
              <a:pPr>
                <a:spcBef>
                  <a:spcPct val="50000"/>
                </a:spcBef>
              </a:pPr>
              <a:r>
                <a:rPr kumimoji="1" lang="en-US" altLang="zh-CN" sz="2800">
                  <a:latin typeface="Times New Roman" panose="02020603050405020304" pitchFamily="18" charset="0"/>
                </a:rPr>
                <a:t> V</a:t>
              </a:r>
              <a:endParaRPr kumimoji="1" lang="en-US" altLang="zh-CN" sz="2800">
                <a:latin typeface="Times New Roman" panose="02020603050405020304" pitchFamily="18" charset="0"/>
              </a:endParaRPr>
            </a:p>
          </p:txBody>
        </p:sp>
        <p:sp>
          <p:nvSpPr>
            <p:cNvPr id="876647" name="Text Box 103"/>
            <p:cNvSpPr txBox="1">
              <a:spLocks noChangeArrowheads="1"/>
            </p:cNvSpPr>
            <p:nvPr/>
          </p:nvSpPr>
          <p:spPr bwMode="auto">
            <a:xfrm>
              <a:off x="5040" y="2448"/>
              <a:ext cx="432" cy="327"/>
            </a:xfrm>
            <a:prstGeom prst="rect">
              <a:avLst/>
            </a:prstGeom>
            <a:solidFill>
              <a:srgbClr val="009900"/>
            </a:solidFill>
            <a:ln w="9525">
              <a:noFill/>
              <a:miter lim="800000"/>
            </a:ln>
            <a:effectLst/>
          </p:spPr>
          <p:txBody>
            <a:bodyPr>
              <a:spAutoFit/>
            </a:bodyPr>
            <a:lstStyle/>
            <a:p>
              <a:pPr>
                <a:spcBef>
                  <a:spcPct val="50000"/>
                </a:spcBef>
              </a:pPr>
              <a:r>
                <a:rPr kumimoji="1" lang="en-US" altLang="zh-CN" sz="2800">
                  <a:latin typeface="Times New Roman" panose="02020603050405020304" pitchFamily="18" charset="0"/>
                </a:rPr>
                <a:t> U</a:t>
              </a:r>
              <a:endParaRPr kumimoji="1" lang="en-US" altLang="zh-CN" sz="2800">
                <a:latin typeface="Times New Roman" panose="02020603050405020304" pitchFamily="18" charset="0"/>
              </a:endParaRPr>
            </a:p>
          </p:txBody>
        </p:sp>
        <p:sp>
          <p:nvSpPr>
            <p:cNvPr id="876648" name="Text Box 104"/>
            <p:cNvSpPr txBox="1">
              <a:spLocks noChangeArrowheads="1"/>
            </p:cNvSpPr>
            <p:nvPr/>
          </p:nvSpPr>
          <p:spPr bwMode="auto">
            <a:xfrm>
              <a:off x="4368" y="2448"/>
              <a:ext cx="432" cy="327"/>
            </a:xfrm>
            <a:prstGeom prst="rect">
              <a:avLst/>
            </a:prstGeom>
            <a:solidFill>
              <a:srgbClr val="009900"/>
            </a:solidFill>
            <a:ln w="9525">
              <a:noFill/>
              <a:miter lim="800000"/>
            </a:ln>
            <a:effectLst/>
          </p:spPr>
          <p:txBody>
            <a:bodyPr>
              <a:spAutoFit/>
            </a:bodyPr>
            <a:lstStyle/>
            <a:p>
              <a:pPr>
                <a:spcBef>
                  <a:spcPct val="50000"/>
                </a:spcBef>
              </a:pPr>
              <a:r>
                <a:rPr kumimoji="1" lang="en-US" altLang="zh-CN" sz="2800">
                  <a:latin typeface="Times New Roman" panose="02020603050405020304" pitchFamily="18" charset="0"/>
                </a:rPr>
                <a:t> W</a:t>
              </a:r>
              <a:endParaRPr kumimoji="1" lang="en-US" altLang="zh-CN" sz="2800">
                <a:latin typeface="Times New Roman" panose="02020603050405020304" pitchFamily="18" charset="0"/>
              </a:endParaRPr>
            </a:p>
          </p:txBody>
        </p:sp>
        <p:sp>
          <p:nvSpPr>
            <p:cNvPr id="876649" name="Line 105"/>
            <p:cNvSpPr>
              <a:spLocks noChangeShapeType="1"/>
            </p:cNvSpPr>
            <p:nvPr/>
          </p:nvSpPr>
          <p:spPr bwMode="auto">
            <a:xfrm>
              <a:off x="4512" y="2112"/>
              <a:ext cx="0" cy="336"/>
            </a:xfrm>
            <a:prstGeom prst="line">
              <a:avLst/>
            </a:prstGeom>
            <a:noFill/>
            <a:ln w="9525">
              <a:solidFill>
                <a:schemeClr val="tx1"/>
              </a:solidFill>
              <a:round/>
              <a:tailEnd type="triangle" w="med" len="med"/>
            </a:ln>
            <a:effectLst/>
          </p:spPr>
          <p:txBody>
            <a:bodyPr wrap="none"/>
            <a:lstStyle/>
            <a:p>
              <a:endParaRPr lang="zh-CN" altLang="en-US"/>
            </a:p>
          </p:txBody>
        </p:sp>
        <p:sp>
          <p:nvSpPr>
            <p:cNvPr id="876650" name="Line 106"/>
            <p:cNvSpPr>
              <a:spLocks noChangeShapeType="1"/>
            </p:cNvSpPr>
            <p:nvPr/>
          </p:nvSpPr>
          <p:spPr bwMode="auto">
            <a:xfrm>
              <a:off x="4656" y="2064"/>
              <a:ext cx="576" cy="384"/>
            </a:xfrm>
            <a:prstGeom prst="line">
              <a:avLst/>
            </a:prstGeom>
            <a:noFill/>
            <a:ln w="9525">
              <a:solidFill>
                <a:schemeClr val="tx1"/>
              </a:solidFill>
              <a:round/>
              <a:tailEnd type="triangle" w="med" len="med"/>
            </a:ln>
            <a:effectLst/>
          </p:spPr>
          <p:txBody>
            <a:bodyPr wrap="none"/>
            <a:lstStyle/>
            <a:p>
              <a:endParaRPr lang="zh-CN" altLang="en-US"/>
            </a:p>
          </p:txBody>
        </p:sp>
        <p:sp>
          <p:nvSpPr>
            <p:cNvPr id="876651" name="Line 107"/>
            <p:cNvSpPr>
              <a:spLocks noChangeShapeType="1"/>
            </p:cNvSpPr>
            <p:nvPr/>
          </p:nvSpPr>
          <p:spPr bwMode="auto">
            <a:xfrm>
              <a:off x="5232" y="2736"/>
              <a:ext cx="0" cy="384"/>
            </a:xfrm>
            <a:prstGeom prst="line">
              <a:avLst/>
            </a:prstGeom>
            <a:noFill/>
            <a:ln w="9525">
              <a:solidFill>
                <a:schemeClr val="tx1"/>
              </a:solidFill>
              <a:round/>
              <a:tailEnd type="triangle" w="med" len="med"/>
            </a:ln>
            <a:effectLst/>
          </p:spPr>
          <p:txBody>
            <a:bodyPr wrap="none"/>
            <a:lstStyle/>
            <a:p>
              <a:endParaRPr lang="zh-CN" altLang="en-US"/>
            </a:p>
          </p:txBody>
        </p:sp>
        <p:sp>
          <p:nvSpPr>
            <p:cNvPr id="876652" name="Line 108"/>
            <p:cNvSpPr>
              <a:spLocks noChangeShapeType="1"/>
            </p:cNvSpPr>
            <p:nvPr/>
          </p:nvSpPr>
          <p:spPr bwMode="auto">
            <a:xfrm rot="10656804" flipV="1">
              <a:off x="4416" y="2160"/>
              <a:ext cx="1" cy="240"/>
            </a:xfrm>
            <a:prstGeom prst="line">
              <a:avLst/>
            </a:prstGeom>
            <a:noFill/>
            <a:ln w="9525">
              <a:solidFill>
                <a:schemeClr val="folHlink"/>
              </a:solidFill>
              <a:round/>
              <a:tailEnd type="triangle" w="sm" len="lg"/>
            </a:ln>
            <a:effectLst/>
          </p:spPr>
          <p:txBody>
            <a:bodyPr wrap="none"/>
            <a:lstStyle/>
            <a:p>
              <a:endParaRPr lang="zh-CN" altLang="en-US"/>
            </a:p>
          </p:txBody>
        </p:sp>
        <p:sp>
          <p:nvSpPr>
            <p:cNvPr id="876653" name="Line 109"/>
            <p:cNvSpPr>
              <a:spLocks noChangeShapeType="1"/>
            </p:cNvSpPr>
            <p:nvPr/>
          </p:nvSpPr>
          <p:spPr bwMode="auto">
            <a:xfrm rot="10656804" flipV="1">
              <a:off x="5327" y="2832"/>
              <a:ext cx="1" cy="240"/>
            </a:xfrm>
            <a:prstGeom prst="line">
              <a:avLst/>
            </a:prstGeom>
            <a:noFill/>
            <a:ln w="9525">
              <a:solidFill>
                <a:schemeClr val="folHlink"/>
              </a:solidFill>
              <a:round/>
              <a:tailEnd type="triangle" w="sm" len="lg"/>
            </a:ln>
            <a:effectLst/>
          </p:spPr>
          <p:txBody>
            <a:bodyPr wrap="none"/>
            <a:lstStyle/>
            <a:p>
              <a:endParaRPr lang="zh-CN" altLang="en-US"/>
            </a:p>
          </p:txBody>
        </p:sp>
        <p:sp>
          <p:nvSpPr>
            <p:cNvPr id="876654" name="Line 110"/>
            <p:cNvSpPr>
              <a:spLocks noChangeShapeType="1"/>
            </p:cNvSpPr>
            <p:nvPr/>
          </p:nvSpPr>
          <p:spPr bwMode="auto">
            <a:xfrm>
              <a:off x="4896" y="2064"/>
              <a:ext cx="384" cy="288"/>
            </a:xfrm>
            <a:prstGeom prst="line">
              <a:avLst/>
            </a:prstGeom>
            <a:noFill/>
            <a:ln w="9525">
              <a:solidFill>
                <a:schemeClr val="folHlink"/>
              </a:solidFill>
              <a:round/>
              <a:tailEnd type="triangle" w="sm" len="lg"/>
            </a:ln>
            <a:effectLst/>
          </p:spPr>
          <p:txBody>
            <a:bodyPr wrap="none"/>
            <a:lstStyle/>
            <a:p>
              <a:endParaRPr lang="zh-CN" altLang="en-US"/>
            </a:p>
          </p:txBody>
        </p:sp>
        <p:sp>
          <p:nvSpPr>
            <p:cNvPr id="876655" name="Text Box 111"/>
            <p:cNvSpPr txBox="1">
              <a:spLocks noChangeArrowheads="1"/>
            </p:cNvSpPr>
            <p:nvPr/>
          </p:nvSpPr>
          <p:spPr bwMode="auto">
            <a:xfrm>
              <a:off x="4224" y="2064"/>
              <a:ext cx="240" cy="250"/>
            </a:xfrm>
            <a:prstGeom prst="rect">
              <a:avLst/>
            </a:prstGeom>
            <a:noFill/>
            <a:ln w="9525">
              <a:noFill/>
              <a:miter lim="800000"/>
            </a:ln>
            <a:effectLst/>
          </p:spPr>
          <p:txBody>
            <a:bodyPr>
              <a:spAutoFit/>
            </a:bodyPr>
            <a:lstStyle/>
            <a:p>
              <a:pPr>
                <a:spcBef>
                  <a:spcPct val="50000"/>
                </a:spcBef>
              </a:pPr>
              <a:r>
                <a:rPr kumimoji="1" lang="en-US" altLang="zh-CN" sz="2000">
                  <a:latin typeface="Times New Roman" panose="02020603050405020304" pitchFamily="18" charset="0"/>
                </a:rPr>
                <a:t>w</a:t>
              </a:r>
              <a:endParaRPr kumimoji="1" lang="en-US" altLang="zh-CN" sz="2000">
                <a:latin typeface="Times New Roman" panose="02020603050405020304" pitchFamily="18" charset="0"/>
              </a:endParaRPr>
            </a:p>
          </p:txBody>
        </p:sp>
        <p:sp>
          <p:nvSpPr>
            <p:cNvPr id="876656" name="Text Box 112"/>
            <p:cNvSpPr txBox="1">
              <a:spLocks noChangeArrowheads="1"/>
            </p:cNvSpPr>
            <p:nvPr/>
          </p:nvSpPr>
          <p:spPr bwMode="auto">
            <a:xfrm>
              <a:off x="4992" y="1968"/>
              <a:ext cx="240" cy="250"/>
            </a:xfrm>
            <a:prstGeom prst="rect">
              <a:avLst/>
            </a:prstGeom>
            <a:noFill/>
            <a:ln w="9525">
              <a:noFill/>
              <a:miter lim="800000"/>
            </a:ln>
            <a:effectLst/>
          </p:spPr>
          <p:txBody>
            <a:bodyPr>
              <a:spAutoFit/>
            </a:bodyPr>
            <a:lstStyle/>
            <a:p>
              <a:pPr>
                <a:spcBef>
                  <a:spcPct val="50000"/>
                </a:spcBef>
              </a:pPr>
              <a:r>
                <a:rPr kumimoji="1" lang="en-US" altLang="zh-CN" sz="2000">
                  <a:latin typeface="Times New Roman" panose="02020603050405020304" pitchFamily="18" charset="0"/>
                </a:rPr>
                <a:t>u</a:t>
              </a:r>
              <a:endParaRPr kumimoji="1" lang="en-US" altLang="zh-CN" sz="2000">
                <a:latin typeface="Times New Roman" panose="02020603050405020304" pitchFamily="18" charset="0"/>
              </a:endParaRPr>
            </a:p>
          </p:txBody>
        </p:sp>
        <p:sp>
          <p:nvSpPr>
            <p:cNvPr id="876657" name="Text Box 113"/>
            <p:cNvSpPr txBox="1">
              <a:spLocks noChangeArrowheads="1"/>
            </p:cNvSpPr>
            <p:nvPr/>
          </p:nvSpPr>
          <p:spPr bwMode="auto">
            <a:xfrm>
              <a:off x="5328" y="2832"/>
              <a:ext cx="240" cy="250"/>
            </a:xfrm>
            <a:prstGeom prst="rect">
              <a:avLst/>
            </a:prstGeom>
            <a:noFill/>
            <a:ln w="9525">
              <a:noFill/>
              <a:miter lim="800000"/>
            </a:ln>
            <a:effectLst/>
          </p:spPr>
          <p:txBody>
            <a:bodyPr>
              <a:spAutoFit/>
            </a:bodyPr>
            <a:lstStyle/>
            <a:p>
              <a:pPr>
                <a:spcBef>
                  <a:spcPct val="50000"/>
                </a:spcBef>
              </a:pPr>
              <a:r>
                <a:rPr kumimoji="1" lang="en-US" altLang="zh-CN" sz="2000">
                  <a:latin typeface="Times New Roman" panose="02020603050405020304" pitchFamily="18" charset="0"/>
                </a:rPr>
                <a:t>v</a:t>
              </a:r>
              <a:endParaRPr kumimoji="1" lang="en-US" altLang="zh-CN" sz="2000">
                <a:latin typeface="Times New Roman" panose="02020603050405020304" pitchFamily="18" charset="0"/>
              </a:endParaRPr>
            </a:p>
          </p:txBody>
        </p:sp>
      </p:grpSp>
      <p:sp>
        <p:nvSpPr>
          <p:cNvPr id="876658" name="Text Box 114"/>
          <p:cNvSpPr txBox="1">
            <a:spLocks noChangeArrowheads="1"/>
          </p:cNvSpPr>
          <p:nvPr/>
        </p:nvSpPr>
        <p:spPr bwMode="auto">
          <a:xfrm>
            <a:off x="5257800" y="5943600"/>
            <a:ext cx="1447800" cy="457200"/>
          </a:xfrm>
          <a:prstGeom prst="rect">
            <a:avLst/>
          </a:prstGeom>
          <a:solidFill>
            <a:schemeClr val="accent1"/>
          </a:solidFill>
          <a:ln w="9525">
            <a:noFill/>
            <a:miter lim="800000"/>
          </a:ln>
          <a:effectLst/>
        </p:spPr>
        <p:txBody>
          <a:bodyPr>
            <a:spAutoFit/>
          </a:bodyPr>
          <a:lstStyle/>
          <a:p>
            <a:pPr>
              <a:spcBef>
                <a:spcPct val="50000"/>
              </a:spcBef>
            </a:pPr>
            <a:r>
              <a:rPr kumimoji="1" lang="zh-CN" altLang="en-US" sz="2400">
                <a:latin typeface="Times New Roman" panose="02020603050405020304" pitchFamily="18" charset="0"/>
              </a:rPr>
              <a:t>二级分解</a:t>
            </a:r>
            <a:endParaRPr kumimoji="1" lang="zh-CN" altLang="en-US" sz="2400">
              <a:latin typeface="Times New Roman" panose="02020603050405020304" pitchFamily="18" charset="0"/>
            </a:endParaRP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76602"/>
                                        </p:tgtEl>
                                        <p:attrNameLst>
                                          <p:attrName>style.visibility</p:attrName>
                                        </p:attrNameLst>
                                      </p:cBhvr>
                                      <p:to>
                                        <p:strVal val="visible"/>
                                      </p:to>
                                    </p:set>
                                    <p:anim calcmode="lin" valueType="num">
                                      <p:cBhvr additive="base">
                                        <p:cTn id="7" dur="500" fill="hold"/>
                                        <p:tgtEl>
                                          <p:spTgt spid="876602"/>
                                        </p:tgtEl>
                                        <p:attrNameLst>
                                          <p:attrName>ppt_x</p:attrName>
                                        </p:attrNameLst>
                                      </p:cBhvr>
                                      <p:tavLst>
                                        <p:tav tm="0">
                                          <p:val>
                                            <p:strVal val="#ppt_x"/>
                                          </p:val>
                                        </p:tav>
                                        <p:tav tm="100000">
                                          <p:val>
                                            <p:strVal val="#ppt_x"/>
                                          </p:val>
                                        </p:tav>
                                      </p:tavLst>
                                    </p:anim>
                                    <p:anim calcmode="lin" valueType="num">
                                      <p:cBhvr additive="base">
                                        <p:cTn id="8" dur="500" fill="hold"/>
                                        <p:tgtEl>
                                          <p:spTgt spid="87660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76644"/>
                                        </p:tgtEl>
                                        <p:attrNameLst>
                                          <p:attrName>style.visibility</p:attrName>
                                        </p:attrNameLst>
                                      </p:cBhvr>
                                      <p:to>
                                        <p:strVal val="visible"/>
                                      </p:to>
                                    </p:set>
                                    <p:anim calcmode="lin" valueType="num">
                                      <p:cBhvr additive="base">
                                        <p:cTn id="13" dur="500" fill="hold"/>
                                        <p:tgtEl>
                                          <p:spTgt spid="876644"/>
                                        </p:tgtEl>
                                        <p:attrNameLst>
                                          <p:attrName>ppt_x</p:attrName>
                                        </p:attrNameLst>
                                      </p:cBhvr>
                                      <p:tavLst>
                                        <p:tav tm="0">
                                          <p:val>
                                            <p:strVal val="#ppt_x"/>
                                          </p:val>
                                        </p:tav>
                                        <p:tav tm="100000">
                                          <p:val>
                                            <p:strVal val="#ppt_x"/>
                                          </p:val>
                                        </p:tav>
                                      </p:tavLst>
                                    </p:anim>
                                    <p:anim calcmode="lin" valueType="num">
                                      <p:cBhvr additive="base">
                                        <p:cTn id="14" dur="500" fill="hold"/>
                                        <p:tgtEl>
                                          <p:spTgt spid="87664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76624"/>
                                        </p:tgtEl>
                                        <p:attrNameLst>
                                          <p:attrName>style.visibility</p:attrName>
                                        </p:attrNameLst>
                                      </p:cBhvr>
                                      <p:to>
                                        <p:strVal val="visible"/>
                                      </p:to>
                                    </p:set>
                                    <p:anim calcmode="lin" valueType="num">
                                      <p:cBhvr additive="base">
                                        <p:cTn id="19" dur="500" fill="hold"/>
                                        <p:tgtEl>
                                          <p:spTgt spid="876624"/>
                                        </p:tgtEl>
                                        <p:attrNameLst>
                                          <p:attrName>ppt_x</p:attrName>
                                        </p:attrNameLst>
                                      </p:cBhvr>
                                      <p:tavLst>
                                        <p:tav tm="0">
                                          <p:val>
                                            <p:strVal val="#ppt_x"/>
                                          </p:val>
                                        </p:tav>
                                        <p:tav tm="100000">
                                          <p:val>
                                            <p:strVal val="#ppt_x"/>
                                          </p:val>
                                        </p:tav>
                                      </p:tavLst>
                                    </p:anim>
                                    <p:anim calcmode="lin" valueType="num">
                                      <p:cBhvr additive="base">
                                        <p:cTn id="20" dur="500" fill="hold"/>
                                        <p:tgtEl>
                                          <p:spTgt spid="87662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日期占位符 3"/>
          <p:cNvSpPr>
            <a:spLocks noGrp="1"/>
          </p:cNvSpPr>
          <p:nvPr>
            <p:ph type="dt" sz="half" idx="10"/>
          </p:nvPr>
        </p:nvSpPr>
        <p:spPr/>
        <p:txBody>
          <a:bodyPr/>
          <a:lstStyle/>
          <a:p>
            <a:fld id="{A9FDE19D-0720-4EF7-9639-B4CE89711B7A}" type="datetime1">
              <a:rPr lang="zh-CN" altLang="en-US"/>
            </a:fld>
            <a:endParaRPr lang="en-US" altLang="zh-CN"/>
          </a:p>
        </p:txBody>
      </p:sp>
      <p:sp>
        <p:nvSpPr>
          <p:cNvPr id="82" name="灯片编号占位符 5"/>
          <p:cNvSpPr>
            <a:spLocks noGrp="1"/>
          </p:cNvSpPr>
          <p:nvPr>
            <p:ph type="sldNum" sz="quarter" idx="12"/>
          </p:nvPr>
        </p:nvSpPr>
        <p:spPr/>
        <p:txBody>
          <a:bodyPr/>
          <a:lstStyle/>
          <a:p>
            <a:fld id="{D2D37635-CB38-4945-8599-A368FA331450}" type="slidenum">
              <a:rPr lang="en-US" altLang="zh-CN"/>
            </a:fld>
            <a:endParaRPr lang="en-US" altLang="zh-CN"/>
          </a:p>
        </p:txBody>
      </p:sp>
      <p:sp>
        <p:nvSpPr>
          <p:cNvPr id="877570" name="Text Box 2"/>
          <p:cNvSpPr txBox="1">
            <a:spLocks noChangeArrowheads="1"/>
          </p:cNvSpPr>
          <p:nvPr/>
        </p:nvSpPr>
        <p:spPr bwMode="auto">
          <a:xfrm>
            <a:off x="4267200" y="0"/>
            <a:ext cx="685800" cy="579438"/>
          </a:xfrm>
          <a:prstGeom prst="rect">
            <a:avLst/>
          </a:prstGeom>
          <a:solidFill>
            <a:srgbClr val="009900"/>
          </a:solidFill>
          <a:ln w="9525">
            <a:noFill/>
            <a:miter lim="800000"/>
          </a:ln>
          <a:effectLst/>
        </p:spPr>
        <p:txBody>
          <a:bodyPr>
            <a:spAutoFit/>
          </a:bodyPr>
          <a:lstStyle/>
          <a:p>
            <a:pPr>
              <a:spcBef>
                <a:spcPct val="50000"/>
              </a:spcBef>
            </a:pPr>
            <a:r>
              <a:rPr kumimoji="1" lang="en-US" altLang="zh-CN" sz="3200">
                <a:latin typeface="Times New Roman" panose="02020603050405020304" pitchFamily="18" charset="0"/>
              </a:rPr>
              <a:t> M</a:t>
            </a:r>
            <a:endParaRPr kumimoji="1" lang="en-US" altLang="zh-CN" sz="3200">
              <a:latin typeface="Times New Roman" panose="02020603050405020304" pitchFamily="18" charset="0"/>
            </a:endParaRPr>
          </a:p>
        </p:txBody>
      </p:sp>
      <p:sp>
        <p:nvSpPr>
          <p:cNvPr id="877571" name="Text Box 3"/>
          <p:cNvSpPr txBox="1">
            <a:spLocks noChangeArrowheads="1"/>
          </p:cNvSpPr>
          <p:nvPr/>
        </p:nvSpPr>
        <p:spPr bwMode="auto">
          <a:xfrm>
            <a:off x="6248400" y="1828800"/>
            <a:ext cx="685800" cy="519113"/>
          </a:xfrm>
          <a:prstGeom prst="rect">
            <a:avLst/>
          </a:prstGeom>
          <a:solidFill>
            <a:srgbClr val="009900"/>
          </a:solidFill>
          <a:ln w="9525">
            <a:noFill/>
            <a:miter lim="800000"/>
          </a:ln>
          <a:effectLst/>
        </p:spPr>
        <p:txBody>
          <a:bodyPr>
            <a:spAutoFit/>
          </a:bodyPr>
          <a:lstStyle/>
          <a:p>
            <a:pPr>
              <a:spcBef>
                <a:spcPct val="50000"/>
              </a:spcBef>
            </a:pPr>
            <a:r>
              <a:rPr kumimoji="1" lang="en-US" altLang="zh-CN" sz="2800">
                <a:latin typeface="Times New Roman" panose="02020603050405020304" pitchFamily="18" charset="0"/>
              </a:rPr>
              <a:t>M3</a:t>
            </a:r>
            <a:endParaRPr kumimoji="1" lang="en-US" altLang="zh-CN" sz="2800">
              <a:latin typeface="Times New Roman" panose="02020603050405020304" pitchFamily="18" charset="0"/>
            </a:endParaRPr>
          </a:p>
        </p:txBody>
      </p:sp>
      <p:sp>
        <p:nvSpPr>
          <p:cNvPr id="877572" name="Text Box 4"/>
          <p:cNvSpPr txBox="1">
            <a:spLocks noChangeArrowheads="1"/>
          </p:cNvSpPr>
          <p:nvPr/>
        </p:nvSpPr>
        <p:spPr bwMode="auto">
          <a:xfrm>
            <a:off x="4343400" y="1752600"/>
            <a:ext cx="685800" cy="519113"/>
          </a:xfrm>
          <a:prstGeom prst="rect">
            <a:avLst/>
          </a:prstGeom>
          <a:solidFill>
            <a:srgbClr val="009900"/>
          </a:solidFill>
          <a:ln w="9525">
            <a:noFill/>
            <a:miter lim="800000"/>
          </a:ln>
          <a:effectLst/>
        </p:spPr>
        <p:txBody>
          <a:bodyPr>
            <a:spAutoFit/>
          </a:bodyPr>
          <a:lstStyle/>
          <a:p>
            <a:pPr>
              <a:spcBef>
                <a:spcPct val="50000"/>
              </a:spcBef>
            </a:pPr>
            <a:r>
              <a:rPr kumimoji="1" lang="en-US" altLang="zh-CN" sz="2800">
                <a:latin typeface="Times New Roman" panose="02020603050405020304" pitchFamily="18" charset="0"/>
              </a:rPr>
              <a:t>M2</a:t>
            </a:r>
            <a:endParaRPr kumimoji="1" lang="en-US" altLang="zh-CN" sz="2800">
              <a:latin typeface="Times New Roman" panose="02020603050405020304" pitchFamily="18" charset="0"/>
            </a:endParaRPr>
          </a:p>
        </p:txBody>
      </p:sp>
      <p:sp>
        <p:nvSpPr>
          <p:cNvPr id="877573" name="Text Box 5"/>
          <p:cNvSpPr txBox="1">
            <a:spLocks noChangeArrowheads="1"/>
          </p:cNvSpPr>
          <p:nvPr/>
        </p:nvSpPr>
        <p:spPr bwMode="auto">
          <a:xfrm>
            <a:off x="1828800" y="1752600"/>
            <a:ext cx="685800" cy="519113"/>
          </a:xfrm>
          <a:prstGeom prst="rect">
            <a:avLst/>
          </a:prstGeom>
          <a:solidFill>
            <a:srgbClr val="009900"/>
          </a:solidFill>
          <a:ln w="9525">
            <a:noFill/>
            <a:miter lim="800000"/>
          </a:ln>
          <a:effectLst/>
        </p:spPr>
        <p:txBody>
          <a:bodyPr>
            <a:spAutoFit/>
          </a:bodyPr>
          <a:lstStyle/>
          <a:p>
            <a:pPr>
              <a:spcBef>
                <a:spcPct val="50000"/>
              </a:spcBef>
            </a:pPr>
            <a:r>
              <a:rPr kumimoji="1" lang="en-US" altLang="zh-CN" sz="2800">
                <a:latin typeface="Times New Roman" panose="02020603050405020304" pitchFamily="18" charset="0"/>
              </a:rPr>
              <a:t>M1</a:t>
            </a:r>
            <a:endParaRPr kumimoji="1" lang="en-US" altLang="zh-CN" sz="2800">
              <a:latin typeface="Times New Roman" panose="02020603050405020304" pitchFamily="18" charset="0"/>
            </a:endParaRPr>
          </a:p>
        </p:txBody>
      </p:sp>
      <p:sp>
        <p:nvSpPr>
          <p:cNvPr id="877574" name="Line 6"/>
          <p:cNvSpPr>
            <a:spLocks noChangeShapeType="1"/>
          </p:cNvSpPr>
          <p:nvPr/>
        </p:nvSpPr>
        <p:spPr bwMode="auto">
          <a:xfrm flipH="1">
            <a:off x="2209800" y="609600"/>
            <a:ext cx="2209800" cy="1143000"/>
          </a:xfrm>
          <a:prstGeom prst="line">
            <a:avLst/>
          </a:prstGeom>
          <a:noFill/>
          <a:ln w="9525">
            <a:solidFill>
              <a:schemeClr val="tx1"/>
            </a:solidFill>
            <a:round/>
            <a:tailEnd type="triangle" w="med" len="med"/>
          </a:ln>
          <a:effectLst/>
        </p:spPr>
        <p:txBody>
          <a:bodyPr wrap="none"/>
          <a:lstStyle/>
          <a:p>
            <a:endParaRPr lang="zh-CN" altLang="en-US"/>
          </a:p>
        </p:txBody>
      </p:sp>
      <p:sp>
        <p:nvSpPr>
          <p:cNvPr id="877575" name="Line 7"/>
          <p:cNvSpPr>
            <a:spLocks noChangeShapeType="1"/>
          </p:cNvSpPr>
          <p:nvPr/>
        </p:nvSpPr>
        <p:spPr bwMode="auto">
          <a:xfrm>
            <a:off x="4648200" y="609600"/>
            <a:ext cx="0" cy="1143000"/>
          </a:xfrm>
          <a:prstGeom prst="line">
            <a:avLst/>
          </a:prstGeom>
          <a:noFill/>
          <a:ln w="9525">
            <a:solidFill>
              <a:schemeClr val="tx1"/>
            </a:solidFill>
            <a:round/>
            <a:tailEnd type="triangle" w="med" len="med"/>
          </a:ln>
          <a:effectLst/>
        </p:spPr>
        <p:txBody>
          <a:bodyPr wrap="none"/>
          <a:lstStyle/>
          <a:p>
            <a:endParaRPr lang="zh-CN" altLang="en-US"/>
          </a:p>
        </p:txBody>
      </p:sp>
      <p:sp>
        <p:nvSpPr>
          <p:cNvPr id="877576" name="Line 8"/>
          <p:cNvSpPr>
            <a:spLocks noChangeShapeType="1"/>
          </p:cNvSpPr>
          <p:nvPr/>
        </p:nvSpPr>
        <p:spPr bwMode="auto">
          <a:xfrm>
            <a:off x="4876800" y="609600"/>
            <a:ext cx="1676400" cy="1219200"/>
          </a:xfrm>
          <a:prstGeom prst="line">
            <a:avLst/>
          </a:prstGeom>
          <a:noFill/>
          <a:ln w="9525">
            <a:solidFill>
              <a:schemeClr val="tx1"/>
            </a:solidFill>
            <a:round/>
            <a:tailEnd type="triangle" w="med" len="med"/>
          </a:ln>
          <a:effectLst/>
        </p:spPr>
        <p:txBody>
          <a:bodyPr wrap="none"/>
          <a:lstStyle/>
          <a:p>
            <a:endParaRPr lang="zh-CN" altLang="en-US"/>
          </a:p>
        </p:txBody>
      </p:sp>
      <p:grpSp>
        <p:nvGrpSpPr>
          <p:cNvPr id="877577" name="Group 9"/>
          <p:cNvGrpSpPr/>
          <p:nvPr/>
        </p:nvGrpSpPr>
        <p:grpSpPr bwMode="auto">
          <a:xfrm>
            <a:off x="2438400" y="762000"/>
            <a:ext cx="990600" cy="533400"/>
            <a:chOff x="1536" y="480"/>
            <a:chExt cx="624" cy="336"/>
          </a:xfrm>
        </p:grpSpPr>
        <p:sp>
          <p:nvSpPr>
            <p:cNvPr id="877578" name="Line 10"/>
            <p:cNvSpPr>
              <a:spLocks noChangeShapeType="1"/>
            </p:cNvSpPr>
            <p:nvPr/>
          </p:nvSpPr>
          <p:spPr bwMode="auto">
            <a:xfrm flipV="1">
              <a:off x="1728" y="576"/>
              <a:ext cx="432" cy="240"/>
            </a:xfrm>
            <a:prstGeom prst="line">
              <a:avLst/>
            </a:prstGeom>
            <a:noFill/>
            <a:ln w="9525">
              <a:solidFill>
                <a:schemeClr val="folHlink"/>
              </a:solidFill>
              <a:round/>
              <a:tailEnd type="triangle" w="sm" len="lg"/>
            </a:ln>
            <a:effectLst/>
          </p:spPr>
          <p:txBody>
            <a:bodyPr wrap="none"/>
            <a:lstStyle/>
            <a:p>
              <a:endParaRPr lang="zh-CN" altLang="en-US"/>
            </a:p>
          </p:txBody>
        </p:sp>
        <p:sp>
          <p:nvSpPr>
            <p:cNvPr id="877579" name="Text Box 11"/>
            <p:cNvSpPr txBox="1">
              <a:spLocks noChangeArrowheads="1"/>
            </p:cNvSpPr>
            <p:nvPr/>
          </p:nvSpPr>
          <p:spPr bwMode="auto">
            <a:xfrm>
              <a:off x="1536" y="480"/>
              <a:ext cx="624" cy="250"/>
            </a:xfrm>
            <a:prstGeom prst="rect">
              <a:avLst/>
            </a:prstGeom>
            <a:noFill/>
            <a:ln w="9525">
              <a:noFill/>
              <a:miter lim="800000"/>
            </a:ln>
            <a:effectLst/>
          </p:spPr>
          <p:txBody>
            <a:bodyPr>
              <a:spAutoFit/>
            </a:bodyPr>
            <a:lstStyle/>
            <a:p>
              <a:pPr>
                <a:spcBef>
                  <a:spcPct val="50000"/>
                </a:spcBef>
              </a:pPr>
              <a:r>
                <a:rPr kumimoji="1" lang="en-US" altLang="zh-CN" sz="2000">
                  <a:latin typeface="Times New Roman" panose="02020603050405020304" pitchFamily="18" charset="0"/>
                </a:rPr>
                <a:t>C , E</a:t>
              </a:r>
              <a:endParaRPr kumimoji="1" lang="en-US" altLang="zh-CN" sz="2000">
                <a:latin typeface="Times New Roman" panose="02020603050405020304" pitchFamily="18" charset="0"/>
              </a:endParaRPr>
            </a:p>
          </p:txBody>
        </p:sp>
      </p:grpSp>
      <p:grpSp>
        <p:nvGrpSpPr>
          <p:cNvPr id="877580" name="Group 12"/>
          <p:cNvGrpSpPr/>
          <p:nvPr/>
        </p:nvGrpSpPr>
        <p:grpSpPr bwMode="auto">
          <a:xfrm>
            <a:off x="3810000" y="990600"/>
            <a:ext cx="762000" cy="609600"/>
            <a:chOff x="2400" y="624"/>
            <a:chExt cx="480" cy="384"/>
          </a:xfrm>
        </p:grpSpPr>
        <p:sp>
          <p:nvSpPr>
            <p:cNvPr id="877581" name="Text Box 13"/>
            <p:cNvSpPr txBox="1">
              <a:spLocks noChangeArrowheads="1"/>
            </p:cNvSpPr>
            <p:nvPr/>
          </p:nvSpPr>
          <p:spPr bwMode="auto">
            <a:xfrm>
              <a:off x="2400" y="624"/>
              <a:ext cx="480" cy="250"/>
            </a:xfrm>
            <a:prstGeom prst="rect">
              <a:avLst/>
            </a:prstGeom>
            <a:noFill/>
            <a:ln w="9525">
              <a:noFill/>
              <a:miter lim="800000"/>
            </a:ln>
            <a:effectLst/>
          </p:spPr>
          <p:txBody>
            <a:bodyPr>
              <a:spAutoFit/>
            </a:bodyPr>
            <a:lstStyle/>
            <a:p>
              <a:pPr>
                <a:spcBef>
                  <a:spcPct val="50000"/>
                </a:spcBef>
              </a:pPr>
              <a:r>
                <a:rPr kumimoji="1" lang="en-US" altLang="zh-CN" sz="2000">
                  <a:latin typeface="Times New Roman" panose="02020603050405020304" pitchFamily="18" charset="0"/>
                </a:rPr>
                <a:t>C , E</a:t>
              </a:r>
              <a:endParaRPr kumimoji="1" lang="en-US" altLang="zh-CN" sz="2000">
                <a:latin typeface="Times New Roman" panose="02020603050405020304" pitchFamily="18" charset="0"/>
              </a:endParaRPr>
            </a:p>
          </p:txBody>
        </p:sp>
        <p:sp>
          <p:nvSpPr>
            <p:cNvPr id="877582" name="Line 14"/>
            <p:cNvSpPr>
              <a:spLocks noChangeShapeType="1"/>
            </p:cNvSpPr>
            <p:nvPr/>
          </p:nvSpPr>
          <p:spPr bwMode="auto">
            <a:xfrm>
              <a:off x="2832" y="624"/>
              <a:ext cx="0" cy="384"/>
            </a:xfrm>
            <a:prstGeom prst="line">
              <a:avLst/>
            </a:prstGeom>
            <a:noFill/>
            <a:ln w="9525">
              <a:solidFill>
                <a:schemeClr val="folHlink"/>
              </a:solidFill>
              <a:round/>
              <a:tailEnd type="triangle" w="sm" len="lg"/>
            </a:ln>
            <a:effectLst/>
          </p:spPr>
          <p:txBody>
            <a:bodyPr wrap="none"/>
            <a:lstStyle/>
            <a:p>
              <a:endParaRPr lang="zh-CN" altLang="en-US"/>
            </a:p>
          </p:txBody>
        </p:sp>
      </p:grpSp>
      <p:grpSp>
        <p:nvGrpSpPr>
          <p:cNvPr id="877583" name="Group 15"/>
          <p:cNvGrpSpPr/>
          <p:nvPr/>
        </p:nvGrpSpPr>
        <p:grpSpPr bwMode="auto">
          <a:xfrm>
            <a:off x="4800600" y="990600"/>
            <a:ext cx="838200" cy="609600"/>
            <a:chOff x="3024" y="624"/>
            <a:chExt cx="528" cy="384"/>
          </a:xfrm>
        </p:grpSpPr>
        <p:sp>
          <p:nvSpPr>
            <p:cNvPr id="877584" name="Line 16"/>
            <p:cNvSpPr>
              <a:spLocks noChangeShapeType="1"/>
            </p:cNvSpPr>
            <p:nvPr/>
          </p:nvSpPr>
          <p:spPr bwMode="auto">
            <a:xfrm flipV="1">
              <a:off x="3024" y="624"/>
              <a:ext cx="0" cy="384"/>
            </a:xfrm>
            <a:prstGeom prst="line">
              <a:avLst/>
            </a:prstGeom>
            <a:noFill/>
            <a:ln w="9525">
              <a:solidFill>
                <a:schemeClr val="folHlink"/>
              </a:solidFill>
              <a:round/>
              <a:tailEnd type="triangle" w="sm" len="lg"/>
            </a:ln>
            <a:effectLst/>
          </p:spPr>
          <p:txBody>
            <a:bodyPr wrap="none"/>
            <a:lstStyle/>
            <a:p>
              <a:endParaRPr lang="zh-CN" altLang="en-US"/>
            </a:p>
          </p:txBody>
        </p:sp>
        <p:sp>
          <p:nvSpPr>
            <p:cNvPr id="877585" name="Text Box 17"/>
            <p:cNvSpPr txBox="1">
              <a:spLocks noChangeArrowheads="1"/>
            </p:cNvSpPr>
            <p:nvPr/>
          </p:nvSpPr>
          <p:spPr bwMode="auto">
            <a:xfrm>
              <a:off x="3072" y="662"/>
              <a:ext cx="480" cy="250"/>
            </a:xfrm>
            <a:prstGeom prst="rect">
              <a:avLst/>
            </a:prstGeom>
            <a:noFill/>
            <a:ln w="9525">
              <a:noFill/>
              <a:miter lim="800000"/>
            </a:ln>
            <a:effectLst/>
          </p:spPr>
          <p:txBody>
            <a:bodyPr>
              <a:spAutoFit/>
            </a:bodyPr>
            <a:lstStyle/>
            <a:p>
              <a:pPr>
                <a:spcBef>
                  <a:spcPct val="50000"/>
                </a:spcBef>
              </a:pPr>
              <a:r>
                <a:rPr kumimoji="1" lang="en-US" altLang="zh-CN" sz="2000">
                  <a:latin typeface="Times New Roman" panose="02020603050405020304" pitchFamily="18" charset="0"/>
                </a:rPr>
                <a:t>U, W</a:t>
              </a:r>
              <a:endParaRPr kumimoji="1" lang="en-US" altLang="zh-CN" sz="2000">
                <a:latin typeface="Times New Roman" panose="02020603050405020304" pitchFamily="18" charset="0"/>
              </a:endParaRPr>
            </a:p>
          </p:txBody>
        </p:sp>
      </p:grpSp>
      <p:grpSp>
        <p:nvGrpSpPr>
          <p:cNvPr id="877586" name="Group 18"/>
          <p:cNvGrpSpPr/>
          <p:nvPr/>
        </p:nvGrpSpPr>
        <p:grpSpPr bwMode="auto">
          <a:xfrm>
            <a:off x="5334000" y="669925"/>
            <a:ext cx="1066800" cy="549275"/>
            <a:chOff x="3360" y="422"/>
            <a:chExt cx="672" cy="346"/>
          </a:xfrm>
        </p:grpSpPr>
        <p:sp>
          <p:nvSpPr>
            <p:cNvPr id="877587" name="Text Box 19"/>
            <p:cNvSpPr txBox="1">
              <a:spLocks noChangeArrowheads="1"/>
            </p:cNvSpPr>
            <p:nvPr/>
          </p:nvSpPr>
          <p:spPr bwMode="auto">
            <a:xfrm>
              <a:off x="3504" y="422"/>
              <a:ext cx="528" cy="250"/>
            </a:xfrm>
            <a:prstGeom prst="rect">
              <a:avLst/>
            </a:prstGeom>
            <a:noFill/>
            <a:ln w="9525">
              <a:noFill/>
              <a:miter lim="800000"/>
            </a:ln>
            <a:effectLst/>
          </p:spPr>
          <p:txBody>
            <a:bodyPr>
              <a:spAutoFit/>
            </a:bodyPr>
            <a:lstStyle/>
            <a:p>
              <a:pPr>
                <a:spcBef>
                  <a:spcPct val="50000"/>
                </a:spcBef>
              </a:pPr>
              <a:r>
                <a:rPr kumimoji="1" lang="en-US" altLang="zh-CN" sz="2000">
                  <a:latin typeface="Times New Roman" panose="02020603050405020304" pitchFamily="18" charset="0"/>
                </a:rPr>
                <a:t>U, W</a:t>
              </a:r>
              <a:endParaRPr kumimoji="1" lang="en-US" altLang="zh-CN" sz="2000">
                <a:latin typeface="Times New Roman" panose="02020603050405020304" pitchFamily="18" charset="0"/>
              </a:endParaRPr>
            </a:p>
          </p:txBody>
        </p:sp>
        <p:sp>
          <p:nvSpPr>
            <p:cNvPr id="877588" name="Line 20"/>
            <p:cNvSpPr>
              <a:spLocks noChangeShapeType="1"/>
            </p:cNvSpPr>
            <p:nvPr/>
          </p:nvSpPr>
          <p:spPr bwMode="auto">
            <a:xfrm>
              <a:off x="3360" y="480"/>
              <a:ext cx="384" cy="288"/>
            </a:xfrm>
            <a:prstGeom prst="line">
              <a:avLst/>
            </a:prstGeom>
            <a:noFill/>
            <a:ln w="9525">
              <a:solidFill>
                <a:schemeClr val="folHlink"/>
              </a:solidFill>
              <a:round/>
              <a:tailEnd type="triangle" w="sm" len="lg"/>
            </a:ln>
            <a:effectLst/>
          </p:spPr>
          <p:txBody>
            <a:bodyPr wrap="none"/>
            <a:lstStyle/>
            <a:p>
              <a:endParaRPr lang="zh-CN" altLang="en-US"/>
            </a:p>
          </p:txBody>
        </p:sp>
      </p:grpSp>
      <p:sp>
        <p:nvSpPr>
          <p:cNvPr id="877589" name="Text Box 21"/>
          <p:cNvSpPr txBox="1">
            <a:spLocks noChangeArrowheads="1"/>
          </p:cNvSpPr>
          <p:nvPr/>
        </p:nvSpPr>
        <p:spPr bwMode="auto">
          <a:xfrm>
            <a:off x="304800" y="152400"/>
            <a:ext cx="1600200" cy="457200"/>
          </a:xfrm>
          <a:prstGeom prst="rect">
            <a:avLst/>
          </a:prstGeom>
          <a:solidFill>
            <a:schemeClr val="accent1"/>
          </a:solidFill>
          <a:ln w="9525">
            <a:noFill/>
            <a:miter lim="800000"/>
          </a:ln>
          <a:effectLst/>
        </p:spPr>
        <p:txBody>
          <a:bodyPr>
            <a:spAutoFit/>
          </a:bodyPr>
          <a:lstStyle/>
          <a:p>
            <a:pPr>
              <a:spcBef>
                <a:spcPct val="50000"/>
              </a:spcBef>
            </a:pPr>
            <a:r>
              <a:rPr kumimoji="1" lang="zh-CN" altLang="en-US" sz="2400">
                <a:latin typeface="Times New Roman" panose="02020603050405020304" pitchFamily="18" charset="0"/>
              </a:rPr>
              <a:t>一级分解</a:t>
            </a:r>
            <a:endParaRPr kumimoji="1" lang="zh-CN" altLang="en-US" sz="2400">
              <a:latin typeface="Times New Roman" panose="02020603050405020304" pitchFamily="18" charset="0"/>
            </a:endParaRPr>
          </a:p>
        </p:txBody>
      </p:sp>
      <p:grpSp>
        <p:nvGrpSpPr>
          <p:cNvPr id="877590" name="Group 22"/>
          <p:cNvGrpSpPr/>
          <p:nvPr/>
        </p:nvGrpSpPr>
        <p:grpSpPr bwMode="auto">
          <a:xfrm>
            <a:off x="1447800" y="2743200"/>
            <a:ext cx="2590800" cy="4100513"/>
            <a:chOff x="912" y="1728"/>
            <a:chExt cx="1632" cy="2583"/>
          </a:xfrm>
        </p:grpSpPr>
        <p:sp>
          <p:nvSpPr>
            <p:cNvPr id="877591" name="Text Box 23"/>
            <p:cNvSpPr txBox="1">
              <a:spLocks noChangeArrowheads="1"/>
            </p:cNvSpPr>
            <p:nvPr/>
          </p:nvSpPr>
          <p:spPr bwMode="auto">
            <a:xfrm>
              <a:off x="1584" y="1728"/>
              <a:ext cx="432" cy="327"/>
            </a:xfrm>
            <a:prstGeom prst="rect">
              <a:avLst/>
            </a:prstGeom>
            <a:solidFill>
              <a:srgbClr val="009900"/>
            </a:solidFill>
            <a:ln w="9525">
              <a:noFill/>
              <a:miter lim="800000"/>
            </a:ln>
            <a:effectLst/>
          </p:spPr>
          <p:txBody>
            <a:bodyPr>
              <a:spAutoFit/>
            </a:bodyPr>
            <a:lstStyle/>
            <a:p>
              <a:pPr>
                <a:spcBef>
                  <a:spcPct val="50000"/>
                </a:spcBef>
              </a:pPr>
              <a:r>
                <a:rPr kumimoji="1" lang="en-US" altLang="zh-CN" sz="2800">
                  <a:latin typeface="Times New Roman" panose="02020603050405020304" pitchFamily="18" charset="0"/>
                </a:rPr>
                <a:t>M1</a:t>
              </a:r>
              <a:endParaRPr kumimoji="1" lang="en-US" altLang="zh-CN" sz="2800">
                <a:latin typeface="Times New Roman" panose="02020603050405020304" pitchFamily="18" charset="0"/>
              </a:endParaRPr>
            </a:p>
          </p:txBody>
        </p:sp>
        <p:sp>
          <p:nvSpPr>
            <p:cNvPr id="877592" name="Text Box 24"/>
            <p:cNvSpPr txBox="1">
              <a:spLocks noChangeArrowheads="1"/>
            </p:cNvSpPr>
            <p:nvPr/>
          </p:nvSpPr>
          <p:spPr bwMode="auto">
            <a:xfrm>
              <a:off x="2112" y="2505"/>
              <a:ext cx="432" cy="327"/>
            </a:xfrm>
            <a:prstGeom prst="rect">
              <a:avLst/>
            </a:prstGeom>
            <a:solidFill>
              <a:srgbClr val="009900"/>
            </a:solidFill>
            <a:ln w="9525">
              <a:noFill/>
              <a:miter lim="800000"/>
            </a:ln>
            <a:effectLst/>
          </p:spPr>
          <p:txBody>
            <a:bodyPr>
              <a:spAutoFit/>
            </a:bodyPr>
            <a:lstStyle/>
            <a:p>
              <a:pPr>
                <a:spcBef>
                  <a:spcPct val="50000"/>
                </a:spcBef>
              </a:pPr>
              <a:r>
                <a:rPr kumimoji="1" lang="en-US" altLang="zh-CN" sz="2800">
                  <a:latin typeface="Times New Roman" panose="02020603050405020304" pitchFamily="18" charset="0"/>
                </a:rPr>
                <a:t> E</a:t>
              </a:r>
              <a:endParaRPr kumimoji="1" lang="en-US" altLang="zh-CN" sz="2800">
                <a:latin typeface="Times New Roman" panose="02020603050405020304" pitchFamily="18" charset="0"/>
              </a:endParaRPr>
            </a:p>
          </p:txBody>
        </p:sp>
        <p:sp>
          <p:nvSpPr>
            <p:cNvPr id="877593" name="Text Box 25"/>
            <p:cNvSpPr txBox="1">
              <a:spLocks noChangeArrowheads="1"/>
            </p:cNvSpPr>
            <p:nvPr/>
          </p:nvSpPr>
          <p:spPr bwMode="auto">
            <a:xfrm>
              <a:off x="2064" y="3177"/>
              <a:ext cx="480" cy="327"/>
            </a:xfrm>
            <a:prstGeom prst="rect">
              <a:avLst/>
            </a:prstGeom>
            <a:solidFill>
              <a:srgbClr val="009900"/>
            </a:solidFill>
            <a:ln w="9525">
              <a:noFill/>
              <a:miter lim="800000"/>
            </a:ln>
            <a:effectLst/>
          </p:spPr>
          <p:txBody>
            <a:bodyPr>
              <a:spAutoFit/>
            </a:bodyPr>
            <a:lstStyle/>
            <a:p>
              <a:pPr>
                <a:spcBef>
                  <a:spcPct val="50000"/>
                </a:spcBef>
              </a:pPr>
              <a:r>
                <a:rPr kumimoji="1" lang="en-US" altLang="zh-CN" sz="2800">
                  <a:latin typeface="Times New Roman" panose="02020603050405020304" pitchFamily="18" charset="0"/>
                </a:rPr>
                <a:t> D</a:t>
              </a:r>
              <a:endParaRPr kumimoji="1" lang="en-US" altLang="zh-CN" sz="2800">
                <a:latin typeface="Times New Roman" panose="02020603050405020304" pitchFamily="18" charset="0"/>
              </a:endParaRPr>
            </a:p>
          </p:txBody>
        </p:sp>
        <p:sp>
          <p:nvSpPr>
            <p:cNvPr id="877594" name="Text Box 26"/>
            <p:cNvSpPr txBox="1">
              <a:spLocks noChangeArrowheads="1"/>
            </p:cNvSpPr>
            <p:nvPr/>
          </p:nvSpPr>
          <p:spPr bwMode="auto">
            <a:xfrm>
              <a:off x="1008" y="2496"/>
              <a:ext cx="432" cy="327"/>
            </a:xfrm>
            <a:prstGeom prst="rect">
              <a:avLst/>
            </a:prstGeom>
            <a:solidFill>
              <a:srgbClr val="009900"/>
            </a:solidFill>
            <a:ln w="9525">
              <a:noFill/>
              <a:miter lim="800000"/>
            </a:ln>
            <a:effectLst/>
          </p:spPr>
          <p:txBody>
            <a:bodyPr>
              <a:spAutoFit/>
            </a:bodyPr>
            <a:lstStyle/>
            <a:p>
              <a:pPr>
                <a:spcBef>
                  <a:spcPct val="50000"/>
                </a:spcBef>
              </a:pPr>
              <a:r>
                <a:rPr kumimoji="1" lang="en-US" altLang="zh-CN" sz="2800">
                  <a:latin typeface="Times New Roman" panose="02020603050405020304" pitchFamily="18" charset="0"/>
                </a:rPr>
                <a:t> C</a:t>
              </a:r>
              <a:endParaRPr kumimoji="1" lang="en-US" altLang="zh-CN" sz="2800">
                <a:latin typeface="Times New Roman" panose="02020603050405020304" pitchFamily="18" charset="0"/>
              </a:endParaRPr>
            </a:p>
          </p:txBody>
        </p:sp>
        <p:sp>
          <p:nvSpPr>
            <p:cNvPr id="877595" name="Text Box 27"/>
            <p:cNvSpPr txBox="1">
              <a:spLocks noChangeArrowheads="1"/>
            </p:cNvSpPr>
            <p:nvPr/>
          </p:nvSpPr>
          <p:spPr bwMode="auto">
            <a:xfrm>
              <a:off x="1008" y="3168"/>
              <a:ext cx="432" cy="327"/>
            </a:xfrm>
            <a:prstGeom prst="rect">
              <a:avLst/>
            </a:prstGeom>
            <a:solidFill>
              <a:srgbClr val="009900"/>
            </a:solidFill>
            <a:ln w="9525">
              <a:noFill/>
              <a:miter lim="800000"/>
            </a:ln>
            <a:effectLst/>
          </p:spPr>
          <p:txBody>
            <a:bodyPr>
              <a:spAutoFit/>
            </a:bodyPr>
            <a:lstStyle/>
            <a:p>
              <a:pPr>
                <a:spcBef>
                  <a:spcPct val="50000"/>
                </a:spcBef>
              </a:pPr>
              <a:r>
                <a:rPr kumimoji="1" lang="en-US" altLang="zh-CN" sz="2800">
                  <a:latin typeface="Times New Roman" panose="02020603050405020304" pitchFamily="18" charset="0"/>
                </a:rPr>
                <a:t> B</a:t>
              </a:r>
              <a:endParaRPr kumimoji="1" lang="en-US" altLang="zh-CN" sz="2800">
                <a:latin typeface="Times New Roman" panose="02020603050405020304" pitchFamily="18" charset="0"/>
              </a:endParaRPr>
            </a:p>
          </p:txBody>
        </p:sp>
        <p:sp>
          <p:nvSpPr>
            <p:cNvPr id="877596" name="Text Box 28"/>
            <p:cNvSpPr txBox="1">
              <a:spLocks noChangeArrowheads="1"/>
            </p:cNvSpPr>
            <p:nvPr/>
          </p:nvSpPr>
          <p:spPr bwMode="auto">
            <a:xfrm>
              <a:off x="1008" y="3984"/>
              <a:ext cx="432" cy="327"/>
            </a:xfrm>
            <a:prstGeom prst="rect">
              <a:avLst/>
            </a:prstGeom>
            <a:solidFill>
              <a:srgbClr val="009900"/>
            </a:solidFill>
            <a:ln w="9525">
              <a:noFill/>
              <a:miter lim="800000"/>
            </a:ln>
            <a:effectLst/>
          </p:spPr>
          <p:txBody>
            <a:bodyPr>
              <a:spAutoFit/>
            </a:bodyPr>
            <a:lstStyle/>
            <a:p>
              <a:pPr>
                <a:spcBef>
                  <a:spcPct val="50000"/>
                </a:spcBef>
              </a:pPr>
              <a:r>
                <a:rPr kumimoji="1" lang="en-US" altLang="zh-CN" sz="2800">
                  <a:latin typeface="Times New Roman" panose="02020603050405020304" pitchFamily="18" charset="0"/>
                </a:rPr>
                <a:t> A</a:t>
              </a:r>
              <a:endParaRPr kumimoji="1" lang="en-US" altLang="zh-CN" sz="2800">
                <a:latin typeface="Times New Roman" panose="02020603050405020304" pitchFamily="18" charset="0"/>
              </a:endParaRPr>
            </a:p>
          </p:txBody>
        </p:sp>
        <p:sp>
          <p:nvSpPr>
            <p:cNvPr id="877597" name="Line 29"/>
            <p:cNvSpPr>
              <a:spLocks noChangeShapeType="1"/>
            </p:cNvSpPr>
            <p:nvPr/>
          </p:nvSpPr>
          <p:spPr bwMode="auto">
            <a:xfrm flipH="1">
              <a:off x="1296" y="2064"/>
              <a:ext cx="384" cy="432"/>
            </a:xfrm>
            <a:prstGeom prst="line">
              <a:avLst/>
            </a:prstGeom>
            <a:noFill/>
            <a:ln w="9525">
              <a:solidFill>
                <a:schemeClr val="tx1"/>
              </a:solidFill>
              <a:round/>
              <a:tailEnd type="triangle" w="med" len="med"/>
            </a:ln>
            <a:effectLst/>
          </p:spPr>
          <p:txBody>
            <a:bodyPr wrap="none"/>
            <a:lstStyle/>
            <a:p>
              <a:endParaRPr lang="zh-CN" altLang="en-US"/>
            </a:p>
          </p:txBody>
        </p:sp>
        <p:sp>
          <p:nvSpPr>
            <p:cNvPr id="877598" name="Line 30"/>
            <p:cNvSpPr>
              <a:spLocks noChangeShapeType="1"/>
            </p:cNvSpPr>
            <p:nvPr/>
          </p:nvSpPr>
          <p:spPr bwMode="auto">
            <a:xfrm>
              <a:off x="1920" y="2064"/>
              <a:ext cx="336" cy="432"/>
            </a:xfrm>
            <a:prstGeom prst="line">
              <a:avLst/>
            </a:prstGeom>
            <a:noFill/>
            <a:ln w="9525">
              <a:solidFill>
                <a:schemeClr val="tx1"/>
              </a:solidFill>
              <a:round/>
              <a:tailEnd type="triangle" w="med" len="med"/>
            </a:ln>
            <a:effectLst/>
          </p:spPr>
          <p:txBody>
            <a:bodyPr wrap="none"/>
            <a:lstStyle/>
            <a:p>
              <a:endParaRPr lang="zh-CN" altLang="en-US"/>
            </a:p>
          </p:txBody>
        </p:sp>
        <p:sp>
          <p:nvSpPr>
            <p:cNvPr id="877599" name="Line 31"/>
            <p:cNvSpPr>
              <a:spLocks noChangeShapeType="1"/>
            </p:cNvSpPr>
            <p:nvPr/>
          </p:nvSpPr>
          <p:spPr bwMode="auto">
            <a:xfrm>
              <a:off x="1200" y="2784"/>
              <a:ext cx="0" cy="384"/>
            </a:xfrm>
            <a:prstGeom prst="line">
              <a:avLst/>
            </a:prstGeom>
            <a:noFill/>
            <a:ln w="9525">
              <a:solidFill>
                <a:schemeClr val="tx1"/>
              </a:solidFill>
              <a:round/>
              <a:tailEnd type="triangle" w="med" len="med"/>
            </a:ln>
            <a:effectLst/>
          </p:spPr>
          <p:txBody>
            <a:bodyPr wrap="none"/>
            <a:lstStyle/>
            <a:p>
              <a:endParaRPr lang="zh-CN" altLang="en-US"/>
            </a:p>
          </p:txBody>
        </p:sp>
        <p:sp>
          <p:nvSpPr>
            <p:cNvPr id="877600" name="Line 32"/>
            <p:cNvSpPr>
              <a:spLocks noChangeShapeType="1"/>
            </p:cNvSpPr>
            <p:nvPr/>
          </p:nvSpPr>
          <p:spPr bwMode="auto">
            <a:xfrm>
              <a:off x="2304" y="2832"/>
              <a:ext cx="0" cy="336"/>
            </a:xfrm>
            <a:prstGeom prst="line">
              <a:avLst/>
            </a:prstGeom>
            <a:noFill/>
            <a:ln w="9525">
              <a:solidFill>
                <a:schemeClr val="tx1"/>
              </a:solidFill>
              <a:round/>
              <a:tailEnd type="triangle" w="med" len="med"/>
            </a:ln>
            <a:effectLst/>
          </p:spPr>
          <p:txBody>
            <a:bodyPr wrap="none"/>
            <a:lstStyle/>
            <a:p>
              <a:endParaRPr lang="zh-CN" altLang="en-US"/>
            </a:p>
          </p:txBody>
        </p:sp>
        <p:sp>
          <p:nvSpPr>
            <p:cNvPr id="877601" name="Line 33"/>
            <p:cNvSpPr>
              <a:spLocks noChangeShapeType="1"/>
            </p:cNvSpPr>
            <p:nvPr/>
          </p:nvSpPr>
          <p:spPr bwMode="auto">
            <a:xfrm>
              <a:off x="1200" y="3456"/>
              <a:ext cx="0" cy="528"/>
            </a:xfrm>
            <a:prstGeom prst="line">
              <a:avLst/>
            </a:prstGeom>
            <a:noFill/>
            <a:ln w="9525">
              <a:solidFill>
                <a:schemeClr val="tx1"/>
              </a:solidFill>
              <a:round/>
              <a:tailEnd type="triangle" w="med" len="med"/>
            </a:ln>
            <a:effectLst/>
          </p:spPr>
          <p:txBody>
            <a:bodyPr wrap="none"/>
            <a:lstStyle/>
            <a:p>
              <a:endParaRPr lang="zh-CN" altLang="en-US"/>
            </a:p>
          </p:txBody>
        </p:sp>
        <p:sp>
          <p:nvSpPr>
            <p:cNvPr id="877602" name="Line 34"/>
            <p:cNvSpPr>
              <a:spLocks noChangeShapeType="1"/>
            </p:cNvSpPr>
            <p:nvPr/>
          </p:nvSpPr>
          <p:spPr bwMode="auto">
            <a:xfrm rot="2581014" flipV="1">
              <a:off x="1391" y="2064"/>
              <a:ext cx="1" cy="384"/>
            </a:xfrm>
            <a:prstGeom prst="line">
              <a:avLst/>
            </a:prstGeom>
            <a:noFill/>
            <a:ln w="9525">
              <a:solidFill>
                <a:schemeClr val="folHlink"/>
              </a:solidFill>
              <a:round/>
              <a:tailEnd type="triangle" w="sm" len="lg"/>
            </a:ln>
            <a:effectLst/>
          </p:spPr>
          <p:txBody>
            <a:bodyPr wrap="none"/>
            <a:lstStyle/>
            <a:p>
              <a:endParaRPr lang="zh-CN" altLang="en-US"/>
            </a:p>
          </p:txBody>
        </p:sp>
        <p:sp>
          <p:nvSpPr>
            <p:cNvPr id="877603" name="Line 35"/>
            <p:cNvSpPr>
              <a:spLocks noChangeShapeType="1"/>
            </p:cNvSpPr>
            <p:nvPr/>
          </p:nvSpPr>
          <p:spPr bwMode="auto">
            <a:xfrm flipV="1">
              <a:off x="1104" y="2880"/>
              <a:ext cx="0" cy="240"/>
            </a:xfrm>
            <a:prstGeom prst="line">
              <a:avLst/>
            </a:prstGeom>
            <a:noFill/>
            <a:ln w="9525">
              <a:solidFill>
                <a:schemeClr val="folHlink"/>
              </a:solidFill>
              <a:round/>
              <a:tailEnd type="triangle" w="sm" len="lg"/>
            </a:ln>
            <a:effectLst/>
          </p:spPr>
          <p:txBody>
            <a:bodyPr wrap="none"/>
            <a:lstStyle/>
            <a:p>
              <a:endParaRPr lang="zh-CN" altLang="en-US"/>
            </a:p>
          </p:txBody>
        </p:sp>
        <p:sp>
          <p:nvSpPr>
            <p:cNvPr id="877604" name="Line 36"/>
            <p:cNvSpPr>
              <a:spLocks noChangeShapeType="1"/>
            </p:cNvSpPr>
            <p:nvPr/>
          </p:nvSpPr>
          <p:spPr bwMode="auto">
            <a:xfrm flipV="1">
              <a:off x="1104" y="3600"/>
              <a:ext cx="0" cy="240"/>
            </a:xfrm>
            <a:prstGeom prst="line">
              <a:avLst/>
            </a:prstGeom>
            <a:noFill/>
            <a:ln w="9525">
              <a:solidFill>
                <a:schemeClr val="folHlink"/>
              </a:solidFill>
              <a:round/>
              <a:tailEnd type="triangle" w="sm" len="lg"/>
            </a:ln>
            <a:effectLst/>
          </p:spPr>
          <p:txBody>
            <a:bodyPr wrap="none"/>
            <a:lstStyle/>
            <a:p>
              <a:endParaRPr lang="zh-CN" altLang="en-US"/>
            </a:p>
          </p:txBody>
        </p:sp>
        <p:sp>
          <p:nvSpPr>
            <p:cNvPr id="877605" name="Line 37"/>
            <p:cNvSpPr>
              <a:spLocks noChangeShapeType="1"/>
            </p:cNvSpPr>
            <p:nvPr/>
          </p:nvSpPr>
          <p:spPr bwMode="auto">
            <a:xfrm flipV="1">
              <a:off x="2208" y="2880"/>
              <a:ext cx="0" cy="240"/>
            </a:xfrm>
            <a:prstGeom prst="line">
              <a:avLst/>
            </a:prstGeom>
            <a:noFill/>
            <a:ln w="9525">
              <a:solidFill>
                <a:schemeClr val="folHlink"/>
              </a:solidFill>
              <a:round/>
              <a:tailEnd type="triangle" w="sm" len="lg"/>
            </a:ln>
            <a:effectLst/>
          </p:spPr>
          <p:txBody>
            <a:bodyPr wrap="none"/>
            <a:lstStyle/>
            <a:p>
              <a:endParaRPr lang="zh-CN" altLang="en-US"/>
            </a:p>
          </p:txBody>
        </p:sp>
        <p:sp>
          <p:nvSpPr>
            <p:cNvPr id="877606" name="Line 38"/>
            <p:cNvSpPr>
              <a:spLocks noChangeShapeType="1"/>
            </p:cNvSpPr>
            <p:nvPr/>
          </p:nvSpPr>
          <p:spPr bwMode="auto">
            <a:xfrm rot="19990325" flipV="1">
              <a:off x="2160" y="2112"/>
              <a:ext cx="1" cy="240"/>
            </a:xfrm>
            <a:prstGeom prst="line">
              <a:avLst/>
            </a:prstGeom>
            <a:noFill/>
            <a:ln w="9525">
              <a:solidFill>
                <a:schemeClr val="folHlink"/>
              </a:solidFill>
              <a:round/>
              <a:tailEnd type="triangle" w="sm" len="lg"/>
            </a:ln>
            <a:effectLst/>
          </p:spPr>
          <p:txBody>
            <a:bodyPr wrap="none"/>
            <a:lstStyle/>
            <a:p>
              <a:endParaRPr lang="zh-CN" altLang="en-US"/>
            </a:p>
          </p:txBody>
        </p:sp>
        <p:sp>
          <p:nvSpPr>
            <p:cNvPr id="877607" name="Text Box 39"/>
            <p:cNvSpPr txBox="1">
              <a:spLocks noChangeArrowheads="1"/>
            </p:cNvSpPr>
            <p:nvPr/>
          </p:nvSpPr>
          <p:spPr bwMode="auto">
            <a:xfrm>
              <a:off x="912" y="3600"/>
              <a:ext cx="240" cy="250"/>
            </a:xfrm>
            <a:prstGeom prst="rect">
              <a:avLst/>
            </a:prstGeom>
            <a:noFill/>
            <a:ln w="9525">
              <a:noFill/>
              <a:miter lim="800000"/>
            </a:ln>
            <a:effectLst/>
          </p:spPr>
          <p:txBody>
            <a:bodyPr>
              <a:spAutoFit/>
            </a:bodyPr>
            <a:lstStyle/>
            <a:p>
              <a:pPr>
                <a:spcBef>
                  <a:spcPct val="50000"/>
                </a:spcBef>
              </a:pPr>
              <a:r>
                <a:rPr kumimoji="1" lang="en-US" altLang="zh-CN" sz="2000">
                  <a:latin typeface="Times New Roman" panose="02020603050405020304" pitchFamily="18" charset="0"/>
                </a:rPr>
                <a:t>a</a:t>
              </a:r>
              <a:endParaRPr kumimoji="1" lang="en-US" altLang="zh-CN" sz="2000">
                <a:latin typeface="Times New Roman" panose="02020603050405020304" pitchFamily="18" charset="0"/>
              </a:endParaRPr>
            </a:p>
          </p:txBody>
        </p:sp>
        <p:sp>
          <p:nvSpPr>
            <p:cNvPr id="877608" name="Text Box 40"/>
            <p:cNvSpPr txBox="1">
              <a:spLocks noChangeArrowheads="1"/>
            </p:cNvSpPr>
            <p:nvPr/>
          </p:nvSpPr>
          <p:spPr bwMode="auto">
            <a:xfrm>
              <a:off x="912" y="2870"/>
              <a:ext cx="240" cy="250"/>
            </a:xfrm>
            <a:prstGeom prst="rect">
              <a:avLst/>
            </a:prstGeom>
            <a:noFill/>
            <a:ln w="9525">
              <a:noFill/>
              <a:miter lim="800000"/>
            </a:ln>
            <a:effectLst/>
          </p:spPr>
          <p:txBody>
            <a:bodyPr>
              <a:spAutoFit/>
            </a:bodyPr>
            <a:lstStyle/>
            <a:p>
              <a:pPr>
                <a:spcBef>
                  <a:spcPct val="50000"/>
                </a:spcBef>
              </a:pPr>
              <a:r>
                <a:rPr kumimoji="1" lang="en-US" altLang="zh-CN" sz="2000">
                  <a:latin typeface="Times New Roman" panose="02020603050405020304" pitchFamily="18" charset="0"/>
                </a:rPr>
                <a:t>b</a:t>
              </a:r>
              <a:endParaRPr kumimoji="1" lang="en-US" altLang="zh-CN" sz="2000">
                <a:latin typeface="Times New Roman" panose="02020603050405020304" pitchFamily="18" charset="0"/>
              </a:endParaRPr>
            </a:p>
          </p:txBody>
        </p:sp>
        <p:sp>
          <p:nvSpPr>
            <p:cNvPr id="877609" name="Text Box 41"/>
            <p:cNvSpPr txBox="1">
              <a:spLocks noChangeArrowheads="1"/>
            </p:cNvSpPr>
            <p:nvPr/>
          </p:nvSpPr>
          <p:spPr bwMode="auto">
            <a:xfrm>
              <a:off x="1200" y="2064"/>
              <a:ext cx="240" cy="250"/>
            </a:xfrm>
            <a:prstGeom prst="rect">
              <a:avLst/>
            </a:prstGeom>
            <a:noFill/>
            <a:ln w="9525">
              <a:noFill/>
              <a:miter lim="800000"/>
            </a:ln>
            <a:effectLst/>
          </p:spPr>
          <p:txBody>
            <a:bodyPr>
              <a:spAutoFit/>
            </a:bodyPr>
            <a:lstStyle/>
            <a:p>
              <a:pPr>
                <a:spcBef>
                  <a:spcPct val="50000"/>
                </a:spcBef>
              </a:pPr>
              <a:r>
                <a:rPr kumimoji="1" lang="en-US" altLang="zh-CN" sz="2000">
                  <a:latin typeface="Times New Roman" panose="02020603050405020304" pitchFamily="18" charset="0"/>
                </a:rPr>
                <a:t>c</a:t>
              </a:r>
              <a:endParaRPr kumimoji="1" lang="en-US" altLang="zh-CN" sz="2000">
                <a:latin typeface="Times New Roman" panose="02020603050405020304" pitchFamily="18" charset="0"/>
              </a:endParaRPr>
            </a:p>
          </p:txBody>
        </p:sp>
        <p:sp>
          <p:nvSpPr>
            <p:cNvPr id="877610" name="Text Box 42"/>
            <p:cNvSpPr txBox="1">
              <a:spLocks noChangeArrowheads="1"/>
            </p:cNvSpPr>
            <p:nvPr/>
          </p:nvSpPr>
          <p:spPr bwMode="auto">
            <a:xfrm>
              <a:off x="2016" y="2880"/>
              <a:ext cx="240" cy="250"/>
            </a:xfrm>
            <a:prstGeom prst="rect">
              <a:avLst/>
            </a:prstGeom>
            <a:noFill/>
            <a:ln w="9525">
              <a:noFill/>
              <a:miter lim="800000"/>
            </a:ln>
            <a:effectLst/>
          </p:spPr>
          <p:txBody>
            <a:bodyPr>
              <a:spAutoFit/>
            </a:bodyPr>
            <a:lstStyle/>
            <a:p>
              <a:pPr>
                <a:spcBef>
                  <a:spcPct val="50000"/>
                </a:spcBef>
              </a:pPr>
              <a:r>
                <a:rPr kumimoji="1" lang="en-US" altLang="zh-CN" sz="2000">
                  <a:latin typeface="Times New Roman" panose="02020603050405020304" pitchFamily="18" charset="0"/>
                </a:rPr>
                <a:t>d</a:t>
              </a:r>
              <a:endParaRPr kumimoji="1" lang="en-US" altLang="zh-CN" sz="2000">
                <a:latin typeface="Times New Roman" panose="02020603050405020304" pitchFamily="18" charset="0"/>
              </a:endParaRPr>
            </a:p>
          </p:txBody>
        </p:sp>
        <p:sp>
          <p:nvSpPr>
            <p:cNvPr id="877611" name="Text Box 43"/>
            <p:cNvSpPr txBox="1">
              <a:spLocks noChangeArrowheads="1"/>
            </p:cNvSpPr>
            <p:nvPr/>
          </p:nvSpPr>
          <p:spPr bwMode="auto">
            <a:xfrm>
              <a:off x="2160" y="2064"/>
              <a:ext cx="240" cy="250"/>
            </a:xfrm>
            <a:prstGeom prst="rect">
              <a:avLst/>
            </a:prstGeom>
            <a:noFill/>
            <a:ln w="9525">
              <a:noFill/>
              <a:miter lim="800000"/>
            </a:ln>
            <a:effectLst/>
          </p:spPr>
          <p:txBody>
            <a:bodyPr>
              <a:spAutoFit/>
            </a:bodyPr>
            <a:lstStyle/>
            <a:p>
              <a:pPr>
                <a:spcBef>
                  <a:spcPct val="50000"/>
                </a:spcBef>
              </a:pPr>
              <a:r>
                <a:rPr kumimoji="1" lang="en-US" altLang="zh-CN" sz="2000">
                  <a:latin typeface="Times New Roman" panose="02020603050405020304" pitchFamily="18" charset="0"/>
                </a:rPr>
                <a:t>e</a:t>
              </a:r>
              <a:endParaRPr kumimoji="1" lang="en-US" altLang="zh-CN" sz="2000">
                <a:latin typeface="Times New Roman" panose="02020603050405020304" pitchFamily="18" charset="0"/>
              </a:endParaRPr>
            </a:p>
          </p:txBody>
        </p:sp>
      </p:grpSp>
      <p:grpSp>
        <p:nvGrpSpPr>
          <p:cNvPr id="877612" name="Group 44"/>
          <p:cNvGrpSpPr/>
          <p:nvPr/>
        </p:nvGrpSpPr>
        <p:grpSpPr bwMode="auto">
          <a:xfrm>
            <a:off x="4191000" y="2743200"/>
            <a:ext cx="2819400" cy="2271713"/>
            <a:chOff x="2640" y="1728"/>
            <a:chExt cx="1776" cy="1431"/>
          </a:xfrm>
        </p:grpSpPr>
        <p:sp>
          <p:nvSpPr>
            <p:cNvPr id="877613" name="Text Box 45"/>
            <p:cNvSpPr txBox="1">
              <a:spLocks noChangeArrowheads="1"/>
            </p:cNvSpPr>
            <p:nvPr/>
          </p:nvSpPr>
          <p:spPr bwMode="auto">
            <a:xfrm>
              <a:off x="3168" y="1728"/>
              <a:ext cx="432" cy="327"/>
            </a:xfrm>
            <a:prstGeom prst="rect">
              <a:avLst/>
            </a:prstGeom>
            <a:solidFill>
              <a:srgbClr val="009900"/>
            </a:solidFill>
            <a:ln w="9525">
              <a:noFill/>
              <a:miter lim="800000"/>
            </a:ln>
            <a:effectLst/>
          </p:spPr>
          <p:txBody>
            <a:bodyPr>
              <a:spAutoFit/>
            </a:bodyPr>
            <a:lstStyle/>
            <a:p>
              <a:pPr>
                <a:spcBef>
                  <a:spcPct val="50000"/>
                </a:spcBef>
              </a:pPr>
              <a:r>
                <a:rPr kumimoji="1" lang="en-US" altLang="zh-CN" sz="2800">
                  <a:latin typeface="Times New Roman" panose="02020603050405020304" pitchFamily="18" charset="0"/>
                </a:rPr>
                <a:t>M2</a:t>
              </a:r>
              <a:endParaRPr kumimoji="1" lang="en-US" altLang="zh-CN" sz="2800">
                <a:latin typeface="Times New Roman" panose="02020603050405020304" pitchFamily="18" charset="0"/>
              </a:endParaRPr>
            </a:p>
          </p:txBody>
        </p:sp>
        <p:sp>
          <p:nvSpPr>
            <p:cNvPr id="877614" name="Text Box 46"/>
            <p:cNvSpPr txBox="1">
              <a:spLocks noChangeArrowheads="1"/>
            </p:cNvSpPr>
            <p:nvPr/>
          </p:nvSpPr>
          <p:spPr bwMode="auto">
            <a:xfrm>
              <a:off x="3984" y="2832"/>
              <a:ext cx="432" cy="327"/>
            </a:xfrm>
            <a:prstGeom prst="rect">
              <a:avLst/>
            </a:prstGeom>
            <a:solidFill>
              <a:srgbClr val="009900"/>
            </a:solidFill>
            <a:ln w="9525">
              <a:noFill/>
              <a:miter lim="800000"/>
            </a:ln>
            <a:effectLst/>
          </p:spPr>
          <p:txBody>
            <a:bodyPr>
              <a:spAutoFit/>
            </a:bodyPr>
            <a:lstStyle/>
            <a:p>
              <a:pPr>
                <a:spcBef>
                  <a:spcPct val="50000"/>
                </a:spcBef>
              </a:pPr>
              <a:r>
                <a:rPr kumimoji="1" lang="en-US" altLang="zh-CN" sz="2800">
                  <a:latin typeface="Times New Roman" panose="02020603050405020304" pitchFamily="18" charset="0"/>
                </a:rPr>
                <a:t> R</a:t>
              </a:r>
              <a:endParaRPr kumimoji="1" lang="en-US" altLang="zh-CN" sz="2800">
                <a:latin typeface="Times New Roman" panose="02020603050405020304" pitchFamily="18" charset="0"/>
              </a:endParaRPr>
            </a:p>
          </p:txBody>
        </p:sp>
        <p:sp>
          <p:nvSpPr>
            <p:cNvPr id="877615" name="Text Box 47"/>
            <p:cNvSpPr txBox="1">
              <a:spLocks noChangeArrowheads="1"/>
            </p:cNvSpPr>
            <p:nvPr/>
          </p:nvSpPr>
          <p:spPr bwMode="auto">
            <a:xfrm>
              <a:off x="3312" y="2832"/>
              <a:ext cx="432" cy="327"/>
            </a:xfrm>
            <a:prstGeom prst="rect">
              <a:avLst/>
            </a:prstGeom>
            <a:solidFill>
              <a:srgbClr val="009900"/>
            </a:solidFill>
            <a:ln w="9525">
              <a:noFill/>
              <a:miter lim="800000"/>
            </a:ln>
            <a:effectLst/>
          </p:spPr>
          <p:txBody>
            <a:bodyPr>
              <a:spAutoFit/>
            </a:bodyPr>
            <a:lstStyle/>
            <a:p>
              <a:pPr>
                <a:spcBef>
                  <a:spcPct val="50000"/>
                </a:spcBef>
              </a:pPr>
              <a:r>
                <a:rPr kumimoji="1" lang="en-US" altLang="zh-CN" sz="2800">
                  <a:latin typeface="Times New Roman" panose="02020603050405020304" pitchFamily="18" charset="0"/>
                </a:rPr>
                <a:t> P</a:t>
              </a:r>
              <a:endParaRPr kumimoji="1" lang="en-US" altLang="zh-CN" sz="2800">
                <a:latin typeface="Times New Roman" panose="02020603050405020304" pitchFamily="18" charset="0"/>
              </a:endParaRPr>
            </a:p>
          </p:txBody>
        </p:sp>
        <p:sp>
          <p:nvSpPr>
            <p:cNvPr id="877616" name="Text Box 48"/>
            <p:cNvSpPr txBox="1">
              <a:spLocks noChangeArrowheads="1"/>
            </p:cNvSpPr>
            <p:nvPr/>
          </p:nvSpPr>
          <p:spPr bwMode="auto">
            <a:xfrm>
              <a:off x="2640" y="2832"/>
              <a:ext cx="432" cy="327"/>
            </a:xfrm>
            <a:prstGeom prst="rect">
              <a:avLst/>
            </a:prstGeom>
            <a:solidFill>
              <a:srgbClr val="009900"/>
            </a:solidFill>
            <a:ln w="9525">
              <a:noFill/>
              <a:miter lim="800000"/>
            </a:ln>
            <a:effectLst/>
          </p:spPr>
          <p:txBody>
            <a:bodyPr>
              <a:spAutoFit/>
            </a:bodyPr>
            <a:lstStyle/>
            <a:p>
              <a:pPr>
                <a:spcBef>
                  <a:spcPct val="50000"/>
                </a:spcBef>
              </a:pPr>
              <a:r>
                <a:rPr kumimoji="1" lang="en-US" altLang="zh-CN" sz="2800">
                  <a:latin typeface="Times New Roman" panose="02020603050405020304" pitchFamily="18" charset="0"/>
                </a:rPr>
                <a:t> Q</a:t>
              </a:r>
              <a:endParaRPr kumimoji="1" lang="en-US" altLang="zh-CN" sz="2800">
                <a:latin typeface="Times New Roman" panose="02020603050405020304" pitchFamily="18" charset="0"/>
              </a:endParaRPr>
            </a:p>
          </p:txBody>
        </p:sp>
        <p:sp>
          <p:nvSpPr>
            <p:cNvPr id="877617" name="Line 49"/>
            <p:cNvSpPr>
              <a:spLocks noChangeShapeType="1"/>
            </p:cNvSpPr>
            <p:nvPr/>
          </p:nvSpPr>
          <p:spPr bwMode="auto">
            <a:xfrm>
              <a:off x="3456" y="2064"/>
              <a:ext cx="0" cy="768"/>
            </a:xfrm>
            <a:prstGeom prst="line">
              <a:avLst/>
            </a:prstGeom>
            <a:noFill/>
            <a:ln w="9525">
              <a:solidFill>
                <a:schemeClr val="tx1"/>
              </a:solidFill>
              <a:round/>
              <a:tailEnd type="triangle" w="med" len="med"/>
            </a:ln>
            <a:effectLst/>
          </p:spPr>
          <p:txBody>
            <a:bodyPr wrap="none"/>
            <a:lstStyle/>
            <a:p>
              <a:endParaRPr lang="zh-CN" altLang="en-US"/>
            </a:p>
          </p:txBody>
        </p:sp>
        <p:sp>
          <p:nvSpPr>
            <p:cNvPr id="877618" name="Line 50"/>
            <p:cNvSpPr>
              <a:spLocks noChangeShapeType="1"/>
            </p:cNvSpPr>
            <p:nvPr/>
          </p:nvSpPr>
          <p:spPr bwMode="auto">
            <a:xfrm>
              <a:off x="3600" y="2016"/>
              <a:ext cx="528" cy="768"/>
            </a:xfrm>
            <a:prstGeom prst="line">
              <a:avLst/>
            </a:prstGeom>
            <a:noFill/>
            <a:ln w="9525">
              <a:solidFill>
                <a:schemeClr val="tx1"/>
              </a:solidFill>
              <a:round/>
              <a:tailEnd type="triangle" w="med" len="med"/>
            </a:ln>
            <a:effectLst/>
          </p:spPr>
          <p:txBody>
            <a:bodyPr wrap="none"/>
            <a:lstStyle/>
            <a:p>
              <a:endParaRPr lang="zh-CN" altLang="en-US"/>
            </a:p>
          </p:txBody>
        </p:sp>
        <p:sp>
          <p:nvSpPr>
            <p:cNvPr id="877619" name="Line 51"/>
            <p:cNvSpPr>
              <a:spLocks noChangeShapeType="1"/>
            </p:cNvSpPr>
            <p:nvPr/>
          </p:nvSpPr>
          <p:spPr bwMode="auto">
            <a:xfrm rot="1716143">
              <a:off x="2879" y="2208"/>
              <a:ext cx="1" cy="384"/>
            </a:xfrm>
            <a:prstGeom prst="line">
              <a:avLst/>
            </a:prstGeom>
            <a:noFill/>
            <a:ln w="9525">
              <a:solidFill>
                <a:schemeClr val="folHlink"/>
              </a:solidFill>
              <a:round/>
              <a:tailEnd type="triangle" w="sm" len="lg"/>
            </a:ln>
            <a:effectLst/>
          </p:spPr>
          <p:txBody>
            <a:bodyPr wrap="none"/>
            <a:lstStyle/>
            <a:p>
              <a:endParaRPr lang="zh-CN" altLang="en-US"/>
            </a:p>
          </p:txBody>
        </p:sp>
        <p:sp>
          <p:nvSpPr>
            <p:cNvPr id="877620" name="Line 52"/>
            <p:cNvSpPr>
              <a:spLocks noChangeShapeType="1"/>
            </p:cNvSpPr>
            <p:nvPr/>
          </p:nvSpPr>
          <p:spPr bwMode="auto">
            <a:xfrm rot="10800000" flipV="1">
              <a:off x="3408" y="2256"/>
              <a:ext cx="1" cy="384"/>
            </a:xfrm>
            <a:prstGeom prst="line">
              <a:avLst/>
            </a:prstGeom>
            <a:noFill/>
            <a:ln w="9525">
              <a:solidFill>
                <a:schemeClr val="folHlink"/>
              </a:solidFill>
              <a:round/>
              <a:tailEnd type="triangle" w="sm" len="lg"/>
            </a:ln>
            <a:effectLst/>
          </p:spPr>
          <p:txBody>
            <a:bodyPr wrap="none"/>
            <a:lstStyle/>
            <a:p>
              <a:endParaRPr lang="zh-CN" altLang="en-US"/>
            </a:p>
          </p:txBody>
        </p:sp>
        <p:sp>
          <p:nvSpPr>
            <p:cNvPr id="877621" name="Line 53"/>
            <p:cNvSpPr>
              <a:spLocks noChangeShapeType="1"/>
            </p:cNvSpPr>
            <p:nvPr/>
          </p:nvSpPr>
          <p:spPr bwMode="auto">
            <a:xfrm rot="1944201" flipV="1">
              <a:off x="3119" y="2064"/>
              <a:ext cx="1" cy="384"/>
            </a:xfrm>
            <a:prstGeom prst="line">
              <a:avLst/>
            </a:prstGeom>
            <a:noFill/>
            <a:ln w="9525">
              <a:solidFill>
                <a:schemeClr val="folHlink"/>
              </a:solidFill>
              <a:round/>
              <a:tailEnd type="triangle" w="sm" len="lg"/>
            </a:ln>
            <a:effectLst/>
          </p:spPr>
          <p:txBody>
            <a:bodyPr wrap="none"/>
            <a:lstStyle/>
            <a:p>
              <a:endParaRPr lang="zh-CN" altLang="en-US"/>
            </a:p>
          </p:txBody>
        </p:sp>
        <p:sp>
          <p:nvSpPr>
            <p:cNvPr id="877622" name="Text Box 54"/>
            <p:cNvSpPr txBox="1">
              <a:spLocks noChangeArrowheads="1"/>
            </p:cNvSpPr>
            <p:nvPr/>
          </p:nvSpPr>
          <p:spPr bwMode="auto">
            <a:xfrm>
              <a:off x="2688" y="2208"/>
              <a:ext cx="240" cy="250"/>
            </a:xfrm>
            <a:prstGeom prst="rect">
              <a:avLst/>
            </a:prstGeom>
            <a:noFill/>
            <a:ln w="9525">
              <a:noFill/>
              <a:miter lim="800000"/>
            </a:ln>
            <a:effectLst/>
          </p:spPr>
          <p:txBody>
            <a:bodyPr>
              <a:spAutoFit/>
            </a:bodyPr>
            <a:lstStyle/>
            <a:p>
              <a:pPr>
                <a:spcBef>
                  <a:spcPct val="50000"/>
                </a:spcBef>
              </a:pPr>
              <a:r>
                <a:rPr kumimoji="1" lang="en-US" altLang="zh-CN" sz="2000">
                  <a:latin typeface="Times New Roman" panose="02020603050405020304" pitchFamily="18" charset="0"/>
                </a:rPr>
                <a:t>e</a:t>
              </a:r>
              <a:endParaRPr kumimoji="1" lang="en-US" altLang="zh-CN" sz="2000">
                <a:latin typeface="Times New Roman" panose="02020603050405020304" pitchFamily="18" charset="0"/>
              </a:endParaRPr>
            </a:p>
          </p:txBody>
        </p:sp>
        <p:sp>
          <p:nvSpPr>
            <p:cNvPr id="877623" name="Text Box 55"/>
            <p:cNvSpPr txBox="1">
              <a:spLocks noChangeArrowheads="1"/>
            </p:cNvSpPr>
            <p:nvPr/>
          </p:nvSpPr>
          <p:spPr bwMode="auto">
            <a:xfrm>
              <a:off x="3120" y="2112"/>
              <a:ext cx="240" cy="250"/>
            </a:xfrm>
            <a:prstGeom prst="rect">
              <a:avLst/>
            </a:prstGeom>
            <a:noFill/>
            <a:ln w="9525">
              <a:noFill/>
              <a:miter lim="800000"/>
            </a:ln>
            <a:effectLst/>
          </p:spPr>
          <p:txBody>
            <a:bodyPr>
              <a:spAutoFit/>
            </a:bodyPr>
            <a:lstStyle/>
            <a:p>
              <a:pPr>
                <a:spcBef>
                  <a:spcPct val="50000"/>
                </a:spcBef>
              </a:pPr>
              <a:r>
                <a:rPr kumimoji="1" lang="en-US" altLang="zh-CN" sz="2000">
                  <a:latin typeface="Times New Roman" panose="02020603050405020304" pitchFamily="18" charset="0"/>
                </a:rPr>
                <a:t>p</a:t>
              </a:r>
              <a:endParaRPr kumimoji="1" lang="en-US" altLang="zh-CN" sz="2000">
                <a:latin typeface="Times New Roman" panose="02020603050405020304" pitchFamily="18" charset="0"/>
              </a:endParaRPr>
            </a:p>
          </p:txBody>
        </p:sp>
        <p:sp>
          <p:nvSpPr>
            <p:cNvPr id="877624" name="Text Box 56"/>
            <p:cNvSpPr txBox="1">
              <a:spLocks noChangeArrowheads="1"/>
            </p:cNvSpPr>
            <p:nvPr/>
          </p:nvSpPr>
          <p:spPr bwMode="auto">
            <a:xfrm>
              <a:off x="3072" y="2486"/>
              <a:ext cx="384" cy="250"/>
            </a:xfrm>
            <a:prstGeom prst="rect">
              <a:avLst/>
            </a:prstGeom>
            <a:noFill/>
            <a:ln w="9525">
              <a:noFill/>
              <a:miter lim="800000"/>
            </a:ln>
            <a:effectLst/>
          </p:spPr>
          <p:txBody>
            <a:bodyPr>
              <a:spAutoFit/>
            </a:bodyPr>
            <a:lstStyle/>
            <a:p>
              <a:pPr>
                <a:spcBef>
                  <a:spcPct val="50000"/>
                </a:spcBef>
              </a:pPr>
              <a:r>
                <a:rPr kumimoji="1" lang="en-US" altLang="zh-CN" sz="2000">
                  <a:latin typeface="Times New Roman" panose="02020603050405020304" pitchFamily="18" charset="0"/>
                </a:rPr>
                <a:t>C, p</a:t>
              </a:r>
              <a:endParaRPr kumimoji="1" lang="en-US" altLang="zh-CN" sz="2000">
                <a:latin typeface="Times New Roman" panose="02020603050405020304" pitchFamily="18" charset="0"/>
              </a:endParaRPr>
            </a:p>
          </p:txBody>
        </p:sp>
        <p:sp>
          <p:nvSpPr>
            <p:cNvPr id="877625" name="Line 57"/>
            <p:cNvSpPr>
              <a:spLocks noChangeShapeType="1"/>
            </p:cNvSpPr>
            <p:nvPr/>
          </p:nvSpPr>
          <p:spPr bwMode="auto">
            <a:xfrm flipH="1">
              <a:off x="2736" y="2016"/>
              <a:ext cx="432" cy="816"/>
            </a:xfrm>
            <a:prstGeom prst="line">
              <a:avLst/>
            </a:prstGeom>
            <a:noFill/>
            <a:ln w="9525">
              <a:solidFill>
                <a:schemeClr val="tx1"/>
              </a:solidFill>
              <a:round/>
              <a:tailEnd type="triangle" w="med" len="med"/>
            </a:ln>
            <a:effectLst/>
          </p:spPr>
          <p:txBody>
            <a:bodyPr wrap="none"/>
            <a:lstStyle/>
            <a:p>
              <a:endParaRPr lang="zh-CN" altLang="en-US"/>
            </a:p>
          </p:txBody>
        </p:sp>
        <p:sp>
          <p:nvSpPr>
            <p:cNvPr id="877626" name="Line 58"/>
            <p:cNvSpPr>
              <a:spLocks noChangeShapeType="1"/>
            </p:cNvSpPr>
            <p:nvPr/>
          </p:nvSpPr>
          <p:spPr bwMode="auto">
            <a:xfrm rot="90663" flipV="1">
              <a:off x="3504" y="2352"/>
              <a:ext cx="1" cy="240"/>
            </a:xfrm>
            <a:prstGeom prst="line">
              <a:avLst/>
            </a:prstGeom>
            <a:noFill/>
            <a:ln w="9525">
              <a:solidFill>
                <a:schemeClr val="folHlink"/>
              </a:solidFill>
              <a:round/>
              <a:tailEnd type="triangle" w="sm" len="lg"/>
            </a:ln>
            <a:effectLst/>
          </p:spPr>
          <p:txBody>
            <a:bodyPr wrap="none"/>
            <a:lstStyle/>
            <a:p>
              <a:endParaRPr lang="zh-CN" altLang="en-US"/>
            </a:p>
          </p:txBody>
        </p:sp>
        <p:sp>
          <p:nvSpPr>
            <p:cNvPr id="877627" name="Text Box 59"/>
            <p:cNvSpPr txBox="1">
              <a:spLocks noChangeArrowheads="1"/>
            </p:cNvSpPr>
            <p:nvPr/>
          </p:nvSpPr>
          <p:spPr bwMode="auto">
            <a:xfrm>
              <a:off x="3504" y="2352"/>
              <a:ext cx="240" cy="250"/>
            </a:xfrm>
            <a:prstGeom prst="rect">
              <a:avLst/>
            </a:prstGeom>
            <a:noFill/>
            <a:ln w="9525">
              <a:noFill/>
              <a:miter lim="800000"/>
            </a:ln>
            <a:effectLst/>
          </p:spPr>
          <p:txBody>
            <a:bodyPr>
              <a:spAutoFit/>
            </a:bodyPr>
            <a:lstStyle/>
            <a:p>
              <a:pPr>
                <a:spcBef>
                  <a:spcPct val="50000"/>
                </a:spcBef>
              </a:pPr>
              <a:r>
                <a:rPr kumimoji="1" lang="en-US" altLang="zh-CN" sz="2000">
                  <a:latin typeface="Times New Roman" panose="02020603050405020304" pitchFamily="18" charset="0"/>
                </a:rPr>
                <a:t>r</a:t>
              </a:r>
              <a:endParaRPr kumimoji="1" lang="en-US" altLang="zh-CN" sz="2000">
                <a:latin typeface="Times New Roman" panose="02020603050405020304" pitchFamily="18" charset="0"/>
              </a:endParaRPr>
            </a:p>
          </p:txBody>
        </p:sp>
        <p:sp>
          <p:nvSpPr>
            <p:cNvPr id="877628" name="Text Box 60"/>
            <p:cNvSpPr txBox="1">
              <a:spLocks noChangeArrowheads="1"/>
            </p:cNvSpPr>
            <p:nvPr/>
          </p:nvSpPr>
          <p:spPr bwMode="auto">
            <a:xfrm>
              <a:off x="3696" y="2400"/>
              <a:ext cx="240" cy="250"/>
            </a:xfrm>
            <a:prstGeom prst="rect">
              <a:avLst/>
            </a:prstGeom>
            <a:noFill/>
            <a:ln w="9525">
              <a:noFill/>
              <a:miter lim="800000"/>
            </a:ln>
            <a:effectLst/>
          </p:spPr>
          <p:txBody>
            <a:bodyPr>
              <a:spAutoFit/>
            </a:bodyPr>
            <a:lstStyle/>
            <a:p>
              <a:pPr>
                <a:spcBef>
                  <a:spcPct val="50000"/>
                </a:spcBef>
              </a:pPr>
              <a:r>
                <a:rPr kumimoji="1" lang="en-US" altLang="zh-CN" sz="2000">
                  <a:latin typeface="Times New Roman" panose="02020603050405020304" pitchFamily="18" charset="0"/>
                </a:rPr>
                <a:t>r</a:t>
              </a:r>
              <a:endParaRPr kumimoji="1" lang="en-US" altLang="zh-CN" sz="2000">
                <a:latin typeface="Times New Roman" panose="02020603050405020304" pitchFamily="18" charset="0"/>
              </a:endParaRPr>
            </a:p>
          </p:txBody>
        </p:sp>
        <p:sp>
          <p:nvSpPr>
            <p:cNvPr id="877629" name="Line 61"/>
            <p:cNvSpPr>
              <a:spLocks noChangeShapeType="1"/>
            </p:cNvSpPr>
            <p:nvPr/>
          </p:nvSpPr>
          <p:spPr bwMode="auto">
            <a:xfrm rot="8780477" flipV="1">
              <a:off x="3839" y="2304"/>
              <a:ext cx="1" cy="384"/>
            </a:xfrm>
            <a:prstGeom prst="line">
              <a:avLst/>
            </a:prstGeom>
            <a:noFill/>
            <a:ln w="9525">
              <a:solidFill>
                <a:schemeClr val="folHlink"/>
              </a:solidFill>
              <a:round/>
              <a:tailEnd type="triangle" w="sm" len="lg"/>
            </a:ln>
            <a:effectLst/>
          </p:spPr>
          <p:txBody>
            <a:bodyPr wrap="none"/>
            <a:lstStyle/>
            <a:p>
              <a:endParaRPr lang="zh-CN" altLang="en-US"/>
            </a:p>
          </p:txBody>
        </p:sp>
        <p:sp>
          <p:nvSpPr>
            <p:cNvPr id="877630" name="Line 62"/>
            <p:cNvSpPr>
              <a:spLocks noChangeShapeType="1"/>
            </p:cNvSpPr>
            <p:nvPr/>
          </p:nvSpPr>
          <p:spPr bwMode="auto">
            <a:xfrm rot="19531055" flipV="1">
              <a:off x="3983" y="2256"/>
              <a:ext cx="1" cy="384"/>
            </a:xfrm>
            <a:prstGeom prst="line">
              <a:avLst/>
            </a:prstGeom>
            <a:noFill/>
            <a:ln w="9525">
              <a:solidFill>
                <a:schemeClr val="folHlink"/>
              </a:solidFill>
              <a:round/>
              <a:tailEnd type="triangle" w="sm" len="lg"/>
            </a:ln>
            <a:effectLst/>
          </p:spPr>
          <p:txBody>
            <a:bodyPr wrap="none"/>
            <a:lstStyle/>
            <a:p>
              <a:endParaRPr lang="zh-CN" altLang="en-US"/>
            </a:p>
          </p:txBody>
        </p:sp>
        <p:sp>
          <p:nvSpPr>
            <p:cNvPr id="877631" name="Text Box 63"/>
            <p:cNvSpPr txBox="1">
              <a:spLocks noChangeArrowheads="1"/>
            </p:cNvSpPr>
            <p:nvPr/>
          </p:nvSpPr>
          <p:spPr bwMode="auto">
            <a:xfrm>
              <a:off x="3984" y="2342"/>
              <a:ext cx="432" cy="250"/>
            </a:xfrm>
            <a:prstGeom prst="rect">
              <a:avLst/>
            </a:prstGeom>
            <a:noFill/>
            <a:ln w="9525">
              <a:noFill/>
              <a:miter lim="800000"/>
            </a:ln>
            <a:effectLst/>
          </p:spPr>
          <p:txBody>
            <a:bodyPr>
              <a:spAutoFit/>
            </a:bodyPr>
            <a:lstStyle/>
            <a:p>
              <a:pPr>
                <a:spcBef>
                  <a:spcPct val="50000"/>
                </a:spcBef>
              </a:pPr>
              <a:r>
                <a:rPr kumimoji="1" lang="en-US" altLang="zh-CN" sz="2000">
                  <a:latin typeface="Times New Roman" panose="02020603050405020304" pitchFamily="18" charset="0"/>
                </a:rPr>
                <a:t>U,w</a:t>
              </a:r>
              <a:endParaRPr kumimoji="1" lang="en-US" altLang="zh-CN" sz="2000">
                <a:latin typeface="Times New Roman" panose="02020603050405020304" pitchFamily="18" charset="0"/>
              </a:endParaRPr>
            </a:p>
          </p:txBody>
        </p:sp>
      </p:grpSp>
      <p:grpSp>
        <p:nvGrpSpPr>
          <p:cNvPr id="877632" name="Group 64"/>
          <p:cNvGrpSpPr/>
          <p:nvPr/>
        </p:nvGrpSpPr>
        <p:grpSpPr bwMode="auto">
          <a:xfrm>
            <a:off x="6705600" y="2819400"/>
            <a:ext cx="2133600" cy="2652713"/>
            <a:chOff x="4224" y="1776"/>
            <a:chExt cx="1344" cy="1671"/>
          </a:xfrm>
        </p:grpSpPr>
        <p:sp>
          <p:nvSpPr>
            <p:cNvPr id="877633" name="Text Box 65"/>
            <p:cNvSpPr txBox="1">
              <a:spLocks noChangeArrowheads="1"/>
            </p:cNvSpPr>
            <p:nvPr/>
          </p:nvSpPr>
          <p:spPr bwMode="auto">
            <a:xfrm>
              <a:off x="4368" y="1776"/>
              <a:ext cx="432" cy="327"/>
            </a:xfrm>
            <a:prstGeom prst="rect">
              <a:avLst/>
            </a:prstGeom>
            <a:solidFill>
              <a:srgbClr val="009900"/>
            </a:solidFill>
            <a:ln w="9525">
              <a:noFill/>
              <a:miter lim="800000"/>
            </a:ln>
            <a:effectLst/>
          </p:spPr>
          <p:txBody>
            <a:bodyPr>
              <a:spAutoFit/>
            </a:bodyPr>
            <a:lstStyle/>
            <a:p>
              <a:pPr>
                <a:spcBef>
                  <a:spcPct val="50000"/>
                </a:spcBef>
              </a:pPr>
              <a:r>
                <a:rPr kumimoji="1" lang="en-US" altLang="zh-CN" sz="2800">
                  <a:latin typeface="Times New Roman" panose="02020603050405020304" pitchFamily="18" charset="0"/>
                </a:rPr>
                <a:t>M3</a:t>
              </a:r>
              <a:endParaRPr kumimoji="1" lang="en-US" altLang="zh-CN" sz="2800">
                <a:latin typeface="Times New Roman" panose="02020603050405020304" pitchFamily="18" charset="0"/>
              </a:endParaRPr>
            </a:p>
          </p:txBody>
        </p:sp>
        <p:sp>
          <p:nvSpPr>
            <p:cNvPr id="877634" name="Text Box 66"/>
            <p:cNvSpPr txBox="1">
              <a:spLocks noChangeArrowheads="1"/>
            </p:cNvSpPr>
            <p:nvPr/>
          </p:nvSpPr>
          <p:spPr bwMode="auto">
            <a:xfrm>
              <a:off x="5088" y="3120"/>
              <a:ext cx="432" cy="327"/>
            </a:xfrm>
            <a:prstGeom prst="rect">
              <a:avLst/>
            </a:prstGeom>
            <a:solidFill>
              <a:srgbClr val="009900"/>
            </a:solidFill>
            <a:ln w="9525">
              <a:noFill/>
              <a:miter lim="800000"/>
            </a:ln>
            <a:effectLst/>
          </p:spPr>
          <p:txBody>
            <a:bodyPr>
              <a:spAutoFit/>
            </a:bodyPr>
            <a:lstStyle/>
            <a:p>
              <a:pPr>
                <a:spcBef>
                  <a:spcPct val="50000"/>
                </a:spcBef>
              </a:pPr>
              <a:r>
                <a:rPr kumimoji="1" lang="en-US" altLang="zh-CN" sz="2800">
                  <a:latin typeface="Times New Roman" panose="02020603050405020304" pitchFamily="18" charset="0"/>
                </a:rPr>
                <a:t> V</a:t>
              </a:r>
              <a:endParaRPr kumimoji="1" lang="en-US" altLang="zh-CN" sz="2800">
                <a:latin typeface="Times New Roman" panose="02020603050405020304" pitchFamily="18" charset="0"/>
              </a:endParaRPr>
            </a:p>
          </p:txBody>
        </p:sp>
        <p:sp>
          <p:nvSpPr>
            <p:cNvPr id="877635" name="Text Box 67"/>
            <p:cNvSpPr txBox="1">
              <a:spLocks noChangeArrowheads="1"/>
            </p:cNvSpPr>
            <p:nvPr/>
          </p:nvSpPr>
          <p:spPr bwMode="auto">
            <a:xfrm>
              <a:off x="5040" y="2448"/>
              <a:ext cx="432" cy="327"/>
            </a:xfrm>
            <a:prstGeom prst="rect">
              <a:avLst/>
            </a:prstGeom>
            <a:solidFill>
              <a:srgbClr val="009900"/>
            </a:solidFill>
            <a:ln w="9525">
              <a:noFill/>
              <a:miter lim="800000"/>
            </a:ln>
            <a:effectLst/>
          </p:spPr>
          <p:txBody>
            <a:bodyPr>
              <a:spAutoFit/>
            </a:bodyPr>
            <a:lstStyle/>
            <a:p>
              <a:pPr>
                <a:spcBef>
                  <a:spcPct val="50000"/>
                </a:spcBef>
              </a:pPr>
              <a:r>
                <a:rPr kumimoji="1" lang="en-US" altLang="zh-CN" sz="2800">
                  <a:latin typeface="Times New Roman" panose="02020603050405020304" pitchFamily="18" charset="0"/>
                </a:rPr>
                <a:t> U</a:t>
              </a:r>
              <a:endParaRPr kumimoji="1" lang="en-US" altLang="zh-CN" sz="2800">
                <a:latin typeface="Times New Roman" panose="02020603050405020304" pitchFamily="18" charset="0"/>
              </a:endParaRPr>
            </a:p>
          </p:txBody>
        </p:sp>
        <p:sp>
          <p:nvSpPr>
            <p:cNvPr id="877636" name="Text Box 68"/>
            <p:cNvSpPr txBox="1">
              <a:spLocks noChangeArrowheads="1"/>
            </p:cNvSpPr>
            <p:nvPr/>
          </p:nvSpPr>
          <p:spPr bwMode="auto">
            <a:xfrm>
              <a:off x="4368" y="2448"/>
              <a:ext cx="432" cy="327"/>
            </a:xfrm>
            <a:prstGeom prst="rect">
              <a:avLst/>
            </a:prstGeom>
            <a:solidFill>
              <a:srgbClr val="009900"/>
            </a:solidFill>
            <a:ln w="9525">
              <a:noFill/>
              <a:miter lim="800000"/>
            </a:ln>
            <a:effectLst/>
          </p:spPr>
          <p:txBody>
            <a:bodyPr>
              <a:spAutoFit/>
            </a:bodyPr>
            <a:lstStyle/>
            <a:p>
              <a:pPr>
                <a:spcBef>
                  <a:spcPct val="50000"/>
                </a:spcBef>
              </a:pPr>
              <a:r>
                <a:rPr kumimoji="1" lang="en-US" altLang="zh-CN" sz="2800">
                  <a:latin typeface="Times New Roman" panose="02020603050405020304" pitchFamily="18" charset="0"/>
                </a:rPr>
                <a:t> W</a:t>
              </a:r>
              <a:endParaRPr kumimoji="1" lang="en-US" altLang="zh-CN" sz="2800">
                <a:latin typeface="Times New Roman" panose="02020603050405020304" pitchFamily="18" charset="0"/>
              </a:endParaRPr>
            </a:p>
          </p:txBody>
        </p:sp>
        <p:sp>
          <p:nvSpPr>
            <p:cNvPr id="877637" name="Line 69"/>
            <p:cNvSpPr>
              <a:spLocks noChangeShapeType="1"/>
            </p:cNvSpPr>
            <p:nvPr/>
          </p:nvSpPr>
          <p:spPr bwMode="auto">
            <a:xfrm>
              <a:off x="4512" y="2112"/>
              <a:ext cx="0" cy="336"/>
            </a:xfrm>
            <a:prstGeom prst="line">
              <a:avLst/>
            </a:prstGeom>
            <a:noFill/>
            <a:ln w="9525">
              <a:solidFill>
                <a:schemeClr val="tx1"/>
              </a:solidFill>
              <a:round/>
              <a:tailEnd type="triangle" w="med" len="med"/>
            </a:ln>
            <a:effectLst/>
          </p:spPr>
          <p:txBody>
            <a:bodyPr wrap="none"/>
            <a:lstStyle/>
            <a:p>
              <a:endParaRPr lang="zh-CN" altLang="en-US"/>
            </a:p>
          </p:txBody>
        </p:sp>
        <p:sp>
          <p:nvSpPr>
            <p:cNvPr id="877638" name="Line 70"/>
            <p:cNvSpPr>
              <a:spLocks noChangeShapeType="1"/>
            </p:cNvSpPr>
            <p:nvPr/>
          </p:nvSpPr>
          <p:spPr bwMode="auto">
            <a:xfrm>
              <a:off x="4656" y="2064"/>
              <a:ext cx="576" cy="384"/>
            </a:xfrm>
            <a:prstGeom prst="line">
              <a:avLst/>
            </a:prstGeom>
            <a:noFill/>
            <a:ln w="9525">
              <a:solidFill>
                <a:schemeClr val="tx1"/>
              </a:solidFill>
              <a:round/>
              <a:tailEnd type="triangle" w="med" len="med"/>
            </a:ln>
            <a:effectLst/>
          </p:spPr>
          <p:txBody>
            <a:bodyPr wrap="none"/>
            <a:lstStyle/>
            <a:p>
              <a:endParaRPr lang="zh-CN" altLang="en-US"/>
            </a:p>
          </p:txBody>
        </p:sp>
        <p:sp>
          <p:nvSpPr>
            <p:cNvPr id="877639" name="Line 71"/>
            <p:cNvSpPr>
              <a:spLocks noChangeShapeType="1"/>
            </p:cNvSpPr>
            <p:nvPr/>
          </p:nvSpPr>
          <p:spPr bwMode="auto">
            <a:xfrm>
              <a:off x="5232" y="2736"/>
              <a:ext cx="0" cy="384"/>
            </a:xfrm>
            <a:prstGeom prst="line">
              <a:avLst/>
            </a:prstGeom>
            <a:noFill/>
            <a:ln w="9525">
              <a:solidFill>
                <a:schemeClr val="tx1"/>
              </a:solidFill>
              <a:round/>
              <a:tailEnd type="triangle" w="med" len="med"/>
            </a:ln>
            <a:effectLst/>
          </p:spPr>
          <p:txBody>
            <a:bodyPr wrap="none"/>
            <a:lstStyle/>
            <a:p>
              <a:endParaRPr lang="zh-CN" altLang="en-US"/>
            </a:p>
          </p:txBody>
        </p:sp>
        <p:sp>
          <p:nvSpPr>
            <p:cNvPr id="877640" name="Line 72"/>
            <p:cNvSpPr>
              <a:spLocks noChangeShapeType="1"/>
            </p:cNvSpPr>
            <p:nvPr/>
          </p:nvSpPr>
          <p:spPr bwMode="auto">
            <a:xfrm rot="10656804" flipV="1">
              <a:off x="4416" y="2160"/>
              <a:ext cx="1" cy="240"/>
            </a:xfrm>
            <a:prstGeom prst="line">
              <a:avLst/>
            </a:prstGeom>
            <a:noFill/>
            <a:ln w="9525">
              <a:solidFill>
                <a:schemeClr val="folHlink"/>
              </a:solidFill>
              <a:round/>
              <a:tailEnd type="triangle" w="sm" len="lg"/>
            </a:ln>
            <a:effectLst/>
          </p:spPr>
          <p:txBody>
            <a:bodyPr wrap="none"/>
            <a:lstStyle/>
            <a:p>
              <a:endParaRPr lang="zh-CN" altLang="en-US"/>
            </a:p>
          </p:txBody>
        </p:sp>
        <p:sp>
          <p:nvSpPr>
            <p:cNvPr id="877641" name="Line 73"/>
            <p:cNvSpPr>
              <a:spLocks noChangeShapeType="1"/>
            </p:cNvSpPr>
            <p:nvPr/>
          </p:nvSpPr>
          <p:spPr bwMode="auto">
            <a:xfrm rot="10656804" flipV="1">
              <a:off x="5327" y="2832"/>
              <a:ext cx="1" cy="240"/>
            </a:xfrm>
            <a:prstGeom prst="line">
              <a:avLst/>
            </a:prstGeom>
            <a:noFill/>
            <a:ln w="9525">
              <a:solidFill>
                <a:schemeClr val="folHlink"/>
              </a:solidFill>
              <a:round/>
              <a:tailEnd type="triangle" w="sm" len="lg"/>
            </a:ln>
            <a:effectLst/>
          </p:spPr>
          <p:txBody>
            <a:bodyPr wrap="none"/>
            <a:lstStyle/>
            <a:p>
              <a:endParaRPr lang="zh-CN" altLang="en-US"/>
            </a:p>
          </p:txBody>
        </p:sp>
        <p:sp>
          <p:nvSpPr>
            <p:cNvPr id="877642" name="Line 74"/>
            <p:cNvSpPr>
              <a:spLocks noChangeShapeType="1"/>
            </p:cNvSpPr>
            <p:nvPr/>
          </p:nvSpPr>
          <p:spPr bwMode="auto">
            <a:xfrm>
              <a:off x="4896" y="2064"/>
              <a:ext cx="384" cy="288"/>
            </a:xfrm>
            <a:prstGeom prst="line">
              <a:avLst/>
            </a:prstGeom>
            <a:noFill/>
            <a:ln w="9525">
              <a:solidFill>
                <a:schemeClr val="folHlink"/>
              </a:solidFill>
              <a:round/>
              <a:tailEnd type="triangle" w="sm" len="lg"/>
            </a:ln>
            <a:effectLst/>
          </p:spPr>
          <p:txBody>
            <a:bodyPr wrap="none"/>
            <a:lstStyle/>
            <a:p>
              <a:endParaRPr lang="zh-CN" altLang="en-US"/>
            </a:p>
          </p:txBody>
        </p:sp>
        <p:sp>
          <p:nvSpPr>
            <p:cNvPr id="877643" name="Text Box 75"/>
            <p:cNvSpPr txBox="1">
              <a:spLocks noChangeArrowheads="1"/>
            </p:cNvSpPr>
            <p:nvPr/>
          </p:nvSpPr>
          <p:spPr bwMode="auto">
            <a:xfrm>
              <a:off x="4224" y="2064"/>
              <a:ext cx="240" cy="250"/>
            </a:xfrm>
            <a:prstGeom prst="rect">
              <a:avLst/>
            </a:prstGeom>
            <a:noFill/>
            <a:ln w="9525">
              <a:noFill/>
              <a:miter lim="800000"/>
            </a:ln>
            <a:effectLst/>
          </p:spPr>
          <p:txBody>
            <a:bodyPr>
              <a:spAutoFit/>
            </a:bodyPr>
            <a:lstStyle/>
            <a:p>
              <a:pPr>
                <a:spcBef>
                  <a:spcPct val="50000"/>
                </a:spcBef>
              </a:pPr>
              <a:r>
                <a:rPr kumimoji="1" lang="en-US" altLang="zh-CN" sz="2000">
                  <a:latin typeface="Times New Roman" panose="02020603050405020304" pitchFamily="18" charset="0"/>
                </a:rPr>
                <a:t>w</a:t>
              </a:r>
              <a:endParaRPr kumimoji="1" lang="en-US" altLang="zh-CN" sz="2000">
                <a:latin typeface="Times New Roman" panose="02020603050405020304" pitchFamily="18" charset="0"/>
              </a:endParaRPr>
            </a:p>
          </p:txBody>
        </p:sp>
        <p:sp>
          <p:nvSpPr>
            <p:cNvPr id="877644" name="Text Box 76"/>
            <p:cNvSpPr txBox="1">
              <a:spLocks noChangeArrowheads="1"/>
            </p:cNvSpPr>
            <p:nvPr/>
          </p:nvSpPr>
          <p:spPr bwMode="auto">
            <a:xfrm>
              <a:off x="4992" y="1968"/>
              <a:ext cx="240" cy="250"/>
            </a:xfrm>
            <a:prstGeom prst="rect">
              <a:avLst/>
            </a:prstGeom>
            <a:noFill/>
            <a:ln w="9525">
              <a:noFill/>
              <a:miter lim="800000"/>
            </a:ln>
            <a:effectLst/>
          </p:spPr>
          <p:txBody>
            <a:bodyPr>
              <a:spAutoFit/>
            </a:bodyPr>
            <a:lstStyle/>
            <a:p>
              <a:pPr>
                <a:spcBef>
                  <a:spcPct val="50000"/>
                </a:spcBef>
              </a:pPr>
              <a:r>
                <a:rPr kumimoji="1" lang="en-US" altLang="zh-CN" sz="2000">
                  <a:latin typeface="Times New Roman" panose="02020603050405020304" pitchFamily="18" charset="0"/>
                </a:rPr>
                <a:t>u</a:t>
              </a:r>
              <a:endParaRPr kumimoji="1" lang="en-US" altLang="zh-CN" sz="2000">
                <a:latin typeface="Times New Roman" panose="02020603050405020304" pitchFamily="18" charset="0"/>
              </a:endParaRPr>
            </a:p>
          </p:txBody>
        </p:sp>
        <p:sp>
          <p:nvSpPr>
            <p:cNvPr id="877645" name="Text Box 77"/>
            <p:cNvSpPr txBox="1">
              <a:spLocks noChangeArrowheads="1"/>
            </p:cNvSpPr>
            <p:nvPr/>
          </p:nvSpPr>
          <p:spPr bwMode="auto">
            <a:xfrm>
              <a:off x="5328" y="2832"/>
              <a:ext cx="240" cy="250"/>
            </a:xfrm>
            <a:prstGeom prst="rect">
              <a:avLst/>
            </a:prstGeom>
            <a:noFill/>
            <a:ln w="9525">
              <a:noFill/>
              <a:miter lim="800000"/>
            </a:ln>
            <a:effectLst/>
          </p:spPr>
          <p:txBody>
            <a:bodyPr>
              <a:spAutoFit/>
            </a:bodyPr>
            <a:lstStyle/>
            <a:p>
              <a:pPr>
                <a:spcBef>
                  <a:spcPct val="50000"/>
                </a:spcBef>
              </a:pPr>
              <a:r>
                <a:rPr kumimoji="1" lang="en-US" altLang="zh-CN" sz="2000">
                  <a:latin typeface="Times New Roman" panose="02020603050405020304" pitchFamily="18" charset="0"/>
                </a:rPr>
                <a:t>v</a:t>
              </a:r>
              <a:endParaRPr kumimoji="1" lang="en-US" altLang="zh-CN" sz="2000">
                <a:latin typeface="Times New Roman" panose="02020603050405020304" pitchFamily="18" charset="0"/>
              </a:endParaRPr>
            </a:p>
          </p:txBody>
        </p:sp>
      </p:grpSp>
      <p:sp>
        <p:nvSpPr>
          <p:cNvPr id="877646" name="Text Box 78"/>
          <p:cNvSpPr txBox="1">
            <a:spLocks noChangeArrowheads="1"/>
          </p:cNvSpPr>
          <p:nvPr/>
        </p:nvSpPr>
        <p:spPr bwMode="auto">
          <a:xfrm>
            <a:off x="304800" y="2819400"/>
            <a:ext cx="1447800" cy="457200"/>
          </a:xfrm>
          <a:prstGeom prst="rect">
            <a:avLst/>
          </a:prstGeom>
          <a:solidFill>
            <a:schemeClr val="accent1"/>
          </a:solidFill>
          <a:ln w="9525">
            <a:noFill/>
            <a:miter lim="800000"/>
          </a:ln>
          <a:effectLst/>
        </p:spPr>
        <p:txBody>
          <a:bodyPr>
            <a:spAutoFit/>
          </a:bodyPr>
          <a:lstStyle/>
          <a:p>
            <a:pPr>
              <a:spcBef>
                <a:spcPct val="50000"/>
              </a:spcBef>
            </a:pPr>
            <a:r>
              <a:rPr kumimoji="1" lang="zh-CN" altLang="en-US" sz="2400">
                <a:latin typeface="Times New Roman" panose="02020603050405020304" pitchFamily="18" charset="0"/>
              </a:rPr>
              <a:t>二级分解</a:t>
            </a:r>
            <a:endParaRPr kumimoji="1" lang="zh-CN" altLang="en-US" sz="2400">
              <a:latin typeface="Times New Roman" panose="02020603050405020304" pitchFamily="18" charset="0"/>
            </a:endParaRPr>
          </a:p>
        </p:txBody>
      </p:sp>
      <p:sp>
        <p:nvSpPr>
          <p:cNvPr id="877647" name="Line 79"/>
          <p:cNvSpPr>
            <a:spLocks noChangeShapeType="1"/>
          </p:cNvSpPr>
          <p:nvPr/>
        </p:nvSpPr>
        <p:spPr bwMode="auto">
          <a:xfrm>
            <a:off x="0" y="2438400"/>
            <a:ext cx="9144000" cy="0"/>
          </a:xfrm>
          <a:prstGeom prst="line">
            <a:avLst/>
          </a:prstGeom>
          <a:noFill/>
          <a:ln w="9525">
            <a:solidFill>
              <a:schemeClr val="tx1"/>
            </a:solidFill>
            <a:round/>
          </a:ln>
          <a:effectLst/>
        </p:spPr>
        <p:txBody>
          <a:bodyPr wrap="none"/>
          <a:lstStyle/>
          <a:p>
            <a:endParaRPr lang="zh-CN" altLang="en-US"/>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77646"/>
                                        </p:tgtEl>
                                        <p:attrNameLst>
                                          <p:attrName>style.visibility</p:attrName>
                                        </p:attrNameLst>
                                      </p:cBhvr>
                                      <p:to>
                                        <p:strVal val="visible"/>
                                      </p:to>
                                    </p:set>
                                    <p:anim calcmode="lin" valueType="num">
                                      <p:cBhvr additive="base">
                                        <p:cTn id="7" dur="500" fill="hold"/>
                                        <p:tgtEl>
                                          <p:spTgt spid="877646"/>
                                        </p:tgtEl>
                                        <p:attrNameLst>
                                          <p:attrName>ppt_x</p:attrName>
                                        </p:attrNameLst>
                                      </p:cBhvr>
                                      <p:tavLst>
                                        <p:tav tm="0">
                                          <p:val>
                                            <p:strVal val="#ppt_x"/>
                                          </p:val>
                                        </p:tav>
                                        <p:tav tm="100000">
                                          <p:val>
                                            <p:strVal val="#ppt_x"/>
                                          </p:val>
                                        </p:tav>
                                      </p:tavLst>
                                    </p:anim>
                                    <p:anim calcmode="lin" valueType="num">
                                      <p:cBhvr additive="base">
                                        <p:cTn id="8" dur="500" fill="hold"/>
                                        <p:tgtEl>
                                          <p:spTgt spid="87764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77590"/>
                                        </p:tgtEl>
                                        <p:attrNameLst>
                                          <p:attrName>style.visibility</p:attrName>
                                        </p:attrNameLst>
                                      </p:cBhvr>
                                      <p:to>
                                        <p:strVal val="visible"/>
                                      </p:to>
                                    </p:set>
                                    <p:anim calcmode="lin" valueType="num">
                                      <p:cBhvr additive="base">
                                        <p:cTn id="13" dur="500" fill="hold"/>
                                        <p:tgtEl>
                                          <p:spTgt spid="877590"/>
                                        </p:tgtEl>
                                        <p:attrNameLst>
                                          <p:attrName>ppt_x</p:attrName>
                                        </p:attrNameLst>
                                      </p:cBhvr>
                                      <p:tavLst>
                                        <p:tav tm="0">
                                          <p:val>
                                            <p:strVal val="#ppt_x"/>
                                          </p:val>
                                        </p:tav>
                                        <p:tav tm="100000">
                                          <p:val>
                                            <p:strVal val="#ppt_x"/>
                                          </p:val>
                                        </p:tav>
                                      </p:tavLst>
                                    </p:anim>
                                    <p:anim calcmode="lin" valueType="num">
                                      <p:cBhvr additive="base">
                                        <p:cTn id="14" dur="500" fill="hold"/>
                                        <p:tgtEl>
                                          <p:spTgt spid="87759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77612"/>
                                        </p:tgtEl>
                                        <p:attrNameLst>
                                          <p:attrName>style.visibility</p:attrName>
                                        </p:attrNameLst>
                                      </p:cBhvr>
                                      <p:to>
                                        <p:strVal val="visible"/>
                                      </p:to>
                                    </p:set>
                                    <p:anim calcmode="lin" valueType="num">
                                      <p:cBhvr additive="base">
                                        <p:cTn id="19" dur="500" fill="hold"/>
                                        <p:tgtEl>
                                          <p:spTgt spid="877612"/>
                                        </p:tgtEl>
                                        <p:attrNameLst>
                                          <p:attrName>ppt_x</p:attrName>
                                        </p:attrNameLst>
                                      </p:cBhvr>
                                      <p:tavLst>
                                        <p:tav tm="0">
                                          <p:val>
                                            <p:strVal val="#ppt_x"/>
                                          </p:val>
                                        </p:tav>
                                        <p:tav tm="100000">
                                          <p:val>
                                            <p:strVal val="#ppt_x"/>
                                          </p:val>
                                        </p:tav>
                                      </p:tavLst>
                                    </p:anim>
                                    <p:anim calcmode="lin" valueType="num">
                                      <p:cBhvr additive="base">
                                        <p:cTn id="20" dur="500" fill="hold"/>
                                        <p:tgtEl>
                                          <p:spTgt spid="87761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877632"/>
                                        </p:tgtEl>
                                        <p:attrNameLst>
                                          <p:attrName>style.visibility</p:attrName>
                                        </p:attrNameLst>
                                      </p:cBhvr>
                                      <p:to>
                                        <p:strVal val="visible"/>
                                      </p:to>
                                    </p:set>
                                    <p:anim calcmode="lin" valueType="num">
                                      <p:cBhvr additive="base">
                                        <p:cTn id="25" dur="500" fill="hold"/>
                                        <p:tgtEl>
                                          <p:spTgt spid="877632"/>
                                        </p:tgtEl>
                                        <p:attrNameLst>
                                          <p:attrName>ppt_x</p:attrName>
                                        </p:attrNameLst>
                                      </p:cBhvr>
                                      <p:tavLst>
                                        <p:tav tm="0">
                                          <p:val>
                                            <p:strVal val="#ppt_x"/>
                                          </p:val>
                                        </p:tav>
                                        <p:tav tm="100000">
                                          <p:val>
                                            <p:strVal val="#ppt_x"/>
                                          </p:val>
                                        </p:tav>
                                      </p:tavLst>
                                    </p:anim>
                                    <p:anim calcmode="lin" valueType="num">
                                      <p:cBhvr additive="base">
                                        <p:cTn id="26" dur="500" fill="hold"/>
                                        <p:tgtEl>
                                          <p:spTgt spid="87763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7646" grpId="0" animBg="1"/>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3"/>
          <p:cNvSpPr>
            <a:spLocks noGrp="1" noChangeArrowheads="1"/>
          </p:cNvSpPr>
          <p:nvPr>
            <p:ph type="dt" sz="quarter" idx="2"/>
          </p:nvPr>
        </p:nvSpPr>
        <p:spPr/>
        <p:txBody>
          <a:bodyPr/>
          <a:lstStyle/>
          <a:p>
            <a:fld id="{671C112D-48B5-40FE-953F-997533657EF0}" type="datetime1">
              <a:rPr lang="zh-CN" altLang="en-US"/>
            </a:fld>
            <a:endParaRPr lang="en-US" altLang="zh-CN"/>
          </a:p>
        </p:txBody>
      </p:sp>
      <p:sp>
        <p:nvSpPr>
          <p:cNvPr id="7" name="Rectangle 15"/>
          <p:cNvSpPr>
            <a:spLocks noGrp="1" noChangeArrowheads="1"/>
          </p:cNvSpPr>
          <p:nvPr>
            <p:ph type="sldNum" sz="quarter" idx="4"/>
          </p:nvPr>
        </p:nvSpPr>
        <p:spPr/>
        <p:txBody>
          <a:bodyPr/>
          <a:lstStyle/>
          <a:p>
            <a:fld id="{79785B5C-DFD1-4BFB-99C1-1A12D10B74B0}" type="slidenum">
              <a:rPr lang="en-US" altLang="zh-CN"/>
            </a:fld>
            <a:endParaRPr lang="en-US" altLang="zh-CN"/>
          </a:p>
        </p:txBody>
      </p:sp>
      <p:sp>
        <p:nvSpPr>
          <p:cNvPr id="743426" name="Rectangle 2"/>
          <p:cNvSpPr>
            <a:spLocks noGrp="1" noChangeArrowheads="1"/>
          </p:cNvSpPr>
          <p:nvPr>
            <p:ph type="subTitle" idx="1"/>
          </p:nvPr>
        </p:nvSpPr>
        <p:spPr>
          <a:xfrm>
            <a:off x="228600" y="228600"/>
            <a:ext cx="8686800" cy="6477000"/>
          </a:xfrm>
          <a:solidFill>
            <a:srgbClr val="0000FF"/>
          </a:solidFill>
        </p:spPr>
        <p:txBody>
          <a:bodyPr/>
          <a:lstStyle/>
          <a:p>
            <a:pPr algn="l"/>
            <a:r>
              <a:rPr lang="zh-CN" altLang="en-US" sz="3600" b="0"/>
              <a:t>二、变换映射</a:t>
            </a:r>
            <a:endParaRPr lang="zh-CN" altLang="en-US" sz="3600" b="0"/>
          </a:p>
          <a:p>
            <a:pPr algn="l"/>
            <a:endParaRPr lang="zh-CN" altLang="en-US" sz="3600" b="0"/>
          </a:p>
          <a:p>
            <a:pPr algn="l"/>
            <a:r>
              <a:rPr lang="zh-CN" altLang="en-US" sz="3600" b="0"/>
              <a:t>      </a:t>
            </a:r>
            <a:endParaRPr lang="zh-CN" altLang="en-US" sz="3600" b="0"/>
          </a:p>
          <a:p>
            <a:pPr algn="l"/>
            <a:endParaRPr lang="en-US" altLang="zh-CN" sz="3600" b="0"/>
          </a:p>
        </p:txBody>
      </p:sp>
      <p:sp>
        <p:nvSpPr>
          <p:cNvPr id="743427" name="Text Box 3"/>
          <p:cNvSpPr txBox="1">
            <a:spLocks noChangeArrowheads="1"/>
          </p:cNvSpPr>
          <p:nvPr/>
        </p:nvSpPr>
        <p:spPr bwMode="auto">
          <a:xfrm>
            <a:off x="374650" y="1143000"/>
            <a:ext cx="8616950" cy="5016758"/>
          </a:xfrm>
          <a:prstGeom prst="rect">
            <a:avLst/>
          </a:prstGeom>
          <a:noFill/>
          <a:ln w="9525">
            <a:noFill/>
            <a:miter lim="800000"/>
          </a:ln>
          <a:effectLst/>
        </p:spPr>
        <p:txBody>
          <a:bodyPr>
            <a:spAutoFit/>
          </a:bodyPr>
          <a:lstStyle/>
          <a:p>
            <a:r>
              <a:rPr kumimoji="1" lang="zh-CN" altLang="en-US" sz="3200" b="1" dirty="0">
                <a:solidFill>
                  <a:srgbClr val="FFFF00"/>
                </a:solidFill>
                <a:latin typeface="黑体" panose="02010609060101010101" charset="-122"/>
                <a:ea typeface="黑体" panose="02010609060101010101" charset="-122"/>
              </a:rPr>
              <a:t>例</a:t>
            </a:r>
            <a:r>
              <a:rPr kumimoji="1" lang="en-US" altLang="zh-CN" sz="3200" b="1" dirty="0">
                <a:solidFill>
                  <a:srgbClr val="FFFF00"/>
                </a:solidFill>
                <a:latin typeface="黑体" panose="02010609060101010101" charset="-122"/>
                <a:ea typeface="黑体" panose="02010609060101010101" charset="-122"/>
              </a:rPr>
              <a:t>1</a:t>
            </a:r>
            <a:r>
              <a:rPr kumimoji="1" lang="zh-CN" altLang="en-US" sz="3200" b="1" dirty="0">
                <a:solidFill>
                  <a:srgbClr val="FFFF00"/>
                </a:solidFill>
                <a:latin typeface="黑体" panose="02010609060101010101" charset="-122"/>
                <a:ea typeface="黑体" panose="02010609060101010101" charset="-122"/>
              </a:rPr>
              <a:t>：已知汽车数字仪表板的功能描述，设计软件结构。</a:t>
            </a:r>
            <a:endParaRPr kumimoji="1" lang="zh-CN" altLang="en-US" sz="3200" b="1" dirty="0">
              <a:solidFill>
                <a:srgbClr val="FFFF00"/>
              </a:solidFill>
              <a:latin typeface="黑体" panose="02010609060101010101" charset="-122"/>
              <a:ea typeface="黑体" panose="02010609060101010101" charset="-122"/>
            </a:endParaRPr>
          </a:p>
          <a:p>
            <a:r>
              <a:rPr kumimoji="1" lang="zh-CN" altLang="en-US" sz="3200" b="1" dirty="0">
                <a:solidFill>
                  <a:srgbClr val="FFFFFF"/>
                </a:solidFill>
                <a:latin typeface="黑体" panose="02010609060101010101" charset="-122"/>
                <a:ea typeface="黑体" panose="02010609060101010101" charset="-122"/>
              </a:rPr>
              <a:t>假设数字仪表板将完成下述功能：</a:t>
            </a:r>
            <a:endParaRPr kumimoji="1" lang="zh-CN" altLang="en-US" sz="3200" b="1" dirty="0">
              <a:solidFill>
                <a:srgbClr val="FFFFFF"/>
              </a:solidFill>
              <a:latin typeface="黑体" panose="02010609060101010101" charset="-122"/>
              <a:ea typeface="黑体" panose="02010609060101010101" charset="-122"/>
            </a:endParaRPr>
          </a:p>
          <a:p>
            <a:r>
              <a:rPr kumimoji="1" lang="en-US" altLang="zh-CN" sz="3200" b="1" dirty="0">
                <a:solidFill>
                  <a:srgbClr val="FFFFFF"/>
                </a:solidFill>
                <a:latin typeface="黑体" panose="02010609060101010101" charset="-122"/>
                <a:ea typeface="黑体" panose="02010609060101010101" charset="-122"/>
              </a:rPr>
              <a:t>1</a:t>
            </a:r>
            <a:r>
              <a:rPr kumimoji="1" lang="zh-CN" altLang="en-US" sz="3200" b="1" dirty="0">
                <a:solidFill>
                  <a:srgbClr val="FFFFFF"/>
                </a:solidFill>
                <a:latin typeface="黑体" panose="02010609060101010101" charset="-122"/>
                <a:ea typeface="黑体" panose="02010609060101010101" charset="-122"/>
              </a:rPr>
              <a:t>）实现转速、燃料流传感器和微处理机接口</a:t>
            </a:r>
            <a:endParaRPr kumimoji="1" lang="zh-CN" altLang="en-US" sz="3200" b="1" dirty="0">
              <a:solidFill>
                <a:srgbClr val="FFFFFF"/>
              </a:solidFill>
              <a:latin typeface="黑体" panose="02010609060101010101" charset="-122"/>
              <a:ea typeface="黑体" panose="02010609060101010101" charset="-122"/>
            </a:endParaRPr>
          </a:p>
          <a:p>
            <a:r>
              <a:rPr kumimoji="1" lang="en-US" altLang="zh-CN" sz="3200" b="1" dirty="0">
                <a:solidFill>
                  <a:srgbClr val="FFFFFF"/>
                </a:solidFill>
                <a:latin typeface="黑体" panose="02010609060101010101" charset="-122"/>
                <a:ea typeface="黑体" panose="02010609060101010101" charset="-122"/>
              </a:rPr>
              <a:t>2</a:t>
            </a:r>
            <a:r>
              <a:rPr kumimoji="1" lang="zh-CN" altLang="en-US" sz="3200" b="1" dirty="0">
                <a:solidFill>
                  <a:srgbClr val="FFFFFF"/>
                </a:solidFill>
                <a:latin typeface="黑体" panose="02010609060101010101" charset="-122"/>
                <a:ea typeface="黑体" panose="02010609060101010101" charset="-122"/>
              </a:rPr>
              <a:t>）在面板上显示数据</a:t>
            </a:r>
            <a:endParaRPr kumimoji="1" lang="zh-CN" altLang="en-US" sz="3200" b="1" dirty="0">
              <a:solidFill>
                <a:srgbClr val="FFFFFF"/>
              </a:solidFill>
              <a:latin typeface="黑体" panose="02010609060101010101" charset="-122"/>
              <a:ea typeface="黑体" panose="02010609060101010101" charset="-122"/>
            </a:endParaRPr>
          </a:p>
          <a:p>
            <a:r>
              <a:rPr kumimoji="1" lang="en-US" altLang="zh-CN" sz="3200" b="1" dirty="0">
                <a:solidFill>
                  <a:srgbClr val="FFFFFF"/>
                </a:solidFill>
                <a:latin typeface="黑体" panose="02010609060101010101" charset="-122"/>
                <a:ea typeface="黑体" panose="02010609060101010101" charset="-122"/>
              </a:rPr>
              <a:t>3</a:t>
            </a:r>
            <a:r>
              <a:rPr kumimoji="1" lang="zh-CN" altLang="en-US" sz="3200" b="1" dirty="0">
                <a:solidFill>
                  <a:srgbClr val="FFFFFF"/>
                </a:solidFill>
                <a:latin typeface="黑体" panose="02010609060101010101" charset="-122"/>
                <a:ea typeface="黑体" panose="02010609060101010101" charset="-122"/>
              </a:rPr>
              <a:t>）指示每小时英里数（</a:t>
            </a:r>
            <a:r>
              <a:rPr kumimoji="1" lang="en-US" altLang="zh-CN" sz="3200" b="1" dirty="0">
                <a:solidFill>
                  <a:srgbClr val="FFFFFF"/>
                </a:solidFill>
                <a:latin typeface="黑体" panose="02010609060101010101" charset="-122"/>
                <a:ea typeface="黑体" panose="02010609060101010101" charset="-122"/>
              </a:rPr>
              <a:t>mph</a:t>
            </a:r>
            <a:r>
              <a:rPr kumimoji="1" lang="zh-CN" altLang="en-US" sz="3200" b="1" dirty="0">
                <a:solidFill>
                  <a:srgbClr val="FFFFFF"/>
                </a:solidFill>
                <a:latin typeface="黑体" panose="02010609060101010101" charset="-122"/>
                <a:ea typeface="黑体" panose="02010609060101010101" charset="-122"/>
              </a:rPr>
              <a:t>），行驶的里程，每加仑油行驶的英里数（</a:t>
            </a:r>
            <a:r>
              <a:rPr kumimoji="1" lang="en-US" altLang="zh-CN" sz="3200" b="1" dirty="0">
                <a:solidFill>
                  <a:srgbClr val="FFFFFF"/>
                </a:solidFill>
                <a:latin typeface="黑体" panose="02010609060101010101" charset="-122"/>
                <a:ea typeface="黑体" panose="02010609060101010101" charset="-122"/>
              </a:rPr>
              <a:t>mpg</a:t>
            </a:r>
            <a:r>
              <a:rPr kumimoji="1" lang="zh-CN" altLang="en-US" sz="3200" b="1" dirty="0">
                <a:solidFill>
                  <a:srgbClr val="FFFFFF"/>
                </a:solidFill>
                <a:latin typeface="黑体" panose="02010609060101010101" charset="-122"/>
                <a:ea typeface="黑体" panose="02010609060101010101" charset="-122"/>
              </a:rPr>
              <a:t>）等等</a:t>
            </a:r>
            <a:endParaRPr kumimoji="1" lang="zh-CN" altLang="en-US" sz="3200" b="1" dirty="0">
              <a:solidFill>
                <a:srgbClr val="FFFFFF"/>
              </a:solidFill>
              <a:latin typeface="黑体" panose="02010609060101010101" charset="-122"/>
              <a:ea typeface="黑体" panose="02010609060101010101" charset="-122"/>
            </a:endParaRPr>
          </a:p>
          <a:p>
            <a:r>
              <a:rPr kumimoji="1" lang="en-US" altLang="zh-CN" sz="3200" b="1" dirty="0">
                <a:solidFill>
                  <a:srgbClr val="FFFFFF"/>
                </a:solidFill>
                <a:latin typeface="黑体" panose="02010609060101010101" charset="-122"/>
                <a:ea typeface="黑体" panose="02010609060101010101" charset="-122"/>
              </a:rPr>
              <a:t>4</a:t>
            </a:r>
            <a:r>
              <a:rPr kumimoji="1" lang="zh-CN" altLang="en-US" sz="3200" b="1" dirty="0">
                <a:solidFill>
                  <a:srgbClr val="FFFFFF"/>
                </a:solidFill>
                <a:latin typeface="黑体" panose="02010609060101010101" charset="-122"/>
                <a:ea typeface="黑体" panose="02010609060101010101" charset="-122"/>
              </a:rPr>
              <a:t>）指示加速或减速</a:t>
            </a:r>
            <a:endParaRPr kumimoji="1" lang="zh-CN" altLang="en-US" sz="3200" b="1" dirty="0">
              <a:solidFill>
                <a:srgbClr val="FFFFFF"/>
              </a:solidFill>
              <a:latin typeface="黑体" panose="02010609060101010101" charset="-122"/>
              <a:ea typeface="黑体" panose="02010609060101010101" charset="-122"/>
            </a:endParaRPr>
          </a:p>
          <a:p>
            <a:r>
              <a:rPr kumimoji="1" lang="en-US" altLang="zh-CN" sz="3200" b="1" dirty="0">
                <a:solidFill>
                  <a:srgbClr val="FFFFFF"/>
                </a:solidFill>
                <a:latin typeface="黑体" panose="02010609060101010101" charset="-122"/>
                <a:ea typeface="黑体" panose="02010609060101010101" charset="-122"/>
              </a:rPr>
              <a:t>5</a:t>
            </a:r>
            <a:r>
              <a:rPr kumimoji="1" lang="zh-CN" altLang="en-US" sz="3200" b="1" dirty="0">
                <a:solidFill>
                  <a:srgbClr val="FFFFFF"/>
                </a:solidFill>
                <a:latin typeface="黑体" panose="02010609060101010101" charset="-122"/>
                <a:ea typeface="黑体" panose="02010609060101010101" charset="-122"/>
              </a:rPr>
              <a:t>）超速警告：如果车速超过</a:t>
            </a:r>
            <a:r>
              <a:rPr kumimoji="1" lang="en-US" altLang="zh-CN" sz="3200" b="1" dirty="0">
                <a:solidFill>
                  <a:srgbClr val="FFFFFF"/>
                </a:solidFill>
                <a:latin typeface="黑体" panose="02010609060101010101" charset="-122"/>
                <a:ea typeface="黑体" panose="02010609060101010101" charset="-122"/>
              </a:rPr>
              <a:t>55</a:t>
            </a:r>
            <a:r>
              <a:rPr kumimoji="1" lang="zh-CN" altLang="en-US" sz="3200" b="1" dirty="0">
                <a:solidFill>
                  <a:srgbClr val="FFFFFF"/>
                </a:solidFill>
                <a:latin typeface="黑体" panose="02010609060101010101" charset="-122"/>
                <a:ea typeface="黑体" panose="02010609060101010101" charset="-122"/>
              </a:rPr>
              <a:t>英里</a:t>
            </a:r>
            <a:r>
              <a:rPr kumimoji="1" lang="en-US" altLang="zh-CN" sz="3200" b="1" dirty="0">
                <a:solidFill>
                  <a:srgbClr val="FFFFFF"/>
                </a:solidFill>
                <a:latin typeface="黑体" panose="02010609060101010101" charset="-122"/>
                <a:ea typeface="黑体" panose="02010609060101010101" charset="-122"/>
              </a:rPr>
              <a:t>/</a:t>
            </a:r>
            <a:r>
              <a:rPr kumimoji="1" lang="zh-CN" altLang="en-US" sz="3200" b="1" dirty="0">
                <a:solidFill>
                  <a:srgbClr val="FFFFFF"/>
                </a:solidFill>
                <a:latin typeface="黑体" panose="02010609060101010101" charset="-122"/>
                <a:ea typeface="黑体" panose="02010609060101010101" charset="-122"/>
              </a:rPr>
              <a:t>小时，则发出超速警告铃声。   </a:t>
            </a:r>
            <a:endParaRPr kumimoji="1" lang="zh-CN" altLang="en-US" sz="3200" b="1" dirty="0">
              <a:solidFill>
                <a:srgbClr val="FFFFFF"/>
              </a:solidFill>
              <a:latin typeface="黑体" panose="02010609060101010101" charset="-122"/>
              <a:ea typeface="黑体" panose="02010609060101010101" charset="-122"/>
            </a:endParaRPr>
          </a:p>
        </p:txBody>
      </p:sp>
      <p:pic>
        <p:nvPicPr>
          <p:cNvPr id="743429" name="Picture 5"/>
          <p:cNvPicPr>
            <a:picLocks noChangeAspect="1" noChangeArrowheads="1"/>
          </p:cNvPicPr>
          <p:nvPr/>
        </p:nvPicPr>
        <p:blipFill>
          <a:blip r:embed="rId1" cstate="print"/>
          <a:srcRect/>
          <a:stretch>
            <a:fillRect/>
          </a:stretch>
        </p:blipFill>
        <p:spPr bwMode="auto">
          <a:xfrm>
            <a:off x="838200" y="609600"/>
            <a:ext cx="7543800" cy="5653088"/>
          </a:xfrm>
          <a:prstGeom prst="rect">
            <a:avLst/>
          </a:prstGeom>
          <a:noFill/>
          <a:ln w="9525" algn="ctr">
            <a:noFill/>
            <a:miter lim="800000"/>
            <a:headEnd/>
            <a:tailEnd/>
          </a:ln>
          <a:effectLst/>
        </p:spPr>
      </p:pic>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743427">
                                            <p:txEl>
                                              <p:pRg st="0" end="0"/>
                                            </p:txEl>
                                          </p:spTgt>
                                        </p:tgtEl>
                                        <p:attrNameLst>
                                          <p:attrName>style.visibility</p:attrName>
                                        </p:attrNameLst>
                                      </p:cBhvr>
                                      <p:to>
                                        <p:strVal val="visible"/>
                                      </p:to>
                                    </p:set>
                                    <p:animEffect transition="in" filter="strips(downRight)">
                                      <p:cBhvr>
                                        <p:cTn id="7" dur="500"/>
                                        <p:tgtEl>
                                          <p:spTgt spid="74342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743427">
                                            <p:txEl>
                                              <p:pRg st="1" end="1"/>
                                            </p:txEl>
                                          </p:spTgt>
                                        </p:tgtEl>
                                        <p:attrNameLst>
                                          <p:attrName>style.visibility</p:attrName>
                                        </p:attrNameLst>
                                      </p:cBhvr>
                                      <p:to>
                                        <p:strVal val="visible"/>
                                      </p:to>
                                    </p:set>
                                    <p:animEffect transition="in" filter="strips(downRight)">
                                      <p:cBhvr>
                                        <p:cTn id="12" dur="500"/>
                                        <p:tgtEl>
                                          <p:spTgt spid="74342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743427">
                                            <p:txEl>
                                              <p:pRg st="2" end="2"/>
                                            </p:txEl>
                                          </p:spTgt>
                                        </p:tgtEl>
                                        <p:attrNameLst>
                                          <p:attrName>style.visibility</p:attrName>
                                        </p:attrNameLst>
                                      </p:cBhvr>
                                      <p:to>
                                        <p:strVal val="visible"/>
                                      </p:to>
                                    </p:set>
                                    <p:animEffect transition="in" filter="strips(downRight)">
                                      <p:cBhvr>
                                        <p:cTn id="17" dur="500"/>
                                        <p:tgtEl>
                                          <p:spTgt spid="74342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743427">
                                            <p:txEl>
                                              <p:pRg st="3" end="3"/>
                                            </p:txEl>
                                          </p:spTgt>
                                        </p:tgtEl>
                                        <p:attrNameLst>
                                          <p:attrName>style.visibility</p:attrName>
                                        </p:attrNameLst>
                                      </p:cBhvr>
                                      <p:to>
                                        <p:strVal val="visible"/>
                                      </p:to>
                                    </p:set>
                                    <p:animEffect transition="in" filter="strips(downRight)">
                                      <p:cBhvr>
                                        <p:cTn id="22" dur="500"/>
                                        <p:tgtEl>
                                          <p:spTgt spid="74342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8" presetClass="entr" presetSubtype="6" fill="hold" grpId="0" nodeType="clickEffect">
                                  <p:stCondLst>
                                    <p:cond delay="0"/>
                                  </p:stCondLst>
                                  <p:childTnLst>
                                    <p:set>
                                      <p:cBhvr>
                                        <p:cTn id="26" dur="1" fill="hold">
                                          <p:stCondLst>
                                            <p:cond delay="0"/>
                                          </p:stCondLst>
                                        </p:cTn>
                                        <p:tgtEl>
                                          <p:spTgt spid="743427">
                                            <p:txEl>
                                              <p:pRg st="4" end="4"/>
                                            </p:txEl>
                                          </p:spTgt>
                                        </p:tgtEl>
                                        <p:attrNameLst>
                                          <p:attrName>style.visibility</p:attrName>
                                        </p:attrNameLst>
                                      </p:cBhvr>
                                      <p:to>
                                        <p:strVal val="visible"/>
                                      </p:to>
                                    </p:set>
                                    <p:animEffect transition="in" filter="strips(downRight)">
                                      <p:cBhvr>
                                        <p:cTn id="27" dur="500"/>
                                        <p:tgtEl>
                                          <p:spTgt spid="74342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743429"/>
                                        </p:tgtEl>
                                        <p:attrNameLst>
                                          <p:attrName>style.visibility</p:attrName>
                                        </p:attrNameLst>
                                      </p:cBhvr>
                                      <p:to>
                                        <p:strVal val="visible"/>
                                      </p:to>
                                    </p:set>
                                    <p:anim calcmode="lin" valueType="num">
                                      <p:cBhvr additive="base">
                                        <p:cTn id="32" dur="500" fill="hold"/>
                                        <p:tgtEl>
                                          <p:spTgt spid="743429"/>
                                        </p:tgtEl>
                                        <p:attrNameLst>
                                          <p:attrName>ppt_x</p:attrName>
                                        </p:attrNameLst>
                                      </p:cBhvr>
                                      <p:tavLst>
                                        <p:tav tm="0">
                                          <p:val>
                                            <p:strVal val="#ppt_x"/>
                                          </p:val>
                                        </p:tav>
                                        <p:tav tm="100000">
                                          <p:val>
                                            <p:strVal val="#ppt_x"/>
                                          </p:val>
                                        </p:tav>
                                      </p:tavLst>
                                    </p:anim>
                                    <p:anim calcmode="lin" valueType="num">
                                      <p:cBhvr additive="base">
                                        <p:cTn id="33" dur="500" fill="hold"/>
                                        <p:tgtEl>
                                          <p:spTgt spid="743429"/>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xit" presetSubtype="4" fill="hold" nodeType="clickEffect">
                                  <p:stCondLst>
                                    <p:cond delay="0"/>
                                  </p:stCondLst>
                                  <p:childTnLst>
                                    <p:anim calcmode="lin" valueType="num">
                                      <p:cBhvr additive="base">
                                        <p:cTn id="37" dur="500"/>
                                        <p:tgtEl>
                                          <p:spTgt spid="743429"/>
                                        </p:tgtEl>
                                        <p:attrNameLst>
                                          <p:attrName>ppt_x</p:attrName>
                                        </p:attrNameLst>
                                      </p:cBhvr>
                                      <p:tavLst>
                                        <p:tav tm="0">
                                          <p:val>
                                            <p:strVal val="ppt_x"/>
                                          </p:val>
                                        </p:tav>
                                        <p:tav tm="100000">
                                          <p:val>
                                            <p:strVal val="ppt_x"/>
                                          </p:val>
                                        </p:tav>
                                      </p:tavLst>
                                    </p:anim>
                                    <p:anim calcmode="lin" valueType="num">
                                      <p:cBhvr additive="base">
                                        <p:cTn id="38" dur="500"/>
                                        <p:tgtEl>
                                          <p:spTgt spid="743429"/>
                                        </p:tgtEl>
                                        <p:attrNameLst>
                                          <p:attrName>ppt_y</p:attrName>
                                        </p:attrNameLst>
                                      </p:cBhvr>
                                      <p:tavLst>
                                        <p:tav tm="0">
                                          <p:val>
                                            <p:strVal val="ppt_y"/>
                                          </p:val>
                                        </p:tav>
                                        <p:tav tm="100000">
                                          <p:val>
                                            <p:strVal val="1+ppt_h/2"/>
                                          </p:val>
                                        </p:tav>
                                      </p:tavLst>
                                    </p:anim>
                                    <p:set>
                                      <p:cBhvr>
                                        <p:cTn id="39" dur="1" fill="hold">
                                          <p:stCondLst>
                                            <p:cond delay="499"/>
                                          </p:stCondLst>
                                        </p:cTn>
                                        <p:tgtEl>
                                          <p:spTgt spid="743429"/>
                                        </p:tgtEl>
                                        <p:attrNameLst>
                                          <p:attrName>style.visibility</p:attrName>
                                        </p:attrNameLst>
                                      </p:cBhvr>
                                      <p:to>
                                        <p:strVal val="hidden"/>
                                      </p:to>
                                    </p:set>
                                  </p:childTnLst>
                                </p:cTn>
                              </p:par>
                            </p:childTnLst>
                          </p:cTn>
                        </p:par>
                      </p:childTnLst>
                    </p:cTn>
                  </p:par>
                  <p:par>
                    <p:cTn id="40" fill="hold">
                      <p:stCondLst>
                        <p:cond delay="indefinite"/>
                      </p:stCondLst>
                      <p:childTnLst>
                        <p:par>
                          <p:cTn id="41" fill="hold">
                            <p:stCondLst>
                              <p:cond delay="0"/>
                            </p:stCondLst>
                            <p:childTnLst>
                              <p:par>
                                <p:cTn id="42" presetID="18" presetClass="entr" presetSubtype="6" fill="hold" grpId="0" nodeType="clickEffect">
                                  <p:stCondLst>
                                    <p:cond delay="0"/>
                                  </p:stCondLst>
                                  <p:childTnLst>
                                    <p:set>
                                      <p:cBhvr>
                                        <p:cTn id="43" dur="1" fill="hold">
                                          <p:stCondLst>
                                            <p:cond delay="0"/>
                                          </p:stCondLst>
                                        </p:cTn>
                                        <p:tgtEl>
                                          <p:spTgt spid="743427">
                                            <p:txEl>
                                              <p:pRg st="5" end="5"/>
                                            </p:txEl>
                                          </p:spTgt>
                                        </p:tgtEl>
                                        <p:attrNameLst>
                                          <p:attrName>style.visibility</p:attrName>
                                        </p:attrNameLst>
                                      </p:cBhvr>
                                      <p:to>
                                        <p:strVal val="visible"/>
                                      </p:to>
                                    </p:set>
                                    <p:animEffect transition="in" filter="strips(downRight)">
                                      <p:cBhvr>
                                        <p:cTn id="44" dur="500"/>
                                        <p:tgtEl>
                                          <p:spTgt spid="743427">
                                            <p:txEl>
                                              <p:pRg st="5" end="5"/>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8" presetClass="entr" presetSubtype="6" fill="hold" grpId="0" nodeType="clickEffect">
                                  <p:stCondLst>
                                    <p:cond delay="0"/>
                                  </p:stCondLst>
                                  <p:childTnLst>
                                    <p:set>
                                      <p:cBhvr>
                                        <p:cTn id="48" dur="1" fill="hold">
                                          <p:stCondLst>
                                            <p:cond delay="0"/>
                                          </p:stCondLst>
                                        </p:cTn>
                                        <p:tgtEl>
                                          <p:spTgt spid="743427">
                                            <p:txEl>
                                              <p:pRg st="6" end="6"/>
                                            </p:txEl>
                                          </p:spTgt>
                                        </p:tgtEl>
                                        <p:attrNameLst>
                                          <p:attrName>style.visibility</p:attrName>
                                        </p:attrNameLst>
                                      </p:cBhvr>
                                      <p:to>
                                        <p:strVal val="visible"/>
                                      </p:to>
                                    </p:set>
                                    <p:animEffect transition="in" filter="strips(downRight)">
                                      <p:cBhvr>
                                        <p:cTn id="49" dur="500"/>
                                        <p:tgtEl>
                                          <p:spTgt spid="74342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3427" grpId="0" uiExpand="1" build="allAtOnce"/>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3"/>
          <p:cNvSpPr>
            <a:spLocks noGrp="1" noChangeArrowheads="1"/>
          </p:cNvSpPr>
          <p:nvPr>
            <p:ph type="dt" sz="quarter" idx="2"/>
          </p:nvPr>
        </p:nvSpPr>
        <p:spPr/>
        <p:txBody>
          <a:bodyPr/>
          <a:lstStyle/>
          <a:p>
            <a:fld id="{2835FAF0-9B35-49DD-B1A5-13C1AE8BEA33}" type="datetime1">
              <a:rPr lang="zh-CN" altLang="en-US"/>
            </a:fld>
            <a:endParaRPr lang="en-US" altLang="zh-CN"/>
          </a:p>
        </p:txBody>
      </p:sp>
      <p:sp>
        <p:nvSpPr>
          <p:cNvPr id="6" name="Rectangle 15"/>
          <p:cNvSpPr>
            <a:spLocks noGrp="1" noChangeArrowheads="1"/>
          </p:cNvSpPr>
          <p:nvPr>
            <p:ph type="sldNum" sz="quarter" idx="4"/>
          </p:nvPr>
        </p:nvSpPr>
        <p:spPr/>
        <p:txBody>
          <a:bodyPr/>
          <a:lstStyle/>
          <a:p>
            <a:fld id="{82D01BEF-1870-42E6-804E-E05857605DC7}" type="slidenum">
              <a:rPr lang="en-US" altLang="zh-CN"/>
            </a:fld>
            <a:endParaRPr lang="en-US" altLang="zh-CN"/>
          </a:p>
        </p:txBody>
      </p:sp>
      <p:sp>
        <p:nvSpPr>
          <p:cNvPr id="745474" name="Rectangle 2"/>
          <p:cNvSpPr>
            <a:spLocks noGrp="1" noChangeArrowheads="1"/>
          </p:cNvSpPr>
          <p:nvPr>
            <p:ph type="subTitle" idx="1"/>
          </p:nvPr>
        </p:nvSpPr>
        <p:spPr>
          <a:xfrm>
            <a:off x="228600" y="228600"/>
            <a:ext cx="8686800" cy="6477000"/>
          </a:xfrm>
          <a:solidFill>
            <a:srgbClr val="0000FF"/>
          </a:solidFill>
        </p:spPr>
        <p:txBody>
          <a:bodyPr/>
          <a:lstStyle/>
          <a:p>
            <a:pPr algn="l"/>
            <a:r>
              <a:rPr lang="zh-CN" altLang="en-US">
                <a:solidFill>
                  <a:srgbClr val="FFFF00"/>
                </a:solidFill>
                <a:latin typeface="黑体" panose="02010609060101010101" charset="-122"/>
              </a:rPr>
              <a:t>数字仪表板系统数据流图</a:t>
            </a:r>
            <a:endParaRPr lang="zh-CN" altLang="en-US" sz="3600" b="0"/>
          </a:p>
        </p:txBody>
      </p:sp>
      <p:graphicFrame>
        <p:nvGraphicFramePr>
          <p:cNvPr id="745475" name="Object 3"/>
          <p:cNvGraphicFramePr>
            <a:graphicFrameLocks noChangeAspect="1"/>
          </p:cNvGraphicFramePr>
          <p:nvPr/>
        </p:nvGraphicFramePr>
        <p:xfrm>
          <a:off x="228600" y="762000"/>
          <a:ext cx="8534400" cy="6096000"/>
        </p:xfrm>
        <a:graphic>
          <a:graphicData uri="http://schemas.openxmlformats.org/presentationml/2006/ole">
            <mc:AlternateContent xmlns:mc="http://schemas.openxmlformats.org/markup-compatibility/2006">
              <mc:Choice xmlns:v="urn:schemas-microsoft-com:vml" Requires="v">
                <p:oleObj spid="_x0000_s745596" name="BMP 图象" r:id="rId1" imgW="6800850" imgH="4848225" progId="PBrush">
                  <p:embed/>
                </p:oleObj>
              </mc:Choice>
              <mc:Fallback>
                <p:oleObj name="BMP 图象" r:id="rId1" imgW="6800850" imgH="4848225" progId="PBrush">
                  <p:embed/>
                  <p:pic>
                    <p:nvPicPr>
                      <p:cNvPr id="0"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762000"/>
                        <a:ext cx="8534400" cy="609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zoom/>
  </p:transition>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3"/>
          <p:cNvSpPr>
            <a:spLocks noGrp="1" noChangeArrowheads="1"/>
          </p:cNvSpPr>
          <p:nvPr>
            <p:ph type="dt" sz="quarter" idx="2"/>
          </p:nvPr>
        </p:nvSpPr>
        <p:spPr/>
        <p:txBody>
          <a:bodyPr/>
          <a:lstStyle/>
          <a:p>
            <a:fld id="{B25DF935-427D-4E3E-B537-CC47AEF916EA}" type="datetime1">
              <a:rPr lang="zh-CN" altLang="en-US"/>
            </a:fld>
            <a:endParaRPr lang="en-US" altLang="zh-CN"/>
          </a:p>
        </p:txBody>
      </p:sp>
      <p:sp>
        <p:nvSpPr>
          <p:cNvPr id="7" name="Rectangle 15"/>
          <p:cNvSpPr>
            <a:spLocks noGrp="1" noChangeArrowheads="1"/>
          </p:cNvSpPr>
          <p:nvPr>
            <p:ph type="sldNum" sz="quarter" idx="4"/>
          </p:nvPr>
        </p:nvSpPr>
        <p:spPr/>
        <p:txBody>
          <a:bodyPr/>
          <a:lstStyle/>
          <a:p>
            <a:fld id="{BBD831ED-FB25-4FC8-BE29-CF0E6F0537E3}" type="slidenum">
              <a:rPr lang="en-US" altLang="zh-CN"/>
            </a:fld>
            <a:endParaRPr lang="en-US" altLang="zh-CN"/>
          </a:p>
        </p:txBody>
      </p:sp>
      <p:sp>
        <p:nvSpPr>
          <p:cNvPr id="747522" name="Rectangle 2"/>
          <p:cNvSpPr>
            <a:spLocks noGrp="1" noChangeArrowheads="1"/>
          </p:cNvSpPr>
          <p:nvPr>
            <p:ph type="subTitle" idx="1"/>
          </p:nvPr>
        </p:nvSpPr>
        <p:spPr>
          <a:xfrm>
            <a:off x="228600" y="381000"/>
            <a:ext cx="8686800" cy="6477000"/>
          </a:xfrm>
          <a:solidFill>
            <a:srgbClr val="0000FF"/>
          </a:solidFill>
        </p:spPr>
        <p:txBody>
          <a:bodyPr/>
          <a:lstStyle/>
          <a:p>
            <a:pPr algn="l"/>
            <a:r>
              <a:rPr lang="zh-CN" altLang="en-US" sz="3600" b="0"/>
              <a:t>二、变换映射</a:t>
            </a:r>
            <a:endParaRPr lang="zh-CN" altLang="en-US" sz="3600" b="0"/>
          </a:p>
          <a:p>
            <a:pPr algn="l"/>
            <a:endParaRPr lang="zh-CN" altLang="en-US" sz="3600" b="0"/>
          </a:p>
          <a:p>
            <a:pPr algn="l"/>
            <a:r>
              <a:rPr lang="zh-CN" altLang="en-US" sz="3600" b="0"/>
              <a:t>      </a:t>
            </a:r>
            <a:endParaRPr lang="zh-CN" altLang="en-US" sz="3600" b="0"/>
          </a:p>
          <a:p>
            <a:pPr algn="l"/>
            <a:endParaRPr lang="en-US" altLang="zh-CN" sz="3600" b="0"/>
          </a:p>
        </p:txBody>
      </p:sp>
      <p:sp>
        <p:nvSpPr>
          <p:cNvPr id="747523" name="Text Box 3"/>
          <p:cNvSpPr txBox="1">
            <a:spLocks noChangeArrowheads="1"/>
          </p:cNvSpPr>
          <p:nvPr/>
        </p:nvSpPr>
        <p:spPr bwMode="auto">
          <a:xfrm>
            <a:off x="228600" y="1447800"/>
            <a:ext cx="8616950" cy="1066800"/>
          </a:xfrm>
          <a:prstGeom prst="rect">
            <a:avLst/>
          </a:prstGeom>
          <a:noFill/>
          <a:ln w="9525">
            <a:noFill/>
            <a:miter lim="800000"/>
          </a:ln>
          <a:effectLst/>
        </p:spPr>
        <p:txBody>
          <a:bodyPr>
            <a:spAutoFit/>
          </a:bodyPr>
          <a:lstStyle/>
          <a:p>
            <a:r>
              <a:rPr kumimoji="1" lang="zh-CN" altLang="en-US" sz="3200" b="1" dirty="0">
                <a:solidFill>
                  <a:srgbClr val="FFFF00"/>
                </a:solidFill>
                <a:latin typeface="黑体" panose="02010609060101010101" charset="-122"/>
                <a:ea typeface="黑体" panose="02010609060101010101" charset="-122"/>
              </a:rPr>
              <a:t>例</a:t>
            </a:r>
            <a:r>
              <a:rPr kumimoji="1" lang="en-US" altLang="zh-CN" sz="3200" b="1" dirty="0">
                <a:solidFill>
                  <a:srgbClr val="FFFF00"/>
                </a:solidFill>
                <a:latin typeface="黑体" panose="02010609060101010101" charset="-122"/>
                <a:ea typeface="黑体" panose="02010609060101010101" charset="-122"/>
              </a:rPr>
              <a:t>1</a:t>
            </a:r>
            <a:r>
              <a:rPr kumimoji="1" lang="zh-CN" altLang="en-US" sz="3200" b="1" dirty="0">
                <a:solidFill>
                  <a:srgbClr val="FFFF00"/>
                </a:solidFill>
                <a:latin typeface="黑体" panose="02010609060101010101" charset="-122"/>
                <a:ea typeface="黑体" panose="02010609060101010101" charset="-122"/>
              </a:rPr>
              <a:t>：已知汽车数字仪表板的功能描述和数据流</a:t>
            </a:r>
            <a:endParaRPr kumimoji="1" lang="zh-CN" altLang="en-US" sz="3200" b="1" dirty="0">
              <a:solidFill>
                <a:srgbClr val="FFFF00"/>
              </a:solidFill>
              <a:latin typeface="黑体" panose="02010609060101010101" charset="-122"/>
              <a:ea typeface="黑体" panose="02010609060101010101" charset="-122"/>
            </a:endParaRPr>
          </a:p>
          <a:p>
            <a:r>
              <a:rPr kumimoji="1" lang="zh-CN" altLang="en-US" sz="3200" b="1" dirty="0">
                <a:solidFill>
                  <a:srgbClr val="FFFF00"/>
                </a:solidFill>
                <a:latin typeface="黑体" panose="02010609060101010101" charset="-122"/>
                <a:ea typeface="黑体" panose="02010609060101010101" charset="-122"/>
              </a:rPr>
              <a:t>     图</a:t>
            </a:r>
            <a:r>
              <a:rPr kumimoji="1" lang="en-US" altLang="zh-CN" sz="3200" b="1" dirty="0">
                <a:solidFill>
                  <a:srgbClr val="FFFF00"/>
                </a:solidFill>
                <a:latin typeface="黑体" panose="02010609060101010101" charset="-122"/>
                <a:ea typeface="黑体" panose="02010609060101010101" charset="-122"/>
              </a:rPr>
              <a:t>,</a:t>
            </a:r>
            <a:r>
              <a:rPr kumimoji="1" lang="zh-CN" altLang="en-US" sz="3200" b="1" dirty="0">
                <a:solidFill>
                  <a:srgbClr val="FFFF00"/>
                </a:solidFill>
                <a:latin typeface="黑体" panose="02010609060101010101" charset="-122"/>
                <a:ea typeface="黑体" panose="02010609060101010101" charset="-122"/>
              </a:rPr>
              <a:t>设计软件结构。</a:t>
            </a:r>
            <a:endParaRPr kumimoji="1" lang="zh-CN" altLang="en-US" sz="3200" b="1" dirty="0">
              <a:solidFill>
                <a:srgbClr val="FFFF00"/>
              </a:solidFill>
              <a:latin typeface="黑体" panose="02010609060101010101" charset="-122"/>
              <a:ea typeface="黑体" panose="02010609060101010101" charset="-122"/>
            </a:endParaRPr>
          </a:p>
        </p:txBody>
      </p:sp>
      <p:sp>
        <p:nvSpPr>
          <p:cNvPr id="747524" name="Text Box 4"/>
          <p:cNvSpPr txBox="1">
            <a:spLocks noChangeArrowheads="1"/>
          </p:cNvSpPr>
          <p:nvPr/>
        </p:nvSpPr>
        <p:spPr bwMode="auto">
          <a:xfrm>
            <a:off x="898525" y="3214688"/>
            <a:ext cx="7327900" cy="519112"/>
          </a:xfrm>
          <a:prstGeom prst="rect">
            <a:avLst/>
          </a:prstGeom>
          <a:noFill/>
          <a:ln w="9525">
            <a:noFill/>
            <a:miter lim="800000"/>
          </a:ln>
          <a:effectLst/>
        </p:spPr>
        <p:txBody>
          <a:bodyPr wrap="none">
            <a:spAutoFit/>
          </a:bodyPr>
          <a:lstStyle/>
          <a:p>
            <a:r>
              <a:rPr kumimoji="1" lang="zh-CN" altLang="en-US" sz="2800" b="1">
                <a:solidFill>
                  <a:srgbClr val="FFFF00"/>
                </a:solidFill>
                <a:latin typeface="黑体" panose="02010609060101010101" charset="-122"/>
                <a:ea typeface="黑体" panose="02010609060101010101" charset="-122"/>
              </a:rPr>
              <a:t>１识别输入边界、输出边界和变换中心三部分</a:t>
            </a:r>
            <a:endParaRPr kumimoji="1" lang="zh-CN" altLang="en-US" sz="2800" b="1">
              <a:solidFill>
                <a:srgbClr val="FFFF00"/>
              </a:solidFill>
              <a:latin typeface="黑体" panose="02010609060101010101" charset="-122"/>
              <a:ea typeface="黑体" panose="02010609060101010101" charset="-122"/>
            </a:endParaRP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747524">
                                            <p:txEl>
                                              <p:pRg st="0" end="0"/>
                                            </p:txEl>
                                          </p:spTgt>
                                        </p:tgtEl>
                                        <p:attrNameLst>
                                          <p:attrName>style.visibility</p:attrName>
                                        </p:attrNameLst>
                                      </p:cBhvr>
                                      <p:to>
                                        <p:strVal val="visible"/>
                                      </p:to>
                                    </p:set>
                                    <p:animEffect transition="in" filter="box(out)">
                                      <p:cBhvr>
                                        <p:cTn id="7" dur="1000"/>
                                        <p:tgtEl>
                                          <p:spTgt spid="747524">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1"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7524" grpId="0" autoUpdateAnimBg="0" build="p"/>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3"/>
          <p:cNvSpPr>
            <a:spLocks noGrp="1" noChangeArrowheads="1"/>
          </p:cNvSpPr>
          <p:nvPr>
            <p:ph type="dt" sz="quarter" idx="2"/>
          </p:nvPr>
        </p:nvSpPr>
        <p:spPr/>
        <p:txBody>
          <a:bodyPr/>
          <a:lstStyle/>
          <a:p>
            <a:fld id="{AEC66566-2137-4375-BBF2-A25F479D42B8}" type="datetime1">
              <a:rPr lang="zh-CN" altLang="en-US"/>
            </a:fld>
            <a:endParaRPr lang="en-US" altLang="zh-CN"/>
          </a:p>
        </p:txBody>
      </p:sp>
      <p:sp>
        <p:nvSpPr>
          <p:cNvPr id="18" name="Rectangle 15"/>
          <p:cNvSpPr>
            <a:spLocks noGrp="1" noChangeArrowheads="1"/>
          </p:cNvSpPr>
          <p:nvPr>
            <p:ph type="sldNum" sz="quarter" idx="4"/>
          </p:nvPr>
        </p:nvSpPr>
        <p:spPr/>
        <p:txBody>
          <a:bodyPr/>
          <a:lstStyle/>
          <a:p>
            <a:fld id="{4CC0A806-7B86-4A02-8A89-995FA2E1136D}" type="slidenum">
              <a:rPr lang="en-US" altLang="zh-CN"/>
            </a:fld>
            <a:endParaRPr lang="en-US" altLang="zh-CN"/>
          </a:p>
        </p:txBody>
      </p:sp>
      <p:sp>
        <p:nvSpPr>
          <p:cNvPr id="749570" name="Rectangle 2"/>
          <p:cNvSpPr>
            <a:spLocks noGrp="1" noChangeArrowheads="1"/>
          </p:cNvSpPr>
          <p:nvPr>
            <p:ph type="subTitle" idx="1"/>
          </p:nvPr>
        </p:nvSpPr>
        <p:spPr>
          <a:xfrm>
            <a:off x="228600" y="228600"/>
            <a:ext cx="8686800" cy="6477000"/>
          </a:xfrm>
          <a:solidFill>
            <a:srgbClr val="0000FF"/>
          </a:solidFill>
        </p:spPr>
        <p:txBody>
          <a:bodyPr/>
          <a:lstStyle/>
          <a:p>
            <a:pPr algn="l"/>
            <a:r>
              <a:rPr lang="zh-CN" altLang="en-US" dirty="0">
                <a:latin typeface="黑体" panose="02010609060101010101" charset="-122"/>
                <a:ea typeface="黑体" panose="02010609060101010101" charset="-122"/>
              </a:rPr>
              <a:t>数字仪表板系统数据流图</a:t>
            </a:r>
            <a:endParaRPr lang="zh-CN" altLang="en-US" sz="4000" dirty="0">
              <a:latin typeface="黑体" panose="02010609060101010101" charset="-122"/>
              <a:ea typeface="黑体" panose="02010609060101010101" charset="-122"/>
            </a:endParaRPr>
          </a:p>
          <a:p>
            <a:endParaRPr lang="zh-CN" altLang="en-US" sz="3600" b="0" dirty="0"/>
          </a:p>
          <a:p>
            <a:pPr algn="l"/>
            <a:endParaRPr lang="zh-CN" altLang="en-US" sz="3600" b="0" dirty="0"/>
          </a:p>
          <a:p>
            <a:pPr algn="l"/>
            <a:r>
              <a:rPr lang="zh-CN" altLang="en-US" sz="3600" b="0" dirty="0"/>
              <a:t>      </a:t>
            </a:r>
            <a:endParaRPr lang="zh-CN" altLang="en-US" sz="3600" b="0" dirty="0"/>
          </a:p>
          <a:p>
            <a:pPr algn="l"/>
            <a:endParaRPr lang="en-US" altLang="zh-CN" sz="3600" b="0" dirty="0"/>
          </a:p>
        </p:txBody>
      </p:sp>
      <p:graphicFrame>
        <p:nvGraphicFramePr>
          <p:cNvPr id="749571" name="Object 3"/>
          <p:cNvGraphicFramePr>
            <a:graphicFrameLocks noChangeAspect="1"/>
          </p:cNvGraphicFramePr>
          <p:nvPr/>
        </p:nvGraphicFramePr>
        <p:xfrm>
          <a:off x="228600" y="762000"/>
          <a:ext cx="8534400" cy="6096000"/>
        </p:xfrm>
        <a:graphic>
          <a:graphicData uri="http://schemas.openxmlformats.org/presentationml/2006/ole">
            <mc:AlternateContent xmlns:mc="http://schemas.openxmlformats.org/markup-compatibility/2006">
              <mc:Choice xmlns:v="urn:schemas-microsoft-com:vml" Requires="v">
                <p:oleObj spid="_x0000_s749692" name="BMP 图象" r:id="rId1" imgW="6800850" imgH="4848225" progId="PBrush">
                  <p:embed/>
                </p:oleObj>
              </mc:Choice>
              <mc:Fallback>
                <p:oleObj name="BMP 图象" r:id="rId1" imgW="6800850" imgH="4848225" progId="PBrush">
                  <p:embed/>
                  <p:pic>
                    <p:nvPicPr>
                      <p:cNvPr id="0"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762000"/>
                        <a:ext cx="8534400" cy="609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49572" name="Line 4"/>
          <p:cNvSpPr>
            <a:spLocks noChangeShapeType="1"/>
          </p:cNvSpPr>
          <p:nvPr/>
        </p:nvSpPr>
        <p:spPr bwMode="auto">
          <a:xfrm>
            <a:off x="3429000" y="1676400"/>
            <a:ext cx="1752600" cy="1981200"/>
          </a:xfrm>
          <a:prstGeom prst="line">
            <a:avLst/>
          </a:prstGeom>
          <a:noFill/>
          <a:ln w="38100">
            <a:solidFill>
              <a:srgbClr val="0000FF"/>
            </a:solidFill>
            <a:prstDash val="dash"/>
            <a:round/>
          </a:ln>
          <a:effectLst/>
        </p:spPr>
        <p:txBody>
          <a:bodyPr wrap="none" anchor="ctr"/>
          <a:lstStyle/>
          <a:p>
            <a:endParaRPr lang="zh-CN" altLang="en-US"/>
          </a:p>
        </p:txBody>
      </p:sp>
      <p:sp>
        <p:nvSpPr>
          <p:cNvPr id="749573" name="Line 5"/>
          <p:cNvSpPr>
            <a:spLocks noChangeShapeType="1"/>
          </p:cNvSpPr>
          <p:nvPr/>
        </p:nvSpPr>
        <p:spPr bwMode="auto">
          <a:xfrm flipH="1">
            <a:off x="2971800" y="3657600"/>
            <a:ext cx="2209800" cy="1828800"/>
          </a:xfrm>
          <a:prstGeom prst="line">
            <a:avLst/>
          </a:prstGeom>
          <a:noFill/>
          <a:ln w="38100">
            <a:solidFill>
              <a:srgbClr val="0000FF"/>
            </a:solidFill>
            <a:prstDash val="dash"/>
            <a:round/>
          </a:ln>
          <a:effectLst/>
        </p:spPr>
        <p:txBody>
          <a:bodyPr wrap="none" anchor="ctr"/>
          <a:lstStyle/>
          <a:p>
            <a:endParaRPr lang="zh-CN" altLang="en-US"/>
          </a:p>
        </p:txBody>
      </p:sp>
      <p:sp>
        <p:nvSpPr>
          <p:cNvPr id="749574" name="Line 6"/>
          <p:cNvSpPr>
            <a:spLocks noChangeShapeType="1"/>
          </p:cNvSpPr>
          <p:nvPr/>
        </p:nvSpPr>
        <p:spPr bwMode="auto">
          <a:xfrm flipH="1" flipV="1">
            <a:off x="762000" y="4648200"/>
            <a:ext cx="2209800" cy="838200"/>
          </a:xfrm>
          <a:prstGeom prst="line">
            <a:avLst/>
          </a:prstGeom>
          <a:noFill/>
          <a:ln w="38100">
            <a:solidFill>
              <a:srgbClr val="0000FF"/>
            </a:solidFill>
            <a:prstDash val="dash"/>
            <a:round/>
          </a:ln>
          <a:effectLst/>
        </p:spPr>
        <p:txBody>
          <a:bodyPr wrap="none" anchor="ctr"/>
          <a:lstStyle/>
          <a:p>
            <a:endParaRPr lang="zh-CN" altLang="en-US"/>
          </a:p>
        </p:txBody>
      </p:sp>
      <p:sp>
        <p:nvSpPr>
          <p:cNvPr id="749575" name="Text Box 7"/>
          <p:cNvSpPr txBox="1">
            <a:spLocks noChangeArrowheads="1"/>
          </p:cNvSpPr>
          <p:nvPr/>
        </p:nvSpPr>
        <p:spPr bwMode="auto">
          <a:xfrm>
            <a:off x="2041525" y="2992438"/>
            <a:ext cx="1101725" cy="641350"/>
          </a:xfrm>
          <a:prstGeom prst="rect">
            <a:avLst/>
          </a:prstGeom>
          <a:solidFill>
            <a:srgbClr val="0000FF"/>
          </a:solidFill>
          <a:ln w="9525" algn="ctr">
            <a:noFill/>
            <a:miter lim="800000"/>
          </a:ln>
          <a:effectLst/>
        </p:spPr>
        <p:txBody>
          <a:bodyPr wrap="none">
            <a:spAutoFit/>
          </a:bodyPr>
          <a:lstStyle/>
          <a:p>
            <a:r>
              <a:rPr kumimoji="1" lang="zh-CN" altLang="en-US" sz="3600" b="1">
                <a:solidFill>
                  <a:srgbClr val="FFFFFF"/>
                </a:solidFill>
                <a:latin typeface="Times New Roman" panose="02020603050405020304" pitchFamily="18" charset="0"/>
              </a:rPr>
              <a:t>输入</a:t>
            </a:r>
            <a:endParaRPr kumimoji="1" lang="zh-CN" altLang="en-US" sz="3600" b="1">
              <a:solidFill>
                <a:srgbClr val="FFFFFF"/>
              </a:solidFill>
              <a:latin typeface="Times New Roman" panose="02020603050405020304" pitchFamily="18" charset="0"/>
            </a:endParaRPr>
          </a:p>
        </p:txBody>
      </p:sp>
      <p:sp>
        <p:nvSpPr>
          <p:cNvPr id="749576" name="Line 8"/>
          <p:cNvSpPr>
            <a:spLocks noChangeShapeType="1"/>
          </p:cNvSpPr>
          <p:nvPr/>
        </p:nvSpPr>
        <p:spPr bwMode="auto">
          <a:xfrm flipH="1">
            <a:off x="5715000" y="762000"/>
            <a:ext cx="76200" cy="990600"/>
          </a:xfrm>
          <a:prstGeom prst="line">
            <a:avLst/>
          </a:prstGeom>
          <a:noFill/>
          <a:ln w="38100">
            <a:solidFill>
              <a:schemeClr val="hlink"/>
            </a:solidFill>
            <a:prstDash val="dash"/>
            <a:round/>
          </a:ln>
          <a:effectLst/>
        </p:spPr>
        <p:txBody>
          <a:bodyPr wrap="none" anchor="ctr"/>
          <a:lstStyle/>
          <a:p>
            <a:endParaRPr lang="zh-CN" altLang="en-US"/>
          </a:p>
        </p:txBody>
      </p:sp>
      <p:sp>
        <p:nvSpPr>
          <p:cNvPr id="749577" name="Line 9"/>
          <p:cNvSpPr>
            <a:spLocks noChangeShapeType="1"/>
          </p:cNvSpPr>
          <p:nvPr/>
        </p:nvSpPr>
        <p:spPr bwMode="auto">
          <a:xfrm>
            <a:off x="5715000" y="1676400"/>
            <a:ext cx="609600" cy="914400"/>
          </a:xfrm>
          <a:prstGeom prst="line">
            <a:avLst/>
          </a:prstGeom>
          <a:noFill/>
          <a:ln w="38100">
            <a:solidFill>
              <a:schemeClr val="hlink"/>
            </a:solidFill>
            <a:prstDash val="dash"/>
            <a:round/>
          </a:ln>
          <a:effectLst/>
        </p:spPr>
        <p:txBody>
          <a:bodyPr wrap="none" anchor="ctr"/>
          <a:lstStyle/>
          <a:p>
            <a:endParaRPr lang="zh-CN" altLang="en-US"/>
          </a:p>
        </p:txBody>
      </p:sp>
      <p:sp>
        <p:nvSpPr>
          <p:cNvPr id="749578" name="Line 10"/>
          <p:cNvSpPr>
            <a:spLocks noChangeShapeType="1"/>
          </p:cNvSpPr>
          <p:nvPr/>
        </p:nvSpPr>
        <p:spPr bwMode="auto">
          <a:xfrm flipH="1">
            <a:off x="5181600" y="2590800"/>
            <a:ext cx="1143000" cy="1371600"/>
          </a:xfrm>
          <a:prstGeom prst="line">
            <a:avLst/>
          </a:prstGeom>
          <a:noFill/>
          <a:ln w="38100">
            <a:solidFill>
              <a:schemeClr val="hlink"/>
            </a:solidFill>
            <a:prstDash val="dash"/>
            <a:round/>
          </a:ln>
          <a:effectLst/>
        </p:spPr>
        <p:txBody>
          <a:bodyPr wrap="none" anchor="ctr"/>
          <a:lstStyle/>
          <a:p>
            <a:endParaRPr lang="zh-CN" altLang="en-US"/>
          </a:p>
        </p:txBody>
      </p:sp>
      <p:sp>
        <p:nvSpPr>
          <p:cNvPr id="749579" name="Line 11"/>
          <p:cNvSpPr>
            <a:spLocks noChangeShapeType="1"/>
          </p:cNvSpPr>
          <p:nvPr/>
        </p:nvSpPr>
        <p:spPr bwMode="auto">
          <a:xfrm>
            <a:off x="5181600" y="3962400"/>
            <a:ext cx="685800" cy="838200"/>
          </a:xfrm>
          <a:prstGeom prst="line">
            <a:avLst/>
          </a:prstGeom>
          <a:noFill/>
          <a:ln w="38100">
            <a:solidFill>
              <a:schemeClr val="hlink"/>
            </a:solidFill>
            <a:prstDash val="dash"/>
            <a:round/>
          </a:ln>
          <a:effectLst/>
        </p:spPr>
        <p:txBody>
          <a:bodyPr wrap="none" anchor="ctr"/>
          <a:lstStyle/>
          <a:p>
            <a:endParaRPr lang="zh-CN" altLang="en-US"/>
          </a:p>
        </p:txBody>
      </p:sp>
      <p:sp>
        <p:nvSpPr>
          <p:cNvPr id="749580" name="Line 12"/>
          <p:cNvSpPr>
            <a:spLocks noChangeShapeType="1"/>
          </p:cNvSpPr>
          <p:nvPr/>
        </p:nvSpPr>
        <p:spPr bwMode="auto">
          <a:xfrm flipH="1">
            <a:off x="4267200" y="4724400"/>
            <a:ext cx="1600200" cy="1905000"/>
          </a:xfrm>
          <a:prstGeom prst="line">
            <a:avLst/>
          </a:prstGeom>
          <a:noFill/>
          <a:ln w="38100">
            <a:solidFill>
              <a:schemeClr val="hlink"/>
            </a:solidFill>
            <a:prstDash val="dash"/>
            <a:round/>
          </a:ln>
          <a:effectLst/>
        </p:spPr>
        <p:txBody>
          <a:bodyPr wrap="none" anchor="ctr"/>
          <a:lstStyle/>
          <a:p>
            <a:endParaRPr lang="zh-CN" altLang="en-US"/>
          </a:p>
        </p:txBody>
      </p:sp>
      <p:sp>
        <p:nvSpPr>
          <p:cNvPr id="749581" name="Line 13"/>
          <p:cNvSpPr>
            <a:spLocks noChangeShapeType="1"/>
          </p:cNvSpPr>
          <p:nvPr/>
        </p:nvSpPr>
        <p:spPr bwMode="auto">
          <a:xfrm flipH="1" flipV="1">
            <a:off x="685800" y="5562600"/>
            <a:ext cx="3581400" cy="1066800"/>
          </a:xfrm>
          <a:prstGeom prst="line">
            <a:avLst/>
          </a:prstGeom>
          <a:noFill/>
          <a:ln w="38100">
            <a:solidFill>
              <a:schemeClr val="hlink"/>
            </a:solidFill>
            <a:prstDash val="dash"/>
            <a:round/>
          </a:ln>
          <a:effectLst/>
        </p:spPr>
        <p:txBody>
          <a:bodyPr wrap="none" anchor="ctr"/>
          <a:lstStyle/>
          <a:p>
            <a:endParaRPr lang="zh-CN" altLang="en-US"/>
          </a:p>
        </p:txBody>
      </p:sp>
      <p:sp>
        <p:nvSpPr>
          <p:cNvPr id="749582" name="Text Box 14"/>
          <p:cNvSpPr txBox="1">
            <a:spLocks noChangeArrowheads="1"/>
          </p:cNvSpPr>
          <p:nvPr/>
        </p:nvSpPr>
        <p:spPr bwMode="auto">
          <a:xfrm>
            <a:off x="5318125" y="6040438"/>
            <a:ext cx="1101725" cy="641350"/>
          </a:xfrm>
          <a:prstGeom prst="rect">
            <a:avLst/>
          </a:prstGeom>
          <a:solidFill>
            <a:srgbClr val="0000FF"/>
          </a:solidFill>
          <a:ln w="9525" algn="ctr">
            <a:noFill/>
            <a:miter lim="800000"/>
          </a:ln>
          <a:effectLst/>
        </p:spPr>
        <p:txBody>
          <a:bodyPr wrap="none">
            <a:spAutoFit/>
          </a:bodyPr>
          <a:lstStyle/>
          <a:p>
            <a:r>
              <a:rPr kumimoji="1" lang="zh-CN" altLang="en-US" sz="3600" b="1">
                <a:solidFill>
                  <a:srgbClr val="FFFFFF"/>
                </a:solidFill>
                <a:latin typeface="Times New Roman" panose="02020603050405020304" pitchFamily="18" charset="0"/>
              </a:rPr>
              <a:t>输出</a:t>
            </a:r>
            <a:endParaRPr kumimoji="1" lang="zh-CN" altLang="en-US" sz="3600" b="1">
              <a:solidFill>
                <a:srgbClr val="FFFFFF"/>
              </a:solidFill>
              <a:latin typeface="Times New Roman" panose="02020603050405020304" pitchFamily="18" charset="0"/>
            </a:endParaRPr>
          </a:p>
        </p:txBody>
      </p:sp>
      <p:sp>
        <p:nvSpPr>
          <p:cNvPr id="749583" name="Text Box 15"/>
          <p:cNvSpPr txBox="1">
            <a:spLocks noChangeArrowheads="1"/>
          </p:cNvSpPr>
          <p:nvPr/>
        </p:nvSpPr>
        <p:spPr bwMode="auto">
          <a:xfrm>
            <a:off x="1050925" y="5126038"/>
            <a:ext cx="2019300" cy="641350"/>
          </a:xfrm>
          <a:prstGeom prst="rect">
            <a:avLst/>
          </a:prstGeom>
          <a:solidFill>
            <a:srgbClr val="FF0000"/>
          </a:solidFill>
          <a:ln w="9525" algn="ctr">
            <a:noFill/>
            <a:miter lim="800000"/>
          </a:ln>
          <a:effectLst/>
        </p:spPr>
        <p:txBody>
          <a:bodyPr wrap="none">
            <a:spAutoFit/>
          </a:bodyPr>
          <a:lstStyle/>
          <a:p>
            <a:r>
              <a:rPr kumimoji="1" lang="zh-CN" altLang="en-US" sz="3600" b="1">
                <a:solidFill>
                  <a:srgbClr val="FFFFFF"/>
                </a:solidFill>
                <a:latin typeface="Times New Roman" panose="02020603050405020304" pitchFamily="18" charset="0"/>
              </a:rPr>
              <a:t>变换中心</a:t>
            </a:r>
            <a:endParaRPr kumimoji="1" lang="zh-CN" altLang="en-US" sz="3600" b="1">
              <a:solidFill>
                <a:srgbClr val="FFFFFF"/>
              </a:solidFill>
              <a:latin typeface="Times New Roman" panose="02020603050405020304" pitchFamily="18" charset="0"/>
            </a:endParaRP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49574"/>
                                        </p:tgtEl>
                                        <p:attrNameLst>
                                          <p:attrName>style.visibility</p:attrName>
                                        </p:attrNameLst>
                                      </p:cBhvr>
                                      <p:to>
                                        <p:strVal val="visible"/>
                                      </p:to>
                                    </p:set>
                                    <p:anim calcmode="lin" valueType="num">
                                      <p:cBhvr additive="base">
                                        <p:cTn id="7" dur="1000" fill="hold"/>
                                        <p:tgtEl>
                                          <p:spTgt spid="749574"/>
                                        </p:tgtEl>
                                        <p:attrNameLst>
                                          <p:attrName>ppt_x</p:attrName>
                                        </p:attrNameLst>
                                      </p:cBhvr>
                                      <p:tavLst>
                                        <p:tav tm="0">
                                          <p:val>
                                            <p:strVal val="0-#ppt_w/2"/>
                                          </p:val>
                                        </p:tav>
                                        <p:tav tm="100000">
                                          <p:val>
                                            <p:strVal val="#ppt_x"/>
                                          </p:val>
                                        </p:tav>
                                      </p:tavLst>
                                    </p:anim>
                                    <p:anim calcmode="lin" valueType="num">
                                      <p:cBhvr additive="base">
                                        <p:cTn id="8" dur="1000" fill="hold"/>
                                        <p:tgtEl>
                                          <p:spTgt spid="74957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49573"/>
                                        </p:tgtEl>
                                        <p:attrNameLst>
                                          <p:attrName>style.visibility</p:attrName>
                                        </p:attrNameLst>
                                      </p:cBhvr>
                                      <p:to>
                                        <p:strVal val="visible"/>
                                      </p:to>
                                    </p:set>
                                    <p:anim calcmode="lin" valueType="num">
                                      <p:cBhvr additive="base">
                                        <p:cTn id="13" dur="1000" fill="hold"/>
                                        <p:tgtEl>
                                          <p:spTgt spid="749573"/>
                                        </p:tgtEl>
                                        <p:attrNameLst>
                                          <p:attrName>ppt_x</p:attrName>
                                        </p:attrNameLst>
                                      </p:cBhvr>
                                      <p:tavLst>
                                        <p:tav tm="0">
                                          <p:val>
                                            <p:strVal val="0-#ppt_w/2"/>
                                          </p:val>
                                        </p:tav>
                                        <p:tav tm="100000">
                                          <p:val>
                                            <p:strVal val="#ppt_x"/>
                                          </p:val>
                                        </p:tav>
                                      </p:tavLst>
                                    </p:anim>
                                    <p:anim calcmode="lin" valueType="num">
                                      <p:cBhvr additive="base">
                                        <p:cTn id="14" dur="1000" fill="hold"/>
                                        <p:tgtEl>
                                          <p:spTgt spid="749573"/>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749572"/>
                                        </p:tgtEl>
                                        <p:attrNameLst>
                                          <p:attrName>style.visibility</p:attrName>
                                        </p:attrNameLst>
                                      </p:cBhvr>
                                      <p:to>
                                        <p:strVal val="visible"/>
                                      </p:to>
                                    </p:set>
                                    <p:anim calcmode="lin" valueType="num">
                                      <p:cBhvr additive="base">
                                        <p:cTn id="19" dur="1000" fill="hold"/>
                                        <p:tgtEl>
                                          <p:spTgt spid="749572"/>
                                        </p:tgtEl>
                                        <p:attrNameLst>
                                          <p:attrName>ppt_x</p:attrName>
                                        </p:attrNameLst>
                                      </p:cBhvr>
                                      <p:tavLst>
                                        <p:tav tm="0">
                                          <p:val>
                                            <p:strVal val="0-#ppt_w/2"/>
                                          </p:val>
                                        </p:tav>
                                        <p:tav tm="100000">
                                          <p:val>
                                            <p:strVal val="#ppt_x"/>
                                          </p:val>
                                        </p:tav>
                                      </p:tavLst>
                                    </p:anim>
                                    <p:anim calcmode="lin" valueType="num">
                                      <p:cBhvr additive="base">
                                        <p:cTn id="20" dur="1000" fill="hold"/>
                                        <p:tgtEl>
                                          <p:spTgt spid="749572"/>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49575"/>
                                        </p:tgtEl>
                                        <p:attrNameLst>
                                          <p:attrName>style.visibility</p:attrName>
                                        </p:attrNameLst>
                                      </p:cBhvr>
                                      <p:to>
                                        <p:strVal val="visible"/>
                                      </p:to>
                                    </p:set>
                                    <p:anim calcmode="lin" valueType="num">
                                      <p:cBhvr additive="base">
                                        <p:cTn id="25" dur="500" fill="hold"/>
                                        <p:tgtEl>
                                          <p:spTgt spid="749575"/>
                                        </p:tgtEl>
                                        <p:attrNameLst>
                                          <p:attrName>ppt_x</p:attrName>
                                        </p:attrNameLst>
                                      </p:cBhvr>
                                      <p:tavLst>
                                        <p:tav tm="0">
                                          <p:val>
                                            <p:strVal val="#ppt_x"/>
                                          </p:val>
                                        </p:tav>
                                        <p:tav tm="100000">
                                          <p:val>
                                            <p:strVal val="#ppt_x"/>
                                          </p:val>
                                        </p:tav>
                                      </p:tavLst>
                                    </p:anim>
                                    <p:anim calcmode="lin" valueType="num">
                                      <p:cBhvr additive="base">
                                        <p:cTn id="26" dur="500" fill="hold"/>
                                        <p:tgtEl>
                                          <p:spTgt spid="749575"/>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749576"/>
                                        </p:tgtEl>
                                        <p:attrNameLst>
                                          <p:attrName>style.visibility</p:attrName>
                                        </p:attrNameLst>
                                      </p:cBhvr>
                                      <p:to>
                                        <p:strVal val="visible"/>
                                      </p:to>
                                    </p:set>
                                    <p:anim calcmode="lin" valueType="num">
                                      <p:cBhvr additive="base">
                                        <p:cTn id="31" dur="1000" fill="hold"/>
                                        <p:tgtEl>
                                          <p:spTgt spid="749576"/>
                                        </p:tgtEl>
                                        <p:attrNameLst>
                                          <p:attrName>ppt_x</p:attrName>
                                        </p:attrNameLst>
                                      </p:cBhvr>
                                      <p:tavLst>
                                        <p:tav tm="0">
                                          <p:val>
                                            <p:strVal val="1+#ppt_w/2"/>
                                          </p:val>
                                        </p:tav>
                                        <p:tav tm="100000">
                                          <p:val>
                                            <p:strVal val="#ppt_x"/>
                                          </p:val>
                                        </p:tav>
                                      </p:tavLst>
                                    </p:anim>
                                    <p:anim calcmode="lin" valueType="num">
                                      <p:cBhvr additive="base">
                                        <p:cTn id="32" dur="1000" fill="hold"/>
                                        <p:tgtEl>
                                          <p:spTgt spid="749576"/>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2" fill="hold" grpId="0" nodeType="clickEffect">
                                  <p:stCondLst>
                                    <p:cond delay="0"/>
                                  </p:stCondLst>
                                  <p:childTnLst>
                                    <p:set>
                                      <p:cBhvr>
                                        <p:cTn id="36" dur="1" fill="hold">
                                          <p:stCondLst>
                                            <p:cond delay="0"/>
                                          </p:stCondLst>
                                        </p:cTn>
                                        <p:tgtEl>
                                          <p:spTgt spid="749577"/>
                                        </p:tgtEl>
                                        <p:attrNameLst>
                                          <p:attrName>style.visibility</p:attrName>
                                        </p:attrNameLst>
                                      </p:cBhvr>
                                      <p:to>
                                        <p:strVal val="visible"/>
                                      </p:to>
                                    </p:set>
                                    <p:anim calcmode="lin" valueType="num">
                                      <p:cBhvr additive="base">
                                        <p:cTn id="37" dur="1000" fill="hold"/>
                                        <p:tgtEl>
                                          <p:spTgt spid="749577"/>
                                        </p:tgtEl>
                                        <p:attrNameLst>
                                          <p:attrName>ppt_x</p:attrName>
                                        </p:attrNameLst>
                                      </p:cBhvr>
                                      <p:tavLst>
                                        <p:tav tm="0">
                                          <p:val>
                                            <p:strVal val="1+#ppt_w/2"/>
                                          </p:val>
                                        </p:tav>
                                        <p:tav tm="100000">
                                          <p:val>
                                            <p:strVal val="#ppt_x"/>
                                          </p:val>
                                        </p:tav>
                                      </p:tavLst>
                                    </p:anim>
                                    <p:anim calcmode="lin" valueType="num">
                                      <p:cBhvr additive="base">
                                        <p:cTn id="38" dur="1000" fill="hold"/>
                                        <p:tgtEl>
                                          <p:spTgt spid="749577"/>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2" fill="hold" grpId="0" nodeType="clickEffect">
                                  <p:stCondLst>
                                    <p:cond delay="0"/>
                                  </p:stCondLst>
                                  <p:childTnLst>
                                    <p:set>
                                      <p:cBhvr>
                                        <p:cTn id="42" dur="1" fill="hold">
                                          <p:stCondLst>
                                            <p:cond delay="0"/>
                                          </p:stCondLst>
                                        </p:cTn>
                                        <p:tgtEl>
                                          <p:spTgt spid="749578"/>
                                        </p:tgtEl>
                                        <p:attrNameLst>
                                          <p:attrName>style.visibility</p:attrName>
                                        </p:attrNameLst>
                                      </p:cBhvr>
                                      <p:to>
                                        <p:strVal val="visible"/>
                                      </p:to>
                                    </p:set>
                                    <p:anim calcmode="lin" valueType="num">
                                      <p:cBhvr additive="base">
                                        <p:cTn id="43" dur="1000" fill="hold"/>
                                        <p:tgtEl>
                                          <p:spTgt spid="749578"/>
                                        </p:tgtEl>
                                        <p:attrNameLst>
                                          <p:attrName>ppt_x</p:attrName>
                                        </p:attrNameLst>
                                      </p:cBhvr>
                                      <p:tavLst>
                                        <p:tav tm="0">
                                          <p:val>
                                            <p:strVal val="1+#ppt_w/2"/>
                                          </p:val>
                                        </p:tav>
                                        <p:tav tm="100000">
                                          <p:val>
                                            <p:strVal val="#ppt_x"/>
                                          </p:val>
                                        </p:tav>
                                      </p:tavLst>
                                    </p:anim>
                                    <p:anim calcmode="lin" valueType="num">
                                      <p:cBhvr additive="base">
                                        <p:cTn id="44" dur="1000" fill="hold"/>
                                        <p:tgtEl>
                                          <p:spTgt spid="749578"/>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2" fill="hold" grpId="0" nodeType="clickEffect">
                                  <p:stCondLst>
                                    <p:cond delay="0"/>
                                  </p:stCondLst>
                                  <p:childTnLst>
                                    <p:set>
                                      <p:cBhvr>
                                        <p:cTn id="48" dur="1" fill="hold">
                                          <p:stCondLst>
                                            <p:cond delay="0"/>
                                          </p:stCondLst>
                                        </p:cTn>
                                        <p:tgtEl>
                                          <p:spTgt spid="749579"/>
                                        </p:tgtEl>
                                        <p:attrNameLst>
                                          <p:attrName>style.visibility</p:attrName>
                                        </p:attrNameLst>
                                      </p:cBhvr>
                                      <p:to>
                                        <p:strVal val="visible"/>
                                      </p:to>
                                    </p:set>
                                    <p:anim calcmode="lin" valueType="num">
                                      <p:cBhvr additive="base">
                                        <p:cTn id="49" dur="1000" fill="hold"/>
                                        <p:tgtEl>
                                          <p:spTgt spid="749579"/>
                                        </p:tgtEl>
                                        <p:attrNameLst>
                                          <p:attrName>ppt_x</p:attrName>
                                        </p:attrNameLst>
                                      </p:cBhvr>
                                      <p:tavLst>
                                        <p:tav tm="0">
                                          <p:val>
                                            <p:strVal val="1+#ppt_w/2"/>
                                          </p:val>
                                        </p:tav>
                                        <p:tav tm="100000">
                                          <p:val>
                                            <p:strVal val="#ppt_x"/>
                                          </p:val>
                                        </p:tav>
                                      </p:tavLst>
                                    </p:anim>
                                    <p:anim calcmode="lin" valueType="num">
                                      <p:cBhvr additive="base">
                                        <p:cTn id="50" dur="1000" fill="hold"/>
                                        <p:tgtEl>
                                          <p:spTgt spid="749579"/>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2" fill="hold" grpId="0" nodeType="clickEffect">
                                  <p:stCondLst>
                                    <p:cond delay="0"/>
                                  </p:stCondLst>
                                  <p:childTnLst>
                                    <p:set>
                                      <p:cBhvr>
                                        <p:cTn id="54" dur="1" fill="hold">
                                          <p:stCondLst>
                                            <p:cond delay="0"/>
                                          </p:stCondLst>
                                        </p:cTn>
                                        <p:tgtEl>
                                          <p:spTgt spid="749580"/>
                                        </p:tgtEl>
                                        <p:attrNameLst>
                                          <p:attrName>style.visibility</p:attrName>
                                        </p:attrNameLst>
                                      </p:cBhvr>
                                      <p:to>
                                        <p:strVal val="visible"/>
                                      </p:to>
                                    </p:set>
                                    <p:anim calcmode="lin" valueType="num">
                                      <p:cBhvr additive="base">
                                        <p:cTn id="55" dur="1000" fill="hold"/>
                                        <p:tgtEl>
                                          <p:spTgt spid="749580"/>
                                        </p:tgtEl>
                                        <p:attrNameLst>
                                          <p:attrName>ppt_x</p:attrName>
                                        </p:attrNameLst>
                                      </p:cBhvr>
                                      <p:tavLst>
                                        <p:tav tm="0">
                                          <p:val>
                                            <p:strVal val="1+#ppt_w/2"/>
                                          </p:val>
                                        </p:tav>
                                        <p:tav tm="100000">
                                          <p:val>
                                            <p:strVal val="#ppt_x"/>
                                          </p:val>
                                        </p:tav>
                                      </p:tavLst>
                                    </p:anim>
                                    <p:anim calcmode="lin" valueType="num">
                                      <p:cBhvr additive="base">
                                        <p:cTn id="56" dur="1000" fill="hold"/>
                                        <p:tgtEl>
                                          <p:spTgt spid="749580"/>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2" fill="hold" grpId="0" nodeType="clickEffect">
                                  <p:stCondLst>
                                    <p:cond delay="0"/>
                                  </p:stCondLst>
                                  <p:childTnLst>
                                    <p:set>
                                      <p:cBhvr>
                                        <p:cTn id="60" dur="1" fill="hold">
                                          <p:stCondLst>
                                            <p:cond delay="0"/>
                                          </p:stCondLst>
                                        </p:cTn>
                                        <p:tgtEl>
                                          <p:spTgt spid="749581"/>
                                        </p:tgtEl>
                                        <p:attrNameLst>
                                          <p:attrName>style.visibility</p:attrName>
                                        </p:attrNameLst>
                                      </p:cBhvr>
                                      <p:to>
                                        <p:strVal val="visible"/>
                                      </p:to>
                                    </p:set>
                                    <p:anim calcmode="lin" valueType="num">
                                      <p:cBhvr additive="base">
                                        <p:cTn id="61" dur="1000" fill="hold"/>
                                        <p:tgtEl>
                                          <p:spTgt spid="749581"/>
                                        </p:tgtEl>
                                        <p:attrNameLst>
                                          <p:attrName>ppt_x</p:attrName>
                                        </p:attrNameLst>
                                      </p:cBhvr>
                                      <p:tavLst>
                                        <p:tav tm="0">
                                          <p:val>
                                            <p:strVal val="1+#ppt_w/2"/>
                                          </p:val>
                                        </p:tav>
                                        <p:tav tm="100000">
                                          <p:val>
                                            <p:strVal val="#ppt_x"/>
                                          </p:val>
                                        </p:tav>
                                      </p:tavLst>
                                    </p:anim>
                                    <p:anim calcmode="lin" valueType="num">
                                      <p:cBhvr additive="base">
                                        <p:cTn id="62" dur="1000" fill="hold"/>
                                        <p:tgtEl>
                                          <p:spTgt spid="749581"/>
                                        </p:tgtEl>
                                        <p:attrNameLst>
                                          <p:attrName>ppt_y</p:attrName>
                                        </p:attrNameLst>
                                      </p:cBhvr>
                                      <p:tavLst>
                                        <p:tav tm="0">
                                          <p:val>
                                            <p:strVal val="#ppt_y"/>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749582"/>
                                        </p:tgtEl>
                                        <p:attrNameLst>
                                          <p:attrName>style.visibility</p:attrName>
                                        </p:attrNameLst>
                                      </p:cBhvr>
                                      <p:to>
                                        <p:strVal val="visible"/>
                                      </p:to>
                                    </p:set>
                                    <p:anim calcmode="lin" valueType="num">
                                      <p:cBhvr additive="base">
                                        <p:cTn id="67" dur="500" fill="hold"/>
                                        <p:tgtEl>
                                          <p:spTgt spid="749582"/>
                                        </p:tgtEl>
                                        <p:attrNameLst>
                                          <p:attrName>ppt_x</p:attrName>
                                        </p:attrNameLst>
                                      </p:cBhvr>
                                      <p:tavLst>
                                        <p:tav tm="0">
                                          <p:val>
                                            <p:strVal val="#ppt_x"/>
                                          </p:val>
                                        </p:tav>
                                        <p:tav tm="100000">
                                          <p:val>
                                            <p:strVal val="#ppt_x"/>
                                          </p:val>
                                        </p:tav>
                                      </p:tavLst>
                                    </p:anim>
                                    <p:anim calcmode="lin" valueType="num">
                                      <p:cBhvr additive="base">
                                        <p:cTn id="68" dur="500" fill="hold"/>
                                        <p:tgtEl>
                                          <p:spTgt spid="749582"/>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15" presetClass="entr" presetSubtype="0" fill="hold" grpId="0" nodeType="clickEffect">
                                  <p:stCondLst>
                                    <p:cond delay="0"/>
                                  </p:stCondLst>
                                  <p:childTnLst>
                                    <p:set>
                                      <p:cBhvr>
                                        <p:cTn id="72" dur="1" fill="hold">
                                          <p:stCondLst>
                                            <p:cond delay="0"/>
                                          </p:stCondLst>
                                        </p:cTn>
                                        <p:tgtEl>
                                          <p:spTgt spid="749583"/>
                                        </p:tgtEl>
                                        <p:attrNameLst>
                                          <p:attrName>style.visibility</p:attrName>
                                        </p:attrNameLst>
                                      </p:cBhvr>
                                      <p:to>
                                        <p:strVal val="visible"/>
                                      </p:to>
                                    </p:set>
                                    <p:anim calcmode="lin" valueType="num">
                                      <p:cBhvr>
                                        <p:cTn id="73" dur="1000" fill="hold"/>
                                        <p:tgtEl>
                                          <p:spTgt spid="749583"/>
                                        </p:tgtEl>
                                        <p:attrNameLst>
                                          <p:attrName>ppt_w</p:attrName>
                                        </p:attrNameLst>
                                      </p:cBhvr>
                                      <p:tavLst>
                                        <p:tav tm="0">
                                          <p:val>
                                            <p:fltVal val="0"/>
                                          </p:val>
                                        </p:tav>
                                        <p:tav tm="100000">
                                          <p:val>
                                            <p:strVal val="#ppt_w"/>
                                          </p:val>
                                        </p:tav>
                                      </p:tavLst>
                                    </p:anim>
                                    <p:anim calcmode="lin" valueType="num">
                                      <p:cBhvr>
                                        <p:cTn id="74" dur="1000" fill="hold"/>
                                        <p:tgtEl>
                                          <p:spTgt spid="749583"/>
                                        </p:tgtEl>
                                        <p:attrNameLst>
                                          <p:attrName>ppt_h</p:attrName>
                                        </p:attrNameLst>
                                      </p:cBhvr>
                                      <p:tavLst>
                                        <p:tav tm="0">
                                          <p:val>
                                            <p:fltVal val="0"/>
                                          </p:val>
                                        </p:tav>
                                        <p:tav tm="100000">
                                          <p:val>
                                            <p:strVal val="#ppt_h"/>
                                          </p:val>
                                        </p:tav>
                                      </p:tavLst>
                                    </p:anim>
                                    <p:anim calcmode="lin" valueType="num">
                                      <p:cBhvr>
                                        <p:cTn id="75" dur="1000" fill="hold"/>
                                        <p:tgtEl>
                                          <p:spTgt spid="749583"/>
                                        </p:tgtEl>
                                        <p:attrNameLst>
                                          <p:attrName>ppt_x</p:attrName>
                                        </p:attrNameLst>
                                      </p:cBhvr>
                                      <p:tavLst>
                                        <p:tav tm="0" fmla="#ppt_x+(cos(-2*pi*(1-$))*-#ppt_x-sin(-2*pi*(1-$))*(1-#ppt_y))*(1-$)">
                                          <p:val>
                                            <p:fltVal val="0"/>
                                          </p:val>
                                        </p:tav>
                                        <p:tav tm="100000">
                                          <p:val>
                                            <p:fltVal val="1"/>
                                          </p:val>
                                        </p:tav>
                                      </p:tavLst>
                                    </p:anim>
                                    <p:anim calcmode="lin" valueType="num">
                                      <p:cBhvr>
                                        <p:cTn id="76" dur="1000" fill="hold"/>
                                        <p:tgtEl>
                                          <p:spTgt spid="749583"/>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9572" grpId="0" animBg="1"/>
      <p:bldP spid="749573" grpId="0" animBg="1"/>
      <p:bldP spid="749574" grpId="0" animBg="1"/>
      <p:bldP spid="749575" grpId="0" animBg="1"/>
      <p:bldP spid="749576" grpId="0" animBg="1"/>
      <p:bldP spid="749577" grpId="0" animBg="1"/>
      <p:bldP spid="749578" grpId="0" animBg="1"/>
      <p:bldP spid="749579" grpId="0" animBg="1"/>
      <p:bldP spid="749580" grpId="0" animBg="1"/>
      <p:bldP spid="749581" grpId="0" animBg="1"/>
      <p:bldP spid="749582" grpId="0" animBg="1"/>
      <p:bldP spid="749583" grpId="0" animBg="1" autoUpdateAnimBg="0"/>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3"/>
          <p:cNvSpPr>
            <a:spLocks noGrp="1" noChangeArrowheads="1"/>
          </p:cNvSpPr>
          <p:nvPr>
            <p:ph type="dt" sz="quarter" idx="2"/>
          </p:nvPr>
        </p:nvSpPr>
        <p:spPr/>
        <p:txBody>
          <a:bodyPr/>
          <a:lstStyle/>
          <a:p>
            <a:fld id="{37A91930-502F-43CF-A5B6-C9B70810D09A}" type="datetime1">
              <a:rPr lang="zh-CN" altLang="en-US"/>
            </a:fld>
            <a:endParaRPr lang="en-US" altLang="zh-CN"/>
          </a:p>
        </p:txBody>
      </p:sp>
      <p:sp>
        <p:nvSpPr>
          <p:cNvPr id="8" name="Rectangle 15"/>
          <p:cNvSpPr>
            <a:spLocks noGrp="1" noChangeArrowheads="1"/>
          </p:cNvSpPr>
          <p:nvPr>
            <p:ph type="sldNum" sz="quarter" idx="4"/>
          </p:nvPr>
        </p:nvSpPr>
        <p:spPr/>
        <p:txBody>
          <a:bodyPr/>
          <a:lstStyle/>
          <a:p>
            <a:fld id="{261A25FB-553E-4B7D-A608-743EA12BAB5C}" type="slidenum">
              <a:rPr lang="en-US" altLang="zh-CN"/>
            </a:fld>
            <a:endParaRPr lang="en-US" altLang="zh-CN"/>
          </a:p>
        </p:txBody>
      </p:sp>
      <p:sp>
        <p:nvSpPr>
          <p:cNvPr id="750594" name="Rectangle 2"/>
          <p:cNvSpPr>
            <a:spLocks noGrp="1" noChangeArrowheads="1"/>
          </p:cNvSpPr>
          <p:nvPr>
            <p:ph type="subTitle" idx="1"/>
          </p:nvPr>
        </p:nvSpPr>
        <p:spPr>
          <a:xfrm>
            <a:off x="228600" y="228600"/>
            <a:ext cx="8686800" cy="6477000"/>
          </a:xfrm>
          <a:solidFill>
            <a:srgbClr val="0000FF"/>
          </a:solidFill>
        </p:spPr>
        <p:txBody>
          <a:bodyPr/>
          <a:lstStyle/>
          <a:p>
            <a:pPr algn="l"/>
            <a:r>
              <a:rPr lang="zh-CN" altLang="en-US" sz="3600" b="0">
                <a:latin typeface="+mn-ea"/>
              </a:rPr>
              <a:t>二、变换映射</a:t>
            </a:r>
            <a:endParaRPr lang="zh-CN" altLang="en-US" sz="3600" b="0">
              <a:latin typeface="+mn-ea"/>
            </a:endParaRPr>
          </a:p>
          <a:p>
            <a:pPr algn="l"/>
            <a:endParaRPr lang="zh-CN" altLang="en-US" sz="3600" b="0">
              <a:latin typeface="+mn-ea"/>
            </a:endParaRPr>
          </a:p>
          <a:p>
            <a:pPr algn="l"/>
            <a:r>
              <a:rPr lang="zh-CN" altLang="en-US" sz="3600" b="0">
                <a:latin typeface="+mn-ea"/>
              </a:rPr>
              <a:t>      </a:t>
            </a:r>
            <a:endParaRPr lang="zh-CN" altLang="en-US" sz="3600" b="0">
              <a:latin typeface="+mn-ea"/>
            </a:endParaRPr>
          </a:p>
          <a:p>
            <a:pPr algn="l"/>
            <a:endParaRPr lang="en-US" altLang="zh-CN" sz="3600" b="0">
              <a:latin typeface="+mn-ea"/>
            </a:endParaRPr>
          </a:p>
        </p:txBody>
      </p:sp>
      <p:sp>
        <p:nvSpPr>
          <p:cNvPr id="750595" name="Text Box 3"/>
          <p:cNvSpPr txBox="1">
            <a:spLocks noChangeArrowheads="1"/>
          </p:cNvSpPr>
          <p:nvPr/>
        </p:nvSpPr>
        <p:spPr bwMode="auto">
          <a:xfrm>
            <a:off x="374650" y="1143000"/>
            <a:ext cx="8616950" cy="1569660"/>
          </a:xfrm>
          <a:prstGeom prst="rect">
            <a:avLst/>
          </a:prstGeom>
          <a:noFill/>
          <a:ln w="9525">
            <a:noFill/>
            <a:miter lim="800000"/>
          </a:ln>
          <a:effectLst/>
        </p:spPr>
        <p:txBody>
          <a:bodyPr>
            <a:spAutoFit/>
          </a:bodyPr>
          <a:lstStyle/>
          <a:p>
            <a:r>
              <a:rPr kumimoji="1" lang="zh-CN" altLang="en-US" sz="3200" b="1" dirty="0">
                <a:solidFill>
                  <a:srgbClr val="FFFF00"/>
                </a:solidFill>
                <a:latin typeface="+mn-ea"/>
                <a:ea typeface="+mn-ea"/>
              </a:rPr>
              <a:t>例</a:t>
            </a:r>
            <a:r>
              <a:rPr kumimoji="1" lang="en-US" altLang="zh-CN" sz="3200" b="1" dirty="0">
                <a:solidFill>
                  <a:srgbClr val="FFFF00"/>
                </a:solidFill>
                <a:latin typeface="+mn-ea"/>
                <a:ea typeface="+mn-ea"/>
              </a:rPr>
              <a:t>1</a:t>
            </a:r>
            <a:r>
              <a:rPr kumimoji="1" lang="zh-CN" altLang="en-US" sz="3200" b="1" dirty="0">
                <a:solidFill>
                  <a:srgbClr val="FFFF00"/>
                </a:solidFill>
                <a:latin typeface="+mn-ea"/>
                <a:ea typeface="+mn-ea"/>
              </a:rPr>
              <a:t>：已知数字仪表板系统的功能描述和数据流</a:t>
            </a:r>
            <a:endParaRPr kumimoji="1" lang="zh-CN" altLang="en-US" sz="3200" b="1" dirty="0">
              <a:solidFill>
                <a:srgbClr val="FFFF00"/>
              </a:solidFill>
              <a:latin typeface="+mn-ea"/>
              <a:ea typeface="+mn-ea"/>
            </a:endParaRPr>
          </a:p>
          <a:p>
            <a:r>
              <a:rPr kumimoji="1" lang="zh-CN" altLang="en-US" sz="3200" b="1" dirty="0">
                <a:solidFill>
                  <a:srgbClr val="FFFF00"/>
                </a:solidFill>
                <a:latin typeface="+mn-ea"/>
                <a:ea typeface="+mn-ea"/>
              </a:rPr>
              <a:t>     图设计软件结构。</a:t>
            </a:r>
            <a:endParaRPr kumimoji="1" lang="zh-CN" altLang="en-US" sz="3200" b="1" dirty="0">
              <a:solidFill>
                <a:srgbClr val="FFFF00"/>
              </a:solidFill>
              <a:latin typeface="+mn-ea"/>
              <a:ea typeface="+mn-ea"/>
            </a:endParaRPr>
          </a:p>
          <a:p>
            <a:r>
              <a:rPr kumimoji="1" lang="zh-CN" altLang="en-US" sz="3200" b="1" dirty="0">
                <a:solidFill>
                  <a:srgbClr val="FFFF00"/>
                </a:solidFill>
                <a:latin typeface="+mn-ea"/>
                <a:ea typeface="+mn-ea"/>
              </a:rPr>
              <a:t>   </a:t>
            </a:r>
            <a:endParaRPr kumimoji="1" lang="zh-CN" altLang="en-US" sz="3200" b="1" dirty="0">
              <a:solidFill>
                <a:srgbClr val="FFFF00"/>
              </a:solidFill>
              <a:latin typeface="+mn-ea"/>
              <a:ea typeface="+mn-ea"/>
            </a:endParaRPr>
          </a:p>
        </p:txBody>
      </p:sp>
      <p:sp>
        <p:nvSpPr>
          <p:cNvPr id="750596" name="Text Box 4"/>
          <p:cNvSpPr txBox="1">
            <a:spLocks noChangeArrowheads="1"/>
          </p:cNvSpPr>
          <p:nvPr/>
        </p:nvSpPr>
        <p:spPr bwMode="auto">
          <a:xfrm>
            <a:off x="381000" y="2438400"/>
            <a:ext cx="5899150" cy="519113"/>
          </a:xfrm>
          <a:prstGeom prst="rect">
            <a:avLst/>
          </a:prstGeom>
          <a:noFill/>
          <a:ln w="9525">
            <a:noFill/>
            <a:miter lim="800000"/>
          </a:ln>
          <a:effectLst/>
        </p:spPr>
        <p:txBody>
          <a:bodyPr wrap="none">
            <a:spAutoFit/>
          </a:bodyPr>
          <a:lstStyle/>
          <a:p>
            <a:r>
              <a:rPr kumimoji="1" lang="zh-CN" altLang="en-US" sz="2800" b="1">
                <a:solidFill>
                  <a:srgbClr val="FFFF00"/>
                </a:solidFill>
                <a:latin typeface="+mn-ea"/>
                <a:ea typeface="+mn-ea"/>
              </a:rPr>
              <a:t>１识别输入、输出和变换中心三部分</a:t>
            </a:r>
            <a:endParaRPr kumimoji="1" lang="zh-CN" altLang="en-US" sz="2800" b="1">
              <a:solidFill>
                <a:srgbClr val="FFFF00"/>
              </a:solidFill>
              <a:latin typeface="+mn-ea"/>
              <a:ea typeface="+mn-ea"/>
            </a:endParaRPr>
          </a:p>
        </p:txBody>
      </p:sp>
      <p:sp>
        <p:nvSpPr>
          <p:cNvPr id="750597" name="Text Box 5"/>
          <p:cNvSpPr txBox="1">
            <a:spLocks noChangeArrowheads="1"/>
          </p:cNvSpPr>
          <p:nvPr/>
        </p:nvSpPr>
        <p:spPr bwMode="auto">
          <a:xfrm>
            <a:off x="365125" y="3124200"/>
            <a:ext cx="8235950" cy="3530600"/>
          </a:xfrm>
          <a:prstGeom prst="rect">
            <a:avLst/>
          </a:prstGeom>
          <a:noFill/>
          <a:ln w="9525">
            <a:noFill/>
            <a:miter lim="800000"/>
          </a:ln>
          <a:effectLst/>
        </p:spPr>
        <p:txBody>
          <a:bodyPr>
            <a:spAutoFit/>
          </a:bodyPr>
          <a:lstStyle/>
          <a:p>
            <a:pPr>
              <a:lnSpc>
                <a:spcPct val="90000"/>
              </a:lnSpc>
            </a:pPr>
            <a:r>
              <a:rPr kumimoji="1" lang="zh-CN" altLang="en-US" sz="2800" b="1">
                <a:solidFill>
                  <a:srgbClr val="FFFF00"/>
                </a:solidFill>
                <a:latin typeface="+mn-ea"/>
                <a:ea typeface="+mn-ea"/>
              </a:rPr>
              <a:t>２进行第一级分解</a:t>
            </a:r>
            <a:endParaRPr kumimoji="1" lang="zh-CN" altLang="en-US" sz="2800" b="1">
              <a:solidFill>
                <a:srgbClr val="FFFF00"/>
              </a:solidFill>
              <a:latin typeface="+mn-ea"/>
              <a:ea typeface="+mn-ea"/>
            </a:endParaRPr>
          </a:p>
          <a:p>
            <a:pPr>
              <a:lnSpc>
                <a:spcPct val="90000"/>
              </a:lnSpc>
            </a:pPr>
            <a:r>
              <a:rPr kumimoji="1" lang="zh-CN" altLang="en-US" sz="2800" b="1">
                <a:solidFill>
                  <a:srgbClr val="FFFF00"/>
                </a:solidFill>
                <a:latin typeface="+mn-ea"/>
                <a:ea typeface="+mn-ea"/>
              </a:rPr>
              <a:t>	</a:t>
            </a:r>
            <a:r>
              <a:rPr kumimoji="1" lang="zh-CN" altLang="en-US" sz="2800" b="1">
                <a:solidFill>
                  <a:srgbClr val="FFFFFF"/>
                </a:solidFill>
                <a:latin typeface="+mn-ea"/>
                <a:ea typeface="+mn-ea"/>
              </a:rPr>
              <a:t>设计主控模块和第一层软件结构</a:t>
            </a:r>
            <a:endParaRPr kumimoji="1" lang="zh-CN" altLang="en-US" sz="2800" b="1">
              <a:solidFill>
                <a:srgbClr val="FFFFFF"/>
              </a:solidFill>
              <a:latin typeface="+mn-ea"/>
              <a:ea typeface="+mn-ea"/>
            </a:endParaRPr>
          </a:p>
          <a:p>
            <a:pPr>
              <a:lnSpc>
                <a:spcPct val="90000"/>
              </a:lnSpc>
            </a:pPr>
            <a:r>
              <a:rPr kumimoji="1" lang="zh-CN" altLang="en-US" sz="2800" b="1">
                <a:solidFill>
                  <a:srgbClr val="FFFFFF"/>
                </a:solidFill>
                <a:latin typeface="+mn-ea"/>
                <a:ea typeface="+mn-ea"/>
              </a:rPr>
              <a:t>	</a:t>
            </a:r>
            <a:r>
              <a:rPr kumimoji="1" lang="en-US" altLang="zh-CN" sz="2800" b="1">
                <a:solidFill>
                  <a:srgbClr val="FFFFFF"/>
                </a:solidFill>
                <a:latin typeface="+mn-ea"/>
                <a:ea typeface="+mn-ea"/>
              </a:rPr>
              <a:t>1</a:t>
            </a:r>
            <a:r>
              <a:rPr kumimoji="1" lang="zh-CN" altLang="en-US" sz="2800" b="1">
                <a:solidFill>
                  <a:srgbClr val="FFFFFF"/>
                </a:solidFill>
                <a:latin typeface="+mn-ea"/>
                <a:ea typeface="+mn-ea"/>
              </a:rPr>
              <a:t>）输入模块。</a:t>
            </a:r>
            <a:endParaRPr kumimoji="1" lang="zh-CN" altLang="en-US" sz="2800" b="1">
              <a:solidFill>
                <a:srgbClr val="FFFFFF"/>
              </a:solidFill>
              <a:latin typeface="+mn-ea"/>
              <a:ea typeface="+mn-ea"/>
            </a:endParaRPr>
          </a:p>
          <a:p>
            <a:pPr>
              <a:lnSpc>
                <a:spcPct val="90000"/>
              </a:lnSpc>
            </a:pPr>
            <a:r>
              <a:rPr kumimoji="1" lang="zh-CN" altLang="en-US" sz="2800" b="1">
                <a:solidFill>
                  <a:srgbClr val="FFFFFF"/>
                </a:solidFill>
                <a:latin typeface="+mn-ea"/>
                <a:ea typeface="+mn-ea"/>
              </a:rPr>
              <a:t>             功能：为主控模块提供数据。</a:t>
            </a:r>
            <a:endParaRPr kumimoji="1" lang="zh-CN" altLang="en-US" sz="2800" b="1">
              <a:solidFill>
                <a:srgbClr val="FFFFFF"/>
              </a:solidFill>
              <a:latin typeface="+mn-ea"/>
              <a:ea typeface="+mn-ea"/>
            </a:endParaRPr>
          </a:p>
          <a:p>
            <a:pPr>
              <a:lnSpc>
                <a:spcPct val="90000"/>
              </a:lnSpc>
            </a:pPr>
            <a:r>
              <a:rPr kumimoji="1" lang="zh-CN" altLang="en-US" sz="2800" b="1">
                <a:solidFill>
                  <a:srgbClr val="FFFFFF"/>
                </a:solidFill>
                <a:latin typeface="+mn-ea"/>
                <a:ea typeface="+mn-ea"/>
              </a:rPr>
              <a:t>	</a:t>
            </a:r>
            <a:r>
              <a:rPr kumimoji="1" lang="en-US" altLang="zh-CN" sz="2800" b="1">
                <a:solidFill>
                  <a:srgbClr val="FFFFFF"/>
                </a:solidFill>
                <a:latin typeface="+mn-ea"/>
                <a:ea typeface="+mn-ea"/>
              </a:rPr>
              <a:t>2</a:t>
            </a:r>
            <a:r>
              <a:rPr kumimoji="1" lang="zh-CN" altLang="en-US" sz="2800" b="1">
                <a:solidFill>
                  <a:srgbClr val="FFFFFF"/>
                </a:solidFill>
                <a:latin typeface="+mn-ea"/>
                <a:ea typeface="+mn-ea"/>
              </a:rPr>
              <a:t>）输出模块。</a:t>
            </a:r>
            <a:endParaRPr kumimoji="1" lang="zh-CN" altLang="en-US" sz="2800" b="1">
              <a:solidFill>
                <a:srgbClr val="FFFFFF"/>
              </a:solidFill>
              <a:latin typeface="+mn-ea"/>
              <a:ea typeface="+mn-ea"/>
            </a:endParaRPr>
          </a:p>
          <a:p>
            <a:pPr>
              <a:lnSpc>
                <a:spcPct val="90000"/>
              </a:lnSpc>
            </a:pPr>
            <a:r>
              <a:rPr kumimoji="1" lang="zh-CN" altLang="en-US" sz="2800" b="1">
                <a:solidFill>
                  <a:srgbClr val="FFFFFF"/>
                </a:solidFill>
                <a:latin typeface="+mn-ea"/>
                <a:ea typeface="+mn-ea"/>
              </a:rPr>
              <a:t>             功能：为主控模块提供数据的输出。</a:t>
            </a:r>
            <a:endParaRPr kumimoji="1" lang="zh-CN" altLang="en-US" sz="2800" b="1">
              <a:solidFill>
                <a:srgbClr val="FFFFFF"/>
              </a:solidFill>
              <a:latin typeface="+mn-ea"/>
              <a:ea typeface="+mn-ea"/>
            </a:endParaRPr>
          </a:p>
          <a:p>
            <a:pPr>
              <a:lnSpc>
                <a:spcPct val="90000"/>
              </a:lnSpc>
            </a:pPr>
            <a:r>
              <a:rPr kumimoji="1" lang="zh-CN" altLang="en-US" sz="2800" b="1">
                <a:solidFill>
                  <a:srgbClr val="FFFFFF"/>
                </a:solidFill>
                <a:latin typeface="+mn-ea"/>
                <a:ea typeface="+mn-ea"/>
              </a:rPr>
              <a:t>	</a:t>
            </a:r>
            <a:r>
              <a:rPr kumimoji="1" lang="en-US" altLang="zh-CN" sz="2800" b="1">
                <a:solidFill>
                  <a:srgbClr val="FFFFFF"/>
                </a:solidFill>
                <a:latin typeface="+mn-ea"/>
                <a:ea typeface="+mn-ea"/>
              </a:rPr>
              <a:t>3</a:t>
            </a:r>
            <a:r>
              <a:rPr kumimoji="1" lang="zh-CN" altLang="en-US" sz="2800" b="1">
                <a:solidFill>
                  <a:srgbClr val="FFFFFF"/>
                </a:solidFill>
                <a:latin typeface="+mn-ea"/>
                <a:ea typeface="+mn-ea"/>
              </a:rPr>
              <a:t>）变换模块。</a:t>
            </a:r>
            <a:endParaRPr kumimoji="1" lang="zh-CN" altLang="en-US" sz="2800" b="1">
              <a:solidFill>
                <a:srgbClr val="FFFFFF"/>
              </a:solidFill>
              <a:latin typeface="+mn-ea"/>
              <a:ea typeface="+mn-ea"/>
            </a:endParaRPr>
          </a:p>
          <a:p>
            <a:pPr>
              <a:lnSpc>
                <a:spcPct val="90000"/>
              </a:lnSpc>
            </a:pPr>
            <a:r>
              <a:rPr kumimoji="1" lang="zh-CN" altLang="en-US" sz="2800" b="1">
                <a:solidFill>
                  <a:srgbClr val="FFFFFF"/>
                </a:solidFill>
                <a:latin typeface="+mn-ea"/>
                <a:ea typeface="+mn-ea"/>
              </a:rPr>
              <a:t>             功能：将逻辑输入转换为逻辑输出。</a:t>
            </a:r>
            <a:endParaRPr kumimoji="1" lang="zh-CN" altLang="en-US" sz="2800">
              <a:solidFill>
                <a:srgbClr val="FFFFFF"/>
              </a:solidFill>
              <a:latin typeface="+mn-ea"/>
              <a:ea typeface="+mn-ea"/>
            </a:endParaRPr>
          </a:p>
          <a:p>
            <a:endParaRPr kumimoji="1" lang="en-US" altLang="zh-CN" sz="2400">
              <a:latin typeface="+mn-ea"/>
              <a:ea typeface="+mn-ea"/>
            </a:endParaRP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750597"/>
                                        </p:tgtEl>
                                        <p:attrNameLst>
                                          <p:attrName>style.visibility</p:attrName>
                                        </p:attrNameLst>
                                      </p:cBhvr>
                                      <p:to>
                                        <p:strVal val="visible"/>
                                      </p:to>
                                    </p:set>
                                    <p:animEffect transition="in" filter="diamond(in)">
                                      <p:cBhvr>
                                        <p:cTn id="7" dur="2000"/>
                                        <p:tgtEl>
                                          <p:spTgt spid="7505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0597" grpId="0"/>
    </p:bldLst>
  </p:timing>
</p:sld>
</file>

<file path=ppt/theme/theme1.xml><?xml version="1.0" encoding="utf-8"?>
<a:theme xmlns:a="http://schemas.openxmlformats.org/drawingml/2006/main" name="1_默认设计模板">
  <a:themeElements>
    <a:clrScheme name="1_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默认设计模板">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FFFF99"/>
        </a:solidFill>
        <a:ln w="9525" cap="flat" cmpd="sng" algn="ctr">
          <a:noFill/>
          <a:prstDash val="solid"/>
          <a:round/>
          <a:headEnd type="none" w="med" len="med"/>
          <a:tailEnd type="none" w="med" len="med"/>
        </a:ln>
      </a:spPr>
      <a:bodyPr vert="horz" wrap="square" lIns="91440" tIns="45720" rIns="91440" bIns="45720" numCol="1" anchor="t" anchorCtr="0" compatLnSpc="1">
        <a:spAutoFit/>
      </a:bodyPr>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rgbClr val="FFFF99"/>
        </a:solidFill>
        <a:ln w="9525" cap="flat" cmpd="sng" algn="ctr">
          <a:noFill/>
          <a:prstDash val="solid"/>
          <a:round/>
          <a:headEnd type="none" w="med" len="med"/>
          <a:tailEnd type="none" w="med" len="med"/>
        </a:ln>
      </a:spPr>
      <a:bodyPr vert="horz" wrap="square" lIns="91440" tIns="45720" rIns="91440" bIns="45720" numCol="1" anchor="t" anchorCtr="0" compatLnSpc="1">
        <a:spAutoFit/>
      </a:bodyPr>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1_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1_默认设计模板 13">
        <a:dk1>
          <a:srgbClr val="000000"/>
        </a:dk1>
        <a:lt1>
          <a:srgbClr val="EAEAEA"/>
        </a:lt1>
        <a:dk2>
          <a:srgbClr val="000000"/>
        </a:dk2>
        <a:lt2>
          <a:srgbClr val="808080"/>
        </a:lt2>
        <a:accent1>
          <a:srgbClr val="BBE0E3"/>
        </a:accent1>
        <a:accent2>
          <a:srgbClr val="333399"/>
        </a:accent2>
        <a:accent3>
          <a:srgbClr val="F3F3F3"/>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自定义设计方案">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FFFF99"/>
        </a:solidFill>
        <a:ln w="9525" cap="flat" cmpd="sng" algn="ctr">
          <a:noFill/>
          <a:prstDash val="solid"/>
          <a:round/>
          <a:headEnd type="none" w="med" len="med"/>
          <a:tailEnd type="none" w="med" len="med"/>
        </a:ln>
      </a:spPr>
      <a:bodyPr vert="horz" wrap="square" lIns="91440" tIns="45720" rIns="91440" bIns="45720" numCol="1" anchor="t" anchorCtr="0" compatLnSpc="1">
        <a:spAutoFit/>
      </a:bodyPr>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rgbClr val="FFFF99"/>
        </a:solidFill>
        <a:ln w="9525" cap="flat" cmpd="sng" algn="ctr">
          <a:noFill/>
          <a:prstDash val="solid"/>
          <a:round/>
          <a:headEnd type="none" w="med" len="med"/>
          <a:tailEnd type="none" w="med" len="med"/>
        </a:ln>
      </a:spPr>
      <a:bodyPr vert="horz" wrap="square" lIns="91440" tIns="45720" rIns="91440" bIns="45720" numCol="1" anchor="t" anchorCtr="0" compatLnSpc="1">
        <a:spAutoFit/>
      </a:bodyPr>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Ribbons">
  <a:themeElements>
    <a:clrScheme name="Ribbons 1">
      <a:dk1>
        <a:srgbClr val="220011"/>
      </a:dk1>
      <a:lt1>
        <a:srgbClr val="FFFFCC"/>
      </a:lt1>
      <a:dk2>
        <a:srgbClr val="660033"/>
      </a:dk2>
      <a:lt2>
        <a:srgbClr val="FFCC00"/>
      </a:lt2>
      <a:accent1>
        <a:srgbClr val="CC0099"/>
      </a:accent1>
      <a:accent2>
        <a:srgbClr val="56002B"/>
      </a:accent2>
      <a:accent3>
        <a:srgbClr val="B8AAAD"/>
      </a:accent3>
      <a:accent4>
        <a:srgbClr val="DADAAE"/>
      </a:accent4>
      <a:accent5>
        <a:srgbClr val="E2AACA"/>
      </a:accent5>
      <a:accent6>
        <a:srgbClr val="4D0026"/>
      </a:accent6>
      <a:hlink>
        <a:srgbClr val="9C004E"/>
      </a:hlink>
      <a:folHlink>
        <a:srgbClr val="FF6600"/>
      </a:folHlink>
    </a:clrScheme>
    <a:fontScheme name="Ribbons">
      <a:majorFont>
        <a:latin typeface="Times New Roman"/>
        <a:ea typeface="宋体"/>
        <a:cs typeface=""/>
      </a:majorFont>
      <a:minorFont>
        <a:latin typeface="Times New Roman"/>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FFFF99"/>
        </a:solidFill>
        <a:ln w="9525" cap="flat" cmpd="sng" algn="ctr">
          <a:noFill/>
          <a:prstDash val="solid"/>
          <a:round/>
          <a:headEnd type="none" w="med" len="med"/>
          <a:tailEnd type="none" w="med" len="med"/>
        </a:ln>
      </a:spPr>
      <a:bodyPr vert="horz" wrap="square" lIns="91440" tIns="45720" rIns="91440" bIns="45720" numCol="1" anchor="t" anchorCtr="0" compatLnSpc="1">
        <a:spAutoFit/>
      </a:bodyPr>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solidFill>
          <a:srgbClr val="FFFF99"/>
        </a:solidFill>
        <a:ln w="9525" cap="flat" cmpd="sng" algn="ctr">
          <a:noFill/>
          <a:prstDash val="solid"/>
          <a:round/>
          <a:headEnd type="none" w="med" len="med"/>
          <a:tailEnd type="none" w="med" len="med"/>
        </a:ln>
      </a:spPr>
      <a:bodyPr/>
      <a:lstStyle/>
    </a:lnDef>
  </a:objectDefaults>
  <a:extraClrSchemeLst>
    <a:extraClrScheme>
      <a:clrScheme name="Ribbons 1">
        <a:dk1>
          <a:srgbClr val="220011"/>
        </a:dk1>
        <a:lt1>
          <a:srgbClr val="FFFFCC"/>
        </a:lt1>
        <a:dk2>
          <a:srgbClr val="660033"/>
        </a:dk2>
        <a:lt2>
          <a:srgbClr val="FFCC00"/>
        </a:lt2>
        <a:accent1>
          <a:srgbClr val="CC0099"/>
        </a:accent1>
        <a:accent2>
          <a:srgbClr val="56002B"/>
        </a:accent2>
        <a:accent3>
          <a:srgbClr val="B8AAAD"/>
        </a:accent3>
        <a:accent4>
          <a:srgbClr val="DADAAE"/>
        </a:accent4>
        <a:accent5>
          <a:srgbClr val="E2AACA"/>
        </a:accent5>
        <a:accent6>
          <a:srgbClr val="4D0026"/>
        </a:accent6>
        <a:hlink>
          <a:srgbClr val="9C004E"/>
        </a:hlink>
        <a:folHlink>
          <a:srgbClr val="FF6600"/>
        </a:folHlink>
      </a:clrScheme>
      <a:clrMap bg1="dk2" tx1="lt1" bg2="dk1" tx2="lt2" accent1="accent1" accent2="accent2" accent3="accent3" accent4="accent4" accent5="accent5" accent6="accent6" hlink="hlink" folHlink="folHlink"/>
    </a:extraClrScheme>
    <a:extraClrScheme>
      <a:clrScheme name="Ribbons 2">
        <a:dk1>
          <a:srgbClr val="001600"/>
        </a:dk1>
        <a:lt1>
          <a:srgbClr val="669900"/>
        </a:lt1>
        <a:dk2>
          <a:srgbClr val="000000"/>
        </a:dk2>
        <a:lt2>
          <a:srgbClr val="006600"/>
        </a:lt2>
        <a:accent1>
          <a:srgbClr val="336600"/>
        </a:accent1>
        <a:accent2>
          <a:srgbClr val="89BA00"/>
        </a:accent2>
        <a:accent3>
          <a:srgbClr val="B8CAAA"/>
        </a:accent3>
        <a:accent4>
          <a:srgbClr val="001100"/>
        </a:accent4>
        <a:accent5>
          <a:srgbClr val="ADB8AA"/>
        </a:accent5>
        <a:accent6>
          <a:srgbClr val="7CA800"/>
        </a:accent6>
        <a:hlink>
          <a:srgbClr val="FFCC00"/>
        </a:hlink>
        <a:folHlink>
          <a:srgbClr val="FF7C80"/>
        </a:folHlink>
      </a:clrScheme>
      <a:clrMap bg1="lt1" tx1="dk1" bg2="lt2" tx2="dk2" accent1="accent1" accent2="accent2" accent3="accent3" accent4="accent4" accent5="accent5" accent6="accent6" hlink="hlink" folHlink="folHlink"/>
    </a:extraClrScheme>
    <a:extraClrScheme>
      <a:clrScheme name="Ribbons 3">
        <a:dk1>
          <a:srgbClr val="000000"/>
        </a:dk1>
        <a:lt1>
          <a:srgbClr val="B2B2B2"/>
        </a:lt1>
        <a:dk2>
          <a:srgbClr val="000000"/>
        </a:dk2>
        <a:lt2>
          <a:srgbClr val="777777"/>
        </a:lt2>
        <a:accent1>
          <a:srgbClr val="CBCBCB"/>
        </a:accent1>
        <a:accent2>
          <a:srgbClr val="969696"/>
        </a:accent2>
        <a:accent3>
          <a:srgbClr val="D5D5D5"/>
        </a:accent3>
        <a:accent4>
          <a:srgbClr val="000000"/>
        </a:accent4>
        <a:accent5>
          <a:srgbClr val="E2E2E2"/>
        </a:accent5>
        <a:accent6>
          <a:srgbClr val="878787"/>
        </a:accent6>
        <a:hlink>
          <a:srgbClr val="333333"/>
        </a:hlink>
        <a:folHlink>
          <a:srgbClr val="777777"/>
        </a:folHlink>
      </a:clrScheme>
      <a:clrMap bg1="lt1" tx1="dk1" bg2="lt2" tx2="dk2" accent1="accent1" accent2="accent2" accent3="accent3" accent4="accent4" accent5="accent5" accent6="accent6" hlink="hlink" folHlink="folHlink"/>
    </a:extraClrScheme>
    <a:extraClrScheme>
      <a:clrScheme name="Ribbons 4">
        <a:dk1>
          <a:srgbClr val="000F1E"/>
        </a:dk1>
        <a:lt1>
          <a:srgbClr val="FFFFFF"/>
        </a:lt1>
        <a:dk2>
          <a:srgbClr val="003366"/>
        </a:dk2>
        <a:lt2>
          <a:srgbClr val="33CCCC"/>
        </a:lt2>
        <a:accent1>
          <a:srgbClr val="006699"/>
        </a:accent1>
        <a:accent2>
          <a:srgbClr val="003366"/>
        </a:accent2>
        <a:accent3>
          <a:srgbClr val="AAADB8"/>
        </a:accent3>
        <a:accent4>
          <a:srgbClr val="DADADA"/>
        </a:accent4>
        <a:accent5>
          <a:srgbClr val="AAB8CA"/>
        </a:accent5>
        <a:accent6>
          <a:srgbClr val="002D5C"/>
        </a:accent6>
        <a:hlink>
          <a:srgbClr val="0099CC"/>
        </a:hlink>
        <a:folHlink>
          <a:srgbClr val="009999"/>
        </a:folHlink>
      </a:clrScheme>
      <a:clrMap bg1="dk2" tx1="lt1" bg2="dk1" tx2="lt2" accent1="accent1" accent2="accent2" accent3="accent3" accent4="accent4" accent5="accent5" accent6="accent6" hlink="hlink" folHlink="folHlink"/>
    </a:extraClrScheme>
    <a:extraClrScheme>
      <a:clrScheme name="Ribbons 5">
        <a:dk1>
          <a:srgbClr val="002F2E"/>
        </a:dk1>
        <a:lt1>
          <a:srgbClr val="FFFFFF"/>
        </a:lt1>
        <a:dk2>
          <a:srgbClr val="008080"/>
        </a:dk2>
        <a:lt2>
          <a:srgbClr val="66FFCC"/>
        </a:lt2>
        <a:accent1>
          <a:srgbClr val="0099CC"/>
        </a:accent1>
        <a:accent2>
          <a:srgbClr val="005250"/>
        </a:accent2>
        <a:accent3>
          <a:srgbClr val="AAC0C0"/>
        </a:accent3>
        <a:accent4>
          <a:srgbClr val="DADADA"/>
        </a:accent4>
        <a:accent5>
          <a:srgbClr val="AACAE2"/>
        </a:accent5>
        <a:accent6>
          <a:srgbClr val="004948"/>
        </a:accent6>
        <a:hlink>
          <a:srgbClr val="00CC99"/>
        </a:hlink>
        <a:folHlink>
          <a:srgbClr val="009999"/>
        </a:folHlink>
      </a:clrScheme>
      <a:clrMap bg1="dk2" tx1="lt1" bg2="dk1" tx2="lt2" accent1="accent1" accent2="accent2" accent3="accent3" accent4="accent4" accent5="accent5" accent6="accent6" hlink="hlink" folHlink="folHlink"/>
    </a:extraClrScheme>
    <a:extraClrScheme>
      <a:clrScheme name="Ribbons 6">
        <a:dk1>
          <a:srgbClr val="000022"/>
        </a:dk1>
        <a:lt1>
          <a:srgbClr val="FFFFFF"/>
        </a:lt1>
        <a:dk2>
          <a:srgbClr val="000066"/>
        </a:dk2>
        <a:lt2>
          <a:srgbClr val="FFCC00"/>
        </a:lt2>
        <a:accent1>
          <a:srgbClr val="666699"/>
        </a:accent1>
        <a:accent2>
          <a:srgbClr val="000048"/>
        </a:accent2>
        <a:accent3>
          <a:srgbClr val="AAAAB8"/>
        </a:accent3>
        <a:accent4>
          <a:srgbClr val="DADADA"/>
        </a:accent4>
        <a:accent5>
          <a:srgbClr val="B8B8CA"/>
        </a:accent5>
        <a:accent6>
          <a:srgbClr val="000040"/>
        </a:accent6>
        <a:hlink>
          <a:srgbClr val="9999FF"/>
        </a:hlink>
        <a:folHlink>
          <a:srgbClr val="000099"/>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Ribbons 1">
    <a:dk1>
      <a:srgbClr val="220011"/>
    </a:dk1>
    <a:lt1>
      <a:srgbClr val="FFFFCC"/>
    </a:lt1>
    <a:dk2>
      <a:srgbClr val="660033"/>
    </a:dk2>
    <a:lt2>
      <a:srgbClr val="FFCC00"/>
    </a:lt2>
    <a:accent1>
      <a:srgbClr val="CC0099"/>
    </a:accent1>
    <a:accent2>
      <a:srgbClr val="56002B"/>
    </a:accent2>
    <a:accent3>
      <a:srgbClr val="B8AAAD"/>
    </a:accent3>
    <a:accent4>
      <a:srgbClr val="DADAAE"/>
    </a:accent4>
    <a:accent5>
      <a:srgbClr val="E2AACA"/>
    </a:accent5>
    <a:accent6>
      <a:srgbClr val="4D0026"/>
    </a:accent6>
    <a:hlink>
      <a:srgbClr val="9C004E"/>
    </a:hlink>
    <a:folHlink>
      <a:srgbClr val="FF6600"/>
    </a:folHlink>
  </a:clrScheme>
</a:themeOverride>
</file>

<file path=ppt/theme/themeOverride2.xml><?xml version="1.0" encoding="utf-8"?>
<a:themeOverride xmlns:a="http://schemas.openxmlformats.org/drawingml/2006/main">
  <a:clrScheme name="Ribbons 1">
    <a:dk1>
      <a:srgbClr val="220011"/>
    </a:dk1>
    <a:lt1>
      <a:srgbClr val="FFFFCC"/>
    </a:lt1>
    <a:dk2>
      <a:srgbClr val="660033"/>
    </a:dk2>
    <a:lt2>
      <a:srgbClr val="FFCC00"/>
    </a:lt2>
    <a:accent1>
      <a:srgbClr val="CC0099"/>
    </a:accent1>
    <a:accent2>
      <a:srgbClr val="56002B"/>
    </a:accent2>
    <a:accent3>
      <a:srgbClr val="B8AAAD"/>
    </a:accent3>
    <a:accent4>
      <a:srgbClr val="DADAAE"/>
    </a:accent4>
    <a:accent5>
      <a:srgbClr val="E2AACA"/>
    </a:accent5>
    <a:accent6>
      <a:srgbClr val="4D0026"/>
    </a:accent6>
    <a:hlink>
      <a:srgbClr val="9C004E"/>
    </a:hlink>
    <a:folHlink>
      <a:srgbClr val="FF6600"/>
    </a:folHlink>
  </a:clrScheme>
</a:themeOverride>
</file>

<file path=docProps/app.xml><?xml version="1.0" encoding="utf-8"?>
<Properties xmlns="http://schemas.openxmlformats.org/officeDocument/2006/extended-properties" xmlns:vt="http://schemas.openxmlformats.org/officeDocument/2006/docPropsVTypes">
  <TotalTime>0</TotalTime>
  <Words>21491</Words>
  <Application>WPS 演示</Application>
  <PresentationFormat>全屏显示(4:3)</PresentationFormat>
  <Paragraphs>5376</Paragraphs>
  <Slides>167</Slides>
  <Notes>100</Notes>
  <HiddenSlides>0</HiddenSlides>
  <MMClips>0</MMClips>
  <ScaleCrop>false</ScaleCrop>
  <HeadingPairs>
    <vt:vector size="10" baseType="variant">
      <vt:variant>
        <vt:lpstr>已用的字体</vt:lpstr>
      </vt:variant>
      <vt:variant>
        <vt:i4>19</vt:i4>
      </vt:variant>
      <vt:variant>
        <vt:lpstr>主题</vt:lpstr>
      </vt:variant>
      <vt:variant>
        <vt:i4>3</vt:i4>
      </vt:variant>
      <vt:variant>
        <vt:lpstr>嵌入 OLE 服务器</vt:lpstr>
      </vt:variant>
      <vt:variant>
        <vt:i4>11</vt:i4>
      </vt:variant>
      <vt:variant>
        <vt:lpstr>幻灯片标题</vt:lpstr>
      </vt:variant>
      <vt:variant>
        <vt:i4>167</vt:i4>
      </vt:variant>
      <vt:variant>
        <vt:lpstr>自定义放映</vt:lpstr>
      </vt:variant>
      <vt:variant>
        <vt:i4>1</vt:i4>
      </vt:variant>
    </vt:vector>
  </HeadingPairs>
  <TitlesOfParts>
    <vt:vector size="201" baseType="lpstr">
      <vt:lpstr>Arial</vt:lpstr>
      <vt:lpstr>宋体</vt:lpstr>
      <vt:lpstr>Wingdings</vt:lpstr>
      <vt:lpstr>黑体</vt:lpstr>
      <vt:lpstr>Arial</vt:lpstr>
      <vt:lpstr>Times New Roman</vt:lpstr>
      <vt:lpstr>华文中宋</vt:lpstr>
      <vt:lpstr>微软雅黑</vt:lpstr>
      <vt:lpstr>Arial Unicode MS</vt:lpstr>
      <vt:lpstr>MS Song</vt:lpstr>
      <vt:lpstr>Tahoma</vt:lpstr>
      <vt:lpstr>楷体_GB2312</vt:lpstr>
      <vt:lpstr>新宋体</vt:lpstr>
      <vt:lpstr>仿宋_GB2312</vt:lpstr>
      <vt:lpstr>仿宋</vt:lpstr>
      <vt:lpstr>Times New Roman</vt:lpstr>
      <vt:lpstr>Monotype Sorts</vt:lpstr>
      <vt:lpstr>方正舒体</vt:lpstr>
      <vt:lpstr>Wingdings</vt:lpstr>
      <vt:lpstr>1_默认设计模板</vt:lpstr>
      <vt:lpstr>自定义设计方案</vt:lpstr>
      <vt:lpstr>Ribbons</vt:lpstr>
      <vt:lpstr>PBrush</vt:lpstr>
      <vt:lpstr>PBrush</vt:lpstr>
      <vt:lpstr>PBrush</vt:lpstr>
      <vt:lpstr>Visio.Drawing.11</vt:lpstr>
      <vt:lpstr>PBrush</vt:lpstr>
      <vt:lpstr>PBrush</vt:lpstr>
      <vt:lpstr>PBrush</vt:lpstr>
      <vt:lpstr>PBrush</vt:lpstr>
      <vt:lpstr>PBrush</vt:lpstr>
      <vt:lpstr>PBrush</vt:lpstr>
      <vt:lpstr>PBrush</vt:lpstr>
      <vt:lpstr>软件工程</vt:lpstr>
      <vt:lpstr>第四章 概要设计                                                                                                                                                                                                                                                                                                                                                                                                                                                                                                                                                                                                                                                                                                                                                                                                                                                                                                                                                                                                                                                                                                                                                                                                                                                                                                                                                                                                                                                                                                                                                                                                                                                                                                                                                                                                                                                                                                                                                                                                                                                                                                                                                                                                                                                                                                                                                                                                                                                                                                                                                                                                                                                                                                                                                                                                                                                                                                                                                                                                                                                                                                                                                                                                                                                                                                                                                                                                                                                                                                                                                                                                                                                                                                                                                                                                                                                                                                                                                                                                                                                                                                                                                                                                                                                                                                                                                                                                                                                                                                                                                                                                                                                                                              </vt:lpstr>
      <vt:lpstr>4.1概要设计的任务</vt:lpstr>
      <vt:lpstr>4.2软件结构设计及优化</vt:lpstr>
      <vt:lpstr>4.2.1 模块和模块化</vt:lpstr>
      <vt:lpstr>4.2.1 模块和模块化</vt:lpstr>
      <vt:lpstr>Netscape公司的故事1/3</vt:lpstr>
      <vt:lpstr>Netscape公司的故事2/3</vt:lpstr>
      <vt:lpstr>Netscape公司的故事3/3</vt:lpstr>
      <vt:lpstr>金蝶K/3 ERP系统的结构(1/2)</vt:lpstr>
      <vt:lpstr>K/3模块配置(2/2)</vt:lpstr>
      <vt:lpstr>教务WEB系统</vt:lpstr>
      <vt:lpstr>PowerPoint 演示文稿</vt:lpstr>
      <vt:lpstr>4.2.2 软件结构风格</vt:lpstr>
      <vt:lpstr>4.2.2 软件结构风格</vt:lpstr>
      <vt:lpstr>4.2.3  耦合与内聚</vt:lpstr>
      <vt:lpstr>PowerPoint 演示文稿</vt:lpstr>
      <vt:lpstr>PowerPoint 演示文稿</vt:lpstr>
      <vt:lpstr>PowerPoint 演示文稿</vt:lpstr>
      <vt:lpstr>PowerPoint 演示文稿</vt:lpstr>
      <vt:lpstr>PowerPoint 演示文稿</vt:lpstr>
      <vt:lpstr>PowerPoint 演示文稿</vt:lpstr>
      <vt:lpstr>外部、公共耦合带来的复杂性</vt:lpstr>
      <vt:lpstr>PowerPoint 演示文稿</vt:lpstr>
      <vt:lpstr>PowerPoint 演示文稿</vt:lpstr>
      <vt:lpstr>耦合练习</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4.2.4 好的软件设计特性</vt:lpstr>
      <vt:lpstr>PowerPoint 演示文稿</vt:lpstr>
      <vt:lpstr>PowerPoint 演示文稿</vt:lpstr>
      <vt:lpstr>教务WEB系统</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五、模块功能是可预测的</vt:lpstr>
      <vt:lpstr>4.3 图形工具</vt:lpstr>
      <vt:lpstr>4.3.1层次图</vt:lpstr>
      <vt:lpstr>PowerPoint 演示文稿</vt:lpstr>
      <vt:lpstr>PowerPoint 演示文稿</vt:lpstr>
      <vt:lpstr>PowerPoint 演示文稿</vt:lpstr>
      <vt:lpstr>PowerPoint 演示文稿</vt:lpstr>
      <vt:lpstr>H图和SC图的检验</vt:lpstr>
      <vt:lpstr>4.4  结构化设计方法</vt:lpstr>
      <vt:lpstr>4.4  结构化设计方法（SD）</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结构设计的优化原则</vt:lpstr>
      <vt:lpstr>PowerPoint 演示文稿</vt:lpstr>
      <vt:lpstr>SC图的检验</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事务型SC图的初始结构 第一级分解</vt:lpstr>
      <vt:lpstr>PowerPoint 演示文稿</vt:lpstr>
      <vt:lpstr>动作分支的典型结构</vt:lpstr>
      <vt:lpstr>初始SC图</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教材购销系统的上层框架</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降低模块接口的复杂性</vt:lpstr>
      <vt:lpstr>六、模块功能可以预测</vt:lpstr>
      <vt:lpstr>PowerPoint 演示文稿</vt:lpstr>
      <vt:lpstr>PowerPoint 演示文稿</vt:lpstr>
      <vt:lpstr>PowerPoint 演示文稿</vt:lpstr>
      <vt:lpstr>自定义放映 1</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张博</dc:creator>
  <cp:lastModifiedBy>wangrc</cp:lastModifiedBy>
  <cp:revision>1984</cp:revision>
  <cp:lastPrinted>2113-01-01T00:00:00Z</cp:lastPrinted>
  <dcterms:created xsi:type="dcterms:W3CDTF">2113-01-01T00:00:00Z</dcterms:created>
  <dcterms:modified xsi:type="dcterms:W3CDTF">2020-12-18T05:10:06Z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y fmtid="{D5CDD505-2E9C-101B-9397-08002B2CF9AE}" pid="3" name="KSOProductBuildVer">
    <vt:lpwstr>2052-11.3.0.9228</vt:lpwstr>
  </property>
</Properties>
</file>