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6441" autoAdjust="0"/>
  </p:normalViewPr>
  <p:slideViewPr>
    <p:cSldViewPr snapToGrid="0">
      <p:cViewPr varScale="1">
        <p:scale>
          <a:sx n="115" d="100"/>
          <a:sy n="115" d="100"/>
        </p:scale>
        <p:origin x="20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Android Studio Client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1.Install Android Studio &amp; Create App Project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89483"/>
            <a:ext cx="81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https://developer.android.com/studio</a:t>
            </a:r>
            <a:endParaRPr lang="en-US" altLang="zh-TW" dirty="0"/>
          </a:p>
          <a:p>
            <a:r>
              <a:rPr lang="en-US" altLang="zh-TW" dirty="0"/>
              <a:t>		just next, next or download, download…</a:t>
            </a:r>
          </a:p>
          <a:p>
            <a:endParaRPr lang="en-US" altLang="zh-TW" dirty="0"/>
          </a:p>
          <a:p>
            <a:r>
              <a:rPr lang="en-US" altLang="zh-TW" dirty="0"/>
              <a:t>Create App Project: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" y="1889812"/>
            <a:ext cx="11974089" cy="47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55" y="946188"/>
            <a:ext cx="10260695" cy="55782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9205" y="22858"/>
            <a:ext cx="80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project has ‘activity_main.xml’ &amp; ‘MainActivity.java’…</a:t>
            </a:r>
          </a:p>
          <a:p>
            <a:r>
              <a:rPr lang="en-US" altLang="zh-TW" dirty="0"/>
              <a:t>‘activity_main.xml’ is UI design.</a:t>
            </a:r>
          </a:p>
          <a:p>
            <a:r>
              <a:rPr lang="en-US" altLang="zh-TW" dirty="0"/>
              <a:t>‘MainActivity.java’ is control Code.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048125" y="6462236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usually takes some time to create a new project.</a:t>
            </a:r>
          </a:p>
        </p:txBody>
      </p:sp>
    </p:spTree>
    <p:extLst>
      <p:ext uri="{BB962C8B-B14F-4D97-AF65-F5344CB8AC3E}">
        <p14:creationId xmlns:p14="http://schemas.microsoft.com/office/powerpoint/2010/main" val="6825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2.Design UI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734" y="837646"/>
            <a:ext cx="3384133" cy="54784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&lt;androidx.constraintlayout.widget.ConstraintLayout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="@+id/main"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="24dp"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&lt;!-- Radio Buttons for Gender --&gt;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="Gender"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&lt;RadioGroup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="@+id/radioGroupGender"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="horizontal"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&lt;RadioButton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="@+id/radioMale"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="Male"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&lt;RadioButton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="@+id/radioFemale"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="Female" </a:t>
            </a: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&lt;/RadioGroup&gt;</a:t>
            </a: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7422" y="375980"/>
            <a:ext cx="3708874" cy="6401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</a:t>
            </a:r>
            <a:r>
              <a:rPr lang="en-US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Name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="@+id/editTextName"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="Name"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 </a:t>
            </a:r>
            <a:endParaRPr lang="en-US" altLang="zh-TW" sz="1000" dirty="0">
              <a:solidFill>
                <a:srgbClr val="D5B778"/>
              </a:solidFill>
              <a:latin typeface="Arial Unicode MS"/>
              <a:ea typeface="JetBrains Mono"/>
            </a:endParaRPr>
          </a:p>
          <a:p>
            <a:r>
              <a:rPr lang="en-US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Password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="@+id/editTextPassword"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="Password"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:inputType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="textPassword"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Birthday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="@+id/editTextBirthday"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="Birthday (e.g. 1990-04-24)"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Height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="@+id/editTextHeight"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="Height (meters)"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:inputType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="numberDecimal"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Weight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="@+id/editTextWeight"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="Weight (kg)"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:inputType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="numberDecimal"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Button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&lt;Button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="@+id/buttonSubmit"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:text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="Submit"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&lt;/LinearLayout&gt;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&lt;/androidx.constraintlayout.widget.ConstraintLayout&gt;</a:t>
            </a:r>
            <a:endParaRPr lang="zh-TW" altLang="en-US" sz="1000" dirty="0"/>
          </a:p>
        </p:txBody>
      </p:sp>
      <p:cxnSp>
        <p:nvCxnSpPr>
          <p:cNvPr id="11" name="肘形接點 10"/>
          <p:cNvCxnSpPr>
            <a:stCxn id="7" idx="2"/>
            <a:endCxn id="8" idx="0"/>
          </p:cNvCxnSpPr>
          <p:nvPr/>
        </p:nvCxnSpPr>
        <p:spPr>
          <a:xfrm rot="5400000" flipH="1" flipV="1">
            <a:off x="730285" y="1474496"/>
            <a:ext cx="5940089" cy="3743058"/>
          </a:xfrm>
          <a:prstGeom prst="bentConnector5">
            <a:avLst>
              <a:gd name="adj1" fmla="val -3848"/>
              <a:gd name="adj2" fmla="val 47831"/>
              <a:gd name="adj3" fmla="val 1038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87" y="452927"/>
            <a:ext cx="3429000" cy="6200775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7345111" y="3967669"/>
            <a:ext cx="903362" cy="252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739008-88C1-4756-A952-3AB3E2AC90CE}"/>
              </a:ext>
            </a:extLst>
          </p:cNvPr>
          <p:cNvSpPr txBox="1"/>
          <p:nvPr/>
        </p:nvSpPr>
        <p:spPr>
          <a:xfrm>
            <a:off x="407734" y="375980"/>
            <a:ext cx="2061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‘activity_main.xml’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8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942705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 Code Java</a:t>
            </a:r>
            <a:endParaRPr lang="zh-TW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549" y="471551"/>
            <a:ext cx="4665060" cy="62324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package wi.ki.client1;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android.os.Bundle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android.view.View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android.widget.EditText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android.widget.RadioGroup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android.widget.TextView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android.widget.Toast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androidx.activity.EdgeToEdge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androidx.appcompat.app.AppCompatActivity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androidx.core.graphics.Insets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androidx.core.view.ViewCompat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androidx.core.view.WindowInsetsCompat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com.android.volley.Request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com.android.volley.toolbox.JsonObjectRequest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com.android.volley.RequestQueue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com.android.volley.toolbox.Volley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org.json.JSONException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org.json.JSONObject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950" dirty="0">
              <a:solidFill>
                <a:srgbClr val="CF8E6D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RadioGroup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radioGroupGender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EditText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editTextName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editTextPassword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editTextBirthday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editTextHeight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editTextWeight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TextView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TextViewRequest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SERVER_URL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"http://wiciar.com/bmi/submit"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.onCreate(savedInstanceState);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EdgeToEdge.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enable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setContentView(R.layout.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ViewCompat.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setOnApplyWindowInsetsListener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), (v, insets) -&gt; {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Insets systemBars = insets.getInsets(WindowInsetsCompat.Type.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systemBars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v.setPadding(systemBars.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systemBars.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systemBars.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systemBars.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insets;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radioGroupGender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radioGroupGender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editTextName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editTextName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editTextPassword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editTextPassword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editTextBirthday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editTextBirthday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editTextHeight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editTextHeight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editTextWeight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editTextWeight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TextViewRequest 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TextViewRequest</a:t>
            </a: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TW" altLang="zh-TW" sz="9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3193" y="226463"/>
            <a:ext cx="6096000" cy="65248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public void </a:t>
            </a:r>
            <a:r>
              <a:rPr lang="zh-TW" altLang="zh-TW" sz="950" dirty="0">
                <a:solidFill>
                  <a:srgbClr val="56A8F5"/>
                </a:solidFill>
                <a:latin typeface="Arial Unicode MS"/>
                <a:ea typeface="JetBrains Mono"/>
              </a:rPr>
              <a:t>OnClick_Submit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(View v)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int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selectedGenderId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radioGroupGender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.getCheckedRadioButtonId();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gender =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if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(selectedGenderId == R.id.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radioMale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gender =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"male"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else if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(selectedGenderId == R.id.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radioFemale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gender =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"female"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name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editTextName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password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editTextPassword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birthday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editTextBirthday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heightStr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editTextHeight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weightStr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editTextWeight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endParaRPr lang="zh-TW" altLang="zh-TW" sz="950" dirty="0">
              <a:latin typeface="Arial" panose="020B0604020202020204" pitchFamily="34" charset="0"/>
            </a:endParaRPr>
          </a:p>
          <a:p>
            <a:endParaRPr lang="en-US" altLang="zh-TW" sz="950" dirty="0">
              <a:solidFill>
                <a:srgbClr val="BCBEC4"/>
              </a:solidFill>
              <a:latin typeface="Arial Unicode MS"/>
              <a:ea typeface="JetBrains Mono"/>
            </a:endParaRPr>
          </a:p>
          <a:p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RequestQueue queue = Volley.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newRequestQueue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try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JSONObject postData =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new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JSONObject();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"name"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name);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"birthday"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birthday);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"height"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Float.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parseFloat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(heightStr));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"weight"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Float.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parseFloat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(weightStr));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"password"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password);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"gender"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gender);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JsonObjectRequest jsonObjectRequest =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new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JsonObjectRequest(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Request.Method.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POST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SERVER_URL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postData,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response -&gt;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try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   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TextViewRequest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.setText(response.getString(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"message"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}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catch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(JSONException e)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    Toast.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makeText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"error: message null."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Toast.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LENGTH_SHORT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).show();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},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error -&gt; Toast.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makeText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(MainActivity.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"password error."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Toast.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LENGTH_LONG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).show()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queue.add(jsonObjectRequest);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catch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(Exception e)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Toast.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makeText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"error: "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+ e.getMessage(), Toast.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LENGTH_SHORT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).show();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}</a:t>
            </a:r>
            <a:endParaRPr lang="zh-TW" altLang="en-US" sz="950" dirty="0"/>
          </a:p>
        </p:txBody>
      </p:sp>
      <p:cxnSp>
        <p:nvCxnSpPr>
          <p:cNvPr id="9" name="肘形接點 8"/>
          <p:cNvCxnSpPr>
            <a:stCxn id="3" idx="2"/>
            <a:endCxn id="5" idx="0"/>
          </p:cNvCxnSpPr>
          <p:nvPr/>
        </p:nvCxnSpPr>
        <p:spPr>
          <a:xfrm rot="5400000" flipH="1" flipV="1">
            <a:off x="2304354" y="357188"/>
            <a:ext cx="6477563" cy="6216114"/>
          </a:xfrm>
          <a:prstGeom prst="bentConnector5">
            <a:avLst>
              <a:gd name="adj1" fmla="val -1022"/>
              <a:gd name="adj2" fmla="val 44245"/>
              <a:gd name="adj3" fmla="val 102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4FA867-D7B2-4E8A-BF34-7A2571433665}"/>
              </a:ext>
            </a:extLst>
          </p:cNvPr>
          <p:cNvSpPr txBox="1"/>
          <p:nvPr/>
        </p:nvSpPr>
        <p:spPr>
          <a:xfrm>
            <a:off x="3006022" y="41797"/>
            <a:ext cx="2026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‘MainActivity.java’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74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 Check App Permission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0D3DDBE-0ACF-4FFC-9902-12405A177F27}"/>
              </a:ext>
            </a:extLst>
          </p:cNvPr>
          <p:cNvSpPr txBox="1"/>
          <p:nvPr/>
        </p:nvSpPr>
        <p:spPr>
          <a:xfrm>
            <a:off x="5733011" y="73472"/>
            <a:ext cx="61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‘AndroidManifest.xml’ is permission manager for Android App. </a:t>
            </a:r>
            <a:endParaRPr lang="zh-TW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AC161B-1597-4FC1-9D8B-5915F96B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962" y="677341"/>
            <a:ext cx="5299868" cy="2923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&lt;uses-permission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="android.permission.INTERNET"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en-US" altLang="zh-TW" sz="1300" b="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C5C3EBD-774E-4053-BACE-74C0630F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962" y="1264023"/>
            <a:ext cx="5299868" cy="4924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:networkSecurityConfig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="@xml/network_security_config"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:usesCleartextTraffic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="true"</a:t>
            </a:r>
            <a:endParaRPr kumimoji="0" lang="zh-TW" altLang="zh-TW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489033B-62BD-42BF-B59C-A6284E9BF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731" y="4180678"/>
            <a:ext cx="4659349" cy="8925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&lt;network-security-config&gt;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&lt;base-config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cleartextTrafficPermitted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="true" 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&lt;/network-security-config&gt;</a:t>
            </a:r>
            <a:endParaRPr kumimoji="0" lang="zh-TW" altLang="zh-TW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9028A5D-A691-4E0C-B089-0A75520D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224"/>
            <a:ext cx="11629505" cy="623723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024209-5990-4C88-8EBA-D5F52962AA93}"/>
              </a:ext>
            </a:extLst>
          </p:cNvPr>
          <p:cNvSpPr txBox="1"/>
          <p:nvPr/>
        </p:nvSpPr>
        <p:spPr>
          <a:xfrm>
            <a:off x="7049192" y="3673463"/>
            <a:ext cx="51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‘network_security_config.xml’ is network permission.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5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5012575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5. Check ‘volley’ plugin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1A19E58-CCC2-46DD-9693-0AB5584B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303"/>
            <a:ext cx="12192000" cy="469840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15CB9E-936C-4E6F-B487-873AF222E6C4}"/>
              </a:ext>
            </a:extLst>
          </p:cNvPr>
          <p:cNvSpPr txBox="1"/>
          <p:nvPr/>
        </p:nvSpPr>
        <p:spPr>
          <a:xfrm>
            <a:off x="1504605" y="773175"/>
            <a:ext cx="1033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</a:t>
            </a:r>
            <a:r>
              <a:rPr lang="en-US" altLang="zh-TW" dirty="0" err="1"/>
              <a:t>Build.gradle.kts</a:t>
            </a:r>
            <a:r>
              <a:rPr lang="en-US" altLang="zh-TW" dirty="0"/>
              <a:t>’ is libraries dependency edit.                 ‘</a:t>
            </a:r>
            <a:r>
              <a:rPr lang="en-US" altLang="zh-TW" dirty="0" err="1"/>
              <a:t>local.properties</a:t>
            </a:r>
            <a:r>
              <a:rPr lang="en-US" altLang="zh-TW" dirty="0"/>
              <a:t>’ is libraries import and version edit.</a:t>
            </a:r>
            <a:endParaRPr lang="zh-TW" alt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DA1DEC1-B873-460E-B9B2-1B88AD51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749" y="1455241"/>
            <a:ext cx="2643447" cy="32316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Arial Unicode MS"/>
                <a:ea typeface="JetBrains Mono"/>
              </a:rPr>
              <a:t>implementation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libs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TW" altLang="zh-TW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volley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BE71333-90A4-4CE4-AB4B-21F7E795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320" y="1455240"/>
            <a:ext cx="6517178" cy="32316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volley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{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group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"com.android.volley"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"volley"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version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"1.2.1"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55634-8EA2-4588-B391-2F1330AEF2D8}"/>
              </a:ext>
            </a:extLst>
          </p:cNvPr>
          <p:cNvSpPr txBox="1"/>
          <p:nvPr/>
        </p:nvSpPr>
        <p:spPr>
          <a:xfrm>
            <a:off x="4896196" y="128544"/>
            <a:ext cx="695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</a:t>
            </a:r>
            <a:r>
              <a:rPr lang="en-US" altLang="zh-TW" dirty="0" err="1"/>
              <a:t>Volloy</a:t>
            </a:r>
            <a:r>
              <a:rPr lang="en-US" altLang="zh-TW" dirty="0"/>
              <a:t>’ is a TCP request method unique at Android.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89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6. Run App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68EEBA7-A0F0-416B-BA5C-7E6F3255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545569"/>
            <a:ext cx="11097491" cy="592440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2351CB3-ED5A-4E10-9398-0E842DE8B2C7}"/>
              </a:ext>
            </a:extLst>
          </p:cNvPr>
          <p:cNvSpPr txBox="1"/>
          <p:nvPr/>
        </p:nvSpPr>
        <p:spPr>
          <a:xfrm>
            <a:off x="374072" y="6469970"/>
            <a:ext cx="69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※Android device needs to </a:t>
            </a:r>
            <a:r>
              <a:rPr lang="en-US" altLang="zh-TW" u="sng" dirty="0"/>
              <a:t>enable developer options</a:t>
            </a:r>
            <a:r>
              <a:rPr lang="en-US" altLang="zh-TW" dirty="0"/>
              <a:t> and </a:t>
            </a:r>
            <a:r>
              <a:rPr lang="en-US" altLang="zh-TW" u="sng" dirty="0"/>
              <a:t>USB adapter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1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1945</Words>
  <Application>Microsoft Office PowerPoint</Application>
  <PresentationFormat>寬螢幕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Office 佈景主題</vt:lpstr>
      <vt:lpstr>Android Studio Client App</vt:lpstr>
      <vt:lpstr>1.Install Android Studio &amp; Create App Project</vt:lpstr>
      <vt:lpstr>PowerPoint 簡報</vt:lpstr>
      <vt:lpstr>2.Design UI</vt:lpstr>
      <vt:lpstr>3. Code Java</vt:lpstr>
      <vt:lpstr>4. Check App Permission</vt:lpstr>
      <vt:lpstr>5. Check ‘volley’ plugin</vt:lpstr>
      <vt:lpstr>6. Run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108</cp:revision>
  <dcterms:created xsi:type="dcterms:W3CDTF">2025-05-08T11:42:13Z</dcterms:created>
  <dcterms:modified xsi:type="dcterms:W3CDTF">2025-05-14T02:17:40Z</dcterms:modified>
</cp:coreProperties>
</file>