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5762446"/>
            <a:ext cx="859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C31C61-BA04-49D4-BBC9-FAD2038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3" y="1630333"/>
            <a:ext cx="8331097" cy="39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425" y="1038876"/>
            <a:ext cx="6515099" cy="5786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from flask import Flask, request, </a:t>
            </a:r>
            <a:r>
              <a:rPr lang="en-US" altLang="zh-TW" sz="1000" dirty="0" err="1"/>
              <a:t>jsonify</a:t>
            </a:r>
            <a:endParaRPr lang="en-US" altLang="zh-TW" sz="1000" dirty="0"/>
          </a:p>
          <a:p>
            <a:r>
              <a:rPr lang="en-US" altLang="zh-TW" sz="1000" dirty="0"/>
              <a:t>from datetime import datetime</a:t>
            </a:r>
          </a:p>
          <a:p>
            <a:r>
              <a:rPr lang="en-US" altLang="zh-TW" sz="1000" dirty="0"/>
              <a:t>import math</a:t>
            </a:r>
          </a:p>
          <a:p>
            <a:r>
              <a:rPr lang="en-US" altLang="zh-TW" sz="1000" dirty="0"/>
              <a:t>import pandas as pd</a:t>
            </a:r>
          </a:p>
          <a:p>
            <a:r>
              <a:rPr lang="en-US" altLang="zh-TW" sz="1000" dirty="0"/>
              <a:t>app = Flask(__name__)</a:t>
            </a:r>
          </a:p>
          <a:p>
            <a:r>
              <a:rPr lang="en-US" altLang="zh-TW" sz="1000" dirty="0"/>
              <a:t># POST Method</a:t>
            </a:r>
          </a:p>
          <a:p>
            <a:r>
              <a:rPr lang="en-US" altLang="zh-TW" sz="1000" dirty="0"/>
              <a:t>@app.route('/submit', methods=['POST'])</a:t>
            </a:r>
          </a:p>
          <a:p>
            <a:r>
              <a:rPr lang="en-US" altLang="zh-TW" sz="1000" dirty="0"/>
              <a:t>def </a:t>
            </a:r>
            <a:r>
              <a:rPr lang="en-US" altLang="zh-TW" sz="1000" dirty="0" err="1"/>
              <a:t>submit_form</a:t>
            </a:r>
            <a:r>
              <a:rPr lang="en-US" altLang="zh-TW" sz="1000" dirty="0"/>
              <a:t>():</a:t>
            </a:r>
          </a:p>
          <a:p>
            <a:r>
              <a:rPr lang="en-US" altLang="zh-TW" sz="1000" dirty="0"/>
              <a:t>    data = </a:t>
            </a:r>
            <a:r>
              <a:rPr lang="en-US" altLang="zh-TW" sz="1000" dirty="0" err="1"/>
              <a:t>request.get_json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name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('name')</a:t>
            </a:r>
          </a:p>
          <a:p>
            <a:r>
              <a:rPr lang="en-US" altLang="zh-TW" sz="1000" dirty="0"/>
              <a:t>    password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('password')</a:t>
            </a:r>
          </a:p>
          <a:p>
            <a:r>
              <a:rPr lang="en-US" altLang="zh-TW" sz="1000" dirty="0"/>
              <a:t>    birthday = </a:t>
            </a:r>
            <a:r>
              <a:rPr lang="en-US" altLang="zh-TW" sz="1000" dirty="0" err="1"/>
              <a:t>datetime.strptime</a:t>
            </a:r>
            <a:r>
              <a:rPr lang="en-US" altLang="zh-TW" sz="1000" dirty="0"/>
              <a:t>((f"{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('birthday')}"), "%Y-%m-%d")</a:t>
            </a:r>
          </a:p>
          <a:p>
            <a:r>
              <a:rPr lang="en-US" altLang="zh-TW" sz="1000" dirty="0"/>
              <a:t>    gender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('gender')</a:t>
            </a:r>
          </a:p>
          <a:p>
            <a:r>
              <a:rPr lang="en-US" altLang="zh-TW" sz="1000" dirty="0"/>
              <a:t>    height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('height')</a:t>
            </a:r>
          </a:p>
          <a:p>
            <a:r>
              <a:rPr lang="en-US" altLang="zh-TW" sz="1000" dirty="0"/>
              <a:t>    weight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('weight')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= round(weight / height **2,2)#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count</a:t>
            </a:r>
          </a:p>
          <a:p>
            <a:r>
              <a:rPr lang="en-US" altLang="zh-TW" sz="1000" dirty="0"/>
              <a:t>    today = </a:t>
            </a:r>
            <a:r>
              <a:rPr lang="en-US" altLang="zh-TW" sz="1000" dirty="0" err="1"/>
              <a:t>datetime.today</a:t>
            </a:r>
            <a:r>
              <a:rPr lang="en-US" altLang="zh-TW" sz="1000" dirty="0"/>
              <a:t>()# age count</a:t>
            </a:r>
          </a:p>
          <a:p>
            <a:r>
              <a:rPr lang="en-US" altLang="zh-TW" sz="1000" dirty="0"/>
              <a:t>    age = </a:t>
            </a:r>
            <a:r>
              <a:rPr lang="en-US" altLang="zh-TW" sz="1000" dirty="0" err="1"/>
              <a:t>today.year</a:t>
            </a:r>
            <a:r>
              <a:rPr lang="en-US" altLang="zh-TW" sz="1000" dirty="0"/>
              <a:t> - </a:t>
            </a:r>
            <a:r>
              <a:rPr lang="en-US" altLang="zh-TW" sz="1000" dirty="0" err="1"/>
              <a:t>birthday.year</a:t>
            </a:r>
            <a:r>
              <a:rPr lang="en-US" altLang="zh-TW" sz="1000" dirty="0"/>
              <a:t> - ((</a:t>
            </a:r>
            <a:r>
              <a:rPr lang="en-US" altLang="zh-TW" sz="1000" dirty="0" err="1"/>
              <a:t>today.month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today.day</a:t>
            </a:r>
            <a:r>
              <a:rPr lang="en-US" altLang="zh-TW" sz="1000" dirty="0"/>
              <a:t>) &lt; (</a:t>
            </a:r>
            <a:r>
              <a:rPr lang="en-US" altLang="zh-TW" sz="1000" dirty="0" err="1"/>
              <a:t>birthday.month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birthday.day</a:t>
            </a:r>
            <a:r>
              <a:rPr lang="en-US" altLang="zh-TW" sz="1000" dirty="0"/>
              <a:t>))</a:t>
            </a:r>
          </a:p>
          <a:p>
            <a:r>
              <a:rPr lang="en-US" altLang="zh-TW" sz="1000" dirty="0"/>
              <a:t>    df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('BMI_Normal.csv')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 = df[df['age'] == age].</a:t>
            </a:r>
            <a:r>
              <a:rPr lang="en-US" altLang="zh-TW" sz="1000" dirty="0" err="1"/>
              <a:t>iloc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    print(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 = 'wrong data'</a:t>
            </a:r>
          </a:p>
          <a:p>
            <a:r>
              <a:rPr lang="en-US" altLang="zh-TW" sz="1000" dirty="0"/>
              <a:t>    if gender=='male':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gender=='female':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</a:t>
            </a:r>
            <a:r>
              <a:rPr lang="en-US" altLang="zh-TW" sz="1000" dirty="0" err="1"/>
              <a:t>f'Your</a:t>
            </a:r>
            <a:r>
              <a:rPr lang="en-US" altLang="zh-TW" sz="1000" dirty="0"/>
              <a:t> AGE={age},BMI={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},{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}.')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import requests</a:t>
            </a:r>
          </a:p>
          <a:p>
            <a:endParaRPr lang="en-US" altLang="zh-TW" dirty="0"/>
          </a:p>
          <a:p>
            <a:r>
              <a:rPr lang="en-US" altLang="zh-TW" dirty="0" err="1"/>
              <a:t>url</a:t>
            </a:r>
            <a:r>
              <a:rPr lang="en-US" altLang="zh-TW" dirty="0"/>
              <a:t> = 'http://127.0.0.1:5000/submit'</a:t>
            </a:r>
          </a:p>
          <a:p>
            <a:r>
              <a:rPr lang="en-US" altLang="zh-TW" dirty="0"/>
              <a:t>payload = {'name': 'wiki',</a:t>
            </a:r>
          </a:p>
          <a:p>
            <a:r>
              <a:rPr lang="en-US" altLang="zh-TW" dirty="0"/>
              <a:t>           'password': '123456',</a:t>
            </a:r>
          </a:p>
          <a:p>
            <a:r>
              <a:rPr lang="en-US" altLang="zh-TW" dirty="0"/>
              <a:t>           'birthday':'1990-04-24',</a:t>
            </a:r>
          </a:p>
          <a:p>
            <a:r>
              <a:rPr lang="en-US" altLang="zh-TW" dirty="0"/>
              <a:t>           '</a:t>
            </a:r>
            <a:r>
              <a:rPr lang="en-US" altLang="zh-TW" dirty="0" err="1"/>
              <a:t>gender':'male</a:t>
            </a:r>
            <a:r>
              <a:rPr lang="en-US" altLang="zh-TW" dirty="0"/>
              <a:t>’,</a:t>
            </a:r>
          </a:p>
          <a:p>
            <a:r>
              <a:rPr lang="en-US" altLang="zh-TW" dirty="0"/>
              <a:t>           'height':1.75,</a:t>
            </a:r>
          </a:p>
          <a:p>
            <a:r>
              <a:rPr lang="en-US" altLang="zh-TW" dirty="0"/>
              <a:t>           'weight':60}</a:t>
            </a:r>
          </a:p>
          <a:p>
            <a:endParaRPr lang="en-US" altLang="zh-TW" dirty="0"/>
          </a:p>
          <a:p>
            <a:r>
              <a:rPr lang="en-US" altLang="zh-TW" dirty="0"/>
              <a:t>response = </a:t>
            </a:r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 json=payload)</a:t>
            </a:r>
          </a:p>
          <a:p>
            <a:endParaRPr lang="en-US" altLang="zh-TW" dirty="0"/>
          </a:p>
          <a:p>
            <a:r>
              <a:rPr lang="en-US" altLang="zh-TW" dirty="0"/>
              <a:t>print('Status Code:', </a:t>
            </a:r>
            <a:r>
              <a:rPr lang="en-US" altLang="zh-TW" dirty="0" err="1"/>
              <a:t>response.status_code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print('Response JSON:', </a:t>
            </a:r>
            <a:r>
              <a:rPr lang="en-US" altLang="zh-TW" dirty="0" err="1"/>
              <a:t>response.json</a:t>
            </a:r>
            <a:r>
              <a:rPr lang="en-US" altLang="zh-TW" dirty="0"/>
              <a:t>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58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6211669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48D18D-C578-4910-8817-47F9C2E3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570580"/>
            <a:ext cx="9861579" cy="46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6" y="1118542"/>
            <a:ext cx="4761442" cy="517064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from flask import Flask, request, jsonify</a:t>
            </a:r>
          </a:p>
          <a:p>
            <a:r>
              <a:rPr lang="zh-TW" altLang="en-US" sz="1000" dirty="0"/>
              <a:t>from datetime import datetime</a:t>
            </a:r>
          </a:p>
          <a:p>
            <a:r>
              <a:rPr lang="zh-TW" altLang="en-US" sz="1000" dirty="0"/>
              <a:t>import math</a:t>
            </a:r>
          </a:p>
          <a:p>
            <a:r>
              <a:rPr lang="zh-TW" altLang="en-US" sz="1000" dirty="0"/>
              <a:t>import pandas as pd</a:t>
            </a:r>
          </a:p>
          <a:p>
            <a:r>
              <a:rPr lang="zh-TW" altLang="en-US" sz="1000" dirty="0"/>
              <a:t>import os</a:t>
            </a:r>
          </a:p>
          <a:p>
            <a:endParaRPr lang="zh-TW" altLang="en-US" sz="1000" dirty="0"/>
          </a:p>
          <a:p>
            <a:r>
              <a:rPr lang="zh-TW" altLang="en-US" sz="1000" dirty="0"/>
              <a:t>app = Flask(__name__)</a:t>
            </a:r>
          </a:p>
          <a:p>
            <a:endParaRPr lang="zh-TW" altLang="en-US" sz="1000" dirty="0"/>
          </a:p>
          <a:p>
            <a:r>
              <a:rPr lang="zh-TW" altLang="en-US" sz="1000" dirty="0"/>
              <a:t># POST Method</a:t>
            </a:r>
          </a:p>
          <a:p>
            <a:r>
              <a:rPr lang="zh-TW" altLang="en-US" sz="1000" dirty="0"/>
              <a:t>@app.route('/submit', methods=['POST'])</a:t>
            </a:r>
          </a:p>
          <a:p>
            <a:r>
              <a:rPr lang="zh-TW" altLang="en-US" sz="1000" dirty="0"/>
              <a:t>def submit_form():</a:t>
            </a:r>
          </a:p>
          <a:p>
            <a:r>
              <a:rPr lang="zh-TW" altLang="en-US" sz="1000" dirty="0"/>
              <a:t>    data = request.get_json()</a:t>
            </a:r>
          </a:p>
          <a:p>
            <a:r>
              <a:rPr lang="zh-TW" altLang="en-US" sz="1000" dirty="0"/>
              <a:t>    name = data.get('name')</a:t>
            </a:r>
          </a:p>
          <a:p>
            <a:r>
              <a:rPr lang="zh-TW" altLang="en-US" sz="1000" dirty="0"/>
              <a:t>    password = data.get('password')</a:t>
            </a:r>
          </a:p>
          <a:p>
            <a:r>
              <a:rPr lang="zh-TW" altLang="en-US" sz="1000" dirty="0"/>
              <a:t>    birthday = datetime.strptime((f"{data.get('birthday')}"), "%Y-%m-%d")</a:t>
            </a:r>
          </a:p>
          <a:p>
            <a:r>
              <a:rPr lang="zh-TW" altLang="en-US" sz="1000" dirty="0"/>
              <a:t>    gender = data.get('gender')</a:t>
            </a:r>
          </a:p>
          <a:p>
            <a:r>
              <a:rPr lang="zh-TW" altLang="en-US" sz="1000" dirty="0"/>
              <a:t>    height = data.get('height')</a:t>
            </a:r>
          </a:p>
          <a:p>
            <a:r>
              <a:rPr lang="zh-TW" altLang="en-US" sz="1000" dirty="0"/>
              <a:t>    weight = data.get('weight')</a:t>
            </a:r>
          </a:p>
          <a:p>
            <a:r>
              <a:rPr lang="zh-TW" altLang="en-US" sz="1000" dirty="0"/>
              <a:t>    bmi = round(weight / height **2,2)# bmi count</a:t>
            </a:r>
          </a:p>
          <a:p>
            <a:r>
              <a:rPr lang="zh-TW" altLang="en-US" sz="1000" dirty="0"/>
              <a:t>    today = datetime.today()</a:t>
            </a:r>
          </a:p>
          <a:p>
            <a:r>
              <a:rPr lang="zh-TW" altLang="en-US" sz="1000" dirty="0"/>
              <a:t>    age = today.year - birthday.year - ((today.month, today.day) &lt; (birthday.month, birthday.day))</a:t>
            </a:r>
          </a:p>
          <a:p>
            <a:r>
              <a:rPr lang="zh-TW" altLang="en-US" sz="1000" dirty="0"/>
              <a:t>    df = pd.read_csv('BMI_Normal.csv')</a:t>
            </a:r>
          </a:p>
          <a:p>
            <a:r>
              <a:rPr lang="zh-TW" altLang="en-US" sz="1000" dirty="0"/>
              <a:t>    matched_rows = df[df['age'] == age].iloc[0]</a:t>
            </a:r>
          </a:p>
          <a:p>
            <a:r>
              <a:rPr lang="zh-TW" altLang="en-US" sz="1000" dirty="0"/>
              <a:t>    #print(matched_rows)</a:t>
            </a:r>
          </a:p>
          <a:p>
            <a:r>
              <a:rPr lang="zh-TW" altLang="en-US" sz="1000" dirty="0"/>
              <a:t>    bmi_judge = 'wrong data'</a:t>
            </a:r>
          </a:p>
          <a:p>
            <a:r>
              <a:rPr lang="zh-TW" altLang="en-US" sz="1000" dirty="0"/>
              <a:t>    if gender=='male':</a:t>
            </a:r>
          </a:p>
          <a:p>
            <a:r>
              <a:rPr lang="zh-TW" altLang="en-US" sz="1000" dirty="0"/>
              <a:t>        if bmi&lt;matched_rows['male_min']: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bmi&gt;=matched_rows['male_min'] and bmi&lt;=matched_rows['male_max']: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078690" y="761784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5354358" y="895434"/>
            <a:ext cx="6470787" cy="59400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elif gender=='female':</a:t>
            </a:r>
          </a:p>
          <a:p>
            <a:r>
              <a:rPr lang="zh-TW" altLang="en-US" sz="1000" dirty="0"/>
              <a:t>        if bmi&lt;matched_rows['female_min']: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bmi&gt;=matched_rows['female_min'] and bmi&lt;=matched_rows['female_max']: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 </a:t>
            </a:r>
            <a:endParaRPr lang="en-US" altLang="zh-TW" sz="1000" dirty="0"/>
          </a:p>
          <a:p>
            <a:r>
              <a:rPr lang="zh-TW" altLang="en-US" sz="1000" dirty="0"/>
              <a:t>filename = f"UserData\{name}.csv"</a:t>
            </a:r>
          </a:p>
          <a:p>
            <a:r>
              <a:rPr lang="zh-TW" altLang="en-US" sz="1000" dirty="0"/>
              <a:t>    if os.path.exists(filename): # file exists</a:t>
            </a:r>
          </a:p>
          <a:p>
            <a:r>
              <a:rPr lang="zh-TW" altLang="en-US" sz="1000" dirty="0"/>
              <a:t>        load_df = pd.read_csv(filename)# file load</a:t>
            </a:r>
          </a:p>
          <a:p>
            <a:r>
              <a:rPr lang="zh-TW" altLang="en-US" sz="1000" dirty="0"/>
              <a:t>        stored_password = str(load_df.iloc[0]['password'])# password load</a:t>
            </a:r>
          </a:p>
          <a:p>
            <a:r>
              <a:rPr lang="zh-TW" altLang="en-US" sz="1000" dirty="0"/>
              <a:t>        if stored_password != password:# password incorrect</a:t>
            </a:r>
          </a:p>
          <a:p>
            <a:r>
              <a:rPr lang="zh-TW" altLang="en-US" sz="1000" dirty="0"/>
              <a:t>            return jsonify(message="password error!"), 403</a:t>
            </a:r>
          </a:p>
          <a:p>
            <a:r>
              <a:rPr lang="zh-TW" altLang="en-US" sz="1000" dirty="0"/>
              <a:t>        else:# password correct</a:t>
            </a:r>
          </a:p>
          <a:p>
            <a:r>
              <a:rPr lang="zh-TW" altLang="en-US" sz="1000" dirty="0"/>
              <a:t>            user_data = { #Save Data</a:t>
            </a:r>
          </a:p>
          <a:p>
            <a:r>
              <a:rPr lang="zh-TW" altLang="en-US" sz="1000" dirty="0"/>
              <a:t>                'height': height,</a:t>
            </a:r>
          </a:p>
          <a:p>
            <a:r>
              <a:rPr lang="zh-TW" altLang="en-US" sz="1000" dirty="0"/>
              <a:t>                'weight': weight,</a:t>
            </a:r>
          </a:p>
          <a:p>
            <a:r>
              <a:rPr lang="zh-TW" altLang="en-US" sz="1000" dirty="0"/>
              <a:t>                'bmi': bmi,</a:t>
            </a:r>
          </a:p>
          <a:p>
            <a:r>
              <a:rPr lang="zh-TW" altLang="en-US" sz="1000" dirty="0"/>
              <a:t>                'bmi_judge':bmi_judge,</a:t>
            </a:r>
          </a:p>
          <a:p>
            <a:r>
              <a:rPr lang="zh-TW" altLang="en-US" sz="1000" dirty="0"/>
              <a:t>                'build_time':today</a:t>
            </a:r>
          </a:p>
          <a:p>
            <a:r>
              <a:rPr lang="zh-TW" altLang="en-US" sz="1000" dirty="0"/>
              <a:t>            }</a:t>
            </a:r>
          </a:p>
          <a:p>
            <a:r>
              <a:rPr lang="zh-TW" altLang="en-US" sz="1000" dirty="0"/>
              <a:t>            load_df = pd.concat([load_df, pd.DataFrame([user_data])], ignore_index=True)</a:t>
            </a:r>
          </a:p>
          <a:p>
            <a:r>
              <a:rPr lang="zh-TW" altLang="en-US" sz="1000" dirty="0"/>
              <a:t>            load_df.to_csv(filename, index=False)</a:t>
            </a:r>
          </a:p>
          <a:p>
            <a:r>
              <a:rPr lang="zh-TW" altLang="en-US" sz="1000" dirty="0"/>
              <a:t>    else:# no files</a:t>
            </a:r>
          </a:p>
          <a:p>
            <a:r>
              <a:rPr lang="zh-TW" altLang="en-US" sz="1000" dirty="0"/>
              <a:t>        user_data = {#Save Data</a:t>
            </a:r>
          </a:p>
          <a:p>
            <a:r>
              <a:rPr lang="zh-TW" altLang="en-US" sz="1000" dirty="0"/>
              <a:t>            'password': password,</a:t>
            </a:r>
          </a:p>
          <a:p>
            <a:r>
              <a:rPr lang="zh-TW" altLang="en-US" sz="1000" dirty="0"/>
              <a:t>            'birthday': birthday,</a:t>
            </a:r>
          </a:p>
          <a:p>
            <a:r>
              <a:rPr lang="zh-TW" altLang="en-US" sz="1000" dirty="0"/>
              <a:t>            'gender': gender,</a:t>
            </a:r>
          </a:p>
          <a:p>
            <a:r>
              <a:rPr lang="zh-TW" altLang="en-US" sz="1000" dirty="0"/>
              <a:t>            'height': height,</a:t>
            </a:r>
          </a:p>
          <a:p>
            <a:r>
              <a:rPr lang="zh-TW" altLang="en-US" sz="1000" dirty="0"/>
              <a:t>            'weight': weight,</a:t>
            </a:r>
          </a:p>
          <a:p>
            <a:r>
              <a:rPr lang="zh-TW" altLang="en-US" sz="1000" dirty="0"/>
              <a:t>            'bmi': bmi,</a:t>
            </a:r>
          </a:p>
          <a:p>
            <a:r>
              <a:rPr lang="zh-TW" altLang="en-US" sz="1000" dirty="0"/>
              <a:t>            'bmi_judge':bmi_judge,</a:t>
            </a:r>
          </a:p>
          <a:p>
            <a:r>
              <a:rPr lang="zh-TW" altLang="en-US" sz="1000" dirty="0"/>
              <a:t>            'build_time':today</a:t>
            </a:r>
          </a:p>
          <a:p>
            <a:r>
              <a:rPr lang="zh-TW" altLang="en-US" sz="1000" dirty="0"/>
              <a:t>        }</a:t>
            </a:r>
          </a:p>
          <a:p>
            <a:r>
              <a:rPr lang="zh-TW" altLang="en-US" sz="1000" dirty="0"/>
              <a:t>        save_df = pd.DataFrame([user_data])</a:t>
            </a:r>
          </a:p>
          <a:p>
            <a:r>
              <a:rPr lang="zh-TW" altLang="en-US" sz="1000" dirty="0"/>
              <a:t>        save_filename = f"UserData\{name}.csv".replace("/", "_")</a:t>
            </a:r>
          </a:p>
          <a:p>
            <a:r>
              <a:rPr lang="zh-TW" altLang="en-US" sz="1000" dirty="0"/>
              <a:t>        save_df.to_csv(save_filename, index=False)</a:t>
            </a:r>
          </a:p>
          <a:p>
            <a:r>
              <a:rPr lang="zh-TW" altLang="en-US" sz="1000" dirty="0"/>
              <a:t>    return jsonify(message=f'Your AGE={age},BMI={bmi},{bmi_judge}.')</a:t>
            </a: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A118B400-6BFE-4F80-A74A-5BD947C38D56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 flipH="1" flipV="1">
            <a:off x="2926472" y="625908"/>
            <a:ext cx="5393754" cy="5932805"/>
          </a:xfrm>
          <a:prstGeom prst="bentConnector5">
            <a:avLst>
              <a:gd name="adj1" fmla="val -1099"/>
              <a:gd name="adj2" fmla="val 42797"/>
              <a:gd name="adj3" fmla="val 1020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25877" y="1283624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142565" y="1276280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264820" y="5375428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407458" y="82196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Run Server1.py and Client1.py 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F890ED5-1EF2-4409-8681-79E48FE9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91"/>
            <a:ext cx="12192000" cy="40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Paid and apply for a cloud server.  (My teaching uses bigcloud.com.tw)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1861A-0CD9-429B-BBEF-48F37C41E0A9}"/>
              </a:ext>
            </a:extLst>
          </p:cNvPr>
          <p:cNvSpPr txBox="1"/>
          <p:nvPr/>
        </p:nvSpPr>
        <p:spPr>
          <a:xfrm>
            <a:off x="1146845" y="5996108"/>
            <a:ext cx="981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Bigcloud</a:t>
            </a:r>
            <a:r>
              <a:rPr lang="en-US" altLang="zh-TW" dirty="0"/>
              <a:t>, you can use AWS, Azure, firebase or Alibaba Cloud…</a:t>
            </a:r>
          </a:p>
          <a:p>
            <a:r>
              <a:rPr lang="en-US" altLang="zh-TW" dirty="0"/>
              <a:t>But when you want to bid for the R.O.C gov. Project, Data center must for Chunghwa Telecom’s Device.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44C801C-D885-489B-A4B3-5C4E614D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98" y="1247611"/>
            <a:ext cx="7317513" cy="47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4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Create</a:t>
            </a:r>
            <a:r>
              <a:rPr lang="zh-TW" altLang="en-US" dirty="0"/>
              <a:t> </a:t>
            </a:r>
            <a:r>
              <a:rPr lang="en-US" altLang="zh-TW" dirty="0"/>
              <a:t>python server</a:t>
            </a:r>
            <a:r>
              <a:rPr lang="zh-TW" altLang="en-US" dirty="0"/>
              <a:t> </a:t>
            </a:r>
            <a:r>
              <a:rPr lang="en-US" altLang="zh-TW" dirty="0"/>
              <a:t>on cPanel.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FB9FA8C-8430-4E84-80F5-8FD59771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224"/>
            <a:ext cx="12192000" cy="48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6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A788BF9-0427-4C86-9174-081889A9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231224"/>
            <a:ext cx="11252200" cy="557466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90CFE4-542F-497B-9176-4AC2D38C63F4}"/>
              </a:ext>
            </a:extLst>
          </p:cNvPr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Create</a:t>
            </a:r>
            <a:r>
              <a:rPr lang="zh-TW" altLang="en-US" dirty="0"/>
              <a:t> </a:t>
            </a:r>
            <a:r>
              <a:rPr lang="en-US" altLang="zh-TW" dirty="0"/>
              <a:t>python server</a:t>
            </a:r>
            <a:r>
              <a:rPr lang="zh-TW" altLang="en-US" dirty="0"/>
              <a:t> </a:t>
            </a:r>
            <a:r>
              <a:rPr lang="en-US" altLang="zh-TW" dirty="0"/>
              <a:t>on cPanel.</a:t>
            </a:r>
          </a:p>
        </p:txBody>
      </p:sp>
    </p:spTree>
    <p:extLst>
      <p:ext uri="{BB962C8B-B14F-4D97-AF65-F5344CB8AC3E}">
        <p14:creationId xmlns:p14="http://schemas.microsoft.com/office/powerpoint/2010/main" val="93285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upload and Create app root of files &amp; folders.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13ADBF-3719-4BCC-9E61-278117DE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224"/>
            <a:ext cx="12192000" cy="53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4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Step4:updata python server</a:t>
            </a:r>
            <a:r>
              <a:rPr lang="zh-TW" altLang="en-US" dirty="0"/>
              <a:t> </a:t>
            </a:r>
            <a:r>
              <a:rPr lang="en-US" altLang="zh-TW" dirty="0"/>
              <a:t>environmental from requirements.txt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274D0-5DD3-48D0-9F29-FD5A9E4E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235"/>
            <a:ext cx="12192000" cy="49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/>
              <a:t>1.Install Python IDE--</a:t>
            </a:r>
            <a:r>
              <a:rPr lang="en-US" altLang="zh-TW" dirty="0" err="1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thonny</a:t>
            </a:r>
            <a:r>
              <a:rPr lang="en-US" altLang="zh-TW" dirty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Download: </a:t>
            </a:r>
            <a:r>
              <a:rPr lang="en-US" altLang="zh-TW" dirty="0">
                <a:hlinkClick r:id="rId2"/>
              </a:rPr>
              <a:t>https://thonny.org/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Step5:Run Server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0E9839-2AF1-4B79-B8C0-ABB4F6BB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03177"/>
            <a:ext cx="11768667" cy="43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847412"/>
            <a:ext cx="383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Step6: Client1.py Code &amp; Test Run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E14693-66EF-4F50-B2D3-8F2C74DC68E4}"/>
              </a:ext>
            </a:extLst>
          </p:cNvPr>
          <p:cNvSpPr txBox="1"/>
          <p:nvPr/>
        </p:nvSpPr>
        <p:spPr>
          <a:xfrm>
            <a:off x="330590" y="1428410"/>
            <a:ext cx="433916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r>
              <a:rPr lang="zh-TW" altLang="en-US" dirty="0"/>
              <a:t>url = 'http://wiciar.com/bmi/submit'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'abc123',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'gender':'male',</a:t>
            </a:r>
          </a:p>
          <a:p>
            <a:r>
              <a:rPr lang="zh-TW" altLang="en-US" dirty="0"/>
              <a:t>           'height':1.88,</a:t>
            </a:r>
          </a:p>
          <a:p>
            <a:r>
              <a:rPr lang="zh-TW" altLang="en-US" dirty="0"/>
              <a:t>           'weight':44}</a:t>
            </a:r>
          </a:p>
          <a:p>
            <a:r>
              <a:rPr lang="zh-TW" altLang="en-US" dirty="0"/>
              <a:t>response = requests.post(url, json=payload)</a:t>
            </a:r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6B24B65-F0F4-42F9-B831-E34BDF95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44" y="871101"/>
            <a:ext cx="6655669" cy="46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706643" y="364813"/>
            <a:ext cx="23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 Code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287385-39A0-4F67-B983-424BB891EC44}"/>
              </a:ext>
            </a:extLst>
          </p:cNvPr>
          <p:cNvSpPr txBox="1"/>
          <p:nvPr/>
        </p:nvSpPr>
        <p:spPr>
          <a:xfrm>
            <a:off x="127005" y="793414"/>
            <a:ext cx="5173133" cy="5786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from flask import Flask, request, </a:t>
            </a:r>
            <a:r>
              <a:rPr lang="en-US" altLang="zh-TW" sz="1000" dirty="0" err="1"/>
              <a:t>jsonify</a:t>
            </a:r>
            <a:endParaRPr lang="en-US" altLang="zh-TW" sz="1000" dirty="0"/>
          </a:p>
          <a:p>
            <a:r>
              <a:rPr lang="en-US" altLang="zh-TW" sz="1000" dirty="0"/>
              <a:t>from datetime import datetime</a:t>
            </a:r>
          </a:p>
          <a:p>
            <a:r>
              <a:rPr lang="en-US" altLang="zh-TW" sz="1000" dirty="0"/>
              <a:t>import math</a:t>
            </a:r>
          </a:p>
          <a:p>
            <a:r>
              <a:rPr lang="en-US" altLang="zh-TW" sz="1000" dirty="0"/>
              <a:t>import pandas as pd</a:t>
            </a:r>
          </a:p>
          <a:p>
            <a:r>
              <a:rPr lang="en-US" altLang="zh-TW" sz="1000" dirty="0"/>
              <a:t>import </a:t>
            </a:r>
            <a:r>
              <a:rPr lang="en-US" altLang="zh-TW" sz="1000" dirty="0" err="1"/>
              <a:t>os</a:t>
            </a:r>
            <a:endParaRPr lang="en-US" altLang="zh-TW" sz="1000" dirty="0"/>
          </a:p>
          <a:p>
            <a:endParaRPr lang="en-US" altLang="zh-TW" sz="1000" dirty="0"/>
          </a:p>
          <a:p>
            <a:r>
              <a:rPr lang="en-US" altLang="zh-TW" sz="1000" dirty="0"/>
              <a:t>app = Flask(__name__)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GET Method</a:t>
            </a:r>
          </a:p>
          <a:p>
            <a:r>
              <a:rPr lang="en-US" altLang="zh-TW" sz="1000" dirty="0"/>
              <a:t>@app.route('/')</a:t>
            </a:r>
          </a:p>
          <a:p>
            <a:r>
              <a:rPr lang="en-US" altLang="zh-TW" sz="1000" dirty="0"/>
              <a:t>def hello():</a:t>
            </a:r>
          </a:p>
          <a:p>
            <a:r>
              <a:rPr lang="en-US" altLang="zh-TW" sz="1000" dirty="0"/>
              <a:t>    return 'Hello BMI...'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POST Method</a:t>
            </a:r>
          </a:p>
          <a:p>
            <a:r>
              <a:rPr lang="en-US" altLang="zh-TW" sz="1000" dirty="0"/>
              <a:t>@app.route('/submit', methods=['POST'])</a:t>
            </a:r>
          </a:p>
          <a:p>
            <a:r>
              <a:rPr lang="en-US" altLang="zh-TW" sz="1000" dirty="0"/>
              <a:t>def </a:t>
            </a:r>
            <a:r>
              <a:rPr lang="en-US" altLang="zh-TW" sz="1000" dirty="0" err="1"/>
              <a:t>submit_form</a:t>
            </a:r>
            <a:r>
              <a:rPr lang="en-US" altLang="zh-TW" sz="1000" dirty="0"/>
              <a:t>():</a:t>
            </a:r>
          </a:p>
          <a:p>
            <a:r>
              <a:rPr lang="en-US" altLang="zh-TW" sz="1000" dirty="0"/>
              <a:t>    data = </a:t>
            </a:r>
            <a:r>
              <a:rPr lang="en-US" altLang="zh-TW" sz="1000" dirty="0" err="1"/>
              <a:t>request.get_json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name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('name')</a:t>
            </a:r>
          </a:p>
          <a:p>
            <a:r>
              <a:rPr lang="en-US" altLang="zh-TW" sz="1000" dirty="0"/>
              <a:t>    password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('password')</a:t>
            </a:r>
          </a:p>
          <a:p>
            <a:r>
              <a:rPr lang="en-US" altLang="zh-TW" sz="1000" dirty="0"/>
              <a:t>    birthday = </a:t>
            </a:r>
            <a:r>
              <a:rPr lang="en-US" altLang="zh-TW" sz="1000" dirty="0" err="1"/>
              <a:t>datetime.strptime</a:t>
            </a:r>
            <a:r>
              <a:rPr lang="en-US" altLang="zh-TW" sz="1000" dirty="0"/>
              <a:t>((f"{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('birthday')}"), "%Y-%m-%d")</a:t>
            </a:r>
          </a:p>
          <a:p>
            <a:r>
              <a:rPr lang="en-US" altLang="zh-TW" sz="1000" dirty="0"/>
              <a:t>    gender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('gender')</a:t>
            </a:r>
          </a:p>
          <a:p>
            <a:r>
              <a:rPr lang="en-US" altLang="zh-TW" sz="1000" dirty="0"/>
              <a:t>    height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('height')</a:t>
            </a:r>
          </a:p>
          <a:p>
            <a:r>
              <a:rPr lang="en-US" altLang="zh-TW" sz="1000" dirty="0"/>
              <a:t>    weight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('weight')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= round(weight / height **2,2)#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count</a:t>
            </a:r>
          </a:p>
          <a:p>
            <a:r>
              <a:rPr lang="en-US" altLang="zh-TW" sz="1000" dirty="0"/>
              <a:t>    today = </a:t>
            </a:r>
            <a:r>
              <a:rPr lang="en-US" altLang="zh-TW" sz="1000" dirty="0" err="1"/>
              <a:t>datetime.today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age = </a:t>
            </a:r>
            <a:r>
              <a:rPr lang="en-US" altLang="zh-TW" sz="1000" dirty="0" err="1"/>
              <a:t>today.year</a:t>
            </a:r>
            <a:r>
              <a:rPr lang="en-US" altLang="zh-TW" sz="1000" dirty="0"/>
              <a:t> - </a:t>
            </a:r>
            <a:r>
              <a:rPr lang="en-US" altLang="zh-TW" sz="1000" dirty="0" err="1"/>
              <a:t>birthday.year</a:t>
            </a:r>
            <a:r>
              <a:rPr lang="en-US" altLang="zh-TW" sz="1000" dirty="0"/>
              <a:t> - ((</a:t>
            </a:r>
            <a:r>
              <a:rPr lang="en-US" altLang="zh-TW" sz="1000" dirty="0" err="1"/>
              <a:t>today.month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today.day</a:t>
            </a:r>
            <a:r>
              <a:rPr lang="en-US" altLang="zh-TW" sz="1000" dirty="0"/>
              <a:t>) &lt; (</a:t>
            </a:r>
            <a:r>
              <a:rPr lang="en-US" altLang="zh-TW" sz="1000" dirty="0" err="1"/>
              <a:t>birthday.month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birthday.day</a:t>
            </a:r>
            <a:r>
              <a:rPr lang="en-US" altLang="zh-TW" sz="1000" dirty="0"/>
              <a:t>))</a:t>
            </a:r>
          </a:p>
          <a:p>
            <a:r>
              <a:rPr lang="en-US" altLang="zh-TW" sz="1000" dirty="0"/>
              <a:t>    df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('BMI_Normal.csv')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 = df[df['age'] == age].</a:t>
            </a:r>
            <a:r>
              <a:rPr lang="en-US" altLang="zh-TW" sz="1000" dirty="0" err="1"/>
              <a:t>iloc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    #print(matched_rows)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 = 'wrong data'</a:t>
            </a:r>
          </a:p>
          <a:p>
            <a:r>
              <a:rPr lang="en-US" altLang="zh-TW" sz="1000" dirty="0"/>
              <a:t>    if gender=='male':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64425C-597D-4EAF-955A-71A024873500}"/>
              </a:ext>
            </a:extLst>
          </p:cNvPr>
          <p:cNvSpPr txBox="1"/>
          <p:nvPr/>
        </p:nvSpPr>
        <p:spPr>
          <a:xfrm>
            <a:off x="5765800" y="910854"/>
            <a:ext cx="6096000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gender=='female':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filename = </a:t>
            </a:r>
            <a:r>
              <a:rPr lang="en-US" altLang="zh-TW" sz="1000" dirty="0" err="1"/>
              <a:t>f"UserData</a:t>
            </a:r>
            <a:r>
              <a:rPr lang="en-US" altLang="zh-TW" sz="1000" dirty="0"/>
              <a:t>//{name}.csv"</a:t>
            </a:r>
          </a:p>
          <a:p>
            <a:r>
              <a:rPr lang="en-US" altLang="zh-TW" sz="1000" dirty="0"/>
              <a:t>    if </a:t>
            </a:r>
            <a:r>
              <a:rPr lang="en-US" altLang="zh-TW" sz="1000" dirty="0" err="1"/>
              <a:t>os.path.exists</a:t>
            </a:r>
            <a:r>
              <a:rPr lang="en-US" altLang="zh-TW" sz="1000" dirty="0"/>
              <a:t>(filename): # file exists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(filename)# file load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stored_password</a:t>
            </a:r>
            <a:r>
              <a:rPr lang="en-US" altLang="zh-TW" sz="1000" dirty="0"/>
              <a:t> = str(</a:t>
            </a:r>
            <a:r>
              <a:rPr lang="en-US" altLang="zh-TW" sz="1000" dirty="0" err="1"/>
              <a:t>load_df.iloc</a:t>
            </a:r>
            <a:r>
              <a:rPr lang="en-US" altLang="zh-TW" sz="1000" dirty="0"/>
              <a:t>[0]['password'])# password load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stored_password</a:t>
            </a:r>
            <a:r>
              <a:rPr lang="en-US" altLang="zh-TW" sz="1000" dirty="0"/>
              <a:t> != password:# password incorrect</a:t>
            </a:r>
          </a:p>
          <a:p>
            <a:r>
              <a:rPr lang="en-US" altLang="zh-TW" sz="1000" dirty="0"/>
              <a:t>        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(message="password error!"), 403</a:t>
            </a:r>
          </a:p>
          <a:p>
            <a:r>
              <a:rPr lang="en-US" altLang="zh-TW" sz="1000" dirty="0"/>
              <a:t>        else:# password correct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 = { #Save Data</a:t>
            </a:r>
          </a:p>
          <a:p>
            <a:r>
              <a:rPr lang="en-US" altLang="zh-TW" sz="1000" dirty="0"/>
              <a:t>                'height': height,</a:t>
            </a:r>
          </a:p>
          <a:p>
            <a:r>
              <a:rPr lang="en-US" altLang="zh-TW" sz="1000" dirty="0"/>
              <a:t>                'weight': weight,</a:t>
            </a:r>
          </a:p>
          <a:p>
            <a:r>
              <a:rPr lang="en-US" altLang="zh-TW" sz="1000" dirty="0"/>
              <a:t>                '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':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    'bmi_judge':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    '</a:t>
            </a:r>
            <a:r>
              <a:rPr lang="en-US" altLang="zh-TW" sz="1000" dirty="0" err="1"/>
              <a:t>build_time':today</a:t>
            </a:r>
            <a:endParaRPr lang="en-US" altLang="zh-TW" sz="1000" dirty="0"/>
          </a:p>
          <a:p>
            <a:r>
              <a:rPr lang="en-US" altLang="zh-TW" sz="1000" dirty="0"/>
              <a:t>            }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pd.concat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pd.DataFrame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])], </a:t>
            </a:r>
            <a:r>
              <a:rPr lang="en-US" altLang="zh-TW" sz="1000" dirty="0" err="1"/>
              <a:t>ignore_index</a:t>
            </a:r>
            <a:r>
              <a:rPr lang="en-US" altLang="zh-TW" sz="1000" dirty="0"/>
              <a:t>=True)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load_df.to_csv</a:t>
            </a:r>
            <a:r>
              <a:rPr lang="en-US" altLang="zh-TW" sz="1000" dirty="0"/>
              <a:t>(filename, index=False)</a:t>
            </a:r>
          </a:p>
          <a:p>
            <a:r>
              <a:rPr lang="en-US" altLang="zh-TW" sz="1000" dirty="0"/>
              <a:t>    else:# no files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 = {#Save Data</a:t>
            </a:r>
          </a:p>
          <a:p>
            <a:r>
              <a:rPr lang="en-US" altLang="zh-TW" sz="1000" dirty="0"/>
              <a:t>            'password': password,</a:t>
            </a:r>
          </a:p>
          <a:p>
            <a:r>
              <a:rPr lang="en-US" altLang="zh-TW" sz="1000" dirty="0"/>
              <a:t>            'birthday': birthday,</a:t>
            </a:r>
          </a:p>
          <a:p>
            <a:r>
              <a:rPr lang="en-US" altLang="zh-TW" sz="1000" dirty="0"/>
              <a:t>            'gender': gender,</a:t>
            </a:r>
          </a:p>
          <a:p>
            <a:r>
              <a:rPr lang="en-US" altLang="zh-TW" sz="1000" dirty="0"/>
              <a:t>            'height': height,</a:t>
            </a:r>
          </a:p>
          <a:p>
            <a:r>
              <a:rPr lang="en-US" altLang="zh-TW" sz="1000" dirty="0"/>
              <a:t>            'weight': weight,</a:t>
            </a:r>
          </a:p>
          <a:p>
            <a:r>
              <a:rPr lang="en-US" altLang="zh-TW" sz="1000" dirty="0"/>
              <a:t>            '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':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'bmi_judge':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'</a:t>
            </a:r>
            <a:r>
              <a:rPr lang="en-US" altLang="zh-TW" sz="1000" dirty="0" err="1"/>
              <a:t>build_time':today</a:t>
            </a:r>
            <a:endParaRPr lang="en-US" altLang="zh-TW" sz="1000" dirty="0"/>
          </a:p>
          <a:p>
            <a:r>
              <a:rPr lang="en-US" altLang="zh-TW" sz="1000" dirty="0"/>
              <a:t>        }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save_df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pd.DataFrame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])</a:t>
            </a:r>
          </a:p>
          <a:p>
            <a:r>
              <a:rPr lang="en-US" altLang="zh-TW" sz="1000" dirty="0"/>
              <a:t>        #save_filename = </a:t>
            </a:r>
            <a:r>
              <a:rPr lang="en-US" altLang="zh-TW" sz="1000" dirty="0" err="1"/>
              <a:t>f"UserData</a:t>
            </a:r>
            <a:r>
              <a:rPr lang="en-US" altLang="zh-TW" sz="1000" dirty="0"/>
              <a:t>\{name}.</a:t>
            </a:r>
            <a:r>
              <a:rPr lang="en-US" altLang="zh-TW" sz="1000" dirty="0" err="1"/>
              <a:t>csv".replace</a:t>
            </a:r>
            <a:r>
              <a:rPr lang="en-US" altLang="zh-TW" sz="1000" dirty="0"/>
              <a:t>("/", "_")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save_df.to_csv</a:t>
            </a:r>
            <a:r>
              <a:rPr lang="en-US" altLang="zh-TW" sz="1000" dirty="0"/>
              <a:t>(filename, index=False)</a:t>
            </a:r>
          </a:p>
          <a:p>
            <a:r>
              <a:rPr lang="en-US" altLang="zh-TW" sz="1000" dirty="0"/>
              <a:t>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</a:t>
            </a:r>
            <a:r>
              <a:rPr lang="en-US" altLang="zh-TW" sz="1000" dirty="0" err="1"/>
              <a:t>f'Your</a:t>
            </a:r>
            <a:r>
              <a:rPr lang="en-US" altLang="zh-TW" sz="1000" dirty="0"/>
              <a:t> AGE={age},BMI={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},{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}.')</a:t>
            </a:r>
            <a:endParaRPr lang="zh-TW" altLang="en-US" sz="10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DF811142-1D9A-49E9-A6FB-63A6226A78D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 flipH="1" flipV="1">
            <a:off x="2929306" y="695120"/>
            <a:ext cx="5668759" cy="6100228"/>
          </a:xfrm>
          <a:prstGeom prst="bentConnector5">
            <a:avLst>
              <a:gd name="adj1" fmla="val -2689"/>
              <a:gd name="adj2" fmla="val 46218"/>
              <a:gd name="adj3" fmla="val 10283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0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</a:t>
            </a:r>
            <a:r>
              <a:rPr lang="en-US" altLang="zh-TW" dirty="0">
                <a:hlinkClick r:id="rId2"/>
              </a:rPr>
              <a:t>https://flask.palletsprojects.com/en/stable/tutorial/layout/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a fast network transmission method. If you have passwords or personal information, please don't use this method. So </a:t>
            </a:r>
            <a:r>
              <a:rPr lang="en-US" altLang="zh-TW" dirty="0">
                <a:solidFill>
                  <a:srgbClr val="FF0000"/>
                </a:solidFill>
              </a:rPr>
              <a:t>this 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application.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5.Write Code: Post Method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376" y="1176764"/>
            <a:ext cx="599163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POST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('/submit', methods=['POST'])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submit_form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data = </a:t>
            </a:r>
            <a:r>
              <a:rPr lang="en-US" altLang="zh-TW" sz="1600" dirty="0" err="1"/>
              <a:t>request.get_json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name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('name')}"</a:t>
            </a:r>
          </a:p>
          <a:p>
            <a:r>
              <a:rPr lang="en-US" altLang="zh-TW" sz="1600" dirty="0"/>
              <a:t>    password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('password')}"</a:t>
            </a:r>
          </a:p>
          <a:p>
            <a:r>
              <a:rPr lang="en-US" altLang="zh-TW" sz="1600" dirty="0"/>
              <a:t>    return </a:t>
            </a:r>
            <a:r>
              <a:rPr lang="en-US" altLang="zh-TW" sz="1600" dirty="0" err="1"/>
              <a:t>jsonify</a:t>
            </a:r>
            <a:r>
              <a:rPr lang="en-US" altLang="zh-TW" sz="1600" dirty="0"/>
              <a:t>(message=</a:t>
            </a:r>
            <a:r>
              <a:rPr lang="en-US" altLang="zh-TW" sz="1600" dirty="0" err="1"/>
              <a:t>f'Your</a:t>
            </a:r>
            <a:r>
              <a:rPr lang="en-US" altLang="zh-TW" sz="1600" dirty="0"/>
              <a:t> name is {name},password is {password}')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2" y="513619"/>
            <a:ext cx="4607859" cy="20462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6281" y="2627374"/>
            <a:ext cx="25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Console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1203"/>
            <a:ext cx="6096000" cy="3810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" y="5286443"/>
            <a:ext cx="5991632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fetch('http://127.0.0.1:5000/submit', {  method: 'POST',  headers: {    'Content-Type': 'application/json'  },  body: JSON.stringify({ name: 'wiki', password: '123456' })}).then(response =&gt; response.json()).then(data =&gt; console.log(data)).catch(error =&gt; console.error('Error:', error));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925671" y="4866592"/>
            <a:ext cx="2169458" cy="5570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1040035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553" y="807432"/>
            <a:ext cx="62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Step1:install requests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" y="1176764"/>
            <a:ext cx="11096438" cy="5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176764"/>
            <a:ext cx="4854388" cy="2620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022" y="3875516"/>
            <a:ext cx="480956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'123456'}        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00039" y="1427913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720158"/>
            <a:ext cx="6978103" cy="29710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01027" y="4852540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Run Server1.py and Client1.py </a:t>
            </a:r>
          </a:p>
        </p:txBody>
      </p:sp>
    </p:spTree>
    <p:extLst>
      <p:ext uri="{BB962C8B-B14F-4D97-AF65-F5344CB8AC3E}">
        <p14:creationId xmlns:p14="http://schemas.microsoft.com/office/powerpoint/2010/main" val="35833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5" y="1118542"/>
            <a:ext cx="6515099" cy="56707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250" dirty="0"/>
              <a:t>from flask import Flask, request, </a:t>
            </a:r>
            <a:r>
              <a:rPr lang="en-US" altLang="zh-TW" sz="1250" dirty="0" err="1"/>
              <a:t>jsonify</a:t>
            </a:r>
            <a:endParaRPr lang="en-US" altLang="zh-TW" sz="1250" dirty="0"/>
          </a:p>
          <a:p>
            <a:r>
              <a:rPr lang="en-US" altLang="zh-TW" sz="1250" dirty="0"/>
              <a:t>from datetime import datetime</a:t>
            </a:r>
          </a:p>
          <a:p>
            <a:endParaRPr lang="en-US" altLang="zh-TW" sz="1250" dirty="0"/>
          </a:p>
          <a:p>
            <a:r>
              <a:rPr lang="en-US" altLang="zh-TW" sz="1250" dirty="0"/>
              <a:t>app = Flask(__name__)</a:t>
            </a:r>
          </a:p>
          <a:p>
            <a:endParaRPr lang="en-US" altLang="zh-TW" sz="1250" dirty="0"/>
          </a:p>
          <a:p>
            <a:r>
              <a:rPr lang="en-US" altLang="zh-TW" sz="1250" dirty="0"/>
              <a:t>@app.route('/')</a:t>
            </a:r>
          </a:p>
          <a:p>
            <a:r>
              <a:rPr lang="en-US" altLang="zh-TW" sz="1250" dirty="0"/>
              <a:t>def hello():</a:t>
            </a:r>
          </a:p>
          <a:p>
            <a:r>
              <a:rPr lang="en-US" altLang="zh-TW" sz="1250" dirty="0"/>
              <a:t>    return 'Hello World!'</a:t>
            </a:r>
          </a:p>
          <a:p>
            <a:endParaRPr lang="en-US" altLang="zh-TW" sz="1250" dirty="0"/>
          </a:p>
          <a:p>
            <a:r>
              <a:rPr lang="en-US" altLang="zh-TW" sz="1250" dirty="0"/>
              <a:t># POST Method</a:t>
            </a:r>
          </a:p>
          <a:p>
            <a:r>
              <a:rPr lang="en-US" altLang="zh-TW" sz="1250" dirty="0"/>
              <a:t>@app.route('/submit', methods=['POST'])</a:t>
            </a:r>
          </a:p>
          <a:p>
            <a:r>
              <a:rPr lang="en-US" altLang="zh-TW" sz="1250" dirty="0"/>
              <a:t>def </a:t>
            </a:r>
            <a:r>
              <a:rPr lang="en-US" altLang="zh-TW" sz="1250" dirty="0" err="1"/>
              <a:t>submit_form</a:t>
            </a:r>
            <a:r>
              <a:rPr lang="en-US" altLang="zh-TW" sz="1250" dirty="0"/>
              <a:t>():</a:t>
            </a:r>
          </a:p>
          <a:p>
            <a:r>
              <a:rPr lang="en-US" altLang="zh-TW" sz="1250" dirty="0"/>
              <a:t>    data = </a:t>
            </a:r>
            <a:r>
              <a:rPr lang="en-US" altLang="zh-TW" sz="1250" dirty="0" err="1"/>
              <a:t>request.get_json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name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('name')</a:t>
            </a:r>
          </a:p>
          <a:p>
            <a:r>
              <a:rPr lang="en-US" altLang="zh-TW" sz="1250" dirty="0"/>
              <a:t>    password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('password')</a:t>
            </a:r>
          </a:p>
          <a:p>
            <a:r>
              <a:rPr lang="en-US" altLang="zh-TW" sz="1250" dirty="0"/>
              <a:t>    birthday = </a:t>
            </a:r>
            <a:r>
              <a:rPr lang="en-US" altLang="zh-TW" sz="1250" dirty="0" err="1"/>
              <a:t>datetime.strptime</a:t>
            </a:r>
            <a:r>
              <a:rPr lang="en-US" altLang="zh-TW" sz="1250" dirty="0"/>
              <a:t>((f"{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('birthday')}"), "%Y-%m-%d")</a:t>
            </a:r>
          </a:p>
          <a:p>
            <a:r>
              <a:rPr lang="en-US" altLang="zh-TW" sz="1250" dirty="0"/>
              <a:t>    gender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('gender')</a:t>
            </a:r>
          </a:p>
          <a:p>
            <a:r>
              <a:rPr lang="en-US" altLang="zh-TW" sz="1250" dirty="0"/>
              <a:t>    height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('height')</a:t>
            </a:r>
          </a:p>
          <a:p>
            <a:r>
              <a:rPr lang="en-US" altLang="zh-TW" sz="1250" dirty="0"/>
              <a:t>    weight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('weight')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count</a:t>
            </a:r>
          </a:p>
          <a:p>
            <a:r>
              <a:rPr lang="en-US" altLang="zh-TW" sz="1250" dirty="0"/>
              <a:t>   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= round(weight / height **2,2)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age count</a:t>
            </a:r>
          </a:p>
          <a:p>
            <a:r>
              <a:rPr lang="en-US" altLang="zh-TW" sz="1250" dirty="0"/>
              <a:t>    today = </a:t>
            </a:r>
            <a:r>
              <a:rPr lang="en-US" altLang="zh-TW" sz="1250" dirty="0" err="1"/>
              <a:t>datetime.today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age = </a:t>
            </a:r>
            <a:r>
              <a:rPr lang="en-US" altLang="zh-TW" sz="1250" dirty="0" err="1"/>
              <a:t>today.year</a:t>
            </a:r>
            <a:r>
              <a:rPr lang="en-US" altLang="zh-TW" sz="1250" dirty="0"/>
              <a:t> - </a:t>
            </a:r>
            <a:r>
              <a:rPr lang="en-US" altLang="zh-TW" sz="1250" dirty="0" err="1"/>
              <a:t>birthday.year</a:t>
            </a:r>
            <a:r>
              <a:rPr lang="en-US" altLang="zh-TW" sz="1250" dirty="0"/>
              <a:t> - ((</a:t>
            </a:r>
            <a:r>
              <a:rPr lang="en-US" altLang="zh-TW" sz="1250" dirty="0" err="1"/>
              <a:t>today.month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today.day</a:t>
            </a:r>
            <a:r>
              <a:rPr lang="en-US" altLang="zh-TW" sz="1250" dirty="0"/>
              <a:t>) &lt; (</a:t>
            </a:r>
            <a:r>
              <a:rPr lang="en-US" altLang="zh-TW" sz="1250" dirty="0" err="1"/>
              <a:t>birthday.month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birthday.day</a:t>
            </a:r>
            <a:r>
              <a:rPr lang="en-US" altLang="zh-TW" sz="1250" dirty="0"/>
              <a:t>))</a:t>
            </a:r>
          </a:p>
          <a:p>
            <a:endParaRPr lang="en-US" altLang="zh-TW" sz="1250" dirty="0"/>
          </a:p>
          <a:p>
            <a:r>
              <a:rPr lang="en-US" altLang="zh-TW" sz="1250" dirty="0"/>
              <a:t>    return </a:t>
            </a:r>
            <a:r>
              <a:rPr lang="en-US" altLang="zh-TW" sz="1250" dirty="0" err="1"/>
              <a:t>jsonify</a:t>
            </a:r>
            <a:r>
              <a:rPr lang="en-US" altLang="zh-TW" sz="1250" dirty="0"/>
              <a:t>(message=</a:t>
            </a:r>
            <a:r>
              <a:rPr lang="en-US" altLang="zh-TW" sz="1250" dirty="0" err="1"/>
              <a:t>f'Your</a:t>
            </a:r>
            <a:r>
              <a:rPr lang="en-US" altLang="zh-TW" sz="1250" dirty="0"/>
              <a:t> AGE={age},BMI={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}')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'height':1.75,</a:t>
            </a:r>
          </a:p>
          <a:p>
            <a:r>
              <a:rPr lang="zh-TW" altLang="en-US" dirty="0"/>
              <a:t>           'weight':60}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</p:spTree>
    <p:extLst>
      <p:ext uri="{BB962C8B-B14F-4D97-AF65-F5344CB8AC3E}">
        <p14:creationId xmlns:p14="http://schemas.microsoft.com/office/powerpoint/2010/main" val="11770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3103</Words>
  <Application>Microsoft Office PowerPoint</Application>
  <PresentationFormat>寬螢幕</PresentationFormat>
  <Paragraphs>369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  <vt:lpstr>5.Write Code: Post Method</vt:lpstr>
      <vt:lpstr>6.Write Code: Post Method Test</vt:lpstr>
      <vt:lpstr>6.Write Code: Post Method Test</vt:lpstr>
      <vt:lpstr>7.Write Code: Post Method Test</vt:lpstr>
      <vt:lpstr>7.Write Code: Post Method Test</vt:lpstr>
      <vt:lpstr>8.Write Code: Post Method Test</vt:lpstr>
      <vt:lpstr>8.Write Code: Post Method Test</vt:lpstr>
      <vt:lpstr>9.Write Code: Post Method Test</vt:lpstr>
      <vt:lpstr>9.Write Code: Post Method Test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威齊 陳</cp:lastModifiedBy>
  <cp:revision>60</cp:revision>
  <dcterms:created xsi:type="dcterms:W3CDTF">2025-05-08T11:42:13Z</dcterms:created>
  <dcterms:modified xsi:type="dcterms:W3CDTF">2025-05-12T10:02:48Z</dcterms:modified>
</cp:coreProperties>
</file>