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9" autoAdjust="0"/>
    <p:restoredTop sz="94660"/>
  </p:normalViewPr>
  <p:slideViewPr>
    <p:cSldViewPr snapToGrid="0">
      <p:cViewPr>
        <p:scale>
          <a:sx n="75" d="100"/>
          <a:sy n="75" d="100"/>
        </p:scale>
        <p:origin x="13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 smtClean="0"/>
              <a:t>1.Install Python IDE--</a:t>
            </a:r>
            <a:r>
              <a:rPr lang="en-US" altLang="zh-TW" dirty="0" err="1" smtClean="0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 necessarily </a:t>
            </a:r>
            <a:r>
              <a:rPr lang="en-US" altLang="zh-TW" dirty="0" err="1" smtClean="0"/>
              <a:t>thonny</a:t>
            </a:r>
            <a:r>
              <a:rPr lang="en-US" altLang="zh-TW" dirty="0" smtClean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IDE Download: </a:t>
            </a:r>
            <a:r>
              <a:rPr lang="en-US" altLang="zh-TW" dirty="0" smtClean="0">
                <a:hlinkClick r:id="rId2"/>
              </a:rPr>
              <a:t>https://thonny.org/</a:t>
            </a:r>
            <a:endParaRPr lang="en-US" altLang="zh-TW" dirty="0" smtClean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Library: </a:t>
            </a:r>
            <a:r>
              <a:rPr lang="en-US" altLang="zh-TW" dirty="0" smtClean="0">
                <a:hlinkClick r:id="rId2"/>
              </a:rPr>
              <a:t>https://flask.palletsprojects.com/en/stable/tutorial/layout/</a:t>
            </a:r>
            <a:endParaRPr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4.Write Code: </a:t>
            </a:r>
            <a:r>
              <a:rPr lang="en-US" altLang="zh-TW" dirty="0" smtClean="0"/>
              <a:t>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Library: </a:t>
            </a:r>
            <a:r>
              <a:rPr lang="en-US" altLang="zh-TW" dirty="0" smtClean="0"/>
              <a:t>f</a:t>
            </a:r>
            <a:r>
              <a:rPr lang="en-US" altLang="zh-TW" dirty="0" smtClean="0"/>
              <a:t>orm AI</a:t>
            </a: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 Output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</a:t>
            </a:r>
            <a:r>
              <a:rPr lang="en-US" altLang="zh-TW" dirty="0" smtClean="0"/>
              <a:t>a </a:t>
            </a:r>
            <a:r>
              <a:rPr lang="en-US" altLang="zh-TW" dirty="0"/>
              <a:t>fast network transmission method. If you have passwords or personal information, please don't use this </a:t>
            </a:r>
            <a:r>
              <a:rPr lang="en-US" altLang="zh-TW" dirty="0" smtClean="0"/>
              <a:t>method. So </a:t>
            </a:r>
            <a:r>
              <a:rPr lang="en-US" altLang="zh-TW" dirty="0" smtClean="0">
                <a:solidFill>
                  <a:srgbClr val="FF0000"/>
                </a:solidFill>
              </a:rPr>
              <a:t>this </a:t>
            </a:r>
            <a:r>
              <a:rPr lang="en-US" altLang="zh-TW" dirty="0">
                <a:solidFill>
                  <a:srgbClr val="FF0000"/>
                </a:solidFill>
              </a:rPr>
              <a:t>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4.Write Code: </a:t>
            </a:r>
            <a:r>
              <a:rPr lang="en-US" altLang="zh-TW" dirty="0" smtClean="0"/>
              <a:t>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</a:t>
            </a:r>
            <a:r>
              <a:rPr lang="en-US" altLang="zh-TW" dirty="0" smtClean="0">
                <a:solidFill>
                  <a:srgbClr val="FF0000"/>
                </a:solidFill>
              </a:rPr>
              <a:t>application.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227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Wi-Ci Chen</cp:lastModifiedBy>
  <cp:revision>21</cp:revision>
  <dcterms:created xsi:type="dcterms:W3CDTF">2025-05-08T11:42:13Z</dcterms:created>
  <dcterms:modified xsi:type="dcterms:W3CDTF">2025-05-08T15:37:31Z</dcterms:modified>
</cp:coreProperties>
</file>