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67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EF040-7B1D-4DB6-8941-7DB3A9759384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CBE1C-0420-43B9-B59B-38F9F1B71F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679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6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6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35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45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66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75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03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14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02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46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9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40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lask.palletsprojects.com/en/stable/tutorial/layou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484313"/>
            <a:ext cx="9144000" cy="2387600"/>
          </a:xfrm>
        </p:spPr>
        <p:txBody>
          <a:bodyPr/>
          <a:lstStyle/>
          <a:p>
            <a:r>
              <a:rPr lang="en-US" altLang="zh-TW" dirty="0" smtClean="0"/>
              <a:t>Flask Server App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982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8958"/>
          </a:xfrm>
        </p:spPr>
        <p:txBody>
          <a:bodyPr/>
          <a:lstStyle/>
          <a:p>
            <a:r>
              <a:rPr lang="en-US" altLang="zh-TW" dirty="0" smtClean="0"/>
              <a:t>1.Install Python IDE--</a:t>
            </a:r>
            <a:r>
              <a:rPr lang="en-US" altLang="zh-TW" dirty="0" err="1" smtClean="0"/>
              <a:t>Thonny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55645" y="885237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Not necessarily </a:t>
            </a:r>
            <a:r>
              <a:rPr lang="en-US" altLang="zh-TW" dirty="0" err="1" smtClean="0"/>
              <a:t>thonny</a:t>
            </a:r>
            <a:r>
              <a:rPr lang="en-US" altLang="zh-TW" dirty="0" smtClean="0"/>
              <a:t>, you can choose other familiar IDE for you.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55645" y="1389975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IDE Download: </a:t>
            </a:r>
            <a:r>
              <a:rPr lang="en-US" altLang="zh-TW" dirty="0" smtClean="0">
                <a:hlinkClick r:id="rId2"/>
              </a:rPr>
              <a:t>https://thonny.org/</a:t>
            </a:r>
            <a:endParaRPr lang="en-US" altLang="zh-TW" dirty="0" smtClean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838200" y="1637043"/>
            <a:ext cx="10515600" cy="109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2.Install Flask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45" y="2588352"/>
            <a:ext cx="8540692" cy="417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6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895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3.Write Code: Server1.py and Run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55645" y="885237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Library: </a:t>
            </a:r>
            <a:r>
              <a:rPr lang="en-US" altLang="zh-TW" dirty="0" smtClean="0">
                <a:hlinkClick r:id="rId2"/>
              </a:rPr>
              <a:t>https://flask.palletsprojects.com/en/stable/tutorial/layout/</a:t>
            </a:r>
            <a:endParaRPr lang="en-US" altLang="zh-TW" dirty="0" smtClean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4" y="1254569"/>
            <a:ext cx="12098812" cy="51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1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43</Words>
  <Application>Microsoft Office PowerPoint</Application>
  <PresentationFormat>寬螢幕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Flask Server App Example</vt:lpstr>
      <vt:lpstr>1.Install Python IDE--Thonny</vt:lpstr>
      <vt:lpstr>3.Write Code: Server1.py and 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Server App Example</dc:title>
  <dc:creator>Wi-Ci Chen</dc:creator>
  <cp:lastModifiedBy>Wi-Ci Chen</cp:lastModifiedBy>
  <cp:revision>8</cp:revision>
  <dcterms:created xsi:type="dcterms:W3CDTF">2025-05-08T11:42:13Z</dcterms:created>
  <dcterms:modified xsi:type="dcterms:W3CDTF">2025-05-08T12:42:01Z</dcterms:modified>
</cp:coreProperties>
</file>