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3" autoAdjust="0"/>
    <p:restoredTop sz="96441" autoAdjust="0"/>
  </p:normalViewPr>
  <p:slideViewPr>
    <p:cSldViewPr snapToGrid="0">
      <p:cViewPr varScale="1">
        <p:scale>
          <a:sx n="115" d="100"/>
          <a:sy n="115" d="100"/>
        </p:scale>
        <p:origin x="20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EF040-7B1D-4DB6-8941-7DB3A9759384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FCBE1C-0420-43B9-B59B-38F9F1B71F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3679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26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63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835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450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9665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6752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0031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6141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9026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8462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96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51A2F-B788-4D8B-B789-29E10C7702D5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4403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unity.com/downloa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484313"/>
            <a:ext cx="9144000" cy="2387600"/>
          </a:xfrm>
        </p:spPr>
        <p:txBody>
          <a:bodyPr/>
          <a:lstStyle/>
          <a:p>
            <a:r>
              <a:rPr lang="en-US" altLang="zh-TW" dirty="0"/>
              <a:t>Unity Engine Client App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9825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C6D8F57-A081-4296-BE3A-9AF6546DE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8221288" cy="620394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4.Write C#</a:t>
            </a:r>
            <a:r>
              <a:rPr lang="zh-TW" altLang="en-US" dirty="0"/>
              <a:t> </a:t>
            </a:r>
            <a:r>
              <a:rPr lang="en-US" altLang="zh-TW" dirty="0"/>
              <a:t>Function Code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FE19AF1-1EC4-4688-B3E4-4C2905F91F26}"/>
              </a:ext>
            </a:extLst>
          </p:cNvPr>
          <p:cNvSpPr txBox="1"/>
          <p:nvPr/>
        </p:nvSpPr>
        <p:spPr>
          <a:xfrm>
            <a:off x="174567" y="512329"/>
            <a:ext cx="7955280" cy="57861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public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ToggleGroup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ToggleGroupGender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lang="en-US" altLang="zh-TW" sz="1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public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InputField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InputName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InputPassword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InputHeight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InputWeight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InputBirthday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lang="en-US" altLang="zh-TW" sz="1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public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Button </a:t>
            </a:r>
            <a:r>
              <a:rPr lang="en-US" altLang="zh-TW" sz="1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SubmitButton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lang="en-US" altLang="zh-TW" sz="1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public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Text </a:t>
            </a:r>
            <a:r>
              <a:rPr lang="en-US" altLang="zh-TW" sz="1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CallBackMessage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lang="en-US" altLang="zh-TW" sz="1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public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void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PostCode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()</a:t>
            </a:r>
          </a:p>
          <a:p>
            <a:r>
              <a:rPr lang="zh-TW" altLang="en-US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TW" sz="1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string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gender = </a:t>
            </a:r>
            <a:r>
              <a:rPr lang="en-US" altLang="zh-TW" sz="1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ToggleGroupGender.GetFirstActiveToggle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().name;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TW" sz="1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string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name = </a:t>
            </a:r>
            <a:r>
              <a:rPr lang="en-US" altLang="zh-TW" sz="1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InputName.text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TW" sz="1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string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password = </a:t>
            </a:r>
            <a:r>
              <a:rPr lang="en-US" altLang="zh-TW" sz="1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InputPassword.text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TW" sz="1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float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height = </a:t>
            </a:r>
            <a:r>
              <a:rPr lang="en-US" altLang="zh-TW" sz="1000" dirty="0" err="1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float</a:t>
            </a:r>
            <a:r>
              <a:rPr lang="en-US" altLang="zh-TW" sz="1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.Parse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InputHeight.text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TW" sz="1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float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weight = </a:t>
            </a:r>
            <a:r>
              <a:rPr lang="en-US" altLang="zh-TW" sz="1000" dirty="0" err="1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float</a:t>
            </a:r>
            <a:r>
              <a:rPr lang="en-US" altLang="zh-TW" sz="1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.Parse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InputWeight.text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TW" sz="1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string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birthday = </a:t>
            </a:r>
            <a:r>
              <a:rPr lang="en-US" altLang="zh-TW" sz="1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InputBirthday.text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</a:p>
          <a:p>
            <a:endParaRPr lang="zh-TW" altLang="en-US" sz="10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TW" sz="1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StartCoroutine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PostToServer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(gender, name, password, height, weight, birthday));</a:t>
            </a:r>
          </a:p>
          <a:p>
            <a:r>
              <a:rPr lang="zh-TW" altLang="en-US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lang="en-US" altLang="zh-TW" sz="1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IEnumerator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PostToServer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string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gender, </a:t>
            </a:r>
            <a:r>
              <a:rPr lang="en-US" altLang="zh-TW" sz="1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string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name, </a:t>
            </a:r>
            <a:r>
              <a:rPr lang="en-US" altLang="zh-TW" sz="1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string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password, </a:t>
            </a:r>
            <a:r>
              <a:rPr lang="en-US" altLang="zh-TW" sz="1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float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height, </a:t>
            </a:r>
            <a:r>
              <a:rPr lang="en-US" altLang="zh-TW" sz="1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float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weight, </a:t>
            </a:r>
            <a:r>
              <a:rPr lang="en-US" altLang="zh-TW" sz="1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string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birthday)</a:t>
            </a:r>
          </a:p>
          <a:p>
            <a:r>
              <a:rPr lang="zh-TW" altLang="en-US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TW" sz="1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string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jsonData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</a:t>
            </a:r>
            <a:r>
              <a:rPr lang="en-US" altLang="zh-TW" sz="1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JsonUtility.ToJson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new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PostData</a:t>
            </a:r>
            <a:endParaRPr lang="en-US" altLang="zh-TW" sz="10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zh-TW" altLang="en-US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gender = gender,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name = name,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password = password,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height = height,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weight = weight,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birthday = birthday</a:t>
            </a:r>
          </a:p>
          <a:p>
            <a:r>
              <a:rPr lang="zh-TW" altLang="en-US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});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TW" sz="10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 change UTF8 of byte[]</a:t>
            </a:r>
            <a:endParaRPr lang="en-US" altLang="zh-TW" sz="10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TW" sz="1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byte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[] </a:t>
            </a:r>
            <a:r>
              <a:rPr lang="en-US" altLang="zh-TW" sz="1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jsonBytes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Encoding.UTF8.GetBytes(</a:t>
            </a:r>
            <a:r>
              <a:rPr lang="en-US" altLang="zh-TW" sz="1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jsonData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TW" sz="10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 Build </a:t>
            </a:r>
            <a:r>
              <a:rPr lang="en-US" altLang="zh-TW" sz="1000" dirty="0" err="1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UnityWebRequest</a:t>
            </a:r>
            <a:endParaRPr lang="en-US" altLang="zh-TW" sz="10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TW" sz="1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using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en-US" altLang="zh-TW" sz="1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UnityWebRequest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www = </a:t>
            </a:r>
            <a:r>
              <a:rPr lang="en-US" altLang="zh-TW" sz="1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new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UnityWebRequest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0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"https://wiciar.com/</a:t>
            </a:r>
            <a:r>
              <a:rPr lang="en-US" altLang="zh-TW" sz="10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bmi</a:t>
            </a:r>
            <a:r>
              <a:rPr lang="en-US" altLang="zh-TW" sz="10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/submit"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0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"POST"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))</a:t>
            </a:r>
          </a:p>
          <a:p>
            <a:r>
              <a:rPr lang="zh-TW" altLang="en-US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www.uploadHandler = </a:t>
            </a:r>
            <a:r>
              <a:rPr lang="en-US" altLang="zh-TW" sz="1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new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UploadHandlerRaw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jsonBytes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www.downloadHandler = </a:t>
            </a:r>
            <a:r>
              <a:rPr lang="en-US" altLang="zh-TW" sz="1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new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DownloadHandlerBuffer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();</a:t>
            </a:r>
          </a:p>
          <a:p>
            <a:r>
              <a:rPr lang="fr-FR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www.SetRequestHeader(</a:t>
            </a:r>
            <a:r>
              <a:rPr lang="fr-FR" altLang="zh-TW" sz="10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"Content-Type"</a:t>
            </a:r>
            <a:r>
              <a:rPr lang="fr-FR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fr-FR" altLang="zh-TW" sz="10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"application/json"</a:t>
            </a:r>
            <a:r>
              <a:rPr lang="fr-FR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endParaRPr lang="zh-TW" altLang="en-US" sz="10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</a:t>
            </a:r>
            <a:r>
              <a:rPr lang="en-US" altLang="zh-TW" sz="1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yield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return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www.SendWebRequest();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83C844A-8D79-420F-9C48-EDAE526A3402}"/>
              </a:ext>
            </a:extLst>
          </p:cNvPr>
          <p:cNvSpPr txBox="1"/>
          <p:nvPr/>
        </p:nvSpPr>
        <p:spPr>
          <a:xfrm>
            <a:off x="6951517" y="3316779"/>
            <a:ext cx="5173979" cy="34778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if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(www.result == </a:t>
            </a:r>
            <a:r>
              <a:rPr lang="en-US" altLang="zh-TW" sz="1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UnityWebRequest.Result.Success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r>
              <a:rPr lang="zh-TW" altLang="en-US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</a:t>
            </a:r>
            <a:r>
              <a:rPr lang="en-US" altLang="zh-TW" sz="1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CallBackMessage.text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</a:t>
            </a:r>
            <a:r>
              <a:rPr lang="en-US" altLang="zh-TW" sz="10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"Success</a:t>
            </a:r>
            <a:r>
              <a:rPr lang="zh-TW" altLang="en-US" sz="10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：</a:t>
            </a:r>
            <a:r>
              <a:rPr lang="en-US" altLang="zh-TW" sz="10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+ www.downloadHandler.text;</a:t>
            </a:r>
          </a:p>
          <a:p>
            <a:r>
              <a:rPr lang="zh-TW" altLang="en-US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</a:t>
            </a:r>
            <a:r>
              <a:rPr lang="en-US" altLang="zh-TW" sz="1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else</a:t>
            </a:r>
            <a:endParaRPr lang="en-US" altLang="zh-TW" sz="10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zh-TW" altLang="en-US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</a:t>
            </a:r>
            <a:r>
              <a:rPr lang="en-US" altLang="zh-TW" sz="1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CallBackMessage.text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</a:t>
            </a:r>
            <a:r>
              <a:rPr lang="en-US" altLang="zh-TW" sz="1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CallBackMessage.text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+ </a:t>
            </a:r>
            <a:r>
              <a:rPr lang="en-US" altLang="zh-TW" sz="10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"error</a:t>
            </a:r>
            <a:r>
              <a:rPr lang="zh-TW" altLang="en-US" sz="10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：</a:t>
            </a:r>
            <a:r>
              <a:rPr lang="en-US" altLang="zh-TW" sz="10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+ www.downloadHandler.text;</a:t>
            </a:r>
          </a:p>
          <a:p>
            <a:r>
              <a:rPr lang="zh-TW" altLang="en-US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zh-TW" altLang="en-US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zh-TW" altLang="en-US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[</a:t>
            </a:r>
            <a:r>
              <a:rPr lang="en-US" altLang="zh-TW" sz="1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System.Serializable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lang="en-US" altLang="zh-TW" sz="1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public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class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000" dirty="0" err="1">
                <a:solidFill>
                  <a:srgbClr val="2B91A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PostData</a:t>
            </a:r>
            <a:endParaRPr lang="en-US" altLang="zh-TW" sz="10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zh-TW" altLang="en-US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TW" sz="1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public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string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gender;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TW" sz="1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public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string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name;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TW" sz="1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public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string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password;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TW" sz="1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public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float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height;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TW" sz="1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public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float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weight;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TW" sz="1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public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string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birthday;</a:t>
            </a:r>
          </a:p>
          <a:p>
            <a:r>
              <a:rPr lang="zh-TW" altLang="en-US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1000" dirty="0"/>
              <a:t>}</a:t>
            </a:r>
            <a:endParaRPr lang="zh-TW" altLang="en-US" sz="1000" dirty="0"/>
          </a:p>
        </p:txBody>
      </p:sp>
      <p:cxnSp>
        <p:nvCxnSpPr>
          <p:cNvPr id="14" name="接點: 肘形 13">
            <a:extLst>
              <a:ext uri="{FF2B5EF4-FFF2-40B4-BE49-F238E27FC236}">
                <a16:creationId xmlns:a16="http://schemas.microsoft.com/office/drawing/2014/main" id="{C959B4E9-C57A-4318-9A76-385F6137BD6B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rot="5400000" flipH="1" flipV="1">
            <a:off x="5354482" y="2114504"/>
            <a:ext cx="2981749" cy="5386300"/>
          </a:xfrm>
          <a:prstGeom prst="bentConnector5">
            <a:avLst>
              <a:gd name="adj1" fmla="val -7667"/>
              <a:gd name="adj2" fmla="val 49334"/>
              <a:gd name="adj3" fmla="val 1059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232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C6D8F57-A081-4296-BE3A-9AF6546DE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8221288" cy="620394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5.Run App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3B05AF3-A689-4237-915A-E817AA6FD2DB}"/>
              </a:ext>
            </a:extLst>
          </p:cNvPr>
          <p:cNvSpPr txBox="1"/>
          <p:nvPr/>
        </p:nvSpPr>
        <p:spPr>
          <a:xfrm>
            <a:off x="193192" y="943393"/>
            <a:ext cx="480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Request Success…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4086AD9-196C-4C18-8C3A-5373452A12F6}"/>
              </a:ext>
            </a:extLst>
          </p:cNvPr>
          <p:cNvSpPr txBox="1"/>
          <p:nvPr/>
        </p:nvSpPr>
        <p:spPr>
          <a:xfrm>
            <a:off x="5942507" y="1192838"/>
            <a:ext cx="480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Request Success, but Password Error…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179ECDE-0839-4325-BFF6-F59AA247B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92" y="1312725"/>
            <a:ext cx="4982270" cy="542048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D11983D-26D3-4FE4-91AE-CDDCEFEAE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911" y="1562170"/>
            <a:ext cx="5001323" cy="4963218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548C9C73-3F70-4A61-9759-2B1D56B54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2364" y="213705"/>
            <a:ext cx="8287907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46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20394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1.Install Unity Hub &amp; Unity Editor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0" y="620394"/>
            <a:ext cx="816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Unity Hub Download:</a:t>
            </a:r>
            <a:r>
              <a:rPr lang="zh-TW" altLang="en-US" dirty="0"/>
              <a:t> </a:t>
            </a:r>
            <a:r>
              <a:rPr lang="en-US" altLang="zh-TW" dirty="0">
                <a:hlinkClick r:id="rId2"/>
              </a:rPr>
              <a:t>https://unity.com/download</a:t>
            </a:r>
            <a:endParaRPr lang="en-US" altLang="zh-TW" dirty="0"/>
          </a:p>
          <a:p>
            <a:endParaRPr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128EF66-8854-4171-B3B3-5E24044A4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31" y="1054461"/>
            <a:ext cx="11413375" cy="521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869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20394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2.Create New Project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7F0D4B7B-4B5C-4328-8E26-94510D73A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10" y="553517"/>
            <a:ext cx="10714180" cy="624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936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D780F420-1C26-4006-A5E2-1B338D5E1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37" y="540278"/>
            <a:ext cx="11532526" cy="6118196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F9C7B525-85F9-4FAA-AACD-10DDC8BFE200}"/>
              </a:ext>
            </a:extLst>
          </p:cNvPr>
          <p:cNvSpPr txBox="1"/>
          <p:nvPr/>
        </p:nvSpPr>
        <p:spPr>
          <a:xfrm>
            <a:off x="5220393" y="181500"/>
            <a:ext cx="221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New Project</a:t>
            </a:r>
            <a:r>
              <a:rPr lang="zh-TW" altLang="en-US" dirty="0"/>
              <a:t> </a:t>
            </a:r>
            <a:r>
              <a:rPr lang="en-US" altLang="zh-TW" dirty="0"/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1160813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2568633" cy="620394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3.UI Design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8F9BB46-A220-40CB-97DB-AD01CABC1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7845"/>
            <a:ext cx="12192000" cy="6201321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29D89D7F-098F-48DF-A30E-EB0E1D968C4D}"/>
              </a:ext>
            </a:extLst>
          </p:cNvPr>
          <p:cNvSpPr txBox="1"/>
          <p:nvPr/>
        </p:nvSpPr>
        <p:spPr>
          <a:xfrm>
            <a:off x="9051176" y="251062"/>
            <a:ext cx="3243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‘Game’ View is User Interface.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9234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EA2AEF6F-A91C-4572-A8FC-E132E8AE1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37" y="537267"/>
            <a:ext cx="5574581" cy="623273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09D051C-7C66-4DB5-B325-B6E63E7FA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018" y="3533955"/>
            <a:ext cx="2149004" cy="3236049"/>
          </a:xfrm>
          <a:prstGeom prst="rect">
            <a:avLst/>
          </a:prstGeom>
        </p:spPr>
      </p:pic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BA8ED1C8-24E2-4B0B-B4CE-4B46AA9C567E}"/>
              </a:ext>
            </a:extLst>
          </p:cNvPr>
          <p:cNvSpPr/>
          <p:nvPr/>
        </p:nvSpPr>
        <p:spPr>
          <a:xfrm>
            <a:off x="5545625" y="5681748"/>
            <a:ext cx="685771" cy="328353"/>
          </a:xfrm>
          <a:prstGeom prst="rightArrow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A035C7B-B4B5-4A86-B62B-8DF182E449B2}"/>
              </a:ext>
            </a:extLst>
          </p:cNvPr>
          <p:cNvSpPr/>
          <p:nvPr/>
        </p:nvSpPr>
        <p:spPr>
          <a:xfrm>
            <a:off x="6375863" y="4771505"/>
            <a:ext cx="1371600" cy="182048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6FC43A28-DD3C-4872-B803-BF5FE7EFE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7689" y="1374576"/>
            <a:ext cx="4084674" cy="5395428"/>
          </a:xfrm>
          <a:prstGeom prst="rect">
            <a:avLst/>
          </a:prstGeom>
        </p:spPr>
      </p:pic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35B069E3-A47D-4B37-8F6B-B45B6AC27726}"/>
              </a:ext>
            </a:extLst>
          </p:cNvPr>
          <p:cNvSpPr/>
          <p:nvPr/>
        </p:nvSpPr>
        <p:spPr>
          <a:xfrm>
            <a:off x="7690830" y="4265141"/>
            <a:ext cx="547083" cy="328353"/>
          </a:xfrm>
          <a:prstGeom prst="rightArrow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8E3F717-B66F-4A8A-9FF8-AFADB88E7FC6}"/>
              </a:ext>
            </a:extLst>
          </p:cNvPr>
          <p:cNvSpPr txBox="1"/>
          <p:nvPr/>
        </p:nvSpPr>
        <p:spPr>
          <a:xfrm>
            <a:off x="55906" y="87996"/>
            <a:ext cx="604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Add UI object in </a:t>
            </a:r>
            <a:r>
              <a:rPr lang="en-US" altLang="zh-TW" dirty="0" err="1"/>
              <a:t>Hierachy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6C45F968-D44D-4876-8388-40630BD37B0C}"/>
              </a:ext>
            </a:extLst>
          </p:cNvPr>
          <p:cNvSpPr txBox="1"/>
          <p:nvPr/>
        </p:nvSpPr>
        <p:spPr>
          <a:xfrm>
            <a:off x="7987688" y="1005244"/>
            <a:ext cx="420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See Game View to Design UI.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1206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" y="0"/>
            <a:ext cx="7506393" cy="620394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3.Add C# Code in Assets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75FC5C1-64B2-4C5E-B1AF-CB9E2AFAB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95" y="811987"/>
            <a:ext cx="6982799" cy="584916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B0DD62A-1F8C-4431-A852-343004799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6392" y="811987"/>
            <a:ext cx="2162477" cy="1876687"/>
          </a:xfrm>
          <a:prstGeom prst="rect">
            <a:avLst/>
          </a:prstGeom>
        </p:spPr>
      </p:pic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DA4EF763-1FA5-4B2C-88EE-AA6E6C578249}"/>
              </a:ext>
            </a:extLst>
          </p:cNvPr>
          <p:cNvSpPr/>
          <p:nvPr/>
        </p:nvSpPr>
        <p:spPr>
          <a:xfrm>
            <a:off x="7012617" y="1488689"/>
            <a:ext cx="547083" cy="328353"/>
          </a:xfrm>
          <a:prstGeom prst="rightArrow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6635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" y="0"/>
            <a:ext cx="8221288" cy="620394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4.Write C# Code &amp; Setting Code Object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7E5D2DD-FABB-4F3E-9E06-AFF65F563258}"/>
              </a:ext>
            </a:extLst>
          </p:cNvPr>
          <p:cNvSpPr txBox="1"/>
          <p:nvPr/>
        </p:nvSpPr>
        <p:spPr>
          <a:xfrm>
            <a:off x="327628" y="622647"/>
            <a:ext cx="3425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Setting public object parameters.</a:t>
            </a:r>
            <a:endParaRPr lang="zh-TW" altLang="en-US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847493F9-3117-4A9E-8AC5-108ADC2BC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451" y="620394"/>
            <a:ext cx="3697388" cy="6086738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73FBFF15-1930-4C3F-B899-3FDF15BD4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16" y="911529"/>
            <a:ext cx="7226857" cy="4857503"/>
          </a:xfrm>
          <a:prstGeom prst="rect">
            <a:avLst/>
          </a:prstGeom>
        </p:spPr>
      </p:pic>
      <p:sp>
        <p:nvSpPr>
          <p:cNvPr id="25" name="文字方塊 24">
            <a:extLst>
              <a:ext uri="{FF2B5EF4-FFF2-40B4-BE49-F238E27FC236}">
                <a16:creationId xmlns:a16="http://schemas.microsoft.com/office/drawing/2014/main" id="{6EC1297D-B54D-4FDE-A5F2-2A8CA68A315B}"/>
              </a:ext>
            </a:extLst>
          </p:cNvPr>
          <p:cNvSpPr txBox="1"/>
          <p:nvPr/>
        </p:nvSpPr>
        <p:spPr>
          <a:xfrm>
            <a:off x="200016" y="5843849"/>
            <a:ext cx="7226856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public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2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ToggleGroup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2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ToggleGroupGender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2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public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2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InputField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2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InputName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2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InputPassword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2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InputHeight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2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InputWeight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2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InputBirthday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2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public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Button </a:t>
            </a:r>
            <a:r>
              <a:rPr lang="en-US" altLang="zh-TW" sz="12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SubmitButton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2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public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Text </a:t>
            </a:r>
            <a:r>
              <a:rPr lang="en-US" altLang="zh-TW" sz="12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CallBackMessage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05997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字方塊 10">
            <a:extLst>
              <a:ext uri="{FF2B5EF4-FFF2-40B4-BE49-F238E27FC236}">
                <a16:creationId xmlns:a16="http://schemas.microsoft.com/office/drawing/2014/main" id="{734F7D2B-F1FB-4B24-870D-490E9B03DE82}"/>
              </a:ext>
            </a:extLst>
          </p:cNvPr>
          <p:cNvSpPr txBox="1"/>
          <p:nvPr/>
        </p:nvSpPr>
        <p:spPr>
          <a:xfrm>
            <a:off x="341833" y="185452"/>
            <a:ext cx="518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Setting Code and public object reference.</a:t>
            </a:r>
            <a:endParaRPr lang="zh-TW" altLang="en-US" dirty="0"/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65F67939-CB8C-41BA-B71D-8A1EAEBF6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47" y="640543"/>
            <a:ext cx="11721305" cy="527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004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1479</TotalTime>
  <Words>498</Words>
  <Application>Microsoft Office PowerPoint</Application>
  <PresentationFormat>寬螢幕</PresentationFormat>
  <Paragraphs>78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細明體</vt:lpstr>
      <vt:lpstr>Arial</vt:lpstr>
      <vt:lpstr>Calibri</vt:lpstr>
      <vt:lpstr>Calibri Light</vt:lpstr>
      <vt:lpstr>Office 佈景主題</vt:lpstr>
      <vt:lpstr>Unity Engine Client App</vt:lpstr>
      <vt:lpstr>1.Install Unity Hub &amp; Unity Editor</vt:lpstr>
      <vt:lpstr>2.Create New Project</vt:lpstr>
      <vt:lpstr>PowerPoint 簡報</vt:lpstr>
      <vt:lpstr>3.UI Design</vt:lpstr>
      <vt:lpstr>PowerPoint 簡報</vt:lpstr>
      <vt:lpstr>3.Add C# Code in Assets</vt:lpstr>
      <vt:lpstr>4.Write C# Code &amp; Setting Code Object</vt:lpstr>
      <vt:lpstr>PowerPoint 簡報</vt:lpstr>
      <vt:lpstr>4.Write C# Function Code</vt:lpstr>
      <vt:lpstr>5.Run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Flask Server App Example</dc:title>
  <dc:creator>Wi-Ci Chen</dc:creator>
  <cp:lastModifiedBy>威齊 陳</cp:lastModifiedBy>
  <cp:revision>131</cp:revision>
  <dcterms:created xsi:type="dcterms:W3CDTF">2025-05-08T11:42:13Z</dcterms:created>
  <dcterms:modified xsi:type="dcterms:W3CDTF">2025-05-14T06:14:42Z</dcterms:modified>
</cp:coreProperties>
</file>