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3" autoAdjust="0"/>
    <p:restoredTop sz="96441" autoAdjust="0"/>
  </p:normalViewPr>
  <p:slideViewPr>
    <p:cSldViewPr snapToGrid="0">
      <p:cViewPr varScale="1">
        <p:scale>
          <a:sx n="112" d="100"/>
          <a:sy n="112" d="100"/>
        </p:scale>
        <p:origin x="54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EF040-7B1D-4DB6-8941-7DB3A9759384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CBE1C-0420-43B9-B59B-38F9F1B71F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679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CBE1C-0420-43B9-B59B-38F9F1B71FEA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59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CBE1C-0420-43B9-B59B-38F9F1B71FEA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616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CBE1C-0420-43B9-B59B-38F9F1B71FEA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43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CBE1C-0420-43B9-B59B-38F9F1B71FEA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447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CBE1C-0420-43B9-B59B-38F9F1B71FEA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0231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CBE1C-0420-43B9-B59B-38F9F1B71FEA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293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CBE1C-0420-43B9-B59B-38F9F1B71FEA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62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6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6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35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45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66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75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03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614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02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46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9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51A2F-B788-4D8B-B789-29E10C7702D5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40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honny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lask.palletsprojects.com/en/stable/tutorial/layou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484313"/>
            <a:ext cx="9144000" cy="2387600"/>
          </a:xfrm>
        </p:spPr>
        <p:txBody>
          <a:bodyPr/>
          <a:lstStyle/>
          <a:p>
            <a:r>
              <a:rPr lang="en-US" altLang="zh-TW" dirty="0"/>
              <a:t>Flask Server App 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9825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96774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7.Write Code: Post Method Test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746579" y="1261001"/>
            <a:ext cx="295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Client1.py Run on Terminal.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2376753" y="1251062"/>
            <a:ext cx="306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Server1.py Run on IDE Shell.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376753" y="5762446"/>
            <a:ext cx="8595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Client1.py is run on terminal, because </a:t>
            </a:r>
            <a:r>
              <a:rPr lang="en-US" altLang="zh-TW" dirty="0" err="1"/>
              <a:t>Thonny</a:t>
            </a:r>
            <a:r>
              <a:rPr lang="en-US" altLang="zh-TW" dirty="0"/>
              <a:t> IDE can’t run two code at same time.</a:t>
            </a:r>
          </a:p>
          <a:p>
            <a:endParaRPr lang="en-US" altLang="zh-TW" dirty="0"/>
          </a:p>
          <a:p>
            <a:r>
              <a:rPr lang="en-US" altLang="zh-TW" dirty="0"/>
              <a:t>If Client1.py can't run, you may need to change the Python environment.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4032187" y="807240"/>
            <a:ext cx="380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Step3 Run Server1.py and Client1.py 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1C31C61-BA04-49D4-BBC9-FAD20382A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503" y="1630333"/>
            <a:ext cx="8331097" cy="393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57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96774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8.Write Code: Post Method Test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2425" y="1038876"/>
            <a:ext cx="6515099" cy="5786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TW" sz="1000" dirty="0"/>
              <a:t>from flask import Flask, request, </a:t>
            </a:r>
            <a:r>
              <a:rPr lang="en-US" altLang="zh-TW" sz="1000" dirty="0" err="1"/>
              <a:t>jsonify</a:t>
            </a:r>
            <a:endParaRPr lang="en-US" altLang="zh-TW" sz="1000" dirty="0"/>
          </a:p>
          <a:p>
            <a:r>
              <a:rPr lang="en-US" altLang="zh-TW" sz="1000" dirty="0"/>
              <a:t>from datetime import datetime</a:t>
            </a:r>
          </a:p>
          <a:p>
            <a:r>
              <a:rPr lang="en-US" altLang="zh-TW" sz="1000" dirty="0"/>
              <a:t>import math</a:t>
            </a:r>
          </a:p>
          <a:p>
            <a:r>
              <a:rPr lang="en-US" altLang="zh-TW" sz="1000" dirty="0"/>
              <a:t>import pandas as pd</a:t>
            </a:r>
          </a:p>
          <a:p>
            <a:r>
              <a:rPr lang="en-US" altLang="zh-TW" sz="1000" dirty="0"/>
              <a:t>app = Flask(__name__)</a:t>
            </a:r>
          </a:p>
          <a:p>
            <a:r>
              <a:rPr lang="en-US" altLang="zh-TW" sz="1000" dirty="0"/>
              <a:t># POST Method</a:t>
            </a:r>
          </a:p>
          <a:p>
            <a:r>
              <a:rPr lang="en-US" altLang="zh-TW" sz="1000" dirty="0"/>
              <a:t>@app.route('/submit', methods=['POST'])</a:t>
            </a:r>
          </a:p>
          <a:p>
            <a:r>
              <a:rPr lang="en-US" altLang="zh-TW" sz="1000" dirty="0"/>
              <a:t>def </a:t>
            </a:r>
            <a:r>
              <a:rPr lang="en-US" altLang="zh-TW" sz="1000" dirty="0" err="1"/>
              <a:t>submit_form</a:t>
            </a:r>
            <a:r>
              <a:rPr lang="en-US" altLang="zh-TW" sz="1000" dirty="0"/>
              <a:t>():</a:t>
            </a:r>
          </a:p>
          <a:p>
            <a:r>
              <a:rPr lang="en-US" altLang="zh-TW" sz="1000" dirty="0"/>
              <a:t>    data = </a:t>
            </a:r>
            <a:r>
              <a:rPr lang="en-US" altLang="zh-TW" sz="1000" dirty="0" err="1"/>
              <a:t>request.get_json</a:t>
            </a:r>
            <a:r>
              <a:rPr lang="en-US" altLang="zh-TW" sz="1000" dirty="0"/>
              <a:t>()</a:t>
            </a:r>
          </a:p>
          <a:p>
            <a:r>
              <a:rPr lang="en-US" altLang="zh-TW" sz="1000" dirty="0"/>
              <a:t>    name = </a:t>
            </a:r>
            <a:r>
              <a:rPr lang="en-US" altLang="zh-TW" sz="1000" dirty="0" err="1"/>
              <a:t>data.get</a:t>
            </a:r>
            <a:r>
              <a:rPr lang="en-US" altLang="zh-TW" sz="1000" dirty="0"/>
              <a:t>('name')</a:t>
            </a:r>
          </a:p>
          <a:p>
            <a:r>
              <a:rPr lang="en-US" altLang="zh-TW" sz="1000" dirty="0"/>
              <a:t>    password = </a:t>
            </a:r>
            <a:r>
              <a:rPr lang="en-US" altLang="zh-TW" sz="1000" dirty="0" err="1"/>
              <a:t>data.get</a:t>
            </a:r>
            <a:r>
              <a:rPr lang="en-US" altLang="zh-TW" sz="1000" dirty="0"/>
              <a:t>('password')</a:t>
            </a:r>
          </a:p>
          <a:p>
            <a:r>
              <a:rPr lang="en-US" altLang="zh-TW" sz="1000" dirty="0"/>
              <a:t>    birthday = </a:t>
            </a:r>
            <a:r>
              <a:rPr lang="en-US" altLang="zh-TW" sz="1000" dirty="0" err="1"/>
              <a:t>datetime.strptime</a:t>
            </a:r>
            <a:r>
              <a:rPr lang="en-US" altLang="zh-TW" sz="1000" dirty="0"/>
              <a:t>((f"{</a:t>
            </a:r>
            <a:r>
              <a:rPr lang="en-US" altLang="zh-TW" sz="1000" dirty="0" err="1"/>
              <a:t>data.get</a:t>
            </a:r>
            <a:r>
              <a:rPr lang="en-US" altLang="zh-TW" sz="1000" dirty="0"/>
              <a:t>('birthday')}"), "%Y-%m-%d")</a:t>
            </a:r>
          </a:p>
          <a:p>
            <a:r>
              <a:rPr lang="en-US" altLang="zh-TW" sz="1000" dirty="0"/>
              <a:t>    gender = </a:t>
            </a:r>
            <a:r>
              <a:rPr lang="en-US" altLang="zh-TW" sz="1000" dirty="0" err="1"/>
              <a:t>data.get</a:t>
            </a:r>
            <a:r>
              <a:rPr lang="en-US" altLang="zh-TW" sz="1000" dirty="0"/>
              <a:t>('gender')</a:t>
            </a:r>
          </a:p>
          <a:p>
            <a:r>
              <a:rPr lang="en-US" altLang="zh-TW" sz="1000" dirty="0"/>
              <a:t>    height = </a:t>
            </a:r>
            <a:r>
              <a:rPr lang="en-US" altLang="zh-TW" sz="1000" dirty="0" err="1"/>
              <a:t>data.get</a:t>
            </a:r>
            <a:r>
              <a:rPr lang="en-US" altLang="zh-TW" sz="1000" dirty="0"/>
              <a:t>('height')</a:t>
            </a:r>
          </a:p>
          <a:p>
            <a:r>
              <a:rPr lang="en-US" altLang="zh-TW" sz="1000" dirty="0"/>
              <a:t>    weight = </a:t>
            </a:r>
            <a:r>
              <a:rPr lang="en-US" altLang="zh-TW" sz="1000" dirty="0" err="1"/>
              <a:t>data.get</a:t>
            </a:r>
            <a:r>
              <a:rPr lang="en-US" altLang="zh-TW" sz="1000" dirty="0"/>
              <a:t>('weight')</a:t>
            </a:r>
          </a:p>
          <a:p>
            <a:r>
              <a:rPr lang="en-US" altLang="zh-TW" sz="1000" dirty="0"/>
              <a:t>   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 = round(weight / height **2,2)#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 count</a:t>
            </a:r>
          </a:p>
          <a:p>
            <a:r>
              <a:rPr lang="en-US" altLang="zh-TW" sz="1000" dirty="0"/>
              <a:t>    today = </a:t>
            </a:r>
            <a:r>
              <a:rPr lang="en-US" altLang="zh-TW" sz="1000" dirty="0" err="1"/>
              <a:t>datetime.today</a:t>
            </a:r>
            <a:r>
              <a:rPr lang="en-US" altLang="zh-TW" sz="1000" dirty="0"/>
              <a:t>()# age count</a:t>
            </a:r>
          </a:p>
          <a:p>
            <a:r>
              <a:rPr lang="en-US" altLang="zh-TW" sz="1000" dirty="0"/>
              <a:t>    age = </a:t>
            </a:r>
            <a:r>
              <a:rPr lang="en-US" altLang="zh-TW" sz="1000" dirty="0" err="1"/>
              <a:t>today.year</a:t>
            </a:r>
            <a:r>
              <a:rPr lang="en-US" altLang="zh-TW" sz="1000" dirty="0"/>
              <a:t> - </a:t>
            </a:r>
            <a:r>
              <a:rPr lang="en-US" altLang="zh-TW" sz="1000" dirty="0" err="1"/>
              <a:t>birthday.year</a:t>
            </a:r>
            <a:r>
              <a:rPr lang="en-US" altLang="zh-TW" sz="1000" dirty="0"/>
              <a:t> - ((</a:t>
            </a:r>
            <a:r>
              <a:rPr lang="en-US" altLang="zh-TW" sz="1000" dirty="0" err="1"/>
              <a:t>today.month</a:t>
            </a:r>
            <a:r>
              <a:rPr lang="en-US" altLang="zh-TW" sz="1000" dirty="0"/>
              <a:t>, </a:t>
            </a:r>
            <a:r>
              <a:rPr lang="en-US" altLang="zh-TW" sz="1000" dirty="0" err="1"/>
              <a:t>today.day</a:t>
            </a:r>
            <a:r>
              <a:rPr lang="en-US" altLang="zh-TW" sz="1000" dirty="0"/>
              <a:t>) &lt; (</a:t>
            </a:r>
            <a:r>
              <a:rPr lang="en-US" altLang="zh-TW" sz="1000" dirty="0" err="1"/>
              <a:t>birthday.month</a:t>
            </a:r>
            <a:r>
              <a:rPr lang="en-US" altLang="zh-TW" sz="1000" dirty="0"/>
              <a:t>, </a:t>
            </a:r>
            <a:r>
              <a:rPr lang="en-US" altLang="zh-TW" sz="1000" dirty="0" err="1"/>
              <a:t>birthday.day</a:t>
            </a:r>
            <a:r>
              <a:rPr lang="en-US" altLang="zh-TW" sz="1000" dirty="0"/>
              <a:t>))</a:t>
            </a:r>
          </a:p>
          <a:p>
            <a:r>
              <a:rPr lang="en-US" altLang="zh-TW" sz="1000" dirty="0"/>
              <a:t>    df = </a:t>
            </a:r>
            <a:r>
              <a:rPr lang="en-US" altLang="zh-TW" sz="1000" dirty="0" err="1"/>
              <a:t>pd.read_csv</a:t>
            </a:r>
            <a:r>
              <a:rPr lang="en-US" altLang="zh-TW" sz="1000" dirty="0"/>
              <a:t>('BMI_Normal.csv')</a:t>
            </a:r>
          </a:p>
          <a:p>
            <a:r>
              <a:rPr lang="en-US" altLang="zh-TW" sz="1000" dirty="0"/>
              <a:t>    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 = df[df['age'] == age].</a:t>
            </a:r>
            <a:r>
              <a:rPr lang="en-US" altLang="zh-TW" sz="1000" dirty="0" err="1"/>
              <a:t>iloc</a:t>
            </a:r>
            <a:r>
              <a:rPr lang="en-US" altLang="zh-TW" sz="1000" dirty="0"/>
              <a:t>[0]</a:t>
            </a:r>
          </a:p>
          <a:p>
            <a:r>
              <a:rPr lang="en-US" altLang="zh-TW" sz="1000" dirty="0"/>
              <a:t>    print(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)</a:t>
            </a:r>
          </a:p>
          <a:p>
            <a:r>
              <a:rPr lang="en-US" altLang="zh-TW" sz="1000" dirty="0"/>
              <a:t>    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 = 'wrong data'</a:t>
            </a:r>
          </a:p>
          <a:p>
            <a:r>
              <a:rPr lang="en-US" altLang="zh-TW" sz="1000" dirty="0"/>
              <a:t>    if gender=='male':</a:t>
            </a:r>
          </a:p>
          <a:p>
            <a:r>
              <a:rPr lang="en-US" altLang="zh-TW" sz="1000" dirty="0"/>
              <a:t>        if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&lt;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['</a:t>
            </a:r>
            <a:r>
              <a:rPr lang="en-US" altLang="zh-TW" sz="1000" dirty="0" err="1"/>
              <a:t>male_min</a:t>
            </a:r>
            <a:r>
              <a:rPr lang="en-US" altLang="zh-TW" sz="1000" dirty="0"/>
              <a:t>']: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='Too thin'</a:t>
            </a:r>
          </a:p>
          <a:p>
            <a:r>
              <a:rPr lang="en-US" altLang="zh-TW" sz="1000" dirty="0"/>
              <a:t>        </a:t>
            </a:r>
            <a:r>
              <a:rPr lang="en-US" altLang="zh-TW" sz="1000" dirty="0" err="1"/>
              <a:t>elif</a:t>
            </a:r>
            <a:r>
              <a:rPr lang="en-US" altLang="zh-TW" sz="1000" dirty="0"/>
              <a:t>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&gt;=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['</a:t>
            </a:r>
            <a:r>
              <a:rPr lang="en-US" altLang="zh-TW" sz="1000" dirty="0" err="1"/>
              <a:t>male_min</a:t>
            </a:r>
            <a:r>
              <a:rPr lang="en-US" altLang="zh-TW" sz="1000" dirty="0"/>
              <a:t>'] and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&lt;=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['</a:t>
            </a:r>
            <a:r>
              <a:rPr lang="en-US" altLang="zh-TW" sz="1000" dirty="0" err="1"/>
              <a:t>male_max</a:t>
            </a:r>
            <a:r>
              <a:rPr lang="en-US" altLang="zh-TW" sz="1000" dirty="0"/>
              <a:t>']: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='Normal'</a:t>
            </a:r>
          </a:p>
          <a:p>
            <a:r>
              <a:rPr lang="en-US" altLang="zh-TW" sz="1000" dirty="0"/>
              <a:t>        else: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='Too fat'</a:t>
            </a:r>
          </a:p>
          <a:p>
            <a:r>
              <a:rPr lang="en-US" altLang="zh-TW" sz="1000" dirty="0"/>
              <a:t>    </a:t>
            </a:r>
            <a:r>
              <a:rPr lang="en-US" altLang="zh-TW" sz="1000" dirty="0" err="1"/>
              <a:t>elif</a:t>
            </a:r>
            <a:r>
              <a:rPr lang="en-US" altLang="zh-TW" sz="1000" dirty="0"/>
              <a:t> gender=='female':</a:t>
            </a:r>
          </a:p>
          <a:p>
            <a:r>
              <a:rPr lang="en-US" altLang="zh-TW" sz="1000" dirty="0"/>
              <a:t>        if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&lt;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['</a:t>
            </a:r>
            <a:r>
              <a:rPr lang="en-US" altLang="zh-TW" sz="1000" dirty="0" err="1"/>
              <a:t>female_min</a:t>
            </a:r>
            <a:r>
              <a:rPr lang="en-US" altLang="zh-TW" sz="1000" dirty="0"/>
              <a:t>']: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='Too thin'</a:t>
            </a:r>
          </a:p>
          <a:p>
            <a:r>
              <a:rPr lang="en-US" altLang="zh-TW" sz="1000" dirty="0"/>
              <a:t>        </a:t>
            </a:r>
            <a:r>
              <a:rPr lang="en-US" altLang="zh-TW" sz="1000" dirty="0" err="1"/>
              <a:t>elif</a:t>
            </a:r>
            <a:r>
              <a:rPr lang="en-US" altLang="zh-TW" sz="1000" dirty="0"/>
              <a:t>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&gt;=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['</a:t>
            </a:r>
            <a:r>
              <a:rPr lang="en-US" altLang="zh-TW" sz="1000" dirty="0" err="1"/>
              <a:t>female_min</a:t>
            </a:r>
            <a:r>
              <a:rPr lang="en-US" altLang="zh-TW" sz="1000" dirty="0"/>
              <a:t>'] and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&lt;=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['</a:t>
            </a:r>
            <a:r>
              <a:rPr lang="en-US" altLang="zh-TW" sz="1000" dirty="0" err="1"/>
              <a:t>female_max</a:t>
            </a:r>
            <a:r>
              <a:rPr lang="en-US" altLang="zh-TW" sz="1000" dirty="0"/>
              <a:t>']: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='Normal'</a:t>
            </a:r>
          </a:p>
          <a:p>
            <a:r>
              <a:rPr lang="en-US" altLang="zh-TW" sz="1000" dirty="0"/>
              <a:t>        else: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='Too fat'</a:t>
            </a:r>
          </a:p>
          <a:p>
            <a:r>
              <a:rPr lang="en-US" altLang="zh-TW" sz="1000" dirty="0"/>
              <a:t>    return </a:t>
            </a:r>
            <a:r>
              <a:rPr lang="en-US" altLang="zh-TW" sz="1000" dirty="0" err="1"/>
              <a:t>jsonify</a:t>
            </a:r>
            <a:r>
              <a:rPr lang="en-US" altLang="zh-TW" sz="1000" dirty="0"/>
              <a:t>(message=</a:t>
            </a:r>
            <a:r>
              <a:rPr lang="en-US" altLang="zh-TW" sz="1000" dirty="0" err="1"/>
              <a:t>f'Your</a:t>
            </a:r>
            <a:r>
              <a:rPr lang="en-US" altLang="zh-TW" sz="1000" dirty="0"/>
              <a:t> AGE={age},BMI={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},{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}.')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7496312" y="749210"/>
            <a:ext cx="380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Step2: Write Code on Client1.py 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7F7441A-8531-418C-A102-69F983B057A5}"/>
              </a:ext>
            </a:extLst>
          </p:cNvPr>
          <p:cNvSpPr txBox="1"/>
          <p:nvPr/>
        </p:nvSpPr>
        <p:spPr>
          <a:xfrm>
            <a:off x="1889372" y="729626"/>
            <a:ext cx="403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Step1: Write Code on Server1.py 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DAA9AAD-4F13-4FAF-8A07-64C0AAE9D3B8}"/>
              </a:ext>
            </a:extLst>
          </p:cNvPr>
          <p:cNvSpPr txBox="1"/>
          <p:nvPr/>
        </p:nvSpPr>
        <p:spPr>
          <a:xfrm>
            <a:off x="7496312" y="1118542"/>
            <a:ext cx="4257675" cy="397031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import requests</a:t>
            </a:r>
          </a:p>
          <a:p>
            <a:endParaRPr lang="en-US" altLang="zh-TW" dirty="0"/>
          </a:p>
          <a:p>
            <a:r>
              <a:rPr lang="en-US" altLang="zh-TW" dirty="0" err="1"/>
              <a:t>url</a:t>
            </a:r>
            <a:r>
              <a:rPr lang="en-US" altLang="zh-TW" dirty="0"/>
              <a:t> = 'http://127.0.0.1:5000/submit'</a:t>
            </a:r>
          </a:p>
          <a:p>
            <a:r>
              <a:rPr lang="en-US" altLang="zh-TW" dirty="0"/>
              <a:t>payload = {'name': 'wiki',</a:t>
            </a:r>
          </a:p>
          <a:p>
            <a:r>
              <a:rPr lang="en-US" altLang="zh-TW" dirty="0"/>
              <a:t>           'password': '123456',</a:t>
            </a:r>
          </a:p>
          <a:p>
            <a:r>
              <a:rPr lang="en-US" altLang="zh-TW" dirty="0"/>
              <a:t>           'birthday':'1990-04-24',</a:t>
            </a:r>
          </a:p>
          <a:p>
            <a:r>
              <a:rPr lang="en-US" altLang="zh-TW" dirty="0"/>
              <a:t>           '</a:t>
            </a:r>
            <a:r>
              <a:rPr lang="en-US" altLang="zh-TW" dirty="0" err="1"/>
              <a:t>gender':'male</a:t>
            </a:r>
            <a:r>
              <a:rPr lang="en-US" altLang="zh-TW" dirty="0"/>
              <a:t>’,</a:t>
            </a:r>
          </a:p>
          <a:p>
            <a:r>
              <a:rPr lang="en-US" altLang="zh-TW" dirty="0"/>
              <a:t>           'height':1.75,</a:t>
            </a:r>
          </a:p>
          <a:p>
            <a:r>
              <a:rPr lang="en-US" altLang="zh-TW" dirty="0"/>
              <a:t>           'weight':60}</a:t>
            </a:r>
          </a:p>
          <a:p>
            <a:endParaRPr lang="en-US" altLang="zh-TW" dirty="0"/>
          </a:p>
          <a:p>
            <a:r>
              <a:rPr lang="en-US" altLang="zh-TW" dirty="0"/>
              <a:t>response = </a:t>
            </a:r>
            <a:r>
              <a:rPr lang="en-US" altLang="zh-TW" dirty="0" err="1"/>
              <a:t>requests.post</a:t>
            </a:r>
            <a:r>
              <a:rPr lang="en-US" altLang="zh-TW" dirty="0"/>
              <a:t>(</a:t>
            </a:r>
            <a:r>
              <a:rPr lang="en-US" altLang="zh-TW" dirty="0" err="1"/>
              <a:t>url</a:t>
            </a:r>
            <a:r>
              <a:rPr lang="en-US" altLang="zh-TW" dirty="0"/>
              <a:t>, json=payload)</a:t>
            </a:r>
          </a:p>
          <a:p>
            <a:endParaRPr lang="en-US" altLang="zh-TW" dirty="0"/>
          </a:p>
          <a:p>
            <a:r>
              <a:rPr lang="en-US" altLang="zh-TW" dirty="0"/>
              <a:t>print('Status Code:', </a:t>
            </a:r>
            <a:r>
              <a:rPr lang="en-US" altLang="zh-TW" dirty="0" err="1"/>
              <a:t>response.status_code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print('Response JSON:', </a:t>
            </a:r>
            <a:r>
              <a:rPr lang="en-US" altLang="zh-TW" dirty="0" err="1"/>
              <a:t>response.json</a:t>
            </a:r>
            <a:r>
              <a:rPr lang="en-US" altLang="zh-TW" dirty="0"/>
              <a:t>())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4586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96774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8.Write Code: Post Method Test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746579" y="1261001"/>
            <a:ext cx="295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Client1.py Run on Terminal.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2376753" y="1251062"/>
            <a:ext cx="306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Server1.py Run on IDE Shell.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376753" y="6211669"/>
            <a:ext cx="8595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Client1.py is run on terminal, because </a:t>
            </a:r>
            <a:r>
              <a:rPr lang="en-US" altLang="zh-TW" dirty="0" err="1"/>
              <a:t>Thonny</a:t>
            </a:r>
            <a:r>
              <a:rPr lang="en-US" altLang="zh-TW" dirty="0"/>
              <a:t> IDE can’t run two code at same time.</a:t>
            </a:r>
          </a:p>
          <a:p>
            <a:r>
              <a:rPr lang="en-US" altLang="zh-TW" dirty="0"/>
              <a:t>If Client1.py can't run, you may need to change the Python environment.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4032187" y="807240"/>
            <a:ext cx="380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Step3 Run Server1.py and Client1.py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F48D18D-C578-4910-8817-47F9C2E3E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133" y="1570580"/>
            <a:ext cx="9861579" cy="465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8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96774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9.Write Code: Post Method Test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6226" y="1118542"/>
            <a:ext cx="4761442" cy="517064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sz="1000" dirty="0"/>
              <a:t>from flask import Flask, request, jsonify</a:t>
            </a:r>
          </a:p>
          <a:p>
            <a:r>
              <a:rPr lang="zh-TW" altLang="en-US" sz="1000" dirty="0"/>
              <a:t>from datetime import datetime</a:t>
            </a:r>
          </a:p>
          <a:p>
            <a:r>
              <a:rPr lang="zh-TW" altLang="en-US" sz="1000" dirty="0"/>
              <a:t>import math</a:t>
            </a:r>
          </a:p>
          <a:p>
            <a:r>
              <a:rPr lang="zh-TW" altLang="en-US" sz="1000" dirty="0"/>
              <a:t>import pandas as pd</a:t>
            </a:r>
          </a:p>
          <a:p>
            <a:r>
              <a:rPr lang="zh-TW" altLang="en-US" sz="1000" dirty="0"/>
              <a:t>import os</a:t>
            </a:r>
          </a:p>
          <a:p>
            <a:endParaRPr lang="zh-TW" altLang="en-US" sz="1000" dirty="0"/>
          </a:p>
          <a:p>
            <a:r>
              <a:rPr lang="zh-TW" altLang="en-US" sz="1000" dirty="0"/>
              <a:t>app = Flask(__name__)</a:t>
            </a:r>
          </a:p>
          <a:p>
            <a:endParaRPr lang="zh-TW" altLang="en-US" sz="1000" dirty="0"/>
          </a:p>
          <a:p>
            <a:r>
              <a:rPr lang="zh-TW" altLang="en-US" sz="1000" dirty="0"/>
              <a:t># POST Method</a:t>
            </a:r>
          </a:p>
          <a:p>
            <a:r>
              <a:rPr lang="zh-TW" altLang="en-US" sz="1000" dirty="0"/>
              <a:t>@app.route('/submit', methods=['POST'])</a:t>
            </a:r>
          </a:p>
          <a:p>
            <a:r>
              <a:rPr lang="zh-TW" altLang="en-US" sz="1000" dirty="0"/>
              <a:t>def submit_form():</a:t>
            </a:r>
          </a:p>
          <a:p>
            <a:r>
              <a:rPr lang="zh-TW" altLang="en-US" sz="1000" dirty="0"/>
              <a:t>    data = request.get_json()</a:t>
            </a:r>
          </a:p>
          <a:p>
            <a:r>
              <a:rPr lang="zh-TW" altLang="en-US" sz="1000" dirty="0"/>
              <a:t>    name = data.get('name')</a:t>
            </a:r>
          </a:p>
          <a:p>
            <a:r>
              <a:rPr lang="zh-TW" altLang="en-US" sz="1000" dirty="0"/>
              <a:t>    password = data.get('password')</a:t>
            </a:r>
          </a:p>
          <a:p>
            <a:r>
              <a:rPr lang="zh-TW" altLang="en-US" sz="1000" dirty="0"/>
              <a:t>    birthday = datetime.strptime((f"{data.get('birthday')}"), "%Y-%m-%d")</a:t>
            </a:r>
          </a:p>
          <a:p>
            <a:r>
              <a:rPr lang="zh-TW" altLang="en-US" sz="1000" dirty="0"/>
              <a:t>    gender = data.get('gender')</a:t>
            </a:r>
          </a:p>
          <a:p>
            <a:r>
              <a:rPr lang="zh-TW" altLang="en-US" sz="1000" dirty="0"/>
              <a:t>    height = data.get('height')</a:t>
            </a:r>
          </a:p>
          <a:p>
            <a:r>
              <a:rPr lang="zh-TW" altLang="en-US" sz="1000" dirty="0"/>
              <a:t>    weight = data.get('weight')</a:t>
            </a:r>
          </a:p>
          <a:p>
            <a:r>
              <a:rPr lang="zh-TW" altLang="en-US" sz="1000" dirty="0"/>
              <a:t>    bmi = round(weight / height **2,2)# bmi count</a:t>
            </a:r>
          </a:p>
          <a:p>
            <a:r>
              <a:rPr lang="zh-TW" altLang="en-US" sz="1000" dirty="0"/>
              <a:t>    today = datetime.today()</a:t>
            </a:r>
          </a:p>
          <a:p>
            <a:r>
              <a:rPr lang="zh-TW" altLang="en-US" sz="1000" dirty="0"/>
              <a:t>    age = today.year - birthday.year - ((today.month, today.day) &lt; (birthday.month, birthday.day))</a:t>
            </a:r>
          </a:p>
          <a:p>
            <a:r>
              <a:rPr lang="zh-TW" altLang="en-US" sz="1000" dirty="0"/>
              <a:t>    df = pd.read_csv('BMI_Normal.csv')</a:t>
            </a:r>
          </a:p>
          <a:p>
            <a:r>
              <a:rPr lang="zh-TW" altLang="en-US" sz="1000" dirty="0"/>
              <a:t>    matched_rows = df[df['age'] == age].iloc[0]</a:t>
            </a:r>
          </a:p>
          <a:p>
            <a:r>
              <a:rPr lang="zh-TW" altLang="en-US" sz="1000" dirty="0"/>
              <a:t>    #print(matched_rows)</a:t>
            </a:r>
          </a:p>
          <a:p>
            <a:r>
              <a:rPr lang="zh-TW" altLang="en-US" sz="1000" dirty="0"/>
              <a:t>    bmi_judge = 'wrong data'</a:t>
            </a:r>
          </a:p>
          <a:p>
            <a:r>
              <a:rPr lang="zh-TW" altLang="en-US" sz="1000" dirty="0"/>
              <a:t>    if gender=='male':</a:t>
            </a:r>
          </a:p>
          <a:p>
            <a:r>
              <a:rPr lang="zh-TW" altLang="en-US" sz="1000" dirty="0"/>
              <a:t>        if bmi&lt;matched_rows['male_min']:</a:t>
            </a:r>
          </a:p>
          <a:p>
            <a:r>
              <a:rPr lang="zh-TW" altLang="en-US" sz="1000" dirty="0"/>
              <a:t>            bmi_judge='Too thin'</a:t>
            </a:r>
          </a:p>
          <a:p>
            <a:r>
              <a:rPr lang="zh-TW" altLang="en-US" sz="1000" dirty="0"/>
              <a:t>        elif bmi&gt;=matched_rows['male_min'] and bmi&lt;=matched_rows['male_max']:</a:t>
            </a:r>
          </a:p>
          <a:p>
            <a:r>
              <a:rPr lang="zh-TW" altLang="en-US" sz="1000" dirty="0"/>
              <a:t>            bmi_judge='Normal'</a:t>
            </a:r>
          </a:p>
          <a:p>
            <a:r>
              <a:rPr lang="zh-TW" altLang="en-US" sz="1000" dirty="0"/>
              <a:t>        else:</a:t>
            </a:r>
          </a:p>
          <a:p>
            <a:r>
              <a:rPr lang="zh-TW" altLang="en-US" sz="1000" dirty="0"/>
              <a:t>            bmi_judge='Too fat'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7F7441A-8531-418C-A102-69F983B057A5}"/>
              </a:ext>
            </a:extLst>
          </p:cNvPr>
          <p:cNvSpPr txBox="1"/>
          <p:nvPr/>
        </p:nvSpPr>
        <p:spPr>
          <a:xfrm>
            <a:off x="1078690" y="761784"/>
            <a:ext cx="403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Step1: Write Code on Server1.py 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DAA9AAD-4F13-4FAF-8A07-64C0AAE9D3B8}"/>
              </a:ext>
            </a:extLst>
          </p:cNvPr>
          <p:cNvSpPr txBox="1"/>
          <p:nvPr/>
        </p:nvSpPr>
        <p:spPr>
          <a:xfrm>
            <a:off x="5354358" y="895434"/>
            <a:ext cx="6470787" cy="594008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sz="1000" dirty="0"/>
              <a:t> elif gender=='female':</a:t>
            </a:r>
          </a:p>
          <a:p>
            <a:r>
              <a:rPr lang="zh-TW" altLang="en-US" sz="1000" dirty="0"/>
              <a:t>        if bmi&lt;matched_rows['female_min']:</a:t>
            </a:r>
          </a:p>
          <a:p>
            <a:r>
              <a:rPr lang="zh-TW" altLang="en-US" sz="1000" dirty="0"/>
              <a:t>            bmi_judge='Too thin'</a:t>
            </a:r>
          </a:p>
          <a:p>
            <a:r>
              <a:rPr lang="zh-TW" altLang="en-US" sz="1000" dirty="0"/>
              <a:t>        elif bmi&gt;=matched_rows['female_min'] and bmi&lt;=matched_rows['female_max']:</a:t>
            </a:r>
          </a:p>
          <a:p>
            <a:r>
              <a:rPr lang="zh-TW" altLang="en-US" sz="1000" dirty="0"/>
              <a:t>            bmi_judge='Normal'</a:t>
            </a:r>
          </a:p>
          <a:p>
            <a:r>
              <a:rPr lang="zh-TW" altLang="en-US" sz="1000" dirty="0"/>
              <a:t>        else:</a:t>
            </a:r>
          </a:p>
          <a:p>
            <a:r>
              <a:rPr lang="zh-TW" altLang="en-US" sz="1000" dirty="0"/>
              <a:t>            bmi_judge='Too fat' </a:t>
            </a:r>
            <a:endParaRPr lang="en-US" altLang="zh-TW" sz="1000" dirty="0"/>
          </a:p>
          <a:p>
            <a:r>
              <a:rPr lang="zh-TW" altLang="en-US" sz="1000" dirty="0"/>
              <a:t>filename = f"UserData\{name}.csv"</a:t>
            </a:r>
          </a:p>
          <a:p>
            <a:r>
              <a:rPr lang="zh-TW" altLang="en-US" sz="1000" dirty="0"/>
              <a:t>    if os.path.exists(filename): # file exists</a:t>
            </a:r>
          </a:p>
          <a:p>
            <a:r>
              <a:rPr lang="zh-TW" altLang="en-US" sz="1000" dirty="0"/>
              <a:t>        load_df = pd.read_csv(filename)# file load</a:t>
            </a:r>
          </a:p>
          <a:p>
            <a:r>
              <a:rPr lang="zh-TW" altLang="en-US" sz="1000" dirty="0"/>
              <a:t>        stored_password = str(load_df.iloc[0]['password'])# password load</a:t>
            </a:r>
          </a:p>
          <a:p>
            <a:r>
              <a:rPr lang="zh-TW" altLang="en-US" sz="1000" dirty="0"/>
              <a:t>        if stored_password != password:# password incorrect</a:t>
            </a:r>
          </a:p>
          <a:p>
            <a:r>
              <a:rPr lang="zh-TW" altLang="en-US" sz="1000" dirty="0"/>
              <a:t>            return jsonify(message="password error!"), 403</a:t>
            </a:r>
          </a:p>
          <a:p>
            <a:r>
              <a:rPr lang="zh-TW" altLang="en-US" sz="1000" dirty="0"/>
              <a:t>        else:# password correct</a:t>
            </a:r>
          </a:p>
          <a:p>
            <a:r>
              <a:rPr lang="zh-TW" altLang="en-US" sz="1000" dirty="0"/>
              <a:t>            user_data = { #Save Data</a:t>
            </a:r>
          </a:p>
          <a:p>
            <a:r>
              <a:rPr lang="zh-TW" altLang="en-US" sz="1000" dirty="0"/>
              <a:t>                'height': height,</a:t>
            </a:r>
          </a:p>
          <a:p>
            <a:r>
              <a:rPr lang="zh-TW" altLang="en-US" sz="1000" dirty="0"/>
              <a:t>                'weight': weight,</a:t>
            </a:r>
          </a:p>
          <a:p>
            <a:r>
              <a:rPr lang="zh-TW" altLang="en-US" sz="1000" dirty="0"/>
              <a:t>                'bmi': bmi,</a:t>
            </a:r>
          </a:p>
          <a:p>
            <a:r>
              <a:rPr lang="zh-TW" altLang="en-US" sz="1000" dirty="0"/>
              <a:t>                'bmi_judge':bmi_judge,</a:t>
            </a:r>
          </a:p>
          <a:p>
            <a:r>
              <a:rPr lang="zh-TW" altLang="en-US" sz="1000" dirty="0"/>
              <a:t>                'build_time':today</a:t>
            </a:r>
          </a:p>
          <a:p>
            <a:r>
              <a:rPr lang="zh-TW" altLang="en-US" sz="1000" dirty="0"/>
              <a:t>            }</a:t>
            </a:r>
          </a:p>
          <a:p>
            <a:r>
              <a:rPr lang="zh-TW" altLang="en-US" sz="1000" dirty="0"/>
              <a:t>            load_df = pd.concat([load_df, pd.DataFrame([user_data])], ignore_index=True)</a:t>
            </a:r>
          </a:p>
          <a:p>
            <a:r>
              <a:rPr lang="zh-TW" altLang="en-US" sz="1000" dirty="0"/>
              <a:t>            load_df.to_csv(filename, index=False)</a:t>
            </a:r>
          </a:p>
          <a:p>
            <a:r>
              <a:rPr lang="zh-TW" altLang="en-US" sz="1000" dirty="0"/>
              <a:t>    else:# no files</a:t>
            </a:r>
          </a:p>
          <a:p>
            <a:r>
              <a:rPr lang="zh-TW" altLang="en-US" sz="1000" dirty="0"/>
              <a:t>        user_data = {#Save Data</a:t>
            </a:r>
          </a:p>
          <a:p>
            <a:r>
              <a:rPr lang="zh-TW" altLang="en-US" sz="1000" dirty="0"/>
              <a:t>            'password': password,</a:t>
            </a:r>
          </a:p>
          <a:p>
            <a:r>
              <a:rPr lang="zh-TW" altLang="en-US" sz="1000" dirty="0"/>
              <a:t>            'birthday': birthday,</a:t>
            </a:r>
          </a:p>
          <a:p>
            <a:r>
              <a:rPr lang="zh-TW" altLang="en-US" sz="1000" dirty="0"/>
              <a:t>            'gender': gender,</a:t>
            </a:r>
          </a:p>
          <a:p>
            <a:r>
              <a:rPr lang="zh-TW" altLang="en-US" sz="1000" dirty="0"/>
              <a:t>            'height': height,</a:t>
            </a:r>
          </a:p>
          <a:p>
            <a:r>
              <a:rPr lang="zh-TW" altLang="en-US" sz="1000" dirty="0"/>
              <a:t>            'weight': weight,</a:t>
            </a:r>
          </a:p>
          <a:p>
            <a:r>
              <a:rPr lang="zh-TW" altLang="en-US" sz="1000" dirty="0"/>
              <a:t>            'bmi': bmi,</a:t>
            </a:r>
          </a:p>
          <a:p>
            <a:r>
              <a:rPr lang="zh-TW" altLang="en-US" sz="1000" dirty="0"/>
              <a:t>            'bmi_judge':bmi_judge,</a:t>
            </a:r>
          </a:p>
          <a:p>
            <a:r>
              <a:rPr lang="zh-TW" altLang="en-US" sz="1000" dirty="0"/>
              <a:t>            'build_time':today</a:t>
            </a:r>
          </a:p>
          <a:p>
            <a:r>
              <a:rPr lang="zh-TW" altLang="en-US" sz="1000" dirty="0"/>
              <a:t>        }</a:t>
            </a:r>
          </a:p>
          <a:p>
            <a:r>
              <a:rPr lang="zh-TW" altLang="en-US" sz="1000" dirty="0"/>
              <a:t>        save_df = pd.DataFrame([user_data])</a:t>
            </a:r>
          </a:p>
          <a:p>
            <a:r>
              <a:rPr lang="zh-TW" altLang="en-US" sz="1000" dirty="0"/>
              <a:t>        save_filename = f"UserData\{name}.csv".replace("/", "_")</a:t>
            </a:r>
          </a:p>
          <a:p>
            <a:r>
              <a:rPr lang="zh-TW" altLang="en-US" sz="1000" dirty="0"/>
              <a:t>        save_df.to_csv(save_filename, index=False)</a:t>
            </a:r>
          </a:p>
          <a:p>
            <a:r>
              <a:rPr lang="zh-TW" altLang="en-US" sz="1000" dirty="0"/>
              <a:t>    return jsonify(message=f'Your AGE={age},BMI={bmi},{bmi_judge}.')</a:t>
            </a:r>
          </a:p>
        </p:txBody>
      </p:sp>
      <p:cxnSp>
        <p:nvCxnSpPr>
          <p:cNvPr id="4" name="接點: 肘形 3">
            <a:extLst>
              <a:ext uri="{FF2B5EF4-FFF2-40B4-BE49-F238E27FC236}">
                <a16:creationId xmlns:a16="http://schemas.microsoft.com/office/drawing/2014/main" id="{A118B400-6BFE-4F80-A74A-5BD947C38D56}"/>
              </a:ext>
            </a:extLst>
          </p:cNvPr>
          <p:cNvCxnSpPr>
            <a:stCxn id="5" idx="2"/>
            <a:endCxn id="15" idx="0"/>
          </p:cNvCxnSpPr>
          <p:nvPr/>
        </p:nvCxnSpPr>
        <p:spPr>
          <a:xfrm rot="5400000" flipH="1" flipV="1">
            <a:off x="2926472" y="625908"/>
            <a:ext cx="5393754" cy="5932805"/>
          </a:xfrm>
          <a:prstGeom prst="bentConnector5">
            <a:avLst>
              <a:gd name="adj1" fmla="val -1099"/>
              <a:gd name="adj2" fmla="val 42797"/>
              <a:gd name="adj3" fmla="val 10204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571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96774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9.Write Code: Post Method Test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325877" y="1283624"/>
            <a:ext cx="295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Client1.py Run on Terminal.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4142565" y="1276280"/>
            <a:ext cx="306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Server1.py Run on IDE Shell.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4264820" y="5375428"/>
            <a:ext cx="8595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Client1.py is run on terminal, because </a:t>
            </a:r>
            <a:r>
              <a:rPr lang="en-US" altLang="zh-TW" dirty="0" err="1"/>
              <a:t>Thonny</a:t>
            </a:r>
            <a:r>
              <a:rPr lang="en-US" altLang="zh-TW" dirty="0"/>
              <a:t> IDE can’t run two code at same time.</a:t>
            </a:r>
          </a:p>
          <a:p>
            <a:r>
              <a:rPr lang="en-US" altLang="zh-TW" dirty="0"/>
              <a:t>If Client1.py can't run, you may need to change the Python environment.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3407458" y="821960"/>
            <a:ext cx="380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Step2: Run Server1.py and Client1.py 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5F890ED5-1EF2-4409-8681-79E48FE94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5091"/>
            <a:ext cx="12192000" cy="409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8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11506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10.Web Server Building for cPanel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028311" y="861892"/>
            <a:ext cx="9047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Step1: Paid and apply for a cloud server.  (My teaching uses bigcloud.com.tw)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D1861A-0CD9-429B-BBEF-48F37C41E0A9}"/>
              </a:ext>
            </a:extLst>
          </p:cNvPr>
          <p:cNvSpPr txBox="1"/>
          <p:nvPr/>
        </p:nvSpPr>
        <p:spPr>
          <a:xfrm>
            <a:off x="1146845" y="5996108"/>
            <a:ext cx="9817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Not necessarily </a:t>
            </a:r>
            <a:r>
              <a:rPr lang="en-US" altLang="zh-TW" dirty="0" err="1"/>
              <a:t>Bigcloud</a:t>
            </a:r>
            <a:r>
              <a:rPr lang="en-US" altLang="zh-TW" dirty="0"/>
              <a:t>, you can use AWS, Azure, firebase or Alibaba Cloud…</a:t>
            </a:r>
          </a:p>
          <a:p>
            <a:r>
              <a:rPr lang="en-US" altLang="zh-TW" dirty="0"/>
              <a:t>But when you want to bid for the R.O.C gov. Project, Data center must for Chunghwa Telecom’s Device.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644C801C-D885-489B-A4B3-5C4E614DB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398" y="1247611"/>
            <a:ext cx="7317513" cy="473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840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11506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10.Web Server Building for cPanel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028311" y="861892"/>
            <a:ext cx="9047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Step2: Create</a:t>
            </a:r>
            <a:r>
              <a:rPr lang="zh-TW" altLang="en-US" dirty="0"/>
              <a:t> </a:t>
            </a:r>
            <a:r>
              <a:rPr lang="en-US" altLang="zh-TW" dirty="0"/>
              <a:t>python server</a:t>
            </a:r>
            <a:r>
              <a:rPr lang="zh-TW" altLang="en-US" dirty="0"/>
              <a:t> </a:t>
            </a:r>
            <a:r>
              <a:rPr lang="en-US" altLang="zh-TW" dirty="0"/>
              <a:t>on cPanel.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FB9FA8C-8430-4E84-80F5-8FD59771B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224"/>
            <a:ext cx="12192000" cy="487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768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11506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10.Web Server Building for cPanel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A788BF9-0427-4C86-9174-081889A94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1231224"/>
            <a:ext cx="11252200" cy="5574661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3C90CFE4-542F-497B-9176-4AC2D38C63F4}"/>
              </a:ext>
            </a:extLst>
          </p:cNvPr>
          <p:cNvSpPr txBox="1"/>
          <p:nvPr/>
        </p:nvSpPr>
        <p:spPr>
          <a:xfrm>
            <a:off x="1028311" y="861892"/>
            <a:ext cx="9047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Step2: Create</a:t>
            </a:r>
            <a:r>
              <a:rPr lang="zh-TW" altLang="en-US" dirty="0"/>
              <a:t> </a:t>
            </a:r>
            <a:r>
              <a:rPr lang="en-US" altLang="zh-TW" dirty="0"/>
              <a:t>python server</a:t>
            </a:r>
            <a:r>
              <a:rPr lang="zh-TW" altLang="en-US" dirty="0"/>
              <a:t> </a:t>
            </a:r>
            <a:r>
              <a:rPr lang="en-US" altLang="zh-TW" dirty="0"/>
              <a:t>on cPanel.</a:t>
            </a:r>
          </a:p>
        </p:txBody>
      </p:sp>
    </p:spTree>
    <p:extLst>
      <p:ext uri="{BB962C8B-B14F-4D97-AF65-F5344CB8AC3E}">
        <p14:creationId xmlns:p14="http://schemas.microsoft.com/office/powerpoint/2010/main" val="932852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11506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10.Web Server Building for cPanel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028311" y="861892"/>
            <a:ext cx="9047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Step3: upload and Create app root of files &amp; folders.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C13ADBF-3719-4BCC-9E61-278117DE5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224"/>
            <a:ext cx="12192000" cy="530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44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11506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10.Web Server Building for cPanel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028311" y="861892"/>
            <a:ext cx="9047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Step4:updata python server</a:t>
            </a:r>
            <a:r>
              <a:rPr lang="zh-TW" altLang="en-US" dirty="0"/>
              <a:t> </a:t>
            </a:r>
            <a:r>
              <a:rPr lang="en-US" altLang="zh-TW" dirty="0"/>
              <a:t>environmental from requirements.txt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E9274D0-5DD3-48D0-9F29-FD5A9E4E7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9235"/>
            <a:ext cx="12192000" cy="497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0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98958"/>
          </a:xfrm>
        </p:spPr>
        <p:txBody>
          <a:bodyPr/>
          <a:lstStyle/>
          <a:p>
            <a:r>
              <a:rPr lang="en-US" altLang="zh-TW" dirty="0"/>
              <a:t>1.Install Python IDE--</a:t>
            </a:r>
            <a:r>
              <a:rPr lang="en-US" altLang="zh-TW" dirty="0" err="1"/>
              <a:t>Thonny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55645" y="885237"/>
            <a:ext cx="816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Not necessarily </a:t>
            </a:r>
            <a:r>
              <a:rPr lang="en-US" altLang="zh-TW" dirty="0" err="1"/>
              <a:t>thonny</a:t>
            </a:r>
            <a:r>
              <a:rPr lang="en-US" altLang="zh-TW" dirty="0"/>
              <a:t>, you can choose other familiar IDE for you.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955645" y="1389975"/>
            <a:ext cx="816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IDE Download: </a:t>
            </a:r>
            <a:r>
              <a:rPr lang="en-US" altLang="zh-TW" dirty="0">
                <a:hlinkClick r:id="rId2"/>
              </a:rPr>
              <a:t>https://thonny.org/</a:t>
            </a:r>
            <a:endParaRPr lang="en-US" altLang="zh-TW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838200" y="1637043"/>
            <a:ext cx="10515600" cy="109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2.Install Flask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45" y="2588352"/>
            <a:ext cx="8540692" cy="417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69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11506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10.Web Server Building for cPanel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028311" y="861892"/>
            <a:ext cx="9047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Step5:Run Server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20E9839-2AF1-4B79-B8C0-ABB4F6BB7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1403177"/>
            <a:ext cx="11768667" cy="432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2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11506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10.Web Server Building for cPanel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38200" y="847412"/>
            <a:ext cx="383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Step6: Client1.py Code &amp; Test Run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FE14693-66EF-4F50-B2D3-8F2C74DC68E4}"/>
              </a:ext>
            </a:extLst>
          </p:cNvPr>
          <p:cNvSpPr txBox="1"/>
          <p:nvPr/>
        </p:nvSpPr>
        <p:spPr>
          <a:xfrm>
            <a:off x="330590" y="1428410"/>
            <a:ext cx="4339167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import requests</a:t>
            </a:r>
          </a:p>
          <a:p>
            <a:r>
              <a:rPr lang="zh-TW" altLang="en-US" dirty="0"/>
              <a:t>url = 'http://wiciar.com/bmi/submit'</a:t>
            </a:r>
          </a:p>
          <a:p>
            <a:r>
              <a:rPr lang="zh-TW" altLang="en-US" dirty="0"/>
              <a:t>payload = {'name': 'wiki',</a:t>
            </a:r>
          </a:p>
          <a:p>
            <a:r>
              <a:rPr lang="zh-TW" altLang="en-US" dirty="0"/>
              <a:t>           'password': 'abc123',</a:t>
            </a:r>
          </a:p>
          <a:p>
            <a:r>
              <a:rPr lang="zh-TW" altLang="en-US" dirty="0"/>
              <a:t>           'birthday':'1990-04-24',</a:t>
            </a:r>
          </a:p>
          <a:p>
            <a:r>
              <a:rPr lang="zh-TW" altLang="en-US" dirty="0"/>
              <a:t>           'gender':'male',</a:t>
            </a:r>
          </a:p>
          <a:p>
            <a:r>
              <a:rPr lang="zh-TW" altLang="en-US" dirty="0"/>
              <a:t>           'height':1.88,</a:t>
            </a:r>
          </a:p>
          <a:p>
            <a:r>
              <a:rPr lang="zh-TW" altLang="en-US" dirty="0"/>
              <a:t>           'weight':44}</a:t>
            </a:r>
          </a:p>
          <a:p>
            <a:r>
              <a:rPr lang="zh-TW" altLang="en-US" dirty="0"/>
              <a:t>response = requests.post(url, json=payload)</a:t>
            </a:r>
          </a:p>
          <a:p>
            <a:r>
              <a:rPr lang="zh-TW" altLang="en-US" dirty="0"/>
              <a:t>print('Status Code:', response.status_code)</a:t>
            </a:r>
          </a:p>
          <a:p>
            <a:r>
              <a:rPr lang="zh-TW" altLang="en-US" dirty="0"/>
              <a:t>print('Response JSON:', response.json())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B6B24B65-F0F4-42F9-B831-E34BDF95E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444" y="871101"/>
            <a:ext cx="6655669" cy="464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55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11506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10.Web Server Building for cPanel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9706643" y="364813"/>
            <a:ext cx="237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Server1.py  Code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7287385-39A0-4F67-B983-424BB891EC44}"/>
              </a:ext>
            </a:extLst>
          </p:cNvPr>
          <p:cNvSpPr txBox="1"/>
          <p:nvPr/>
        </p:nvSpPr>
        <p:spPr>
          <a:xfrm>
            <a:off x="127005" y="793414"/>
            <a:ext cx="5173133" cy="57861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000" dirty="0"/>
              <a:t>from flask import Flask, request, </a:t>
            </a:r>
            <a:r>
              <a:rPr lang="en-US" altLang="zh-TW" sz="1000" dirty="0" err="1"/>
              <a:t>jsonify</a:t>
            </a:r>
            <a:endParaRPr lang="en-US" altLang="zh-TW" sz="1000" dirty="0"/>
          </a:p>
          <a:p>
            <a:r>
              <a:rPr lang="en-US" altLang="zh-TW" sz="1000" dirty="0"/>
              <a:t>from datetime import datetime</a:t>
            </a:r>
          </a:p>
          <a:p>
            <a:r>
              <a:rPr lang="en-US" altLang="zh-TW" sz="1000" dirty="0"/>
              <a:t>import math</a:t>
            </a:r>
          </a:p>
          <a:p>
            <a:r>
              <a:rPr lang="en-US" altLang="zh-TW" sz="1000" dirty="0"/>
              <a:t>import pandas as pd</a:t>
            </a:r>
          </a:p>
          <a:p>
            <a:r>
              <a:rPr lang="en-US" altLang="zh-TW" sz="1000" dirty="0"/>
              <a:t>import </a:t>
            </a:r>
            <a:r>
              <a:rPr lang="en-US" altLang="zh-TW" sz="1000" dirty="0" err="1"/>
              <a:t>os</a:t>
            </a:r>
            <a:endParaRPr lang="en-US" altLang="zh-TW" sz="1000" dirty="0"/>
          </a:p>
          <a:p>
            <a:endParaRPr lang="en-US" altLang="zh-TW" sz="1000" dirty="0"/>
          </a:p>
          <a:p>
            <a:r>
              <a:rPr lang="en-US" altLang="zh-TW" sz="1000" dirty="0"/>
              <a:t>app = Flask(__name__)</a:t>
            </a:r>
          </a:p>
          <a:p>
            <a:endParaRPr lang="en-US" altLang="zh-TW" sz="1000" dirty="0"/>
          </a:p>
          <a:p>
            <a:r>
              <a:rPr lang="en-US" altLang="zh-TW" sz="1000" dirty="0"/>
              <a:t># GET Method</a:t>
            </a:r>
          </a:p>
          <a:p>
            <a:r>
              <a:rPr lang="en-US" altLang="zh-TW" sz="1000" dirty="0"/>
              <a:t>@app.route('/')</a:t>
            </a:r>
          </a:p>
          <a:p>
            <a:r>
              <a:rPr lang="en-US" altLang="zh-TW" sz="1000" dirty="0"/>
              <a:t>def hello():</a:t>
            </a:r>
          </a:p>
          <a:p>
            <a:r>
              <a:rPr lang="en-US" altLang="zh-TW" sz="1000" dirty="0"/>
              <a:t>    return 'Hello BMI...'</a:t>
            </a:r>
          </a:p>
          <a:p>
            <a:endParaRPr lang="en-US" altLang="zh-TW" sz="1000" dirty="0"/>
          </a:p>
          <a:p>
            <a:r>
              <a:rPr lang="en-US" altLang="zh-TW" sz="1000" dirty="0"/>
              <a:t># POST Method</a:t>
            </a:r>
          </a:p>
          <a:p>
            <a:r>
              <a:rPr lang="en-US" altLang="zh-TW" sz="1000" dirty="0"/>
              <a:t>@app.route('/submit', methods=['POST'])</a:t>
            </a:r>
          </a:p>
          <a:p>
            <a:r>
              <a:rPr lang="en-US" altLang="zh-TW" sz="1000" dirty="0"/>
              <a:t>def </a:t>
            </a:r>
            <a:r>
              <a:rPr lang="en-US" altLang="zh-TW" sz="1000" dirty="0" err="1"/>
              <a:t>submit_form</a:t>
            </a:r>
            <a:r>
              <a:rPr lang="en-US" altLang="zh-TW" sz="1000" dirty="0"/>
              <a:t>():</a:t>
            </a:r>
          </a:p>
          <a:p>
            <a:r>
              <a:rPr lang="en-US" altLang="zh-TW" sz="1000" dirty="0"/>
              <a:t>    data = </a:t>
            </a:r>
            <a:r>
              <a:rPr lang="en-US" altLang="zh-TW" sz="1000" dirty="0" err="1"/>
              <a:t>request.get_json</a:t>
            </a:r>
            <a:r>
              <a:rPr lang="en-US" altLang="zh-TW" sz="1000" dirty="0"/>
              <a:t>()</a:t>
            </a:r>
          </a:p>
          <a:p>
            <a:r>
              <a:rPr lang="en-US" altLang="zh-TW" sz="1000" dirty="0"/>
              <a:t>    name = </a:t>
            </a:r>
            <a:r>
              <a:rPr lang="en-US" altLang="zh-TW" sz="1000" dirty="0" err="1"/>
              <a:t>data.get</a:t>
            </a:r>
            <a:r>
              <a:rPr lang="en-US" altLang="zh-TW" sz="1000" dirty="0"/>
              <a:t>('name')</a:t>
            </a:r>
          </a:p>
          <a:p>
            <a:r>
              <a:rPr lang="en-US" altLang="zh-TW" sz="1000" dirty="0"/>
              <a:t>    password = </a:t>
            </a:r>
            <a:r>
              <a:rPr lang="en-US" altLang="zh-TW" sz="1000" dirty="0" err="1"/>
              <a:t>data.get</a:t>
            </a:r>
            <a:r>
              <a:rPr lang="en-US" altLang="zh-TW" sz="1000" dirty="0"/>
              <a:t>('password')</a:t>
            </a:r>
          </a:p>
          <a:p>
            <a:r>
              <a:rPr lang="en-US" altLang="zh-TW" sz="1000" dirty="0"/>
              <a:t>    birthday = </a:t>
            </a:r>
            <a:r>
              <a:rPr lang="en-US" altLang="zh-TW" sz="1000" dirty="0" err="1"/>
              <a:t>datetime.strptime</a:t>
            </a:r>
            <a:r>
              <a:rPr lang="en-US" altLang="zh-TW" sz="1000" dirty="0"/>
              <a:t>((f"{</a:t>
            </a:r>
            <a:r>
              <a:rPr lang="en-US" altLang="zh-TW" sz="1000" dirty="0" err="1"/>
              <a:t>data.get</a:t>
            </a:r>
            <a:r>
              <a:rPr lang="en-US" altLang="zh-TW" sz="1000" dirty="0"/>
              <a:t>('birthday')}"), "%Y-%m-%d")</a:t>
            </a:r>
          </a:p>
          <a:p>
            <a:r>
              <a:rPr lang="en-US" altLang="zh-TW" sz="1000" dirty="0"/>
              <a:t>    gender = </a:t>
            </a:r>
            <a:r>
              <a:rPr lang="en-US" altLang="zh-TW" sz="1000" dirty="0" err="1"/>
              <a:t>data.get</a:t>
            </a:r>
            <a:r>
              <a:rPr lang="en-US" altLang="zh-TW" sz="1000" dirty="0"/>
              <a:t>('gender')</a:t>
            </a:r>
          </a:p>
          <a:p>
            <a:r>
              <a:rPr lang="en-US" altLang="zh-TW" sz="1000" dirty="0"/>
              <a:t>    height = </a:t>
            </a:r>
            <a:r>
              <a:rPr lang="en-US" altLang="zh-TW" sz="1000" dirty="0" err="1"/>
              <a:t>data.get</a:t>
            </a:r>
            <a:r>
              <a:rPr lang="en-US" altLang="zh-TW" sz="1000" dirty="0"/>
              <a:t>('height')</a:t>
            </a:r>
          </a:p>
          <a:p>
            <a:r>
              <a:rPr lang="en-US" altLang="zh-TW" sz="1000" dirty="0"/>
              <a:t>    weight = </a:t>
            </a:r>
            <a:r>
              <a:rPr lang="en-US" altLang="zh-TW" sz="1000" dirty="0" err="1"/>
              <a:t>data.get</a:t>
            </a:r>
            <a:r>
              <a:rPr lang="en-US" altLang="zh-TW" sz="1000" dirty="0"/>
              <a:t>('weight')</a:t>
            </a:r>
          </a:p>
          <a:p>
            <a:r>
              <a:rPr lang="en-US" altLang="zh-TW" sz="1000" dirty="0"/>
              <a:t>   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 = round(weight / height **2,2)#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 count</a:t>
            </a:r>
          </a:p>
          <a:p>
            <a:r>
              <a:rPr lang="en-US" altLang="zh-TW" sz="1000" dirty="0"/>
              <a:t>    today = </a:t>
            </a:r>
            <a:r>
              <a:rPr lang="en-US" altLang="zh-TW" sz="1000" dirty="0" err="1"/>
              <a:t>datetime.today</a:t>
            </a:r>
            <a:r>
              <a:rPr lang="en-US" altLang="zh-TW" sz="1000" dirty="0"/>
              <a:t>()</a:t>
            </a:r>
          </a:p>
          <a:p>
            <a:r>
              <a:rPr lang="en-US" altLang="zh-TW" sz="1000" dirty="0"/>
              <a:t>    age = </a:t>
            </a:r>
            <a:r>
              <a:rPr lang="en-US" altLang="zh-TW" sz="1000" dirty="0" err="1"/>
              <a:t>today.year</a:t>
            </a:r>
            <a:r>
              <a:rPr lang="en-US" altLang="zh-TW" sz="1000" dirty="0"/>
              <a:t> - </a:t>
            </a:r>
            <a:r>
              <a:rPr lang="en-US" altLang="zh-TW" sz="1000" dirty="0" err="1"/>
              <a:t>birthday.year</a:t>
            </a:r>
            <a:r>
              <a:rPr lang="en-US" altLang="zh-TW" sz="1000" dirty="0"/>
              <a:t> - ((</a:t>
            </a:r>
            <a:r>
              <a:rPr lang="en-US" altLang="zh-TW" sz="1000" dirty="0" err="1"/>
              <a:t>today.month</a:t>
            </a:r>
            <a:r>
              <a:rPr lang="en-US" altLang="zh-TW" sz="1000" dirty="0"/>
              <a:t>, </a:t>
            </a:r>
            <a:r>
              <a:rPr lang="en-US" altLang="zh-TW" sz="1000" dirty="0" err="1"/>
              <a:t>today.day</a:t>
            </a:r>
            <a:r>
              <a:rPr lang="en-US" altLang="zh-TW" sz="1000" dirty="0"/>
              <a:t>) &lt; (</a:t>
            </a:r>
            <a:r>
              <a:rPr lang="en-US" altLang="zh-TW" sz="1000" dirty="0" err="1"/>
              <a:t>birthday.month</a:t>
            </a:r>
            <a:r>
              <a:rPr lang="en-US" altLang="zh-TW" sz="1000" dirty="0"/>
              <a:t>, </a:t>
            </a:r>
            <a:r>
              <a:rPr lang="en-US" altLang="zh-TW" sz="1000" dirty="0" err="1"/>
              <a:t>birthday.day</a:t>
            </a:r>
            <a:r>
              <a:rPr lang="en-US" altLang="zh-TW" sz="1000" dirty="0"/>
              <a:t>))</a:t>
            </a:r>
          </a:p>
          <a:p>
            <a:r>
              <a:rPr lang="en-US" altLang="zh-TW" sz="1000" dirty="0"/>
              <a:t>    df = </a:t>
            </a:r>
            <a:r>
              <a:rPr lang="en-US" altLang="zh-TW" sz="1000" dirty="0" err="1"/>
              <a:t>pd.read_csv</a:t>
            </a:r>
            <a:r>
              <a:rPr lang="en-US" altLang="zh-TW" sz="1000" dirty="0"/>
              <a:t>('BMI_Normal.csv')</a:t>
            </a:r>
          </a:p>
          <a:p>
            <a:r>
              <a:rPr lang="en-US" altLang="zh-TW" sz="1000" dirty="0"/>
              <a:t>    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 = df[df['age'] == age].</a:t>
            </a:r>
            <a:r>
              <a:rPr lang="en-US" altLang="zh-TW" sz="1000" dirty="0" err="1"/>
              <a:t>iloc</a:t>
            </a:r>
            <a:r>
              <a:rPr lang="en-US" altLang="zh-TW" sz="1000" dirty="0"/>
              <a:t>[0]</a:t>
            </a:r>
          </a:p>
          <a:p>
            <a:r>
              <a:rPr lang="en-US" altLang="zh-TW" sz="1000" dirty="0"/>
              <a:t>    #print(matched_rows)</a:t>
            </a:r>
          </a:p>
          <a:p>
            <a:r>
              <a:rPr lang="en-US" altLang="zh-TW" sz="1000" dirty="0"/>
              <a:t>    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 = 'wrong data'</a:t>
            </a:r>
          </a:p>
          <a:p>
            <a:r>
              <a:rPr lang="en-US" altLang="zh-TW" sz="1000" dirty="0"/>
              <a:t>    if gender=='male':</a:t>
            </a:r>
          </a:p>
          <a:p>
            <a:r>
              <a:rPr lang="en-US" altLang="zh-TW" sz="1000" dirty="0"/>
              <a:t>        if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&lt;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['</a:t>
            </a:r>
            <a:r>
              <a:rPr lang="en-US" altLang="zh-TW" sz="1000" dirty="0" err="1"/>
              <a:t>male_min</a:t>
            </a:r>
            <a:r>
              <a:rPr lang="en-US" altLang="zh-TW" sz="1000" dirty="0"/>
              <a:t>']: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='Too thin'</a:t>
            </a:r>
          </a:p>
          <a:p>
            <a:r>
              <a:rPr lang="en-US" altLang="zh-TW" sz="1000" dirty="0"/>
              <a:t>        </a:t>
            </a:r>
            <a:r>
              <a:rPr lang="en-US" altLang="zh-TW" sz="1000" dirty="0" err="1"/>
              <a:t>elif</a:t>
            </a:r>
            <a:r>
              <a:rPr lang="en-US" altLang="zh-TW" sz="1000" dirty="0"/>
              <a:t>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&gt;=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['</a:t>
            </a:r>
            <a:r>
              <a:rPr lang="en-US" altLang="zh-TW" sz="1000" dirty="0" err="1"/>
              <a:t>male_min</a:t>
            </a:r>
            <a:r>
              <a:rPr lang="en-US" altLang="zh-TW" sz="1000" dirty="0"/>
              <a:t>'] and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&lt;=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['</a:t>
            </a:r>
            <a:r>
              <a:rPr lang="en-US" altLang="zh-TW" sz="1000" dirty="0" err="1"/>
              <a:t>male_max</a:t>
            </a:r>
            <a:r>
              <a:rPr lang="en-US" altLang="zh-TW" sz="1000" dirty="0"/>
              <a:t>']: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='Normal'</a:t>
            </a:r>
          </a:p>
          <a:p>
            <a:r>
              <a:rPr lang="en-US" altLang="zh-TW" sz="1000" dirty="0"/>
              <a:t>        else: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='Too fat'</a:t>
            </a:r>
            <a:endParaRPr lang="zh-TW" altLang="en-US" sz="10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564425C-597D-4EAF-955A-71A024873500}"/>
              </a:ext>
            </a:extLst>
          </p:cNvPr>
          <p:cNvSpPr txBox="1"/>
          <p:nvPr/>
        </p:nvSpPr>
        <p:spPr>
          <a:xfrm>
            <a:off x="5765800" y="910854"/>
            <a:ext cx="6096000" cy="5940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000" dirty="0"/>
              <a:t> </a:t>
            </a:r>
            <a:r>
              <a:rPr lang="en-US" altLang="zh-TW" sz="1000" dirty="0" err="1"/>
              <a:t>elif</a:t>
            </a:r>
            <a:r>
              <a:rPr lang="en-US" altLang="zh-TW" sz="1000" dirty="0"/>
              <a:t> gender=='female':</a:t>
            </a:r>
          </a:p>
          <a:p>
            <a:r>
              <a:rPr lang="en-US" altLang="zh-TW" sz="1000" dirty="0"/>
              <a:t>        if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&lt;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['</a:t>
            </a:r>
            <a:r>
              <a:rPr lang="en-US" altLang="zh-TW" sz="1000" dirty="0" err="1"/>
              <a:t>female_min</a:t>
            </a:r>
            <a:r>
              <a:rPr lang="en-US" altLang="zh-TW" sz="1000" dirty="0"/>
              <a:t>']: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='Too thin'</a:t>
            </a:r>
          </a:p>
          <a:p>
            <a:r>
              <a:rPr lang="en-US" altLang="zh-TW" sz="1000" dirty="0"/>
              <a:t>        </a:t>
            </a:r>
            <a:r>
              <a:rPr lang="en-US" altLang="zh-TW" sz="1000" dirty="0" err="1"/>
              <a:t>elif</a:t>
            </a:r>
            <a:r>
              <a:rPr lang="en-US" altLang="zh-TW" sz="1000" dirty="0"/>
              <a:t>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&gt;=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['</a:t>
            </a:r>
            <a:r>
              <a:rPr lang="en-US" altLang="zh-TW" sz="1000" dirty="0" err="1"/>
              <a:t>female_min</a:t>
            </a:r>
            <a:r>
              <a:rPr lang="en-US" altLang="zh-TW" sz="1000" dirty="0"/>
              <a:t>'] and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&lt;=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['</a:t>
            </a:r>
            <a:r>
              <a:rPr lang="en-US" altLang="zh-TW" sz="1000" dirty="0" err="1"/>
              <a:t>female_max</a:t>
            </a:r>
            <a:r>
              <a:rPr lang="en-US" altLang="zh-TW" sz="1000" dirty="0"/>
              <a:t>']: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='Normal'</a:t>
            </a:r>
          </a:p>
          <a:p>
            <a:r>
              <a:rPr lang="en-US" altLang="zh-TW" sz="1000" dirty="0"/>
              <a:t>        else: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='Too fat'</a:t>
            </a:r>
          </a:p>
          <a:p>
            <a:r>
              <a:rPr lang="en-US" altLang="zh-TW" sz="1000" dirty="0"/>
              <a:t>    filename = </a:t>
            </a:r>
            <a:r>
              <a:rPr lang="en-US" altLang="zh-TW" sz="1000" dirty="0" err="1"/>
              <a:t>f"UserData</a:t>
            </a:r>
            <a:r>
              <a:rPr lang="en-US" altLang="zh-TW" sz="1000" dirty="0"/>
              <a:t>//{name}.csv"</a:t>
            </a:r>
          </a:p>
          <a:p>
            <a:r>
              <a:rPr lang="en-US" altLang="zh-TW" sz="1000" dirty="0"/>
              <a:t>    if </a:t>
            </a:r>
            <a:r>
              <a:rPr lang="en-US" altLang="zh-TW" sz="1000" dirty="0" err="1"/>
              <a:t>os.path.exists</a:t>
            </a:r>
            <a:r>
              <a:rPr lang="en-US" altLang="zh-TW" sz="1000" dirty="0"/>
              <a:t>(filename): # file exists</a:t>
            </a:r>
          </a:p>
          <a:p>
            <a:r>
              <a:rPr lang="en-US" altLang="zh-TW" sz="1000" dirty="0"/>
              <a:t>        </a:t>
            </a:r>
            <a:r>
              <a:rPr lang="en-US" altLang="zh-TW" sz="1000" dirty="0" err="1"/>
              <a:t>load_df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pd.read_csv</a:t>
            </a:r>
            <a:r>
              <a:rPr lang="en-US" altLang="zh-TW" sz="1000" dirty="0"/>
              <a:t>(filename)# file load</a:t>
            </a:r>
          </a:p>
          <a:p>
            <a:r>
              <a:rPr lang="en-US" altLang="zh-TW" sz="1000" dirty="0"/>
              <a:t>        </a:t>
            </a:r>
            <a:r>
              <a:rPr lang="en-US" altLang="zh-TW" sz="1000" dirty="0" err="1"/>
              <a:t>stored_password</a:t>
            </a:r>
            <a:r>
              <a:rPr lang="en-US" altLang="zh-TW" sz="1000" dirty="0"/>
              <a:t> = str(</a:t>
            </a:r>
            <a:r>
              <a:rPr lang="en-US" altLang="zh-TW" sz="1000" dirty="0" err="1"/>
              <a:t>load_df.iloc</a:t>
            </a:r>
            <a:r>
              <a:rPr lang="en-US" altLang="zh-TW" sz="1000" dirty="0"/>
              <a:t>[0]['password'])# password load</a:t>
            </a:r>
          </a:p>
          <a:p>
            <a:r>
              <a:rPr lang="en-US" altLang="zh-TW" sz="1000" dirty="0"/>
              <a:t>        if </a:t>
            </a:r>
            <a:r>
              <a:rPr lang="en-US" altLang="zh-TW" sz="1000" dirty="0" err="1"/>
              <a:t>stored_password</a:t>
            </a:r>
            <a:r>
              <a:rPr lang="en-US" altLang="zh-TW" sz="1000" dirty="0"/>
              <a:t> != password:# password incorrect</a:t>
            </a:r>
          </a:p>
          <a:p>
            <a:r>
              <a:rPr lang="en-US" altLang="zh-TW" sz="1000" dirty="0"/>
              <a:t>            return </a:t>
            </a:r>
            <a:r>
              <a:rPr lang="en-US" altLang="zh-TW" sz="1000" dirty="0" err="1"/>
              <a:t>jsonify</a:t>
            </a:r>
            <a:r>
              <a:rPr lang="en-US" altLang="zh-TW" sz="1000" dirty="0"/>
              <a:t>(message="password error!"), 403</a:t>
            </a:r>
          </a:p>
          <a:p>
            <a:r>
              <a:rPr lang="en-US" altLang="zh-TW" sz="1000" dirty="0"/>
              <a:t>        else:# password correct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user_data</a:t>
            </a:r>
            <a:r>
              <a:rPr lang="en-US" altLang="zh-TW" sz="1000" dirty="0"/>
              <a:t> = { #Save Data</a:t>
            </a:r>
          </a:p>
          <a:p>
            <a:r>
              <a:rPr lang="en-US" altLang="zh-TW" sz="1000" dirty="0"/>
              <a:t>                'height': height,</a:t>
            </a:r>
          </a:p>
          <a:p>
            <a:r>
              <a:rPr lang="en-US" altLang="zh-TW" sz="1000" dirty="0"/>
              <a:t>                'weight': weight,</a:t>
            </a:r>
          </a:p>
          <a:p>
            <a:r>
              <a:rPr lang="en-US" altLang="zh-TW" sz="1000" dirty="0"/>
              <a:t>                '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':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,</a:t>
            </a:r>
          </a:p>
          <a:p>
            <a:r>
              <a:rPr lang="en-US" altLang="zh-TW" sz="1000" dirty="0"/>
              <a:t>                'bmi_judge':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,</a:t>
            </a:r>
          </a:p>
          <a:p>
            <a:r>
              <a:rPr lang="en-US" altLang="zh-TW" sz="1000" dirty="0"/>
              <a:t>                '</a:t>
            </a:r>
            <a:r>
              <a:rPr lang="en-US" altLang="zh-TW" sz="1000" dirty="0" err="1"/>
              <a:t>build_time':today</a:t>
            </a:r>
            <a:endParaRPr lang="en-US" altLang="zh-TW" sz="1000" dirty="0"/>
          </a:p>
          <a:p>
            <a:r>
              <a:rPr lang="en-US" altLang="zh-TW" sz="1000" dirty="0"/>
              <a:t>            }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load_df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pd.concat</a:t>
            </a:r>
            <a:r>
              <a:rPr lang="en-US" altLang="zh-TW" sz="1000" dirty="0"/>
              <a:t>([</a:t>
            </a:r>
            <a:r>
              <a:rPr lang="en-US" altLang="zh-TW" sz="1000" dirty="0" err="1"/>
              <a:t>load_df</a:t>
            </a:r>
            <a:r>
              <a:rPr lang="en-US" altLang="zh-TW" sz="1000" dirty="0"/>
              <a:t>, </a:t>
            </a:r>
            <a:r>
              <a:rPr lang="en-US" altLang="zh-TW" sz="1000" dirty="0" err="1"/>
              <a:t>pd.DataFrame</a:t>
            </a:r>
            <a:r>
              <a:rPr lang="en-US" altLang="zh-TW" sz="1000" dirty="0"/>
              <a:t>([</a:t>
            </a:r>
            <a:r>
              <a:rPr lang="en-US" altLang="zh-TW" sz="1000" dirty="0" err="1"/>
              <a:t>user_data</a:t>
            </a:r>
            <a:r>
              <a:rPr lang="en-US" altLang="zh-TW" sz="1000" dirty="0"/>
              <a:t>])], </a:t>
            </a:r>
            <a:r>
              <a:rPr lang="en-US" altLang="zh-TW" sz="1000" dirty="0" err="1"/>
              <a:t>ignore_index</a:t>
            </a:r>
            <a:r>
              <a:rPr lang="en-US" altLang="zh-TW" sz="1000" dirty="0"/>
              <a:t>=True)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load_df.to_csv</a:t>
            </a:r>
            <a:r>
              <a:rPr lang="en-US" altLang="zh-TW" sz="1000" dirty="0"/>
              <a:t>(filename, index=False)</a:t>
            </a:r>
          </a:p>
          <a:p>
            <a:r>
              <a:rPr lang="en-US" altLang="zh-TW" sz="1000" dirty="0"/>
              <a:t>    else:# no files</a:t>
            </a:r>
          </a:p>
          <a:p>
            <a:r>
              <a:rPr lang="en-US" altLang="zh-TW" sz="1000" dirty="0"/>
              <a:t>        </a:t>
            </a:r>
            <a:r>
              <a:rPr lang="en-US" altLang="zh-TW" sz="1000" dirty="0" err="1"/>
              <a:t>user_data</a:t>
            </a:r>
            <a:r>
              <a:rPr lang="en-US" altLang="zh-TW" sz="1000" dirty="0"/>
              <a:t> = {#Save Data</a:t>
            </a:r>
          </a:p>
          <a:p>
            <a:r>
              <a:rPr lang="en-US" altLang="zh-TW" sz="1000" dirty="0"/>
              <a:t>            'password': password,</a:t>
            </a:r>
          </a:p>
          <a:p>
            <a:r>
              <a:rPr lang="en-US" altLang="zh-TW" sz="1000" dirty="0"/>
              <a:t>            'birthday': birthday,</a:t>
            </a:r>
          </a:p>
          <a:p>
            <a:r>
              <a:rPr lang="en-US" altLang="zh-TW" sz="1000" dirty="0"/>
              <a:t>            'gender': gender,</a:t>
            </a:r>
          </a:p>
          <a:p>
            <a:r>
              <a:rPr lang="en-US" altLang="zh-TW" sz="1000" dirty="0"/>
              <a:t>            'height': height,</a:t>
            </a:r>
          </a:p>
          <a:p>
            <a:r>
              <a:rPr lang="en-US" altLang="zh-TW" sz="1000" dirty="0"/>
              <a:t>            'weight': weight,</a:t>
            </a:r>
          </a:p>
          <a:p>
            <a:r>
              <a:rPr lang="en-US" altLang="zh-TW" sz="1000" dirty="0"/>
              <a:t>            '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':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,</a:t>
            </a:r>
          </a:p>
          <a:p>
            <a:r>
              <a:rPr lang="en-US" altLang="zh-TW" sz="1000" dirty="0"/>
              <a:t>            'bmi_judge':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,</a:t>
            </a:r>
          </a:p>
          <a:p>
            <a:r>
              <a:rPr lang="en-US" altLang="zh-TW" sz="1000" dirty="0"/>
              <a:t>            '</a:t>
            </a:r>
            <a:r>
              <a:rPr lang="en-US" altLang="zh-TW" sz="1000" dirty="0" err="1"/>
              <a:t>build_time':today</a:t>
            </a:r>
            <a:endParaRPr lang="en-US" altLang="zh-TW" sz="1000" dirty="0"/>
          </a:p>
          <a:p>
            <a:r>
              <a:rPr lang="en-US" altLang="zh-TW" sz="1000" dirty="0"/>
              <a:t>        }</a:t>
            </a:r>
          </a:p>
          <a:p>
            <a:r>
              <a:rPr lang="en-US" altLang="zh-TW" sz="1000" dirty="0"/>
              <a:t>        </a:t>
            </a:r>
            <a:r>
              <a:rPr lang="en-US" altLang="zh-TW" sz="1000" dirty="0" err="1"/>
              <a:t>save_df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pd.DataFrame</a:t>
            </a:r>
            <a:r>
              <a:rPr lang="en-US" altLang="zh-TW" sz="1000" dirty="0"/>
              <a:t>([</a:t>
            </a:r>
            <a:r>
              <a:rPr lang="en-US" altLang="zh-TW" sz="1000" dirty="0" err="1"/>
              <a:t>user_data</a:t>
            </a:r>
            <a:r>
              <a:rPr lang="en-US" altLang="zh-TW" sz="1000" dirty="0"/>
              <a:t>])</a:t>
            </a:r>
          </a:p>
          <a:p>
            <a:r>
              <a:rPr lang="en-US" altLang="zh-TW" sz="1000" dirty="0"/>
              <a:t>        #save_filename = </a:t>
            </a:r>
            <a:r>
              <a:rPr lang="en-US" altLang="zh-TW" sz="1000" dirty="0" err="1"/>
              <a:t>f"UserData</a:t>
            </a:r>
            <a:r>
              <a:rPr lang="en-US" altLang="zh-TW" sz="1000" dirty="0"/>
              <a:t>\{name}.</a:t>
            </a:r>
            <a:r>
              <a:rPr lang="en-US" altLang="zh-TW" sz="1000" dirty="0" err="1"/>
              <a:t>csv".replace</a:t>
            </a:r>
            <a:r>
              <a:rPr lang="en-US" altLang="zh-TW" sz="1000" dirty="0"/>
              <a:t>("/", "_")</a:t>
            </a:r>
          </a:p>
          <a:p>
            <a:r>
              <a:rPr lang="en-US" altLang="zh-TW" sz="1000" dirty="0"/>
              <a:t>        </a:t>
            </a:r>
            <a:r>
              <a:rPr lang="en-US" altLang="zh-TW" sz="1000" dirty="0" err="1"/>
              <a:t>save_df.to_csv</a:t>
            </a:r>
            <a:r>
              <a:rPr lang="en-US" altLang="zh-TW" sz="1000" dirty="0"/>
              <a:t>(filename, index=False)</a:t>
            </a:r>
          </a:p>
          <a:p>
            <a:r>
              <a:rPr lang="en-US" altLang="zh-TW" sz="1000" dirty="0"/>
              <a:t>    return </a:t>
            </a:r>
            <a:r>
              <a:rPr lang="en-US" altLang="zh-TW" sz="1000" dirty="0" err="1"/>
              <a:t>jsonify</a:t>
            </a:r>
            <a:r>
              <a:rPr lang="en-US" altLang="zh-TW" sz="1000" dirty="0"/>
              <a:t>(message=</a:t>
            </a:r>
            <a:r>
              <a:rPr lang="en-US" altLang="zh-TW" sz="1000" dirty="0" err="1"/>
              <a:t>f'Your</a:t>
            </a:r>
            <a:r>
              <a:rPr lang="en-US" altLang="zh-TW" sz="1000" dirty="0"/>
              <a:t> AGE={age},BMI={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},{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}.')</a:t>
            </a:r>
            <a:endParaRPr lang="zh-TW" altLang="en-US" sz="1000" dirty="0"/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DF811142-1D9A-49E9-A6FB-63A6226A78D5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5400000" flipH="1" flipV="1">
            <a:off x="2929306" y="695120"/>
            <a:ext cx="5668759" cy="6100228"/>
          </a:xfrm>
          <a:prstGeom prst="bentConnector5">
            <a:avLst>
              <a:gd name="adj1" fmla="val -2689"/>
              <a:gd name="adj2" fmla="val 46218"/>
              <a:gd name="adj3" fmla="val 10283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906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0533" y="-180147"/>
            <a:ext cx="111506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11.Client UI Design</a:t>
            </a:r>
            <a:r>
              <a:rPr lang="zh-TW" altLang="en-US" dirty="0"/>
              <a:t> </a:t>
            </a:r>
            <a:r>
              <a:rPr lang="en-US" altLang="zh-TW" dirty="0"/>
              <a:t>for Python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19002D0-11BF-4EFE-8FA3-FAAAA00C4C2F}"/>
              </a:ext>
            </a:extLst>
          </p:cNvPr>
          <p:cNvSpPr txBox="1"/>
          <p:nvPr/>
        </p:nvSpPr>
        <p:spPr>
          <a:xfrm>
            <a:off x="76200" y="683343"/>
            <a:ext cx="5503333" cy="59291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000" dirty="0"/>
              <a:t>import </a:t>
            </a:r>
            <a:r>
              <a:rPr lang="en-US" altLang="zh-TW" sz="1000" dirty="0" err="1"/>
              <a:t>tkinter</a:t>
            </a:r>
            <a:r>
              <a:rPr lang="en-US" altLang="zh-TW" sz="1000" dirty="0"/>
              <a:t> as </a:t>
            </a:r>
            <a:r>
              <a:rPr lang="en-US" altLang="zh-TW" sz="1000" dirty="0" err="1"/>
              <a:t>tk</a:t>
            </a:r>
            <a:endParaRPr lang="en-US" altLang="zh-TW" sz="1000" dirty="0"/>
          </a:p>
          <a:p>
            <a:r>
              <a:rPr lang="en-US" altLang="zh-TW" sz="1000" dirty="0"/>
              <a:t>import requests</a:t>
            </a:r>
          </a:p>
          <a:p>
            <a:endParaRPr lang="en-US" altLang="zh-TW" sz="1000" dirty="0"/>
          </a:p>
          <a:p>
            <a:r>
              <a:rPr lang="en-US" altLang="zh-TW" sz="1000" dirty="0"/>
              <a:t>root = </a:t>
            </a:r>
            <a:r>
              <a:rPr lang="en-US" altLang="zh-TW" sz="1000" dirty="0" err="1"/>
              <a:t>tk.Tk</a:t>
            </a:r>
            <a:r>
              <a:rPr lang="en-US" altLang="zh-TW" sz="1000" dirty="0"/>
              <a:t>()</a:t>
            </a:r>
          </a:p>
          <a:p>
            <a:r>
              <a:rPr lang="en-US" altLang="zh-TW" sz="1000" dirty="0" err="1"/>
              <a:t>root.title</a:t>
            </a:r>
            <a:r>
              <a:rPr lang="en-US" altLang="zh-TW" sz="1000" dirty="0"/>
              <a:t>('BMI Input')</a:t>
            </a:r>
          </a:p>
          <a:p>
            <a:r>
              <a:rPr lang="en-US" altLang="zh-TW" sz="1000" dirty="0" err="1"/>
              <a:t>root.geometry</a:t>
            </a:r>
            <a:r>
              <a:rPr lang="en-US" altLang="zh-TW" sz="1000" dirty="0"/>
              <a:t>('720x720')</a:t>
            </a:r>
          </a:p>
          <a:p>
            <a:endParaRPr lang="en-US" altLang="zh-TW" sz="1000" dirty="0"/>
          </a:p>
          <a:p>
            <a:r>
              <a:rPr lang="en-US" altLang="zh-TW" sz="1000" dirty="0"/>
              <a:t>gender = </a:t>
            </a:r>
            <a:r>
              <a:rPr lang="en-US" altLang="zh-TW" sz="1000" dirty="0" err="1"/>
              <a:t>tk.StringVar</a:t>
            </a:r>
            <a:r>
              <a:rPr lang="en-US" altLang="zh-TW" sz="1000" dirty="0"/>
              <a:t>()</a:t>
            </a:r>
          </a:p>
          <a:p>
            <a:r>
              <a:rPr lang="en-US" altLang="zh-TW" sz="1000" dirty="0"/>
              <a:t>name = </a:t>
            </a:r>
            <a:r>
              <a:rPr lang="en-US" altLang="zh-TW" sz="1000" dirty="0" err="1"/>
              <a:t>tk.StringVar</a:t>
            </a:r>
            <a:r>
              <a:rPr lang="en-US" altLang="zh-TW" sz="1000" dirty="0"/>
              <a:t>()</a:t>
            </a:r>
          </a:p>
          <a:p>
            <a:r>
              <a:rPr lang="en-US" altLang="zh-TW" sz="1000" dirty="0"/>
              <a:t>password = </a:t>
            </a:r>
            <a:r>
              <a:rPr lang="en-US" altLang="zh-TW" sz="1000" dirty="0" err="1"/>
              <a:t>tk.StringVar</a:t>
            </a:r>
            <a:r>
              <a:rPr lang="en-US" altLang="zh-TW" sz="1000" dirty="0"/>
              <a:t>()</a:t>
            </a:r>
          </a:p>
          <a:p>
            <a:r>
              <a:rPr lang="en-US" altLang="zh-TW" sz="1000" dirty="0"/>
              <a:t>birthday = </a:t>
            </a:r>
            <a:r>
              <a:rPr lang="en-US" altLang="zh-TW" sz="1000" dirty="0" err="1"/>
              <a:t>tk.StringVar</a:t>
            </a:r>
            <a:r>
              <a:rPr lang="en-US" altLang="zh-TW" sz="1000" dirty="0"/>
              <a:t>()</a:t>
            </a:r>
          </a:p>
          <a:p>
            <a:r>
              <a:rPr lang="en-US" altLang="zh-TW" sz="1000" dirty="0"/>
              <a:t>height = </a:t>
            </a:r>
            <a:r>
              <a:rPr lang="en-US" altLang="zh-TW" sz="1000" dirty="0" err="1"/>
              <a:t>tk.StringVar</a:t>
            </a:r>
            <a:r>
              <a:rPr lang="en-US" altLang="zh-TW" sz="1000" dirty="0"/>
              <a:t>()</a:t>
            </a:r>
          </a:p>
          <a:p>
            <a:r>
              <a:rPr lang="en-US" altLang="zh-TW" sz="1000" dirty="0"/>
              <a:t>weight = </a:t>
            </a:r>
            <a:r>
              <a:rPr lang="en-US" altLang="zh-TW" sz="1000" dirty="0" err="1"/>
              <a:t>tk.StringVar</a:t>
            </a:r>
            <a:r>
              <a:rPr lang="en-US" altLang="zh-TW" sz="1000" dirty="0"/>
              <a:t>()</a:t>
            </a:r>
          </a:p>
          <a:p>
            <a:r>
              <a:rPr lang="en-US" altLang="zh-TW" sz="1000" dirty="0" err="1"/>
              <a:t>jsonText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tk.StringVar</a:t>
            </a:r>
            <a:r>
              <a:rPr lang="en-US" altLang="zh-TW" sz="1000" dirty="0"/>
              <a:t>()</a:t>
            </a:r>
          </a:p>
          <a:p>
            <a:r>
              <a:rPr lang="en-US" altLang="zh-TW" sz="1000" dirty="0" err="1"/>
              <a:t>serverText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tk.StringVar</a:t>
            </a:r>
            <a:r>
              <a:rPr lang="en-US" altLang="zh-TW" sz="1000" dirty="0"/>
              <a:t>()</a:t>
            </a:r>
          </a:p>
          <a:p>
            <a:endParaRPr lang="en-US" altLang="zh-TW" sz="1000" dirty="0"/>
          </a:p>
          <a:p>
            <a:r>
              <a:rPr lang="en-US" altLang="zh-TW" sz="1000" dirty="0"/>
              <a:t>radio_btn1 = </a:t>
            </a:r>
            <a:r>
              <a:rPr lang="en-US" altLang="zh-TW" sz="1000" dirty="0" err="1"/>
              <a:t>tk.Radiobutton</a:t>
            </a:r>
            <a:r>
              <a:rPr lang="en-US" altLang="zh-TW" sz="1000" dirty="0"/>
              <a:t>(</a:t>
            </a:r>
            <a:r>
              <a:rPr lang="en-US" altLang="zh-TW" sz="1000" dirty="0" err="1"/>
              <a:t>root,text</a:t>
            </a:r>
            <a:r>
              <a:rPr lang="en-US" altLang="zh-TW" sz="1000" dirty="0"/>
              <a:t>='</a:t>
            </a:r>
            <a:r>
              <a:rPr lang="en-US" altLang="zh-TW" sz="1000" dirty="0" err="1"/>
              <a:t>Male',font</a:t>
            </a:r>
            <a:r>
              <a:rPr lang="en-US" altLang="zh-TW" sz="1000" dirty="0"/>
              <a:t>=('Arial',30,'bold'),variable=</a:t>
            </a:r>
            <a:r>
              <a:rPr lang="en-US" altLang="zh-TW" sz="1000" dirty="0" err="1"/>
              <a:t>gender,value</a:t>
            </a:r>
            <a:r>
              <a:rPr lang="en-US" altLang="zh-TW" sz="1000" dirty="0"/>
              <a:t>='male')</a:t>
            </a:r>
          </a:p>
          <a:p>
            <a:r>
              <a:rPr lang="en-US" altLang="zh-TW" sz="1000" dirty="0"/>
              <a:t>radio_btn2 = </a:t>
            </a:r>
            <a:r>
              <a:rPr lang="en-US" altLang="zh-TW" sz="1000" dirty="0" err="1"/>
              <a:t>tk.Radiobutton</a:t>
            </a:r>
            <a:r>
              <a:rPr lang="en-US" altLang="zh-TW" sz="1000" dirty="0"/>
              <a:t>(</a:t>
            </a:r>
            <a:r>
              <a:rPr lang="en-US" altLang="zh-TW" sz="1000" dirty="0" err="1"/>
              <a:t>root,text</a:t>
            </a:r>
            <a:r>
              <a:rPr lang="en-US" altLang="zh-TW" sz="1000" dirty="0"/>
              <a:t>='</a:t>
            </a:r>
            <a:r>
              <a:rPr lang="en-US" altLang="zh-TW" sz="1000" dirty="0" err="1"/>
              <a:t>Female',font</a:t>
            </a:r>
            <a:r>
              <a:rPr lang="en-US" altLang="zh-TW" sz="1000" dirty="0"/>
              <a:t>=('Arial',30,'bold'),variable=</a:t>
            </a:r>
            <a:r>
              <a:rPr lang="en-US" altLang="zh-TW" sz="1000" dirty="0" err="1"/>
              <a:t>gender,value</a:t>
            </a:r>
            <a:r>
              <a:rPr lang="en-US" altLang="zh-TW" sz="1000" dirty="0"/>
              <a:t>='female')</a:t>
            </a:r>
          </a:p>
          <a:p>
            <a:r>
              <a:rPr lang="en-US" altLang="zh-TW" sz="1000" dirty="0"/>
              <a:t>radio_btn1.select()</a:t>
            </a:r>
          </a:p>
          <a:p>
            <a:endParaRPr lang="en-US" altLang="zh-TW" sz="1000" dirty="0"/>
          </a:p>
          <a:p>
            <a:r>
              <a:rPr lang="en-US" altLang="zh-TW" sz="1000" dirty="0" err="1"/>
              <a:t>labelName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tk.Label</a:t>
            </a:r>
            <a:r>
              <a:rPr lang="en-US" altLang="zh-TW" sz="1000" dirty="0"/>
              <a:t>(root, text='Name:')</a:t>
            </a:r>
          </a:p>
          <a:p>
            <a:r>
              <a:rPr lang="en-US" altLang="zh-TW" sz="1000" dirty="0" err="1"/>
              <a:t>entryName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tk.Entry</a:t>
            </a:r>
            <a:r>
              <a:rPr lang="en-US" altLang="zh-TW" sz="1000" dirty="0"/>
              <a:t>(</a:t>
            </a:r>
            <a:r>
              <a:rPr lang="en-US" altLang="zh-TW" sz="1000" dirty="0" err="1"/>
              <a:t>root,font</a:t>
            </a:r>
            <a:r>
              <a:rPr lang="en-US" altLang="zh-TW" sz="1000" dirty="0"/>
              <a:t>=('Arial',30,'bold'),</a:t>
            </a:r>
            <a:r>
              <a:rPr lang="en-US" altLang="zh-TW" sz="1000" dirty="0" err="1"/>
              <a:t>textvariable</a:t>
            </a:r>
            <a:r>
              <a:rPr lang="en-US" altLang="zh-TW" sz="1000" dirty="0"/>
              <a:t>=name)</a:t>
            </a:r>
          </a:p>
          <a:p>
            <a:endParaRPr lang="en-US" altLang="zh-TW" sz="1000" dirty="0"/>
          </a:p>
          <a:p>
            <a:r>
              <a:rPr lang="en-US" altLang="zh-TW" sz="1000" dirty="0" err="1"/>
              <a:t>labelPassword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tk.Label</a:t>
            </a:r>
            <a:r>
              <a:rPr lang="en-US" altLang="zh-TW" sz="1000" dirty="0"/>
              <a:t>(root, text='Password:')</a:t>
            </a:r>
          </a:p>
          <a:p>
            <a:r>
              <a:rPr lang="en-US" altLang="zh-TW" sz="1000" dirty="0" err="1"/>
              <a:t>entryPassword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tk.Entry</a:t>
            </a:r>
            <a:r>
              <a:rPr lang="en-US" altLang="zh-TW" sz="1000" dirty="0"/>
              <a:t>(</a:t>
            </a:r>
            <a:r>
              <a:rPr lang="en-US" altLang="zh-TW" sz="1000" dirty="0" err="1"/>
              <a:t>root,show</a:t>
            </a:r>
            <a:r>
              <a:rPr lang="en-US" altLang="zh-TW" sz="1000" dirty="0"/>
              <a:t>='*',font=('Arial',30,'bold'),</a:t>
            </a:r>
            <a:r>
              <a:rPr lang="en-US" altLang="zh-TW" sz="1000" dirty="0" err="1"/>
              <a:t>textvariable</a:t>
            </a:r>
            <a:r>
              <a:rPr lang="en-US" altLang="zh-TW" sz="1000" dirty="0"/>
              <a:t>=password)</a:t>
            </a:r>
          </a:p>
          <a:p>
            <a:endParaRPr lang="en-US" altLang="zh-TW" sz="1000" dirty="0"/>
          </a:p>
          <a:p>
            <a:r>
              <a:rPr lang="en-US" altLang="zh-TW" sz="1000" dirty="0" err="1"/>
              <a:t>labelHeight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tk.Label</a:t>
            </a:r>
            <a:r>
              <a:rPr lang="en-US" altLang="zh-TW" sz="1000" dirty="0"/>
              <a:t>(root, text='Height(m):')</a:t>
            </a:r>
          </a:p>
          <a:p>
            <a:r>
              <a:rPr lang="en-US" altLang="zh-TW" sz="1000" dirty="0" err="1"/>
              <a:t>entryHeight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tk.Entry</a:t>
            </a:r>
            <a:r>
              <a:rPr lang="en-US" altLang="zh-TW" sz="1000" dirty="0"/>
              <a:t>(</a:t>
            </a:r>
            <a:r>
              <a:rPr lang="en-US" altLang="zh-TW" sz="1000" dirty="0" err="1"/>
              <a:t>root,font</a:t>
            </a:r>
            <a:r>
              <a:rPr lang="en-US" altLang="zh-TW" sz="1000" dirty="0"/>
              <a:t>=('Arial',30,'bold'),</a:t>
            </a:r>
            <a:r>
              <a:rPr lang="en-US" altLang="zh-TW" sz="1000" dirty="0" err="1"/>
              <a:t>textvariable</a:t>
            </a:r>
            <a:r>
              <a:rPr lang="en-US" altLang="zh-TW" sz="1000" dirty="0"/>
              <a:t>=height)</a:t>
            </a:r>
          </a:p>
          <a:p>
            <a:endParaRPr lang="en-US" altLang="zh-TW" sz="1000" dirty="0"/>
          </a:p>
          <a:p>
            <a:r>
              <a:rPr lang="en-US" altLang="zh-TW" sz="1000" dirty="0" err="1"/>
              <a:t>labelWeight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tk.Label</a:t>
            </a:r>
            <a:r>
              <a:rPr lang="en-US" altLang="zh-TW" sz="1000" dirty="0"/>
              <a:t>(root, text='Weight(kg):')</a:t>
            </a:r>
          </a:p>
          <a:p>
            <a:r>
              <a:rPr lang="en-US" altLang="zh-TW" sz="1000" dirty="0" err="1"/>
              <a:t>entryWeight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tk.Entry</a:t>
            </a:r>
            <a:r>
              <a:rPr lang="en-US" altLang="zh-TW" sz="1000" dirty="0"/>
              <a:t>(</a:t>
            </a:r>
            <a:r>
              <a:rPr lang="en-US" altLang="zh-TW" sz="1000" dirty="0" err="1"/>
              <a:t>root,font</a:t>
            </a:r>
            <a:r>
              <a:rPr lang="en-US" altLang="zh-TW" sz="1000" dirty="0"/>
              <a:t>=('Arial',30,'bold'),</a:t>
            </a:r>
            <a:r>
              <a:rPr lang="en-US" altLang="zh-TW" sz="1000" dirty="0" err="1"/>
              <a:t>textvariable</a:t>
            </a:r>
            <a:r>
              <a:rPr lang="en-US" altLang="zh-TW" sz="1000" dirty="0"/>
              <a:t>=weight)</a:t>
            </a:r>
          </a:p>
          <a:p>
            <a:endParaRPr lang="en-US" altLang="zh-TW" sz="1000" dirty="0"/>
          </a:p>
          <a:p>
            <a:r>
              <a:rPr lang="en-US" altLang="zh-TW" sz="1000" dirty="0" err="1"/>
              <a:t>labelBirthday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tk.Label</a:t>
            </a:r>
            <a:r>
              <a:rPr lang="en-US" altLang="zh-TW" sz="1000" dirty="0"/>
              <a:t>(root, text='Birthday(UTC):')</a:t>
            </a:r>
          </a:p>
          <a:p>
            <a:r>
              <a:rPr lang="en-US" altLang="zh-TW" sz="1000" dirty="0" err="1"/>
              <a:t>entryBirthday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tk.Entry</a:t>
            </a:r>
            <a:r>
              <a:rPr lang="en-US" altLang="zh-TW" sz="1000" dirty="0"/>
              <a:t>(</a:t>
            </a:r>
            <a:r>
              <a:rPr lang="en-US" altLang="zh-TW" sz="1000" dirty="0" err="1"/>
              <a:t>root,font</a:t>
            </a:r>
            <a:r>
              <a:rPr lang="en-US" altLang="zh-TW" sz="1000" dirty="0"/>
              <a:t>=('Arial',30,'bold'),</a:t>
            </a:r>
            <a:r>
              <a:rPr lang="en-US" altLang="zh-TW" sz="1000" dirty="0" err="1"/>
              <a:t>textvariable</a:t>
            </a:r>
            <a:r>
              <a:rPr lang="en-US" altLang="zh-TW" sz="1000" dirty="0"/>
              <a:t>=birthday)</a:t>
            </a:r>
          </a:p>
          <a:p>
            <a:endParaRPr lang="en-US" altLang="zh-TW" sz="1000" dirty="0"/>
          </a:p>
          <a:p>
            <a:r>
              <a:rPr lang="en-US" altLang="zh-TW" sz="1000" dirty="0" err="1"/>
              <a:t>Jsonlabel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tk.Label</a:t>
            </a:r>
            <a:r>
              <a:rPr lang="en-US" altLang="zh-TW" sz="1000" dirty="0"/>
              <a:t>(</a:t>
            </a:r>
            <a:r>
              <a:rPr lang="en-US" altLang="zh-TW" sz="1000" dirty="0" err="1"/>
              <a:t>root,textvariable</a:t>
            </a:r>
            <a:r>
              <a:rPr lang="en-US" altLang="zh-TW" sz="1000" dirty="0"/>
              <a:t>=</a:t>
            </a:r>
            <a:r>
              <a:rPr lang="en-US" altLang="zh-TW" sz="1000" dirty="0" err="1"/>
              <a:t>jsonText,font</a:t>
            </a:r>
            <a:r>
              <a:rPr lang="en-US" altLang="zh-TW" sz="1000" dirty="0"/>
              <a:t>=('Arial',20,'bold'),</a:t>
            </a:r>
            <a:r>
              <a:rPr lang="en-US" altLang="zh-TW" sz="1000" dirty="0" err="1"/>
              <a:t>fg</a:t>
            </a:r>
            <a:r>
              <a:rPr lang="en-US" altLang="zh-TW" sz="1000" dirty="0"/>
              <a:t>='#f00')</a:t>
            </a:r>
          </a:p>
          <a:p>
            <a:endParaRPr lang="en-US" altLang="zh-TW" sz="1000" dirty="0"/>
          </a:p>
          <a:p>
            <a:r>
              <a:rPr lang="en-US" altLang="zh-TW" sz="1000" dirty="0" err="1"/>
              <a:t>Serverlabel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tk.Label</a:t>
            </a:r>
            <a:r>
              <a:rPr lang="en-US" altLang="zh-TW" sz="1000" dirty="0"/>
              <a:t>(</a:t>
            </a:r>
            <a:r>
              <a:rPr lang="en-US" altLang="zh-TW" sz="1000" dirty="0" err="1"/>
              <a:t>root,textvariable</a:t>
            </a:r>
            <a:r>
              <a:rPr lang="en-US" altLang="zh-TW" sz="1000" dirty="0"/>
              <a:t>=</a:t>
            </a:r>
            <a:r>
              <a:rPr lang="en-US" altLang="zh-TW" sz="1000" dirty="0" err="1"/>
              <a:t>serverText,font</a:t>
            </a:r>
            <a:r>
              <a:rPr lang="en-US" altLang="zh-TW" sz="1000" dirty="0"/>
              <a:t>=('Arial',20,'bold'),</a:t>
            </a:r>
            <a:r>
              <a:rPr lang="en-US" altLang="zh-TW" sz="1000" dirty="0" err="1"/>
              <a:t>fg</a:t>
            </a:r>
            <a:r>
              <a:rPr lang="en-US" altLang="zh-TW" sz="1000" dirty="0"/>
              <a:t>='#00f')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3CBCE83-964D-4D74-BEB0-A08584D575E0}"/>
              </a:ext>
            </a:extLst>
          </p:cNvPr>
          <p:cNvSpPr txBox="1"/>
          <p:nvPr/>
        </p:nvSpPr>
        <p:spPr>
          <a:xfrm>
            <a:off x="7797409" y="272480"/>
            <a:ext cx="4318391" cy="65556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000" dirty="0"/>
              <a:t>def submit():</a:t>
            </a:r>
          </a:p>
          <a:p>
            <a:r>
              <a:rPr lang="zh-TW" altLang="en-US" sz="1000" dirty="0"/>
              <a:t>    global gender,name,password,birthday,height,weight,jsonText</a:t>
            </a:r>
          </a:p>
          <a:p>
            <a:r>
              <a:rPr lang="zh-TW" altLang="en-US" sz="1000" dirty="0"/>
              <a:t>    temp =f'gender={gender.get()}\nname={name.get()}\npassword={password.get()}\nbirthday={birthday.get()}\nheight={height.get()}\nweight={weight.get()}'</a:t>
            </a:r>
          </a:p>
          <a:p>
            <a:r>
              <a:rPr lang="zh-TW" altLang="en-US" sz="1000" dirty="0"/>
              <a:t>    jsonText.set(temp)</a:t>
            </a:r>
          </a:p>
          <a:p>
            <a:r>
              <a:rPr lang="zh-TW" altLang="en-US" sz="1000" dirty="0">
                <a:solidFill>
                  <a:schemeClr val="accent2">
                    <a:lumMod val="75000"/>
                  </a:schemeClr>
                </a:solidFill>
              </a:rPr>
              <a:t>    url = 'http://wiciar.com/bmi/submit'</a:t>
            </a:r>
          </a:p>
          <a:p>
            <a:r>
              <a:rPr lang="zh-TW" altLang="en-US" sz="1000" dirty="0">
                <a:solidFill>
                  <a:schemeClr val="accent2">
                    <a:lumMod val="75000"/>
                  </a:schemeClr>
                </a:solidFill>
              </a:rPr>
              <a:t>    jsonSet = {'name': name.get(),</a:t>
            </a:r>
          </a:p>
          <a:p>
            <a:r>
              <a:rPr lang="zh-TW" altLang="en-US" sz="1000" dirty="0">
                <a:solidFill>
                  <a:schemeClr val="accent2">
                    <a:lumMod val="75000"/>
                  </a:schemeClr>
                </a:solidFill>
              </a:rPr>
              <a:t>               'password': password.get(),</a:t>
            </a:r>
          </a:p>
          <a:p>
            <a:r>
              <a:rPr lang="zh-TW" altLang="en-US" sz="1000" dirty="0">
                <a:solidFill>
                  <a:schemeClr val="accent2">
                    <a:lumMod val="75000"/>
                  </a:schemeClr>
                </a:solidFill>
              </a:rPr>
              <a:t>               'birthday':birthday.get(),</a:t>
            </a:r>
          </a:p>
          <a:p>
            <a:r>
              <a:rPr lang="zh-TW" altLang="en-US" sz="1000" dirty="0">
                <a:solidFill>
                  <a:schemeClr val="accent2">
                    <a:lumMod val="75000"/>
                  </a:schemeClr>
                </a:solidFill>
              </a:rPr>
              <a:t>               'gender':gender.get(),</a:t>
            </a:r>
          </a:p>
          <a:p>
            <a:r>
              <a:rPr lang="zh-TW" altLang="en-US" sz="1000" dirty="0">
                <a:solidFill>
                  <a:schemeClr val="accent2">
                    <a:lumMod val="75000"/>
                  </a:schemeClr>
                </a:solidFill>
              </a:rPr>
              <a:t>               'height':float(height.get()),</a:t>
            </a:r>
          </a:p>
          <a:p>
            <a:r>
              <a:rPr lang="zh-TW" altLang="en-US" sz="1000" dirty="0">
                <a:solidFill>
                  <a:schemeClr val="accent2">
                    <a:lumMod val="75000"/>
                  </a:schemeClr>
                </a:solidFill>
              </a:rPr>
              <a:t>               'weight':float(weight.get())}</a:t>
            </a:r>
          </a:p>
          <a:p>
            <a:r>
              <a:rPr lang="zh-TW" altLang="en-US" sz="1000" dirty="0">
                <a:solidFill>
                  <a:schemeClr val="accent2">
                    <a:lumMod val="75000"/>
                  </a:schemeClr>
                </a:solidFill>
              </a:rPr>
              <a:t>    #print(jsonSet)</a:t>
            </a:r>
          </a:p>
          <a:p>
            <a:r>
              <a:rPr lang="zh-TW" altLang="en-US" sz="1000" dirty="0">
                <a:solidFill>
                  <a:schemeClr val="accent2">
                    <a:lumMod val="75000"/>
                  </a:schemeClr>
                </a:solidFill>
              </a:rPr>
              <a:t>    try:</a:t>
            </a:r>
          </a:p>
          <a:p>
            <a:r>
              <a:rPr lang="zh-TW" altLang="en-US" sz="1000" dirty="0">
                <a:solidFill>
                  <a:schemeClr val="accent2">
                    <a:lumMod val="75000"/>
                  </a:schemeClr>
                </a:solidFill>
              </a:rPr>
              <a:t>        response = requests.post(url, json=jsonSet)</a:t>
            </a:r>
          </a:p>
          <a:p>
            <a:r>
              <a:rPr lang="zh-TW" altLang="en-US" sz="1000" dirty="0">
                <a:solidFill>
                  <a:schemeClr val="accent2">
                    <a:lumMod val="75000"/>
                  </a:schemeClr>
                </a:solidFill>
              </a:rPr>
              <a:t>        serverText.set(response.json()['message'])</a:t>
            </a:r>
          </a:p>
          <a:p>
            <a:r>
              <a:rPr lang="zh-TW" altLang="en-US" sz="1000" dirty="0">
                <a:solidFill>
                  <a:schemeClr val="accent2">
                    <a:lumMod val="75000"/>
                  </a:schemeClr>
                </a:solidFill>
              </a:rPr>
              <a:t>        print('Response JSON:', response.json())</a:t>
            </a:r>
          </a:p>
          <a:p>
            <a:r>
              <a:rPr lang="zh-TW" altLang="en-US" sz="1000" dirty="0">
                <a:solidFill>
                  <a:schemeClr val="accent2">
                    <a:lumMod val="75000"/>
                  </a:schemeClr>
                </a:solidFill>
              </a:rPr>
              <a:t>    except:</a:t>
            </a:r>
          </a:p>
          <a:p>
            <a:r>
              <a:rPr lang="zh-TW" altLang="en-US" sz="1000" dirty="0">
                <a:solidFill>
                  <a:schemeClr val="accent2">
                    <a:lumMod val="75000"/>
                  </a:schemeClr>
                </a:solidFill>
              </a:rPr>
              <a:t>        serverText.set('Server Link error!!!')</a:t>
            </a:r>
          </a:p>
          <a:p>
            <a:r>
              <a:rPr lang="zh-TW" altLang="en-US" sz="1000" dirty="0">
                <a:solidFill>
                  <a:schemeClr val="accent2">
                    <a:lumMod val="75000"/>
                  </a:schemeClr>
                </a:solidFill>
              </a:rPr>
              <a:t>        print('Status Code:', response.status_code)</a:t>
            </a:r>
          </a:p>
          <a:p>
            <a:r>
              <a:rPr lang="zh-TW" altLang="en-US" sz="1000" dirty="0"/>
              <a:t>    </a:t>
            </a:r>
          </a:p>
          <a:p>
            <a:r>
              <a:rPr lang="zh-TW" altLang="en-US" sz="1000" dirty="0"/>
              <a:t>submit_btn1 = tk.Button(root,command=submit,text='PassData',font=('Arial',30,'bold'),padx=10,pady=10,activeforeground='#f00')</a:t>
            </a:r>
          </a:p>
          <a:p>
            <a:endParaRPr lang="zh-TW" altLang="en-US" sz="1000" dirty="0"/>
          </a:p>
          <a:p>
            <a:r>
              <a:rPr lang="zh-TW" altLang="en-US" sz="1000" dirty="0"/>
              <a:t>radio_btn1.grid(column=0, row=0) </a:t>
            </a:r>
          </a:p>
          <a:p>
            <a:r>
              <a:rPr lang="zh-TW" altLang="en-US" sz="1000" dirty="0"/>
              <a:t>radio_btn2.grid(column=1, row=0)</a:t>
            </a:r>
          </a:p>
          <a:p>
            <a:r>
              <a:rPr lang="zh-TW" altLang="en-US" sz="1000" dirty="0"/>
              <a:t>labelName.grid(column=0, row=1)</a:t>
            </a:r>
          </a:p>
          <a:p>
            <a:r>
              <a:rPr lang="zh-TW" altLang="en-US" sz="1000" dirty="0"/>
              <a:t>entryName.grid(column=1, row=1)</a:t>
            </a:r>
          </a:p>
          <a:p>
            <a:r>
              <a:rPr lang="zh-TW" altLang="en-US" sz="1000" dirty="0"/>
              <a:t>labelPassword.grid(column=0, row=2)</a:t>
            </a:r>
          </a:p>
          <a:p>
            <a:r>
              <a:rPr lang="zh-TW" altLang="en-US" sz="1000" dirty="0"/>
              <a:t>entryPassword.grid(column=1, row=2)</a:t>
            </a:r>
          </a:p>
          <a:p>
            <a:r>
              <a:rPr lang="zh-TW" altLang="en-US" sz="1000" dirty="0"/>
              <a:t>labelHeight.grid(column=0, row=3)</a:t>
            </a:r>
          </a:p>
          <a:p>
            <a:r>
              <a:rPr lang="zh-TW" altLang="en-US" sz="1000" dirty="0"/>
              <a:t>entryHeight.grid(column=1, row=3)</a:t>
            </a:r>
          </a:p>
          <a:p>
            <a:r>
              <a:rPr lang="zh-TW" altLang="en-US" sz="1000" dirty="0"/>
              <a:t>labelWeight.grid(column=0, row=4)</a:t>
            </a:r>
          </a:p>
          <a:p>
            <a:r>
              <a:rPr lang="zh-TW" altLang="en-US" sz="1000" dirty="0"/>
              <a:t>entryWeight.grid(column=1, row=4)</a:t>
            </a:r>
          </a:p>
          <a:p>
            <a:r>
              <a:rPr lang="zh-TW" altLang="en-US" sz="1000" dirty="0"/>
              <a:t>labelBirthday.grid(column=0, row=5)</a:t>
            </a:r>
          </a:p>
          <a:p>
            <a:r>
              <a:rPr lang="zh-TW" altLang="en-US" sz="1000" dirty="0"/>
              <a:t>entryBirthday.grid(column=1, row=5)</a:t>
            </a:r>
          </a:p>
          <a:p>
            <a:r>
              <a:rPr lang="zh-TW" altLang="en-US" sz="1000" dirty="0"/>
              <a:t>submit_btn1.grid(column=1, row=6)</a:t>
            </a:r>
          </a:p>
          <a:p>
            <a:r>
              <a:rPr lang="zh-TW" altLang="en-US" sz="1000" dirty="0"/>
              <a:t>Jsonlabel.grid(column=1, row=7)</a:t>
            </a:r>
          </a:p>
          <a:p>
            <a:r>
              <a:rPr lang="zh-TW" altLang="en-US" sz="1000" dirty="0"/>
              <a:t>Serverlabel.grid(column=1, row=8)</a:t>
            </a:r>
          </a:p>
          <a:p>
            <a:r>
              <a:rPr lang="zh-TW" altLang="en-US" sz="1000" dirty="0"/>
              <a:t>root.mainloop()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4A6301E0-D73A-4A40-B74E-9D73BCA62DB8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5400000" flipH="1" flipV="1">
            <a:off x="3222242" y="-121895"/>
            <a:ext cx="6339987" cy="7128738"/>
          </a:xfrm>
          <a:prstGeom prst="bentConnector5">
            <a:avLst>
              <a:gd name="adj1" fmla="val -2805"/>
              <a:gd name="adj2" fmla="val 53206"/>
              <a:gd name="adj3" fmla="val 1036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4A8AA91F-A3ED-423C-B62E-E596574B16A6}"/>
              </a:ext>
            </a:extLst>
          </p:cNvPr>
          <p:cNvSpPr txBox="1"/>
          <p:nvPr/>
        </p:nvSpPr>
        <p:spPr>
          <a:xfrm>
            <a:off x="2328528" y="734145"/>
            <a:ext cx="353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Step1: Write Code--Client_UI1.py</a:t>
            </a:r>
          </a:p>
        </p:txBody>
      </p:sp>
    </p:spTree>
    <p:extLst>
      <p:ext uri="{BB962C8B-B14F-4D97-AF65-F5344CB8AC3E}">
        <p14:creationId xmlns:p14="http://schemas.microsoft.com/office/powerpoint/2010/main" val="3059346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4A8AA91F-A3ED-423C-B62E-E596574B16A6}"/>
              </a:ext>
            </a:extLst>
          </p:cNvPr>
          <p:cNvSpPr txBox="1"/>
          <p:nvPr/>
        </p:nvSpPr>
        <p:spPr>
          <a:xfrm>
            <a:off x="2370862" y="729626"/>
            <a:ext cx="353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Step2: Run Client_UI1.py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0CF228C-431B-45B2-AF5D-7F3AF60CF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840" y="1098958"/>
            <a:ext cx="9516998" cy="5657442"/>
          </a:xfrm>
          <a:prstGeom prst="rect">
            <a:avLst/>
          </a:prstGeom>
        </p:spPr>
      </p:pic>
      <p:sp>
        <p:nvSpPr>
          <p:cNvPr id="13" name="標題 1">
            <a:extLst>
              <a:ext uri="{FF2B5EF4-FFF2-40B4-BE49-F238E27FC236}">
                <a16:creationId xmlns:a16="http://schemas.microsoft.com/office/drawing/2014/main" id="{4CF1DEF1-9264-4363-810A-F9F341A53BF1}"/>
              </a:ext>
            </a:extLst>
          </p:cNvPr>
          <p:cNvSpPr txBox="1">
            <a:spLocks/>
          </p:cNvSpPr>
          <p:nvPr/>
        </p:nvSpPr>
        <p:spPr>
          <a:xfrm>
            <a:off x="880533" y="-180147"/>
            <a:ext cx="11150600" cy="109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/>
              <a:t>11.Client UI Design</a:t>
            </a:r>
            <a:r>
              <a:rPr lang="zh-TW" altLang="en-US"/>
              <a:t> </a:t>
            </a:r>
            <a:r>
              <a:rPr lang="en-US" altLang="zh-TW"/>
              <a:t>for Python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5799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4A8AA91F-A3ED-423C-B62E-E596574B16A6}"/>
              </a:ext>
            </a:extLst>
          </p:cNvPr>
          <p:cNvSpPr txBox="1"/>
          <p:nvPr/>
        </p:nvSpPr>
        <p:spPr>
          <a:xfrm>
            <a:off x="880533" y="549479"/>
            <a:ext cx="353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Step1</a:t>
            </a:r>
            <a:r>
              <a:rPr lang="en-US" altLang="zh-TW" dirty="0"/>
              <a:t>: Write </a:t>
            </a:r>
            <a:r>
              <a:rPr lang="en-US" altLang="zh-TW" dirty="0" smtClean="0"/>
              <a:t>Code--Client2.py</a:t>
            </a:r>
            <a:endParaRPr lang="en-US" altLang="zh-TW" dirty="0"/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4CF1DEF1-9264-4363-810A-F9F341A53BF1}"/>
              </a:ext>
            </a:extLst>
          </p:cNvPr>
          <p:cNvSpPr txBox="1">
            <a:spLocks/>
          </p:cNvSpPr>
          <p:nvPr/>
        </p:nvSpPr>
        <p:spPr>
          <a:xfrm>
            <a:off x="880533" y="-180147"/>
            <a:ext cx="11150600" cy="109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12.Client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get </a:t>
            </a:r>
            <a:r>
              <a:rPr lang="en-US" altLang="zh-TW" dirty="0"/>
              <a:t>User </a:t>
            </a:r>
            <a:r>
              <a:rPr lang="en-US" altLang="zh-TW" dirty="0" smtClean="0"/>
              <a:t>historical information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209973" y="918811"/>
            <a:ext cx="5337387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/>
              <a:t>import requests</a:t>
            </a:r>
          </a:p>
          <a:p>
            <a:r>
              <a:rPr lang="zh-TW" altLang="en-US" sz="1200" dirty="0"/>
              <a:t>import pandas as pd</a:t>
            </a:r>
          </a:p>
          <a:p>
            <a:r>
              <a:rPr lang="zh-TW" altLang="en-US" sz="1200" dirty="0"/>
              <a:t>import matplotlib.pyplot as </a:t>
            </a:r>
            <a:r>
              <a:rPr lang="zh-TW" altLang="en-US" sz="1200" dirty="0" smtClean="0"/>
              <a:t>plt</a:t>
            </a:r>
          </a:p>
          <a:p>
            <a:endParaRPr lang="zh-TW" altLang="en-US" sz="1200" dirty="0" smtClean="0"/>
          </a:p>
          <a:p>
            <a:r>
              <a:rPr lang="zh-TW" altLang="en-US" sz="1200" dirty="0" smtClean="0"/>
              <a:t>url </a:t>
            </a:r>
            <a:r>
              <a:rPr lang="zh-TW" altLang="en-US" sz="1200" dirty="0"/>
              <a:t>= 'http://wiciar.com/bmi/data_get'</a:t>
            </a:r>
          </a:p>
          <a:p>
            <a:r>
              <a:rPr lang="zh-TW" altLang="en-US" sz="1200" dirty="0"/>
              <a:t>payload = {'name': 'wiki2',</a:t>
            </a:r>
          </a:p>
          <a:p>
            <a:r>
              <a:rPr lang="zh-TW" altLang="en-US" sz="1200" dirty="0"/>
              <a:t>           'password': 'abc123'}</a:t>
            </a:r>
          </a:p>
          <a:p>
            <a:r>
              <a:rPr lang="zh-TW" altLang="en-US" sz="1200" dirty="0"/>
              <a:t>print('Json Code:', payload)</a:t>
            </a:r>
          </a:p>
          <a:p>
            <a:r>
              <a:rPr lang="zh-TW" altLang="en-US" sz="1200" dirty="0"/>
              <a:t>response = requests.post(url, json=payload)</a:t>
            </a:r>
          </a:p>
          <a:p>
            <a:r>
              <a:rPr lang="zh-TW" altLang="en-US" sz="1200" dirty="0"/>
              <a:t>print('Status Code:', response.status_code)</a:t>
            </a:r>
          </a:p>
          <a:p>
            <a:r>
              <a:rPr lang="zh-TW" altLang="en-US" sz="1200" dirty="0"/>
              <a:t>#print('Response JSON:', response.json()['message'])</a:t>
            </a:r>
          </a:p>
          <a:p>
            <a:r>
              <a:rPr lang="en-US" altLang="zh-TW" sz="1200" dirty="0"/>
              <a:t>#Data visualization </a:t>
            </a:r>
            <a:r>
              <a:rPr lang="en-US" altLang="zh-TW" sz="1200" dirty="0" smtClean="0"/>
              <a:t>output</a:t>
            </a:r>
          </a:p>
          <a:p>
            <a:r>
              <a:rPr lang="zh-TW" altLang="en-US" sz="1200" dirty="0" smtClean="0"/>
              <a:t>data</a:t>
            </a:r>
            <a:r>
              <a:rPr lang="zh-TW" altLang="en-US" sz="1200" dirty="0"/>
              <a:t>_list = response.json()['message']</a:t>
            </a:r>
          </a:p>
          <a:p>
            <a:r>
              <a:rPr lang="zh-TW" altLang="en-US" sz="1200" dirty="0"/>
              <a:t>df = pd.DataFrame(data_list)</a:t>
            </a:r>
          </a:p>
          <a:p>
            <a:r>
              <a:rPr lang="zh-TW" altLang="en-US" sz="1200" dirty="0"/>
              <a:t>df['build_time'] = pd.to_datetime(df['build_time'])</a:t>
            </a:r>
          </a:p>
          <a:p>
            <a:r>
              <a:rPr lang="zh-TW" altLang="en-US" sz="1200" dirty="0"/>
              <a:t>df = df.dropna(subset=['bmi', 'build_time'])</a:t>
            </a:r>
          </a:p>
          <a:p>
            <a:r>
              <a:rPr lang="zh-TW" altLang="en-US" sz="1200" dirty="0"/>
              <a:t>df = df.sort_values(by='build_time')</a:t>
            </a:r>
          </a:p>
          <a:p>
            <a:r>
              <a:rPr lang="zh-TW" altLang="en-US" sz="1200" dirty="0"/>
              <a:t>plt.figure(figsize=(10, 5))</a:t>
            </a:r>
          </a:p>
          <a:p>
            <a:r>
              <a:rPr lang="zh-TW" altLang="en-US" sz="1200" dirty="0"/>
              <a:t>plt.plot(df['build_time'], df['bmi'], marker='o', linestyle='-', color='blue', label='BMI')</a:t>
            </a:r>
          </a:p>
          <a:p>
            <a:r>
              <a:rPr lang="zh-TW" altLang="en-US" sz="1200" dirty="0"/>
              <a:t>plt.title('BMI Trend Over Time')</a:t>
            </a:r>
          </a:p>
          <a:p>
            <a:r>
              <a:rPr lang="zh-TW" altLang="en-US" sz="1200" dirty="0"/>
              <a:t>plt.xlabel('Build Time')</a:t>
            </a:r>
          </a:p>
          <a:p>
            <a:r>
              <a:rPr lang="zh-TW" altLang="en-US" sz="1200" dirty="0"/>
              <a:t>plt.ylabel('BMI')</a:t>
            </a:r>
          </a:p>
          <a:p>
            <a:r>
              <a:rPr lang="zh-TW" altLang="en-US" sz="1200" dirty="0"/>
              <a:t>plt.grid(True)</a:t>
            </a:r>
          </a:p>
          <a:p>
            <a:r>
              <a:rPr lang="zh-TW" altLang="en-US" sz="1200" dirty="0"/>
              <a:t>plt.xticks(rotation=45)</a:t>
            </a:r>
          </a:p>
          <a:p>
            <a:r>
              <a:rPr lang="zh-TW" altLang="en-US" sz="1200" dirty="0"/>
              <a:t>plt.tight_layout()</a:t>
            </a:r>
          </a:p>
          <a:p>
            <a:r>
              <a:rPr lang="zh-TW" altLang="en-US" sz="1200" dirty="0"/>
              <a:t>plt.legend()</a:t>
            </a:r>
          </a:p>
          <a:p>
            <a:r>
              <a:rPr lang="zh-TW" altLang="en-US" sz="1200" dirty="0"/>
              <a:t>plt.show()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566382" y="549479"/>
            <a:ext cx="263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Server1.py  </a:t>
            </a:r>
            <a:r>
              <a:rPr lang="en-US" altLang="zh-TW" dirty="0" smtClean="0"/>
              <a:t>Code Design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6566382" y="918811"/>
            <a:ext cx="4676503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000" dirty="0"/>
              <a:t>#</a:t>
            </a:r>
            <a:r>
              <a:rPr lang="en-US" altLang="zh-TW" sz="1000" dirty="0" smtClean="0"/>
              <a:t>omit…</a:t>
            </a:r>
            <a:endParaRPr lang="zh-TW" altLang="en-US" sz="1000" dirty="0"/>
          </a:p>
          <a:p>
            <a:r>
              <a:rPr lang="zh-TW" altLang="en-US" sz="1000" dirty="0"/>
              <a:t># GET Method</a:t>
            </a:r>
          </a:p>
          <a:p>
            <a:r>
              <a:rPr lang="zh-TW" altLang="en-US" sz="1000" dirty="0"/>
              <a:t>@app.route('/')</a:t>
            </a:r>
          </a:p>
          <a:p>
            <a:r>
              <a:rPr lang="zh-TW" altLang="en-US" sz="1000" dirty="0"/>
              <a:t>def hello():</a:t>
            </a:r>
          </a:p>
          <a:p>
            <a:r>
              <a:rPr lang="zh-TW" altLang="en-US" sz="1000" dirty="0"/>
              <a:t>    return 'Hello BMI...'</a:t>
            </a:r>
          </a:p>
          <a:p>
            <a:endParaRPr lang="zh-TW" altLang="en-US" sz="1000" dirty="0"/>
          </a:p>
          <a:p>
            <a:r>
              <a:rPr lang="zh-TW" altLang="en-US" sz="1000" dirty="0">
                <a:solidFill>
                  <a:schemeClr val="accent4">
                    <a:lumMod val="50000"/>
                  </a:schemeClr>
                </a:solidFill>
              </a:rPr>
              <a:t># POST Method</a:t>
            </a:r>
          </a:p>
          <a:p>
            <a:r>
              <a:rPr lang="zh-TW" altLang="en-US" sz="1000" dirty="0">
                <a:solidFill>
                  <a:schemeClr val="accent4">
                    <a:lumMod val="50000"/>
                  </a:schemeClr>
                </a:solidFill>
              </a:rPr>
              <a:t>@app.route('/data_get', methods=['POST'])</a:t>
            </a:r>
          </a:p>
          <a:p>
            <a:r>
              <a:rPr lang="zh-TW" altLang="en-US" sz="1000" dirty="0">
                <a:solidFill>
                  <a:schemeClr val="accent4">
                    <a:lumMod val="50000"/>
                  </a:schemeClr>
                </a:solidFill>
              </a:rPr>
              <a:t>def UserDataGet():</a:t>
            </a:r>
          </a:p>
          <a:p>
            <a:r>
              <a:rPr lang="zh-TW" altLang="en-US" sz="1000" dirty="0">
                <a:solidFill>
                  <a:schemeClr val="accent4">
                    <a:lumMod val="50000"/>
                  </a:schemeClr>
                </a:solidFill>
              </a:rPr>
              <a:t>    data = request.get_json()</a:t>
            </a:r>
          </a:p>
          <a:p>
            <a:r>
              <a:rPr lang="zh-TW" altLang="en-US" sz="1000" dirty="0">
                <a:solidFill>
                  <a:schemeClr val="accent4">
                    <a:lumMod val="50000"/>
                  </a:schemeClr>
                </a:solidFill>
              </a:rPr>
              <a:t>    name = data.get('name')</a:t>
            </a:r>
          </a:p>
          <a:p>
            <a:r>
              <a:rPr lang="zh-TW" altLang="en-US" sz="1000" dirty="0">
                <a:solidFill>
                  <a:schemeClr val="accent4">
                    <a:lumMod val="50000"/>
                  </a:schemeClr>
                </a:solidFill>
              </a:rPr>
              <a:t>    password = data.get('password')</a:t>
            </a:r>
          </a:p>
          <a:p>
            <a:r>
              <a:rPr lang="zh-TW" altLang="en-US" sz="1000" dirty="0" smtClean="0">
                <a:solidFill>
                  <a:schemeClr val="accent4">
                    <a:lumMod val="50000"/>
                  </a:schemeClr>
                </a:solidFill>
              </a:rPr>
              <a:t>       </a:t>
            </a:r>
          </a:p>
          <a:p>
            <a:r>
              <a:rPr lang="zh-TW" altLang="en-US" sz="1000" dirty="0" smtClean="0">
                <a:solidFill>
                  <a:schemeClr val="accent4">
                    <a:lumMod val="50000"/>
                  </a:schemeClr>
                </a:solidFill>
              </a:rPr>
              <a:t>    if not name or not password:</a:t>
            </a:r>
          </a:p>
          <a:p>
            <a:r>
              <a:rPr lang="zh-TW" altLang="en-US" sz="1000" dirty="0" smtClean="0">
                <a:solidFill>
                  <a:schemeClr val="accent4">
                    <a:lumMod val="50000"/>
                  </a:schemeClr>
                </a:solidFill>
              </a:rPr>
              <a:t>        </a:t>
            </a:r>
            <a:r>
              <a:rPr lang="zh-TW" altLang="en-US" sz="1000" dirty="0">
                <a:solidFill>
                  <a:schemeClr val="accent4">
                    <a:lumMod val="50000"/>
                  </a:schemeClr>
                </a:solidFill>
              </a:rPr>
              <a:t>return jsonify(message="get me 'name' &amp; 'password'."), 400</a:t>
            </a:r>
          </a:p>
          <a:p>
            <a:r>
              <a:rPr lang="zh-TW" altLang="en-US" sz="10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</a:p>
          <a:p>
            <a:r>
              <a:rPr lang="zh-TW" altLang="en-US" sz="1000" dirty="0">
                <a:solidFill>
                  <a:schemeClr val="accent4">
                    <a:lumMod val="50000"/>
                  </a:schemeClr>
                </a:solidFill>
              </a:rPr>
              <a:t>    filename = f"UserData//{name}.csv"</a:t>
            </a:r>
          </a:p>
          <a:p>
            <a:endParaRPr lang="zh-TW" altLang="en-US" sz="10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zh-TW" altLang="en-US" sz="1000" dirty="0">
                <a:solidFill>
                  <a:schemeClr val="accent4">
                    <a:lumMod val="50000"/>
                  </a:schemeClr>
                </a:solidFill>
              </a:rPr>
              <a:t>    if os.path.exists(filename):</a:t>
            </a:r>
          </a:p>
          <a:p>
            <a:r>
              <a:rPr lang="zh-TW" altLang="en-US" sz="1000" dirty="0">
                <a:solidFill>
                  <a:schemeClr val="accent4">
                    <a:lumMod val="50000"/>
                  </a:schemeClr>
                </a:solidFill>
              </a:rPr>
              <a:t>        df = pd.read_csv(filename)</a:t>
            </a:r>
          </a:p>
          <a:p>
            <a:r>
              <a:rPr lang="zh-TW" altLang="en-US" sz="1000" dirty="0">
                <a:solidFill>
                  <a:schemeClr val="accent4">
                    <a:lumMod val="50000"/>
                  </a:schemeClr>
                </a:solidFill>
              </a:rPr>
              <a:t>       </a:t>
            </a:r>
            <a:r>
              <a:rPr lang="zh-TW" altLang="en-US" sz="1000" dirty="0" smtClean="0">
                <a:solidFill>
                  <a:schemeClr val="accent4">
                    <a:lumMod val="50000"/>
                  </a:schemeClr>
                </a:solidFill>
              </a:rPr>
              <a:t> if (df["password"] == password).any():</a:t>
            </a:r>
          </a:p>
          <a:p>
            <a:r>
              <a:rPr lang="zh-TW" altLang="en-US" sz="1000" dirty="0" smtClean="0">
                <a:solidFill>
                  <a:schemeClr val="accent4">
                    <a:lumMod val="50000"/>
                  </a:schemeClr>
                </a:solidFill>
              </a:rPr>
              <a:t>            </a:t>
            </a:r>
            <a:r>
              <a:rPr lang="zh-TW" altLang="en-US" sz="1000" dirty="0">
                <a:solidFill>
                  <a:schemeClr val="accent4">
                    <a:lumMod val="50000"/>
                  </a:schemeClr>
                </a:solidFill>
              </a:rPr>
              <a:t>df = pd.concat([df, pd.DataFrame()], ignore_index=True)</a:t>
            </a:r>
          </a:p>
          <a:p>
            <a:r>
              <a:rPr lang="zh-TW" altLang="en-US" sz="1000" dirty="0">
                <a:solidFill>
                  <a:schemeClr val="accent4">
                    <a:lumMod val="50000"/>
                  </a:schemeClr>
                </a:solidFill>
              </a:rPr>
              <a:t>        else:</a:t>
            </a:r>
          </a:p>
          <a:p>
            <a:r>
              <a:rPr lang="zh-TW" altLang="en-US" sz="1000" dirty="0">
                <a:solidFill>
                  <a:schemeClr val="accent4">
                    <a:lumMod val="50000"/>
                  </a:schemeClr>
                </a:solidFill>
              </a:rPr>
              <a:t>            return jsonify(message="Password error!"), </a:t>
            </a:r>
            <a:r>
              <a:rPr lang="zh-TW" altLang="en-US" sz="1000" dirty="0" smtClean="0">
                <a:solidFill>
                  <a:schemeClr val="accent4">
                    <a:lumMod val="50000"/>
                  </a:schemeClr>
                </a:solidFill>
              </a:rPr>
              <a:t>403</a:t>
            </a:r>
            <a:endParaRPr lang="en-US" altLang="zh-TW" sz="1000" dirty="0" smtClean="0">
              <a:solidFill>
                <a:schemeClr val="accent4">
                  <a:lumMod val="50000"/>
                </a:schemeClr>
              </a:solidFill>
            </a:endParaRPr>
          </a:p>
          <a:p>
            <a:endParaRPr lang="zh-TW" altLang="en-US" sz="10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zh-TW" altLang="en-US" sz="1000" dirty="0">
                <a:solidFill>
                  <a:schemeClr val="accent4">
                    <a:lumMod val="50000"/>
                  </a:schemeClr>
                </a:solidFill>
              </a:rPr>
              <a:t>        df = df.drop(columns=["password"], errors="ignore")</a:t>
            </a:r>
          </a:p>
          <a:p>
            <a:r>
              <a:rPr lang="zh-TW" altLang="en-US" sz="1000" dirty="0">
                <a:solidFill>
                  <a:schemeClr val="accent4">
                    <a:lumMod val="50000"/>
                  </a:schemeClr>
                </a:solidFill>
              </a:rPr>
              <a:t>        print(df)</a:t>
            </a:r>
          </a:p>
          <a:p>
            <a:r>
              <a:rPr lang="zh-TW" altLang="en-US" sz="1000" dirty="0">
                <a:solidFill>
                  <a:schemeClr val="accent4">
                    <a:lumMod val="50000"/>
                  </a:schemeClr>
                </a:solidFill>
              </a:rPr>
              <a:t>        return jsonify(message=df.to_dict(orient="records"))</a:t>
            </a:r>
          </a:p>
          <a:p>
            <a:r>
              <a:rPr lang="zh-TW" altLang="en-US" sz="1000" dirty="0">
                <a:solidFill>
                  <a:schemeClr val="accent4">
                    <a:lumMod val="50000"/>
                  </a:schemeClr>
                </a:solidFill>
              </a:rPr>
              <a:t>        </a:t>
            </a:r>
          </a:p>
          <a:p>
            <a:r>
              <a:rPr lang="zh-TW" altLang="en-US" sz="1000" dirty="0">
                <a:solidFill>
                  <a:schemeClr val="accent4">
                    <a:lumMod val="50000"/>
                  </a:schemeClr>
                </a:solidFill>
              </a:rPr>
              <a:t>    else:</a:t>
            </a:r>
          </a:p>
          <a:p>
            <a:r>
              <a:rPr lang="zh-TW" altLang="en-US" sz="1000" dirty="0">
                <a:solidFill>
                  <a:schemeClr val="accent4">
                    <a:lumMod val="50000"/>
                  </a:schemeClr>
                </a:solidFill>
              </a:rPr>
              <a:t>        return jsonify(message="No User Data!"), </a:t>
            </a:r>
            <a:r>
              <a:rPr lang="zh-TW" altLang="en-US" sz="1000" dirty="0" smtClean="0">
                <a:solidFill>
                  <a:schemeClr val="accent4">
                    <a:lumMod val="50000"/>
                  </a:schemeClr>
                </a:solidFill>
              </a:rPr>
              <a:t>403</a:t>
            </a:r>
            <a:endParaRPr lang="en-US" altLang="zh-TW" sz="1000" dirty="0" smtClean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altLang="zh-TW" sz="1000" dirty="0" smtClean="0"/>
          </a:p>
          <a:p>
            <a:r>
              <a:rPr lang="en-US" altLang="zh-TW" sz="1000" dirty="0" smtClean="0"/>
              <a:t># </a:t>
            </a:r>
            <a:r>
              <a:rPr lang="en-US" altLang="zh-TW" sz="1000" dirty="0"/>
              <a:t>POST Method</a:t>
            </a:r>
          </a:p>
          <a:p>
            <a:r>
              <a:rPr lang="en-US" altLang="zh-TW" sz="1000" dirty="0"/>
              <a:t>@</a:t>
            </a:r>
            <a:r>
              <a:rPr lang="en-US" altLang="zh-TW" sz="1000" dirty="0" err="1"/>
              <a:t>app.route</a:t>
            </a:r>
            <a:r>
              <a:rPr lang="en-US" altLang="zh-TW" sz="1000" dirty="0"/>
              <a:t>('/submit', methods=['POST'])</a:t>
            </a:r>
          </a:p>
          <a:p>
            <a:r>
              <a:rPr lang="en-US" altLang="zh-TW" sz="1000" dirty="0" err="1"/>
              <a:t>def</a:t>
            </a:r>
            <a:r>
              <a:rPr lang="en-US" altLang="zh-TW" sz="1000" dirty="0"/>
              <a:t> </a:t>
            </a:r>
            <a:r>
              <a:rPr lang="en-US" altLang="zh-TW" sz="1000" dirty="0" err="1"/>
              <a:t>submit_form</a:t>
            </a:r>
            <a:r>
              <a:rPr lang="en-US" altLang="zh-TW" sz="1000" dirty="0" smtClean="0"/>
              <a:t>():</a:t>
            </a:r>
          </a:p>
          <a:p>
            <a:r>
              <a:rPr lang="en-US" altLang="zh-TW" sz="1000" dirty="0" smtClean="0"/>
              <a:t>#omit…</a:t>
            </a:r>
            <a:endParaRPr lang="zh-TW" altLang="en-US" sz="1000" dirty="0"/>
          </a:p>
        </p:txBody>
      </p:sp>
      <p:sp>
        <p:nvSpPr>
          <p:cNvPr id="5" name="矩形 4"/>
          <p:cNvSpPr/>
          <p:nvPr/>
        </p:nvSpPr>
        <p:spPr>
          <a:xfrm>
            <a:off x="6566382" y="6488668"/>
            <a:ext cx="5141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#omit</a:t>
            </a:r>
            <a:r>
              <a:rPr lang="en-US" altLang="zh-TW" dirty="0"/>
              <a:t>… this can Refer to Section 10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6583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4A8AA91F-A3ED-423C-B62E-E596574B16A6}"/>
              </a:ext>
            </a:extLst>
          </p:cNvPr>
          <p:cNvSpPr txBox="1"/>
          <p:nvPr/>
        </p:nvSpPr>
        <p:spPr>
          <a:xfrm>
            <a:off x="880533" y="549479"/>
            <a:ext cx="353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Step2: </a:t>
            </a:r>
            <a:r>
              <a:rPr lang="en-US" altLang="zh-TW" dirty="0" smtClean="0"/>
              <a:t>Run Code--Client2.py</a:t>
            </a:r>
            <a:endParaRPr lang="en-US" altLang="zh-TW" dirty="0"/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4CF1DEF1-9264-4363-810A-F9F341A53BF1}"/>
              </a:ext>
            </a:extLst>
          </p:cNvPr>
          <p:cNvSpPr txBox="1">
            <a:spLocks/>
          </p:cNvSpPr>
          <p:nvPr/>
        </p:nvSpPr>
        <p:spPr>
          <a:xfrm>
            <a:off x="880533" y="-180147"/>
            <a:ext cx="11150600" cy="109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12.Client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get </a:t>
            </a:r>
            <a:r>
              <a:rPr lang="en-US" altLang="zh-TW" dirty="0"/>
              <a:t>User </a:t>
            </a:r>
            <a:r>
              <a:rPr lang="en-US" altLang="zh-TW" dirty="0" smtClean="0"/>
              <a:t>historical information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87" y="989090"/>
            <a:ext cx="11851846" cy="5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26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4A8AA91F-A3ED-423C-B62E-E596574B16A6}"/>
              </a:ext>
            </a:extLst>
          </p:cNvPr>
          <p:cNvSpPr txBox="1"/>
          <p:nvPr/>
        </p:nvSpPr>
        <p:spPr>
          <a:xfrm>
            <a:off x="880533" y="592437"/>
            <a:ext cx="353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Step1</a:t>
            </a:r>
            <a:r>
              <a:rPr lang="en-US" altLang="zh-TW" dirty="0"/>
              <a:t>: </a:t>
            </a:r>
            <a:r>
              <a:rPr lang="en-US" altLang="zh-TW" dirty="0" smtClean="0"/>
              <a:t>Client2.py</a:t>
            </a:r>
            <a:r>
              <a:rPr lang="zh-TW" altLang="en-US" dirty="0" smtClean="0"/>
              <a:t> </a:t>
            </a:r>
            <a:r>
              <a:rPr lang="en-US" altLang="zh-TW" dirty="0"/>
              <a:t>Redesign</a:t>
            </a:r>
            <a:endParaRPr lang="en-US" altLang="zh-TW" dirty="0"/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4CF1DEF1-9264-4363-810A-F9F341A53BF1}"/>
              </a:ext>
            </a:extLst>
          </p:cNvPr>
          <p:cNvSpPr txBox="1">
            <a:spLocks/>
          </p:cNvSpPr>
          <p:nvPr/>
        </p:nvSpPr>
        <p:spPr>
          <a:xfrm>
            <a:off x="880533" y="-180147"/>
            <a:ext cx="11150600" cy="109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13.Client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get </a:t>
            </a:r>
            <a:r>
              <a:rPr lang="en-US" altLang="zh-TW" dirty="0"/>
              <a:t>User </a:t>
            </a:r>
            <a:r>
              <a:rPr lang="en-US" altLang="zh-TW" dirty="0" smtClean="0"/>
              <a:t>historical information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6107395" y="1075508"/>
            <a:ext cx="5625981" cy="5262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/>
              <a:t>import requests</a:t>
            </a:r>
          </a:p>
          <a:p>
            <a:r>
              <a:rPr lang="zh-TW" altLang="en-US" sz="1200" dirty="0"/>
              <a:t>import pandas as pd</a:t>
            </a:r>
          </a:p>
          <a:p>
            <a:r>
              <a:rPr lang="zh-TW" altLang="en-US" sz="1200" dirty="0"/>
              <a:t>import matplotlib.pyplot as plt</a:t>
            </a:r>
          </a:p>
          <a:p>
            <a:endParaRPr lang="zh-TW" altLang="en-US" sz="1200" dirty="0"/>
          </a:p>
          <a:p>
            <a:r>
              <a:rPr lang="zh-TW" altLang="en-US" sz="1200" dirty="0">
                <a:solidFill>
                  <a:schemeClr val="accent4">
                    <a:lumMod val="50000"/>
                  </a:schemeClr>
                </a:solidFill>
              </a:rPr>
              <a:t>class UserHistoricalInformation:</a:t>
            </a:r>
          </a:p>
          <a:p>
            <a:r>
              <a:rPr lang="zh-TW" altLang="en-US" sz="1200" dirty="0">
                <a:solidFill>
                  <a:schemeClr val="accent4">
                    <a:lumMod val="50000"/>
                  </a:schemeClr>
                </a:solidFill>
              </a:rPr>
              <a:t>    def BMIshow():</a:t>
            </a:r>
          </a:p>
          <a:p>
            <a:r>
              <a:rPr lang="zh-TW" altLang="en-US" sz="1200" dirty="0"/>
              <a:t>        url = 'http://wiciar.com/bmi/data_get'</a:t>
            </a:r>
          </a:p>
          <a:p>
            <a:r>
              <a:rPr lang="zh-TW" altLang="en-US" sz="1200" dirty="0"/>
              <a:t>        payload = {'name': 'wiki2',</a:t>
            </a:r>
          </a:p>
          <a:p>
            <a:r>
              <a:rPr lang="zh-TW" altLang="en-US" sz="1200" dirty="0"/>
              <a:t>                   'password': 'abc123'}</a:t>
            </a:r>
          </a:p>
          <a:p>
            <a:r>
              <a:rPr lang="zh-TW" altLang="en-US" sz="1200" dirty="0"/>
              <a:t>        print('Json Code:', payload)</a:t>
            </a:r>
          </a:p>
          <a:p>
            <a:r>
              <a:rPr lang="zh-TW" altLang="en-US" sz="1200" dirty="0"/>
              <a:t>        response = requests.post(url, json=payload)</a:t>
            </a:r>
          </a:p>
          <a:p>
            <a:r>
              <a:rPr lang="zh-TW" altLang="en-US" sz="1200" dirty="0"/>
              <a:t>        print('Status Code:', response.status_code)</a:t>
            </a:r>
          </a:p>
          <a:p>
            <a:r>
              <a:rPr lang="zh-TW" altLang="en-US" sz="1200" dirty="0"/>
              <a:t>        #print('Response JSON:', response.json()['message'])</a:t>
            </a:r>
          </a:p>
          <a:p>
            <a:r>
              <a:rPr lang="zh-TW" altLang="en-US" sz="1200" dirty="0"/>
              <a:t>        data_list = response.json()['message']</a:t>
            </a:r>
          </a:p>
          <a:p>
            <a:r>
              <a:rPr lang="zh-TW" altLang="en-US" sz="1200" dirty="0"/>
              <a:t>        df = pd.DataFrame(data_list)</a:t>
            </a:r>
          </a:p>
          <a:p>
            <a:r>
              <a:rPr lang="zh-TW" altLang="en-US" sz="1200" dirty="0"/>
              <a:t>        df['build_time'] = pd.to_datetime(df['build_time'])</a:t>
            </a:r>
          </a:p>
          <a:p>
            <a:r>
              <a:rPr lang="zh-TW" altLang="en-US" sz="1200" dirty="0"/>
              <a:t>        df = df.dropna(subset=['bmi', 'build_time'])</a:t>
            </a:r>
          </a:p>
          <a:p>
            <a:r>
              <a:rPr lang="zh-TW" altLang="en-US" sz="1200" dirty="0"/>
              <a:t>        df = df.sort_values(by='build_time')</a:t>
            </a:r>
          </a:p>
          <a:p>
            <a:r>
              <a:rPr lang="zh-TW" altLang="en-US" sz="1200" dirty="0"/>
              <a:t>        plt.figure(figsize=(10, 5))</a:t>
            </a:r>
          </a:p>
          <a:p>
            <a:r>
              <a:rPr lang="zh-TW" altLang="en-US" sz="1200" dirty="0"/>
              <a:t>        plt.plot(df['build_time'], df['bmi'], marker='o', linestyle='-', color='blue', label='BMI')</a:t>
            </a:r>
          </a:p>
          <a:p>
            <a:r>
              <a:rPr lang="zh-TW" altLang="en-US" sz="1200" dirty="0"/>
              <a:t>        plt.title('BMI Trend Over Time')</a:t>
            </a:r>
          </a:p>
          <a:p>
            <a:r>
              <a:rPr lang="zh-TW" altLang="en-US" sz="1200" dirty="0"/>
              <a:t>        plt.xlabel('Build Time')</a:t>
            </a:r>
          </a:p>
          <a:p>
            <a:r>
              <a:rPr lang="zh-TW" altLang="en-US" sz="1200" dirty="0"/>
              <a:t>        plt.ylabel('BMI')</a:t>
            </a:r>
          </a:p>
          <a:p>
            <a:r>
              <a:rPr lang="zh-TW" altLang="en-US" sz="1200" dirty="0"/>
              <a:t>        plt.grid(True)</a:t>
            </a:r>
          </a:p>
          <a:p>
            <a:r>
              <a:rPr lang="zh-TW" altLang="en-US" sz="1200" dirty="0"/>
              <a:t>        plt.xticks(rotation=45)</a:t>
            </a:r>
          </a:p>
          <a:p>
            <a:r>
              <a:rPr lang="zh-TW" altLang="en-US" sz="1200" dirty="0"/>
              <a:t>        plt.tight_layout()</a:t>
            </a:r>
          </a:p>
          <a:p>
            <a:r>
              <a:rPr lang="zh-TW" altLang="en-US" sz="1200" dirty="0"/>
              <a:t>        plt.legend()</a:t>
            </a:r>
          </a:p>
          <a:p>
            <a:r>
              <a:rPr lang="zh-TW" altLang="en-US" sz="1200" dirty="0"/>
              <a:t>        plt.show()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82" y="1004726"/>
            <a:ext cx="5509545" cy="536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45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4A8AA91F-A3ED-423C-B62E-E596574B16A6}"/>
              </a:ext>
            </a:extLst>
          </p:cNvPr>
          <p:cNvSpPr txBox="1"/>
          <p:nvPr/>
        </p:nvSpPr>
        <p:spPr>
          <a:xfrm>
            <a:off x="880533" y="592437"/>
            <a:ext cx="353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Step2: Client_UI1.py</a:t>
            </a:r>
            <a:r>
              <a:rPr lang="zh-TW" altLang="en-US" dirty="0" smtClean="0"/>
              <a:t> </a:t>
            </a:r>
            <a:r>
              <a:rPr lang="en-US" altLang="zh-TW" dirty="0"/>
              <a:t>Redesign</a:t>
            </a:r>
            <a:endParaRPr lang="en-US" altLang="zh-TW" dirty="0"/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4CF1DEF1-9264-4363-810A-F9F341A53BF1}"/>
              </a:ext>
            </a:extLst>
          </p:cNvPr>
          <p:cNvSpPr txBox="1">
            <a:spLocks/>
          </p:cNvSpPr>
          <p:nvPr/>
        </p:nvSpPr>
        <p:spPr>
          <a:xfrm>
            <a:off x="880533" y="-180147"/>
            <a:ext cx="11150600" cy="109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13.Client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get </a:t>
            </a:r>
            <a:r>
              <a:rPr lang="en-US" altLang="zh-TW" dirty="0"/>
              <a:t>User </a:t>
            </a:r>
            <a:r>
              <a:rPr lang="en-US" altLang="zh-TW" dirty="0" smtClean="0"/>
              <a:t>historical information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36746" y="961769"/>
            <a:ext cx="4135255" cy="32316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200" dirty="0"/>
              <a:t>#omit</a:t>
            </a:r>
            <a:r>
              <a:rPr lang="en-US" altLang="zh-TW" sz="1200" dirty="0" smtClean="0"/>
              <a:t>…</a:t>
            </a:r>
          </a:p>
          <a:p>
            <a:r>
              <a:rPr lang="zh-TW" altLang="en-US" sz="1200" dirty="0" smtClean="0"/>
              <a:t>submit</a:t>
            </a:r>
            <a:r>
              <a:rPr lang="zh-TW" altLang="en-US" sz="1200" dirty="0"/>
              <a:t>_btn1 = tk.Button(root,command=submit,text='PassData',font=('Arial',30,'bold'),padx=10,pady=10,activeforeground='#f00')</a:t>
            </a:r>
          </a:p>
          <a:p>
            <a:endParaRPr lang="zh-TW" altLang="en-US" sz="1200" dirty="0"/>
          </a:p>
          <a:p>
            <a:r>
              <a:rPr lang="zh-TW" altLang="en-US" sz="1200" dirty="0">
                <a:solidFill>
                  <a:schemeClr val="accent4">
                    <a:lumMod val="50000"/>
                  </a:schemeClr>
                </a:solidFill>
              </a:rPr>
              <a:t>from Client2 import UserHistoricalInformation as UHI</a:t>
            </a:r>
          </a:p>
          <a:p>
            <a:r>
              <a:rPr lang="zh-TW" altLang="en-US" sz="1200" dirty="0">
                <a:solidFill>
                  <a:schemeClr val="accent4">
                    <a:lumMod val="50000"/>
                  </a:schemeClr>
                </a:solidFill>
              </a:rPr>
              <a:t>def submit_UHI():</a:t>
            </a:r>
          </a:p>
          <a:p>
            <a:r>
              <a:rPr lang="zh-TW" altLang="en-US" sz="1200" dirty="0">
                <a:solidFill>
                  <a:schemeClr val="accent4">
                    <a:lumMod val="50000"/>
                  </a:schemeClr>
                </a:solidFill>
              </a:rPr>
              <a:t>    UHI.BMIshow()</a:t>
            </a:r>
          </a:p>
          <a:p>
            <a:r>
              <a:rPr lang="zh-TW" altLang="en-US" sz="12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</a:p>
          <a:p>
            <a:r>
              <a:rPr lang="zh-TW" altLang="en-US" sz="1200" dirty="0">
                <a:solidFill>
                  <a:schemeClr val="accent4">
                    <a:lumMod val="50000"/>
                  </a:schemeClr>
                </a:solidFill>
              </a:rPr>
              <a:t>submit_btn2 = tk.Button(root,command=submit_UHI,text='UserBmiHistory',font=('Arial',30,'bold'),padx=10,pady=10,activeforeground='#f00')</a:t>
            </a:r>
          </a:p>
          <a:p>
            <a:r>
              <a:rPr lang="zh-TW" altLang="en-US" sz="1200" dirty="0">
                <a:solidFill>
                  <a:schemeClr val="accent4">
                    <a:lumMod val="50000"/>
                  </a:schemeClr>
                </a:solidFill>
              </a:rPr>
              <a:t>submit_btn2.grid(column=1, row=6)</a:t>
            </a:r>
          </a:p>
          <a:p>
            <a:endParaRPr lang="zh-TW" altLang="en-US" sz="1200" dirty="0"/>
          </a:p>
          <a:p>
            <a:r>
              <a:rPr lang="zh-TW" altLang="en-US" sz="1200" dirty="0"/>
              <a:t>radio_btn1.grid(column=0, row=0) </a:t>
            </a:r>
          </a:p>
          <a:p>
            <a:r>
              <a:rPr lang="zh-TW" altLang="en-US" sz="1200" dirty="0"/>
              <a:t>radio_btn2.grid(column=1, row=0</a:t>
            </a:r>
            <a:r>
              <a:rPr lang="zh-TW" altLang="en-US" sz="1200" dirty="0" smtClean="0"/>
              <a:t>)</a:t>
            </a:r>
            <a:endParaRPr lang="en-US" altLang="zh-TW" sz="1200" dirty="0" smtClean="0"/>
          </a:p>
          <a:p>
            <a:r>
              <a:rPr lang="en-US" altLang="zh-TW" sz="1200" dirty="0"/>
              <a:t>#omit</a:t>
            </a:r>
            <a:r>
              <a:rPr lang="en-US" altLang="zh-TW" sz="1200" dirty="0" smtClean="0"/>
              <a:t>…</a:t>
            </a:r>
            <a:endParaRPr lang="zh-TW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436746" y="4107844"/>
            <a:ext cx="5141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#omit</a:t>
            </a:r>
            <a:r>
              <a:rPr lang="en-US" altLang="zh-TW" dirty="0"/>
              <a:t>… this can Refer to Section </a:t>
            </a:r>
            <a:r>
              <a:rPr lang="en-US" altLang="zh-TW" dirty="0" smtClean="0"/>
              <a:t>11 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69" y="4410118"/>
            <a:ext cx="4331807" cy="242201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4A8AA91F-A3ED-423C-B62E-E596574B16A6}"/>
              </a:ext>
            </a:extLst>
          </p:cNvPr>
          <p:cNvSpPr txBox="1"/>
          <p:nvPr/>
        </p:nvSpPr>
        <p:spPr>
          <a:xfrm>
            <a:off x="6202372" y="549479"/>
            <a:ext cx="2912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Step3: </a:t>
            </a:r>
            <a:r>
              <a:rPr lang="en-US" altLang="zh-TW" dirty="0"/>
              <a:t>Run Client_UI1.py</a:t>
            </a:r>
            <a:endParaRPr lang="en-US" altLang="zh-TW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679" y="908287"/>
            <a:ext cx="5657213" cy="594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085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3.Write Code: Server1.py and Run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38200" y="807432"/>
            <a:ext cx="816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Library: </a:t>
            </a:r>
            <a:r>
              <a:rPr lang="en-US" altLang="zh-TW" dirty="0">
                <a:hlinkClick r:id="rId2"/>
              </a:rPr>
              <a:t>https://flask.palletsprojects.com/en/stable/tutorial/layout/</a:t>
            </a:r>
            <a:endParaRPr lang="en-US" altLang="zh-TW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4" y="1254569"/>
            <a:ext cx="12098812" cy="514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1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6317609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4.Write Code: Get Method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38553" y="807432"/>
            <a:ext cx="202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Library: form AI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64376" y="1176764"/>
            <a:ext cx="5887264" cy="55092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from flask import Flask, request, </a:t>
            </a:r>
            <a:r>
              <a:rPr lang="en-US" altLang="zh-TW" sz="1600" dirty="0" err="1"/>
              <a:t>jsonify</a:t>
            </a:r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app = Flask(__name__)</a:t>
            </a:r>
          </a:p>
          <a:p>
            <a:endParaRPr lang="en-US" altLang="zh-TW" sz="1600" dirty="0"/>
          </a:p>
          <a:p>
            <a:r>
              <a:rPr lang="en-US" altLang="zh-TW" sz="1600" dirty="0"/>
              <a:t>@</a:t>
            </a:r>
            <a:r>
              <a:rPr lang="en-US" altLang="zh-TW" sz="1600" dirty="0" err="1"/>
              <a:t>app.route</a:t>
            </a:r>
            <a:r>
              <a:rPr lang="en-US" altLang="zh-TW" sz="1600" dirty="0"/>
              <a:t>('/')</a:t>
            </a:r>
          </a:p>
          <a:p>
            <a:r>
              <a:rPr lang="en-US" altLang="zh-TW" sz="1600" dirty="0" err="1"/>
              <a:t>def</a:t>
            </a:r>
            <a:r>
              <a:rPr lang="en-US" altLang="zh-TW" sz="1600" dirty="0"/>
              <a:t> hello():</a:t>
            </a:r>
          </a:p>
          <a:p>
            <a:r>
              <a:rPr lang="en-US" altLang="zh-TW" sz="1600" dirty="0"/>
              <a:t>    return 'Hello World!'</a:t>
            </a:r>
          </a:p>
          <a:p>
            <a:endParaRPr lang="en-US" altLang="zh-TW" sz="1600" dirty="0"/>
          </a:p>
          <a:p>
            <a:r>
              <a:rPr lang="en-US" altLang="zh-TW" sz="1600" dirty="0"/>
              <a:t># GET Method</a:t>
            </a:r>
          </a:p>
          <a:p>
            <a:r>
              <a:rPr lang="en-US" altLang="zh-TW" sz="1600" dirty="0"/>
              <a:t>@</a:t>
            </a:r>
            <a:r>
              <a:rPr lang="en-US" altLang="zh-TW" sz="1600" dirty="0" err="1"/>
              <a:t>app.route</a:t>
            </a:r>
            <a:r>
              <a:rPr lang="en-US" altLang="zh-TW" sz="1600" dirty="0"/>
              <a:t>('/hello', methods=['GET'])</a:t>
            </a:r>
          </a:p>
          <a:p>
            <a:r>
              <a:rPr lang="en-US" altLang="zh-TW" sz="1600" dirty="0" err="1"/>
              <a:t>def</a:t>
            </a:r>
            <a:r>
              <a:rPr lang="en-US" altLang="zh-TW" sz="1600" dirty="0"/>
              <a:t> </a:t>
            </a:r>
            <a:r>
              <a:rPr lang="en-US" altLang="zh-TW" sz="1600" dirty="0" err="1"/>
              <a:t>hello_get</a:t>
            </a:r>
            <a:r>
              <a:rPr lang="en-US" altLang="zh-TW" sz="1600" dirty="0"/>
              <a:t>():</a:t>
            </a:r>
          </a:p>
          <a:p>
            <a:r>
              <a:rPr lang="en-US" altLang="zh-TW" sz="1600" dirty="0"/>
              <a:t>    name = </a:t>
            </a:r>
            <a:r>
              <a:rPr lang="en-US" altLang="zh-TW" sz="1600" dirty="0" err="1"/>
              <a:t>request.args.get</a:t>
            </a:r>
            <a:r>
              <a:rPr lang="en-US" altLang="zh-TW" sz="1600" dirty="0"/>
              <a:t>('name', 'World') #'World' is default</a:t>
            </a:r>
          </a:p>
          <a:p>
            <a:r>
              <a:rPr lang="en-US" altLang="zh-TW" sz="1600" dirty="0"/>
              <a:t>    password = </a:t>
            </a:r>
            <a:r>
              <a:rPr lang="en-US" altLang="zh-TW" sz="1600" dirty="0" err="1"/>
              <a:t>request.args.get</a:t>
            </a:r>
            <a:r>
              <a:rPr lang="en-US" altLang="zh-TW" sz="1600" dirty="0"/>
              <a:t>('password', 'None') #‘None' is default</a:t>
            </a:r>
          </a:p>
          <a:p>
            <a:r>
              <a:rPr lang="en-US" altLang="zh-TW" sz="1600" dirty="0"/>
              <a:t>    if password=='None':</a:t>
            </a:r>
          </a:p>
          <a:p>
            <a:r>
              <a:rPr lang="en-US" altLang="zh-TW" sz="1600" dirty="0"/>
              <a:t>        return </a:t>
            </a:r>
            <a:r>
              <a:rPr lang="en-US" altLang="zh-TW" sz="1600" dirty="0" err="1"/>
              <a:t>f'Hello</a:t>
            </a:r>
            <a:r>
              <a:rPr lang="en-US" altLang="zh-TW" sz="1600" dirty="0"/>
              <a:t> {name}...'</a:t>
            </a:r>
          </a:p>
          <a:p>
            <a:r>
              <a:rPr lang="en-US" altLang="zh-TW" sz="1600" dirty="0"/>
              <a:t>    else:</a:t>
            </a:r>
          </a:p>
          <a:p>
            <a:r>
              <a:rPr lang="en-US" altLang="zh-TW" sz="1600" dirty="0"/>
              <a:t>        if name=='wiki' and password=='123456':</a:t>
            </a:r>
          </a:p>
          <a:p>
            <a:r>
              <a:rPr lang="en-US" altLang="zh-TW" sz="1600" dirty="0"/>
              <a:t>            return </a:t>
            </a:r>
            <a:r>
              <a:rPr lang="en-US" altLang="zh-TW" sz="1600" dirty="0" err="1"/>
              <a:t>f'Hello</a:t>
            </a:r>
            <a:r>
              <a:rPr lang="en-US" altLang="zh-TW" sz="1600" dirty="0"/>
              <a:t> {name}, welcome to system.'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/>
              <a:t>elif</a:t>
            </a:r>
            <a:r>
              <a:rPr lang="en-US" altLang="zh-TW" sz="1600" dirty="0"/>
              <a:t> name=='</a:t>
            </a:r>
            <a:r>
              <a:rPr lang="en-US" altLang="zh-TW" sz="1600" dirty="0" err="1"/>
              <a:t>chen</a:t>
            </a:r>
            <a:r>
              <a:rPr lang="en-US" altLang="zh-TW" sz="1600" dirty="0"/>
              <a:t>' and password=='456789':</a:t>
            </a:r>
          </a:p>
          <a:p>
            <a:r>
              <a:rPr lang="en-US" altLang="zh-TW" sz="1600" dirty="0"/>
              <a:t>            return </a:t>
            </a:r>
            <a:r>
              <a:rPr lang="en-US" altLang="zh-TW" sz="1600" dirty="0" err="1"/>
              <a:t>f'Hello</a:t>
            </a:r>
            <a:r>
              <a:rPr lang="en-US" altLang="zh-TW" sz="1600" dirty="0"/>
              <a:t> {name}, welcome to system.'</a:t>
            </a:r>
          </a:p>
          <a:p>
            <a:r>
              <a:rPr lang="en-US" altLang="zh-TW" sz="1600" dirty="0"/>
              <a:t>        else:</a:t>
            </a:r>
          </a:p>
          <a:p>
            <a:r>
              <a:rPr lang="en-US" altLang="zh-TW" sz="1600" dirty="0"/>
              <a:t>            return </a:t>
            </a:r>
            <a:r>
              <a:rPr lang="en-US" altLang="zh-TW" sz="1600" dirty="0" err="1"/>
              <a:t>f'password</a:t>
            </a:r>
            <a:r>
              <a:rPr lang="en-US" altLang="zh-TW" sz="1600" dirty="0"/>
              <a:t> error!!!'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8939815" y="211814"/>
            <a:ext cx="159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Web Output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093" y="581146"/>
            <a:ext cx="5885855" cy="5113263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6204940" y="5694409"/>
            <a:ext cx="5656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This a fast network transmission method. If you have passwords or personal information, please don't use this method. So </a:t>
            </a:r>
            <a:r>
              <a:rPr lang="en-US" altLang="zh-TW" dirty="0">
                <a:solidFill>
                  <a:srgbClr val="FF0000"/>
                </a:solidFill>
              </a:rPr>
              <a:t>this example is a bad application.</a:t>
            </a:r>
          </a:p>
        </p:txBody>
      </p:sp>
    </p:spTree>
    <p:extLst>
      <p:ext uri="{BB962C8B-B14F-4D97-AF65-F5344CB8AC3E}">
        <p14:creationId xmlns:p14="http://schemas.microsoft.com/office/powerpoint/2010/main" val="68394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6317609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4.Write Code: Get Method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18768" y="1098958"/>
            <a:ext cx="2594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This is a good application.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53" y="1468290"/>
            <a:ext cx="10553047" cy="470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40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6317609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5.Write Code: Post Method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938553" y="807432"/>
            <a:ext cx="202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Library: form AI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4376" y="1176764"/>
            <a:ext cx="5991632" cy="403187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from flask import Flask, request, </a:t>
            </a:r>
            <a:r>
              <a:rPr lang="en-US" altLang="zh-TW" sz="1600" dirty="0" err="1"/>
              <a:t>jsonify</a:t>
            </a:r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app = Flask(__name__)</a:t>
            </a:r>
          </a:p>
          <a:p>
            <a:endParaRPr lang="en-US" altLang="zh-TW" sz="1600" dirty="0"/>
          </a:p>
          <a:p>
            <a:r>
              <a:rPr lang="en-US" altLang="zh-TW" sz="1600" dirty="0"/>
              <a:t>@</a:t>
            </a:r>
            <a:r>
              <a:rPr lang="en-US" altLang="zh-TW" sz="1600" dirty="0" err="1"/>
              <a:t>app.route</a:t>
            </a:r>
            <a:r>
              <a:rPr lang="en-US" altLang="zh-TW" sz="1600" dirty="0"/>
              <a:t>('/')</a:t>
            </a:r>
          </a:p>
          <a:p>
            <a:r>
              <a:rPr lang="en-US" altLang="zh-TW" sz="1600" dirty="0" err="1"/>
              <a:t>def</a:t>
            </a:r>
            <a:r>
              <a:rPr lang="en-US" altLang="zh-TW" sz="1600" dirty="0"/>
              <a:t> hello():</a:t>
            </a:r>
          </a:p>
          <a:p>
            <a:r>
              <a:rPr lang="en-US" altLang="zh-TW" sz="1600" dirty="0"/>
              <a:t>    return 'Hello World!'</a:t>
            </a:r>
          </a:p>
          <a:p>
            <a:endParaRPr lang="en-US" altLang="zh-TW" sz="1600" dirty="0"/>
          </a:p>
          <a:p>
            <a:r>
              <a:rPr lang="en-US" altLang="zh-TW" sz="1600" dirty="0"/>
              <a:t># POST Method</a:t>
            </a:r>
          </a:p>
          <a:p>
            <a:r>
              <a:rPr lang="en-US" altLang="zh-TW" sz="1600" dirty="0"/>
              <a:t>@</a:t>
            </a:r>
            <a:r>
              <a:rPr lang="en-US" altLang="zh-TW" sz="1600" dirty="0" err="1"/>
              <a:t>app.route</a:t>
            </a:r>
            <a:r>
              <a:rPr lang="en-US" altLang="zh-TW" sz="1600" dirty="0"/>
              <a:t>('/submit', methods=['POST'])</a:t>
            </a:r>
          </a:p>
          <a:p>
            <a:r>
              <a:rPr lang="en-US" altLang="zh-TW" sz="1600" dirty="0" err="1"/>
              <a:t>def</a:t>
            </a:r>
            <a:r>
              <a:rPr lang="en-US" altLang="zh-TW" sz="1600" dirty="0"/>
              <a:t> </a:t>
            </a:r>
            <a:r>
              <a:rPr lang="en-US" altLang="zh-TW" sz="1600" dirty="0" err="1"/>
              <a:t>submit_form</a:t>
            </a:r>
            <a:r>
              <a:rPr lang="en-US" altLang="zh-TW" sz="1600" dirty="0"/>
              <a:t>():</a:t>
            </a:r>
          </a:p>
          <a:p>
            <a:r>
              <a:rPr lang="en-US" altLang="zh-TW" sz="1600" dirty="0"/>
              <a:t>    data = </a:t>
            </a:r>
            <a:r>
              <a:rPr lang="en-US" altLang="zh-TW" sz="1600" dirty="0" err="1"/>
              <a:t>request.get_json</a:t>
            </a:r>
            <a:r>
              <a:rPr lang="en-US" altLang="zh-TW" sz="1600" dirty="0"/>
              <a:t>()</a:t>
            </a:r>
          </a:p>
          <a:p>
            <a:r>
              <a:rPr lang="en-US" altLang="zh-TW" sz="1600" dirty="0"/>
              <a:t>    name = f"{</a:t>
            </a:r>
            <a:r>
              <a:rPr lang="en-US" altLang="zh-TW" sz="1600" dirty="0" err="1"/>
              <a:t>data.get</a:t>
            </a:r>
            <a:r>
              <a:rPr lang="en-US" altLang="zh-TW" sz="1600" dirty="0"/>
              <a:t>('name')}"</a:t>
            </a:r>
          </a:p>
          <a:p>
            <a:r>
              <a:rPr lang="en-US" altLang="zh-TW" sz="1600" dirty="0"/>
              <a:t>    password = f"{</a:t>
            </a:r>
            <a:r>
              <a:rPr lang="en-US" altLang="zh-TW" sz="1600" dirty="0" err="1"/>
              <a:t>data.get</a:t>
            </a:r>
            <a:r>
              <a:rPr lang="en-US" altLang="zh-TW" sz="1600" dirty="0"/>
              <a:t>('password')}"</a:t>
            </a:r>
          </a:p>
          <a:p>
            <a:r>
              <a:rPr lang="en-US" altLang="zh-TW" sz="1600" dirty="0"/>
              <a:t>    return </a:t>
            </a:r>
            <a:r>
              <a:rPr lang="en-US" altLang="zh-TW" sz="1600" dirty="0" err="1"/>
              <a:t>jsonify</a:t>
            </a:r>
            <a:r>
              <a:rPr lang="en-US" altLang="zh-TW" sz="1600" dirty="0"/>
              <a:t>(message=</a:t>
            </a:r>
            <a:r>
              <a:rPr lang="en-US" altLang="zh-TW" sz="1600" dirty="0" err="1"/>
              <a:t>f'Your</a:t>
            </a:r>
            <a:r>
              <a:rPr lang="en-US" altLang="zh-TW" sz="1600" dirty="0"/>
              <a:t> name is {name},password is {password}')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162" y="513619"/>
            <a:ext cx="4607859" cy="204622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939815" y="211814"/>
            <a:ext cx="159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Web Output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456281" y="2627374"/>
            <a:ext cx="256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Web Console Output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61203"/>
            <a:ext cx="6096000" cy="381077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4376" y="5286443"/>
            <a:ext cx="5991632" cy="147732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fetch('http://127.0.0.1:5000/submit', {  method: 'POST',  headers: {    'Content-Type': 'application/json'  },  body: JSON.stringify({ name: 'wiki', password: '123456' })}).then(response =&gt; response.json()).then(data =&gt; console.log(data)).catch(error =&gt; console.error('Error:', error));</a:t>
            </a:r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5925671" y="4866592"/>
            <a:ext cx="2169458" cy="557055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90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0"/>
            <a:ext cx="11040035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6.Write Code: Post Method Test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38553" y="807432"/>
            <a:ext cx="621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Step1:install requests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07" y="1176764"/>
            <a:ext cx="11096438" cy="518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58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96774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6.Write Code: Post Method Test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13047" y="807432"/>
            <a:ext cx="380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Step2: Write Code on Client1.py 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1" y="1176764"/>
            <a:ext cx="4854388" cy="262094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1022" y="3875516"/>
            <a:ext cx="4809566" cy="286232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import requests</a:t>
            </a:r>
          </a:p>
          <a:p>
            <a:endParaRPr lang="zh-TW" altLang="en-US" dirty="0"/>
          </a:p>
          <a:p>
            <a:r>
              <a:rPr lang="zh-TW" altLang="en-US" dirty="0"/>
              <a:t>url = 'http://127.0.0.1:5000/submit'</a:t>
            </a:r>
          </a:p>
          <a:p>
            <a:r>
              <a:rPr lang="zh-TW" altLang="en-US" dirty="0"/>
              <a:t>payload = {'name': 'wiki',</a:t>
            </a:r>
          </a:p>
          <a:p>
            <a:r>
              <a:rPr lang="zh-TW" altLang="en-US" dirty="0"/>
              <a:t>           'password': '123456'}        </a:t>
            </a:r>
          </a:p>
          <a:p>
            <a:endParaRPr lang="zh-TW" altLang="en-US" dirty="0"/>
          </a:p>
          <a:p>
            <a:r>
              <a:rPr lang="zh-TW" altLang="en-US" dirty="0"/>
              <a:t>response = requests.post(url, json=payload)</a:t>
            </a:r>
          </a:p>
          <a:p>
            <a:endParaRPr lang="zh-TW" altLang="en-US" dirty="0"/>
          </a:p>
          <a:p>
            <a:r>
              <a:rPr lang="zh-TW" altLang="en-US" dirty="0"/>
              <a:t>print('Status Code:', response.status_code)</a:t>
            </a:r>
          </a:p>
          <a:p>
            <a:r>
              <a:rPr lang="zh-TW" altLang="en-US" dirty="0"/>
              <a:t>print('Response JSON:', response.json())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8400039" y="1427913"/>
            <a:ext cx="344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Client1.py Run on Terminal.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651" y="1720158"/>
            <a:ext cx="6978103" cy="2971018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5057103" y="1427913"/>
            <a:ext cx="306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Server1.py Run on IDE Shell.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101027" y="4852540"/>
            <a:ext cx="705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Client1.py is run on terminal, because </a:t>
            </a:r>
            <a:r>
              <a:rPr lang="en-US" altLang="zh-TW" dirty="0" err="1"/>
              <a:t>Thonny</a:t>
            </a:r>
            <a:r>
              <a:rPr lang="en-US" altLang="zh-TW" dirty="0"/>
              <a:t> IDE can’t run two code at same time.</a:t>
            </a:r>
          </a:p>
          <a:p>
            <a:endParaRPr lang="en-US" altLang="zh-TW" dirty="0"/>
          </a:p>
          <a:p>
            <a:r>
              <a:rPr lang="en-US" altLang="zh-TW" dirty="0"/>
              <a:t>If Client1.py can't run, you may need to change the Python environment.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6498151" y="1011682"/>
            <a:ext cx="380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Step3: Run Server1.py and Client1.py </a:t>
            </a:r>
          </a:p>
        </p:txBody>
      </p:sp>
    </p:spTree>
    <p:extLst>
      <p:ext uri="{BB962C8B-B14F-4D97-AF65-F5344CB8AC3E}">
        <p14:creationId xmlns:p14="http://schemas.microsoft.com/office/powerpoint/2010/main" val="358334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96774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7.Write Code: Post Method Test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6225" y="1118542"/>
            <a:ext cx="6515099" cy="567078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TW" sz="1250" dirty="0"/>
              <a:t>from flask import Flask, request, </a:t>
            </a:r>
            <a:r>
              <a:rPr lang="en-US" altLang="zh-TW" sz="1250" dirty="0" err="1"/>
              <a:t>jsonify</a:t>
            </a:r>
            <a:endParaRPr lang="en-US" altLang="zh-TW" sz="1250" dirty="0"/>
          </a:p>
          <a:p>
            <a:r>
              <a:rPr lang="en-US" altLang="zh-TW" sz="1250" dirty="0"/>
              <a:t>from datetime import datetime</a:t>
            </a:r>
          </a:p>
          <a:p>
            <a:endParaRPr lang="en-US" altLang="zh-TW" sz="1250" dirty="0"/>
          </a:p>
          <a:p>
            <a:r>
              <a:rPr lang="en-US" altLang="zh-TW" sz="1250" dirty="0"/>
              <a:t>app = Flask(__name__)</a:t>
            </a:r>
          </a:p>
          <a:p>
            <a:endParaRPr lang="en-US" altLang="zh-TW" sz="1250" dirty="0"/>
          </a:p>
          <a:p>
            <a:r>
              <a:rPr lang="en-US" altLang="zh-TW" sz="1250" dirty="0"/>
              <a:t>@app.route('/')</a:t>
            </a:r>
          </a:p>
          <a:p>
            <a:r>
              <a:rPr lang="en-US" altLang="zh-TW" sz="1250" dirty="0"/>
              <a:t>def hello():</a:t>
            </a:r>
          </a:p>
          <a:p>
            <a:r>
              <a:rPr lang="en-US" altLang="zh-TW" sz="1250" dirty="0"/>
              <a:t>    return 'Hello World!'</a:t>
            </a:r>
          </a:p>
          <a:p>
            <a:endParaRPr lang="en-US" altLang="zh-TW" sz="1250" dirty="0"/>
          </a:p>
          <a:p>
            <a:r>
              <a:rPr lang="en-US" altLang="zh-TW" sz="1250" dirty="0"/>
              <a:t># POST Method</a:t>
            </a:r>
          </a:p>
          <a:p>
            <a:r>
              <a:rPr lang="en-US" altLang="zh-TW" sz="1250" dirty="0"/>
              <a:t>@app.route('/submit', methods=['POST'])</a:t>
            </a:r>
          </a:p>
          <a:p>
            <a:r>
              <a:rPr lang="en-US" altLang="zh-TW" sz="1250" dirty="0"/>
              <a:t>def </a:t>
            </a:r>
            <a:r>
              <a:rPr lang="en-US" altLang="zh-TW" sz="1250" dirty="0" err="1"/>
              <a:t>submit_form</a:t>
            </a:r>
            <a:r>
              <a:rPr lang="en-US" altLang="zh-TW" sz="1250" dirty="0"/>
              <a:t>():</a:t>
            </a:r>
          </a:p>
          <a:p>
            <a:r>
              <a:rPr lang="en-US" altLang="zh-TW" sz="1250" dirty="0"/>
              <a:t>    data = </a:t>
            </a:r>
            <a:r>
              <a:rPr lang="en-US" altLang="zh-TW" sz="1250" dirty="0" err="1"/>
              <a:t>request.get_json</a:t>
            </a:r>
            <a:r>
              <a:rPr lang="en-US" altLang="zh-TW" sz="1250" dirty="0"/>
              <a:t>()</a:t>
            </a:r>
          </a:p>
          <a:p>
            <a:r>
              <a:rPr lang="en-US" altLang="zh-TW" sz="1250" dirty="0"/>
              <a:t>    name = </a:t>
            </a:r>
            <a:r>
              <a:rPr lang="en-US" altLang="zh-TW" sz="1250" dirty="0" err="1"/>
              <a:t>data.get</a:t>
            </a:r>
            <a:r>
              <a:rPr lang="en-US" altLang="zh-TW" sz="1250" dirty="0"/>
              <a:t>('name')</a:t>
            </a:r>
          </a:p>
          <a:p>
            <a:r>
              <a:rPr lang="en-US" altLang="zh-TW" sz="1250" dirty="0"/>
              <a:t>    password = </a:t>
            </a:r>
            <a:r>
              <a:rPr lang="en-US" altLang="zh-TW" sz="1250" dirty="0" err="1"/>
              <a:t>data.get</a:t>
            </a:r>
            <a:r>
              <a:rPr lang="en-US" altLang="zh-TW" sz="1250" dirty="0"/>
              <a:t>('password')</a:t>
            </a:r>
          </a:p>
          <a:p>
            <a:r>
              <a:rPr lang="en-US" altLang="zh-TW" sz="1250" dirty="0"/>
              <a:t>    birthday = </a:t>
            </a:r>
            <a:r>
              <a:rPr lang="en-US" altLang="zh-TW" sz="1250" dirty="0" err="1"/>
              <a:t>datetime.strptime</a:t>
            </a:r>
            <a:r>
              <a:rPr lang="en-US" altLang="zh-TW" sz="1250" dirty="0"/>
              <a:t>((f"{</a:t>
            </a:r>
            <a:r>
              <a:rPr lang="en-US" altLang="zh-TW" sz="1250" dirty="0" err="1"/>
              <a:t>data.get</a:t>
            </a:r>
            <a:r>
              <a:rPr lang="en-US" altLang="zh-TW" sz="1250" dirty="0"/>
              <a:t>('birthday')}"), "%Y-%m-%d")</a:t>
            </a:r>
          </a:p>
          <a:p>
            <a:r>
              <a:rPr lang="en-US" altLang="zh-TW" sz="1250" dirty="0"/>
              <a:t>    gender = </a:t>
            </a:r>
            <a:r>
              <a:rPr lang="en-US" altLang="zh-TW" sz="1250" dirty="0" err="1"/>
              <a:t>data.get</a:t>
            </a:r>
            <a:r>
              <a:rPr lang="en-US" altLang="zh-TW" sz="1250" dirty="0"/>
              <a:t>('gender')</a:t>
            </a:r>
          </a:p>
          <a:p>
            <a:r>
              <a:rPr lang="en-US" altLang="zh-TW" sz="1250" dirty="0"/>
              <a:t>    height = </a:t>
            </a:r>
            <a:r>
              <a:rPr lang="en-US" altLang="zh-TW" sz="1250" dirty="0" err="1"/>
              <a:t>data.get</a:t>
            </a:r>
            <a:r>
              <a:rPr lang="en-US" altLang="zh-TW" sz="1250" dirty="0"/>
              <a:t>('height')</a:t>
            </a:r>
          </a:p>
          <a:p>
            <a:r>
              <a:rPr lang="en-US" altLang="zh-TW" sz="1250" dirty="0"/>
              <a:t>    weight = </a:t>
            </a:r>
            <a:r>
              <a:rPr lang="en-US" altLang="zh-TW" sz="1250" dirty="0" err="1"/>
              <a:t>data.get</a:t>
            </a:r>
            <a:r>
              <a:rPr lang="en-US" altLang="zh-TW" sz="1250" dirty="0"/>
              <a:t>('weight')</a:t>
            </a:r>
          </a:p>
          <a:p>
            <a:r>
              <a:rPr lang="en-US" altLang="zh-TW" sz="1250" dirty="0"/>
              <a:t>    </a:t>
            </a:r>
          </a:p>
          <a:p>
            <a:r>
              <a:rPr lang="en-US" altLang="zh-TW" sz="1250" dirty="0"/>
              <a:t>    # </a:t>
            </a:r>
            <a:r>
              <a:rPr lang="en-US" altLang="zh-TW" sz="1250" dirty="0" err="1"/>
              <a:t>bmi</a:t>
            </a:r>
            <a:r>
              <a:rPr lang="en-US" altLang="zh-TW" sz="1250" dirty="0"/>
              <a:t> count</a:t>
            </a:r>
          </a:p>
          <a:p>
            <a:r>
              <a:rPr lang="en-US" altLang="zh-TW" sz="1250" dirty="0"/>
              <a:t>    </a:t>
            </a:r>
            <a:r>
              <a:rPr lang="en-US" altLang="zh-TW" sz="1250" dirty="0" err="1"/>
              <a:t>bmi</a:t>
            </a:r>
            <a:r>
              <a:rPr lang="en-US" altLang="zh-TW" sz="1250" dirty="0"/>
              <a:t> = round(weight / height **2,2)</a:t>
            </a:r>
          </a:p>
          <a:p>
            <a:r>
              <a:rPr lang="en-US" altLang="zh-TW" sz="1250" dirty="0"/>
              <a:t>    </a:t>
            </a:r>
          </a:p>
          <a:p>
            <a:r>
              <a:rPr lang="en-US" altLang="zh-TW" sz="1250" dirty="0"/>
              <a:t>    # age count</a:t>
            </a:r>
          </a:p>
          <a:p>
            <a:r>
              <a:rPr lang="en-US" altLang="zh-TW" sz="1250" dirty="0"/>
              <a:t>    today = </a:t>
            </a:r>
            <a:r>
              <a:rPr lang="en-US" altLang="zh-TW" sz="1250" dirty="0" err="1"/>
              <a:t>datetime.today</a:t>
            </a:r>
            <a:r>
              <a:rPr lang="en-US" altLang="zh-TW" sz="1250" dirty="0"/>
              <a:t>()</a:t>
            </a:r>
          </a:p>
          <a:p>
            <a:r>
              <a:rPr lang="en-US" altLang="zh-TW" sz="1250" dirty="0"/>
              <a:t>    age = </a:t>
            </a:r>
            <a:r>
              <a:rPr lang="en-US" altLang="zh-TW" sz="1250" dirty="0" err="1"/>
              <a:t>today.year</a:t>
            </a:r>
            <a:r>
              <a:rPr lang="en-US" altLang="zh-TW" sz="1250" dirty="0"/>
              <a:t> - </a:t>
            </a:r>
            <a:r>
              <a:rPr lang="en-US" altLang="zh-TW" sz="1250" dirty="0" err="1"/>
              <a:t>birthday.year</a:t>
            </a:r>
            <a:r>
              <a:rPr lang="en-US" altLang="zh-TW" sz="1250" dirty="0"/>
              <a:t> - ((</a:t>
            </a:r>
            <a:r>
              <a:rPr lang="en-US" altLang="zh-TW" sz="1250" dirty="0" err="1"/>
              <a:t>today.month</a:t>
            </a:r>
            <a:r>
              <a:rPr lang="en-US" altLang="zh-TW" sz="1250" dirty="0"/>
              <a:t>, </a:t>
            </a:r>
            <a:r>
              <a:rPr lang="en-US" altLang="zh-TW" sz="1250" dirty="0" err="1"/>
              <a:t>today.day</a:t>
            </a:r>
            <a:r>
              <a:rPr lang="en-US" altLang="zh-TW" sz="1250" dirty="0"/>
              <a:t>) &lt; (</a:t>
            </a:r>
            <a:r>
              <a:rPr lang="en-US" altLang="zh-TW" sz="1250" dirty="0" err="1"/>
              <a:t>birthday.month</a:t>
            </a:r>
            <a:r>
              <a:rPr lang="en-US" altLang="zh-TW" sz="1250" dirty="0"/>
              <a:t>, </a:t>
            </a:r>
            <a:r>
              <a:rPr lang="en-US" altLang="zh-TW" sz="1250" dirty="0" err="1"/>
              <a:t>birthday.day</a:t>
            </a:r>
            <a:r>
              <a:rPr lang="en-US" altLang="zh-TW" sz="1250" dirty="0"/>
              <a:t>))</a:t>
            </a:r>
          </a:p>
          <a:p>
            <a:endParaRPr lang="en-US" altLang="zh-TW" sz="1250" dirty="0"/>
          </a:p>
          <a:p>
            <a:r>
              <a:rPr lang="en-US" altLang="zh-TW" sz="1250" dirty="0"/>
              <a:t>    return </a:t>
            </a:r>
            <a:r>
              <a:rPr lang="en-US" altLang="zh-TW" sz="1250" dirty="0" err="1"/>
              <a:t>jsonify</a:t>
            </a:r>
            <a:r>
              <a:rPr lang="en-US" altLang="zh-TW" sz="1250" dirty="0"/>
              <a:t>(message=</a:t>
            </a:r>
            <a:r>
              <a:rPr lang="en-US" altLang="zh-TW" sz="1250" dirty="0" err="1"/>
              <a:t>f'Your</a:t>
            </a:r>
            <a:r>
              <a:rPr lang="en-US" altLang="zh-TW" sz="1250" dirty="0"/>
              <a:t> AGE={age},BMI={</a:t>
            </a:r>
            <a:r>
              <a:rPr lang="en-US" altLang="zh-TW" sz="1250" dirty="0" err="1"/>
              <a:t>bmi</a:t>
            </a:r>
            <a:r>
              <a:rPr lang="en-US" altLang="zh-TW" sz="1250" dirty="0"/>
              <a:t>}')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7496312" y="749210"/>
            <a:ext cx="380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Step2: Write Code on Client1.py 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7F7441A-8531-418C-A102-69F983B057A5}"/>
              </a:ext>
            </a:extLst>
          </p:cNvPr>
          <p:cNvSpPr txBox="1"/>
          <p:nvPr/>
        </p:nvSpPr>
        <p:spPr>
          <a:xfrm>
            <a:off x="1889372" y="729626"/>
            <a:ext cx="403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Step1: Write Code on Server1.py 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DAA9AAD-4F13-4FAF-8A07-64C0AAE9D3B8}"/>
              </a:ext>
            </a:extLst>
          </p:cNvPr>
          <p:cNvSpPr txBox="1"/>
          <p:nvPr/>
        </p:nvSpPr>
        <p:spPr>
          <a:xfrm>
            <a:off x="7496312" y="1118542"/>
            <a:ext cx="4257675" cy="369331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import requests</a:t>
            </a:r>
          </a:p>
          <a:p>
            <a:endParaRPr lang="zh-TW" altLang="en-US" dirty="0"/>
          </a:p>
          <a:p>
            <a:r>
              <a:rPr lang="zh-TW" altLang="en-US" dirty="0"/>
              <a:t>url = 'http://127.0.0.1:5000/submit'</a:t>
            </a:r>
          </a:p>
          <a:p>
            <a:r>
              <a:rPr lang="zh-TW" altLang="en-US" dirty="0"/>
              <a:t>payload = {'name': 'wiki',</a:t>
            </a:r>
          </a:p>
          <a:p>
            <a:r>
              <a:rPr lang="zh-TW" altLang="en-US" dirty="0"/>
              <a:t>           'password': '123456',</a:t>
            </a:r>
          </a:p>
          <a:p>
            <a:r>
              <a:rPr lang="zh-TW" altLang="en-US" dirty="0"/>
              <a:t>           'birthday':'1990-04-24',</a:t>
            </a:r>
          </a:p>
          <a:p>
            <a:r>
              <a:rPr lang="zh-TW" altLang="en-US" dirty="0"/>
              <a:t>           'height':1.75,</a:t>
            </a:r>
          </a:p>
          <a:p>
            <a:r>
              <a:rPr lang="zh-TW" altLang="en-US" dirty="0"/>
              <a:t>           'weight':60}</a:t>
            </a:r>
          </a:p>
          <a:p>
            <a:endParaRPr lang="zh-TW" altLang="en-US" dirty="0"/>
          </a:p>
          <a:p>
            <a:r>
              <a:rPr lang="zh-TW" altLang="en-US" dirty="0"/>
              <a:t>response = requests.post(url, json=payload)</a:t>
            </a:r>
          </a:p>
          <a:p>
            <a:endParaRPr lang="zh-TW" altLang="en-US" dirty="0"/>
          </a:p>
          <a:p>
            <a:r>
              <a:rPr lang="zh-TW" altLang="en-US" dirty="0"/>
              <a:t>print('Status Code:', response.status_code)</a:t>
            </a:r>
          </a:p>
          <a:p>
            <a:r>
              <a:rPr lang="zh-TW" altLang="en-US" dirty="0"/>
              <a:t>print('Response JSON:', response.json())</a:t>
            </a:r>
          </a:p>
        </p:txBody>
      </p:sp>
    </p:spTree>
    <p:extLst>
      <p:ext uri="{BB962C8B-B14F-4D97-AF65-F5344CB8AC3E}">
        <p14:creationId xmlns:p14="http://schemas.microsoft.com/office/powerpoint/2010/main" val="1177084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4205</Words>
  <Application>Microsoft Office PowerPoint</Application>
  <PresentationFormat>寬螢幕</PresentationFormat>
  <Paragraphs>571</Paragraphs>
  <Slides>28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3" baseType="lpstr">
      <vt:lpstr>新細明體</vt:lpstr>
      <vt:lpstr>Arial</vt:lpstr>
      <vt:lpstr>Calibri</vt:lpstr>
      <vt:lpstr>Calibri Light</vt:lpstr>
      <vt:lpstr>Office 佈景主題</vt:lpstr>
      <vt:lpstr>Flask Server App Example</vt:lpstr>
      <vt:lpstr>1.Install Python IDE--Thonny</vt:lpstr>
      <vt:lpstr>3.Write Code: Server1.py and Run</vt:lpstr>
      <vt:lpstr>4.Write Code: Get Method</vt:lpstr>
      <vt:lpstr>4.Write Code: Get Method</vt:lpstr>
      <vt:lpstr>5.Write Code: Post Method</vt:lpstr>
      <vt:lpstr>6.Write Code: Post Method Test</vt:lpstr>
      <vt:lpstr>6.Write Code: Post Method Test</vt:lpstr>
      <vt:lpstr>7.Write Code: Post Method Test</vt:lpstr>
      <vt:lpstr>7.Write Code: Post Method Test</vt:lpstr>
      <vt:lpstr>8.Write Code: Post Method Test</vt:lpstr>
      <vt:lpstr>8.Write Code: Post Method Test</vt:lpstr>
      <vt:lpstr>9.Write Code: Post Method Test</vt:lpstr>
      <vt:lpstr>9.Write Code: Post Method Test</vt:lpstr>
      <vt:lpstr>10.Web Server Building for cPanel</vt:lpstr>
      <vt:lpstr>10.Web Server Building for cPanel</vt:lpstr>
      <vt:lpstr>10.Web Server Building for cPanel</vt:lpstr>
      <vt:lpstr>10.Web Server Building for cPanel</vt:lpstr>
      <vt:lpstr>10.Web Server Building for cPanel</vt:lpstr>
      <vt:lpstr>10.Web Server Building for cPanel</vt:lpstr>
      <vt:lpstr>10.Web Server Building for cPanel</vt:lpstr>
      <vt:lpstr>10.Web Server Building for cPanel</vt:lpstr>
      <vt:lpstr>11.Client UI Design for Python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 Server App Example</dc:title>
  <dc:creator>Wi-Ci Chen</dc:creator>
  <cp:lastModifiedBy>Wi-Ci Chen</cp:lastModifiedBy>
  <cp:revision>85</cp:revision>
  <dcterms:created xsi:type="dcterms:W3CDTF">2025-05-08T11:42:13Z</dcterms:created>
  <dcterms:modified xsi:type="dcterms:W3CDTF">2025-05-13T15:39:38Z</dcterms:modified>
</cp:coreProperties>
</file>