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 smtClean="0"/>
              <a:t>1.Install Python IDE--</a:t>
            </a:r>
            <a:r>
              <a:rPr lang="en-US" altLang="zh-TW" dirty="0" err="1" smtClean="0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Not necessarily </a:t>
            </a:r>
            <a:r>
              <a:rPr lang="en-US" altLang="zh-TW" dirty="0" err="1" smtClean="0"/>
              <a:t>thonny</a:t>
            </a:r>
            <a:r>
              <a:rPr lang="en-US" altLang="zh-TW" dirty="0" smtClean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IDE Download: </a:t>
            </a:r>
            <a:r>
              <a:rPr lang="en-US" altLang="zh-TW" dirty="0" smtClean="0">
                <a:hlinkClick r:id="rId2"/>
              </a:rPr>
              <a:t>https://thonny.org/</a:t>
            </a:r>
            <a:endParaRPr lang="en-US" altLang="zh-TW" dirty="0" smtClean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Library: </a:t>
            </a:r>
            <a:r>
              <a:rPr lang="en-US" altLang="zh-TW" dirty="0" smtClean="0">
                <a:hlinkClick r:id="rId2"/>
              </a:rPr>
              <a:t>https://flask.palletsprojects.com/en/stable/tutorial/layout/</a:t>
            </a:r>
            <a:endParaRPr lang="en-US" altLang="zh-TW" dirty="0" smtClean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4.Write Code: 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Library: form AI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</a:t>
            </a:r>
            <a:r>
              <a:rPr lang="en-US" altLang="zh-TW" dirty="0" smtClean="0"/>
              <a:t>a </a:t>
            </a:r>
            <a:r>
              <a:rPr lang="en-US" altLang="zh-TW" dirty="0"/>
              <a:t>fast network transmission method. If you have passwords or personal information, please don't use this </a:t>
            </a:r>
            <a:r>
              <a:rPr lang="en-US" altLang="zh-TW" dirty="0" smtClean="0"/>
              <a:t>method. So </a:t>
            </a:r>
            <a:r>
              <a:rPr lang="en-US" altLang="zh-TW" dirty="0" smtClean="0">
                <a:solidFill>
                  <a:srgbClr val="FF0000"/>
                </a:solidFill>
              </a:rPr>
              <a:t>this </a:t>
            </a:r>
            <a:r>
              <a:rPr lang="en-US" altLang="zh-TW" dirty="0">
                <a:solidFill>
                  <a:srgbClr val="FF0000"/>
                </a:solidFill>
              </a:rPr>
              <a:t>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4.Write Code: 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</a:t>
            </a:r>
            <a:r>
              <a:rPr lang="en-US" altLang="zh-TW" dirty="0" smtClean="0">
                <a:solidFill>
                  <a:srgbClr val="FF0000"/>
                </a:solidFill>
              </a:rPr>
              <a:t>application.</a:t>
            </a:r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5.Write </a:t>
            </a:r>
            <a:r>
              <a:rPr lang="en-US" altLang="zh-TW" dirty="0" smtClean="0"/>
              <a:t>Code: </a:t>
            </a:r>
            <a:r>
              <a:rPr lang="en-US" altLang="zh-TW" dirty="0" smtClean="0"/>
              <a:t>Pos</a:t>
            </a:r>
            <a:r>
              <a:rPr lang="en-US" altLang="zh-TW" dirty="0" smtClean="0"/>
              <a:t>t </a:t>
            </a:r>
            <a:r>
              <a:rPr lang="en-US" altLang="zh-TW" dirty="0" smtClean="0"/>
              <a:t>Method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Library: form AI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376" y="1176764"/>
            <a:ext cx="599163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POST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('/submit', methods=['POST'])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submit_form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data = </a:t>
            </a:r>
            <a:r>
              <a:rPr lang="en-US" altLang="zh-TW" sz="1600" dirty="0" err="1"/>
              <a:t>request.get_json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name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('name')}"</a:t>
            </a:r>
          </a:p>
          <a:p>
            <a:r>
              <a:rPr lang="en-US" altLang="zh-TW" sz="1600" dirty="0"/>
              <a:t>    password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('password')}"</a:t>
            </a:r>
          </a:p>
          <a:p>
            <a:r>
              <a:rPr lang="en-US" altLang="zh-TW" sz="1600" dirty="0"/>
              <a:t>    return </a:t>
            </a:r>
            <a:r>
              <a:rPr lang="en-US" altLang="zh-TW" sz="1600" dirty="0" err="1"/>
              <a:t>jsonify</a:t>
            </a:r>
            <a:r>
              <a:rPr lang="en-US" altLang="zh-TW" sz="1600" dirty="0"/>
              <a:t>(message=</a:t>
            </a:r>
            <a:r>
              <a:rPr lang="en-US" altLang="zh-TW" sz="1600" dirty="0" err="1"/>
              <a:t>f'Your</a:t>
            </a:r>
            <a:r>
              <a:rPr lang="en-US" altLang="zh-TW" sz="1600" dirty="0"/>
              <a:t> name is {name},password is {password}')</a:t>
            </a:r>
            <a:endParaRPr lang="en-US" altLang="zh-TW" sz="1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2" y="513619"/>
            <a:ext cx="4607859" cy="20462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6281" y="2627374"/>
            <a:ext cx="25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Web </a:t>
            </a:r>
            <a:r>
              <a:rPr lang="en-US" altLang="zh-TW" dirty="0"/>
              <a:t>C</a:t>
            </a:r>
            <a:r>
              <a:rPr lang="en-US" altLang="zh-TW" dirty="0" smtClean="0"/>
              <a:t>onsole Output</a:t>
            </a:r>
            <a:endParaRPr lang="en-US" altLang="zh-TW" dirty="0" smtClean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1203"/>
            <a:ext cx="6096000" cy="3810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" y="5286443"/>
            <a:ext cx="5991632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fetch('http://127.0.0.1:5000/submit', {  method: 'POST',  headers: {    'Content-Type': 'application/json'  },  body: JSON.stringify({ name: 'wiki', password: '123456' })}).then(response =&gt; response.json()).then(data =&gt; console.log(data)).catch(error =&gt; console.error('Error:', error));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925671" y="4866592"/>
            <a:ext cx="2169458" cy="5570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1040035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6.Write </a:t>
            </a:r>
            <a:r>
              <a:rPr lang="en-US" altLang="zh-TW" dirty="0" smtClean="0"/>
              <a:t>Code: </a:t>
            </a:r>
            <a:r>
              <a:rPr lang="en-US" altLang="zh-TW" dirty="0" smtClean="0"/>
              <a:t>Pos</a:t>
            </a:r>
            <a:r>
              <a:rPr lang="en-US" altLang="zh-TW" dirty="0" smtClean="0"/>
              <a:t>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553" y="807432"/>
            <a:ext cx="62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Step1:install requests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" y="1176764"/>
            <a:ext cx="11096438" cy="5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6.Write </a:t>
            </a:r>
            <a:r>
              <a:rPr lang="en-US" altLang="zh-TW" dirty="0" smtClean="0"/>
              <a:t>Code: </a:t>
            </a:r>
            <a:r>
              <a:rPr lang="en-US" altLang="zh-TW" dirty="0" smtClean="0"/>
              <a:t>Pos</a:t>
            </a:r>
            <a:r>
              <a:rPr lang="en-US" altLang="zh-TW" dirty="0" smtClean="0"/>
              <a:t>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Step2:</a:t>
            </a:r>
            <a:r>
              <a:rPr lang="en-US" altLang="zh-TW" dirty="0"/>
              <a:t> </a:t>
            </a:r>
            <a:r>
              <a:rPr lang="en-US" altLang="zh-TW" dirty="0" smtClean="0"/>
              <a:t>Write Code on Client1.py </a:t>
            </a:r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176764"/>
            <a:ext cx="4854388" cy="2620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022" y="3875516"/>
            <a:ext cx="480956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'123456'}        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00039" y="1427913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Client1.py Run on Terminal.</a:t>
            </a:r>
            <a:endParaRPr lang="en-US" altLang="zh-TW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720158"/>
            <a:ext cx="6978103" cy="29710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Server1.py Run on IDE Shell.</a:t>
            </a:r>
            <a:endParaRPr lang="en-US" altLang="zh-TW" dirty="0" smtClean="0"/>
          </a:p>
        </p:txBody>
      </p:sp>
      <p:sp>
        <p:nvSpPr>
          <p:cNvPr id="12" name="文字方塊 11"/>
          <p:cNvSpPr txBox="1"/>
          <p:nvPr/>
        </p:nvSpPr>
        <p:spPr>
          <a:xfrm>
            <a:off x="5101027" y="4852540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</a:t>
            </a:r>
            <a:r>
              <a:rPr lang="en-US" altLang="zh-TW" dirty="0" smtClean="0"/>
              <a:t>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</a:t>
            </a:r>
            <a:r>
              <a:rPr lang="en-US" altLang="zh-TW" dirty="0" smtClean="0"/>
              <a:t>can’t </a:t>
            </a:r>
            <a:r>
              <a:rPr lang="en-US" altLang="zh-TW" dirty="0"/>
              <a:t>run two </a:t>
            </a:r>
            <a:r>
              <a:rPr lang="en-US" altLang="zh-TW" dirty="0" smtClean="0"/>
              <a:t>code </a:t>
            </a:r>
            <a:r>
              <a:rPr lang="en-US" altLang="zh-TW" dirty="0"/>
              <a:t>at </a:t>
            </a:r>
            <a:r>
              <a:rPr lang="en-US" altLang="zh-TW" dirty="0" smtClean="0"/>
              <a:t>same </a:t>
            </a:r>
            <a:r>
              <a:rPr lang="en-US" altLang="zh-TW" dirty="0"/>
              <a:t>time</a:t>
            </a:r>
            <a:r>
              <a:rPr lang="en-US" altLang="zh-TW" dirty="0" smtClean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  <a:endParaRPr lang="en-US" altLang="zh-TW" dirty="0" smtClean="0"/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Step3: Run Server1.py and Client1.py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83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552</Words>
  <Application>Microsoft Office PowerPoint</Application>
  <PresentationFormat>寬螢幕</PresentationFormat>
  <Paragraphs>75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  <vt:lpstr>5.Write Code: Post Method</vt:lpstr>
      <vt:lpstr>6.Write Code: Post Method Test</vt:lpstr>
      <vt:lpstr>6.Write Code: Post Method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Wi-Ci Chen</cp:lastModifiedBy>
  <cp:revision>31</cp:revision>
  <dcterms:created xsi:type="dcterms:W3CDTF">2025-05-08T11:42:13Z</dcterms:created>
  <dcterms:modified xsi:type="dcterms:W3CDTF">2025-05-08T17:38:34Z</dcterms:modified>
</cp:coreProperties>
</file>