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lask.palletsprojects.com/en/stable/tutorial/lay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/>
              <a:t>Flask Server App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6579" y="1261001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76753" y="1251062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6753" y="5762446"/>
            <a:ext cx="8595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2187" y="80724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Run Server1.py and Client1.py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C31C61-BA04-49D4-BBC9-FAD20382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03" y="1630333"/>
            <a:ext cx="8331097" cy="39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8.Write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5" y="1118542"/>
            <a:ext cx="6515099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900" dirty="0"/>
              <a:t>from flask import Flask, request, </a:t>
            </a:r>
            <a:r>
              <a:rPr lang="en-US" altLang="zh-TW" sz="900" dirty="0" err="1"/>
              <a:t>jsonify</a:t>
            </a:r>
            <a:endParaRPr lang="en-US" altLang="zh-TW" sz="900" dirty="0"/>
          </a:p>
          <a:p>
            <a:r>
              <a:rPr lang="en-US" altLang="zh-TW" sz="900" dirty="0"/>
              <a:t>from datetime import datetime</a:t>
            </a:r>
          </a:p>
          <a:p>
            <a:r>
              <a:rPr lang="en-US" altLang="zh-TW" sz="900" dirty="0"/>
              <a:t>import math</a:t>
            </a:r>
          </a:p>
          <a:p>
            <a:r>
              <a:rPr lang="en-US" altLang="zh-TW" sz="900" dirty="0"/>
              <a:t>import pandas as pd</a:t>
            </a:r>
          </a:p>
          <a:p>
            <a:endParaRPr lang="en-US" altLang="zh-TW" sz="900" dirty="0"/>
          </a:p>
          <a:p>
            <a:r>
              <a:rPr lang="en-US" altLang="zh-TW" sz="900" dirty="0"/>
              <a:t>app = Flask(__name__)</a:t>
            </a:r>
          </a:p>
          <a:p>
            <a:endParaRPr lang="en-US" altLang="zh-TW" sz="900" dirty="0"/>
          </a:p>
          <a:p>
            <a:r>
              <a:rPr lang="en-US" altLang="zh-TW" sz="900" dirty="0"/>
              <a:t># POST Method</a:t>
            </a:r>
          </a:p>
          <a:p>
            <a:r>
              <a:rPr lang="en-US" altLang="zh-TW" sz="900" dirty="0"/>
              <a:t>@app.route('/submit', methods=['POST'])</a:t>
            </a:r>
          </a:p>
          <a:p>
            <a:r>
              <a:rPr lang="en-US" altLang="zh-TW" sz="900" dirty="0"/>
              <a:t>def </a:t>
            </a:r>
            <a:r>
              <a:rPr lang="en-US" altLang="zh-TW" sz="900" dirty="0" err="1"/>
              <a:t>submit_form</a:t>
            </a:r>
            <a:r>
              <a:rPr lang="en-US" altLang="zh-TW" sz="900" dirty="0"/>
              <a:t>():</a:t>
            </a:r>
          </a:p>
          <a:p>
            <a:r>
              <a:rPr lang="en-US" altLang="zh-TW" sz="900" dirty="0"/>
              <a:t>    data = </a:t>
            </a:r>
            <a:r>
              <a:rPr lang="en-US" altLang="zh-TW" sz="900" dirty="0" err="1"/>
              <a:t>request.get_json</a:t>
            </a:r>
            <a:r>
              <a:rPr lang="en-US" altLang="zh-TW" sz="900" dirty="0"/>
              <a:t>()</a:t>
            </a:r>
          </a:p>
          <a:p>
            <a:r>
              <a:rPr lang="en-US" altLang="zh-TW" sz="900" dirty="0"/>
              <a:t>    name = </a:t>
            </a:r>
            <a:r>
              <a:rPr lang="en-US" altLang="zh-TW" sz="900" dirty="0" err="1"/>
              <a:t>data.get</a:t>
            </a:r>
            <a:r>
              <a:rPr lang="en-US" altLang="zh-TW" sz="900" dirty="0"/>
              <a:t>('name')</a:t>
            </a:r>
          </a:p>
          <a:p>
            <a:r>
              <a:rPr lang="en-US" altLang="zh-TW" sz="900" dirty="0"/>
              <a:t>    password = </a:t>
            </a:r>
            <a:r>
              <a:rPr lang="en-US" altLang="zh-TW" sz="900" dirty="0" err="1"/>
              <a:t>data.get</a:t>
            </a:r>
            <a:r>
              <a:rPr lang="en-US" altLang="zh-TW" sz="900" dirty="0"/>
              <a:t>('password')</a:t>
            </a:r>
          </a:p>
          <a:p>
            <a:r>
              <a:rPr lang="en-US" altLang="zh-TW" sz="900" dirty="0"/>
              <a:t>    birthday = </a:t>
            </a:r>
            <a:r>
              <a:rPr lang="en-US" altLang="zh-TW" sz="900" dirty="0" err="1"/>
              <a:t>datetime.strptime</a:t>
            </a:r>
            <a:r>
              <a:rPr lang="en-US" altLang="zh-TW" sz="900" dirty="0"/>
              <a:t>((f"{</a:t>
            </a:r>
            <a:r>
              <a:rPr lang="en-US" altLang="zh-TW" sz="900" dirty="0" err="1"/>
              <a:t>data.get</a:t>
            </a:r>
            <a:r>
              <a:rPr lang="en-US" altLang="zh-TW" sz="900" dirty="0"/>
              <a:t>('birthday')}"), "%Y-%m-%d")</a:t>
            </a:r>
          </a:p>
          <a:p>
            <a:r>
              <a:rPr lang="en-US" altLang="zh-TW" sz="900" dirty="0"/>
              <a:t>    gender = </a:t>
            </a:r>
            <a:r>
              <a:rPr lang="en-US" altLang="zh-TW" sz="900" dirty="0" err="1"/>
              <a:t>data.get</a:t>
            </a:r>
            <a:r>
              <a:rPr lang="en-US" altLang="zh-TW" sz="900" dirty="0"/>
              <a:t>('gender')</a:t>
            </a:r>
          </a:p>
          <a:p>
            <a:r>
              <a:rPr lang="en-US" altLang="zh-TW" sz="900" dirty="0"/>
              <a:t>    height = </a:t>
            </a:r>
            <a:r>
              <a:rPr lang="en-US" altLang="zh-TW" sz="900" dirty="0" err="1"/>
              <a:t>data.get</a:t>
            </a:r>
            <a:r>
              <a:rPr lang="en-US" altLang="zh-TW" sz="900" dirty="0"/>
              <a:t>('height')</a:t>
            </a:r>
          </a:p>
          <a:p>
            <a:r>
              <a:rPr lang="en-US" altLang="zh-TW" sz="900" dirty="0"/>
              <a:t>    weight = </a:t>
            </a:r>
            <a:r>
              <a:rPr lang="en-US" altLang="zh-TW" sz="900" dirty="0" err="1"/>
              <a:t>data.get</a:t>
            </a:r>
            <a:r>
              <a:rPr lang="en-US" altLang="zh-TW" sz="900" dirty="0"/>
              <a:t>('weight')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bmi</a:t>
            </a:r>
            <a:r>
              <a:rPr lang="en-US" altLang="zh-TW" sz="900" dirty="0"/>
              <a:t> = round(weight / height **2,2)# </a:t>
            </a:r>
            <a:r>
              <a:rPr lang="en-US" altLang="zh-TW" sz="900" dirty="0" err="1"/>
              <a:t>bmi</a:t>
            </a:r>
            <a:r>
              <a:rPr lang="en-US" altLang="zh-TW" sz="900" dirty="0"/>
              <a:t> count</a:t>
            </a:r>
          </a:p>
          <a:p>
            <a:r>
              <a:rPr lang="en-US" altLang="zh-TW" sz="900" dirty="0"/>
              <a:t>    today = </a:t>
            </a:r>
            <a:r>
              <a:rPr lang="en-US" altLang="zh-TW" sz="900" dirty="0" err="1"/>
              <a:t>datetime.today</a:t>
            </a:r>
            <a:r>
              <a:rPr lang="en-US" altLang="zh-TW" sz="900" dirty="0"/>
              <a:t>()# age count</a:t>
            </a:r>
          </a:p>
          <a:p>
            <a:r>
              <a:rPr lang="en-US" altLang="zh-TW" sz="900" dirty="0"/>
              <a:t>    age = </a:t>
            </a:r>
            <a:r>
              <a:rPr lang="en-US" altLang="zh-TW" sz="900" dirty="0" err="1"/>
              <a:t>today.year</a:t>
            </a:r>
            <a:r>
              <a:rPr lang="en-US" altLang="zh-TW" sz="900" dirty="0"/>
              <a:t> - </a:t>
            </a:r>
            <a:r>
              <a:rPr lang="en-US" altLang="zh-TW" sz="900" dirty="0" err="1"/>
              <a:t>birthday.year</a:t>
            </a:r>
            <a:r>
              <a:rPr lang="en-US" altLang="zh-TW" sz="900" dirty="0"/>
              <a:t> - ((</a:t>
            </a:r>
            <a:r>
              <a:rPr lang="en-US" altLang="zh-TW" sz="900" dirty="0" err="1"/>
              <a:t>today.month</a:t>
            </a:r>
            <a:r>
              <a:rPr lang="en-US" altLang="zh-TW" sz="900" dirty="0"/>
              <a:t>, </a:t>
            </a:r>
            <a:r>
              <a:rPr lang="en-US" altLang="zh-TW" sz="900" dirty="0" err="1"/>
              <a:t>today.day</a:t>
            </a:r>
            <a:r>
              <a:rPr lang="en-US" altLang="zh-TW" sz="900" dirty="0"/>
              <a:t>) &lt; (</a:t>
            </a:r>
            <a:r>
              <a:rPr lang="en-US" altLang="zh-TW" sz="900" dirty="0" err="1"/>
              <a:t>birthday.month</a:t>
            </a:r>
            <a:r>
              <a:rPr lang="en-US" altLang="zh-TW" sz="900" dirty="0"/>
              <a:t>, </a:t>
            </a:r>
            <a:r>
              <a:rPr lang="en-US" altLang="zh-TW" sz="900" dirty="0" err="1"/>
              <a:t>birthday.day</a:t>
            </a:r>
            <a:r>
              <a:rPr lang="en-US" altLang="zh-TW" sz="900" dirty="0"/>
              <a:t>))</a:t>
            </a:r>
          </a:p>
          <a:p>
            <a:r>
              <a:rPr lang="en-US" altLang="zh-TW" sz="900" dirty="0"/>
              <a:t>    df = </a:t>
            </a:r>
            <a:r>
              <a:rPr lang="en-US" altLang="zh-TW" sz="900" dirty="0" err="1"/>
              <a:t>pd.read_csv</a:t>
            </a:r>
            <a:r>
              <a:rPr lang="en-US" altLang="zh-TW" sz="900" dirty="0"/>
              <a:t>('BMI_Normal.csv')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matched_rows</a:t>
            </a:r>
            <a:r>
              <a:rPr lang="en-US" altLang="zh-TW" sz="900" dirty="0"/>
              <a:t> = df[df['age'] == age].</a:t>
            </a:r>
            <a:r>
              <a:rPr lang="en-US" altLang="zh-TW" sz="900" dirty="0" err="1"/>
              <a:t>iloc</a:t>
            </a:r>
            <a:r>
              <a:rPr lang="en-US" altLang="zh-TW" sz="900" dirty="0"/>
              <a:t>[0]</a:t>
            </a:r>
          </a:p>
          <a:p>
            <a:r>
              <a:rPr lang="en-US" altLang="zh-TW" sz="900" dirty="0"/>
              <a:t>    print(</a:t>
            </a:r>
            <a:r>
              <a:rPr lang="en-US" altLang="zh-TW" sz="900" dirty="0" err="1"/>
              <a:t>matched_rows</a:t>
            </a:r>
            <a:r>
              <a:rPr lang="en-US" altLang="zh-TW" sz="900" dirty="0"/>
              <a:t>)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bmi_judge</a:t>
            </a:r>
            <a:r>
              <a:rPr lang="en-US" altLang="zh-TW" sz="900" dirty="0"/>
              <a:t> = 'wrong data'</a:t>
            </a:r>
          </a:p>
          <a:p>
            <a:r>
              <a:rPr lang="en-US" altLang="zh-TW" sz="900" dirty="0"/>
              <a:t>    if gender=='male':</a:t>
            </a:r>
          </a:p>
          <a:p>
            <a:r>
              <a:rPr lang="en-US" altLang="zh-TW" sz="900" dirty="0"/>
              <a:t>        if </a:t>
            </a:r>
            <a:r>
              <a:rPr lang="en-US" altLang="zh-TW" sz="900" dirty="0" err="1"/>
              <a:t>bmi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matched_rows</a:t>
            </a:r>
            <a:r>
              <a:rPr lang="en-US" altLang="zh-TW" sz="900" dirty="0"/>
              <a:t>['</a:t>
            </a:r>
            <a:r>
              <a:rPr lang="en-US" altLang="zh-TW" sz="900" dirty="0" err="1"/>
              <a:t>male_min</a:t>
            </a:r>
            <a:r>
              <a:rPr lang="en-US" altLang="zh-TW" sz="900" dirty="0"/>
              <a:t>']:</a:t>
            </a:r>
          </a:p>
          <a:p>
            <a:r>
              <a:rPr lang="en-US" altLang="zh-TW" sz="900" dirty="0"/>
              <a:t>            </a:t>
            </a:r>
            <a:r>
              <a:rPr lang="en-US" altLang="zh-TW" sz="900" dirty="0" err="1"/>
              <a:t>bmi_judge</a:t>
            </a:r>
            <a:r>
              <a:rPr lang="en-US" altLang="zh-TW" sz="900" dirty="0"/>
              <a:t>='Too thin'</a:t>
            </a:r>
          </a:p>
          <a:p>
            <a:r>
              <a:rPr lang="en-US" altLang="zh-TW" sz="900" dirty="0"/>
              <a:t>        </a:t>
            </a:r>
            <a:r>
              <a:rPr lang="en-US" altLang="zh-TW" sz="900" dirty="0" err="1"/>
              <a:t>elif</a:t>
            </a:r>
            <a:r>
              <a:rPr lang="en-US" altLang="zh-TW" sz="900" dirty="0"/>
              <a:t> </a:t>
            </a:r>
            <a:r>
              <a:rPr lang="en-US" altLang="zh-TW" sz="900" dirty="0" err="1"/>
              <a:t>bmi</a:t>
            </a:r>
            <a:r>
              <a:rPr lang="en-US" altLang="zh-TW" sz="900" dirty="0"/>
              <a:t>&gt;=</a:t>
            </a:r>
            <a:r>
              <a:rPr lang="en-US" altLang="zh-TW" sz="900" dirty="0" err="1"/>
              <a:t>matched_rows</a:t>
            </a:r>
            <a:r>
              <a:rPr lang="en-US" altLang="zh-TW" sz="900" dirty="0"/>
              <a:t>['</a:t>
            </a:r>
            <a:r>
              <a:rPr lang="en-US" altLang="zh-TW" sz="900" dirty="0" err="1"/>
              <a:t>male_min</a:t>
            </a:r>
            <a:r>
              <a:rPr lang="en-US" altLang="zh-TW" sz="900" dirty="0"/>
              <a:t>'] and </a:t>
            </a:r>
            <a:r>
              <a:rPr lang="en-US" altLang="zh-TW" sz="900" dirty="0" err="1"/>
              <a:t>bmi</a:t>
            </a:r>
            <a:r>
              <a:rPr lang="en-US" altLang="zh-TW" sz="900" dirty="0"/>
              <a:t>&lt;=</a:t>
            </a:r>
            <a:r>
              <a:rPr lang="en-US" altLang="zh-TW" sz="900" dirty="0" err="1"/>
              <a:t>matched_rows</a:t>
            </a:r>
            <a:r>
              <a:rPr lang="en-US" altLang="zh-TW" sz="900" dirty="0"/>
              <a:t>['</a:t>
            </a:r>
            <a:r>
              <a:rPr lang="en-US" altLang="zh-TW" sz="900" dirty="0" err="1"/>
              <a:t>male_max</a:t>
            </a:r>
            <a:r>
              <a:rPr lang="en-US" altLang="zh-TW" sz="900" dirty="0"/>
              <a:t>']:</a:t>
            </a:r>
          </a:p>
          <a:p>
            <a:r>
              <a:rPr lang="en-US" altLang="zh-TW" sz="900" dirty="0"/>
              <a:t>            </a:t>
            </a:r>
            <a:r>
              <a:rPr lang="en-US" altLang="zh-TW" sz="900" dirty="0" err="1"/>
              <a:t>bmi_judge</a:t>
            </a:r>
            <a:r>
              <a:rPr lang="en-US" altLang="zh-TW" sz="900" dirty="0"/>
              <a:t>='Normal'</a:t>
            </a:r>
          </a:p>
          <a:p>
            <a:r>
              <a:rPr lang="en-US" altLang="zh-TW" sz="900" dirty="0"/>
              <a:t>        else:</a:t>
            </a:r>
          </a:p>
          <a:p>
            <a:r>
              <a:rPr lang="en-US" altLang="zh-TW" sz="900" dirty="0"/>
              <a:t>            </a:t>
            </a:r>
            <a:r>
              <a:rPr lang="en-US" altLang="zh-TW" sz="900" dirty="0" err="1"/>
              <a:t>bmi_judge</a:t>
            </a:r>
            <a:r>
              <a:rPr lang="en-US" altLang="zh-TW" sz="900" dirty="0"/>
              <a:t>='Too fat'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elif</a:t>
            </a:r>
            <a:r>
              <a:rPr lang="en-US" altLang="zh-TW" sz="900" dirty="0"/>
              <a:t> gender=='female':</a:t>
            </a:r>
          </a:p>
          <a:p>
            <a:r>
              <a:rPr lang="en-US" altLang="zh-TW" sz="900" dirty="0"/>
              <a:t>        if </a:t>
            </a:r>
            <a:r>
              <a:rPr lang="en-US" altLang="zh-TW" sz="900" dirty="0" err="1"/>
              <a:t>bmi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matched_rows</a:t>
            </a:r>
            <a:r>
              <a:rPr lang="en-US" altLang="zh-TW" sz="900" dirty="0"/>
              <a:t>['</a:t>
            </a:r>
            <a:r>
              <a:rPr lang="en-US" altLang="zh-TW" sz="900" dirty="0" err="1"/>
              <a:t>female_min</a:t>
            </a:r>
            <a:r>
              <a:rPr lang="en-US" altLang="zh-TW" sz="900" dirty="0"/>
              <a:t>']:</a:t>
            </a:r>
          </a:p>
          <a:p>
            <a:r>
              <a:rPr lang="en-US" altLang="zh-TW" sz="900" dirty="0"/>
              <a:t>            </a:t>
            </a:r>
            <a:r>
              <a:rPr lang="en-US" altLang="zh-TW" sz="900" dirty="0" err="1"/>
              <a:t>bmi_judge</a:t>
            </a:r>
            <a:r>
              <a:rPr lang="en-US" altLang="zh-TW" sz="900" dirty="0"/>
              <a:t>='Too thin'</a:t>
            </a:r>
          </a:p>
          <a:p>
            <a:r>
              <a:rPr lang="en-US" altLang="zh-TW" sz="900" dirty="0"/>
              <a:t>        </a:t>
            </a:r>
            <a:r>
              <a:rPr lang="en-US" altLang="zh-TW" sz="900" dirty="0" err="1"/>
              <a:t>elif</a:t>
            </a:r>
            <a:r>
              <a:rPr lang="en-US" altLang="zh-TW" sz="900" dirty="0"/>
              <a:t> </a:t>
            </a:r>
            <a:r>
              <a:rPr lang="en-US" altLang="zh-TW" sz="900" dirty="0" err="1"/>
              <a:t>bmi</a:t>
            </a:r>
            <a:r>
              <a:rPr lang="en-US" altLang="zh-TW" sz="900" dirty="0"/>
              <a:t>&gt;=</a:t>
            </a:r>
            <a:r>
              <a:rPr lang="en-US" altLang="zh-TW" sz="900" dirty="0" err="1"/>
              <a:t>matched_rows</a:t>
            </a:r>
            <a:r>
              <a:rPr lang="en-US" altLang="zh-TW" sz="900" dirty="0"/>
              <a:t>['</a:t>
            </a:r>
            <a:r>
              <a:rPr lang="en-US" altLang="zh-TW" sz="900" dirty="0" err="1"/>
              <a:t>female_min</a:t>
            </a:r>
            <a:r>
              <a:rPr lang="en-US" altLang="zh-TW" sz="900" dirty="0"/>
              <a:t>'] and </a:t>
            </a:r>
            <a:r>
              <a:rPr lang="en-US" altLang="zh-TW" sz="900" dirty="0" err="1"/>
              <a:t>bmi</a:t>
            </a:r>
            <a:r>
              <a:rPr lang="en-US" altLang="zh-TW" sz="900" dirty="0"/>
              <a:t>&lt;=</a:t>
            </a:r>
            <a:r>
              <a:rPr lang="en-US" altLang="zh-TW" sz="900" dirty="0" err="1"/>
              <a:t>matched_rows</a:t>
            </a:r>
            <a:r>
              <a:rPr lang="en-US" altLang="zh-TW" sz="900" dirty="0"/>
              <a:t>['</a:t>
            </a:r>
            <a:r>
              <a:rPr lang="en-US" altLang="zh-TW" sz="900" dirty="0" err="1"/>
              <a:t>female_max</a:t>
            </a:r>
            <a:r>
              <a:rPr lang="en-US" altLang="zh-TW" sz="900" dirty="0"/>
              <a:t>']:</a:t>
            </a:r>
          </a:p>
          <a:p>
            <a:r>
              <a:rPr lang="en-US" altLang="zh-TW" sz="900" dirty="0"/>
              <a:t>            </a:t>
            </a:r>
            <a:r>
              <a:rPr lang="en-US" altLang="zh-TW" sz="900" dirty="0" err="1"/>
              <a:t>bmi_judge</a:t>
            </a:r>
            <a:r>
              <a:rPr lang="en-US" altLang="zh-TW" sz="900" dirty="0"/>
              <a:t>='Normal'</a:t>
            </a:r>
          </a:p>
          <a:p>
            <a:r>
              <a:rPr lang="en-US" altLang="zh-TW" sz="900" dirty="0"/>
              <a:t>        else:</a:t>
            </a:r>
          </a:p>
          <a:p>
            <a:r>
              <a:rPr lang="en-US" altLang="zh-TW" sz="900" dirty="0"/>
              <a:t>            </a:t>
            </a:r>
            <a:r>
              <a:rPr lang="en-US" altLang="zh-TW" sz="900" dirty="0" err="1"/>
              <a:t>bmi_judge</a:t>
            </a:r>
            <a:r>
              <a:rPr lang="en-US" altLang="zh-TW" sz="900" dirty="0"/>
              <a:t>='Too fat'</a:t>
            </a:r>
          </a:p>
          <a:p>
            <a:r>
              <a:rPr lang="en-US" altLang="zh-TW" sz="900" dirty="0"/>
              <a:t>        </a:t>
            </a:r>
          </a:p>
          <a:p>
            <a:r>
              <a:rPr lang="en-US" altLang="zh-TW" sz="900" dirty="0"/>
              <a:t>    return </a:t>
            </a:r>
            <a:r>
              <a:rPr lang="en-US" altLang="zh-TW" sz="900" dirty="0" err="1"/>
              <a:t>jsonify</a:t>
            </a:r>
            <a:r>
              <a:rPr lang="en-US" altLang="zh-TW" sz="900" dirty="0"/>
              <a:t>(message=</a:t>
            </a:r>
            <a:r>
              <a:rPr lang="en-US" altLang="zh-TW" sz="900" dirty="0" err="1"/>
              <a:t>f'Your</a:t>
            </a:r>
            <a:r>
              <a:rPr lang="en-US" altLang="zh-TW" sz="900" dirty="0"/>
              <a:t> AGE={age},BMI={</a:t>
            </a:r>
            <a:r>
              <a:rPr lang="en-US" altLang="zh-TW" sz="900" dirty="0" err="1"/>
              <a:t>bmi</a:t>
            </a:r>
            <a:r>
              <a:rPr lang="en-US" altLang="zh-TW" sz="900" dirty="0"/>
              <a:t>},{</a:t>
            </a:r>
            <a:r>
              <a:rPr lang="en-US" altLang="zh-TW" sz="900" dirty="0" err="1"/>
              <a:t>bmi_judge</a:t>
            </a:r>
            <a:r>
              <a:rPr lang="en-US" altLang="zh-TW" sz="900" dirty="0"/>
              <a:t>}.')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496312" y="74921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889372" y="729626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7496312" y="1118542"/>
            <a:ext cx="4257675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import requests</a:t>
            </a:r>
          </a:p>
          <a:p>
            <a:endParaRPr lang="en-US" altLang="zh-TW" dirty="0"/>
          </a:p>
          <a:p>
            <a:r>
              <a:rPr lang="en-US" altLang="zh-TW" dirty="0" err="1"/>
              <a:t>url</a:t>
            </a:r>
            <a:r>
              <a:rPr lang="en-US" altLang="zh-TW" dirty="0"/>
              <a:t> = 'http://127.0.0.1:5000/submit'</a:t>
            </a:r>
          </a:p>
          <a:p>
            <a:r>
              <a:rPr lang="en-US" altLang="zh-TW" dirty="0"/>
              <a:t>payload = {'name': 'wiki',</a:t>
            </a:r>
          </a:p>
          <a:p>
            <a:r>
              <a:rPr lang="en-US" altLang="zh-TW" dirty="0"/>
              <a:t>           'password': '123456',</a:t>
            </a:r>
          </a:p>
          <a:p>
            <a:r>
              <a:rPr lang="en-US" altLang="zh-TW" dirty="0"/>
              <a:t>           'birthday':'1990-04-24',</a:t>
            </a:r>
          </a:p>
          <a:p>
            <a:r>
              <a:rPr lang="en-US" altLang="zh-TW" dirty="0"/>
              <a:t>           '</a:t>
            </a:r>
            <a:r>
              <a:rPr lang="en-US" altLang="zh-TW" dirty="0" err="1"/>
              <a:t>gender':'male</a:t>
            </a:r>
            <a:r>
              <a:rPr lang="en-US" altLang="zh-TW" dirty="0"/>
              <a:t>’,</a:t>
            </a:r>
          </a:p>
          <a:p>
            <a:r>
              <a:rPr lang="en-US" altLang="zh-TW" dirty="0"/>
              <a:t>           'height':1.75,</a:t>
            </a:r>
          </a:p>
          <a:p>
            <a:r>
              <a:rPr lang="en-US" altLang="zh-TW" dirty="0"/>
              <a:t>           'weight':60}</a:t>
            </a:r>
          </a:p>
          <a:p>
            <a:endParaRPr lang="en-US" altLang="zh-TW" dirty="0"/>
          </a:p>
          <a:p>
            <a:r>
              <a:rPr lang="en-US" altLang="zh-TW" dirty="0"/>
              <a:t>response = </a:t>
            </a:r>
            <a:r>
              <a:rPr lang="en-US" altLang="zh-TW" dirty="0" err="1"/>
              <a:t>requests.post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, json=payload)</a:t>
            </a:r>
          </a:p>
          <a:p>
            <a:endParaRPr lang="en-US" altLang="zh-TW" dirty="0"/>
          </a:p>
          <a:p>
            <a:r>
              <a:rPr lang="en-US" altLang="zh-TW" dirty="0"/>
              <a:t>print('Status Code:', </a:t>
            </a:r>
            <a:r>
              <a:rPr lang="en-US" altLang="zh-TW" dirty="0" err="1"/>
              <a:t>response.status_code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print('Response JSON:', </a:t>
            </a:r>
            <a:r>
              <a:rPr lang="en-US" altLang="zh-TW" dirty="0" err="1"/>
              <a:t>response.json</a:t>
            </a:r>
            <a:r>
              <a:rPr lang="en-US" altLang="zh-TW" dirty="0"/>
              <a:t>())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58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8.Write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6579" y="1261001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76753" y="1251062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6753" y="6211669"/>
            <a:ext cx="859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2187" y="80724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Run Server1.py and Client1.py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48D18D-C578-4910-8817-47F9C2E3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1570580"/>
            <a:ext cx="9861579" cy="46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/>
          <a:lstStyle/>
          <a:p>
            <a:r>
              <a:rPr lang="en-US" altLang="zh-TW" dirty="0"/>
              <a:t>1.Install Python IDE--</a:t>
            </a:r>
            <a:r>
              <a:rPr lang="en-US" altLang="zh-TW" dirty="0" err="1"/>
              <a:t>Thonny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5645" y="885237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necessarily </a:t>
            </a:r>
            <a:r>
              <a:rPr lang="en-US" altLang="zh-TW" dirty="0" err="1"/>
              <a:t>thonny</a:t>
            </a:r>
            <a:r>
              <a:rPr lang="en-US" altLang="zh-TW" dirty="0"/>
              <a:t>, you can choose other familiar IDE for you.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55645" y="1389975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IDE Download: </a:t>
            </a:r>
            <a:r>
              <a:rPr lang="en-US" altLang="zh-TW" dirty="0">
                <a:hlinkClick r:id="rId2"/>
              </a:rPr>
              <a:t>https://thonny.org/</a:t>
            </a:r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637043"/>
            <a:ext cx="10515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2.Install Flask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" y="2588352"/>
            <a:ext cx="8540692" cy="41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3.Write Code: Server1.py and Run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807432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</a:t>
            </a:r>
            <a:r>
              <a:rPr lang="en-US" altLang="zh-TW" dirty="0">
                <a:hlinkClick r:id="rId2"/>
              </a:rPr>
              <a:t>https://flask.palletsprojects.com/en/stable/tutorial/layout/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" y="1254569"/>
            <a:ext cx="12098812" cy="5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376" y="1176764"/>
            <a:ext cx="5887264" cy="5509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GET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('/hello', methods=['GET'])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hello_get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name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('name', 'World') #'World' is default</a:t>
            </a:r>
          </a:p>
          <a:p>
            <a:r>
              <a:rPr lang="en-US" altLang="zh-TW" sz="1600" dirty="0"/>
              <a:t>    password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('password', 'None') #‘None' is default</a:t>
            </a:r>
          </a:p>
          <a:p>
            <a:r>
              <a:rPr lang="en-US" altLang="zh-TW" sz="1600" dirty="0"/>
              <a:t>    if password=='None':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{name}...'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if name=='wiki' and password=='123456':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name=='</a:t>
            </a:r>
            <a:r>
              <a:rPr lang="en-US" altLang="zh-TW" sz="1600" dirty="0" err="1"/>
              <a:t>chen</a:t>
            </a:r>
            <a:r>
              <a:rPr lang="en-US" altLang="zh-TW" sz="1600" dirty="0"/>
              <a:t>' and password=='456789':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else: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f'password</a:t>
            </a:r>
            <a:r>
              <a:rPr lang="en-US" altLang="zh-TW" sz="1600" dirty="0"/>
              <a:t> error!!!'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93" y="581146"/>
            <a:ext cx="5885855" cy="511326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204940" y="5694409"/>
            <a:ext cx="565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a fast network transmission method. If you have passwords or personal information, please don't use this method. So </a:t>
            </a:r>
            <a:r>
              <a:rPr lang="en-US" altLang="zh-TW" dirty="0">
                <a:solidFill>
                  <a:srgbClr val="FF0000"/>
                </a:solidFill>
              </a:rPr>
              <a:t>this example is a bad application.</a:t>
            </a:r>
          </a:p>
        </p:txBody>
      </p:sp>
    </p:spTree>
    <p:extLst>
      <p:ext uri="{BB962C8B-B14F-4D97-AF65-F5344CB8AC3E}">
        <p14:creationId xmlns:p14="http://schemas.microsoft.com/office/powerpoint/2010/main" val="6839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18768" y="1098958"/>
            <a:ext cx="259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This is a good application.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3" y="1468290"/>
            <a:ext cx="10553047" cy="47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5.Write Code: Post Method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4376" y="1176764"/>
            <a:ext cx="5991632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POST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('/submit', methods=['POST'])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submit_form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data = </a:t>
            </a:r>
            <a:r>
              <a:rPr lang="en-US" altLang="zh-TW" sz="1600" dirty="0" err="1"/>
              <a:t>request.get_json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/>
              <a:t>    name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('name')}"</a:t>
            </a:r>
          </a:p>
          <a:p>
            <a:r>
              <a:rPr lang="en-US" altLang="zh-TW" sz="1600" dirty="0"/>
              <a:t>    password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('password')}"</a:t>
            </a:r>
          </a:p>
          <a:p>
            <a:r>
              <a:rPr lang="en-US" altLang="zh-TW" sz="1600" dirty="0"/>
              <a:t>    return </a:t>
            </a:r>
            <a:r>
              <a:rPr lang="en-US" altLang="zh-TW" sz="1600" dirty="0" err="1"/>
              <a:t>jsonify</a:t>
            </a:r>
            <a:r>
              <a:rPr lang="en-US" altLang="zh-TW" sz="1600" dirty="0"/>
              <a:t>(message=</a:t>
            </a:r>
            <a:r>
              <a:rPr lang="en-US" altLang="zh-TW" sz="1600" dirty="0" err="1"/>
              <a:t>f'Your</a:t>
            </a:r>
            <a:r>
              <a:rPr lang="en-US" altLang="zh-TW" sz="1600" dirty="0"/>
              <a:t> name is {name},password is {password}')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62" y="513619"/>
            <a:ext cx="4607859" cy="20462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56281" y="2627374"/>
            <a:ext cx="256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Console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1203"/>
            <a:ext cx="6096000" cy="381077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376" y="5286443"/>
            <a:ext cx="5991632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fetch('http://127.0.0.1:5000/submit', {  method: 'POST',  headers: {    'Content-Type': 'application/json'  },  body: JSON.stringify({ name: 'wiki', password: '123456' })}).then(response =&gt; response.json()).then(data =&gt; console.log(data)).catch(error =&gt; console.error('Error:', error));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925671" y="4866592"/>
            <a:ext cx="2169458" cy="55705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0"/>
            <a:ext cx="11040035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38553" y="807432"/>
            <a:ext cx="62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Step1:install requests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" y="1176764"/>
            <a:ext cx="11096438" cy="51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3047" y="80743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176764"/>
            <a:ext cx="4854388" cy="2620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022" y="3875516"/>
            <a:ext cx="480956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'123456'}        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00039" y="1427913"/>
            <a:ext cx="34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51" y="1720158"/>
            <a:ext cx="6978103" cy="297101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057103" y="1427913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101027" y="4852540"/>
            <a:ext cx="705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498151" y="101168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Run Server1.py and Client1.py </a:t>
            </a:r>
          </a:p>
        </p:txBody>
      </p:sp>
    </p:spTree>
    <p:extLst>
      <p:ext uri="{BB962C8B-B14F-4D97-AF65-F5344CB8AC3E}">
        <p14:creationId xmlns:p14="http://schemas.microsoft.com/office/powerpoint/2010/main" val="35833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5" y="1118542"/>
            <a:ext cx="6515099" cy="567078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250" dirty="0"/>
              <a:t>from flask import Flask, request, </a:t>
            </a:r>
            <a:r>
              <a:rPr lang="en-US" altLang="zh-TW" sz="1250" dirty="0" err="1"/>
              <a:t>jsonify</a:t>
            </a:r>
            <a:endParaRPr lang="en-US" altLang="zh-TW" sz="1250" dirty="0"/>
          </a:p>
          <a:p>
            <a:r>
              <a:rPr lang="en-US" altLang="zh-TW" sz="1250" dirty="0"/>
              <a:t>from datetime import datetime</a:t>
            </a:r>
          </a:p>
          <a:p>
            <a:endParaRPr lang="en-US" altLang="zh-TW" sz="1250" dirty="0"/>
          </a:p>
          <a:p>
            <a:r>
              <a:rPr lang="en-US" altLang="zh-TW" sz="1250" dirty="0"/>
              <a:t>app = Flask(__name__)</a:t>
            </a:r>
          </a:p>
          <a:p>
            <a:endParaRPr lang="en-US" altLang="zh-TW" sz="1250" dirty="0"/>
          </a:p>
          <a:p>
            <a:r>
              <a:rPr lang="en-US" altLang="zh-TW" sz="1250" dirty="0"/>
              <a:t>@app.route('/')</a:t>
            </a:r>
          </a:p>
          <a:p>
            <a:r>
              <a:rPr lang="en-US" altLang="zh-TW" sz="1250" dirty="0"/>
              <a:t>def hello():</a:t>
            </a:r>
          </a:p>
          <a:p>
            <a:r>
              <a:rPr lang="en-US" altLang="zh-TW" sz="1250" dirty="0"/>
              <a:t>    return 'Hello World!'</a:t>
            </a:r>
          </a:p>
          <a:p>
            <a:endParaRPr lang="en-US" altLang="zh-TW" sz="1250" dirty="0"/>
          </a:p>
          <a:p>
            <a:r>
              <a:rPr lang="en-US" altLang="zh-TW" sz="1250" dirty="0"/>
              <a:t># POST Method</a:t>
            </a:r>
          </a:p>
          <a:p>
            <a:r>
              <a:rPr lang="en-US" altLang="zh-TW" sz="1250" dirty="0"/>
              <a:t>@app.route('/submit', methods=['POST'])</a:t>
            </a:r>
          </a:p>
          <a:p>
            <a:r>
              <a:rPr lang="en-US" altLang="zh-TW" sz="1250" dirty="0"/>
              <a:t>def </a:t>
            </a:r>
            <a:r>
              <a:rPr lang="en-US" altLang="zh-TW" sz="1250" dirty="0" err="1"/>
              <a:t>submit_form</a:t>
            </a:r>
            <a:r>
              <a:rPr lang="en-US" altLang="zh-TW" sz="1250" dirty="0"/>
              <a:t>():</a:t>
            </a:r>
          </a:p>
          <a:p>
            <a:r>
              <a:rPr lang="en-US" altLang="zh-TW" sz="1250" dirty="0"/>
              <a:t>    data = </a:t>
            </a:r>
            <a:r>
              <a:rPr lang="en-US" altLang="zh-TW" sz="1250" dirty="0" err="1"/>
              <a:t>request.get_json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name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('name')</a:t>
            </a:r>
          </a:p>
          <a:p>
            <a:r>
              <a:rPr lang="en-US" altLang="zh-TW" sz="1250" dirty="0"/>
              <a:t>    password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('password')</a:t>
            </a:r>
          </a:p>
          <a:p>
            <a:r>
              <a:rPr lang="en-US" altLang="zh-TW" sz="1250" dirty="0"/>
              <a:t>    birthday = </a:t>
            </a:r>
            <a:r>
              <a:rPr lang="en-US" altLang="zh-TW" sz="1250" dirty="0" err="1"/>
              <a:t>datetime.strptime</a:t>
            </a:r>
            <a:r>
              <a:rPr lang="en-US" altLang="zh-TW" sz="1250" dirty="0"/>
              <a:t>((f"{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('birthday')}"), "%Y-%m-%d")</a:t>
            </a:r>
          </a:p>
          <a:p>
            <a:r>
              <a:rPr lang="en-US" altLang="zh-TW" sz="1250" dirty="0"/>
              <a:t>    gender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('gender')</a:t>
            </a:r>
          </a:p>
          <a:p>
            <a:r>
              <a:rPr lang="en-US" altLang="zh-TW" sz="1250" dirty="0"/>
              <a:t>    height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('height')</a:t>
            </a:r>
          </a:p>
          <a:p>
            <a:r>
              <a:rPr lang="en-US" altLang="zh-TW" sz="1250" dirty="0"/>
              <a:t>    weight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('weight')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count</a:t>
            </a:r>
          </a:p>
          <a:p>
            <a:r>
              <a:rPr lang="en-US" altLang="zh-TW" sz="1250" dirty="0"/>
              <a:t>   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= round(weight / height **2,2)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age count</a:t>
            </a:r>
          </a:p>
          <a:p>
            <a:r>
              <a:rPr lang="en-US" altLang="zh-TW" sz="1250" dirty="0"/>
              <a:t>    today = </a:t>
            </a:r>
            <a:r>
              <a:rPr lang="en-US" altLang="zh-TW" sz="1250" dirty="0" err="1"/>
              <a:t>datetime.today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age = </a:t>
            </a:r>
            <a:r>
              <a:rPr lang="en-US" altLang="zh-TW" sz="1250" dirty="0" err="1"/>
              <a:t>today.year</a:t>
            </a:r>
            <a:r>
              <a:rPr lang="en-US" altLang="zh-TW" sz="1250" dirty="0"/>
              <a:t> - </a:t>
            </a:r>
            <a:r>
              <a:rPr lang="en-US" altLang="zh-TW" sz="1250" dirty="0" err="1"/>
              <a:t>birthday.year</a:t>
            </a:r>
            <a:r>
              <a:rPr lang="en-US" altLang="zh-TW" sz="1250" dirty="0"/>
              <a:t> - ((</a:t>
            </a:r>
            <a:r>
              <a:rPr lang="en-US" altLang="zh-TW" sz="1250" dirty="0" err="1"/>
              <a:t>today.month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today.day</a:t>
            </a:r>
            <a:r>
              <a:rPr lang="en-US" altLang="zh-TW" sz="1250" dirty="0"/>
              <a:t>) &lt; (</a:t>
            </a:r>
            <a:r>
              <a:rPr lang="en-US" altLang="zh-TW" sz="1250" dirty="0" err="1"/>
              <a:t>birthday.month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birthday.day</a:t>
            </a:r>
            <a:r>
              <a:rPr lang="en-US" altLang="zh-TW" sz="1250" dirty="0"/>
              <a:t>))</a:t>
            </a:r>
          </a:p>
          <a:p>
            <a:endParaRPr lang="en-US" altLang="zh-TW" sz="1250" dirty="0"/>
          </a:p>
          <a:p>
            <a:r>
              <a:rPr lang="en-US" altLang="zh-TW" sz="1250" dirty="0"/>
              <a:t>    return </a:t>
            </a:r>
            <a:r>
              <a:rPr lang="en-US" altLang="zh-TW" sz="1250" dirty="0" err="1"/>
              <a:t>jsonify</a:t>
            </a:r>
            <a:r>
              <a:rPr lang="en-US" altLang="zh-TW" sz="1250" dirty="0"/>
              <a:t>(message=</a:t>
            </a:r>
            <a:r>
              <a:rPr lang="en-US" altLang="zh-TW" sz="1250" dirty="0" err="1"/>
              <a:t>f'Your</a:t>
            </a:r>
            <a:r>
              <a:rPr lang="en-US" altLang="zh-TW" sz="1250" dirty="0"/>
              <a:t> AGE={age},BMI={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}')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496312" y="74921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889372" y="729626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7496312" y="1118542"/>
            <a:ext cx="4257675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'123456',</a:t>
            </a:r>
          </a:p>
          <a:p>
            <a:r>
              <a:rPr lang="zh-TW" altLang="en-US" dirty="0"/>
              <a:t>           'birthday':'1990-04-24',</a:t>
            </a:r>
          </a:p>
          <a:p>
            <a:r>
              <a:rPr lang="zh-TW" altLang="en-US" dirty="0"/>
              <a:t>           'height':1.75,</a:t>
            </a:r>
          </a:p>
          <a:p>
            <a:r>
              <a:rPr lang="zh-TW" altLang="en-US" dirty="0"/>
              <a:t>           'weight':60}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</p:spTree>
    <p:extLst>
      <p:ext uri="{BB962C8B-B14F-4D97-AF65-F5344CB8AC3E}">
        <p14:creationId xmlns:p14="http://schemas.microsoft.com/office/powerpoint/2010/main" val="117708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1545</Words>
  <Application>Microsoft Office PowerPoint</Application>
  <PresentationFormat>寬螢幕</PresentationFormat>
  <Paragraphs>189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Flask Server App Example</vt:lpstr>
      <vt:lpstr>1.Install Python IDE--Thonny</vt:lpstr>
      <vt:lpstr>3.Write Code: Server1.py and Run</vt:lpstr>
      <vt:lpstr>4.Write Code: Get Method</vt:lpstr>
      <vt:lpstr>4.Write Code: Get Method</vt:lpstr>
      <vt:lpstr>5.Write Code: Post Method</vt:lpstr>
      <vt:lpstr>6.Write Code: Post Method Test</vt:lpstr>
      <vt:lpstr>6.Write Code: Post Method Test</vt:lpstr>
      <vt:lpstr>7.Write Code: Post Method Test</vt:lpstr>
      <vt:lpstr>7.Write Code: Post Method Test</vt:lpstr>
      <vt:lpstr>8.Write Code: Post Method Test</vt:lpstr>
      <vt:lpstr>8.Write Code: Post Method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威齊 陳</cp:lastModifiedBy>
  <cp:revision>39</cp:revision>
  <dcterms:created xsi:type="dcterms:W3CDTF">2025-05-08T11:42:13Z</dcterms:created>
  <dcterms:modified xsi:type="dcterms:W3CDTF">2025-05-12T03:59:41Z</dcterms:modified>
</cp:coreProperties>
</file>