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6441" autoAdjust="0"/>
  </p:normalViewPr>
  <p:slideViewPr>
    <p:cSldViewPr snapToGrid="0">
      <p:cViewPr varScale="1">
        <p:scale>
          <a:sx n="115" d="100"/>
          <a:sy n="115" d="100"/>
        </p:scale>
        <p:origin x="20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nity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Unity Engine Client 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C6D8F57-A081-4296-BE3A-9AF6546D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221288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4.Write C#</a:t>
            </a:r>
            <a:r>
              <a:rPr lang="zh-TW" altLang="en-US" dirty="0"/>
              <a:t> </a:t>
            </a:r>
            <a:r>
              <a:rPr lang="en-US" altLang="zh-TW" dirty="0"/>
              <a:t>Function Code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FE19AF1-1EC4-4688-B3E4-4C2905F91F26}"/>
              </a:ext>
            </a:extLst>
          </p:cNvPr>
          <p:cNvSpPr txBox="1"/>
          <p:nvPr/>
        </p:nvSpPr>
        <p:spPr>
          <a:xfrm>
            <a:off x="174567" y="512329"/>
            <a:ext cx="7955280" cy="5786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ToggleGroupGender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InputField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InputName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InputPassword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InputHeight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InputWeight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InputBirthday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SubmitButton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Text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PostCode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gender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ToggleGroupGender.GetFirstActiveToggle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().name;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name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InputName.text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password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InputPassword.text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height = </a:t>
            </a:r>
            <a:r>
              <a:rPr lang="en-US" altLang="zh-TW" sz="1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.Parse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InputHeight.text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weight = </a:t>
            </a:r>
            <a:r>
              <a:rPr lang="en-US" altLang="zh-TW" sz="1000" dirty="0" err="1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.Parse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InputWeight.text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birthday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InputBirthday.text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StartCoroutine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PostToServer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(gender, name, password, height, weight, birthday));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IEnumerator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PostToServer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gender,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name,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password,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height,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weight,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birthday)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jsonData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JsonUtility.ToJson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PostData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gender = gender,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name = name,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password = password,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height = height,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weight = weight,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birthday = birthday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change UTF8 of byte[]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byte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[]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jsonBytes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Encoding.UTF8.GetBytes(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jsonData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// Build </a:t>
            </a:r>
            <a:r>
              <a:rPr lang="en-US" altLang="zh-TW" sz="10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using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www =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"https://wiciar.com/</a:t>
            </a:r>
            <a:r>
              <a:rPr lang="en-US" altLang="zh-TW" sz="10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bmi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/submit"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"POST"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www.uploadHandler =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UploadHandlerRaw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jsonBytes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www.downloadHandler =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DownloadHandlerBuffer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fr-FR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www.SetRequestHeader(</a:t>
            </a:r>
            <a:r>
              <a:rPr lang="fr-FR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"Content-Type"</a:t>
            </a:r>
            <a:r>
              <a:rPr lang="fr-FR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fr-FR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"application/json"</a:t>
            </a:r>
            <a:r>
              <a:rPr lang="fr-FR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yield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return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www.SendWebRequest();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3C844A-8D79-420F-9C48-EDAE526A3402}"/>
              </a:ext>
            </a:extLst>
          </p:cNvPr>
          <p:cNvSpPr txBox="1"/>
          <p:nvPr/>
        </p:nvSpPr>
        <p:spPr>
          <a:xfrm>
            <a:off x="6951517" y="3316779"/>
            <a:ext cx="5173979" cy="34778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(www.result ==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UnityWebRequest.Result.Success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"Success</a:t>
            </a:r>
            <a:r>
              <a:rPr lang="zh-TW" altLang="en-US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www.downloadHandler.text;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else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CallBackMessage.text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"error</a:t>
            </a:r>
            <a:r>
              <a:rPr lang="zh-TW" altLang="en-US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：</a:t>
            </a:r>
            <a:r>
              <a:rPr lang="en-US" altLang="zh-TW" sz="10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+ www.downloadHandler.text;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[</a:t>
            </a:r>
            <a:r>
              <a:rPr lang="en-US" altLang="zh-TW" sz="10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System.Serializable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]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class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 err="1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PostData</a:t>
            </a:r>
            <a:endParaRPr lang="en-US" altLang="zh-TW" sz="10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gender;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name;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password;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height;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weight;</a:t>
            </a:r>
          </a:p>
          <a:p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0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birthday;</a:t>
            </a:r>
          </a:p>
          <a:p>
            <a:r>
              <a:rPr lang="zh-TW" altLang="en-US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0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000" dirty="0"/>
              <a:t>}</a:t>
            </a:r>
            <a:endParaRPr lang="zh-TW" altLang="en-US" sz="1000" dirty="0"/>
          </a:p>
        </p:txBody>
      </p: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C959B4E9-C57A-4318-9A76-385F6137BD6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 flipH="1" flipV="1">
            <a:off x="5354482" y="2114504"/>
            <a:ext cx="2981749" cy="5386300"/>
          </a:xfrm>
          <a:prstGeom prst="bentConnector5">
            <a:avLst>
              <a:gd name="adj1" fmla="val -7667"/>
              <a:gd name="adj2" fmla="val 49334"/>
              <a:gd name="adj3" fmla="val 1059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232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C6D8F57-A081-4296-BE3A-9AF6546D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221288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5.Run App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B05AF3-A689-4237-915A-E817AA6FD2DB}"/>
              </a:ext>
            </a:extLst>
          </p:cNvPr>
          <p:cNvSpPr txBox="1"/>
          <p:nvPr/>
        </p:nvSpPr>
        <p:spPr>
          <a:xfrm>
            <a:off x="193192" y="943393"/>
            <a:ext cx="480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Request Success…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086AD9-196C-4C18-8C3A-5373452A12F6}"/>
              </a:ext>
            </a:extLst>
          </p:cNvPr>
          <p:cNvSpPr txBox="1"/>
          <p:nvPr/>
        </p:nvSpPr>
        <p:spPr>
          <a:xfrm>
            <a:off x="5942507" y="1192838"/>
            <a:ext cx="480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Request Success, but Password Error…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179ECDE-0839-4325-BFF6-F59AA247B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92" y="1312725"/>
            <a:ext cx="4982270" cy="542048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D11983D-26D3-4FE4-91AE-CDDCEFEAE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911" y="1562170"/>
            <a:ext cx="5001323" cy="496321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48C9C73-3F70-4A61-9759-2B1D56B5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364" y="213705"/>
            <a:ext cx="828790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1.Install Unity Hub &amp; Unity Editor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0" y="620394"/>
            <a:ext cx="816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Unity Hub Download:</a:t>
            </a:r>
            <a:r>
              <a:rPr lang="zh-TW" altLang="en-US" dirty="0"/>
              <a:t> </a:t>
            </a:r>
            <a:r>
              <a:rPr lang="en-US" altLang="zh-TW" dirty="0">
                <a:hlinkClick r:id="rId2"/>
              </a:rPr>
              <a:t>https://unity.com/download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128EF66-8854-4171-B3B3-5E24044A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" y="1054461"/>
            <a:ext cx="11413375" cy="52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2.Create New Project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F0D4B7B-4B5C-4328-8E26-94510D73A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10" y="553517"/>
            <a:ext cx="10714180" cy="624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3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D780F420-1C26-4006-A5E2-1B338D5E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37" y="540278"/>
            <a:ext cx="11532526" cy="611819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C7B525-85F9-4FAA-AACD-10DDC8BFE200}"/>
              </a:ext>
            </a:extLst>
          </p:cNvPr>
          <p:cNvSpPr txBox="1"/>
          <p:nvPr/>
        </p:nvSpPr>
        <p:spPr>
          <a:xfrm>
            <a:off x="5220393" y="181500"/>
            <a:ext cx="221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New Project</a:t>
            </a:r>
            <a:r>
              <a:rPr lang="zh-TW" altLang="en-US" dirty="0"/>
              <a:t> </a:t>
            </a:r>
            <a:r>
              <a:rPr lang="en-US" altLang="zh-TW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6081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2568633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3.UI Design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8F9BB46-A220-40CB-97DB-AD01CABC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7845"/>
            <a:ext cx="12192000" cy="620132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9D89D7F-098F-48DF-A30E-EB0E1D968C4D}"/>
              </a:ext>
            </a:extLst>
          </p:cNvPr>
          <p:cNvSpPr txBox="1"/>
          <p:nvPr/>
        </p:nvSpPr>
        <p:spPr>
          <a:xfrm>
            <a:off x="9051176" y="251062"/>
            <a:ext cx="324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‘Game’ View is User Interface.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923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A2AEF6F-A91C-4572-A8FC-E132E8AE1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37" y="537267"/>
            <a:ext cx="5574581" cy="62327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09D051C-7C66-4DB5-B325-B6E63E7F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72" y="3533955"/>
            <a:ext cx="2149004" cy="3236049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BA8ED1C8-24E2-4B0B-B4CE-4B46AA9C567E}"/>
              </a:ext>
            </a:extLst>
          </p:cNvPr>
          <p:cNvSpPr/>
          <p:nvPr/>
        </p:nvSpPr>
        <p:spPr>
          <a:xfrm>
            <a:off x="5545625" y="5681748"/>
            <a:ext cx="685771" cy="32835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A035C7B-B4B5-4A86-B62B-8DF182E449B2}"/>
              </a:ext>
            </a:extLst>
          </p:cNvPr>
          <p:cNvSpPr/>
          <p:nvPr/>
        </p:nvSpPr>
        <p:spPr>
          <a:xfrm>
            <a:off x="6375863" y="4530436"/>
            <a:ext cx="1371600" cy="206155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C43A28-DD3C-4872-B803-BF5FE7EFE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89" y="1374576"/>
            <a:ext cx="4084674" cy="5395428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35B069E3-A47D-4B37-8F6B-B45B6AC27726}"/>
              </a:ext>
            </a:extLst>
          </p:cNvPr>
          <p:cNvSpPr/>
          <p:nvPr/>
        </p:nvSpPr>
        <p:spPr>
          <a:xfrm>
            <a:off x="7714146" y="4135057"/>
            <a:ext cx="547083" cy="32835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8E3F717-B66F-4A8A-9FF8-AFADB88E7FC6}"/>
              </a:ext>
            </a:extLst>
          </p:cNvPr>
          <p:cNvSpPr txBox="1"/>
          <p:nvPr/>
        </p:nvSpPr>
        <p:spPr>
          <a:xfrm>
            <a:off x="55906" y="87996"/>
            <a:ext cx="604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Add UI object in </a:t>
            </a:r>
            <a:r>
              <a:rPr lang="en-US" altLang="zh-TW" dirty="0" err="1"/>
              <a:t>Hierachy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C45F968-D44D-4876-8388-40630BD37B0C}"/>
              </a:ext>
            </a:extLst>
          </p:cNvPr>
          <p:cNvSpPr txBox="1"/>
          <p:nvPr/>
        </p:nvSpPr>
        <p:spPr>
          <a:xfrm>
            <a:off x="7987688" y="1005244"/>
            <a:ext cx="4204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See Game View to Design UI.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120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7506393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3.Add C# Code in Assets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75FC5C1-64B2-4C5E-B1AF-CB9E2AFAB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95" y="811987"/>
            <a:ext cx="6982799" cy="584916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0DD62A-1F8C-4431-A852-343004799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92" y="811987"/>
            <a:ext cx="2162477" cy="1876687"/>
          </a:xfrm>
          <a:prstGeom prst="rect">
            <a:avLst/>
          </a:prstGeom>
        </p:spPr>
      </p:pic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DA4EF763-1FA5-4B2C-88EE-AA6E6C578249}"/>
              </a:ext>
            </a:extLst>
          </p:cNvPr>
          <p:cNvSpPr/>
          <p:nvPr/>
        </p:nvSpPr>
        <p:spPr>
          <a:xfrm>
            <a:off x="7012617" y="1488689"/>
            <a:ext cx="547083" cy="328353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63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" y="0"/>
            <a:ext cx="8221288" cy="620394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4.Write C# Code &amp; Setting Code Object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7E5D2DD-FABB-4F3E-9E06-AFF65F563258}"/>
              </a:ext>
            </a:extLst>
          </p:cNvPr>
          <p:cNvSpPr txBox="1"/>
          <p:nvPr/>
        </p:nvSpPr>
        <p:spPr>
          <a:xfrm>
            <a:off x="327628" y="622647"/>
            <a:ext cx="342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Setting public object parameters.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73FBFF15-1930-4C3F-B899-3FDF15BD4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6" y="911529"/>
            <a:ext cx="7226857" cy="4857503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C1297D-B54D-4FDE-A5F2-2A8CA68A315B}"/>
              </a:ext>
            </a:extLst>
          </p:cNvPr>
          <p:cNvSpPr txBox="1"/>
          <p:nvPr/>
        </p:nvSpPr>
        <p:spPr>
          <a:xfrm>
            <a:off x="200016" y="5843849"/>
            <a:ext cx="722685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ToggleGroupGender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InputField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InputName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InputPassword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InputHeight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InputWeight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InputBirthday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Button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SubmitButton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public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Text </a:t>
            </a:r>
            <a:r>
              <a:rPr lang="en-US" altLang="zh-TW" sz="12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CallBackMessage</a:t>
            </a:r>
            <a:r>
              <a:rPr lang="en-US" altLang="zh-TW" sz="12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lang="zh-TW" altLang="en-US" sz="1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99EF39-5DF5-476B-B832-7527EAA3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501" y="658948"/>
            <a:ext cx="4109871" cy="601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9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4F7D2B-F1FB-4B24-870D-490E9B03DE82}"/>
              </a:ext>
            </a:extLst>
          </p:cNvPr>
          <p:cNvSpPr txBox="1"/>
          <p:nvPr/>
        </p:nvSpPr>
        <p:spPr>
          <a:xfrm>
            <a:off x="341833" y="185452"/>
            <a:ext cx="518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Setting Code and public object reference.</a:t>
            </a:r>
            <a:endParaRPr lang="zh-TW" altLang="en-US" dirty="0"/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65F67939-CB8C-41BA-B71D-8A1EAEBF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7" y="640543"/>
            <a:ext cx="11721305" cy="52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0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498</Words>
  <Application>Microsoft Office PowerPoint</Application>
  <PresentationFormat>寬螢幕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細明體</vt:lpstr>
      <vt:lpstr>Arial</vt:lpstr>
      <vt:lpstr>Calibri</vt:lpstr>
      <vt:lpstr>Calibri Light</vt:lpstr>
      <vt:lpstr>Office 佈景主題</vt:lpstr>
      <vt:lpstr>Unity Engine Client App</vt:lpstr>
      <vt:lpstr>1.Install Unity Hub &amp; Unity Editor</vt:lpstr>
      <vt:lpstr>2.Create New Project</vt:lpstr>
      <vt:lpstr>PowerPoint 簡報</vt:lpstr>
      <vt:lpstr>3.UI Design</vt:lpstr>
      <vt:lpstr>PowerPoint 簡報</vt:lpstr>
      <vt:lpstr>3.Add C# Code in Assets</vt:lpstr>
      <vt:lpstr>4.Write C# Code &amp; Setting Code Object</vt:lpstr>
      <vt:lpstr>PowerPoint 簡報</vt:lpstr>
      <vt:lpstr>4.Write C# Function Code</vt:lpstr>
      <vt:lpstr>5.Run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134</cp:revision>
  <dcterms:created xsi:type="dcterms:W3CDTF">2025-05-08T11:42:13Z</dcterms:created>
  <dcterms:modified xsi:type="dcterms:W3CDTF">2025-05-14T06:25:30Z</dcterms:modified>
</cp:coreProperties>
</file>