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19" autoAdjust="0"/>
    <p:restoredTop sz="94660"/>
  </p:normalViewPr>
  <p:slideViewPr>
    <p:cSldViewPr snapToGrid="0">
      <p:cViewPr>
        <p:scale>
          <a:sx n="125" d="100"/>
          <a:sy n="125" d="100"/>
        </p:scale>
        <p:origin x="1188" y="-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5EF040-7B1D-4DB6-8941-7DB3A9759384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CBE1C-0420-43B9-B59B-38F9F1B71F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679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26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6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35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45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665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675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031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614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026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8462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51A2F-B788-4D8B-B789-29E10C7702D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9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51A2F-B788-4D8B-B789-29E10C7702D5}" type="datetimeFigureOut">
              <a:rPr lang="zh-TW" altLang="en-US" smtClean="0"/>
              <a:t>2025/5/12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C6113-017E-47A2-8507-249C20D94A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440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honny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lask.palletsprojects.com/en/stable/tutorial/layou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484313"/>
            <a:ext cx="9144000" cy="2387600"/>
          </a:xfrm>
        </p:spPr>
        <p:txBody>
          <a:bodyPr/>
          <a:lstStyle/>
          <a:p>
            <a:r>
              <a:rPr lang="en-US" altLang="zh-TW" dirty="0"/>
              <a:t>Flask Server App Example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59825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96774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7.Write Code: Post Method Test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746579" y="1261001"/>
            <a:ext cx="295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Client1.py Run on Terminal.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2376753" y="1251062"/>
            <a:ext cx="306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Server1.py Run on IDE Shell.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376753" y="5762446"/>
            <a:ext cx="85952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Client1.py is run on terminal, because </a:t>
            </a:r>
            <a:r>
              <a:rPr lang="en-US" altLang="zh-TW" dirty="0" err="1"/>
              <a:t>Thonny</a:t>
            </a:r>
            <a:r>
              <a:rPr lang="en-US" altLang="zh-TW" dirty="0"/>
              <a:t> IDE can’t run two code at same time.</a:t>
            </a:r>
          </a:p>
          <a:p>
            <a:endParaRPr lang="en-US" altLang="zh-TW" dirty="0"/>
          </a:p>
          <a:p>
            <a:r>
              <a:rPr lang="en-US" altLang="zh-TW" dirty="0"/>
              <a:t>If Client1.py can't run, you may need to change the Python environment.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4032187" y="807240"/>
            <a:ext cx="380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Step3 Run Server1.py and Client1.py 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1C31C61-BA04-49D4-BBC9-FAD20382A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503" y="1630333"/>
            <a:ext cx="8331097" cy="393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57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96774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8.Write Code: Post Method Test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52425" y="1038876"/>
            <a:ext cx="6515099" cy="578619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TW" sz="1000" dirty="0"/>
              <a:t>from flask import Flask, request, </a:t>
            </a:r>
            <a:r>
              <a:rPr lang="en-US" altLang="zh-TW" sz="1000" dirty="0" err="1"/>
              <a:t>jsonify</a:t>
            </a:r>
            <a:endParaRPr lang="en-US" altLang="zh-TW" sz="1000" dirty="0"/>
          </a:p>
          <a:p>
            <a:r>
              <a:rPr lang="en-US" altLang="zh-TW" sz="1000" dirty="0"/>
              <a:t>from datetime import datetime</a:t>
            </a:r>
          </a:p>
          <a:p>
            <a:r>
              <a:rPr lang="en-US" altLang="zh-TW" sz="1000" dirty="0"/>
              <a:t>import math</a:t>
            </a:r>
          </a:p>
          <a:p>
            <a:r>
              <a:rPr lang="en-US" altLang="zh-TW" sz="1000" dirty="0"/>
              <a:t>import pandas as pd</a:t>
            </a:r>
          </a:p>
          <a:p>
            <a:r>
              <a:rPr lang="en-US" altLang="zh-TW" sz="1000" dirty="0"/>
              <a:t>app = Flask(__name__)</a:t>
            </a:r>
          </a:p>
          <a:p>
            <a:r>
              <a:rPr lang="en-US" altLang="zh-TW" sz="1000" dirty="0"/>
              <a:t># POST Method</a:t>
            </a:r>
          </a:p>
          <a:p>
            <a:r>
              <a:rPr lang="en-US" altLang="zh-TW" sz="1000" dirty="0"/>
              <a:t>@app.route('/submit', methods=['POST'])</a:t>
            </a:r>
          </a:p>
          <a:p>
            <a:r>
              <a:rPr lang="en-US" altLang="zh-TW" sz="1000" dirty="0"/>
              <a:t>def </a:t>
            </a:r>
            <a:r>
              <a:rPr lang="en-US" altLang="zh-TW" sz="1000" dirty="0" err="1"/>
              <a:t>submit_form</a:t>
            </a:r>
            <a:r>
              <a:rPr lang="en-US" altLang="zh-TW" sz="1000" dirty="0"/>
              <a:t>():</a:t>
            </a:r>
          </a:p>
          <a:p>
            <a:r>
              <a:rPr lang="en-US" altLang="zh-TW" sz="1000" dirty="0"/>
              <a:t>    data = </a:t>
            </a:r>
            <a:r>
              <a:rPr lang="en-US" altLang="zh-TW" sz="1000" dirty="0" err="1"/>
              <a:t>request.get_json</a:t>
            </a:r>
            <a:r>
              <a:rPr lang="en-US" altLang="zh-TW" sz="1000" dirty="0"/>
              <a:t>()</a:t>
            </a:r>
          </a:p>
          <a:p>
            <a:r>
              <a:rPr lang="en-US" altLang="zh-TW" sz="1000" dirty="0"/>
              <a:t>    name = </a:t>
            </a:r>
            <a:r>
              <a:rPr lang="en-US" altLang="zh-TW" sz="1000" dirty="0" err="1"/>
              <a:t>data.get</a:t>
            </a:r>
            <a:r>
              <a:rPr lang="en-US" altLang="zh-TW" sz="1000" dirty="0"/>
              <a:t>('name')</a:t>
            </a:r>
          </a:p>
          <a:p>
            <a:r>
              <a:rPr lang="en-US" altLang="zh-TW" sz="1000" dirty="0"/>
              <a:t>    password = </a:t>
            </a:r>
            <a:r>
              <a:rPr lang="en-US" altLang="zh-TW" sz="1000" dirty="0" err="1"/>
              <a:t>data.get</a:t>
            </a:r>
            <a:r>
              <a:rPr lang="en-US" altLang="zh-TW" sz="1000" dirty="0"/>
              <a:t>('password')</a:t>
            </a:r>
          </a:p>
          <a:p>
            <a:r>
              <a:rPr lang="en-US" altLang="zh-TW" sz="1000" dirty="0"/>
              <a:t>    birthday = </a:t>
            </a:r>
            <a:r>
              <a:rPr lang="en-US" altLang="zh-TW" sz="1000" dirty="0" err="1"/>
              <a:t>datetime.strptime</a:t>
            </a:r>
            <a:r>
              <a:rPr lang="en-US" altLang="zh-TW" sz="1000" dirty="0"/>
              <a:t>((f"{</a:t>
            </a:r>
            <a:r>
              <a:rPr lang="en-US" altLang="zh-TW" sz="1000" dirty="0" err="1"/>
              <a:t>data.get</a:t>
            </a:r>
            <a:r>
              <a:rPr lang="en-US" altLang="zh-TW" sz="1000" dirty="0"/>
              <a:t>('birthday')}"), "%Y-%m-%d")</a:t>
            </a:r>
          </a:p>
          <a:p>
            <a:r>
              <a:rPr lang="en-US" altLang="zh-TW" sz="1000" dirty="0"/>
              <a:t>    gender = </a:t>
            </a:r>
            <a:r>
              <a:rPr lang="en-US" altLang="zh-TW" sz="1000" dirty="0" err="1"/>
              <a:t>data.get</a:t>
            </a:r>
            <a:r>
              <a:rPr lang="en-US" altLang="zh-TW" sz="1000" dirty="0"/>
              <a:t>('gender')</a:t>
            </a:r>
          </a:p>
          <a:p>
            <a:r>
              <a:rPr lang="en-US" altLang="zh-TW" sz="1000" dirty="0"/>
              <a:t>    height = </a:t>
            </a:r>
            <a:r>
              <a:rPr lang="en-US" altLang="zh-TW" sz="1000" dirty="0" err="1"/>
              <a:t>data.get</a:t>
            </a:r>
            <a:r>
              <a:rPr lang="en-US" altLang="zh-TW" sz="1000" dirty="0"/>
              <a:t>('height')</a:t>
            </a:r>
          </a:p>
          <a:p>
            <a:r>
              <a:rPr lang="en-US" altLang="zh-TW" sz="1000" dirty="0"/>
              <a:t>    weight = </a:t>
            </a:r>
            <a:r>
              <a:rPr lang="en-US" altLang="zh-TW" sz="1000" dirty="0" err="1"/>
              <a:t>data.get</a:t>
            </a:r>
            <a:r>
              <a:rPr lang="en-US" altLang="zh-TW" sz="1000" dirty="0"/>
              <a:t>('weight')</a:t>
            </a:r>
          </a:p>
          <a:p>
            <a:r>
              <a:rPr lang="en-US" altLang="zh-TW" sz="1000" dirty="0"/>
              <a:t>   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 = round(weight / height **2,2)#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 count</a:t>
            </a:r>
          </a:p>
          <a:p>
            <a:r>
              <a:rPr lang="en-US" altLang="zh-TW" sz="1000" dirty="0"/>
              <a:t>    today = </a:t>
            </a:r>
            <a:r>
              <a:rPr lang="en-US" altLang="zh-TW" sz="1000" dirty="0" err="1"/>
              <a:t>datetime.today</a:t>
            </a:r>
            <a:r>
              <a:rPr lang="en-US" altLang="zh-TW" sz="1000" dirty="0"/>
              <a:t>()# age count</a:t>
            </a:r>
          </a:p>
          <a:p>
            <a:r>
              <a:rPr lang="en-US" altLang="zh-TW" sz="1000" dirty="0"/>
              <a:t>    age = </a:t>
            </a:r>
            <a:r>
              <a:rPr lang="en-US" altLang="zh-TW" sz="1000" dirty="0" err="1"/>
              <a:t>today.year</a:t>
            </a:r>
            <a:r>
              <a:rPr lang="en-US" altLang="zh-TW" sz="1000" dirty="0"/>
              <a:t> - </a:t>
            </a:r>
            <a:r>
              <a:rPr lang="en-US" altLang="zh-TW" sz="1000" dirty="0" err="1"/>
              <a:t>birthday.year</a:t>
            </a:r>
            <a:r>
              <a:rPr lang="en-US" altLang="zh-TW" sz="1000" dirty="0"/>
              <a:t> - ((</a:t>
            </a:r>
            <a:r>
              <a:rPr lang="en-US" altLang="zh-TW" sz="1000" dirty="0" err="1"/>
              <a:t>today.month</a:t>
            </a:r>
            <a:r>
              <a:rPr lang="en-US" altLang="zh-TW" sz="1000" dirty="0"/>
              <a:t>, </a:t>
            </a:r>
            <a:r>
              <a:rPr lang="en-US" altLang="zh-TW" sz="1000" dirty="0" err="1"/>
              <a:t>today.day</a:t>
            </a:r>
            <a:r>
              <a:rPr lang="en-US" altLang="zh-TW" sz="1000" dirty="0"/>
              <a:t>) &lt; (</a:t>
            </a:r>
            <a:r>
              <a:rPr lang="en-US" altLang="zh-TW" sz="1000" dirty="0" err="1"/>
              <a:t>birthday.month</a:t>
            </a:r>
            <a:r>
              <a:rPr lang="en-US" altLang="zh-TW" sz="1000" dirty="0"/>
              <a:t>, </a:t>
            </a:r>
            <a:r>
              <a:rPr lang="en-US" altLang="zh-TW" sz="1000" dirty="0" err="1"/>
              <a:t>birthday.day</a:t>
            </a:r>
            <a:r>
              <a:rPr lang="en-US" altLang="zh-TW" sz="1000" dirty="0"/>
              <a:t>))</a:t>
            </a:r>
          </a:p>
          <a:p>
            <a:r>
              <a:rPr lang="en-US" altLang="zh-TW" sz="1000" dirty="0"/>
              <a:t>    df = </a:t>
            </a:r>
            <a:r>
              <a:rPr lang="en-US" altLang="zh-TW" sz="1000" dirty="0" err="1"/>
              <a:t>pd.read_csv</a:t>
            </a:r>
            <a:r>
              <a:rPr lang="en-US" altLang="zh-TW" sz="1000" dirty="0"/>
              <a:t>('BMI_Normal.csv')</a:t>
            </a:r>
          </a:p>
          <a:p>
            <a:r>
              <a:rPr lang="en-US" altLang="zh-TW" sz="1000" dirty="0"/>
              <a:t>    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 = df[df['age'] == age].</a:t>
            </a:r>
            <a:r>
              <a:rPr lang="en-US" altLang="zh-TW" sz="1000" dirty="0" err="1"/>
              <a:t>iloc</a:t>
            </a:r>
            <a:r>
              <a:rPr lang="en-US" altLang="zh-TW" sz="1000" dirty="0"/>
              <a:t>[0]</a:t>
            </a:r>
          </a:p>
          <a:p>
            <a:r>
              <a:rPr lang="en-US" altLang="zh-TW" sz="1000" dirty="0"/>
              <a:t>    print(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)</a:t>
            </a:r>
          </a:p>
          <a:p>
            <a:r>
              <a:rPr lang="en-US" altLang="zh-TW" sz="1000" dirty="0"/>
              <a:t>    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 = 'wrong data'</a:t>
            </a:r>
          </a:p>
          <a:p>
            <a:r>
              <a:rPr lang="en-US" altLang="zh-TW" sz="1000" dirty="0"/>
              <a:t>    if gender=='male':</a:t>
            </a:r>
          </a:p>
          <a:p>
            <a:r>
              <a:rPr lang="en-US" altLang="zh-TW" sz="1000" dirty="0"/>
              <a:t>        if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&lt;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['</a:t>
            </a:r>
            <a:r>
              <a:rPr lang="en-US" altLang="zh-TW" sz="1000" dirty="0" err="1"/>
              <a:t>male_min</a:t>
            </a:r>
            <a:r>
              <a:rPr lang="en-US" altLang="zh-TW" sz="1000" dirty="0"/>
              <a:t>']: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='Too thin'</a:t>
            </a:r>
          </a:p>
          <a:p>
            <a:r>
              <a:rPr lang="en-US" altLang="zh-TW" sz="1000" dirty="0"/>
              <a:t>        </a:t>
            </a:r>
            <a:r>
              <a:rPr lang="en-US" altLang="zh-TW" sz="1000" dirty="0" err="1"/>
              <a:t>elif</a:t>
            </a:r>
            <a:r>
              <a:rPr lang="en-US" altLang="zh-TW" sz="1000" dirty="0"/>
              <a:t>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&gt;=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['</a:t>
            </a:r>
            <a:r>
              <a:rPr lang="en-US" altLang="zh-TW" sz="1000" dirty="0" err="1"/>
              <a:t>male_min</a:t>
            </a:r>
            <a:r>
              <a:rPr lang="en-US" altLang="zh-TW" sz="1000" dirty="0"/>
              <a:t>'] and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&lt;=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['</a:t>
            </a:r>
            <a:r>
              <a:rPr lang="en-US" altLang="zh-TW" sz="1000" dirty="0" err="1"/>
              <a:t>male_max</a:t>
            </a:r>
            <a:r>
              <a:rPr lang="en-US" altLang="zh-TW" sz="1000" dirty="0"/>
              <a:t>']: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='Normal'</a:t>
            </a:r>
          </a:p>
          <a:p>
            <a:r>
              <a:rPr lang="en-US" altLang="zh-TW" sz="1000" dirty="0"/>
              <a:t>        else: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='Too fat'</a:t>
            </a:r>
          </a:p>
          <a:p>
            <a:r>
              <a:rPr lang="en-US" altLang="zh-TW" sz="1000" dirty="0"/>
              <a:t>    </a:t>
            </a:r>
            <a:r>
              <a:rPr lang="en-US" altLang="zh-TW" sz="1000" dirty="0" err="1"/>
              <a:t>elif</a:t>
            </a:r>
            <a:r>
              <a:rPr lang="en-US" altLang="zh-TW" sz="1000" dirty="0"/>
              <a:t> gender=='female':</a:t>
            </a:r>
          </a:p>
          <a:p>
            <a:r>
              <a:rPr lang="en-US" altLang="zh-TW" sz="1000" dirty="0"/>
              <a:t>        if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&lt;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['</a:t>
            </a:r>
            <a:r>
              <a:rPr lang="en-US" altLang="zh-TW" sz="1000" dirty="0" err="1"/>
              <a:t>female_min</a:t>
            </a:r>
            <a:r>
              <a:rPr lang="en-US" altLang="zh-TW" sz="1000" dirty="0"/>
              <a:t>']: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='Too thin'</a:t>
            </a:r>
          </a:p>
          <a:p>
            <a:r>
              <a:rPr lang="en-US" altLang="zh-TW" sz="1000" dirty="0"/>
              <a:t>        </a:t>
            </a:r>
            <a:r>
              <a:rPr lang="en-US" altLang="zh-TW" sz="1000" dirty="0" err="1"/>
              <a:t>elif</a:t>
            </a:r>
            <a:r>
              <a:rPr lang="en-US" altLang="zh-TW" sz="1000" dirty="0"/>
              <a:t>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&gt;=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['</a:t>
            </a:r>
            <a:r>
              <a:rPr lang="en-US" altLang="zh-TW" sz="1000" dirty="0" err="1"/>
              <a:t>female_min</a:t>
            </a:r>
            <a:r>
              <a:rPr lang="en-US" altLang="zh-TW" sz="1000" dirty="0"/>
              <a:t>'] and 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&lt;=</a:t>
            </a:r>
            <a:r>
              <a:rPr lang="en-US" altLang="zh-TW" sz="1000" dirty="0" err="1"/>
              <a:t>matched_rows</a:t>
            </a:r>
            <a:r>
              <a:rPr lang="en-US" altLang="zh-TW" sz="1000" dirty="0"/>
              <a:t>['</a:t>
            </a:r>
            <a:r>
              <a:rPr lang="en-US" altLang="zh-TW" sz="1000" dirty="0" err="1"/>
              <a:t>female_max</a:t>
            </a:r>
            <a:r>
              <a:rPr lang="en-US" altLang="zh-TW" sz="1000" dirty="0"/>
              <a:t>']: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='Normal'</a:t>
            </a:r>
          </a:p>
          <a:p>
            <a:r>
              <a:rPr lang="en-US" altLang="zh-TW" sz="1000" dirty="0"/>
              <a:t>        else:</a:t>
            </a:r>
          </a:p>
          <a:p>
            <a:r>
              <a:rPr lang="en-US" altLang="zh-TW" sz="1000" dirty="0"/>
              <a:t>            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='Too fat'</a:t>
            </a:r>
          </a:p>
          <a:p>
            <a:r>
              <a:rPr lang="en-US" altLang="zh-TW" sz="1000" dirty="0"/>
              <a:t>    return </a:t>
            </a:r>
            <a:r>
              <a:rPr lang="en-US" altLang="zh-TW" sz="1000" dirty="0" err="1"/>
              <a:t>jsonify</a:t>
            </a:r>
            <a:r>
              <a:rPr lang="en-US" altLang="zh-TW" sz="1000" dirty="0"/>
              <a:t>(message=</a:t>
            </a:r>
            <a:r>
              <a:rPr lang="en-US" altLang="zh-TW" sz="1000" dirty="0" err="1"/>
              <a:t>f'Your</a:t>
            </a:r>
            <a:r>
              <a:rPr lang="en-US" altLang="zh-TW" sz="1000" dirty="0"/>
              <a:t> AGE={age},BMI={</a:t>
            </a:r>
            <a:r>
              <a:rPr lang="en-US" altLang="zh-TW" sz="1000" dirty="0" err="1"/>
              <a:t>bmi</a:t>
            </a:r>
            <a:r>
              <a:rPr lang="en-US" altLang="zh-TW" sz="1000" dirty="0"/>
              <a:t>},{</a:t>
            </a:r>
            <a:r>
              <a:rPr lang="en-US" altLang="zh-TW" sz="1000" dirty="0" err="1"/>
              <a:t>bmi_judge</a:t>
            </a:r>
            <a:r>
              <a:rPr lang="en-US" altLang="zh-TW" sz="1000" dirty="0"/>
              <a:t>}.')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7496312" y="749210"/>
            <a:ext cx="380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Step2: Write Code on Client1.py 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7F7441A-8531-418C-A102-69F983B057A5}"/>
              </a:ext>
            </a:extLst>
          </p:cNvPr>
          <p:cNvSpPr txBox="1"/>
          <p:nvPr/>
        </p:nvSpPr>
        <p:spPr>
          <a:xfrm>
            <a:off x="1889372" y="729626"/>
            <a:ext cx="403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Step1: Write Code on Server1.py 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DAA9AAD-4F13-4FAF-8A07-64C0AAE9D3B8}"/>
              </a:ext>
            </a:extLst>
          </p:cNvPr>
          <p:cNvSpPr txBox="1"/>
          <p:nvPr/>
        </p:nvSpPr>
        <p:spPr>
          <a:xfrm>
            <a:off x="7496312" y="1118542"/>
            <a:ext cx="4257675" cy="397031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TW" dirty="0"/>
              <a:t>import requests</a:t>
            </a:r>
          </a:p>
          <a:p>
            <a:endParaRPr lang="en-US" altLang="zh-TW" dirty="0"/>
          </a:p>
          <a:p>
            <a:r>
              <a:rPr lang="en-US" altLang="zh-TW" dirty="0" err="1"/>
              <a:t>url</a:t>
            </a:r>
            <a:r>
              <a:rPr lang="en-US" altLang="zh-TW" dirty="0"/>
              <a:t> = 'http://127.0.0.1:5000/submit'</a:t>
            </a:r>
          </a:p>
          <a:p>
            <a:r>
              <a:rPr lang="en-US" altLang="zh-TW" dirty="0"/>
              <a:t>payload = {'name': 'wiki',</a:t>
            </a:r>
          </a:p>
          <a:p>
            <a:r>
              <a:rPr lang="en-US" altLang="zh-TW" dirty="0"/>
              <a:t>           'password': '123456',</a:t>
            </a:r>
          </a:p>
          <a:p>
            <a:r>
              <a:rPr lang="en-US" altLang="zh-TW" dirty="0"/>
              <a:t>           'birthday':'1990-04-24',</a:t>
            </a:r>
          </a:p>
          <a:p>
            <a:r>
              <a:rPr lang="en-US" altLang="zh-TW" dirty="0"/>
              <a:t>           '</a:t>
            </a:r>
            <a:r>
              <a:rPr lang="en-US" altLang="zh-TW" dirty="0" err="1"/>
              <a:t>gender':'male</a:t>
            </a:r>
            <a:r>
              <a:rPr lang="en-US" altLang="zh-TW" dirty="0"/>
              <a:t>’,</a:t>
            </a:r>
          </a:p>
          <a:p>
            <a:r>
              <a:rPr lang="en-US" altLang="zh-TW" dirty="0"/>
              <a:t>           'height':1.75,</a:t>
            </a:r>
          </a:p>
          <a:p>
            <a:r>
              <a:rPr lang="en-US" altLang="zh-TW" dirty="0"/>
              <a:t>           'weight':60}</a:t>
            </a:r>
          </a:p>
          <a:p>
            <a:endParaRPr lang="en-US" altLang="zh-TW" dirty="0"/>
          </a:p>
          <a:p>
            <a:r>
              <a:rPr lang="en-US" altLang="zh-TW" dirty="0"/>
              <a:t>response = </a:t>
            </a:r>
            <a:r>
              <a:rPr lang="en-US" altLang="zh-TW" dirty="0" err="1"/>
              <a:t>requests.post</a:t>
            </a:r>
            <a:r>
              <a:rPr lang="en-US" altLang="zh-TW" dirty="0"/>
              <a:t>(</a:t>
            </a:r>
            <a:r>
              <a:rPr lang="en-US" altLang="zh-TW" dirty="0" err="1"/>
              <a:t>url</a:t>
            </a:r>
            <a:r>
              <a:rPr lang="en-US" altLang="zh-TW" dirty="0"/>
              <a:t>, json=payload)</a:t>
            </a:r>
          </a:p>
          <a:p>
            <a:endParaRPr lang="en-US" altLang="zh-TW" dirty="0"/>
          </a:p>
          <a:p>
            <a:r>
              <a:rPr lang="en-US" altLang="zh-TW" dirty="0"/>
              <a:t>print('Status Code:', </a:t>
            </a:r>
            <a:r>
              <a:rPr lang="en-US" altLang="zh-TW" dirty="0" err="1"/>
              <a:t>response.status_code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print('Response JSON:', </a:t>
            </a:r>
            <a:r>
              <a:rPr lang="en-US" altLang="zh-TW" dirty="0" err="1"/>
              <a:t>response.json</a:t>
            </a:r>
            <a:r>
              <a:rPr lang="en-US" altLang="zh-TW" dirty="0"/>
              <a:t>())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4586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96774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8.Write Code: Post Method Test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746579" y="1261001"/>
            <a:ext cx="295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Client1.py Run on Terminal.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2376753" y="1251062"/>
            <a:ext cx="306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Server1.py Run on IDE Shell.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2376753" y="6211669"/>
            <a:ext cx="8595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Client1.py is run on terminal, because </a:t>
            </a:r>
            <a:r>
              <a:rPr lang="en-US" altLang="zh-TW" dirty="0" err="1"/>
              <a:t>Thonny</a:t>
            </a:r>
            <a:r>
              <a:rPr lang="en-US" altLang="zh-TW" dirty="0"/>
              <a:t> IDE can’t run two code at same time.</a:t>
            </a:r>
          </a:p>
          <a:p>
            <a:r>
              <a:rPr lang="en-US" altLang="zh-TW" dirty="0"/>
              <a:t>If Client1.py can't run, you may need to change the Python environment.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4032187" y="807240"/>
            <a:ext cx="380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Step3 Run Server1.py and Client1.py 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F48D18D-C578-4910-8817-47F9C2E3E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133" y="1570580"/>
            <a:ext cx="9861579" cy="465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8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96774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9.Write Code: Post Method Test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6226" y="1118542"/>
            <a:ext cx="4761442" cy="517064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sz="1000" dirty="0"/>
              <a:t>from flask import Flask, request, jsonify</a:t>
            </a:r>
          </a:p>
          <a:p>
            <a:r>
              <a:rPr lang="zh-TW" altLang="en-US" sz="1000" dirty="0"/>
              <a:t>from datetime import datetime</a:t>
            </a:r>
          </a:p>
          <a:p>
            <a:r>
              <a:rPr lang="zh-TW" altLang="en-US" sz="1000" dirty="0"/>
              <a:t>import math</a:t>
            </a:r>
          </a:p>
          <a:p>
            <a:r>
              <a:rPr lang="zh-TW" altLang="en-US" sz="1000" dirty="0"/>
              <a:t>import pandas as pd</a:t>
            </a:r>
          </a:p>
          <a:p>
            <a:r>
              <a:rPr lang="zh-TW" altLang="en-US" sz="1000" dirty="0"/>
              <a:t>import os</a:t>
            </a:r>
          </a:p>
          <a:p>
            <a:endParaRPr lang="zh-TW" altLang="en-US" sz="1000" dirty="0"/>
          </a:p>
          <a:p>
            <a:r>
              <a:rPr lang="zh-TW" altLang="en-US" sz="1000" dirty="0"/>
              <a:t>app = Flask(__name__)</a:t>
            </a:r>
          </a:p>
          <a:p>
            <a:endParaRPr lang="zh-TW" altLang="en-US" sz="1000" dirty="0"/>
          </a:p>
          <a:p>
            <a:r>
              <a:rPr lang="zh-TW" altLang="en-US" sz="1000" dirty="0"/>
              <a:t># POST Method</a:t>
            </a:r>
          </a:p>
          <a:p>
            <a:r>
              <a:rPr lang="zh-TW" altLang="en-US" sz="1000" dirty="0"/>
              <a:t>@app.route('/submit', methods=['POST'])</a:t>
            </a:r>
          </a:p>
          <a:p>
            <a:r>
              <a:rPr lang="zh-TW" altLang="en-US" sz="1000" dirty="0"/>
              <a:t>def submit_form():</a:t>
            </a:r>
          </a:p>
          <a:p>
            <a:r>
              <a:rPr lang="zh-TW" altLang="en-US" sz="1000" dirty="0"/>
              <a:t>    data = request.get_json()</a:t>
            </a:r>
          </a:p>
          <a:p>
            <a:r>
              <a:rPr lang="zh-TW" altLang="en-US" sz="1000" dirty="0"/>
              <a:t>    name = data.get('name')</a:t>
            </a:r>
          </a:p>
          <a:p>
            <a:r>
              <a:rPr lang="zh-TW" altLang="en-US" sz="1000" dirty="0"/>
              <a:t>    password = data.get('password')</a:t>
            </a:r>
          </a:p>
          <a:p>
            <a:r>
              <a:rPr lang="zh-TW" altLang="en-US" sz="1000" dirty="0"/>
              <a:t>    birthday = datetime.strptime((f"{data.get('birthday')}"), "%Y-%m-%d")</a:t>
            </a:r>
          </a:p>
          <a:p>
            <a:r>
              <a:rPr lang="zh-TW" altLang="en-US" sz="1000" dirty="0"/>
              <a:t>    gender = data.get('gender')</a:t>
            </a:r>
          </a:p>
          <a:p>
            <a:r>
              <a:rPr lang="zh-TW" altLang="en-US" sz="1000" dirty="0"/>
              <a:t>    height = data.get('height')</a:t>
            </a:r>
          </a:p>
          <a:p>
            <a:r>
              <a:rPr lang="zh-TW" altLang="en-US" sz="1000" dirty="0"/>
              <a:t>    weight = data.get('weight')</a:t>
            </a:r>
          </a:p>
          <a:p>
            <a:r>
              <a:rPr lang="zh-TW" altLang="en-US" sz="1000" dirty="0"/>
              <a:t>    bmi = round(weight / height **2,2)# bmi count</a:t>
            </a:r>
          </a:p>
          <a:p>
            <a:r>
              <a:rPr lang="zh-TW" altLang="en-US" sz="1000" dirty="0"/>
              <a:t>    today = datetime.today()</a:t>
            </a:r>
          </a:p>
          <a:p>
            <a:r>
              <a:rPr lang="zh-TW" altLang="en-US" sz="1000" dirty="0"/>
              <a:t>    age = today.year - birthday.year - ((today.month, today.day) &lt; (birthday.month, birthday.day))</a:t>
            </a:r>
          </a:p>
          <a:p>
            <a:r>
              <a:rPr lang="zh-TW" altLang="en-US" sz="1000" dirty="0"/>
              <a:t>    df = pd.read_csv('BMI_Normal.csv')</a:t>
            </a:r>
          </a:p>
          <a:p>
            <a:r>
              <a:rPr lang="zh-TW" altLang="en-US" sz="1000" dirty="0"/>
              <a:t>    matched_rows = df[df['age'] == age].iloc[0]</a:t>
            </a:r>
          </a:p>
          <a:p>
            <a:r>
              <a:rPr lang="zh-TW" altLang="en-US" sz="1000" dirty="0"/>
              <a:t>    #print(matched_rows)</a:t>
            </a:r>
          </a:p>
          <a:p>
            <a:r>
              <a:rPr lang="zh-TW" altLang="en-US" sz="1000" dirty="0"/>
              <a:t>    bmi_judge = 'wrong data'</a:t>
            </a:r>
          </a:p>
          <a:p>
            <a:r>
              <a:rPr lang="zh-TW" altLang="en-US" sz="1000" dirty="0"/>
              <a:t>    if gender=='male':</a:t>
            </a:r>
          </a:p>
          <a:p>
            <a:r>
              <a:rPr lang="zh-TW" altLang="en-US" sz="1000" dirty="0"/>
              <a:t>        if bmi&lt;matched_rows['male_min']:</a:t>
            </a:r>
          </a:p>
          <a:p>
            <a:r>
              <a:rPr lang="zh-TW" altLang="en-US" sz="1000" dirty="0"/>
              <a:t>            bmi_judge='Too thin'</a:t>
            </a:r>
          </a:p>
          <a:p>
            <a:r>
              <a:rPr lang="zh-TW" altLang="en-US" sz="1000" dirty="0"/>
              <a:t>        elif bmi&gt;=matched_rows['male_min'] and bmi&lt;=matched_rows['male_max']:</a:t>
            </a:r>
          </a:p>
          <a:p>
            <a:r>
              <a:rPr lang="zh-TW" altLang="en-US" sz="1000" dirty="0"/>
              <a:t>            bmi_judge='Normal'</a:t>
            </a:r>
          </a:p>
          <a:p>
            <a:r>
              <a:rPr lang="zh-TW" altLang="en-US" sz="1000" dirty="0"/>
              <a:t>        else:</a:t>
            </a:r>
          </a:p>
          <a:p>
            <a:r>
              <a:rPr lang="zh-TW" altLang="en-US" sz="1000" dirty="0"/>
              <a:t>            bmi_judge='Too fat'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7F7441A-8531-418C-A102-69F983B057A5}"/>
              </a:ext>
            </a:extLst>
          </p:cNvPr>
          <p:cNvSpPr txBox="1"/>
          <p:nvPr/>
        </p:nvSpPr>
        <p:spPr>
          <a:xfrm>
            <a:off x="1078690" y="761784"/>
            <a:ext cx="403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Step1: Write Code on Server1.py 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DAA9AAD-4F13-4FAF-8A07-64C0AAE9D3B8}"/>
              </a:ext>
            </a:extLst>
          </p:cNvPr>
          <p:cNvSpPr txBox="1"/>
          <p:nvPr/>
        </p:nvSpPr>
        <p:spPr>
          <a:xfrm>
            <a:off x="5354358" y="895434"/>
            <a:ext cx="6470787" cy="594008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sz="1000" dirty="0"/>
              <a:t> elif gender=='female':</a:t>
            </a:r>
          </a:p>
          <a:p>
            <a:r>
              <a:rPr lang="zh-TW" altLang="en-US" sz="1000" dirty="0"/>
              <a:t>        if bmi&lt;matched_rows['female_min']:</a:t>
            </a:r>
          </a:p>
          <a:p>
            <a:r>
              <a:rPr lang="zh-TW" altLang="en-US" sz="1000" dirty="0"/>
              <a:t>            bmi_judge='Too thin'</a:t>
            </a:r>
          </a:p>
          <a:p>
            <a:r>
              <a:rPr lang="zh-TW" altLang="en-US" sz="1000" dirty="0"/>
              <a:t>        elif bmi&gt;=matched_rows['female_min'] and bmi&lt;=matched_rows['female_max']:</a:t>
            </a:r>
          </a:p>
          <a:p>
            <a:r>
              <a:rPr lang="zh-TW" altLang="en-US" sz="1000" dirty="0"/>
              <a:t>            bmi_judge='Normal'</a:t>
            </a:r>
          </a:p>
          <a:p>
            <a:r>
              <a:rPr lang="zh-TW" altLang="en-US" sz="1000" dirty="0"/>
              <a:t>        else:</a:t>
            </a:r>
          </a:p>
          <a:p>
            <a:r>
              <a:rPr lang="zh-TW" altLang="en-US" sz="1000" dirty="0"/>
              <a:t>            bmi_judge='Too fat' </a:t>
            </a:r>
            <a:endParaRPr lang="en-US" altLang="zh-TW" sz="1000" dirty="0"/>
          </a:p>
          <a:p>
            <a:r>
              <a:rPr lang="zh-TW" altLang="en-US" sz="1000" dirty="0"/>
              <a:t>filename = f"UserData\{name}.csv"</a:t>
            </a:r>
          </a:p>
          <a:p>
            <a:r>
              <a:rPr lang="zh-TW" altLang="en-US" sz="1000" dirty="0"/>
              <a:t>    if os.path.exists(filename): # file exists</a:t>
            </a:r>
          </a:p>
          <a:p>
            <a:r>
              <a:rPr lang="zh-TW" altLang="en-US" sz="1000" dirty="0"/>
              <a:t>        load_df = pd.read_csv(filename)# file load</a:t>
            </a:r>
          </a:p>
          <a:p>
            <a:r>
              <a:rPr lang="zh-TW" altLang="en-US" sz="1000" dirty="0"/>
              <a:t>        stored_password = str(load_df.iloc[0]['password'])# password load</a:t>
            </a:r>
          </a:p>
          <a:p>
            <a:r>
              <a:rPr lang="zh-TW" altLang="en-US" sz="1000" dirty="0"/>
              <a:t>        if stored_password != password:# password incorrect</a:t>
            </a:r>
          </a:p>
          <a:p>
            <a:r>
              <a:rPr lang="zh-TW" altLang="en-US" sz="1000" dirty="0"/>
              <a:t>            return jsonify(message="password error!"), 403</a:t>
            </a:r>
          </a:p>
          <a:p>
            <a:r>
              <a:rPr lang="zh-TW" altLang="en-US" sz="1000" dirty="0"/>
              <a:t>        else:# password correct</a:t>
            </a:r>
          </a:p>
          <a:p>
            <a:r>
              <a:rPr lang="zh-TW" altLang="en-US" sz="1000" dirty="0"/>
              <a:t>            user_data = { #Save Data</a:t>
            </a:r>
          </a:p>
          <a:p>
            <a:r>
              <a:rPr lang="zh-TW" altLang="en-US" sz="1000" dirty="0"/>
              <a:t>                'height': height,</a:t>
            </a:r>
          </a:p>
          <a:p>
            <a:r>
              <a:rPr lang="zh-TW" altLang="en-US" sz="1000" dirty="0"/>
              <a:t>                'weight': weight,</a:t>
            </a:r>
          </a:p>
          <a:p>
            <a:r>
              <a:rPr lang="zh-TW" altLang="en-US" sz="1000" dirty="0"/>
              <a:t>                'bmi': bmi,</a:t>
            </a:r>
          </a:p>
          <a:p>
            <a:r>
              <a:rPr lang="zh-TW" altLang="en-US" sz="1000" dirty="0"/>
              <a:t>                'bmi_judge':bmi_judge,</a:t>
            </a:r>
          </a:p>
          <a:p>
            <a:r>
              <a:rPr lang="zh-TW" altLang="en-US" sz="1000" dirty="0"/>
              <a:t>                'build_time':today</a:t>
            </a:r>
          </a:p>
          <a:p>
            <a:r>
              <a:rPr lang="zh-TW" altLang="en-US" sz="1000" dirty="0"/>
              <a:t>            }</a:t>
            </a:r>
          </a:p>
          <a:p>
            <a:r>
              <a:rPr lang="zh-TW" altLang="en-US" sz="1000" dirty="0"/>
              <a:t>            load_df = pd.concat([load_df, pd.DataFrame([user_data])], ignore_index=True)</a:t>
            </a:r>
          </a:p>
          <a:p>
            <a:r>
              <a:rPr lang="zh-TW" altLang="en-US" sz="1000" dirty="0"/>
              <a:t>            load_df.to_csv(filename, index=False)</a:t>
            </a:r>
          </a:p>
          <a:p>
            <a:r>
              <a:rPr lang="zh-TW" altLang="en-US" sz="1000" dirty="0"/>
              <a:t>    else:# no files</a:t>
            </a:r>
          </a:p>
          <a:p>
            <a:r>
              <a:rPr lang="zh-TW" altLang="en-US" sz="1000" dirty="0"/>
              <a:t>        user_data = {#Save Data</a:t>
            </a:r>
          </a:p>
          <a:p>
            <a:r>
              <a:rPr lang="zh-TW" altLang="en-US" sz="1000" dirty="0"/>
              <a:t>            'password': password,</a:t>
            </a:r>
          </a:p>
          <a:p>
            <a:r>
              <a:rPr lang="zh-TW" altLang="en-US" sz="1000" dirty="0"/>
              <a:t>            'birthday': birthday,</a:t>
            </a:r>
          </a:p>
          <a:p>
            <a:r>
              <a:rPr lang="zh-TW" altLang="en-US" sz="1000" dirty="0"/>
              <a:t>            'gender': gender,</a:t>
            </a:r>
          </a:p>
          <a:p>
            <a:r>
              <a:rPr lang="zh-TW" altLang="en-US" sz="1000" dirty="0"/>
              <a:t>            'height': height,</a:t>
            </a:r>
          </a:p>
          <a:p>
            <a:r>
              <a:rPr lang="zh-TW" altLang="en-US" sz="1000" dirty="0"/>
              <a:t>            'weight': weight,</a:t>
            </a:r>
          </a:p>
          <a:p>
            <a:r>
              <a:rPr lang="zh-TW" altLang="en-US" sz="1000" dirty="0"/>
              <a:t>            'bmi': bmi,</a:t>
            </a:r>
          </a:p>
          <a:p>
            <a:r>
              <a:rPr lang="zh-TW" altLang="en-US" sz="1000" dirty="0"/>
              <a:t>            'bmi_judge':bmi_judge,</a:t>
            </a:r>
          </a:p>
          <a:p>
            <a:r>
              <a:rPr lang="zh-TW" altLang="en-US" sz="1000" dirty="0"/>
              <a:t>            'build_time':today</a:t>
            </a:r>
          </a:p>
          <a:p>
            <a:r>
              <a:rPr lang="zh-TW" altLang="en-US" sz="1000" dirty="0"/>
              <a:t>        }</a:t>
            </a:r>
          </a:p>
          <a:p>
            <a:r>
              <a:rPr lang="zh-TW" altLang="en-US" sz="1000" dirty="0"/>
              <a:t>        save_df = pd.DataFrame([user_data])</a:t>
            </a:r>
          </a:p>
          <a:p>
            <a:r>
              <a:rPr lang="zh-TW" altLang="en-US" sz="1000" dirty="0"/>
              <a:t>        save_filename = f"UserData\{name}.csv".replace("/", "_")</a:t>
            </a:r>
          </a:p>
          <a:p>
            <a:r>
              <a:rPr lang="zh-TW" altLang="en-US" sz="1000" dirty="0"/>
              <a:t>        save_df.to_csv(save_filename, index=False)</a:t>
            </a:r>
          </a:p>
          <a:p>
            <a:r>
              <a:rPr lang="zh-TW" altLang="en-US" sz="1000" dirty="0"/>
              <a:t>    return jsonify(message=f'Your AGE={age},BMI={bmi},{bmi_judge}.')</a:t>
            </a:r>
          </a:p>
        </p:txBody>
      </p:sp>
      <p:cxnSp>
        <p:nvCxnSpPr>
          <p:cNvPr id="4" name="接點: 肘形 3">
            <a:extLst>
              <a:ext uri="{FF2B5EF4-FFF2-40B4-BE49-F238E27FC236}">
                <a16:creationId xmlns:a16="http://schemas.microsoft.com/office/drawing/2014/main" id="{A118B400-6BFE-4F80-A74A-5BD947C38D56}"/>
              </a:ext>
            </a:extLst>
          </p:cNvPr>
          <p:cNvCxnSpPr>
            <a:stCxn id="5" idx="2"/>
            <a:endCxn id="15" idx="0"/>
          </p:cNvCxnSpPr>
          <p:nvPr/>
        </p:nvCxnSpPr>
        <p:spPr>
          <a:xfrm rot="5400000" flipH="1" flipV="1">
            <a:off x="2926472" y="625908"/>
            <a:ext cx="5393754" cy="5932805"/>
          </a:xfrm>
          <a:prstGeom prst="bentConnector5">
            <a:avLst>
              <a:gd name="adj1" fmla="val -1099"/>
              <a:gd name="adj2" fmla="val 42797"/>
              <a:gd name="adj3" fmla="val 10204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571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96774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9.Write Code: Post Method Test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8325877" y="1283624"/>
            <a:ext cx="2950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Client1.py Run on Terminal.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4142565" y="1276280"/>
            <a:ext cx="306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Server1.py Run on IDE Shell.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4264820" y="5375428"/>
            <a:ext cx="8595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Client1.py is run on terminal, because </a:t>
            </a:r>
            <a:r>
              <a:rPr lang="en-US" altLang="zh-TW" dirty="0" err="1"/>
              <a:t>Thonny</a:t>
            </a:r>
            <a:r>
              <a:rPr lang="en-US" altLang="zh-TW" dirty="0"/>
              <a:t> IDE can’t run two code at same time.</a:t>
            </a:r>
          </a:p>
          <a:p>
            <a:r>
              <a:rPr lang="en-US" altLang="zh-TW" dirty="0"/>
              <a:t>If Client1.py can't run, you may need to change the Python environment.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3407458" y="821960"/>
            <a:ext cx="380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Step2 Run Server1.py and Client1.py 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5F890ED5-1EF2-4409-8681-79E48FE94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5091"/>
            <a:ext cx="12192000" cy="409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8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98958"/>
          </a:xfrm>
        </p:spPr>
        <p:txBody>
          <a:bodyPr/>
          <a:lstStyle/>
          <a:p>
            <a:r>
              <a:rPr lang="en-US" altLang="zh-TW" dirty="0"/>
              <a:t>1.Install Python IDE--</a:t>
            </a:r>
            <a:r>
              <a:rPr lang="en-US" altLang="zh-TW" dirty="0" err="1"/>
              <a:t>Thonny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955645" y="885237"/>
            <a:ext cx="816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Not necessarily </a:t>
            </a:r>
            <a:r>
              <a:rPr lang="en-US" altLang="zh-TW" dirty="0" err="1"/>
              <a:t>thonny</a:t>
            </a:r>
            <a:r>
              <a:rPr lang="en-US" altLang="zh-TW" dirty="0"/>
              <a:t>, you can choose other familiar IDE for you.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955645" y="1389975"/>
            <a:ext cx="816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IDE Download: </a:t>
            </a:r>
            <a:r>
              <a:rPr lang="en-US" altLang="zh-TW" dirty="0">
                <a:hlinkClick r:id="rId2"/>
              </a:rPr>
              <a:t>https://thonny.org/</a:t>
            </a:r>
            <a:endParaRPr lang="en-US" altLang="zh-TW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838200" y="1637043"/>
            <a:ext cx="10515600" cy="109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2.Install Flask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645" y="2588352"/>
            <a:ext cx="8540692" cy="417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6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3.Write Code: Server1.py and Run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838200" y="807432"/>
            <a:ext cx="816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Library: </a:t>
            </a:r>
            <a:r>
              <a:rPr lang="en-US" altLang="zh-TW" dirty="0">
                <a:hlinkClick r:id="rId2"/>
              </a:rPr>
              <a:t>https://flask.palletsprojects.com/en/stable/tutorial/layout/</a:t>
            </a:r>
            <a:endParaRPr lang="en-US" altLang="zh-TW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4" y="1254569"/>
            <a:ext cx="12098812" cy="514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1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6317609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4.Write Code: Get Method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938553" y="807432"/>
            <a:ext cx="202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Library: form AI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64376" y="1176764"/>
            <a:ext cx="5887264" cy="550920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from flask import Flask, request, </a:t>
            </a:r>
            <a:r>
              <a:rPr lang="en-US" altLang="zh-TW" sz="1600" dirty="0" err="1"/>
              <a:t>jsonify</a:t>
            </a:r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app = Flask(__name__)</a:t>
            </a:r>
          </a:p>
          <a:p>
            <a:endParaRPr lang="en-US" altLang="zh-TW" sz="1600" dirty="0"/>
          </a:p>
          <a:p>
            <a:r>
              <a:rPr lang="en-US" altLang="zh-TW" sz="1600" dirty="0"/>
              <a:t>@</a:t>
            </a:r>
            <a:r>
              <a:rPr lang="en-US" altLang="zh-TW" sz="1600" dirty="0" err="1"/>
              <a:t>app.route</a:t>
            </a:r>
            <a:r>
              <a:rPr lang="en-US" altLang="zh-TW" sz="1600" dirty="0"/>
              <a:t>('/')</a:t>
            </a:r>
          </a:p>
          <a:p>
            <a:r>
              <a:rPr lang="en-US" altLang="zh-TW" sz="1600" dirty="0" err="1"/>
              <a:t>def</a:t>
            </a:r>
            <a:r>
              <a:rPr lang="en-US" altLang="zh-TW" sz="1600" dirty="0"/>
              <a:t> hello():</a:t>
            </a:r>
          </a:p>
          <a:p>
            <a:r>
              <a:rPr lang="en-US" altLang="zh-TW" sz="1600" dirty="0"/>
              <a:t>    return 'Hello World!'</a:t>
            </a:r>
          </a:p>
          <a:p>
            <a:endParaRPr lang="en-US" altLang="zh-TW" sz="1600" dirty="0"/>
          </a:p>
          <a:p>
            <a:r>
              <a:rPr lang="en-US" altLang="zh-TW" sz="1600" dirty="0"/>
              <a:t># GET Method</a:t>
            </a:r>
          </a:p>
          <a:p>
            <a:r>
              <a:rPr lang="en-US" altLang="zh-TW" sz="1600" dirty="0"/>
              <a:t>@</a:t>
            </a:r>
            <a:r>
              <a:rPr lang="en-US" altLang="zh-TW" sz="1600" dirty="0" err="1"/>
              <a:t>app.route</a:t>
            </a:r>
            <a:r>
              <a:rPr lang="en-US" altLang="zh-TW" sz="1600" dirty="0"/>
              <a:t>('/hello', methods=['GET'])</a:t>
            </a:r>
          </a:p>
          <a:p>
            <a:r>
              <a:rPr lang="en-US" altLang="zh-TW" sz="1600" dirty="0" err="1"/>
              <a:t>def</a:t>
            </a:r>
            <a:r>
              <a:rPr lang="en-US" altLang="zh-TW" sz="1600" dirty="0"/>
              <a:t> </a:t>
            </a:r>
            <a:r>
              <a:rPr lang="en-US" altLang="zh-TW" sz="1600" dirty="0" err="1"/>
              <a:t>hello_get</a:t>
            </a:r>
            <a:r>
              <a:rPr lang="en-US" altLang="zh-TW" sz="1600" dirty="0"/>
              <a:t>():</a:t>
            </a:r>
          </a:p>
          <a:p>
            <a:r>
              <a:rPr lang="en-US" altLang="zh-TW" sz="1600" dirty="0"/>
              <a:t>    name = </a:t>
            </a:r>
            <a:r>
              <a:rPr lang="en-US" altLang="zh-TW" sz="1600" dirty="0" err="1"/>
              <a:t>request.args.get</a:t>
            </a:r>
            <a:r>
              <a:rPr lang="en-US" altLang="zh-TW" sz="1600" dirty="0"/>
              <a:t>('name', 'World') #'World' is default</a:t>
            </a:r>
          </a:p>
          <a:p>
            <a:r>
              <a:rPr lang="en-US" altLang="zh-TW" sz="1600" dirty="0"/>
              <a:t>    password = </a:t>
            </a:r>
            <a:r>
              <a:rPr lang="en-US" altLang="zh-TW" sz="1600" dirty="0" err="1"/>
              <a:t>request.args.get</a:t>
            </a:r>
            <a:r>
              <a:rPr lang="en-US" altLang="zh-TW" sz="1600" dirty="0"/>
              <a:t>('password', 'None') #‘None' is default</a:t>
            </a:r>
          </a:p>
          <a:p>
            <a:r>
              <a:rPr lang="en-US" altLang="zh-TW" sz="1600" dirty="0"/>
              <a:t>    if password=='None':</a:t>
            </a:r>
          </a:p>
          <a:p>
            <a:r>
              <a:rPr lang="en-US" altLang="zh-TW" sz="1600" dirty="0"/>
              <a:t>        return </a:t>
            </a:r>
            <a:r>
              <a:rPr lang="en-US" altLang="zh-TW" sz="1600" dirty="0" err="1"/>
              <a:t>f'Hello</a:t>
            </a:r>
            <a:r>
              <a:rPr lang="en-US" altLang="zh-TW" sz="1600" dirty="0"/>
              <a:t> {name}...'</a:t>
            </a:r>
          </a:p>
          <a:p>
            <a:r>
              <a:rPr lang="en-US" altLang="zh-TW" sz="1600" dirty="0"/>
              <a:t>    else:</a:t>
            </a:r>
          </a:p>
          <a:p>
            <a:r>
              <a:rPr lang="en-US" altLang="zh-TW" sz="1600" dirty="0"/>
              <a:t>        if name=='wiki' and password=='123456':</a:t>
            </a:r>
          </a:p>
          <a:p>
            <a:r>
              <a:rPr lang="en-US" altLang="zh-TW" sz="1600" dirty="0"/>
              <a:t>            return </a:t>
            </a:r>
            <a:r>
              <a:rPr lang="en-US" altLang="zh-TW" sz="1600" dirty="0" err="1"/>
              <a:t>f'Hello</a:t>
            </a:r>
            <a:r>
              <a:rPr lang="en-US" altLang="zh-TW" sz="1600" dirty="0"/>
              <a:t> {name}, welcome to system.'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/>
              <a:t>elif</a:t>
            </a:r>
            <a:r>
              <a:rPr lang="en-US" altLang="zh-TW" sz="1600" dirty="0"/>
              <a:t> name=='</a:t>
            </a:r>
            <a:r>
              <a:rPr lang="en-US" altLang="zh-TW" sz="1600" dirty="0" err="1"/>
              <a:t>chen</a:t>
            </a:r>
            <a:r>
              <a:rPr lang="en-US" altLang="zh-TW" sz="1600" dirty="0"/>
              <a:t>' and password=='456789':</a:t>
            </a:r>
          </a:p>
          <a:p>
            <a:r>
              <a:rPr lang="en-US" altLang="zh-TW" sz="1600" dirty="0"/>
              <a:t>            return </a:t>
            </a:r>
            <a:r>
              <a:rPr lang="en-US" altLang="zh-TW" sz="1600" dirty="0" err="1"/>
              <a:t>f'Hello</a:t>
            </a:r>
            <a:r>
              <a:rPr lang="en-US" altLang="zh-TW" sz="1600" dirty="0"/>
              <a:t> {name}, welcome to system.'</a:t>
            </a:r>
          </a:p>
          <a:p>
            <a:r>
              <a:rPr lang="en-US" altLang="zh-TW" sz="1600" dirty="0"/>
              <a:t>        else:</a:t>
            </a:r>
          </a:p>
          <a:p>
            <a:r>
              <a:rPr lang="en-US" altLang="zh-TW" sz="1600" dirty="0"/>
              <a:t>            return </a:t>
            </a:r>
            <a:r>
              <a:rPr lang="en-US" altLang="zh-TW" sz="1600" dirty="0" err="1"/>
              <a:t>f'password</a:t>
            </a:r>
            <a:r>
              <a:rPr lang="en-US" altLang="zh-TW" sz="1600" dirty="0"/>
              <a:t> error!!!'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8939815" y="211814"/>
            <a:ext cx="159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Web Output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093" y="581146"/>
            <a:ext cx="5885855" cy="5113263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6204940" y="5694409"/>
            <a:ext cx="5656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This a fast network transmission method. If you have passwords or personal information, please don't use this method. So </a:t>
            </a:r>
            <a:r>
              <a:rPr lang="en-US" altLang="zh-TW" dirty="0">
                <a:solidFill>
                  <a:srgbClr val="FF0000"/>
                </a:solidFill>
              </a:rPr>
              <a:t>this example is a bad application.</a:t>
            </a:r>
          </a:p>
        </p:txBody>
      </p:sp>
    </p:spTree>
    <p:extLst>
      <p:ext uri="{BB962C8B-B14F-4D97-AF65-F5344CB8AC3E}">
        <p14:creationId xmlns:p14="http://schemas.microsoft.com/office/powerpoint/2010/main" val="683948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6317609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4.Write Code: Get Method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18768" y="1098958"/>
            <a:ext cx="2594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This is a good application.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53" y="1468290"/>
            <a:ext cx="10553047" cy="470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40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6317609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5.Write Code: Post Method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938553" y="807432"/>
            <a:ext cx="202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Library: form AI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64376" y="1176764"/>
            <a:ext cx="5991632" cy="403187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from flask import Flask, request, </a:t>
            </a:r>
            <a:r>
              <a:rPr lang="en-US" altLang="zh-TW" sz="1600" dirty="0" err="1"/>
              <a:t>jsonify</a:t>
            </a:r>
            <a:endParaRPr lang="en-US" altLang="zh-TW" sz="1600" dirty="0"/>
          </a:p>
          <a:p>
            <a:endParaRPr lang="en-US" altLang="zh-TW" sz="1600" dirty="0"/>
          </a:p>
          <a:p>
            <a:r>
              <a:rPr lang="en-US" altLang="zh-TW" sz="1600" dirty="0"/>
              <a:t>app = Flask(__name__)</a:t>
            </a:r>
          </a:p>
          <a:p>
            <a:endParaRPr lang="en-US" altLang="zh-TW" sz="1600" dirty="0"/>
          </a:p>
          <a:p>
            <a:r>
              <a:rPr lang="en-US" altLang="zh-TW" sz="1600" dirty="0"/>
              <a:t>@</a:t>
            </a:r>
            <a:r>
              <a:rPr lang="en-US" altLang="zh-TW" sz="1600" dirty="0" err="1"/>
              <a:t>app.route</a:t>
            </a:r>
            <a:r>
              <a:rPr lang="en-US" altLang="zh-TW" sz="1600" dirty="0"/>
              <a:t>('/')</a:t>
            </a:r>
          </a:p>
          <a:p>
            <a:r>
              <a:rPr lang="en-US" altLang="zh-TW" sz="1600" dirty="0" err="1"/>
              <a:t>def</a:t>
            </a:r>
            <a:r>
              <a:rPr lang="en-US" altLang="zh-TW" sz="1600" dirty="0"/>
              <a:t> hello():</a:t>
            </a:r>
          </a:p>
          <a:p>
            <a:r>
              <a:rPr lang="en-US" altLang="zh-TW" sz="1600" dirty="0"/>
              <a:t>    return 'Hello World!'</a:t>
            </a:r>
          </a:p>
          <a:p>
            <a:endParaRPr lang="en-US" altLang="zh-TW" sz="1600" dirty="0"/>
          </a:p>
          <a:p>
            <a:r>
              <a:rPr lang="en-US" altLang="zh-TW" sz="1600" dirty="0"/>
              <a:t># POST Method</a:t>
            </a:r>
          </a:p>
          <a:p>
            <a:r>
              <a:rPr lang="en-US" altLang="zh-TW" sz="1600" dirty="0"/>
              <a:t>@</a:t>
            </a:r>
            <a:r>
              <a:rPr lang="en-US" altLang="zh-TW" sz="1600" dirty="0" err="1"/>
              <a:t>app.route</a:t>
            </a:r>
            <a:r>
              <a:rPr lang="en-US" altLang="zh-TW" sz="1600" dirty="0"/>
              <a:t>('/submit', methods=['POST'])</a:t>
            </a:r>
          </a:p>
          <a:p>
            <a:r>
              <a:rPr lang="en-US" altLang="zh-TW" sz="1600" dirty="0" err="1"/>
              <a:t>def</a:t>
            </a:r>
            <a:r>
              <a:rPr lang="en-US" altLang="zh-TW" sz="1600" dirty="0"/>
              <a:t> </a:t>
            </a:r>
            <a:r>
              <a:rPr lang="en-US" altLang="zh-TW" sz="1600" dirty="0" err="1"/>
              <a:t>submit_form</a:t>
            </a:r>
            <a:r>
              <a:rPr lang="en-US" altLang="zh-TW" sz="1600" dirty="0"/>
              <a:t>():</a:t>
            </a:r>
          </a:p>
          <a:p>
            <a:r>
              <a:rPr lang="en-US" altLang="zh-TW" sz="1600" dirty="0"/>
              <a:t>    data = </a:t>
            </a:r>
            <a:r>
              <a:rPr lang="en-US" altLang="zh-TW" sz="1600" dirty="0" err="1"/>
              <a:t>request.get_json</a:t>
            </a:r>
            <a:r>
              <a:rPr lang="en-US" altLang="zh-TW" sz="1600" dirty="0"/>
              <a:t>()</a:t>
            </a:r>
          </a:p>
          <a:p>
            <a:r>
              <a:rPr lang="en-US" altLang="zh-TW" sz="1600" dirty="0"/>
              <a:t>    name = f"{</a:t>
            </a:r>
            <a:r>
              <a:rPr lang="en-US" altLang="zh-TW" sz="1600" dirty="0" err="1"/>
              <a:t>data.get</a:t>
            </a:r>
            <a:r>
              <a:rPr lang="en-US" altLang="zh-TW" sz="1600" dirty="0"/>
              <a:t>('name')}"</a:t>
            </a:r>
          </a:p>
          <a:p>
            <a:r>
              <a:rPr lang="en-US" altLang="zh-TW" sz="1600" dirty="0"/>
              <a:t>    password = f"{</a:t>
            </a:r>
            <a:r>
              <a:rPr lang="en-US" altLang="zh-TW" sz="1600" dirty="0" err="1"/>
              <a:t>data.get</a:t>
            </a:r>
            <a:r>
              <a:rPr lang="en-US" altLang="zh-TW" sz="1600" dirty="0"/>
              <a:t>('password')}"</a:t>
            </a:r>
          </a:p>
          <a:p>
            <a:r>
              <a:rPr lang="en-US" altLang="zh-TW" sz="1600" dirty="0"/>
              <a:t>    return </a:t>
            </a:r>
            <a:r>
              <a:rPr lang="en-US" altLang="zh-TW" sz="1600" dirty="0" err="1"/>
              <a:t>jsonify</a:t>
            </a:r>
            <a:r>
              <a:rPr lang="en-US" altLang="zh-TW" sz="1600" dirty="0"/>
              <a:t>(message=</a:t>
            </a:r>
            <a:r>
              <a:rPr lang="en-US" altLang="zh-TW" sz="1600" dirty="0" err="1"/>
              <a:t>f'Your</a:t>
            </a:r>
            <a:r>
              <a:rPr lang="en-US" altLang="zh-TW" sz="1600" dirty="0"/>
              <a:t> name is {name},password is {password}')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162" y="513619"/>
            <a:ext cx="4607859" cy="204622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8939815" y="211814"/>
            <a:ext cx="159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Web Output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8456281" y="2627374"/>
            <a:ext cx="256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Web Console Output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61203"/>
            <a:ext cx="6096000" cy="381077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4376" y="5286443"/>
            <a:ext cx="5991632" cy="147732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fetch('http://127.0.0.1:5000/submit', {  method: 'POST',  headers: {    'Content-Type': 'application/json'  },  body: JSON.stringify({ name: 'wiki', password: '123456' })}).then(response =&gt; response.json()).then(data =&gt; console.log(data)).catch(error =&gt; console.error('Error:', error));</a:t>
            </a:r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5925671" y="4866592"/>
            <a:ext cx="2169458" cy="557055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90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0"/>
            <a:ext cx="11040035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6.Write Code: Post Method Test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38553" y="807432"/>
            <a:ext cx="621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Step1:install requests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07" y="1176764"/>
            <a:ext cx="11096438" cy="518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58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96774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6.Write Code: Post Method Test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13047" y="807432"/>
            <a:ext cx="380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Step2: Write Code on Client1.py 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1" y="1176764"/>
            <a:ext cx="4854388" cy="262094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1022" y="3875516"/>
            <a:ext cx="4809566" cy="286232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import requests</a:t>
            </a:r>
          </a:p>
          <a:p>
            <a:endParaRPr lang="zh-TW" altLang="en-US" dirty="0"/>
          </a:p>
          <a:p>
            <a:r>
              <a:rPr lang="zh-TW" altLang="en-US" dirty="0"/>
              <a:t>url = 'http://127.0.0.1:5000/submit'</a:t>
            </a:r>
          </a:p>
          <a:p>
            <a:r>
              <a:rPr lang="zh-TW" altLang="en-US" dirty="0"/>
              <a:t>payload = {'name': 'wiki',</a:t>
            </a:r>
          </a:p>
          <a:p>
            <a:r>
              <a:rPr lang="zh-TW" altLang="en-US" dirty="0"/>
              <a:t>           'password': '123456'}        </a:t>
            </a:r>
          </a:p>
          <a:p>
            <a:endParaRPr lang="zh-TW" altLang="en-US" dirty="0"/>
          </a:p>
          <a:p>
            <a:r>
              <a:rPr lang="zh-TW" altLang="en-US" dirty="0"/>
              <a:t>response = requests.post(url, json=payload)</a:t>
            </a:r>
          </a:p>
          <a:p>
            <a:endParaRPr lang="zh-TW" altLang="en-US" dirty="0"/>
          </a:p>
          <a:p>
            <a:r>
              <a:rPr lang="zh-TW" altLang="en-US" dirty="0"/>
              <a:t>print('Status Code:', response.status_code)</a:t>
            </a:r>
          </a:p>
          <a:p>
            <a:r>
              <a:rPr lang="zh-TW" altLang="en-US" dirty="0"/>
              <a:t>print('Response JSON:', response.json())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8400039" y="1427913"/>
            <a:ext cx="344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Client1.py Run on Terminal.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651" y="1720158"/>
            <a:ext cx="6978103" cy="2971018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5057103" y="1427913"/>
            <a:ext cx="306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Server1.py Run on IDE Shell.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5101027" y="4852540"/>
            <a:ext cx="70533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Client1.py is run on terminal, because </a:t>
            </a:r>
            <a:r>
              <a:rPr lang="en-US" altLang="zh-TW" dirty="0" err="1"/>
              <a:t>Thonny</a:t>
            </a:r>
            <a:r>
              <a:rPr lang="en-US" altLang="zh-TW" dirty="0"/>
              <a:t> IDE can’t run two code at same time.</a:t>
            </a:r>
          </a:p>
          <a:p>
            <a:endParaRPr lang="en-US" altLang="zh-TW" dirty="0"/>
          </a:p>
          <a:p>
            <a:r>
              <a:rPr lang="en-US" altLang="zh-TW" dirty="0"/>
              <a:t>If Client1.py can't run, you may need to change the Python environment.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6498151" y="1011682"/>
            <a:ext cx="380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Step3: Run Server1.py and Client1.py </a:t>
            </a:r>
          </a:p>
        </p:txBody>
      </p:sp>
    </p:spTree>
    <p:extLst>
      <p:ext uri="{BB962C8B-B14F-4D97-AF65-F5344CB8AC3E}">
        <p14:creationId xmlns:p14="http://schemas.microsoft.com/office/powerpoint/2010/main" val="358334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9677400" cy="1098958"/>
          </a:xfrm>
        </p:spPr>
        <p:txBody>
          <a:bodyPr>
            <a:normAutofit/>
          </a:bodyPr>
          <a:lstStyle/>
          <a:p>
            <a:r>
              <a:rPr lang="en-US" altLang="zh-TW" dirty="0"/>
              <a:t>7.Write Code: Post Method Test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6225" y="1118542"/>
            <a:ext cx="6515099" cy="567078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TW" sz="1250" dirty="0"/>
              <a:t>from flask import Flask, request, </a:t>
            </a:r>
            <a:r>
              <a:rPr lang="en-US" altLang="zh-TW" sz="1250" dirty="0" err="1"/>
              <a:t>jsonify</a:t>
            </a:r>
            <a:endParaRPr lang="en-US" altLang="zh-TW" sz="1250" dirty="0"/>
          </a:p>
          <a:p>
            <a:r>
              <a:rPr lang="en-US" altLang="zh-TW" sz="1250" dirty="0"/>
              <a:t>from datetime import datetime</a:t>
            </a:r>
          </a:p>
          <a:p>
            <a:endParaRPr lang="en-US" altLang="zh-TW" sz="1250" dirty="0"/>
          </a:p>
          <a:p>
            <a:r>
              <a:rPr lang="en-US" altLang="zh-TW" sz="1250" dirty="0"/>
              <a:t>app = Flask(__name__)</a:t>
            </a:r>
          </a:p>
          <a:p>
            <a:endParaRPr lang="en-US" altLang="zh-TW" sz="1250" dirty="0"/>
          </a:p>
          <a:p>
            <a:r>
              <a:rPr lang="en-US" altLang="zh-TW" sz="1250" dirty="0"/>
              <a:t>@app.route('/')</a:t>
            </a:r>
          </a:p>
          <a:p>
            <a:r>
              <a:rPr lang="en-US" altLang="zh-TW" sz="1250" dirty="0"/>
              <a:t>def hello():</a:t>
            </a:r>
          </a:p>
          <a:p>
            <a:r>
              <a:rPr lang="en-US" altLang="zh-TW" sz="1250" dirty="0"/>
              <a:t>    return 'Hello World!'</a:t>
            </a:r>
          </a:p>
          <a:p>
            <a:endParaRPr lang="en-US" altLang="zh-TW" sz="1250" dirty="0"/>
          </a:p>
          <a:p>
            <a:r>
              <a:rPr lang="en-US" altLang="zh-TW" sz="1250" dirty="0"/>
              <a:t># POST Method</a:t>
            </a:r>
          </a:p>
          <a:p>
            <a:r>
              <a:rPr lang="en-US" altLang="zh-TW" sz="1250" dirty="0"/>
              <a:t>@app.route('/submit', methods=['POST'])</a:t>
            </a:r>
          </a:p>
          <a:p>
            <a:r>
              <a:rPr lang="en-US" altLang="zh-TW" sz="1250" dirty="0"/>
              <a:t>def </a:t>
            </a:r>
            <a:r>
              <a:rPr lang="en-US" altLang="zh-TW" sz="1250" dirty="0" err="1"/>
              <a:t>submit_form</a:t>
            </a:r>
            <a:r>
              <a:rPr lang="en-US" altLang="zh-TW" sz="1250" dirty="0"/>
              <a:t>():</a:t>
            </a:r>
          </a:p>
          <a:p>
            <a:r>
              <a:rPr lang="en-US" altLang="zh-TW" sz="1250" dirty="0"/>
              <a:t>    data = </a:t>
            </a:r>
            <a:r>
              <a:rPr lang="en-US" altLang="zh-TW" sz="1250" dirty="0" err="1"/>
              <a:t>request.get_json</a:t>
            </a:r>
            <a:r>
              <a:rPr lang="en-US" altLang="zh-TW" sz="1250" dirty="0"/>
              <a:t>()</a:t>
            </a:r>
          </a:p>
          <a:p>
            <a:r>
              <a:rPr lang="en-US" altLang="zh-TW" sz="1250" dirty="0"/>
              <a:t>    name = </a:t>
            </a:r>
            <a:r>
              <a:rPr lang="en-US" altLang="zh-TW" sz="1250" dirty="0" err="1"/>
              <a:t>data.get</a:t>
            </a:r>
            <a:r>
              <a:rPr lang="en-US" altLang="zh-TW" sz="1250" dirty="0"/>
              <a:t>('name')</a:t>
            </a:r>
          </a:p>
          <a:p>
            <a:r>
              <a:rPr lang="en-US" altLang="zh-TW" sz="1250" dirty="0"/>
              <a:t>    password = </a:t>
            </a:r>
            <a:r>
              <a:rPr lang="en-US" altLang="zh-TW" sz="1250" dirty="0" err="1"/>
              <a:t>data.get</a:t>
            </a:r>
            <a:r>
              <a:rPr lang="en-US" altLang="zh-TW" sz="1250" dirty="0"/>
              <a:t>('password')</a:t>
            </a:r>
          </a:p>
          <a:p>
            <a:r>
              <a:rPr lang="en-US" altLang="zh-TW" sz="1250" dirty="0"/>
              <a:t>    birthday = </a:t>
            </a:r>
            <a:r>
              <a:rPr lang="en-US" altLang="zh-TW" sz="1250" dirty="0" err="1"/>
              <a:t>datetime.strptime</a:t>
            </a:r>
            <a:r>
              <a:rPr lang="en-US" altLang="zh-TW" sz="1250" dirty="0"/>
              <a:t>((f"{</a:t>
            </a:r>
            <a:r>
              <a:rPr lang="en-US" altLang="zh-TW" sz="1250" dirty="0" err="1"/>
              <a:t>data.get</a:t>
            </a:r>
            <a:r>
              <a:rPr lang="en-US" altLang="zh-TW" sz="1250" dirty="0"/>
              <a:t>('birthday')}"), "%Y-%m-%d")</a:t>
            </a:r>
          </a:p>
          <a:p>
            <a:r>
              <a:rPr lang="en-US" altLang="zh-TW" sz="1250" dirty="0"/>
              <a:t>    gender = </a:t>
            </a:r>
            <a:r>
              <a:rPr lang="en-US" altLang="zh-TW" sz="1250" dirty="0" err="1"/>
              <a:t>data.get</a:t>
            </a:r>
            <a:r>
              <a:rPr lang="en-US" altLang="zh-TW" sz="1250" dirty="0"/>
              <a:t>('gender')</a:t>
            </a:r>
          </a:p>
          <a:p>
            <a:r>
              <a:rPr lang="en-US" altLang="zh-TW" sz="1250" dirty="0"/>
              <a:t>    height = </a:t>
            </a:r>
            <a:r>
              <a:rPr lang="en-US" altLang="zh-TW" sz="1250" dirty="0" err="1"/>
              <a:t>data.get</a:t>
            </a:r>
            <a:r>
              <a:rPr lang="en-US" altLang="zh-TW" sz="1250" dirty="0"/>
              <a:t>('height')</a:t>
            </a:r>
          </a:p>
          <a:p>
            <a:r>
              <a:rPr lang="en-US" altLang="zh-TW" sz="1250" dirty="0"/>
              <a:t>    weight = </a:t>
            </a:r>
            <a:r>
              <a:rPr lang="en-US" altLang="zh-TW" sz="1250" dirty="0" err="1"/>
              <a:t>data.get</a:t>
            </a:r>
            <a:r>
              <a:rPr lang="en-US" altLang="zh-TW" sz="1250" dirty="0"/>
              <a:t>('weight')</a:t>
            </a:r>
          </a:p>
          <a:p>
            <a:r>
              <a:rPr lang="en-US" altLang="zh-TW" sz="1250" dirty="0"/>
              <a:t>    </a:t>
            </a:r>
          </a:p>
          <a:p>
            <a:r>
              <a:rPr lang="en-US" altLang="zh-TW" sz="1250" dirty="0"/>
              <a:t>    # </a:t>
            </a:r>
            <a:r>
              <a:rPr lang="en-US" altLang="zh-TW" sz="1250" dirty="0" err="1"/>
              <a:t>bmi</a:t>
            </a:r>
            <a:r>
              <a:rPr lang="en-US" altLang="zh-TW" sz="1250" dirty="0"/>
              <a:t> count</a:t>
            </a:r>
          </a:p>
          <a:p>
            <a:r>
              <a:rPr lang="en-US" altLang="zh-TW" sz="1250" dirty="0"/>
              <a:t>    </a:t>
            </a:r>
            <a:r>
              <a:rPr lang="en-US" altLang="zh-TW" sz="1250" dirty="0" err="1"/>
              <a:t>bmi</a:t>
            </a:r>
            <a:r>
              <a:rPr lang="en-US" altLang="zh-TW" sz="1250" dirty="0"/>
              <a:t> = round(weight / height **2,2)</a:t>
            </a:r>
          </a:p>
          <a:p>
            <a:r>
              <a:rPr lang="en-US" altLang="zh-TW" sz="1250" dirty="0"/>
              <a:t>    </a:t>
            </a:r>
          </a:p>
          <a:p>
            <a:r>
              <a:rPr lang="en-US" altLang="zh-TW" sz="1250" dirty="0"/>
              <a:t>    # age count</a:t>
            </a:r>
          </a:p>
          <a:p>
            <a:r>
              <a:rPr lang="en-US" altLang="zh-TW" sz="1250" dirty="0"/>
              <a:t>    today = </a:t>
            </a:r>
            <a:r>
              <a:rPr lang="en-US" altLang="zh-TW" sz="1250" dirty="0" err="1"/>
              <a:t>datetime.today</a:t>
            </a:r>
            <a:r>
              <a:rPr lang="en-US" altLang="zh-TW" sz="1250" dirty="0"/>
              <a:t>()</a:t>
            </a:r>
          </a:p>
          <a:p>
            <a:r>
              <a:rPr lang="en-US" altLang="zh-TW" sz="1250" dirty="0"/>
              <a:t>    age = </a:t>
            </a:r>
            <a:r>
              <a:rPr lang="en-US" altLang="zh-TW" sz="1250" dirty="0" err="1"/>
              <a:t>today.year</a:t>
            </a:r>
            <a:r>
              <a:rPr lang="en-US" altLang="zh-TW" sz="1250" dirty="0"/>
              <a:t> - </a:t>
            </a:r>
            <a:r>
              <a:rPr lang="en-US" altLang="zh-TW" sz="1250" dirty="0" err="1"/>
              <a:t>birthday.year</a:t>
            </a:r>
            <a:r>
              <a:rPr lang="en-US" altLang="zh-TW" sz="1250" dirty="0"/>
              <a:t> - ((</a:t>
            </a:r>
            <a:r>
              <a:rPr lang="en-US" altLang="zh-TW" sz="1250" dirty="0" err="1"/>
              <a:t>today.month</a:t>
            </a:r>
            <a:r>
              <a:rPr lang="en-US" altLang="zh-TW" sz="1250" dirty="0"/>
              <a:t>, </a:t>
            </a:r>
            <a:r>
              <a:rPr lang="en-US" altLang="zh-TW" sz="1250" dirty="0" err="1"/>
              <a:t>today.day</a:t>
            </a:r>
            <a:r>
              <a:rPr lang="en-US" altLang="zh-TW" sz="1250" dirty="0"/>
              <a:t>) &lt; (</a:t>
            </a:r>
            <a:r>
              <a:rPr lang="en-US" altLang="zh-TW" sz="1250" dirty="0" err="1"/>
              <a:t>birthday.month</a:t>
            </a:r>
            <a:r>
              <a:rPr lang="en-US" altLang="zh-TW" sz="1250" dirty="0"/>
              <a:t>, </a:t>
            </a:r>
            <a:r>
              <a:rPr lang="en-US" altLang="zh-TW" sz="1250" dirty="0" err="1"/>
              <a:t>birthday.day</a:t>
            </a:r>
            <a:r>
              <a:rPr lang="en-US" altLang="zh-TW" sz="1250" dirty="0"/>
              <a:t>))</a:t>
            </a:r>
          </a:p>
          <a:p>
            <a:endParaRPr lang="en-US" altLang="zh-TW" sz="1250" dirty="0"/>
          </a:p>
          <a:p>
            <a:r>
              <a:rPr lang="en-US" altLang="zh-TW" sz="1250" dirty="0"/>
              <a:t>    return </a:t>
            </a:r>
            <a:r>
              <a:rPr lang="en-US" altLang="zh-TW" sz="1250" dirty="0" err="1"/>
              <a:t>jsonify</a:t>
            </a:r>
            <a:r>
              <a:rPr lang="en-US" altLang="zh-TW" sz="1250" dirty="0"/>
              <a:t>(message=</a:t>
            </a:r>
            <a:r>
              <a:rPr lang="en-US" altLang="zh-TW" sz="1250" dirty="0" err="1"/>
              <a:t>f'Your</a:t>
            </a:r>
            <a:r>
              <a:rPr lang="en-US" altLang="zh-TW" sz="1250" dirty="0"/>
              <a:t> AGE={age},BMI={</a:t>
            </a:r>
            <a:r>
              <a:rPr lang="en-US" altLang="zh-TW" sz="1250" dirty="0" err="1"/>
              <a:t>bmi</a:t>
            </a:r>
            <a:r>
              <a:rPr lang="en-US" altLang="zh-TW" sz="1250" dirty="0"/>
              <a:t>}')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7496312" y="749210"/>
            <a:ext cx="3803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Step2: Write Code on Client1.py 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7F7441A-8531-418C-A102-69F983B057A5}"/>
              </a:ext>
            </a:extLst>
          </p:cNvPr>
          <p:cNvSpPr txBox="1"/>
          <p:nvPr/>
        </p:nvSpPr>
        <p:spPr>
          <a:xfrm>
            <a:off x="1889372" y="729626"/>
            <a:ext cx="403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Step1: Write Code on Server1.py 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DAA9AAD-4F13-4FAF-8A07-64C0AAE9D3B8}"/>
              </a:ext>
            </a:extLst>
          </p:cNvPr>
          <p:cNvSpPr txBox="1"/>
          <p:nvPr/>
        </p:nvSpPr>
        <p:spPr>
          <a:xfrm>
            <a:off x="7496312" y="1118542"/>
            <a:ext cx="4257675" cy="369331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dirty="0"/>
              <a:t>import requests</a:t>
            </a:r>
          </a:p>
          <a:p>
            <a:endParaRPr lang="zh-TW" altLang="en-US" dirty="0"/>
          </a:p>
          <a:p>
            <a:r>
              <a:rPr lang="zh-TW" altLang="en-US" dirty="0"/>
              <a:t>url = 'http://127.0.0.1:5000/submit'</a:t>
            </a:r>
          </a:p>
          <a:p>
            <a:r>
              <a:rPr lang="zh-TW" altLang="en-US" dirty="0"/>
              <a:t>payload = {'name': 'wiki',</a:t>
            </a:r>
          </a:p>
          <a:p>
            <a:r>
              <a:rPr lang="zh-TW" altLang="en-US" dirty="0"/>
              <a:t>           'password': '123456',</a:t>
            </a:r>
          </a:p>
          <a:p>
            <a:r>
              <a:rPr lang="zh-TW" altLang="en-US" dirty="0"/>
              <a:t>           'birthday':'1990-04-24',</a:t>
            </a:r>
          </a:p>
          <a:p>
            <a:r>
              <a:rPr lang="zh-TW" altLang="en-US" dirty="0"/>
              <a:t>           'height':1.75,</a:t>
            </a:r>
          </a:p>
          <a:p>
            <a:r>
              <a:rPr lang="zh-TW" altLang="en-US" dirty="0"/>
              <a:t>           'weight':60}</a:t>
            </a:r>
          </a:p>
          <a:p>
            <a:endParaRPr lang="zh-TW" altLang="en-US" dirty="0"/>
          </a:p>
          <a:p>
            <a:r>
              <a:rPr lang="zh-TW" altLang="en-US" dirty="0"/>
              <a:t>response = requests.post(url, json=payload)</a:t>
            </a:r>
          </a:p>
          <a:p>
            <a:endParaRPr lang="zh-TW" altLang="en-US" dirty="0"/>
          </a:p>
          <a:p>
            <a:r>
              <a:rPr lang="zh-TW" altLang="en-US" dirty="0"/>
              <a:t>print('Status Code:', response.status_code)</a:t>
            </a:r>
          </a:p>
          <a:p>
            <a:r>
              <a:rPr lang="zh-TW" altLang="en-US" dirty="0"/>
              <a:t>print('Response JSON:', response.json())</a:t>
            </a:r>
          </a:p>
        </p:txBody>
      </p:sp>
    </p:spTree>
    <p:extLst>
      <p:ext uri="{BB962C8B-B14F-4D97-AF65-F5344CB8AC3E}">
        <p14:creationId xmlns:p14="http://schemas.microsoft.com/office/powerpoint/2010/main" val="1177084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2173</Words>
  <Application>Microsoft Office PowerPoint</Application>
  <PresentationFormat>寬螢幕</PresentationFormat>
  <Paragraphs>264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佈景主題</vt:lpstr>
      <vt:lpstr>Flask Server App Example</vt:lpstr>
      <vt:lpstr>1.Install Python IDE--Thonny</vt:lpstr>
      <vt:lpstr>3.Write Code: Server1.py and Run</vt:lpstr>
      <vt:lpstr>4.Write Code: Get Method</vt:lpstr>
      <vt:lpstr>4.Write Code: Get Method</vt:lpstr>
      <vt:lpstr>5.Write Code: Post Method</vt:lpstr>
      <vt:lpstr>6.Write Code: Post Method Test</vt:lpstr>
      <vt:lpstr>6.Write Code: Post Method Test</vt:lpstr>
      <vt:lpstr>7.Write Code: Post Method Test</vt:lpstr>
      <vt:lpstr>7.Write Code: Post Method Test</vt:lpstr>
      <vt:lpstr>8.Write Code: Post Method Test</vt:lpstr>
      <vt:lpstr>8.Write Code: Post Method Test</vt:lpstr>
      <vt:lpstr>9.Write Code: Post Method Test</vt:lpstr>
      <vt:lpstr>9.Write Code: Post Method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Flask Server App Example</dc:title>
  <dc:creator>Wi-Ci Chen</dc:creator>
  <cp:lastModifiedBy>威齊 陳</cp:lastModifiedBy>
  <cp:revision>45</cp:revision>
  <dcterms:created xsi:type="dcterms:W3CDTF">2025-05-08T11:42:13Z</dcterms:created>
  <dcterms:modified xsi:type="dcterms:W3CDTF">2025-05-12T08:22:50Z</dcterms:modified>
</cp:coreProperties>
</file>