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5" name="矩形 4"/>
          <p:cNvSpPr/>
          <p:nvPr/>
        </p:nvSpPr>
        <p:spPr>
          <a:xfrm>
            <a:off x="110404" y="1196348"/>
            <a:ext cx="4809566" cy="54476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from flask import Flask, request, </a:t>
            </a:r>
            <a:r>
              <a:rPr lang="en-US" altLang="zh-TW" sz="1200" dirty="0" err="1"/>
              <a:t>jsonify</a:t>
            </a:r>
            <a:endParaRPr lang="en-US" altLang="zh-TW" sz="1200" dirty="0"/>
          </a:p>
          <a:p>
            <a:r>
              <a:rPr lang="en-US" altLang="zh-TW" sz="1200" dirty="0"/>
              <a:t>from datetime import datetime</a:t>
            </a:r>
          </a:p>
          <a:p>
            <a:endParaRPr lang="en-US" altLang="zh-TW" sz="1200" dirty="0"/>
          </a:p>
          <a:p>
            <a:r>
              <a:rPr lang="en-US" altLang="zh-TW" sz="1200" dirty="0"/>
              <a:t>app = Flask(__name__)</a:t>
            </a:r>
          </a:p>
          <a:p>
            <a:endParaRPr lang="en-US" altLang="zh-TW" sz="1200" dirty="0"/>
          </a:p>
          <a:p>
            <a:r>
              <a:rPr lang="en-US" altLang="zh-TW" sz="1200" dirty="0"/>
              <a:t>@app.route('/')</a:t>
            </a:r>
          </a:p>
          <a:p>
            <a:r>
              <a:rPr lang="en-US" altLang="zh-TW" sz="1200" dirty="0"/>
              <a:t>def hello():</a:t>
            </a:r>
          </a:p>
          <a:p>
            <a:r>
              <a:rPr lang="en-US" altLang="zh-TW" sz="1200" dirty="0"/>
              <a:t>    return 'Hello World!'</a:t>
            </a:r>
          </a:p>
          <a:p>
            <a:endParaRPr lang="en-US" altLang="zh-TW" sz="1200" dirty="0"/>
          </a:p>
          <a:p>
            <a:r>
              <a:rPr lang="en-US" altLang="zh-TW" sz="1200" dirty="0"/>
              <a:t># POST Method</a:t>
            </a:r>
          </a:p>
          <a:p>
            <a:r>
              <a:rPr lang="en-US" altLang="zh-TW" sz="1200" dirty="0"/>
              <a:t>@app.route('/submit', methods=['POST'])</a:t>
            </a:r>
          </a:p>
          <a:p>
            <a:r>
              <a:rPr lang="en-US" altLang="zh-TW" sz="1200" dirty="0"/>
              <a:t>def </a:t>
            </a:r>
            <a:r>
              <a:rPr lang="en-US" altLang="zh-TW" sz="1200" dirty="0" err="1"/>
              <a:t>submit_form</a:t>
            </a:r>
            <a:r>
              <a:rPr lang="en-US" altLang="zh-TW" sz="1200" dirty="0"/>
              <a:t>():</a:t>
            </a:r>
          </a:p>
          <a:p>
            <a:r>
              <a:rPr lang="en-US" altLang="zh-TW" sz="1200" dirty="0"/>
              <a:t>    data = </a:t>
            </a:r>
            <a:r>
              <a:rPr lang="en-US" altLang="zh-TW" sz="1200" dirty="0" err="1"/>
              <a:t>request.get_json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    name = </a:t>
            </a:r>
            <a:r>
              <a:rPr lang="en-US" altLang="zh-TW" sz="1200" dirty="0" err="1"/>
              <a:t>data.get</a:t>
            </a:r>
            <a:r>
              <a:rPr lang="en-US" altLang="zh-TW" sz="1200" dirty="0"/>
              <a:t>('name')</a:t>
            </a:r>
          </a:p>
          <a:p>
            <a:r>
              <a:rPr lang="en-US" altLang="zh-TW" sz="1200" dirty="0"/>
              <a:t>    password = </a:t>
            </a:r>
            <a:r>
              <a:rPr lang="en-US" altLang="zh-TW" sz="1200" dirty="0" err="1"/>
              <a:t>data.get</a:t>
            </a:r>
            <a:r>
              <a:rPr lang="en-US" altLang="zh-TW" sz="1200" dirty="0"/>
              <a:t>('password')</a:t>
            </a:r>
          </a:p>
          <a:p>
            <a:r>
              <a:rPr lang="en-US" altLang="zh-TW" sz="1200" dirty="0"/>
              <a:t>    birthday = </a:t>
            </a:r>
            <a:r>
              <a:rPr lang="en-US" altLang="zh-TW" sz="1200" dirty="0" err="1"/>
              <a:t>datetime.strptime</a:t>
            </a:r>
            <a:r>
              <a:rPr lang="en-US" altLang="zh-TW" sz="1200" dirty="0"/>
              <a:t>((f"{</a:t>
            </a:r>
            <a:r>
              <a:rPr lang="en-US" altLang="zh-TW" sz="1200" dirty="0" err="1"/>
              <a:t>data.get</a:t>
            </a:r>
            <a:r>
              <a:rPr lang="en-US" altLang="zh-TW" sz="1200" dirty="0"/>
              <a:t>('birthday')}"), "%Y-%m-%d")</a:t>
            </a:r>
          </a:p>
          <a:p>
            <a:r>
              <a:rPr lang="en-US" altLang="zh-TW" sz="1200" dirty="0"/>
              <a:t>    gender = </a:t>
            </a:r>
            <a:r>
              <a:rPr lang="en-US" altLang="zh-TW" sz="1200" dirty="0" err="1"/>
              <a:t>data.get</a:t>
            </a:r>
            <a:r>
              <a:rPr lang="en-US" altLang="zh-TW" sz="1200" dirty="0"/>
              <a:t>('gender')</a:t>
            </a:r>
          </a:p>
          <a:p>
            <a:r>
              <a:rPr lang="en-US" altLang="zh-TW" sz="1200" dirty="0"/>
              <a:t>    height = </a:t>
            </a:r>
            <a:r>
              <a:rPr lang="en-US" altLang="zh-TW" sz="1200" dirty="0" err="1"/>
              <a:t>data.get</a:t>
            </a:r>
            <a:r>
              <a:rPr lang="en-US" altLang="zh-TW" sz="1200" dirty="0"/>
              <a:t>('height')</a:t>
            </a:r>
          </a:p>
          <a:p>
            <a:r>
              <a:rPr lang="en-US" altLang="zh-TW" sz="1200" dirty="0"/>
              <a:t>    weight = </a:t>
            </a:r>
            <a:r>
              <a:rPr lang="en-US" altLang="zh-TW" sz="1200" dirty="0" err="1"/>
              <a:t>data.get</a:t>
            </a:r>
            <a:r>
              <a:rPr lang="en-US" altLang="zh-TW" sz="1200" dirty="0"/>
              <a:t>('weight')</a:t>
            </a:r>
          </a:p>
          <a:p>
            <a:r>
              <a:rPr lang="en-US" altLang="zh-TW" sz="1200" dirty="0"/>
              <a:t>    </a:t>
            </a:r>
          </a:p>
          <a:p>
            <a:r>
              <a:rPr lang="en-US" altLang="zh-TW" sz="1200" dirty="0"/>
              <a:t>    # </a:t>
            </a:r>
            <a:r>
              <a:rPr lang="en-US" altLang="zh-TW" sz="1200" dirty="0" err="1"/>
              <a:t>bmi</a:t>
            </a:r>
            <a:r>
              <a:rPr lang="en-US" altLang="zh-TW" sz="1200" dirty="0"/>
              <a:t> count</a:t>
            </a:r>
          </a:p>
          <a:p>
            <a:r>
              <a:rPr lang="en-US" altLang="zh-TW" sz="1200" dirty="0"/>
              <a:t>    </a:t>
            </a:r>
            <a:r>
              <a:rPr lang="en-US" altLang="zh-TW" sz="1200" dirty="0" err="1"/>
              <a:t>bmi</a:t>
            </a:r>
            <a:r>
              <a:rPr lang="en-US" altLang="zh-TW" sz="1200" dirty="0"/>
              <a:t> = round(weight / height **2,2)</a:t>
            </a:r>
          </a:p>
          <a:p>
            <a:r>
              <a:rPr lang="en-US" altLang="zh-TW" sz="1200" dirty="0"/>
              <a:t>    </a:t>
            </a:r>
          </a:p>
          <a:p>
            <a:r>
              <a:rPr lang="en-US" altLang="zh-TW" sz="1200" dirty="0"/>
              <a:t>    # age count</a:t>
            </a:r>
          </a:p>
          <a:p>
            <a:r>
              <a:rPr lang="en-US" altLang="zh-TW" sz="1200" dirty="0"/>
              <a:t>    today = </a:t>
            </a:r>
            <a:r>
              <a:rPr lang="en-US" altLang="zh-TW" sz="1200" dirty="0" err="1"/>
              <a:t>datetime.today</a:t>
            </a:r>
            <a:r>
              <a:rPr lang="en-US" altLang="zh-TW" sz="1200" dirty="0"/>
              <a:t>()</a:t>
            </a:r>
          </a:p>
          <a:p>
            <a:r>
              <a:rPr lang="en-US" altLang="zh-TW" sz="1200" dirty="0"/>
              <a:t>    age = </a:t>
            </a:r>
            <a:r>
              <a:rPr lang="en-US" altLang="zh-TW" sz="1200" dirty="0" err="1"/>
              <a:t>today.year</a:t>
            </a:r>
            <a:r>
              <a:rPr lang="en-US" altLang="zh-TW" sz="1200" dirty="0"/>
              <a:t> - </a:t>
            </a:r>
            <a:r>
              <a:rPr lang="en-US" altLang="zh-TW" sz="1200" dirty="0" err="1"/>
              <a:t>birthday.year</a:t>
            </a:r>
            <a:r>
              <a:rPr lang="en-US" altLang="zh-TW" sz="1200" dirty="0"/>
              <a:t> - ((</a:t>
            </a:r>
            <a:r>
              <a:rPr lang="en-US" altLang="zh-TW" sz="1200" dirty="0" err="1"/>
              <a:t>today.month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today.day</a:t>
            </a:r>
            <a:r>
              <a:rPr lang="en-US" altLang="zh-TW" sz="1200" dirty="0"/>
              <a:t>) &lt; (</a:t>
            </a:r>
            <a:r>
              <a:rPr lang="en-US" altLang="zh-TW" sz="1200" dirty="0" err="1"/>
              <a:t>birthday.month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birthday.day</a:t>
            </a:r>
            <a:r>
              <a:rPr lang="en-US" altLang="zh-TW" sz="1200" dirty="0"/>
              <a:t>))</a:t>
            </a:r>
          </a:p>
          <a:p>
            <a:endParaRPr lang="en-US" altLang="zh-TW" sz="1200" dirty="0"/>
          </a:p>
          <a:p>
            <a:r>
              <a:rPr lang="en-US" altLang="zh-TW" sz="1200" dirty="0"/>
              <a:t>    return </a:t>
            </a:r>
            <a:r>
              <a:rPr lang="en-US" altLang="zh-TW" sz="1200" dirty="0" err="1"/>
              <a:t>jsonify</a:t>
            </a:r>
            <a:r>
              <a:rPr lang="en-US" altLang="zh-TW" sz="1200" dirty="0"/>
              <a:t>(message=</a:t>
            </a:r>
            <a:r>
              <a:rPr lang="en-US" altLang="zh-TW" sz="1200" dirty="0" err="1"/>
              <a:t>f'Your</a:t>
            </a:r>
            <a:r>
              <a:rPr lang="en-US" altLang="zh-TW" sz="1200" dirty="0"/>
              <a:t> AGE={age},BMI={</a:t>
            </a:r>
            <a:r>
              <a:rPr lang="en-US" altLang="zh-TW" sz="1200" dirty="0" err="1"/>
              <a:t>bmi</a:t>
            </a:r>
            <a:r>
              <a:rPr lang="en-US" altLang="zh-TW" sz="1200" dirty="0"/>
              <a:t>}')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826440" y="1427913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054028" y="5430087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03" y="1797245"/>
            <a:ext cx="6903156" cy="32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907</Words>
  <Application>Microsoft Office PowerPoint</Application>
  <PresentationFormat>寬螢幕</PresentationFormat>
  <Paragraphs>111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32</cp:revision>
  <dcterms:created xsi:type="dcterms:W3CDTF">2025-05-08T11:42:13Z</dcterms:created>
  <dcterms:modified xsi:type="dcterms:W3CDTF">2025-05-12T02:49:00Z</dcterms:modified>
</cp:coreProperties>
</file>