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5" r:id="rId8"/>
    <p:sldId id="266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111" autoAdjust="0"/>
  </p:normalViewPr>
  <p:slideViewPr>
    <p:cSldViewPr snapToGrid="0">
      <p:cViewPr varScale="1">
        <p:scale>
          <a:sx n="111" d="100"/>
          <a:sy n="111" d="100"/>
        </p:scale>
        <p:origin x="26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6A354-6AB6-44B3-9758-64C6991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9CE35-CDAE-4479-B173-D24E6009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934B-3279-4F8B-9D6C-61ED7F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55023-B498-4CF9-87F0-0CA3105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0514-AF84-42FC-AE95-7C1E8BD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E214-A81B-4A82-BBAA-AB8F358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0EA4E-380C-4538-B61E-8F93FDAF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5BD04-0B71-4898-8AFC-DC95D75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DF017-E309-4DCF-8A89-DECBDB9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EE69C-122B-43C5-ADBB-122D524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C3DF43-4915-428E-84A2-44BBC11D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F986D-8A31-4A2F-B042-6A8604EF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C7D4-EA04-4A56-AE8E-A70750ED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943A7-A711-49CA-AB28-F13C3B5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F5D7F-DE3E-492D-B0FC-1DB7451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A50E0-E2D6-49F4-883E-5446815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1B1BC-D744-4379-9B22-136C7E7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24DF2-38D8-4CE2-B60E-228E3B3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BDF4D-5893-4989-BBF0-76EAC4A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8CA1-A6DD-42E6-9C81-2550339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8F75-96E4-44CF-9D16-29D0BE5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916DD-A2BD-48A4-8E12-C8E07D70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190A7-4AA7-42AF-BC5F-277BEF6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8434-03B7-401F-9C4A-A34FAFC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68B51-5531-4E5E-9434-C217EB6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7321-BF43-47EB-B38D-D3B1171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5BD9E-776E-4399-97C8-A9327C61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AF3FE6-5816-4666-81B9-4C46C576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70A1-9736-4C14-9EF4-ED861DE0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DDC46-B020-4011-9431-A5B5E35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4C276-076F-49A6-BB52-9D3612CF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53A-5144-490A-9CC7-C87CE3F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7A51-357F-49EF-8BF8-2547BAB4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C5450B-CD42-4BE1-B1FF-FB20AEBE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020295-D94C-4530-99C9-9C51589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2B12F-25C8-4ACE-88B9-2E1BEE0C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565D17-0A16-499B-8A4C-BA3AA85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54E91-C203-40A1-97C3-D92210B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C9676-4070-4163-BB3C-3D02E09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B6B1-4C29-4901-8ADA-22FC8C7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1F1FF-C796-42DC-81EA-E73CD69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55DB6-5BFD-4476-BB73-200620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9ED2E-A8D1-4304-B133-8B2911E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19624-FB3C-4917-8E93-B8524D6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E7631-D8A2-4B1C-A214-7FCD41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70C4CD-9032-42A1-AA48-F921526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F64CB-B402-4033-842A-D1D7A9D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52B6-A1D1-46B0-8309-2AD9B8FD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97690-6306-4DBF-A50F-703C3A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EF20A-0836-48EA-9E28-00D6498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EB689-29C1-4FA4-9BFF-641FB0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5D74E5-67C5-4FE7-B622-E468B2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31B-AC15-4A17-9DB6-D18B1F8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A64548-53DA-46E1-91CA-BC0FCEEE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1A8D9-94E7-4D79-BC53-EBBE32CE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C0F2B-75B4-4371-BBF5-D0806CE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142BF-8559-4B2D-B14F-AFF1033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F8044-E721-4C17-BF0C-C45F253E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E0DAA-8A0A-4715-B9C6-6654C08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CFF6E-E45B-42A7-99BC-96FD6F0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01EAD-194F-43B8-851D-59F61000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E2FF-282E-4E99-9339-886EC79B9799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413DF-E5E7-4610-A54B-E94BF66BB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2E371-9FBC-4855-B137-A657F24D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mark.com.tw/cht/qrcode-datamatrix-generator/default.asp?qr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175D6-6262-46E3-B858-EFFD5DAF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QR code + RD545 API Teach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0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E50E55-BE5E-4628-91BB-D29C82BE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1" y="1383365"/>
            <a:ext cx="7247862" cy="533661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54E4FD1B-3D7F-433F-95D7-8607446F96EB}"/>
              </a:ext>
            </a:extLst>
          </p:cNvPr>
          <p:cNvSpPr txBox="1"/>
          <p:nvPr/>
        </p:nvSpPr>
        <p:spPr>
          <a:xfrm>
            <a:off x="136351" y="888625"/>
            <a:ext cx="62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App1:Activity1 Button Event change call Object.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78D78B-845D-4C79-95F9-E7364A9C790F}"/>
              </a:ext>
            </a:extLst>
          </p:cNvPr>
          <p:cNvSpPr txBox="1"/>
          <p:nvPr/>
        </p:nvSpPr>
        <p:spPr>
          <a:xfrm>
            <a:off x="1406107" y="2018581"/>
            <a:ext cx="5745191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5694E-6883-4318-B364-6716A84B2A4C}"/>
              </a:ext>
            </a:extLst>
          </p:cNvPr>
          <p:cNvSpPr/>
          <p:nvPr/>
        </p:nvSpPr>
        <p:spPr>
          <a:xfrm>
            <a:off x="1406106" y="2915728"/>
            <a:ext cx="5745191" cy="31486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1E69F2-22CF-4244-8C61-3495DAD87A9D}"/>
              </a:ext>
            </a:extLst>
          </p:cNvPr>
          <p:cNvSpPr txBox="1"/>
          <p:nvPr/>
        </p:nvSpPr>
        <p:spPr>
          <a:xfrm>
            <a:off x="7573995" y="4305383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This Code is call Activity2 of App2.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2929928-D5E9-4315-B4E9-04C4EA9C5828}"/>
              </a:ext>
            </a:extLst>
          </p:cNvPr>
          <p:cNvSpPr txBox="1"/>
          <p:nvPr/>
        </p:nvSpPr>
        <p:spPr>
          <a:xfrm>
            <a:off x="7573995" y="2157080"/>
            <a:ext cx="378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This Code is call Activity2 of App1.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6BBC62-7A39-4B61-BB03-F41D7EDB80FB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flipH="1">
            <a:off x="7151298" y="2341746"/>
            <a:ext cx="422697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3A60993-E032-4BC6-9BED-97322984B478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151297" y="4490049"/>
            <a:ext cx="42269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7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4E4FD1B-3D7F-433F-95D7-8607446F96EB}"/>
              </a:ext>
            </a:extLst>
          </p:cNvPr>
          <p:cNvSpPr txBox="1"/>
          <p:nvPr/>
        </p:nvSpPr>
        <p:spPr>
          <a:xfrm>
            <a:off x="136351" y="802364"/>
            <a:ext cx="62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App2:Activity2 external call permission settings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F5F878-1B0E-4742-8FC9-8D2CF5D8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1" y="1271567"/>
            <a:ext cx="8591952" cy="483672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E6B0D59-5B7B-47D2-933E-312A8CE79278}"/>
              </a:ext>
            </a:extLst>
          </p:cNvPr>
          <p:cNvCxnSpPr>
            <a:cxnSpLocks/>
          </p:cNvCxnSpPr>
          <p:nvPr/>
        </p:nvCxnSpPr>
        <p:spPr>
          <a:xfrm flipH="1">
            <a:off x="4390847" y="2725952"/>
            <a:ext cx="45202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C98352-BACD-4ADA-9090-95599D3395DF}"/>
              </a:ext>
            </a:extLst>
          </p:cNvPr>
          <p:cNvSpPr txBox="1"/>
          <p:nvPr/>
        </p:nvSpPr>
        <p:spPr>
          <a:xfrm>
            <a:off x="8911089" y="2353911"/>
            <a:ext cx="325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Exported=“true”: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This can be called externally.</a:t>
            </a:r>
          </a:p>
          <a:p>
            <a:endParaRPr lang="en-US" altLang="zh-TW" dirty="0"/>
          </a:p>
          <a:p>
            <a:r>
              <a:rPr lang="en-US" altLang="zh-TW" dirty="0"/>
              <a:t>Exported=“false”:(Default)</a:t>
            </a:r>
          </a:p>
          <a:p>
            <a:r>
              <a:rPr lang="en-US" altLang="zh-TW" dirty="0"/>
              <a:t>This cannot be called externally.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9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get QR code?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314A3E-8568-4A73-8095-2E03E7371D3B}"/>
              </a:ext>
            </a:extLst>
          </p:cNvPr>
          <p:cNvSpPr txBox="1"/>
          <p:nvPr/>
        </p:nvSpPr>
        <p:spPr>
          <a:xfrm>
            <a:off x="1" y="807689"/>
            <a:ext cx="771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https://quickmark.com.tw/cht/qrcode-datamatrix-generator/default.asp?qrText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64B27D-DD50-48C8-9AE9-2848854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" y="1454020"/>
            <a:ext cx="7496145" cy="5338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4DB9FB-F216-49CB-AE9C-1275415E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19" y="4076975"/>
            <a:ext cx="2676455" cy="26764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2D905B2-4B9A-48F3-8F01-C05042E9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68" y="2261709"/>
            <a:ext cx="5226980" cy="18444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08257" y="3707643"/>
            <a:ext cx="354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the code provided by </a:t>
            </a:r>
            <a:r>
              <a:rPr lang="en-US" altLang="zh-TW" dirty="0" err="1"/>
              <a:t>Tanita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5" y="263710"/>
            <a:ext cx="3880105" cy="19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import Project to Android Studio?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D99B56-1B75-4860-8CEB-D0B68ED4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36" y="735179"/>
            <a:ext cx="6961719" cy="60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47000" cy="922867"/>
          </a:xfrm>
        </p:spPr>
        <p:txBody>
          <a:bodyPr/>
          <a:lstStyle/>
          <a:p>
            <a:r>
              <a:rPr lang="en-US" altLang="zh-TW" dirty="0"/>
              <a:t>QRTest1-- Read QR Code Example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AA11F69-BC6A-490A-9DD7-3D4477E0A9B9}"/>
              </a:ext>
            </a:extLst>
          </p:cNvPr>
          <p:cNvSpPr/>
          <p:nvPr/>
        </p:nvSpPr>
        <p:spPr>
          <a:xfrm>
            <a:off x="7858139" y="1886909"/>
            <a:ext cx="275365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Entry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7B50835-C80A-45D4-8AA1-9E9B9F1A0A86}"/>
              </a:ext>
            </a:extLst>
          </p:cNvPr>
          <p:cNvSpPr/>
          <p:nvPr/>
        </p:nvSpPr>
        <p:spPr>
          <a:xfrm>
            <a:off x="8478855" y="2829044"/>
            <a:ext cx="1512214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625DC-3C91-4BFB-AD93-23C8A70DC8B7}"/>
              </a:ext>
            </a:extLst>
          </p:cNvPr>
          <p:cNvSpPr txBox="1"/>
          <p:nvPr/>
        </p:nvSpPr>
        <p:spPr>
          <a:xfrm>
            <a:off x="9897149" y="2779264"/>
            <a:ext cx="15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*Automation</a:t>
            </a:r>
          </a:p>
          <a:p>
            <a:r>
              <a:rPr lang="zh-TW" altLang="en-US" dirty="0"/>
              <a:t>*Button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573961-3A78-44FD-AFBF-917207ED880F}"/>
              </a:ext>
            </a:extLst>
          </p:cNvPr>
          <p:cNvSpPr/>
          <p:nvPr/>
        </p:nvSpPr>
        <p:spPr>
          <a:xfrm>
            <a:off x="9306865" y="4359275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0047A6-D771-4D04-9EBA-1216C7B041E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28225" y="3302221"/>
            <a:ext cx="14155" cy="105705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282806" y="5029725"/>
            <a:ext cx="51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Most of the time, </a:t>
            </a:r>
            <a:r>
              <a:rPr lang="en-US" altLang="zh-TW" sz="2000" dirty="0">
                <a:solidFill>
                  <a:srgbClr val="FF0000"/>
                </a:solidFill>
              </a:rPr>
              <a:t>APP1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1"/>
                </a:solidFill>
              </a:rPr>
              <a:t>APP2</a:t>
            </a:r>
            <a:r>
              <a:rPr lang="en-US" altLang="zh-TW" sz="2000" dirty="0"/>
              <a:t> are produced by two different unit engineers.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Therefore, Intent method is needed to call the other party's APP and transmit messages.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1EE678-1BC8-4E60-B106-6B3581F60FB7}"/>
              </a:ext>
            </a:extLst>
          </p:cNvPr>
          <p:cNvSpPr txBox="1"/>
          <p:nvPr/>
        </p:nvSpPr>
        <p:spPr>
          <a:xfrm>
            <a:off x="8753640" y="351491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5ACE0C5-5BCB-4EBF-A8A2-FD97DE0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2" y="1091433"/>
            <a:ext cx="5470911" cy="5749633"/>
          </a:xfrm>
          <a:prstGeom prst="rect">
            <a:avLst/>
          </a:prstGeom>
        </p:spPr>
      </p:pic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C98C4BE-2EB4-4A3E-ACFF-7A9950519F6C}"/>
              </a:ext>
            </a:extLst>
          </p:cNvPr>
          <p:cNvSpPr/>
          <p:nvPr/>
        </p:nvSpPr>
        <p:spPr>
          <a:xfrm>
            <a:off x="8163932" y="2354375"/>
            <a:ext cx="2142068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 Sense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B8315-AFAA-4DAD-AB4D-F96CBFE6CCBC}"/>
              </a:ext>
            </a:extLst>
          </p:cNvPr>
          <p:cNvSpPr txBox="1"/>
          <p:nvPr/>
        </p:nvSpPr>
        <p:spPr>
          <a:xfrm>
            <a:off x="421353" y="807416"/>
            <a:ext cx="24996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0C61A0-1FF5-4D33-87B1-3F26BC04F512}"/>
              </a:ext>
            </a:extLst>
          </p:cNvPr>
          <p:cNvSpPr txBox="1"/>
          <p:nvPr/>
        </p:nvSpPr>
        <p:spPr>
          <a:xfrm>
            <a:off x="3149600" y="78663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APP1—Activity2  or  </a:t>
            </a:r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3623D1-E4B0-4401-AFA3-B01BED3DBAC4}"/>
              </a:ext>
            </a:extLst>
          </p:cNvPr>
          <p:cNvSpPr txBox="1"/>
          <p:nvPr/>
        </p:nvSpPr>
        <p:spPr>
          <a:xfrm>
            <a:off x="6344450" y="1158962"/>
            <a:ext cx="85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B3E72B1-6D9E-4662-A938-24907A2B9478}"/>
              </a:ext>
            </a:extLst>
          </p:cNvPr>
          <p:cNvSpPr/>
          <p:nvPr/>
        </p:nvSpPr>
        <p:spPr>
          <a:xfrm>
            <a:off x="6282806" y="1155965"/>
            <a:ext cx="5404250" cy="2382711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7FCA231-5286-4576-B959-F6030B598710}"/>
              </a:ext>
            </a:extLst>
          </p:cNvPr>
          <p:cNvSpPr/>
          <p:nvPr/>
        </p:nvSpPr>
        <p:spPr>
          <a:xfrm>
            <a:off x="6476631" y="1528294"/>
            <a:ext cx="1200202" cy="2007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EA35345-6E7C-429E-AA77-805F22946D85}"/>
              </a:ext>
            </a:extLst>
          </p:cNvPr>
          <p:cNvSpPr/>
          <p:nvPr/>
        </p:nvSpPr>
        <p:spPr>
          <a:xfrm>
            <a:off x="7858138" y="1532997"/>
            <a:ext cx="3472393" cy="2005680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030436-20B9-4C53-8E3D-75E365E50F22}"/>
              </a:ext>
            </a:extLst>
          </p:cNvPr>
          <p:cNvSpPr txBox="1"/>
          <p:nvPr/>
        </p:nvSpPr>
        <p:spPr>
          <a:xfrm>
            <a:off x="7834193" y="1516452"/>
            <a:ext cx="143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BCC42C7-9973-48AC-9B17-2108F40D9CE7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7076732" y="3299210"/>
            <a:ext cx="1612324" cy="236210"/>
          </a:xfrm>
          <a:prstGeom prst="bentConnector4">
            <a:avLst>
              <a:gd name="adj1" fmla="val -117"/>
              <a:gd name="adj2" fmla="val 19677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0377895" y="0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0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3854EB-49E8-4D13-8094-E2070583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86" y="2710166"/>
            <a:ext cx="2778079" cy="30481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A1BB77-CE3F-46EA-A90F-28B1F542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" y="1097821"/>
            <a:ext cx="2392394" cy="27468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33F52219-01B5-4E78-9C84-9B6FE4A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766" y="1097821"/>
            <a:ext cx="1826208" cy="199767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6151357" y="674391"/>
            <a:ext cx="28819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Control Test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7870" y="784813"/>
            <a:ext cx="1483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RD545 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51097" y="797540"/>
            <a:ext cx="101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Activity2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200187" y="784813"/>
            <a:ext cx="10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Activity1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0" idx="3"/>
            <a:endCxn id="6" idx="1"/>
          </p:cNvCxnSpPr>
          <p:nvPr/>
        </p:nvCxnSpPr>
        <p:spPr>
          <a:xfrm flipV="1">
            <a:off x="5865901" y="969479"/>
            <a:ext cx="3411969" cy="127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cxnSpLocks/>
            <a:stCxn id="40" idx="2"/>
          </p:cNvCxnSpPr>
          <p:nvPr/>
        </p:nvCxnSpPr>
        <p:spPr>
          <a:xfrm rot="5400000">
            <a:off x="8223962" y="2212435"/>
            <a:ext cx="985853" cy="2751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504951" y="3648974"/>
            <a:ext cx="2434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 Read Data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2" name="雲朵形 71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939721" y="4130997"/>
            <a:ext cx="2154321" cy="143270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73" name="肘形接點 72"/>
          <p:cNvCxnSpPr>
            <a:cxnSpLocks/>
            <a:endCxn id="72" idx="2"/>
          </p:cNvCxnSpPr>
          <p:nvPr/>
        </p:nvCxnSpPr>
        <p:spPr>
          <a:xfrm flipV="1">
            <a:off x="7319259" y="4847349"/>
            <a:ext cx="2627144" cy="18948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cxnSpLocks/>
            <a:endCxn id="10" idx="1"/>
          </p:cNvCxnSpPr>
          <p:nvPr/>
        </p:nvCxnSpPr>
        <p:spPr>
          <a:xfrm flipV="1">
            <a:off x="2099129" y="982206"/>
            <a:ext cx="2751968" cy="26667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5082" y="4026843"/>
            <a:ext cx="454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This example has two Activities: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Set up user identity.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Start test and update cloud server.</a:t>
            </a:r>
          </a:p>
        </p:txBody>
      </p:sp>
      <p:sp>
        <p:nvSpPr>
          <p:cNvPr id="98" name="矩形 97"/>
          <p:cNvSpPr/>
          <p:nvPr/>
        </p:nvSpPr>
        <p:spPr>
          <a:xfrm>
            <a:off x="3465022" y="187711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Intent 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467860" y="4478017"/>
            <a:ext cx="2511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Wi-Fi or 4G/5G Network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BB45227-2EEA-428A-A171-14DA06BA0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686" y="1154145"/>
            <a:ext cx="2778079" cy="1494503"/>
          </a:xfrm>
          <a:prstGeom prst="rect">
            <a:avLst/>
          </a:prstGeom>
        </p:spPr>
      </p:pic>
      <p:sp>
        <p:nvSpPr>
          <p:cNvPr id="37" name="矩形: 摺角紙張 36">
            <a:extLst>
              <a:ext uri="{FF2B5EF4-FFF2-40B4-BE49-F238E27FC236}">
                <a16:creationId xmlns:a16="http://schemas.microsoft.com/office/drawing/2014/main" id="{6CEF6EB6-2F27-4CC2-8AB4-39C554A8C349}"/>
              </a:ext>
            </a:extLst>
          </p:cNvPr>
          <p:cNvSpPr/>
          <p:nvPr/>
        </p:nvSpPr>
        <p:spPr>
          <a:xfrm rot="10800000">
            <a:off x="7611222" y="5685156"/>
            <a:ext cx="614872" cy="895911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6CCEE2B-BF4C-4B42-B8B3-BEC1F7661D28}"/>
              </a:ext>
            </a:extLst>
          </p:cNvPr>
          <p:cNvSpPr txBox="1"/>
          <p:nvPr/>
        </p:nvSpPr>
        <p:spPr>
          <a:xfrm>
            <a:off x="7562722" y="5948446"/>
            <a:ext cx="80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4ECF066-091A-4402-B817-9564EFCC9F16}"/>
              </a:ext>
            </a:extLst>
          </p:cNvPr>
          <p:cNvCxnSpPr>
            <a:cxnSpLocks/>
          </p:cNvCxnSpPr>
          <p:nvPr/>
        </p:nvCxnSpPr>
        <p:spPr>
          <a:xfrm>
            <a:off x="7315028" y="5306999"/>
            <a:ext cx="577752" cy="3781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5FAF3C2-50D5-46B5-8BD6-4583A749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4" y="778186"/>
            <a:ext cx="5606306" cy="521532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097659-A387-4936-B85B-F342D0DE95DB}"/>
              </a:ext>
            </a:extLst>
          </p:cNvPr>
          <p:cNvSpPr txBox="1"/>
          <p:nvPr/>
        </p:nvSpPr>
        <p:spPr>
          <a:xfrm>
            <a:off x="276504" y="778186"/>
            <a:ext cx="1664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Api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00F3F45-4168-42BA-9373-5CF6C88E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45" y="922867"/>
            <a:ext cx="3048425" cy="4944165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7E2B0C6-57CD-4F32-A065-3CC17C5B54C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8301200" y="3998169"/>
            <a:ext cx="95275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4381441-4E32-4711-9565-25DB28EFF271}"/>
              </a:ext>
            </a:extLst>
          </p:cNvPr>
          <p:cNvSpPr/>
          <p:nvPr/>
        </p:nvSpPr>
        <p:spPr>
          <a:xfrm>
            <a:off x="6967700" y="3758143"/>
            <a:ext cx="1333500" cy="4800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CB08F20-B386-46B4-B5A9-06EFEBD9A7B2}"/>
              </a:ext>
            </a:extLst>
          </p:cNvPr>
          <p:cNvSpPr txBox="1"/>
          <p:nvPr/>
        </p:nvSpPr>
        <p:spPr>
          <a:xfrm>
            <a:off x="9253955" y="3749040"/>
            <a:ext cx="29380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Setup: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encr_bl.csv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non_encr_bl.csv</a:t>
            </a:r>
          </a:p>
          <a:p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*if not setup ,the program will be back off when call library.</a:t>
            </a:r>
          </a:p>
        </p:txBody>
      </p:sp>
    </p:spTree>
    <p:extLst>
      <p:ext uri="{BB962C8B-B14F-4D97-AF65-F5344CB8AC3E}">
        <p14:creationId xmlns:p14="http://schemas.microsoft.com/office/powerpoint/2010/main" val="3954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A06E37-DC84-4DAB-9E81-73C7013D8F4E}"/>
              </a:ext>
            </a:extLst>
          </p:cNvPr>
          <p:cNvSpPr txBox="1"/>
          <p:nvPr/>
        </p:nvSpPr>
        <p:spPr>
          <a:xfrm>
            <a:off x="129398" y="1146144"/>
            <a:ext cx="8238224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android.permission.WRITE_EXTERNAL_STORAGE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android.permission.READ_EXTERNAL_STORAGE</a:t>
            </a:r>
            <a:r>
              <a:rPr lang="en-US" altLang="zh-TW" dirty="0"/>
              <a:t>" /&gt;</a:t>
            </a:r>
            <a:br>
              <a:rPr lang="en-US" altLang="zh-TW" dirty="0"/>
            </a:br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android.permission.INTERNET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android.permission.BLUETOOTH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android.permission.BLUETOOTH_ADMIN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android.permission.ACCESS_COARSE_LOCATION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android.permission.ACCESS_FINE_LOCATION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android.permission.BLUETOOTH_SCAN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&lt;uses-permission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android.permission.BLUETOOTH_CONNECT</a:t>
            </a:r>
            <a:r>
              <a:rPr lang="en-US" altLang="zh-TW" dirty="0"/>
              <a:t>" /&gt;</a:t>
            </a:r>
          </a:p>
          <a:p>
            <a:r>
              <a:rPr lang="en-US" altLang="zh-TW" dirty="0"/>
              <a:t>&lt;uses-feature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android.hardware.bluetooth_le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android:required</a:t>
            </a:r>
            <a:r>
              <a:rPr lang="en-US" altLang="zh-TW" dirty="0"/>
              <a:t>="true" /&gt;</a:t>
            </a:r>
          </a:p>
          <a:p>
            <a:endParaRPr lang="en-US" altLang="zh-TW" dirty="0"/>
          </a:p>
          <a:p>
            <a:r>
              <a:rPr lang="en-US" altLang="zh-TW" dirty="0"/>
              <a:t>&lt;application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&lt;uses-library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android:name</a:t>
            </a:r>
            <a:r>
              <a:rPr lang="en-US" altLang="zh-TW" dirty="0"/>
              <a:t>="</a:t>
            </a:r>
            <a:r>
              <a:rPr lang="en-US" altLang="zh-TW" dirty="0" err="1"/>
              <a:t>org.apache.http.legacy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android:required</a:t>
            </a:r>
            <a:r>
              <a:rPr lang="en-US" altLang="zh-TW" dirty="0"/>
              <a:t>="false" /&gt;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&lt;/application&gt;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050F9B-6512-456A-A007-28B80DA058D1}"/>
              </a:ext>
            </a:extLst>
          </p:cNvPr>
          <p:cNvSpPr txBox="1"/>
          <p:nvPr/>
        </p:nvSpPr>
        <p:spPr>
          <a:xfrm>
            <a:off x="129398" y="699590"/>
            <a:ext cx="1176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in ‘AndroidManifest.xml’ ,this is a unified management interface for APP permissions.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6B131E-4968-4682-8282-7581F48C89B2}"/>
              </a:ext>
            </a:extLst>
          </p:cNvPr>
          <p:cNvSpPr/>
          <p:nvPr/>
        </p:nvSpPr>
        <p:spPr>
          <a:xfrm>
            <a:off x="207034" y="1224951"/>
            <a:ext cx="8065698" cy="500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D56925-5BD0-44EC-A48B-A8D6FDDA2AB9}"/>
              </a:ext>
            </a:extLst>
          </p:cNvPr>
          <p:cNvSpPr txBox="1"/>
          <p:nvPr/>
        </p:nvSpPr>
        <p:spPr>
          <a:xfrm>
            <a:off x="8289985" y="970592"/>
            <a:ext cx="3902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the permission statement for smart devices to read and write Rom files.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2F1E7B-57E6-4F65-9042-086BC925B83B}"/>
              </a:ext>
            </a:extLst>
          </p:cNvPr>
          <p:cNvSpPr/>
          <p:nvPr/>
        </p:nvSpPr>
        <p:spPr>
          <a:xfrm>
            <a:off x="207034" y="2044459"/>
            <a:ext cx="8065698" cy="243264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0CF90F-6EAD-49D5-8BF1-76BBE5747D52}"/>
              </a:ext>
            </a:extLst>
          </p:cNvPr>
          <p:cNvSpPr txBox="1"/>
          <p:nvPr/>
        </p:nvSpPr>
        <p:spPr>
          <a:xfrm>
            <a:off x="8289986" y="2765709"/>
            <a:ext cx="369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This is the permission statement for smart devices to </a:t>
            </a:r>
            <a:r>
              <a:rPr lang="en-US" altLang="zh-TW" dirty="0" err="1">
                <a:solidFill>
                  <a:schemeClr val="accent1"/>
                </a:solidFill>
              </a:rPr>
              <a:t>bluetooth</a:t>
            </a:r>
            <a:r>
              <a:rPr lang="en-US" altLang="zh-TW" dirty="0">
                <a:solidFill>
                  <a:schemeClr val="accent1"/>
                </a:solidFill>
              </a:rPr>
              <a:t> control.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875F90-B3AE-4D96-B456-6ACC3D4A1C43}"/>
              </a:ext>
            </a:extLst>
          </p:cNvPr>
          <p:cNvSpPr txBox="1"/>
          <p:nvPr/>
        </p:nvSpPr>
        <p:spPr>
          <a:xfrm>
            <a:off x="8367622" y="1767227"/>
            <a:ext cx="382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This is the permission statement for smart devices to internet.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79A204-6667-442A-8126-E4686BD7669D}"/>
              </a:ext>
            </a:extLst>
          </p:cNvPr>
          <p:cNvSpPr/>
          <p:nvPr/>
        </p:nvSpPr>
        <p:spPr>
          <a:xfrm>
            <a:off x="207034" y="1784480"/>
            <a:ext cx="6426679" cy="2082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EC4FED8-145E-44CE-8163-3B5AFD7DB21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633713" y="1888591"/>
            <a:ext cx="1811545" cy="5331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07FAAA-8726-4E68-A034-262A933D30F9}"/>
              </a:ext>
            </a:extLst>
          </p:cNvPr>
          <p:cNvSpPr txBox="1"/>
          <p:nvPr/>
        </p:nvSpPr>
        <p:spPr>
          <a:xfrm>
            <a:off x="8367622" y="4477108"/>
            <a:ext cx="3824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This is the permission statement for smart devices to internet library.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Different libraries may be required, but this example only requires this one.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If this library is not called, the program will be back off when the BIA measurement completed.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77A29F-C0D3-4A49-96DF-8B4BD74DB55A}"/>
              </a:ext>
            </a:extLst>
          </p:cNvPr>
          <p:cNvSpPr/>
          <p:nvPr/>
        </p:nvSpPr>
        <p:spPr>
          <a:xfrm>
            <a:off x="207035" y="5352941"/>
            <a:ext cx="4416724" cy="80546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065DA48-A604-4FC2-9804-5A83896D7E4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623759" y="4623758"/>
            <a:ext cx="3821499" cy="1131918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4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Rd545cmd1--</a:t>
            </a:r>
            <a:r>
              <a:rPr lang="zh-TW" altLang="en-US" dirty="0"/>
              <a:t> </a:t>
            </a:r>
            <a:r>
              <a:rPr lang="en-US" altLang="zh-TW" dirty="0"/>
              <a:t>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050F9B-6512-456A-A007-28B80DA058D1}"/>
              </a:ext>
            </a:extLst>
          </p:cNvPr>
          <p:cNvSpPr txBox="1"/>
          <p:nvPr/>
        </p:nvSpPr>
        <p:spPr>
          <a:xfrm>
            <a:off x="113582" y="922867"/>
            <a:ext cx="1198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in ‘MeasurementActivity.java’. This Activity will automatically call the Rd545 library to wake up the RD545 device and enter the measurement </a:t>
            </a:r>
            <a:r>
              <a:rPr lang="en-US" altLang="zh-TW" dirty="0" err="1"/>
              <a:t>state.The</a:t>
            </a:r>
            <a:r>
              <a:rPr lang="en-US" altLang="zh-TW" dirty="0"/>
              <a:t> basic measurement information is set based on the user information of the previous Activity.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8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9E59B9-3319-40D2-9AB8-EBF3A9260D42}"/>
              </a:ext>
            </a:extLst>
          </p:cNvPr>
          <p:cNvSpPr/>
          <p:nvPr/>
        </p:nvSpPr>
        <p:spPr>
          <a:xfrm>
            <a:off x="5264277" y="1829447"/>
            <a:ext cx="1365116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TempData1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76044CD-868B-4822-8F99-3AC8CA36202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5946835" y="1219205"/>
            <a:ext cx="1" cy="6102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F8C742-31AE-4C59-A1EB-7FBF71E91369}"/>
              </a:ext>
            </a:extLst>
          </p:cNvPr>
          <p:cNvSpPr txBox="1"/>
          <p:nvPr/>
        </p:nvSpPr>
        <p:spPr>
          <a:xfrm>
            <a:off x="5969051" y="120486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EE1C3-AF11-4B91-9DAC-81950A4A08D9}"/>
              </a:ext>
            </a:extLst>
          </p:cNvPr>
          <p:cNvSpPr/>
          <p:nvPr/>
        </p:nvSpPr>
        <p:spPr>
          <a:xfrm>
            <a:off x="5411321" y="746787"/>
            <a:ext cx="1071030" cy="472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C108A00-9CAC-4188-B428-FD6B5C33A075}"/>
              </a:ext>
            </a:extLst>
          </p:cNvPr>
          <p:cNvSpPr/>
          <p:nvPr/>
        </p:nvSpPr>
        <p:spPr>
          <a:xfrm>
            <a:off x="5264275" y="1830813"/>
            <a:ext cx="5806324" cy="2511445"/>
          </a:xfrm>
          <a:prstGeom prst="roundRect">
            <a:avLst>
              <a:gd name="adj" fmla="val 35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CAFF1C-D3E7-4478-9570-EF9734860943}"/>
              </a:ext>
            </a:extLst>
          </p:cNvPr>
          <p:cNvSpPr txBox="1"/>
          <p:nvPr/>
        </p:nvSpPr>
        <p:spPr>
          <a:xfrm>
            <a:off x="7763926" y="1779630"/>
            <a:ext cx="92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A1A6423-84BC-4FDB-8C59-894091C7573B}"/>
              </a:ext>
            </a:extLst>
          </p:cNvPr>
          <p:cNvSpPr/>
          <p:nvPr/>
        </p:nvSpPr>
        <p:spPr>
          <a:xfrm>
            <a:off x="5520398" y="3869840"/>
            <a:ext cx="198741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RD545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A61CEE1-DB9C-464D-A434-1CA10913A515}"/>
              </a:ext>
            </a:extLst>
          </p:cNvPr>
          <p:cNvSpPr/>
          <p:nvPr/>
        </p:nvSpPr>
        <p:spPr>
          <a:xfrm>
            <a:off x="5520391" y="5383654"/>
            <a:ext cx="198742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5304806-0792-443A-A535-7EF52266BAB0}"/>
              </a:ext>
            </a:extLst>
          </p:cNvPr>
          <p:cNvSpPr/>
          <p:nvPr/>
        </p:nvSpPr>
        <p:spPr>
          <a:xfrm>
            <a:off x="5264275" y="2311213"/>
            <a:ext cx="2499651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TempData</a:t>
            </a:r>
            <a:r>
              <a:rPr lang="en-US" altLang="zh-TW" dirty="0">
                <a:solidFill>
                  <a:schemeClr val="tx1"/>
                </a:solidFill>
              </a:rPr>
              <a:t> Parsing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3D3C75-DA17-42C7-919E-557A4F8136C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514101" y="2783631"/>
            <a:ext cx="2" cy="108620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0233BE-E9BB-4D25-BA3A-B1074190A1E4}"/>
              </a:ext>
            </a:extLst>
          </p:cNvPr>
          <p:cNvSpPr txBox="1"/>
          <p:nvPr/>
        </p:nvSpPr>
        <p:spPr>
          <a:xfrm>
            <a:off x="6514100" y="2877285"/>
            <a:ext cx="2404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TempData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is parsed into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gender, birthday, height, clothing weight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CCB0611-BBE7-4FFA-A1FC-50016CE444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514101" y="4342258"/>
            <a:ext cx="2" cy="104139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CF02CAA-A5D0-407E-9738-3ADC5BA325A2}"/>
              </a:ext>
            </a:extLst>
          </p:cNvPr>
          <p:cNvSpPr txBox="1"/>
          <p:nvPr/>
        </p:nvSpPr>
        <p:spPr>
          <a:xfrm>
            <a:off x="6633359" y="4384702"/>
            <a:ext cx="251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Base Data: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gender, birthday, height, clothing weight</a:t>
            </a:r>
            <a:r>
              <a:rPr lang="en-US" altLang="zh-TW" dirty="0">
                <a:solidFill>
                  <a:schemeClr val="accent1"/>
                </a:solidFill>
              </a:rPr>
              <a:t>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1303C9C-BCD1-4164-950D-D98CE27569B0}"/>
              </a:ext>
            </a:extLst>
          </p:cNvPr>
          <p:cNvSpPr/>
          <p:nvPr/>
        </p:nvSpPr>
        <p:spPr>
          <a:xfrm>
            <a:off x="5520387" y="5856072"/>
            <a:ext cx="3090213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Measurement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FAD7A4C-1CDE-483D-98F9-C84D9F7C28B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610600" y="4332198"/>
            <a:ext cx="1412483" cy="176008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AC88E5F-33C7-46DD-A10F-BE107081F090}"/>
              </a:ext>
            </a:extLst>
          </p:cNvPr>
          <p:cNvSpPr/>
          <p:nvPr/>
        </p:nvSpPr>
        <p:spPr>
          <a:xfrm>
            <a:off x="9132633" y="3706690"/>
            <a:ext cx="1780892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Measurement Data 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5EEA9D4-2A19-421D-9BBC-94777EA6017E}"/>
              </a:ext>
            </a:extLst>
          </p:cNvPr>
          <p:cNvSpPr txBox="1"/>
          <p:nvPr/>
        </p:nvSpPr>
        <p:spPr>
          <a:xfrm>
            <a:off x="8975559" y="5769115"/>
            <a:ext cx="209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Measurement Data</a:t>
            </a:r>
            <a:endParaRPr lang="zh-TW" altLang="en-US" dirty="0"/>
          </a:p>
        </p:txBody>
      </p:sp>
      <p:sp>
        <p:nvSpPr>
          <p:cNvPr id="68" name="雲朵形 67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357644" y="586693"/>
            <a:ext cx="2017185" cy="101678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F83DA63-AC4D-4341-B5F2-836ACF5328D0}"/>
              </a:ext>
            </a:extLst>
          </p:cNvPr>
          <p:cNvSpPr/>
          <p:nvPr/>
        </p:nvSpPr>
        <p:spPr>
          <a:xfrm>
            <a:off x="8975559" y="1830332"/>
            <a:ext cx="2095040" cy="45856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Pass Server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46AF2F-9E15-4EF2-839D-C62EE297C7CC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V="1">
            <a:off x="10023079" y="2288899"/>
            <a:ext cx="0" cy="14177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E3969CA-13E2-4331-85C0-86801900585B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10023079" y="1376633"/>
            <a:ext cx="392" cy="45369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072A839-AD9A-41AF-AB00-F3921CBEEBFC}"/>
              </a:ext>
            </a:extLst>
          </p:cNvPr>
          <p:cNvSpPr/>
          <p:nvPr/>
        </p:nvSpPr>
        <p:spPr>
          <a:xfrm>
            <a:off x="10168460" y="2721554"/>
            <a:ext cx="902139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31A6EA7-BC07-45C1-BC91-86AACD3D3B6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0619530" y="3357122"/>
            <a:ext cx="0" cy="3495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049C73AD-E4EF-4A3F-8E1D-8238DFBB91A6}"/>
              </a:ext>
            </a:extLst>
          </p:cNvPr>
          <p:cNvSpPr/>
          <p:nvPr/>
        </p:nvSpPr>
        <p:spPr>
          <a:xfrm rot="10800000">
            <a:off x="11375844" y="2500697"/>
            <a:ext cx="742275" cy="1081546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1830442-864D-4267-92D9-725698275EE7}"/>
              </a:ext>
            </a:extLst>
          </p:cNvPr>
          <p:cNvCxnSpPr>
            <a:cxnSpLocks/>
            <a:stCxn id="80" idx="3"/>
            <a:endCxn id="88" idx="3"/>
          </p:cNvCxnSpPr>
          <p:nvPr/>
        </p:nvCxnSpPr>
        <p:spPr>
          <a:xfrm>
            <a:off x="11070599" y="3039338"/>
            <a:ext cx="305245" cy="2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D02D2D7-1194-466E-9032-28B547A2C938}"/>
              </a:ext>
            </a:extLst>
          </p:cNvPr>
          <p:cNvSpPr txBox="1"/>
          <p:nvPr/>
        </p:nvSpPr>
        <p:spPr>
          <a:xfrm>
            <a:off x="11374829" y="2631837"/>
            <a:ext cx="80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*.pdf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*.jpg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E04D9-6017-46F7-8E39-AB7E473A5C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4" y="922867"/>
            <a:ext cx="2532098" cy="562688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57F27CD-1695-40A9-862E-7292F9AA0EEC}"/>
              </a:ext>
            </a:extLst>
          </p:cNvPr>
          <p:cNvSpPr txBox="1"/>
          <p:nvPr/>
        </p:nvSpPr>
        <p:spPr>
          <a:xfrm>
            <a:off x="1142787" y="1476402"/>
            <a:ext cx="84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2ECA52D-C1D8-47F5-9414-5955716D7E59}"/>
              </a:ext>
            </a:extLst>
          </p:cNvPr>
          <p:cNvSpPr txBox="1"/>
          <p:nvPr/>
        </p:nvSpPr>
        <p:spPr>
          <a:xfrm>
            <a:off x="2893509" y="1476402"/>
            <a:ext cx="7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71B5CA5-A95D-47C7-9429-84A706FC73B0}"/>
              </a:ext>
            </a:extLst>
          </p:cNvPr>
          <p:cNvSpPr/>
          <p:nvPr/>
        </p:nvSpPr>
        <p:spPr>
          <a:xfrm>
            <a:off x="1174486" y="1274386"/>
            <a:ext cx="1224190" cy="2082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455600" y="1274385"/>
            <a:ext cx="1196981" cy="2082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6279" y="2076897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7768" y="2657223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61504" y="2657223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78568" y="2050761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 rot="18759912">
            <a:off x="2292222" y="2258048"/>
            <a:ext cx="318718" cy="6469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rot="2741817">
            <a:off x="2167458" y="2429033"/>
            <a:ext cx="52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call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308723" y="32012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2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757</Words>
  <Application>Microsoft Office PowerPoint</Application>
  <PresentationFormat>寬螢幕</PresentationFormat>
  <Paragraphs>122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QR code + RD545 API Teach</vt:lpstr>
      <vt:lpstr>How get QR code?</vt:lpstr>
      <vt:lpstr>How import Project to Android Studio?</vt:lpstr>
      <vt:lpstr>QRTest1-- Read QR Code Example</vt:lpstr>
      <vt:lpstr>Rd545cmd1-- Rd545 Api call Example</vt:lpstr>
      <vt:lpstr>Rd545cmd1-- Rd545 Api call Example</vt:lpstr>
      <vt:lpstr>Rd545cmd1-- Rd545 Api call Example</vt:lpstr>
      <vt:lpstr>Rd545cmd1-- Rd545 Api call Example</vt:lpstr>
      <vt:lpstr>QRTest1(App1) Call Rd545cmd1(App2)</vt:lpstr>
      <vt:lpstr>QRTest1(App1) Call Rd545cmd1(App2)</vt:lpstr>
      <vt:lpstr>QRTest1(App1) Call Rd545cmd1(App2)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+ RD545 API Teach</dc:title>
  <dc:creator>威齊 陳</dc:creator>
  <cp:lastModifiedBy>威齊 陳</cp:lastModifiedBy>
  <cp:revision>62</cp:revision>
  <dcterms:created xsi:type="dcterms:W3CDTF">2025-05-19T01:37:15Z</dcterms:created>
  <dcterms:modified xsi:type="dcterms:W3CDTF">2025-05-27T09:31:46Z</dcterms:modified>
</cp:coreProperties>
</file>