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3111" autoAdjust="0"/>
  </p:normalViewPr>
  <p:slideViewPr>
    <p:cSldViewPr snapToGrid="0">
      <p:cViewPr varScale="1">
        <p:scale>
          <a:sx n="109" d="100"/>
          <a:sy n="109" d="100"/>
        </p:scale>
        <p:origin x="9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36A354-6AB6-44B3-9758-64C699108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89CE35-CDAE-4479-B173-D24E6009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65934B-3279-4F8B-9D6C-61ED7F0D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F55023-B498-4CF9-87F0-0CA31056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20514-AF84-42FC-AE95-7C1E8BDA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4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1E214-A81B-4A82-BBAA-AB8F358F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D0EA4E-380C-4538-B61E-8F93FDAF7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F5BD04-0B71-4898-8AFC-DC95D757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6DF017-E309-4DCF-8A89-DECBDB9F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9EE69C-122B-43C5-ADBB-122D5249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0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1C3DF43-4915-428E-84A2-44BBC11DD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2F986D-8A31-4A2F-B042-6A8604EF0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10C7D4-EA04-4A56-AE8E-A70750ED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943A7-A711-49CA-AB28-F13C3B54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FF5D7F-DE3E-492D-B0FC-1DB74516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83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A50E0-E2D6-49F4-883E-5446815B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1B1BC-D744-4379-9B22-136C7E7B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124DF2-38D8-4CE2-B60E-228E3B34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BBDF4D-5893-4989-BBF0-76EAC4A7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28CA1-A6DD-42E6-9C81-25503398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54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3D8F75-96E4-44CF-9D16-29D0BE54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A916DD-A2BD-48A4-8E12-C8E07D707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E190A7-4AA7-42AF-BC5F-277BEF6F8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C08434-03B7-401F-9C4A-A34FAFC6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168B51-5531-4E5E-9434-C217EB67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947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67321-BF43-47EB-B38D-D3B1171C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85BD9E-776E-4399-97C8-A9327C61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AAF3FE6-5816-4666-81B9-4C46C576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DC670A1-9736-4C14-9EF4-ED861DE0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3DDC46-B020-4011-9431-A5B5E3510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94C276-076F-49A6-BB52-9D3612CF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63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0153A-5144-490A-9CC7-C87CE3F7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A17A51-357F-49EF-8BF8-2547BAB42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DC5450B-CD42-4BE1-B1FF-FB20AEBE1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9020295-D94C-4530-99C9-9C5158911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602B12F-25C8-4ACE-88B9-2E1BEE0C6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1565D17-0A16-499B-8A4C-BA3AA858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B54E91-C203-40A1-97C3-D92210BC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13C9676-4070-4163-BB3C-3D02E099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454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AB6B1-4C29-4901-8ADA-22FC8C7D8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71F1FF-C796-42DC-81EA-E73CD694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F455DB6-5BFD-4476-BB73-200620133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9ED2E-A8D1-4304-B133-8B2911E1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13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019624-FB3C-4917-8E93-B8524D6E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CE7631-D8A2-4B1C-A214-7FCD4196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70C4CD-9032-42A1-AA48-F921526C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220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4F64CB-B402-4033-842A-D1D7A9D8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1252B6-A1D1-46B0-8309-2AD9B8FD0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297690-6306-4DBF-A50F-703C3ACB6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6EF20A-0836-48EA-9E28-00D6498C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DEB689-29C1-4FA4-9BFF-641FB0FA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5D74E5-67C5-4FE7-B622-E468B210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27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28431B-AC15-4A17-9DB6-D18B1F86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7A64548-53DA-46E1-91CA-BC0FCEEE5A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D1A8D9-94E7-4D79-BC53-EBBE32CE2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CC0F2B-75B4-4371-BBF5-D0806CEE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4142BF-8559-4B2D-B14F-AFF10339C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5F8044-E721-4C17-BF0C-C45F253E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25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D3E0DAA-8A0A-4715-B9C6-6654C08D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1CFF6E-E45B-42A7-99BC-96FD6F0B7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001EAD-194F-43B8-851D-59F61000D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7E2FF-282E-4E99-9339-886EC79B9799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9413DF-E5E7-4610-A54B-E94BF66BB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72E371-9FBC-4855-B137-A657F24DD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5BD94-4FE4-4EA7-9546-B414CA772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06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quickmark.com.tw/cht/qrcode-datamatrix-generator/default.asp?qr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2175D6-6262-46E3-B858-EFFD5DAFF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QR code + RD545 API Teach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810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22867"/>
          </a:xfrm>
        </p:spPr>
        <p:txBody>
          <a:bodyPr/>
          <a:lstStyle/>
          <a:p>
            <a:r>
              <a:rPr lang="en-US" altLang="zh-TW" dirty="0"/>
              <a:t>How get QR code?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7314A3E-8568-4A73-8095-2E03E7371D3B}"/>
              </a:ext>
            </a:extLst>
          </p:cNvPr>
          <p:cNvSpPr txBox="1"/>
          <p:nvPr/>
        </p:nvSpPr>
        <p:spPr>
          <a:xfrm>
            <a:off x="1" y="807689"/>
            <a:ext cx="77157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2"/>
              </a:rPr>
              <a:t>https://quickmark.com.tw/cht/qrcode-datamatrix-generator/default.asp?qrText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764B27D-DD50-48C8-9AE9-28488540B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90" y="1454020"/>
            <a:ext cx="7496145" cy="533846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14DB9FB-F216-49CB-AE9C-1275415E1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013" y="4076975"/>
            <a:ext cx="2676455" cy="267645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B2D905B2-4B9A-48F3-8F01-C05042E9C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768" y="2261709"/>
            <a:ext cx="5226980" cy="184444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8008257" y="3707643"/>
            <a:ext cx="3545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is the code provided by </a:t>
            </a:r>
            <a:r>
              <a:rPr lang="en-US" altLang="zh-TW" dirty="0" err="1"/>
              <a:t>Tanita</a:t>
            </a:r>
            <a:r>
              <a:rPr lang="en-US" altLang="zh-TW" dirty="0"/>
              <a:t>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715" y="216551"/>
            <a:ext cx="3657209" cy="18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6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747000" cy="922867"/>
          </a:xfrm>
        </p:spPr>
        <p:txBody>
          <a:bodyPr/>
          <a:lstStyle/>
          <a:p>
            <a:r>
              <a:rPr lang="en-US" altLang="zh-TW" dirty="0"/>
              <a:t>QRTest1-- Read QR Code Example</a:t>
            </a:r>
            <a:endParaRPr lang="zh-TW" altLang="en-US" dirty="0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AA11F69-BC6A-490A-9DD7-3D4477E0A9B9}"/>
              </a:ext>
            </a:extLst>
          </p:cNvPr>
          <p:cNvSpPr/>
          <p:nvPr/>
        </p:nvSpPr>
        <p:spPr>
          <a:xfrm>
            <a:off x="7858139" y="1886909"/>
            <a:ext cx="275365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Entry Interface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7B50835-C80A-45D4-8AA1-9E9B9F1A0A86}"/>
              </a:ext>
            </a:extLst>
          </p:cNvPr>
          <p:cNvSpPr/>
          <p:nvPr/>
        </p:nvSpPr>
        <p:spPr>
          <a:xfrm>
            <a:off x="8478855" y="2829044"/>
            <a:ext cx="1512214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E1625DC-3C91-4BFB-AD93-23C8A70DC8B7}"/>
              </a:ext>
            </a:extLst>
          </p:cNvPr>
          <p:cNvSpPr txBox="1"/>
          <p:nvPr/>
        </p:nvSpPr>
        <p:spPr>
          <a:xfrm>
            <a:off x="9897149" y="2779264"/>
            <a:ext cx="1590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*Automation</a:t>
            </a:r>
          </a:p>
          <a:p>
            <a:r>
              <a:rPr lang="zh-TW" altLang="en-US" dirty="0"/>
              <a:t>*Button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0573961-3A78-44FD-AFBF-917207ED880F}"/>
              </a:ext>
            </a:extLst>
          </p:cNvPr>
          <p:cNvSpPr/>
          <p:nvPr/>
        </p:nvSpPr>
        <p:spPr>
          <a:xfrm>
            <a:off x="9306865" y="4359275"/>
            <a:ext cx="107103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10047A6-D771-4D04-9EBA-1216C7B041ED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9828225" y="3302221"/>
            <a:ext cx="14155" cy="105705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930549F-59AD-4918-8345-7B99F453B9F6}"/>
              </a:ext>
            </a:extLst>
          </p:cNvPr>
          <p:cNvSpPr txBox="1"/>
          <p:nvPr/>
        </p:nvSpPr>
        <p:spPr>
          <a:xfrm>
            <a:off x="6282806" y="5029725"/>
            <a:ext cx="51900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Most of the time, </a:t>
            </a:r>
            <a:r>
              <a:rPr lang="en-US" altLang="zh-TW" sz="2000" dirty="0">
                <a:solidFill>
                  <a:srgbClr val="FF0000"/>
                </a:solidFill>
              </a:rPr>
              <a:t>APP1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chemeClr val="accent1"/>
                </a:solidFill>
              </a:rPr>
              <a:t>APP2</a:t>
            </a:r>
            <a:r>
              <a:rPr lang="en-US" altLang="zh-TW" sz="2000" dirty="0"/>
              <a:t> are produced by two different unit engineers</a:t>
            </a:r>
            <a:r>
              <a:rPr lang="en-US" altLang="zh-TW" sz="2000" dirty="0" smtClean="0"/>
              <a:t>.</a:t>
            </a:r>
          </a:p>
          <a:p>
            <a:endParaRPr lang="en-US" altLang="zh-TW" sz="2000" dirty="0" smtClean="0"/>
          </a:p>
          <a:p>
            <a:r>
              <a:rPr lang="en-US" altLang="zh-TW" sz="2000" dirty="0"/>
              <a:t>Therefore, Intent </a:t>
            </a:r>
            <a:r>
              <a:rPr lang="en-US" altLang="zh-TW" sz="2000" dirty="0" smtClean="0"/>
              <a:t>method </a:t>
            </a:r>
            <a:r>
              <a:rPr lang="en-US" altLang="zh-TW" sz="2000" dirty="0"/>
              <a:t>is needed to call the other party's APP and transmit messages.</a:t>
            </a:r>
            <a:endParaRPr lang="en-US" altLang="zh-TW" sz="20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E1EE678-1BC8-4E60-B106-6B3581F60FB7}"/>
              </a:ext>
            </a:extLst>
          </p:cNvPr>
          <p:cNvSpPr txBox="1"/>
          <p:nvPr/>
        </p:nvSpPr>
        <p:spPr>
          <a:xfrm>
            <a:off x="8753640" y="3514912"/>
            <a:ext cx="107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Intent 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05ACE0C5-5BCB-4EBF-A8A2-FD97DE063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52" y="1091433"/>
            <a:ext cx="5470911" cy="5749633"/>
          </a:xfrm>
          <a:prstGeom prst="rect">
            <a:avLst/>
          </a:prstGeom>
        </p:spPr>
      </p:pic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AC98C4BE-2EB4-4A3E-ACFF-7A9950519F6C}"/>
              </a:ext>
            </a:extLst>
          </p:cNvPr>
          <p:cNvSpPr/>
          <p:nvPr/>
        </p:nvSpPr>
        <p:spPr>
          <a:xfrm>
            <a:off x="8163932" y="2354375"/>
            <a:ext cx="2142068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Camera Sense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D70B8315-AFAA-4DAD-AB4D-F96CBFE6CCBC}"/>
              </a:ext>
            </a:extLst>
          </p:cNvPr>
          <p:cNvSpPr txBox="1"/>
          <p:nvPr/>
        </p:nvSpPr>
        <p:spPr>
          <a:xfrm>
            <a:off x="421353" y="807416"/>
            <a:ext cx="24996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APP1—</a:t>
            </a:r>
            <a:r>
              <a:rPr lang="en-US" altLang="zh-TW" dirty="0" err="1">
                <a:solidFill>
                  <a:srgbClr val="FF0000"/>
                </a:solidFill>
              </a:rPr>
              <a:t>MainActivity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60C61A0-1FF5-4D33-87B1-3F26BC04F512}"/>
              </a:ext>
            </a:extLst>
          </p:cNvPr>
          <p:cNvSpPr txBox="1"/>
          <p:nvPr/>
        </p:nvSpPr>
        <p:spPr>
          <a:xfrm>
            <a:off x="3149600" y="786633"/>
            <a:ext cx="349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APP1—Activity2  or  </a:t>
            </a:r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23623D1-E4B0-4401-AFA3-B01BED3DBAC4}"/>
              </a:ext>
            </a:extLst>
          </p:cNvPr>
          <p:cNvSpPr txBox="1"/>
          <p:nvPr/>
        </p:nvSpPr>
        <p:spPr>
          <a:xfrm>
            <a:off x="6344450" y="1158962"/>
            <a:ext cx="853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0B3E72B1-6D9E-4662-A938-24907A2B9478}"/>
              </a:ext>
            </a:extLst>
          </p:cNvPr>
          <p:cNvSpPr/>
          <p:nvPr/>
        </p:nvSpPr>
        <p:spPr>
          <a:xfrm>
            <a:off x="6282806" y="1155965"/>
            <a:ext cx="5404250" cy="2382711"/>
          </a:xfrm>
          <a:prstGeom prst="roundRect">
            <a:avLst>
              <a:gd name="adj" fmla="val 678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47FCA231-5286-4576-B959-F6030B598710}"/>
              </a:ext>
            </a:extLst>
          </p:cNvPr>
          <p:cNvSpPr/>
          <p:nvPr/>
        </p:nvSpPr>
        <p:spPr>
          <a:xfrm>
            <a:off x="6476631" y="1528294"/>
            <a:ext cx="1200202" cy="2007126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Activity2</a:t>
            </a: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en-US" altLang="zh-TW" dirty="0">
              <a:solidFill>
                <a:srgbClr val="FF0000"/>
              </a:solidFill>
            </a:endParaRPr>
          </a:p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EA35345-6E7C-429E-AA77-805F22946D85}"/>
              </a:ext>
            </a:extLst>
          </p:cNvPr>
          <p:cNvSpPr/>
          <p:nvPr/>
        </p:nvSpPr>
        <p:spPr>
          <a:xfrm>
            <a:off x="7858138" y="1532997"/>
            <a:ext cx="3472393" cy="2005680"/>
          </a:xfrm>
          <a:prstGeom prst="roundRect">
            <a:avLst>
              <a:gd name="adj" fmla="val 6784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5030436-20B9-4C53-8E3D-75E365E50F22}"/>
              </a:ext>
            </a:extLst>
          </p:cNvPr>
          <p:cNvSpPr txBox="1"/>
          <p:nvPr/>
        </p:nvSpPr>
        <p:spPr>
          <a:xfrm>
            <a:off x="7834193" y="1516452"/>
            <a:ext cx="1437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MainActivity</a:t>
            </a:r>
            <a:endParaRPr lang="zh-TW" altLang="en-US" dirty="0"/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BCC42C7-9973-48AC-9B17-2108F40D9CE7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 flipV="1">
            <a:off x="7076732" y="3299210"/>
            <a:ext cx="1612324" cy="236210"/>
          </a:xfrm>
          <a:prstGeom prst="bentConnector4">
            <a:avLst>
              <a:gd name="adj1" fmla="val -117"/>
              <a:gd name="adj2" fmla="val 196778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10377895" y="0"/>
            <a:ext cx="21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Reference </a:t>
            </a:r>
            <a:r>
              <a:rPr lang="en-US" altLang="zh-TW" dirty="0"/>
              <a:t>from 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09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62061" cy="922867"/>
          </a:xfrm>
        </p:spPr>
        <p:txBody>
          <a:bodyPr>
            <a:normAutofit/>
          </a:bodyPr>
          <a:lstStyle/>
          <a:p>
            <a:r>
              <a:rPr lang="en-US" altLang="zh-TW" dirty="0"/>
              <a:t>Rd545cmd1—Rd545 </a:t>
            </a:r>
            <a:r>
              <a:rPr lang="en-US" altLang="zh-TW" dirty="0" err="1"/>
              <a:t>Api</a:t>
            </a:r>
            <a:r>
              <a:rPr lang="en-US" altLang="zh-TW" dirty="0"/>
              <a:t> call Example</a:t>
            </a:r>
            <a:endParaRPr lang="zh-TW" altLang="en-US" dirty="0"/>
          </a:p>
        </p:txBody>
      </p:sp>
      <p:pic>
        <p:nvPicPr>
          <p:cNvPr id="40" name="圖片 39">
            <a:extLst>
              <a:ext uri="{FF2B5EF4-FFF2-40B4-BE49-F238E27FC236}">
                <a16:creationId xmlns:a16="http://schemas.microsoft.com/office/drawing/2014/main" id="{33F52219-01B5-4E78-9C84-9B6FE4A26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766" y="1097821"/>
            <a:ext cx="1826208" cy="1997670"/>
          </a:xfrm>
          <a:prstGeom prst="rect">
            <a:avLst/>
          </a:prstGeom>
        </p:spPr>
      </p:pic>
      <p:sp>
        <p:nvSpPr>
          <p:cNvPr id="45" name="文字方塊 44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6151357" y="674391"/>
            <a:ext cx="28819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Bluetooth </a:t>
            </a:r>
            <a:r>
              <a:rPr lang="en-US" altLang="zh-TW" dirty="0" smtClean="0">
                <a:solidFill>
                  <a:srgbClr val="00B050"/>
                </a:solidFill>
              </a:rPr>
              <a:t>LE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Control Test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58" y="1137032"/>
            <a:ext cx="2763099" cy="230258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277870" y="784813"/>
            <a:ext cx="1483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/>
              <a:t>RD545 Device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9809" y="1137032"/>
            <a:ext cx="2763099" cy="2302583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4851097" y="797540"/>
            <a:ext cx="1014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Activity2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172972" y="817599"/>
            <a:ext cx="103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Activity1</a:t>
            </a:r>
            <a:endParaRPr lang="zh-TW" altLang="en-US" dirty="0"/>
          </a:p>
        </p:txBody>
      </p:sp>
      <p:cxnSp>
        <p:nvCxnSpPr>
          <p:cNvPr id="27" name="直線單箭頭接點 26"/>
          <p:cNvCxnSpPr>
            <a:stCxn id="10" idx="3"/>
            <a:endCxn id="6" idx="1"/>
          </p:cNvCxnSpPr>
          <p:nvPr/>
        </p:nvCxnSpPr>
        <p:spPr>
          <a:xfrm flipV="1">
            <a:off x="5865901" y="969479"/>
            <a:ext cx="3411969" cy="1272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圖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5678" y="3500275"/>
            <a:ext cx="2757230" cy="2297692"/>
          </a:xfrm>
          <a:prstGeom prst="rect">
            <a:avLst/>
          </a:prstGeom>
        </p:spPr>
      </p:pic>
      <p:cxnSp>
        <p:nvCxnSpPr>
          <p:cNvPr id="53" name="肘形接點 52"/>
          <p:cNvCxnSpPr>
            <a:stCxn id="40" idx="2"/>
            <a:endCxn id="29" idx="3"/>
          </p:cNvCxnSpPr>
          <p:nvPr/>
        </p:nvCxnSpPr>
        <p:spPr>
          <a:xfrm rot="5400000">
            <a:off x="8036074" y="2592325"/>
            <a:ext cx="1553630" cy="2559962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7658100" y="4317889"/>
            <a:ext cx="243477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Bluetooth </a:t>
            </a:r>
            <a:r>
              <a:rPr lang="en-US" altLang="zh-TW" dirty="0" smtClean="0">
                <a:solidFill>
                  <a:srgbClr val="00B050"/>
                </a:solidFill>
              </a:rPr>
              <a:t>LE Read Data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2" name="雲朵形 71">
            <a:extLst>
              <a:ext uri="{FF2B5EF4-FFF2-40B4-BE49-F238E27FC236}">
                <a16:creationId xmlns:a16="http://schemas.microsoft.com/office/drawing/2014/main" id="{27A0946F-6339-45E9-A0BD-2C5153771188}"/>
              </a:ext>
            </a:extLst>
          </p:cNvPr>
          <p:cNvSpPr/>
          <p:nvPr/>
        </p:nvSpPr>
        <p:spPr>
          <a:xfrm>
            <a:off x="8755760" y="5380961"/>
            <a:ext cx="2675080" cy="1432703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Cloud Server App</a:t>
            </a:r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73" name="肘形接點 72"/>
          <p:cNvCxnSpPr>
            <a:endCxn id="72" idx="2"/>
          </p:cNvCxnSpPr>
          <p:nvPr/>
        </p:nvCxnSpPr>
        <p:spPr>
          <a:xfrm>
            <a:off x="6654800" y="5676900"/>
            <a:ext cx="2109258" cy="420413"/>
          </a:xfrm>
          <a:prstGeom prst="bentConnector3">
            <a:avLst>
              <a:gd name="adj1" fmla="val 928"/>
            </a:avLst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endCxn id="10" idx="1"/>
          </p:cNvCxnSpPr>
          <p:nvPr/>
        </p:nvCxnSpPr>
        <p:spPr>
          <a:xfrm flipV="1">
            <a:off x="2603212" y="982206"/>
            <a:ext cx="2247885" cy="2218723"/>
          </a:xfrm>
          <a:prstGeom prst="bentConnector3">
            <a:avLst>
              <a:gd name="adj1" fmla="val 44068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D930549F-59AD-4918-8345-7B99F453B9F6}"/>
              </a:ext>
            </a:extLst>
          </p:cNvPr>
          <p:cNvSpPr txBox="1"/>
          <p:nvPr/>
        </p:nvSpPr>
        <p:spPr>
          <a:xfrm>
            <a:off x="107546" y="3802735"/>
            <a:ext cx="4542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This example has two Activities</a:t>
            </a:r>
            <a:r>
              <a:rPr lang="en-US" altLang="zh-TW" sz="2000" dirty="0" smtClean="0"/>
              <a:t>:</a:t>
            </a:r>
          </a:p>
          <a:p>
            <a:pPr marL="457200" indent="-457200">
              <a:buAutoNum type="arabicPeriod"/>
            </a:pPr>
            <a:r>
              <a:rPr lang="en-US" altLang="zh-TW" sz="2000" dirty="0" smtClean="0"/>
              <a:t>Set </a:t>
            </a:r>
            <a:r>
              <a:rPr lang="en-US" altLang="zh-TW" sz="2000" dirty="0"/>
              <a:t>up user </a:t>
            </a:r>
            <a:r>
              <a:rPr lang="en-US" altLang="zh-TW" sz="2000" dirty="0" smtClean="0"/>
              <a:t>identity.</a:t>
            </a:r>
          </a:p>
          <a:p>
            <a:pPr marL="457200" indent="-457200">
              <a:buAutoNum type="arabicPeriod"/>
            </a:pPr>
            <a:r>
              <a:rPr lang="en-US" altLang="zh-TW" sz="2000" dirty="0" smtClean="0"/>
              <a:t>Start test </a:t>
            </a:r>
            <a:r>
              <a:rPr lang="en-US" altLang="zh-TW" sz="2000" dirty="0"/>
              <a:t>and </a:t>
            </a:r>
            <a:r>
              <a:rPr lang="en-US" altLang="zh-TW" sz="2000" dirty="0" smtClean="0"/>
              <a:t>update cloud server.</a:t>
            </a:r>
            <a:endParaRPr lang="en-US" altLang="zh-TW" sz="2000" dirty="0"/>
          </a:p>
        </p:txBody>
      </p:sp>
      <p:sp>
        <p:nvSpPr>
          <p:cNvPr id="98" name="矩形 97"/>
          <p:cNvSpPr/>
          <p:nvPr/>
        </p:nvSpPr>
        <p:spPr>
          <a:xfrm>
            <a:off x="3465022" y="1877110"/>
            <a:ext cx="114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C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C000"/>
                </a:solidFill>
              </a:rPr>
              <a:t>Intent </a:t>
            </a:r>
            <a:endParaRPr lang="en-US" altLang="zh-TW" dirty="0">
              <a:solidFill>
                <a:srgbClr val="FFC000"/>
              </a:solidFill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E49634F5-CAD1-47B7-AAB8-D604B4F7C6E8}"/>
              </a:ext>
            </a:extLst>
          </p:cNvPr>
          <p:cNvSpPr txBox="1"/>
          <p:nvPr/>
        </p:nvSpPr>
        <p:spPr>
          <a:xfrm>
            <a:off x="6364067" y="6108140"/>
            <a:ext cx="25114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F0"/>
                </a:solidFill>
              </a:rPr>
              <a:t>Wi-Fi or 4G/5G Network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9494690" y="-11052"/>
            <a:ext cx="302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Reference from TANITA API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1226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97AD09-7E5F-4C90-999F-B344884E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39601" cy="92286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QRTest1(App1) Call Rd545cmd1(App2)</a:t>
            </a:r>
            <a:endParaRPr lang="zh-TW" altLang="en-US" dirty="0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5E9E59B9-3319-40D2-9AB8-EBF3A9260D42}"/>
              </a:ext>
            </a:extLst>
          </p:cNvPr>
          <p:cNvSpPr/>
          <p:nvPr/>
        </p:nvSpPr>
        <p:spPr>
          <a:xfrm>
            <a:off x="5264277" y="1829447"/>
            <a:ext cx="1365116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TempData1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76044CD-868B-4822-8F99-3AC8CA36202E}"/>
              </a:ext>
            </a:extLst>
          </p:cNvPr>
          <p:cNvCxnSpPr>
            <a:cxnSpLocks/>
            <a:stCxn id="25" idx="2"/>
            <a:endCxn id="14" idx="0"/>
          </p:cNvCxnSpPr>
          <p:nvPr/>
        </p:nvCxnSpPr>
        <p:spPr>
          <a:xfrm flipH="1">
            <a:off x="5946835" y="1219205"/>
            <a:ext cx="1" cy="61024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9F8C742-31AE-4C59-A1EB-7FBF71E91369}"/>
              </a:ext>
            </a:extLst>
          </p:cNvPr>
          <p:cNvSpPr txBox="1"/>
          <p:nvPr/>
        </p:nvSpPr>
        <p:spPr>
          <a:xfrm>
            <a:off x="5969051" y="1204862"/>
            <a:ext cx="1071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Message</a:t>
            </a:r>
          </a:p>
          <a:p>
            <a:pPr algn="ctr"/>
            <a:r>
              <a:rPr lang="en-US" altLang="zh-TW" dirty="0">
                <a:solidFill>
                  <a:srgbClr val="FF0000"/>
                </a:solidFill>
              </a:rPr>
              <a:t>Intent </a:t>
            </a: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C3EE1C3-AF11-4B91-9DAC-81950A4A08D9}"/>
              </a:ext>
            </a:extLst>
          </p:cNvPr>
          <p:cNvSpPr/>
          <p:nvPr/>
        </p:nvSpPr>
        <p:spPr>
          <a:xfrm>
            <a:off x="5411321" y="746787"/>
            <a:ext cx="1071030" cy="4724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EC108A00-9CAC-4188-B428-FD6B5C33A075}"/>
              </a:ext>
            </a:extLst>
          </p:cNvPr>
          <p:cNvSpPr/>
          <p:nvPr/>
        </p:nvSpPr>
        <p:spPr>
          <a:xfrm>
            <a:off x="5264275" y="1830813"/>
            <a:ext cx="5806324" cy="2511445"/>
          </a:xfrm>
          <a:prstGeom prst="roundRect">
            <a:avLst>
              <a:gd name="adj" fmla="val 3581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BCAFF1C-D3E7-4478-9570-EF9734860943}"/>
              </a:ext>
            </a:extLst>
          </p:cNvPr>
          <p:cNvSpPr txBox="1"/>
          <p:nvPr/>
        </p:nvSpPr>
        <p:spPr>
          <a:xfrm>
            <a:off x="7763926" y="1779630"/>
            <a:ext cx="92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0A1A6423-84BC-4FDB-8C59-894091C7573B}"/>
              </a:ext>
            </a:extLst>
          </p:cNvPr>
          <p:cNvSpPr/>
          <p:nvPr/>
        </p:nvSpPr>
        <p:spPr>
          <a:xfrm>
            <a:off x="5520398" y="3869840"/>
            <a:ext cx="198741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Control RD545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0A61CEE1-DB9C-464D-A434-1CA10913A515}"/>
              </a:ext>
            </a:extLst>
          </p:cNvPr>
          <p:cNvSpPr/>
          <p:nvPr/>
        </p:nvSpPr>
        <p:spPr>
          <a:xfrm>
            <a:off x="5520391" y="5383654"/>
            <a:ext cx="1987420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RD545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Device 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35304806-0792-443A-A535-7EF52266BAB0}"/>
              </a:ext>
            </a:extLst>
          </p:cNvPr>
          <p:cNvSpPr/>
          <p:nvPr/>
        </p:nvSpPr>
        <p:spPr>
          <a:xfrm>
            <a:off x="5264275" y="2311213"/>
            <a:ext cx="2499651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TempData</a:t>
            </a:r>
            <a:r>
              <a:rPr lang="en-US" altLang="zh-TW" dirty="0">
                <a:solidFill>
                  <a:schemeClr val="tx1"/>
                </a:solidFill>
              </a:rPr>
              <a:t> Parsing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AC3D3C75-DA17-42C7-919E-557A4F8136C3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6514101" y="2783631"/>
            <a:ext cx="2" cy="1086209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80233BE-E9BB-4D25-BA3A-B1074190A1E4}"/>
              </a:ext>
            </a:extLst>
          </p:cNvPr>
          <p:cNvSpPr txBox="1"/>
          <p:nvPr/>
        </p:nvSpPr>
        <p:spPr>
          <a:xfrm>
            <a:off x="6514100" y="2877285"/>
            <a:ext cx="2404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TempData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>
                <a:solidFill>
                  <a:srgbClr val="FF0000"/>
                </a:solidFill>
              </a:rPr>
              <a:t> is parsed into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gender, birthday, height, clothing weight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8CCB0611-BBE7-4FFA-A1FC-50016CE4441B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514101" y="4342258"/>
            <a:ext cx="2" cy="1041396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CF02CAA-A5D0-407E-9738-3ADC5BA325A2}"/>
              </a:ext>
            </a:extLst>
          </p:cNvPr>
          <p:cNvSpPr txBox="1"/>
          <p:nvPr/>
        </p:nvSpPr>
        <p:spPr>
          <a:xfrm>
            <a:off x="6633359" y="4384702"/>
            <a:ext cx="25106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Ble</a:t>
            </a:r>
            <a:r>
              <a:rPr lang="en-US" altLang="zh-TW" dirty="0">
                <a:solidFill>
                  <a:schemeClr val="accent1"/>
                </a:solidFill>
              </a:rPr>
              <a:t> Pass Base Data:</a:t>
            </a:r>
          </a:p>
          <a:p>
            <a:r>
              <a:rPr lang="zh-TW" altLang="en-US" dirty="0">
                <a:solidFill>
                  <a:schemeClr val="accent1"/>
                </a:solidFill>
              </a:rPr>
              <a:t>gender, birthday, height, clothing weight</a:t>
            </a:r>
            <a:r>
              <a:rPr lang="en-US" altLang="zh-TW" dirty="0">
                <a:solidFill>
                  <a:schemeClr val="accent1"/>
                </a:solidFill>
              </a:rPr>
              <a:t>.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01303C9C-BCD1-4164-950D-D98CE27569B0}"/>
              </a:ext>
            </a:extLst>
          </p:cNvPr>
          <p:cNvSpPr/>
          <p:nvPr/>
        </p:nvSpPr>
        <p:spPr>
          <a:xfrm>
            <a:off x="5520387" y="5856072"/>
            <a:ext cx="3090213" cy="47241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RD545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tx1"/>
                </a:solidFill>
              </a:rPr>
              <a:t>Device Measurement 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3" name="接點: 肘形 62">
            <a:extLst>
              <a:ext uri="{FF2B5EF4-FFF2-40B4-BE49-F238E27FC236}">
                <a16:creationId xmlns:a16="http://schemas.microsoft.com/office/drawing/2014/main" id="{EFAD7A4C-1CDE-483D-98F9-C84D9F7C28BD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8610600" y="4332198"/>
            <a:ext cx="1412483" cy="1760083"/>
          </a:xfrm>
          <a:prstGeom prst="bentConnector2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3AC88E5F-33C7-46DD-A10F-BE107081F090}"/>
              </a:ext>
            </a:extLst>
          </p:cNvPr>
          <p:cNvSpPr/>
          <p:nvPr/>
        </p:nvSpPr>
        <p:spPr>
          <a:xfrm>
            <a:off x="9132633" y="3706690"/>
            <a:ext cx="1780892" cy="63556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Measurement Data Get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E5EEA9D4-2A19-421D-9BBC-94777EA6017E}"/>
              </a:ext>
            </a:extLst>
          </p:cNvPr>
          <p:cNvSpPr txBox="1"/>
          <p:nvPr/>
        </p:nvSpPr>
        <p:spPr>
          <a:xfrm>
            <a:off x="8975559" y="5769115"/>
            <a:ext cx="20950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chemeClr val="accent1"/>
                </a:solidFill>
              </a:rPr>
              <a:t>Ble</a:t>
            </a:r>
            <a:r>
              <a:rPr lang="en-US" altLang="zh-TW" dirty="0">
                <a:solidFill>
                  <a:schemeClr val="accent1"/>
                </a:solidFill>
              </a:rPr>
              <a:t> Pass Measurement Data</a:t>
            </a:r>
            <a:endParaRPr lang="zh-TW" altLang="en-US" dirty="0"/>
          </a:p>
        </p:txBody>
      </p:sp>
      <p:sp>
        <p:nvSpPr>
          <p:cNvPr id="68" name="雲朵形 67">
            <a:extLst>
              <a:ext uri="{FF2B5EF4-FFF2-40B4-BE49-F238E27FC236}">
                <a16:creationId xmlns:a16="http://schemas.microsoft.com/office/drawing/2014/main" id="{27A0946F-6339-45E9-A0BD-2C5153771188}"/>
              </a:ext>
            </a:extLst>
          </p:cNvPr>
          <p:cNvSpPr/>
          <p:nvPr/>
        </p:nvSpPr>
        <p:spPr>
          <a:xfrm>
            <a:off x="9357644" y="586693"/>
            <a:ext cx="2017185" cy="1016789"/>
          </a:xfrm>
          <a:prstGeom prst="cloud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F0"/>
                </a:solidFill>
              </a:rPr>
              <a:t>Cloud Server App</a:t>
            </a:r>
            <a:endParaRPr lang="zh-TW" altLang="en-US" dirty="0">
              <a:solidFill>
                <a:srgbClr val="00B0F0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3F83DA63-AC4D-4341-B5F2-836ACF5328D0}"/>
              </a:ext>
            </a:extLst>
          </p:cNvPr>
          <p:cNvSpPr/>
          <p:nvPr/>
        </p:nvSpPr>
        <p:spPr>
          <a:xfrm>
            <a:off x="8975559" y="1830332"/>
            <a:ext cx="2095040" cy="458567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Pass Server Event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246AF2F-9E15-4EF2-839D-C62EE297C7CC}"/>
              </a:ext>
            </a:extLst>
          </p:cNvPr>
          <p:cNvCxnSpPr>
            <a:cxnSpLocks/>
            <a:stCxn id="65" idx="0"/>
            <a:endCxn id="70" idx="2"/>
          </p:cNvCxnSpPr>
          <p:nvPr/>
        </p:nvCxnSpPr>
        <p:spPr>
          <a:xfrm flipV="1">
            <a:off x="10023079" y="2288899"/>
            <a:ext cx="0" cy="141779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1E3969CA-13E2-4331-85C0-86801900585B}"/>
              </a:ext>
            </a:extLst>
          </p:cNvPr>
          <p:cNvCxnSpPr>
            <a:cxnSpLocks/>
            <a:stCxn id="70" idx="0"/>
            <a:endCxn id="68" idx="1"/>
          </p:cNvCxnSpPr>
          <p:nvPr/>
        </p:nvCxnSpPr>
        <p:spPr>
          <a:xfrm flipV="1">
            <a:off x="10023079" y="1376633"/>
            <a:ext cx="392" cy="453699"/>
          </a:xfrm>
          <a:prstGeom prst="straightConnector1">
            <a:avLst/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E072A839-AD9A-41AF-AB00-F3921CBEEBFC}"/>
              </a:ext>
            </a:extLst>
          </p:cNvPr>
          <p:cNvSpPr/>
          <p:nvPr/>
        </p:nvSpPr>
        <p:spPr>
          <a:xfrm>
            <a:off x="10168460" y="2721554"/>
            <a:ext cx="902139" cy="635568"/>
          </a:xfrm>
          <a:prstGeom prst="round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UI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output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E31A6EA7-BC07-45C1-BC91-86AACD3D3B6D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10619530" y="3357122"/>
            <a:ext cx="0" cy="3495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摺角紙張 87">
            <a:extLst>
              <a:ext uri="{FF2B5EF4-FFF2-40B4-BE49-F238E27FC236}">
                <a16:creationId xmlns:a16="http://schemas.microsoft.com/office/drawing/2014/main" id="{049C73AD-E4EF-4A3F-8E1D-8238DFBB91A6}"/>
              </a:ext>
            </a:extLst>
          </p:cNvPr>
          <p:cNvSpPr/>
          <p:nvPr/>
        </p:nvSpPr>
        <p:spPr>
          <a:xfrm rot="10800000">
            <a:off x="11375844" y="2500697"/>
            <a:ext cx="742275" cy="1081546"/>
          </a:xfrm>
          <a:prstGeom prst="foldedCorner">
            <a:avLst>
              <a:gd name="adj" fmla="val 25070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B0F0"/>
              </a:solidFill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91830442-864D-4267-92D9-725698275EE7}"/>
              </a:ext>
            </a:extLst>
          </p:cNvPr>
          <p:cNvCxnSpPr>
            <a:cxnSpLocks/>
            <a:stCxn id="80" idx="3"/>
            <a:endCxn id="88" idx="3"/>
          </p:cNvCxnSpPr>
          <p:nvPr/>
        </p:nvCxnSpPr>
        <p:spPr>
          <a:xfrm>
            <a:off x="11070599" y="3039338"/>
            <a:ext cx="305245" cy="21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ED02D2D7-1194-466E-9032-28B547A2C938}"/>
              </a:ext>
            </a:extLst>
          </p:cNvPr>
          <p:cNvSpPr txBox="1"/>
          <p:nvPr/>
        </p:nvSpPr>
        <p:spPr>
          <a:xfrm>
            <a:off x="11374829" y="2631837"/>
            <a:ext cx="800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*.csv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*.pdf</a:t>
            </a:r>
          </a:p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*.jpg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B6E04D9-6017-46F7-8E39-AB7E473A5C2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74" y="922867"/>
            <a:ext cx="2532098" cy="5626885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257F27CD-1695-40A9-862E-7292F9AA0EEC}"/>
              </a:ext>
            </a:extLst>
          </p:cNvPr>
          <p:cNvSpPr txBox="1"/>
          <p:nvPr/>
        </p:nvSpPr>
        <p:spPr>
          <a:xfrm>
            <a:off x="1142787" y="1476402"/>
            <a:ext cx="844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App1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2ECA52D-C1D8-47F5-9414-5955716D7E59}"/>
              </a:ext>
            </a:extLst>
          </p:cNvPr>
          <p:cNvSpPr txBox="1"/>
          <p:nvPr/>
        </p:nvSpPr>
        <p:spPr>
          <a:xfrm>
            <a:off x="2893509" y="1476402"/>
            <a:ext cx="75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chemeClr val="accent1"/>
                </a:solidFill>
              </a:rPr>
              <a:t>App2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71B5CA5-A95D-47C7-9429-84A706FC73B0}"/>
              </a:ext>
            </a:extLst>
          </p:cNvPr>
          <p:cNvSpPr/>
          <p:nvPr/>
        </p:nvSpPr>
        <p:spPr>
          <a:xfrm>
            <a:off x="1174486" y="1274386"/>
            <a:ext cx="1224190" cy="20827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455600" y="1274385"/>
            <a:ext cx="1196981" cy="20827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526279" y="2076897"/>
            <a:ext cx="1055621" cy="4499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Activity1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3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2527768" y="2657223"/>
            <a:ext cx="1055621" cy="44993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1"/>
                </a:solidFill>
              </a:rPr>
              <a:t>Activity2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5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1261504" y="2657223"/>
            <a:ext cx="1055621" cy="449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Activity2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: 圓角 40">
            <a:extLst>
              <a:ext uri="{FF2B5EF4-FFF2-40B4-BE49-F238E27FC236}">
                <a16:creationId xmlns:a16="http://schemas.microsoft.com/office/drawing/2014/main" id="{37614059-BE27-4177-A35A-9E5F33435268}"/>
              </a:ext>
            </a:extLst>
          </p:cNvPr>
          <p:cNvSpPr/>
          <p:nvPr/>
        </p:nvSpPr>
        <p:spPr>
          <a:xfrm>
            <a:off x="1278568" y="2050761"/>
            <a:ext cx="1055621" cy="44993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Activity1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向下箭號 2"/>
          <p:cNvSpPr/>
          <p:nvPr/>
        </p:nvSpPr>
        <p:spPr>
          <a:xfrm rot="18759912">
            <a:off x="2292222" y="2258048"/>
            <a:ext cx="318718" cy="64692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 rot="2741817">
            <a:off x="2116658" y="2371883"/>
            <a:ext cx="526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rgbClr val="FF0000"/>
                </a:solidFill>
              </a:rPr>
              <a:t>call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0308723" y="32012"/>
            <a:ext cx="213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Reference </a:t>
            </a:r>
            <a:r>
              <a:rPr lang="en-US" altLang="zh-TW" dirty="0"/>
              <a:t>from AI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826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266</Words>
  <Application>Microsoft Office PowerPoint</Application>
  <PresentationFormat>寬螢幕</PresentationFormat>
  <Paragraphs>70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QR code + RD545 API Teach</vt:lpstr>
      <vt:lpstr>How get QR code?</vt:lpstr>
      <vt:lpstr>QRTest1-- Read QR Code Example</vt:lpstr>
      <vt:lpstr>Rd545cmd1—Rd545 Api call Example</vt:lpstr>
      <vt:lpstr>QRTest1(App1) Call Rd545cmd1(App2)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Qrcode + RD545 API Teach</dc:title>
  <dc:creator>威齊 陳</dc:creator>
  <cp:lastModifiedBy>Wi-Ci Chen</cp:lastModifiedBy>
  <cp:revision>36</cp:revision>
  <dcterms:created xsi:type="dcterms:W3CDTF">2025-05-19T01:37:15Z</dcterms:created>
  <dcterms:modified xsi:type="dcterms:W3CDTF">2025-05-20T17:01:34Z</dcterms:modified>
</cp:coreProperties>
</file>