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111" autoAdjust="0"/>
  </p:normalViewPr>
  <p:slideViewPr>
    <p:cSldViewPr snapToGrid="0">
      <p:cViewPr>
        <p:scale>
          <a:sx n="125" d="100"/>
          <a:sy n="125" d="100"/>
        </p:scale>
        <p:origin x="20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1" y="807689"/>
            <a:ext cx="7715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19" y="4076975"/>
            <a:ext cx="2676455" cy="2676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68" y="2261709"/>
            <a:ext cx="5226980" cy="184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257" y="3707643"/>
            <a:ext cx="35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the code provided by </a:t>
            </a:r>
            <a:r>
              <a:rPr lang="en-US" altLang="zh-TW" dirty="0" err="1"/>
              <a:t>Tanita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5" y="263710"/>
            <a:ext cx="3880105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import Project to Android Studio?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D99B56-1B75-4860-8CEB-D0B68ED4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36" y="735179"/>
            <a:ext cx="6961719" cy="60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82806" y="5029725"/>
            <a:ext cx="51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Therefore, Intent method is needed to call the other party's APP and transmit messages.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377895" y="0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3854EB-49E8-4D13-8094-E2070583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86" y="2710166"/>
            <a:ext cx="2778079" cy="3048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A1BB77-CE3F-46EA-A90F-28B1F542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" y="1097821"/>
            <a:ext cx="2392394" cy="27468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66" y="1097821"/>
            <a:ext cx="1826208" cy="199767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151357" y="674391"/>
            <a:ext cx="2881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Control Test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7870" y="784813"/>
            <a:ext cx="148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RD545 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51097" y="797540"/>
            <a:ext cx="10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200187" y="784813"/>
            <a:ext cx="10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Activity1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0" idx="3"/>
            <a:endCxn id="6" idx="1"/>
          </p:cNvCxnSpPr>
          <p:nvPr/>
        </p:nvCxnSpPr>
        <p:spPr>
          <a:xfrm flipV="1">
            <a:off x="5865901" y="969479"/>
            <a:ext cx="3411969" cy="127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cxnSpLocks/>
            <a:stCxn id="40" idx="2"/>
          </p:cNvCxnSpPr>
          <p:nvPr/>
        </p:nvCxnSpPr>
        <p:spPr>
          <a:xfrm rot="5400000">
            <a:off x="8223962" y="2212435"/>
            <a:ext cx="985853" cy="2751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504951" y="3648974"/>
            <a:ext cx="2434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 Read Data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2" name="雲朵形 71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939721" y="4130997"/>
            <a:ext cx="2154321" cy="143270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73" name="肘形接點 72"/>
          <p:cNvCxnSpPr>
            <a:cxnSpLocks/>
            <a:endCxn id="72" idx="2"/>
          </p:cNvCxnSpPr>
          <p:nvPr/>
        </p:nvCxnSpPr>
        <p:spPr>
          <a:xfrm flipV="1">
            <a:off x="7319259" y="4847349"/>
            <a:ext cx="2627144" cy="1894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cxnSpLocks/>
            <a:endCxn id="10" idx="1"/>
          </p:cNvCxnSpPr>
          <p:nvPr/>
        </p:nvCxnSpPr>
        <p:spPr>
          <a:xfrm flipV="1">
            <a:off x="2099129" y="982206"/>
            <a:ext cx="2751968" cy="26667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5082" y="4026843"/>
            <a:ext cx="45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This example has two Activities: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Set up user identity.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Start test and update cloud server.</a:t>
            </a:r>
          </a:p>
        </p:txBody>
      </p:sp>
      <p:sp>
        <p:nvSpPr>
          <p:cNvPr id="98" name="矩形 97"/>
          <p:cNvSpPr/>
          <p:nvPr/>
        </p:nvSpPr>
        <p:spPr>
          <a:xfrm>
            <a:off x="3465022" y="187711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Intent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467860" y="4478017"/>
            <a:ext cx="2511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Wi-Fi or 4G/5G Network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BB45227-2EEA-428A-A171-14DA06BA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86" y="1154145"/>
            <a:ext cx="2778079" cy="1494503"/>
          </a:xfrm>
          <a:prstGeom prst="rect">
            <a:avLst/>
          </a:prstGeom>
        </p:spPr>
      </p:pic>
      <p:sp>
        <p:nvSpPr>
          <p:cNvPr id="37" name="矩形: 摺角紙張 36">
            <a:extLst>
              <a:ext uri="{FF2B5EF4-FFF2-40B4-BE49-F238E27FC236}">
                <a16:creationId xmlns:a16="http://schemas.microsoft.com/office/drawing/2014/main" id="{6CEF6EB6-2F27-4CC2-8AB4-39C554A8C349}"/>
              </a:ext>
            </a:extLst>
          </p:cNvPr>
          <p:cNvSpPr/>
          <p:nvPr/>
        </p:nvSpPr>
        <p:spPr>
          <a:xfrm rot="10800000">
            <a:off x="7611222" y="5685156"/>
            <a:ext cx="614872" cy="895911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CCEE2B-BF4C-4B42-B8B3-BEC1F7661D28}"/>
              </a:ext>
            </a:extLst>
          </p:cNvPr>
          <p:cNvSpPr txBox="1"/>
          <p:nvPr/>
        </p:nvSpPr>
        <p:spPr>
          <a:xfrm>
            <a:off x="7562722" y="5948446"/>
            <a:ext cx="8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4ECF066-091A-4402-B817-9564EFCC9F16}"/>
              </a:ext>
            </a:extLst>
          </p:cNvPr>
          <p:cNvCxnSpPr>
            <a:cxnSpLocks/>
          </p:cNvCxnSpPr>
          <p:nvPr/>
        </p:nvCxnSpPr>
        <p:spPr>
          <a:xfrm>
            <a:off x="7315028" y="5306999"/>
            <a:ext cx="577752" cy="3781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FAF3C2-50D5-46B5-8BD6-4583A749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4" y="778186"/>
            <a:ext cx="5606306" cy="521532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097659-A387-4936-B85B-F342D0DE95DB}"/>
              </a:ext>
            </a:extLst>
          </p:cNvPr>
          <p:cNvSpPr txBox="1"/>
          <p:nvPr/>
        </p:nvSpPr>
        <p:spPr>
          <a:xfrm>
            <a:off x="276504" y="778186"/>
            <a:ext cx="1664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Api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00F3F45-4168-42BA-9373-5CF6C88E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65" y="913764"/>
            <a:ext cx="3048425" cy="4944165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7E2B0C6-57CD-4F32-A065-3CC17C5B54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732520" y="3989066"/>
            <a:ext cx="95275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4381441-4E32-4711-9565-25DB28EFF271}"/>
              </a:ext>
            </a:extLst>
          </p:cNvPr>
          <p:cNvSpPr/>
          <p:nvPr/>
        </p:nvSpPr>
        <p:spPr>
          <a:xfrm>
            <a:off x="7399020" y="3749040"/>
            <a:ext cx="1333500" cy="480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CB08F20-B386-46B4-B5A9-06EFEBD9A7B2}"/>
              </a:ext>
            </a:extLst>
          </p:cNvPr>
          <p:cNvSpPr txBox="1"/>
          <p:nvPr/>
        </p:nvSpPr>
        <p:spPr>
          <a:xfrm>
            <a:off x="9654795" y="3749040"/>
            <a:ext cx="198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Setup: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encr_bl.csv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non_encr_bl.csv</a:t>
            </a:r>
          </a:p>
        </p:txBody>
      </p:sp>
    </p:spTree>
    <p:extLst>
      <p:ext uri="{BB962C8B-B14F-4D97-AF65-F5344CB8AC3E}">
        <p14:creationId xmlns:p14="http://schemas.microsoft.com/office/powerpoint/2010/main" val="3954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357644" y="586693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4" y="922867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1142787" y="147640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2893509" y="147640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1174486" y="1274386"/>
            <a:ext cx="1224190" cy="208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455600" y="1274385"/>
            <a:ext cx="1196981" cy="2082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6279" y="2076897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7768" y="2657223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61504" y="2657223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78568" y="2050761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 rot="18759912">
            <a:off x="2292222" y="2258048"/>
            <a:ext cx="318718" cy="6469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741817">
            <a:off x="2167458" y="2429033"/>
            <a:ext cx="52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call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308723" y="32012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2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E50E55-BE5E-4628-91BB-D29C82BE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" y="1383365"/>
            <a:ext cx="7247862" cy="533661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88625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App1:Activity1 Button Event change call Object.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8D78B-845D-4C79-95F9-E7364A9C790F}"/>
              </a:ext>
            </a:extLst>
          </p:cNvPr>
          <p:cNvSpPr txBox="1"/>
          <p:nvPr/>
        </p:nvSpPr>
        <p:spPr>
          <a:xfrm>
            <a:off x="1406107" y="2018581"/>
            <a:ext cx="574519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5694E-6883-4318-B364-6716A84B2A4C}"/>
              </a:ext>
            </a:extLst>
          </p:cNvPr>
          <p:cNvSpPr/>
          <p:nvPr/>
        </p:nvSpPr>
        <p:spPr>
          <a:xfrm>
            <a:off x="1406106" y="2915728"/>
            <a:ext cx="5745191" cy="31486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1E69F2-22CF-4244-8C61-3495DAD87A9D}"/>
              </a:ext>
            </a:extLst>
          </p:cNvPr>
          <p:cNvSpPr txBox="1"/>
          <p:nvPr/>
        </p:nvSpPr>
        <p:spPr>
          <a:xfrm>
            <a:off x="7573995" y="4305383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This Code is call Activity2 of App2.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2929928-D5E9-4315-B4E9-04C4EA9C5828}"/>
              </a:ext>
            </a:extLst>
          </p:cNvPr>
          <p:cNvSpPr txBox="1"/>
          <p:nvPr/>
        </p:nvSpPr>
        <p:spPr>
          <a:xfrm>
            <a:off x="7573995" y="2157080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This Code is call Activity2 of App1.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6BBC62-7A39-4B61-BB03-F41D7EDB80FB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flipH="1">
            <a:off x="7151298" y="2341746"/>
            <a:ext cx="42269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3A60993-E032-4BC6-9BED-97322984B47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151297" y="4490049"/>
            <a:ext cx="42269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02364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App2:Activity2 external call permission settings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F5F878-1B0E-4742-8FC9-8D2CF5D8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" y="1271567"/>
            <a:ext cx="8591952" cy="483672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6B0D59-5B7B-47D2-933E-312A8CE79278}"/>
              </a:ext>
            </a:extLst>
          </p:cNvPr>
          <p:cNvCxnSpPr>
            <a:cxnSpLocks/>
          </p:cNvCxnSpPr>
          <p:nvPr/>
        </p:nvCxnSpPr>
        <p:spPr>
          <a:xfrm flipH="1">
            <a:off x="4390847" y="2725952"/>
            <a:ext cx="4520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C98352-BACD-4ADA-9090-95599D3395DF}"/>
              </a:ext>
            </a:extLst>
          </p:cNvPr>
          <p:cNvSpPr txBox="1"/>
          <p:nvPr/>
        </p:nvSpPr>
        <p:spPr>
          <a:xfrm>
            <a:off x="8911089" y="2353911"/>
            <a:ext cx="325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Exported=“true”: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This can be called externally.</a:t>
            </a:r>
          </a:p>
          <a:p>
            <a:endParaRPr lang="en-US" altLang="zh-TW" dirty="0"/>
          </a:p>
          <a:p>
            <a:r>
              <a:rPr lang="en-US" altLang="zh-TW" dirty="0"/>
              <a:t>Exported=“false”:(Default)</a:t>
            </a:r>
          </a:p>
          <a:p>
            <a:r>
              <a:rPr lang="en-US" altLang="zh-TW" dirty="0"/>
              <a:t>This cannot be called externally.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9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385</Words>
  <Application>Microsoft Office PowerPoint</Application>
  <PresentationFormat>寬螢幕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How import Project to Android Studio?</vt:lpstr>
      <vt:lpstr>QRTest1-- Read QR Code Example</vt:lpstr>
      <vt:lpstr>Rd545cmd1-- Rd545 Api call Example</vt:lpstr>
      <vt:lpstr>Rd545cmd1-- Rd545 Api call Example</vt:lpstr>
      <vt:lpstr>QRTest1(App1) Call Rd545cmd1(App2)</vt:lpstr>
      <vt:lpstr>QRTest1(App1) Call Rd545cmd1(App2)</vt:lpstr>
      <vt:lpstr>QRTest1(App1) Call Rd545cmd1(App2)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51</cp:revision>
  <dcterms:created xsi:type="dcterms:W3CDTF">2025-05-19T01:37:15Z</dcterms:created>
  <dcterms:modified xsi:type="dcterms:W3CDTF">2025-05-21T06:52:22Z</dcterms:modified>
</cp:coreProperties>
</file>