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2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54E7-DE9D-427C-A97C-38172A4F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EA7F6-D2DB-436A-A165-32275ECB2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157D-AABF-446E-B399-AEA05ABA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E98FD-81A0-44B5-94F5-497D9982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D087D-C4E4-460B-96F1-B42029AF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9B3E9-F315-4704-9756-683AAC0F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624B9-313A-49C8-8AD0-9B5F7642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D45F4-7E5E-4E58-AF3E-E3D99DC8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412F1-D09F-4797-8C4B-330964A8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DCC81-7BCF-422F-9B1C-1864D9D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8DD7D8-6635-42BB-8C80-A546ECF83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BCED7-00E6-4692-9C57-3BB47F04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678F4-1CD1-4FBB-91C8-636AC375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63F9C-4BEB-4D28-8F1D-53237320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06FB4-94CA-4751-BDD9-A90D3018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E63-B328-4A34-A246-6FD56142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237F7-16A4-476D-A202-78A92B6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78E4-22C5-495C-B40D-BB46628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ED047-BB25-4B0B-8A7C-280AAD33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1F087-483D-4247-9A89-FCDCBCF9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103F7-506F-48C2-AE15-C287BA68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6660C-46ED-4C40-805B-E4D5C0CA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C410B-158C-4594-B93E-E756083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361FD-51BD-42B1-9EDD-4763646E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9F19E-9796-4F39-B76A-419F3887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D5FE-C63A-4A05-880A-8F9C7F81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A2E9-2F04-419B-8CCE-E18CE9E5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31D94-B6CF-4D0F-885A-0315877A9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8565-C3F8-4060-B2A3-F8405D5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0C34-664E-4FDB-AF73-638B743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A88FE-7011-4F7F-B3B9-CA3C6CE0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A63C-AE92-4BBC-BBD4-2B2FC36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4CFF4-F72B-4552-99F3-047D3831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89646-9AD5-425E-B004-A31BA299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AD01E-68FF-4E52-A5AA-33BAFF52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A64499-F4DE-4A7E-8BEC-6B4B7FAB9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78991-AE54-478C-A508-A280A1EA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59A73-5EA3-49A4-9D59-EDB5A5BD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694BC-D2CA-49DB-90D7-2953E056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C55E4-F24D-44C8-821F-093316CE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05B077-4DB1-493A-B634-D9944DD8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05457-D07C-4DB7-BAEE-E6F36B53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4EF649-4F5E-4AD3-A5C2-6C6DBBD4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B1B00A-81AF-404D-9545-47ADAC39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F0DB3-E341-4CD1-BBDE-1285E61B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C7BBE-7DE5-4F18-B2D1-6ABAB5E4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CABCE-4FDB-4C96-82BE-FC2FE76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79C33-04F0-4375-9728-20D91668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6DB79-F915-43B7-9EF7-5063C33D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F4607-C4C0-4185-A682-AC36621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57CC0-D3D3-4173-AE06-2228AC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6852B-CE90-4021-9A5A-08AB3EE5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0F2B4-14E2-4F54-8340-78620974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E9BB3-A907-4A4F-939C-A08C849A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0345B-2B35-4128-8A43-CAA7C37A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EB16A-31F8-4904-9682-B0747B3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6D99B-27CD-4169-9E72-515462EE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17E88-BAE2-437C-ADC1-4002175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9DAFFF-5290-4377-87AA-9C81303D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536C4-926C-4171-A0C9-873F7717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76EE3-9F87-498E-BF00-E708C3BE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C770-C450-4F27-8BB1-F120B2823C4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4949B-EB54-4ECF-A6A8-493AE535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ECE64-341E-4F36-B758-B9AB544DD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D5AC-4210-41F9-83B7-FF82F14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27AA5-2602-4E92-9BE6-AA0011CB766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9F097A-D277-44A2-B2B8-6FF9EA247728}"/>
              </a:ext>
            </a:extLst>
          </p:cNvPr>
          <p:cNvSpPr/>
          <p:nvPr/>
        </p:nvSpPr>
        <p:spPr>
          <a:xfrm>
            <a:off x="466928" y="56604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参数设置：​</a:t>
            </a:r>
          </a:p>
          <a:p>
            <a:endParaRPr lang="zh-CN" altLang="en-US" dirty="0"/>
          </a:p>
          <a:p>
            <a:r>
              <a:rPr lang="zh-CN" altLang="en-US" dirty="0"/>
              <a:t>​</a:t>
            </a:r>
          </a:p>
          <a:p>
            <a:endParaRPr lang="zh-CN" altLang="en-US" dirty="0"/>
          </a:p>
          <a:p>
            <a:r>
              <a:rPr lang="zh-CN" altLang="en-US" dirty="0"/>
              <a:t>一个实例多个组，每组</a:t>
            </a:r>
            <a:r>
              <a:rPr lang="en-US" altLang="zh-CN" dirty="0"/>
              <a:t>4</a:t>
            </a:r>
            <a:r>
              <a:rPr lang="zh-CN" altLang="en-US" dirty="0"/>
              <a:t>人（</a:t>
            </a:r>
            <a:r>
              <a:rPr lang="en-US" altLang="zh-CN" dirty="0"/>
              <a:t>400</a:t>
            </a:r>
            <a:r>
              <a:rPr lang="zh-CN" altLang="en-US" dirty="0"/>
              <a:t>人</a:t>
            </a:r>
            <a:r>
              <a:rPr lang="en-US" altLang="zh-CN" dirty="0"/>
              <a:t>=100</a:t>
            </a:r>
            <a:r>
              <a:rPr lang="zh-CN" altLang="en-US" dirty="0"/>
              <a:t>组）​</a:t>
            </a:r>
          </a:p>
          <a:p>
            <a:endParaRPr lang="zh-CN" altLang="en-US" dirty="0"/>
          </a:p>
          <a:p>
            <a:r>
              <a:rPr lang="zh-CN" altLang="en-US" dirty="0"/>
              <a:t>单个用户到达率：</a:t>
            </a:r>
            <a:r>
              <a:rPr lang="en-US" altLang="zh-CN" dirty="0"/>
              <a:t>50-60​</a:t>
            </a:r>
          </a:p>
          <a:p>
            <a:endParaRPr lang="en-US" altLang="zh-CN" dirty="0"/>
          </a:p>
          <a:p>
            <a:r>
              <a:rPr lang="zh-CN" altLang="en-US" dirty="0"/>
              <a:t>单个服务器服务率：</a:t>
            </a:r>
            <a:r>
              <a:rPr lang="en-US" altLang="zh-CN" dirty="0"/>
              <a:t>500-600 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人左右）​</a:t>
            </a:r>
          </a:p>
          <a:p>
            <a:endParaRPr lang="zh-CN" altLang="en-US" dirty="0"/>
          </a:p>
          <a:p>
            <a:r>
              <a:rPr lang="zh-CN" altLang="en-US" dirty="0"/>
              <a:t>服务器单价：</a:t>
            </a:r>
            <a:r>
              <a:rPr lang="en-US" altLang="zh-CN" dirty="0"/>
              <a:t>1-5​</a:t>
            </a:r>
          </a:p>
          <a:p>
            <a:endParaRPr lang="en-US" altLang="zh-CN" dirty="0"/>
          </a:p>
          <a:p>
            <a:r>
              <a:rPr lang="zh-CN" altLang="en-US" dirty="0"/>
              <a:t>触发概率：</a:t>
            </a:r>
            <a:r>
              <a:rPr lang="en-US" altLang="zh-CN" dirty="0"/>
              <a:t>0.2​</a:t>
            </a:r>
          </a:p>
          <a:p>
            <a:endParaRPr lang="en-US" altLang="zh-CN" dirty="0"/>
          </a:p>
          <a:p>
            <a:r>
              <a:rPr lang="zh-CN" altLang="en-US" dirty="0"/>
              <a:t>预算：</a:t>
            </a:r>
            <a:r>
              <a:rPr lang="en-US" altLang="zh-CN" dirty="0"/>
              <a:t>10-100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6CB7FF-169D-4508-A997-C65E2C597BEF}"/>
              </a:ext>
            </a:extLst>
          </p:cNvPr>
          <p:cNvSpPr/>
          <p:nvPr/>
        </p:nvSpPr>
        <p:spPr>
          <a:xfrm>
            <a:off x="260493" y="202820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r>
              <a:rPr lang="zh-CN" altLang="en-US" dirty="0"/>
              <a:t>次实验</a:t>
            </a:r>
            <a:endParaRPr lang="en-US" altLang="zh-CN" dirty="0"/>
          </a:p>
          <a:p>
            <a:r>
              <a:rPr lang="en-US" dirty="0"/>
              <a:t>100 </a:t>
            </a:r>
            <a:r>
              <a:rPr lang="en-US" altLang="zh-CN" dirty="0"/>
              <a:t>users</a:t>
            </a:r>
            <a:endParaRPr 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FE41675-50C1-4DE8-83E7-A6F2EFA3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49151"/>
            <a:ext cx="5912607" cy="3471837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15F89B6-C940-49AE-950B-6BCDDC79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415" y="315951"/>
            <a:ext cx="5438405" cy="352029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5B8400B-9FDA-4678-A1D8-EF9F01B5A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246" y="4020913"/>
            <a:ext cx="5330340" cy="28800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E9C3ACA-90DA-4E81-8533-B7403FF90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586" y="3816211"/>
            <a:ext cx="5462622" cy="304178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027B0DC-EBE3-4435-836F-CF55AAAE0AA7}"/>
              </a:ext>
            </a:extLst>
          </p:cNvPr>
          <p:cNvSpPr/>
          <p:nvPr/>
        </p:nvSpPr>
        <p:spPr>
          <a:xfrm>
            <a:off x="8401897" y="365158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运行时间放大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A223B60-D010-459A-BA73-854CF761E9B8}"/>
              </a:ext>
            </a:extLst>
          </p:cNvPr>
          <p:cNvSpPr/>
          <p:nvPr/>
        </p:nvSpPr>
        <p:spPr>
          <a:xfrm>
            <a:off x="10402047" y="3240456"/>
            <a:ext cx="233082" cy="69924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5B93EE-46CB-4E81-8F3B-E89DFF3026CA}"/>
              </a:ext>
            </a:extLst>
          </p:cNvPr>
          <p:cNvSpPr/>
          <p:nvPr/>
        </p:nvSpPr>
        <p:spPr>
          <a:xfrm>
            <a:off x="181708" y="204373"/>
            <a:ext cx="120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50</a:t>
            </a:r>
            <a:r>
              <a:rPr lang="zh-CN" altLang="en-US" dirty="0"/>
              <a:t>次实验</a:t>
            </a:r>
          </a:p>
          <a:p>
            <a:r>
              <a:rPr lang="en-US" altLang="zh-CN" dirty="0"/>
              <a:t>200 </a:t>
            </a:r>
            <a:r>
              <a:rPr lang="en-US" dirty="0"/>
              <a:t>users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0B314FA-60B5-48F2-BC8B-B831C716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587" y="968961"/>
            <a:ext cx="5893575" cy="301399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2837C7F4-AEE4-4636-AE29-3672C6D17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98" y="3754783"/>
            <a:ext cx="4960782" cy="312558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E11993CE-B8B9-46BC-A05C-8EFC7932F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502" y="167456"/>
            <a:ext cx="5176578" cy="326154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C9B047C4-9F63-4032-973A-DFF6D308C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199" y="3877573"/>
            <a:ext cx="4698001" cy="288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929DE8-E471-4EF0-BB85-0BBC2A40A0F9}"/>
              </a:ext>
            </a:extLst>
          </p:cNvPr>
          <p:cNvSpPr/>
          <p:nvPr/>
        </p:nvSpPr>
        <p:spPr>
          <a:xfrm>
            <a:off x="6698188" y="3336625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（蓝条数据有误，当时进程不小心暂停了一段时间，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所以得到的运行时间很长）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92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doris</dc:creator>
  <cp:lastModifiedBy>doris</cp:lastModifiedBy>
  <cp:revision>4</cp:revision>
  <dcterms:created xsi:type="dcterms:W3CDTF">2022-07-15T13:03:47Z</dcterms:created>
  <dcterms:modified xsi:type="dcterms:W3CDTF">2022-07-16T08:21:58Z</dcterms:modified>
</cp:coreProperties>
</file>