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db2c45d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db2c45d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db2c45d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db2c45d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b2c45d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b2c45d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db2c45d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db2c45d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2a745d2e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2a745d2e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db2c45d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db2c45d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db2c45d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db2c45d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db2c45d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db2c45d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2a745d2e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2a745d2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2a745d2e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2a745d2e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a745d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a745d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2a745d2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2a745d2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db2c45d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db2c45d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db2c45d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db2c45d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2a745d2e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2a745d2e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2a745d2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2a745d2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db2c45d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db2c45d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2a745d2e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2a745d2e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db2c45d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db2c45d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2a745d2e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2a745d2e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4160241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4160241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f36b5cf3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f36b5cf3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4160241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4160241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4160241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4160241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4160241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4160241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4160241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4160241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416024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416024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4160241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4160241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2a745d2e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2a745d2e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2a745d2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2a745d2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b2c45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b2c45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2a745d2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2a745d2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2a745d2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2a745d2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2a745d2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2a745d2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db2c45d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db2c45d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raph_(discrete_mathematics)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Tree_(data_structure)" TargetMode="External"/><Relationship Id="rId5" Type="http://schemas.openxmlformats.org/officeDocument/2006/relationships/hyperlink" Target="https://en.wikipedia.org/wiki/Graph_(data_structure)" TargetMode="External"/><Relationship Id="rId6" Type="http://schemas.openxmlformats.org/officeDocument/2006/relationships/hyperlink" Target="https://en.wikipedia.org/wiki/Tree_(data_structure)#Terminolog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8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Optimization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09825"/>
            <a:ext cx="42555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Programming with Multicore &amp; GPUs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Chen-Yu Chang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Queue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3">
            <a:alphaModFix/>
          </a:blip>
          <a:srcRect b="1990" l="1299" r="996" t="1865"/>
          <a:stretch/>
        </p:blipFill>
        <p:spPr>
          <a:xfrm>
            <a:off x="1137425" y="1237800"/>
            <a:ext cx="6869151" cy="36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https://www.edureka.co/blog/breadth-first-search-algorithm/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6010500" y="516675"/>
            <a:ext cx="270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Key: When the node is visited, add to the queue. After going to the next level, dequeue the previous node and add the new ones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Need to set a high capacity for he queue if we operate BFS for huge graph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In huge graph, BFS will operate slowly since all the other levels need to wait for the previous levels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Memory access is another constraint : O(V</a:t>
            </a:r>
            <a:r>
              <a:rPr baseline="30000" lang="en" sz="1600"/>
              <a:t>2</a:t>
            </a:r>
            <a:r>
              <a:rPr lang="en" sz="1600"/>
              <a:t>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Including Parents, Visited, Queue, and Graph arrays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88625" y="26361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Set the targeted node and find the nodes that are adjacent (same distance to the root node). Group them based on breadth.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075200" y="1761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Instead of node by node, the whole algorithm categorize the nodes into groups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Potential improvement can be operating multiple nodes at the same time</a:t>
            </a:r>
            <a:endParaRPr sz="1500"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847" y="1597874"/>
            <a:ext cx="3200451" cy="26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https://www.netjstech.com/2019/03/binary-tree-traversal-breadth-first-serach-link-order-java.html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 Method: O(E)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23" y="1990050"/>
            <a:ext cx="4400277" cy="2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Efficient on small frontier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Loop the current frontier and its neighbors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If not visited, add to the next frontier</a:t>
            </a:r>
            <a:endParaRPr sz="1500"/>
          </a:p>
        </p:txBody>
      </p:sp>
      <p:sp>
        <p:nvSpPr>
          <p:cNvPr id="371" name="Google Shape;371;p27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http://www.scottbeamer.net/pubs/beamer-sc2012.pdf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Down-Top Method: O(NV+E)</a:t>
            </a:r>
            <a:endParaRPr/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88" y="1990050"/>
            <a:ext cx="4230725" cy="24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Efficient on large frontier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Find the nodes’ parents that are not in the current frontier</a:t>
            </a:r>
            <a:endParaRPr sz="1500"/>
          </a:p>
        </p:txBody>
      </p:sp>
      <p:sp>
        <p:nvSpPr>
          <p:cNvPr id="379" name="Google Shape;379;p28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http://www.scottbeamer.net/pubs/beamer-sc2012.pdf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pic>
        <p:nvPicPr>
          <p:cNvPr id="385" name="Google Shape;385;p29"/>
          <p:cNvPicPr preferRelativeResize="0"/>
          <p:nvPr/>
        </p:nvPicPr>
        <p:blipFill rotWithShape="1">
          <a:blip r:embed="rId3">
            <a:alphaModFix/>
          </a:blip>
          <a:srcRect b="0" l="5240" r="0" t="0"/>
          <a:stretch/>
        </p:blipFill>
        <p:spPr>
          <a:xfrm>
            <a:off x="808725" y="1761450"/>
            <a:ext cx="3976300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/>
          <p:nvPr/>
        </p:nvSpPr>
        <p:spPr>
          <a:xfrm>
            <a:off x="5550" y="4619025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https://link.springer.com/article/10.1007/s41019-016-0024-y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200" y="1331358"/>
            <a:ext cx="3430500" cy="309697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/>
        </p:nvSpPr>
        <p:spPr>
          <a:xfrm>
            <a:off x="5550" y="4820400"/>
            <a:ext cx="656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https://www.researchgate.net/figure/The-state-machine-of-the-hybrid-BFS-algorithm_fig1_260824238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1303800" y="1761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comparing the cycles per element, we gain the data from using the serial code &amp; hybrid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Overall, the hybrid approach seems to decrease the iterations and shows a better control on frontiers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0" y="1841725"/>
            <a:ext cx="3961401" cy="23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𝞪 (Alpha)</a:t>
            </a:r>
            <a:endParaRPr/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1151400" y="1685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when the frontier is too large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When there are 32768 nodes, the optimized Alpha is at about 1024.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It also shows the logical result in the graph on the right.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Usage: Compensate for bottom-up finishing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050" y="1685250"/>
            <a:ext cx="4002424" cy="24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𝞫 (Beta)</a:t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1151400" y="1685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important comparing to alpha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whether the frontier has appropriate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data: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When there are 32768 nodes, the optimized Alpha is at about 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Usage: Compensate for up-bottom finishing</a:t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299" y="1761449"/>
            <a:ext cx="3913775" cy="2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Method with Parallelization: Threads</a:t>
            </a:r>
            <a:endParaRPr/>
          </a:p>
        </p:txBody>
      </p:sp>
      <p:pic>
        <p:nvPicPr>
          <p:cNvPr id="420" name="Google Shape;4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00" y="1597872"/>
            <a:ext cx="2664850" cy="154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475" y="1572575"/>
            <a:ext cx="2664850" cy="1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319" y="1591548"/>
            <a:ext cx="2624062" cy="155577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4"/>
          <p:cNvSpPr txBox="1"/>
          <p:nvPr/>
        </p:nvSpPr>
        <p:spPr>
          <a:xfrm>
            <a:off x="765575" y="3321175"/>
            <a:ext cx="266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see an adjacent node from S, which is A, B, C. For example, we find A and enqueue it.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3486600" y="3321175"/>
            <a:ext cx="266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Then, we enqueue and mark visited B that is adjacent from 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6151500" y="3321175"/>
            <a:ext cx="26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Finally, the next adjacent node C is visited and enqueue.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Method with Parallelization: Threads</a:t>
            </a:r>
            <a:endParaRPr/>
          </a:p>
        </p:txBody>
      </p:sp>
      <p:sp>
        <p:nvSpPr>
          <p:cNvPr id="431" name="Google Shape;43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head of the queue is shared to all threads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threads will split into several neighbors to visit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threads will wait for the next update of the queue; otherwise, it stays in 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Queue is locked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437" name="Google Shape;437;p36"/>
          <p:cNvSpPr txBox="1"/>
          <p:nvPr>
            <p:ph idx="1" type="body"/>
          </p:nvPr>
        </p:nvSpPr>
        <p:spPr>
          <a:xfrm>
            <a:off x="1303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performance of parallelization improves. However, the serial implementation is quite unstable, which sometimes performs better than the parallel implementation.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Reason: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sometimes spends more time waiting.</a:t>
            </a: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50" y="1896574"/>
            <a:ext cx="3870550" cy="23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Algorithm with Parallelization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5550" y="4820400"/>
            <a:ext cx="656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https://www.slideshare.net/yuichiroyasui/research-paper-08yasuiisc14revised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45" name="Google Shape;445;p37"/>
          <p:cNvGrpSpPr/>
          <p:nvPr/>
        </p:nvGrpSpPr>
        <p:grpSpPr>
          <a:xfrm>
            <a:off x="1247161" y="1661150"/>
            <a:ext cx="3444026" cy="2572975"/>
            <a:chOff x="1247161" y="2042150"/>
            <a:chExt cx="3444026" cy="2572975"/>
          </a:xfrm>
        </p:grpSpPr>
        <p:pic>
          <p:nvPicPr>
            <p:cNvPr id="446" name="Google Shape;44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7161" y="2442350"/>
              <a:ext cx="3444026" cy="217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37"/>
            <p:cNvSpPr txBox="1"/>
            <p:nvPr/>
          </p:nvSpPr>
          <p:spPr>
            <a:xfrm>
              <a:off x="2392263" y="2042150"/>
              <a:ext cx="11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Top-Bottom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4797039" y="1661150"/>
            <a:ext cx="3593906" cy="2572987"/>
            <a:chOff x="4797039" y="2042150"/>
            <a:chExt cx="3593906" cy="2572987"/>
          </a:xfrm>
        </p:grpSpPr>
        <p:pic>
          <p:nvPicPr>
            <p:cNvPr id="449" name="Google Shape;44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7039" y="2442362"/>
              <a:ext cx="3593906" cy="217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p37"/>
            <p:cNvSpPr txBox="1"/>
            <p:nvPr/>
          </p:nvSpPr>
          <p:spPr>
            <a:xfrm>
              <a:off x="6017088" y="2042150"/>
              <a:ext cx="11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Bottom-Top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51" name="Google Shape;451;p37"/>
          <p:cNvSpPr txBox="1"/>
          <p:nvPr/>
        </p:nvSpPr>
        <p:spPr>
          <a:xfrm>
            <a:off x="1303800" y="4327175"/>
            <a:ext cx="70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Make good use of barriers: each level of nodes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Blocked Parallel Hybrid</a:t>
            </a:r>
            <a:endParaRPr/>
          </a:p>
        </p:txBody>
      </p:sp>
      <p:sp>
        <p:nvSpPr>
          <p:cNvPr id="457" name="Google Shape;457;p38"/>
          <p:cNvSpPr txBox="1"/>
          <p:nvPr>
            <p:ph idx="1" type="body"/>
          </p:nvPr>
        </p:nvSpPr>
        <p:spPr>
          <a:xfrm>
            <a:off x="1303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Temporal Locality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We found the optimized </a:t>
            </a:r>
            <a:r>
              <a:rPr lang="en"/>
              <a:t>blocked size is 1024 for 32768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as blocked size increase, the number of iterations decreases.</a:t>
            </a:r>
            <a:endParaRPr/>
          </a:p>
        </p:txBody>
      </p:sp>
      <p:pic>
        <p:nvPicPr>
          <p:cNvPr id="458" name="Google Shape;4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50" y="1977737"/>
            <a:ext cx="3762374" cy="22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1303800" y="1837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comparing serial hybrid, parallel hybrid, and parallel blocked hybrid: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there are large</a:t>
            </a:r>
            <a:r>
              <a:rPr lang="en"/>
              <a:t> number of nodes: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Multi Threads</a:t>
            </a:r>
            <a:r>
              <a:rPr lang="en"/>
              <a:t> are efficient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Parallel steps also helps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parallel blocked hybrid works the best.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75" y="2032125"/>
            <a:ext cx="3581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idx="1" type="body"/>
          </p:nvPr>
        </p:nvSpPr>
        <p:spPr>
          <a:xfrm>
            <a:off x="1303800" y="4138975"/>
            <a:ext cx="7117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In summary, the efficiency: (Under Large Number of Nodes)</a:t>
            </a:r>
            <a:endParaRPr sz="140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Parallel Blocked Hybrid &gt; Parallel Hybrid &gt; Hybrid &gt; Simple Parallel &gt; Simple</a:t>
            </a:r>
            <a:endParaRPr sz="1402"/>
          </a:p>
        </p:txBody>
      </p:sp>
      <p:pic>
        <p:nvPicPr>
          <p:cNvPr id="471" name="Google Shape;4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974" y="421950"/>
            <a:ext cx="6000049" cy="3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(GPU)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 sz="4700"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88625" y="25599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Graph traversal refers to the process of visiting each vertex in a </a:t>
            </a:r>
            <a:r>
              <a:rPr lang="en" sz="1900">
                <a:uFill>
                  <a:noFill/>
                </a:uFill>
                <a:hlinkClick r:id="rId3"/>
              </a:rPr>
              <a:t>graph</a:t>
            </a:r>
            <a:r>
              <a:rPr lang="en" sz="1900"/>
              <a:t>. Such traversals are classified by the order in which the vertices are visited. 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/>
          </a:p>
        </p:txBody>
      </p:sp>
      <p:sp>
        <p:nvSpPr>
          <p:cNvPr id="482" name="Google Shape;482;p42"/>
          <p:cNvSpPr txBox="1"/>
          <p:nvPr>
            <p:ph idx="1" type="body"/>
          </p:nvPr>
        </p:nvSpPr>
        <p:spPr>
          <a:xfrm>
            <a:off x="1388625" y="26361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Dijkstra's algorithm found the shortest path between two given nodes, but a more common variant fixes a single node as the "source" node and finds shortest paths from the source to all other nodes in the graph.</a:t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488" name="Google Shape;488;p43"/>
          <p:cNvSpPr txBox="1"/>
          <p:nvPr>
            <p:ph idx="1" type="body"/>
          </p:nvPr>
        </p:nvSpPr>
        <p:spPr>
          <a:xfrm>
            <a:off x="1303800" y="2363425"/>
            <a:ext cx="54426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Breadth-first search is just Dijkstra's algorithm with all edge weights equal to 1.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initialize all node weights to infinity except for the source node. We mark the source node as settled after this point.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choose a node which is relaxed and settled and to relax the outgoing edges of each settled node.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mark all the settled nodes.</a:t>
            </a:r>
            <a:endParaRPr/>
          </a:p>
        </p:txBody>
      </p:sp>
      <p:pic>
        <p:nvPicPr>
          <p:cNvPr id="489" name="Google Shape;4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63" y="593475"/>
            <a:ext cx="53244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3"/>
          <p:cNvSpPr txBox="1"/>
          <p:nvPr/>
        </p:nvSpPr>
        <p:spPr>
          <a:xfrm>
            <a:off x="5550" y="4820400"/>
            <a:ext cx="656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https://www.baeldung.com/cs/graph-algorithms-bfs-dijkstra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496" name="Google Shape;496;p44"/>
          <p:cNvSpPr txBox="1"/>
          <p:nvPr>
            <p:ph idx="1" type="body"/>
          </p:nvPr>
        </p:nvSpPr>
        <p:spPr>
          <a:xfrm>
            <a:off x="1303800" y="1557000"/>
            <a:ext cx="33120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initialize the values of the node weights to infinity except for the Source Node which is set to 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mark the source Node to be settled after that and all other nodes unsettled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choose the node with minimum node weight whose edges are to be relaxed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Kernel call to relax all the edges of a node</a:t>
            </a:r>
            <a:endParaRPr/>
          </a:p>
        </p:txBody>
      </p:sp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488" y="446175"/>
            <a:ext cx="3169187" cy="43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5550" y="4820400"/>
            <a:ext cx="754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http://ise.ait.ac.th/wp-content/uploads/sites/57/2020/12/Parallel-Shortest-Path-Algorithms-for-Graphics-Processing-Units.pdf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504" name="Google Shape;504;p45"/>
          <p:cNvSpPr txBox="1"/>
          <p:nvPr>
            <p:ph idx="1" type="body"/>
          </p:nvPr>
        </p:nvSpPr>
        <p:spPr>
          <a:xfrm>
            <a:off x="1303800" y="18524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Edge per Nodes = 4000 &amp; Weight of each Edge = 5: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Optimization, the number of vertices does not seem to have influence on the runtime.</a:t>
            </a:r>
            <a:endParaRPr/>
          </a:p>
        </p:txBody>
      </p:sp>
      <p:pic>
        <p:nvPicPr>
          <p:cNvPr id="505" name="Google Shape;5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0" y="1688150"/>
            <a:ext cx="3874800" cy="232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on GPU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vs Parallel (GPU)</a:t>
            </a:r>
            <a:endParaRPr/>
          </a:p>
        </p:txBody>
      </p:sp>
      <p:sp>
        <p:nvSpPr>
          <p:cNvPr id="516" name="Google Shape;516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1024 threads, 10000000 vertices, 50000000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Sequential Execution Time: 3.81 sec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Kernel Execution Time: 0.02636 sec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Speed up by: 144.554 times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"/>
          <p:cNvSpPr txBox="1"/>
          <p:nvPr>
            <p:ph type="title"/>
          </p:nvPr>
        </p:nvSpPr>
        <p:spPr>
          <a:xfrm>
            <a:off x="1643100" y="7851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597875"/>
            <a:ext cx="2358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Adjacency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Adjacency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Undirected Graph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662700" y="1597950"/>
            <a:ext cx="2358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Connections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Match from parent nodes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6021600" y="1597950"/>
            <a:ext cx="2358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Visited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Record when the node is visited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Prevent from repeating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1303800" y="3289600"/>
            <a:ext cx="70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 Fast: O(|V|+|E|) (Worst Case)		where V (vertices), E (Edges)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670163"/>
            <a:ext cx="68770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https://www.javatpoint.com/graph-representation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Definition</a:t>
            </a:r>
            <a:endParaRPr sz="47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88625" y="25599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BFS is an </a:t>
            </a:r>
            <a:r>
              <a:rPr lang="en" sz="1900">
                <a:uFill>
                  <a:noFill/>
                </a:uFill>
                <a:hlinkClick r:id="rId3"/>
              </a:rPr>
              <a:t>algorithm</a:t>
            </a:r>
            <a:r>
              <a:rPr lang="en" sz="1900"/>
              <a:t> for traversing or searching </a:t>
            </a:r>
            <a:r>
              <a:rPr lang="en" sz="1900">
                <a:uFill>
                  <a:noFill/>
                </a:uFill>
                <a:hlinkClick r:id="rId4"/>
              </a:rPr>
              <a:t>tree</a:t>
            </a:r>
            <a:r>
              <a:rPr lang="en" sz="1900"/>
              <a:t> or </a:t>
            </a:r>
            <a:r>
              <a:rPr lang="en" sz="1900">
                <a:uFill>
                  <a:noFill/>
                </a:uFill>
                <a:hlinkClick r:id="rId5"/>
              </a:rPr>
              <a:t>graph</a:t>
            </a:r>
            <a:r>
              <a:rPr lang="en" sz="1900"/>
              <a:t> data structures. It starts at the </a:t>
            </a:r>
            <a:r>
              <a:rPr lang="en" sz="1900">
                <a:uFill>
                  <a:noFill/>
                </a:uFill>
                <a:hlinkClick r:id="rId6"/>
              </a:rPr>
              <a:t>tree root</a:t>
            </a:r>
            <a:r>
              <a:rPr lang="en" sz="1900"/>
              <a:t>, and explores all of the neighbor nodes at the present depth prior to moving on to the nodes at the next depth level.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DFS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Unlike </a:t>
            </a:r>
            <a:r>
              <a:rPr lang="en"/>
              <a:t>BFS, DFS explores the node branch as far as possible before being forced to backtrack and expand other nodes.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50" y="2255800"/>
            <a:ext cx="5248500" cy="26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5550" y="4850400"/>
            <a:ext cx="91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https://open4tech.com/bfs-vs-dfs/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