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lvl="0">
      <a:defRPr lang="zh-TW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75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0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3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7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66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29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4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A3CA-A207-4AAC-A6E0-827B6D2EEC4E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F95-ABA8-45B7-97B1-AC18D26E3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KaiMen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1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可以幫忙開門的機器人</a:t>
            </a:r>
            <a:endParaRPr lang="en-US" altLang="zh-TW" dirty="0"/>
          </a:p>
          <a:p>
            <a:r>
              <a:rPr lang="zh-TW" altLang="en-US" dirty="0"/>
              <a:t>當有客人來敲門、而自己又忙不過來時需要有人去應門與開門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82972" y="-630800"/>
            <a:ext cx="5046092" cy="92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2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setting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D88548-8863-41A3-93ED-649F4F6B9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62" y="1825625"/>
            <a:ext cx="6616676" cy="4351338"/>
          </a:xfrm>
        </p:spPr>
      </p:pic>
    </p:spTree>
    <p:extLst>
      <p:ext uri="{BB962C8B-B14F-4D97-AF65-F5344CB8AC3E}">
        <p14:creationId xmlns:p14="http://schemas.microsoft.com/office/powerpoint/2010/main" val="419542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Flowchart(logic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 等待由聲音的觸發，判斷來源在哪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 由機器人走到門口，運用標記貼在門上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 當畫面中出現手把由手臂上的鏡頭對門把做定位，由車子做修正</a:t>
            </a:r>
            <a:endParaRPr lang="en-US" altLang="zh-TW" dirty="0"/>
          </a:p>
          <a:p>
            <a:r>
              <a:rPr lang="en-US" altLang="zh-TW" dirty="0"/>
              <a:t>4</a:t>
            </a:r>
            <a:r>
              <a:rPr lang="zh-TW" altLang="en-US" dirty="0"/>
              <a:t> 由機械手臂靠近門把，握緊，旋轉</a:t>
            </a:r>
            <a:endParaRPr lang="en-US" altLang="zh-TW" dirty="0"/>
          </a:p>
          <a:p>
            <a:r>
              <a:rPr lang="en-US" altLang="zh-TW" dirty="0"/>
              <a:t>5</a:t>
            </a:r>
            <a:r>
              <a:rPr lang="zh-TW" altLang="en-US" dirty="0"/>
              <a:t> 協調開門時，機器人與門的相對位置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51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基底用</a:t>
            </a:r>
            <a:r>
              <a:rPr lang="en-US" altLang="zh-TW" dirty="0"/>
              <a:t>Pioneer</a:t>
            </a:r>
            <a:r>
              <a:rPr lang="zh-TW" altLang="en-US" dirty="0"/>
              <a:t>作為移動的載具</a:t>
            </a:r>
            <a:endParaRPr lang="en-US" altLang="zh-TW" dirty="0"/>
          </a:p>
          <a:p>
            <a:r>
              <a:rPr lang="zh-TW" altLang="en-US" dirty="0"/>
              <a:t>上方架設電腦作為主控</a:t>
            </a:r>
            <a:endParaRPr lang="en-US" altLang="zh-TW" dirty="0"/>
          </a:p>
          <a:p>
            <a:r>
              <a:rPr lang="zh-TW" altLang="en-US" dirty="0"/>
              <a:t>位於門把高度的地方連接我們自製的手臂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634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Communication(</a:t>
            </a:r>
            <a:r>
              <a:rPr lang="zh-TW" altLang="en-US" dirty="0"/>
              <a:t>各種訊號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聲音訊號</a:t>
            </a:r>
            <a:r>
              <a:rPr lang="en-US" altLang="zh-TW" dirty="0"/>
              <a:t>-&gt;</a:t>
            </a:r>
            <a:r>
              <a:rPr lang="zh-TW" altLang="en-US" dirty="0"/>
              <a:t>麥克風陣列</a:t>
            </a:r>
            <a:r>
              <a:rPr lang="en-US" altLang="zh-TW" dirty="0"/>
              <a:t>-&gt;</a:t>
            </a:r>
            <a:r>
              <a:rPr lang="zh-TW" altLang="en-US" dirty="0"/>
              <a:t>觸發器</a:t>
            </a:r>
            <a:r>
              <a:rPr lang="en-US" altLang="zh-TW" dirty="0"/>
              <a:t>-&gt;</a:t>
            </a:r>
            <a:r>
              <a:rPr lang="zh-TW" altLang="en-US" dirty="0"/>
              <a:t>啟動</a:t>
            </a:r>
            <a:endParaRPr lang="en-US" altLang="zh-TW" dirty="0"/>
          </a:p>
          <a:p>
            <a:r>
              <a:rPr lang="zh-TW" altLang="en-US" dirty="0"/>
              <a:t>相機的影像訊號</a:t>
            </a:r>
            <a:r>
              <a:rPr lang="en-US" altLang="zh-TW" dirty="0"/>
              <a:t>-&gt;</a:t>
            </a:r>
            <a:r>
              <a:rPr lang="zh-TW" altLang="en-US" dirty="0"/>
              <a:t>找標記</a:t>
            </a:r>
            <a:r>
              <a:rPr lang="en-US" altLang="zh-TW" dirty="0"/>
              <a:t>(</a:t>
            </a:r>
            <a:r>
              <a:rPr lang="zh-TW" altLang="en-US" dirty="0"/>
              <a:t>或手把</a:t>
            </a:r>
            <a:r>
              <a:rPr lang="en-US" altLang="zh-TW" dirty="0"/>
              <a:t>)-&gt;</a:t>
            </a:r>
            <a:r>
              <a:rPr lang="zh-TW" altLang="en-US" dirty="0"/>
              <a:t>估計宇目標的差距</a:t>
            </a:r>
            <a:r>
              <a:rPr lang="en-US" altLang="zh-TW" dirty="0"/>
              <a:t>-&gt;</a:t>
            </a:r>
            <a:r>
              <a:rPr lang="zh-TW" altLang="en-US" dirty="0"/>
              <a:t>引導車子</a:t>
            </a:r>
            <a:endParaRPr lang="en-US" altLang="zh-TW" dirty="0"/>
          </a:p>
          <a:p>
            <a:r>
              <a:rPr lang="zh-TW" altLang="en-US" dirty="0"/>
              <a:t>相機的影像訊號</a:t>
            </a:r>
            <a:r>
              <a:rPr lang="en-US" altLang="zh-TW" dirty="0"/>
              <a:t>-&gt;</a:t>
            </a:r>
            <a:r>
              <a:rPr lang="zh-TW" altLang="en-US" dirty="0"/>
              <a:t>找手把</a:t>
            </a:r>
            <a:r>
              <a:rPr lang="en-US" altLang="zh-TW" dirty="0"/>
              <a:t>-&gt;</a:t>
            </a:r>
            <a:r>
              <a:rPr lang="zh-TW" altLang="en-US" dirty="0"/>
              <a:t>估計手把的位置</a:t>
            </a:r>
            <a:r>
              <a:rPr lang="en-US" altLang="zh-TW" dirty="0"/>
              <a:t>-&gt;</a:t>
            </a:r>
            <a:r>
              <a:rPr lang="zh-TW" altLang="en-US" dirty="0"/>
              <a:t>計算手臂的運動學</a:t>
            </a:r>
            <a:r>
              <a:rPr lang="en-US" altLang="zh-TW" dirty="0"/>
              <a:t>-&gt;</a:t>
            </a:r>
            <a:r>
              <a:rPr lang="zh-TW" altLang="en-US" dirty="0"/>
              <a:t>關節的角度</a:t>
            </a:r>
            <a:r>
              <a:rPr lang="en-US" altLang="zh-TW" dirty="0"/>
              <a:t>-&gt;</a:t>
            </a:r>
            <a:r>
              <a:rPr lang="zh-TW" altLang="en-US" dirty="0"/>
              <a:t>阿堆妞</a:t>
            </a:r>
            <a:r>
              <a:rPr lang="en-US" altLang="zh-TW" dirty="0"/>
              <a:t>-&gt;</a:t>
            </a:r>
            <a:r>
              <a:rPr lang="zh-TW" altLang="en-US" dirty="0"/>
              <a:t>電氣訊號做硬體控制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090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4BE7B-28EE-408D-8CC4-4E14577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F6795-E9E7-4EDE-B5B2-F9447CCB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硬體製作</a:t>
            </a:r>
            <a:endParaRPr lang="en-US" altLang="zh-TW" dirty="0"/>
          </a:p>
          <a:p>
            <a:pPr lvl="1"/>
            <a:r>
              <a:rPr lang="zh-TW" altLang="en-US" dirty="0"/>
              <a:t>手臂</a:t>
            </a:r>
            <a:endParaRPr lang="en-US" altLang="zh-TW" dirty="0"/>
          </a:p>
          <a:p>
            <a:pPr lvl="1"/>
            <a:r>
              <a:rPr lang="zh-TW" altLang="en-US" dirty="0"/>
              <a:t>車子</a:t>
            </a:r>
            <a:endParaRPr lang="en-US" altLang="zh-TW" dirty="0"/>
          </a:p>
          <a:p>
            <a:r>
              <a:rPr lang="zh-TW" altLang="en-US" dirty="0"/>
              <a:t>基本的硬體控制與軟體介面</a:t>
            </a:r>
            <a:endParaRPr lang="en-US" altLang="zh-TW" dirty="0"/>
          </a:p>
          <a:p>
            <a:pPr lvl="1"/>
            <a:r>
              <a:rPr lang="zh-TW" altLang="en-US" dirty="0"/>
              <a:t>如何控手臂</a:t>
            </a:r>
            <a:endParaRPr lang="en-US" altLang="zh-TW" dirty="0"/>
          </a:p>
          <a:p>
            <a:pPr lvl="1"/>
            <a:r>
              <a:rPr lang="zh-TW" altLang="en-US" dirty="0"/>
              <a:t>程式中的函數</a:t>
            </a:r>
            <a:endParaRPr lang="en-US" altLang="zh-TW" dirty="0"/>
          </a:p>
          <a:p>
            <a:r>
              <a:rPr lang="zh-TW" altLang="en-US" dirty="0"/>
              <a:t>影像處理與辨識</a:t>
            </a:r>
            <a:endParaRPr lang="en-US" altLang="zh-TW" dirty="0"/>
          </a:p>
          <a:p>
            <a:pPr lvl="1"/>
            <a:r>
              <a:rPr lang="zh-TW" altLang="en-US" dirty="0"/>
              <a:t>辨識標記</a:t>
            </a:r>
            <a:endParaRPr lang="en-US" altLang="zh-TW" dirty="0"/>
          </a:p>
          <a:p>
            <a:pPr lvl="1"/>
            <a:r>
              <a:rPr lang="zh-TW" altLang="en-US" dirty="0"/>
              <a:t>辨識手把</a:t>
            </a:r>
            <a:endParaRPr lang="en-US" altLang="zh-TW" dirty="0"/>
          </a:p>
          <a:p>
            <a:pPr lvl="1"/>
            <a:r>
              <a:rPr lang="zh-TW" altLang="en-US" dirty="0"/>
              <a:t>估計位置</a:t>
            </a:r>
            <a:endParaRPr lang="en-US" altLang="zh-TW" dirty="0"/>
          </a:p>
          <a:p>
            <a:r>
              <a:rPr lang="zh-TW" altLang="en-US" dirty="0"/>
              <a:t>綜合測試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492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開門</a:t>
            </a:r>
            <a:r>
              <a:rPr lang="en-US" altLang="zh-TW" dirty="0"/>
              <a:t>arm:</a:t>
            </a:r>
            <a:r>
              <a:rPr lang="zh-TW" altLang="en-US" dirty="0"/>
              <a:t> 賴</a:t>
            </a:r>
            <a:endParaRPr lang="en-US" altLang="zh-TW" dirty="0"/>
          </a:p>
          <a:p>
            <a:r>
              <a:rPr lang="en-US" altLang="zh-TW" dirty="0"/>
              <a:t>Detect </a:t>
            </a:r>
            <a:r>
              <a:rPr lang="en-US" altLang="zh-TW" dirty="0" err="1"/>
              <a:t>Artag</a:t>
            </a:r>
            <a:r>
              <a:rPr lang="en-US" altLang="zh-TW" dirty="0"/>
              <a:t> and pioneer: </a:t>
            </a:r>
            <a:r>
              <a:rPr lang="zh-TW" altLang="en-US" dirty="0"/>
              <a:t>莊</a:t>
            </a:r>
            <a:endParaRPr lang="en-US" altLang="zh-TW" dirty="0"/>
          </a:p>
          <a:p>
            <a:r>
              <a:rPr lang="en-US" altLang="zh-TW" dirty="0"/>
              <a:t>Communication and </a:t>
            </a:r>
            <a:r>
              <a:rPr lang="en-US" altLang="zh-TW" dirty="0" err="1"/>
              <a:t>realsense</a:t>
            </a:r>
            <a:r>
              <a:rPr lang="en-US" altLang="zh-TW" dirty="0"/>
              <a:t>:</a:t>
            </a:r>
            <a:r>
              <a:rPr lang="zh-TW" altLang="en-US" dirty="0"/>
              <a:t> 陳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Microphone: </a:t>
            </a:r>
            <a:r>
              <a:rPr lang="zh-TW" altLang="en-US" dirty="0"/>
              <a:t>楊</a:t>
            </a:r>
            <a:endParaRPr lang="en-US" altLang="zh-TW" dirty="0"/>
          </a:p>
          <a:p>
            <a:r>
              <a:rPr lang="en-US" altLang="zh-TW" dirty="0" err="1"/>
              <a:t>cython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77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239</Words>
  <Application>Microsoft Office PowerPoint</Application>
  <PresentationFormat>寬螢幕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KaiMen!!</vt:lpstr>
      <vt:lpstr>Motivation </vt:lpstr>
      <vt:lpstr>concept</vt:lpstr>
      <vt:lpstr>Software setting </vt:lpstr>
      <vt:lpstr>Flowchart(logic</vt:lpstr>
      <vt:lpstr>Hardware setting</vt:lpstr>
      <vt:lpstr>Communication(各種訊號)</vt:lpstr>
      <vt:lpstr>Our schedule</vt:lpstr>
      <vt:lpstr>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cyq</cp:lastModifiedBy>
  <cp:revision>4</cp:revision>
  <dcterms:modified xsi:type="dcterms:W3CDTF">2020-11-20T08:09:15Z</dcterms:modified>
</cp:coreProperties>
</file>