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496" r:id="rId2"/>
    <p:sldId id="628" r:id="rId3"/>
    <p:sldId id="629" r:id="rId4"/>
    <p:sldId id="630" r:id="rId5"/>
    <p:sldId id="631" r:id="rId6"/>
    <p:sldId id="632" r:id="rId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6600FF"/>
    <a:srgbClr val="6600CC"/>
    <a:srgbClr val="FF00FF"/>
    <a:srgbClr val="5B9BD5"/>
    <a:srgbClr val="41719C"/>
    <a:srgbClr val="4472C4"/>
    <a:srgbClr val="3366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14" autoAdjust="0"/>
  </p:normalViewPr>
  <p:slideViewPr>
    <p:cSldViewPr snapToGrid="0">
      <p:cViewPr varScale="1">
        <p:scale>
          <a:sx n="115" d="100"/>
          <a:sy n="115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9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B6084D-DB9B-4119-A0AD-73A462ABF95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2019年6月13日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CDBCAA1B-2F99-4665-A6E6-5403439B85C2}" type="datetime2">
              <a:rPr lang="zh-TW" altLang="en-US" smtClean="0"/>
              <a:pPr/>
              <a:t>2019年6月13日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8322CDD-9D6C-4F63-9EC2-648226624108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753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50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463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4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14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67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1DEF-60C4-4A14-853B-F2D333949D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1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1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44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5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1DEF-60C4-4A14-853B-F2D333949D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059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16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1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2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887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3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2019/6/14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70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7794" y="558728"/>
            <a:ext cx="11517511" cy="2151222"/>
          </a:xfrm>
        </p:spPr>
        <p:txBody>
          <a:bodyPr rtlCol="0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4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 </a:t>
            </a:r>
            <a:r>
              <a:rPr lang="en-US" altLang="zh-TW" sz="4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Progress Report</a:t>
            </a:r>
            <a:endParaRPr lang="en-US" altLang="zh-TW" sz="4800" dirty="0" smtClean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Control</a:t>
            </a:r>
            <a:endParaRPr lang="en-US" altLang="zh-TW" sz="4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337795" y="3737235"/>
            <a:ext cx="11517510" cy="1846659"/>
          </a:xfrm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王喻民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(R07921009)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、林柏宇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(R07921070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Digital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2019/6/14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References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2</a:t>
            </a:fld>
            <a:endParaRPr lang="zh-TW" altLang="en-US" dirty="0"/>
          </a:p>
        </p:txBody>
      </p:sp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7" y="906746"/>
            <a:ext cx="11514512" cy="5302477"/>
          </a:xfrm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[1: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Molnár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 al.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2018]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Tamás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G.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Molnár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Wubing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B. Qin,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Tamás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Insperger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and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Gábor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Orosz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Application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Predictor Feedback to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Compensate Time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Delays in Connected Cruise Control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 IEEE Transactions on Intelligent Transportation Systems, Vol. 19, No. 2, pp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545-559, February 2018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[2: Zhang and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Orosz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2016]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Linjun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Zhang and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Gábor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Orosz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Motif-Based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 for Connected Vehicle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Systems in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Presence of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Heterogeneous Connectivity Structures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Time Delays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IEEE Transactions on Intelligent Transportation Systems, Vol.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17,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6,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1638-1651, June 2016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[3: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Ploeg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et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al.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2014]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nl-NL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Jeroen </a:t>
            </a:r>
            <a:r>
              <a:rPr lang="nl-NL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Ploeg, Dipan P. Shukla, Nathan van de Wouw, and Henk Nijmeijer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“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Controller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Synthesis for String Stability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Vehicle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Platoons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IEEE Transactions on Intelligent Transportation Systems, Vol.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15,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No. 2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854-865, April 2014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[4: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Stépán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2001]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nl-NL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Gábor Stépán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“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Vibrations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Machines Subjected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Digital Force Control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 International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Journal of Solids and Structures, Vol.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38,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10-13,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2149-2159, March 2001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[5: Qin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Orosz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2013]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Wubing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Qin and </a:t>
            </a:r>
            <a:r>
              <a:rPr lang="nl-NL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Gábor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Orosz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Digital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Effects and Delays in Connected Vehicles: Linear Stability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Simulations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 ASME 2013 Dynamic Systems and Control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Conference,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V002T30A001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October 2013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9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內容預留位置 2"/>
              <p:cNvSpPr>
                <a:spLocks noGrp="1"/>
              </p:cNvSpPr>
              <p:nvPr>
                <p:ph idx="1"/>
              </p:nvPr>
            </p:nvSpPr>
            <p:spPr>
              <a:xfrm>
                <a:off x="339437" y="906746"/>
                <a:ext cx="5753792" cy="4852610"/>
              </a:xfrm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The sample-and-hold units in digital controllers introduce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time-periodic time delays in the control 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loops.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ime delays are often caused by the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finite speed of sensing, data 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processing, and actuation.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Our goals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6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Simulate the control system in this paper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Input: The leader’s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Output: The follower’s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6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Analyze the s</a:t>
                </a:r>
                <a:r>
                  <a:rPr lang="en-US" altLang="zh-TW" sz="16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tability of the proposed system</a:t>
                </a:r>
                <a:endPara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內容預留位置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437" y="906746"/>
                <a:ext cx="5753792" cy="4852610"/>
              </a:xfrm>
              <a:blipFill>
                <a:blip r:embed="rId4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6093229" y="2224088"/>
            <a:ext cx="5534025" cy="2810326"/>
            <a:chOff x="5648451" y="1778920"/>
            <a:chExt cx="5534025" cy="281032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8451" y="1778920"/>
              <a:ext cx="5534025" cy="2409825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7160953" y="4189136"/>
              <a:ext cx="2509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</a:t>
              </a:r>
              <a:r>
                <a:rPr lang="da-DK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Molnár et al. 2018</a:t>
              </a:r>
              <a:r>
                <a:rPr lang="da-DK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da-DK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09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 Space Model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6" y="906746"/>
            <a:ext cx="11514513" cy="983859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state space model of the digital control system proposed in </a:t>
            </a:r>
            <a:r>
              <a:rPr lang="da-DK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da-DK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1: Molnár et al. 2018</a:t>
            </a:r>
            <a:r>
              <a:rPr lang="da-DK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da-DK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sampling period is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0.1(sec)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1595999" y="2386619"/>
            <a:ext cx="9000000" cy="2084762"/>
            <a:chOff x="1596000" y="2768758"/>
            <a:chExt cx="9000000" cy="20847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1596000" y="2768758"/>
                  <a:ext cx="9000000" cy="11079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altLang="zh-TW" sz="2400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altLang="zh-TW" dirty="0" smtClean="0"/>
                </a:p>
              </p:txBody>
            </p:sp>
          </mc:Choice>
          <mc:Fallback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000" y="2768758"/>
                  <a:ext cx="9000000" cy="11079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1596000" y="4230144"/>
                  <a:ext cx="9000000" cy="6233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TW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where  </a:t>
                  </a:r>
                  <a:r>
                    <a:rPr lang="en-US" altLang="zh-TW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zh-TW" b="0" dirty="0" smtClean="0"/>
                </a:p>
              </p:txBody>
            </p:sp>
          </mc:Choice>
          <mc:Fallback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000" y="4230144"/>
                  <a:ext cx="9000000" cy="623376"/>
                </a:xfrm>
                <a:prstGeom prst="rect">
                  <a:avLst/>
                </a:prstGeom>
                <a:blipFill>
                  <a:blip r:embed="rId5"/>
                  <a:stretch>
                    <a:fillRect l="-1353" b="-86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006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Preliminary Results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442070" y="2017800"/>
            <a:ext cx="11307858" cy="2822400"/>
            <a:chOff x="524562" y="1781026"/>
            <a:chExt cx="11307858" cy="28224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562" y="1781026"/>
              <a:ext cx="3767400" cy="28224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7620" y="1781026"/>
              <a:ext cx="3767400" cy="28224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65020" y="1781026"/>
              <a:ext cx="3767400" cy="2822400"/>
            </a:xfrm>
            <a:prstGeom prst="rect">
              <a:avLst/>
            </a:prstGeom>
          </p:spPr>
        </p:pic>
      </p:grpSp>
      <p:sp>
        <p:nvSpPr>
          <p:cNvPr id="15" name="內容預留位置 2"/>
          <p:cNvSpPr>
            <a:spLocks noGrp="1"/>
          </p:cNvSpPr>
          <p:nvPr>
            <p:ph idx="1"/>
          </p:nvPr>
        </p:nvSpPr>
        <p:spPr>
          <a:xfrm>
            <a:off x="339436" y="906746"/>
            <a:ext cx="5753793" cy="498663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step response of the digital control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內容預留位置 2"/>
              <p:cNvSpPr txBox="1">
                <a:spLocks/>
              </p:cNvSpPr>
              <p:nvPr/>
            </p:nvSpPr>
            <p:spPr>
              <a:xfrm>
                <a:off x="3576549" y="5045302"/>
                <a:ext cx="5038899" cy="10156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𝑓𝑜𝑙𝑙𝑜𝑤𝑒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𝑣𝑒𝑙𝑜𝑐𝑖𝑡𝑦</m:t>
                      </m:r>
                    </m:oMath>
                  </m:oMathPara>
                </a14:m>
                <a:endParaRPr lang="en-US" altLang="zh-TW" sz="20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𝐻𝑒𝑎𝑑𝑤𝑎𝑦</m:t>
                      </m:r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內容預留位置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49" y="5045302"/>
                <a:ext cx="5038899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2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Future Works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2019/6/14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6" y="906746"/>
            <a:ext cx="11514513" cy="1733808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Stability Analysis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Simulate the system with different sampling period.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Simulate the system with different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 gain.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152649" y="2988812"/>
            <a:ext cx="7886700" cy="2928998"/>
            <a:chOff x="2152649" y="3188867"/>
            <a:chExt cx="7886700" cy="292899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2649" y="3188867"/>
              <a:ext cx="7886700" cy="2528888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4708439" y="5717755"/>
              <a:ext cx="2775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[5</a:t>
              </a:r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Qin and </a:t>
              </a:r>
              <a:r>
                <a:rPr lang="en-US" altLang="zh-TW" sz="2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Orosz</a:t>
              </a:r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2013]</a:t>
              </a:r>
              <a:endParaRPr lang="da-DK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2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8991</TotalTime>
  <Words>466</Words>
  <Application>Microsoft Office PowerPoint</Application>
  <PresentationFormat>寬螢幕</PresentationFormat>
  <Paragraphs>64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細明體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王喻民(R07921009)、林柏宇(R07921070) Digital Control Systems 2019/6/14</vt:lpstr>
      <vt:lpstr>References</vt:lpstr>
      <vt:lpstr>Introduction</vt:lpstr>
      <vt:lpstr>State Space Model</vt:lpstr>
      <vt:lpstr>Preliminary Results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kevin wang</dc:creator>
  <cp:lastModifiedBy>NTU</cp:lastModifiedBy>
  <cp:revision>497</cp:revision>
  <dcterms:created xsi:type="dcterms:W3CDTF">2018-10-01T12:28:06Z</dcterms:created>
  <dcterms:modified xsi:type="dcterms:W3CDTF">2019-06-13T06:18:25Z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