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A7B17-2E6A-4FD5-95E9-214E94275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6E235A-3D89-493E-84EB-3CD81DF0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C83B-8AB0-43C8-A2B3-5B93FF90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A414F-2097-449C-A92F-5E943BBF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045AF-AF06-4FB6-9482-098BB227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5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963B6-7276-4728-BCF3-E7A01946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A46140-9242-4D16-8EDD-0CC08E65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37775-43A2-4EC6-933F-263EB137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CA901-CFE5-4AF9-BDCB-59CCE12C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38AC5-5F48-4827-8EA5-5D45DFD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6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31CE28-1CD7-4C57-BAD8-CED089C73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A2559-D5B5-4D50-A739-21CD6B74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3AB37-1C36-4C60-99B8-56EECA13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93589-D518-493D-8BE9-3F15DC0C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1EB85-30DF-4CAA-87B6-05FD44B0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1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4C81F-A21C-47A3-8EC8-047CB39E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C08BF-55A1-40E7-B826-A18C8138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99876-D5AA-4895-AE94-F337FECE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C2931-C4D3-4D27-828B-1F5B1048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8375E-0661-4070-8C9E-75C14298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9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56A1D-AB90-4652-BA03-6E5C4620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072D2-EA90-4E03-B366-B7B34C23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B4205-9882-4479-9EA0-AB7AE707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B09332-E881-4AB0-8263-0797E118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C49D3-8D80-419D-8FBA-DBFAAB1E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4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4386-2166-4FA5-A3ED-9FEB279B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52ABA-116C-4624-9E72-0CB12FEEE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D0E6F-482C-4B3C-8E36-0D6C4D596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958D3-2D83-4AD4-9BCB-836C86D2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CD5F1-5568-4BFE-B757-46AC545D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F33AC-A0E7-453D-9794-85EE6778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2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F067C-934D-4783-872D-18AF39FE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62DD-21CC-4FE2-B5B8-D179B892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62849-EF6A-4303-9AF5-34EA60D48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40949B-0BC7-40A3-BAF3-6EA725F3A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2A456F-2768-41AF-9C20-49BAF60F3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8DF24-9EF9-44BC-AE7A-FC49BA4A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576DFB-631C-475A-BD0E-80510A69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EB01EA-7EAF-472A-A6B0-F750A74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6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99334-9F2E-44AB-BD83-1F4333C9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893742-62C7-46A5-9731-DF0549DE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59FAE6-C938-4AA5-81A8-3B6CD9BD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33B45C-EADF-4CA6-AC6F-20EFD6A8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99916-3FFC-4BED-BCF6-9EE29BA9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B54775-1488-431D-95BB-890FEB1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7F10E-C0F7-45A3-A839-0058FC63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6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C507A-8128-4695-9B2C-2E4A8199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38B8-85A9-45D2-A226-BA60F25C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2B5AB-E3EB-45CB-B904-38D1E38F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624AA-1303-4624-A348-6453BB96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05D6A-AFF6-45D0-844F-CA157CF8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A23D5-ADCD-4749-AAC5-45935EC3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3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08509-C877-4ACE-9528-0B6A295D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D0BEF-CE79-4B0E-98A2-0EB164788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72D17E-BB24-4E16-85C3-584CBA0A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F2976-68FF-47CC-9E29-22E0B770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E22E20-EF67-45EA-B72B-023F5502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088-18A0-4BFC-ABCA-7C363A01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5D15AC-70C8-4DBF-B622-7326D43B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444AB-7C42-43F5-B43B-194DB2D6F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D36B5-8BCB-4B6B-84B3-86627FF15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B735-9B03-46BC-9FC0-FDFC2468AFB2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E0AFE-5ED2-42E9-96A1-9EA5CE644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992A1-E735-449A-9AC4-204DD9FE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4AB0F-A955-4067-87FC-8F0098704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B3EDECC-55E6-4272-A4AB-8039CA954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7" y="1323479"/>
            <a:ext cx="5713058" cy="516939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F06145-709C-43E6-B004-C3202E72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32A8B-2030-4E6C-8C64-00378979BEEE}"/>
              </a:ext>
            </a:extLst>
          </p:cNvPr>
          <p:cNvSpPr txBox="1"/>
          <p:nvPr/>
        </p:nvSpPr>
        <p:spPr>
          <a:xfrm>
            <a:off x="3794711" y="2995519"/>
            <a:ext cx="36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去极化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AE6F6B-6BF0-462E-873D-BBB5EDD79A9E}"/>
              </a:ext>
            </a:extLst>
          </p:cNvPr>
          <p:cNvSpPr txBox="1"/>
          <p:nvPr/>
        </p:nvSpPr>
        <p:spPr>
          <a:xfrm>
            <a:off x="5728286" y="3000188"/>
            <a:ext cx="367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复极化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027F3-7529-4EA6-B9CD-0A044FAC521A}"/>
              </a:ext>
            </a:extLst>
          </p:cNvPr>
          <p:cNvSpPr txBox="1"/>
          <p:nvPr/>
        </p:nvSpPr>
        <p:spPr>
          <a:xfrm>
            <a:off x="5572125" y="46541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超极化（不应期）</a:t>
            </a:r>
          </a:p>
        </p:txBody>
      </p:sp>
    </p:spTree>
    <p:extLst>
      <p:ext uri="{BB962C8B-B14F-4D97-AF65-F5344CB8AC3E}">
        <p14:creationId xmlns:p14="http://schemas.microsoft.com/office/powerpoint/2010/main" val="28730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B3EDECC-55E6-4272-A4AB-8039CA954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7" y="1323479"/>
            <a:ext cx="5713058" cy="5169396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F06145-709C-43E6-B004-C3202E72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132A8B-2030-4E6C-8C64-00378979BEEE}"/>
              </a:ext>
            </a:extLst>
          </p:cNvPr>
          <p:cNvSpPr txBox="1"/>
          <p:nvPr/>
        </p:nvSpPr>
        <p:spPr>
          <a:xfrm>
            <a:off x="3436899" y="3126343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depolarize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AE6F6B-6BF0-462E-873D-BBB5EDD79A9E}"/>
              </a:ext>
            </a:extLst>
          </p:cNvPr>
          <p:cNvSpPr txBox="1"/>
          <p:nvPr/>
        </p:nvSpPr>
        <p:spPr>
          <a:xfrm>
            <a:off x="5728286" y="3244334"/>
            <a:ext cx="147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repolarize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027F3-7529-4EA6-B9CD-0A044FAC521A}"/>
              </a:ext>
            </a:extLst>
          </p:cNvPr>
          <p:cNvSpPr txBox="1"/>
          <p:nvPr/>
        </p:nvSpPr>
        <p:spPr>
          <a:xfrm>
            <a:off x="5514975" y="465419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hyperpolarize (refractory)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69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ada</dc:creator>
  <cp:lastModifiedBy>liu ada</cp:lastModifiedBy>
  <cp:revision>3</cp:revision>
  <dcterms:created xsi:type="dcterms:W3CDTF">2021-05-12T03:37:31Z</dcterms:created>
  <dcterms:modified xsi:type="dcterms:W3CDTF">2021-05-12T03:44:14Z</dcterms:modified>
</cp:coreProperties>
</file>