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8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4A7B-7CA5-4BDB-958A-B9E61FBD3DA9}" type="datetimeFigureOut">
              <a:rPr lang="fr-FR" smtClean="0"/>
              <a:t>05/06/2017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8DB7-9ADD-4D5A-AE18-E6557F63B42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4A7B-7CA5-4BDB-958A-B9E61FBD3DA9}" type="datetimeFigureOut">
              <a:rPr lang="fr-FR" smtClean="0"/>
              <a:t>05/06/2017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8DB7-9ADD-4D5A-AE18-E6557F63B42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4A7B-7CA5-4BDB-958A-B9E61FBD3DA9}" type="datetimeFigureOut">
              <a:rPr lang="fr-FR" smtClean="0"/>
              <a:t>05/06/2017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8DB7-9ADD-4D5A-AE18-E6557F63B42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4A7B-7CA5-4BDB-958A-B9E61FBD3DA9}" type="datetimeFigureOut">
              <a:rPr lang="fr-FR" smtClean="0"/>
              <a:t>05/06/2017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8DB7-9ADD-4D5A-AE18-E6557F63B42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4A7B-7CA5-4BDB-958A-B9E61FBD3DA9}" type="datetimeFigureOut">
              <a:rPr lang="fr-FR" smtClean="0"/>
              <a:t>05/06/2017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8DB7-9ADD-4D5A-AE18-E6557F63B42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4A7B-7CA5-4BDB-958A-B9E61FBD3DA9}" type="datetimeFigureOut">
              <a:rPr lang="fr-FR" smtClean="0"/>
              <a:t>05/06/2017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8DB7-9ADD-4D5A-AE18-E6557F63B42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4A7B-7CA5-4BDB-958A-B9E61FBD3DA9}" type="datetimeFigureOut">
              <a:rPr lang="fr-FR" smtClean="0"/>
              <a:t>05/06/2017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8DB7-9ADD-4D5A-AE18-E6557F63B42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4A7B-7CA5-4BDB-958A-B9E61FBD3DA9}" type="datetimeFigureOut">
              <a:rPr lang="fr-FR" smtClean="0"/>
              <a:t>05/06/2017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8DB7-9ADD-4D5A-AE18-E6557F63B42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4A7B-7CA5-4BDB-958A-B9E61FBD3DA9}" type="datetimeFigureOut">
              <a:rPr lang="fr-FR" smtClean="0"/>
              <a:t>05/06/2017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8DB7-9ADD-4D5A-AE18-E6557F63B42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4A7B-7CA5-4BDB-958A-B9E61FBD3DA9}" type="datetimeFigureOut">
              <a:rPr lang="fr-FR" smtClean="0"/>
              <a:t>05/06/2017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8DB7-9ADD-4D5A-AE18-E6557F63B42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4A7B-7CA5-4BDB-958A-B9E61FBD3DA9}" type="datetimeFigureOut">
              <a:rPr lang="fr-FR" smtClean="0"/>
              <a:t>05/06/2017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8DB7-9ADD-4D5A-AE18-E6557F63B42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74A7B-7CA5-4BDB-958A-B9E61FBD3DA9}" type="datetimeFigureOut">
              <a:rPr lang="fr-FR" smtClean="0"/>
              <a:t>05/06/2017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58DB7-9ADD-4D5A-AE18-E6557F63B42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Dvkb4B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76.31.253.205/shiny/mediation-challenge/shiny-ap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How to </a:t>
            </a:r>
            <a:r>
              <a:rPr lang="fr-FR" dirty="0" err="1" smtClean="0"/>
              <a:t>submit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/>
              <a:t>?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Presentation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endParaRPr lang="fr-FR" dirty="0" smtClean="0"/>
          </a:p>
          <a:p>
            <a:r>
              <a:rPr lang="fr-FR" dirty="0" smtClean="0">
                <a:hlinkClick r:id="rId2"/>
              </a:rPr>
              <a:t>goo.gl/Dvkb4B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Shiny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r>
              <a:rPr lang="fr-FR" dirty="0" smtClean="0"/>
              <a:t> for </a:t>
            </a:r>
            <a:r>
              <a:rPr lang="fr-FR" dirty="0" err="1" smtClean="0"/>
              <a:t>submission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fr-FR" dirty="0" smtClean="0">
                <a:hlinkClick r:id="rId2"/>
              </a:rPr>
              <a:t>http://176.31.253.205/shiny/mediation-challenge/shiny-app/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Picture 3" descr="C:\Users\Florian\Desktop\shinyap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KEY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Form</a:t>
            </a:r>
            <a:r>
              <a:rPr lang="fr-FR" dirty="0" smtClean="0"/>
              <a:t> a team (1 to 3 people)</a:t>
            </a:r>
          </a:p>
          <a:p>
            <a:r>
              <a:rPr lang="fr-FR" dirty="0" err="1" smtClean="0"/>
              <a:t>Find</a:t>
            </a:r>
            <a:r>
              <a:rPr lang="fr-FR" dirty="0" smtClean="0"/>
              <a:t> a </a:t>
            </a:r>
            <a:r>
              <a:rPr lang="fr-FR" dirty="0" err="1" smtClean="0"/>
              <a:t>name</a:t>
            </a:r>
            <a:r>
              <a:rPr lang="fr-FR" dirty="0" smtClean="0"/>
              <a:t> for </a:t>
            </a:r>
            <a:r>
              <a:rPr lang="fr-FR" dirty="0" err="1" smtClean="0"/>
              <a:t>your</a:t>
            </a:r>
            <a:r>
              <a:rPr lang="fr-FR" dirty="0" smtClean="0"/>
              <a:t> team</a:t>
            </a:r>
          </a:p>
          <a:p>
            <a:r>
              <a:rPr lang="fr-FR" dirty="0" smtClean="0"/>
              <a:t>Email </a:t>
            </a:r>
            <a:r>
              <a:rPr lang="fr-FR" dirty="0" err="1" smtClean="0"/>
              <a:t>with</a:t>
            </a:r>
            <a:endParaRPr lang="fr-FR" dirty="0" smtClean="0"/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name</a:t>
            </a:r>
            <a:r>
              <a:rPr lang="fr-FR" dirty="0" smtClean="0"/>
              <a:t> of </a:t>
            </a:r>
            <a:r>
              <a:rPr lang="fr-FR" dirty="0" err="1" smtClean="0"/>
              <a:t>your</a:t>
            </a:r>
            <a:r>
              <a:rPr lang="fr-FR" dirty="0" smtClean="0"/>
              <a:t> team</a:t>
            </a:r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names</a:t>
            </a:r>
            <a:r>
              <a:rPr lang="fr-FR" dirty="0" smtClean="0"/>
              <a:t> of the people in the team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answer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team </a:t>
            </a:r>
            <a:r>
              <a:rPr lang="fr-FR" dirty="0" err="1" smtClean="0"/>
              <a:t>key</a:t>
            </a:r>
            <a:endParaRPr lang="fr-FR" dirty="0"/>
          </a:p>
          <a:p>
            <a:r>
              <a:rPr lang="fr-FR" dirty="0" err="1" smtClean="0"/>
              <a:t>Then</a:t>
            </a:r>
            <a:r>
              <a:rPr lang="fr-FR" dirty="0" smtClean="0"/>
              <a:t> copy and </a:t>
            </a:r>
            <a:r>
              <a:rPr lang="fr-FR" dirty="0" err="1" smtClean="0"/>
              <a:t>paste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in </a:t>
            </a:r>
            <a:endParaRPr lang="fr-FR" dirty="0"/>
          </a:p>
        </p:txBody>
      </p:sp>
      <p:pic>
        <p:nvPicPr>
          <p:cNvPr id="2050" name="Picture 2" descr="C:\Users\Florian\Desktop\shinyap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5013176"/>
            <a:ext cx="2520280" cy="1241332"/>
          </a:xfrm>
          <a:prstGeom prst="rect">
            <a:avLst/>
          </a:prstGeom>
          <a:noFill/>
        </p:spPr>
      </p:pic>
      <p:pic>
        <p:nvPicPr>
          <p:cNvPr id="2051" name="Picture 3" descr="C:\Users\Florian\Desktop\shinyap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708920"/>
            <a:ext cx="3744416" cy="12274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File of </a:t>
            </a:r>
            <a:r>
              <a:rPr lang="fr-FR" dirty="0" err="1" smtClean="0"/>
              <a:t>submission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File: one marker per line (use </a:t>
            </a:r>
            <a:r>
              <a:rPr lang="fr-FR" sz="2800" dirty="0" err="1" smtClean="0">
                <a:latin typeface="Consolas" pitchFamily="49" charset="0"/>
              </a:rPr>
              <a:t>write</a:t>
            </a:r>
            <a:r>
              <a:rPr lang="fr-FR" dirty="0" smtClean="0"/>
              <a:t> in R)</a:t>
            </a:r>
          </a:p>
          <a:p>
            <a:r>
              <a:rPr lang="fr-FR" dirty="0" err="1" smtClean="0"/>
              <a:t>Browse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</a:p>
          <a:p>
            <a:endParaRPr lang="fr-FR" dirty="0"/>
          </a:p>
          <a:p>
            <a:r>
              <a:rPr lang="fr-FR" dirty="0" err="1" smtClean="0"/>
              <a:t>Provide</a:t>
            </a:r>
            <a:r>
              <a:rPr lang="fr-FR" dirty="0" smtClean="0"/>
              <a:t> the options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Submit</a:t>
            </a:r>
            <a:r>
              <a:rPr lang="fr-FR" dirty="0"/>
              <a:t> </a:t>
            </a:r>
            <a:r>
              <a:rPr lang="fr-FR" dirty="0" smtClean="0"/>
              <a:t>(to the right challenge)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3074" name="Picture 2" descr="C:\Users\Florian\Desktop\shinyap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204864"/>
            <a:ext cx="1440160" cy="34992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3075" name="Picture 3" descr="C:\Users\Florian\Desktop\shinyap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348880"/>
            <a:ext cx="3125536" cy="792088"/>
          </a:xfrm>
          <a:prstGeom prst="rect">
            <a:avLst/>
          </a:prstGeom>
          <a:noFill/>
        </p:spPr>
      </p:pic>
      <p:pic>
        <p:nvPicPr>
          <p:cNvPr id="3076" name="Picture 4" descr="C:\Users\Florian\Desktop\shinyap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4005064"/>
            <a:ext cx="3117523" cy="1152128"/>
          </a:xfrm>
          <a:prstGeom prst="rect">
            <a:avLst/>
          </a:prstGeom>
          <a:noFill/>
        </p:spPr>
      </p:pic>
      <p:pic>
        <p:nvPicPr>
          <p:cNvPr id="3077" name="Picture 5" descr="C:\Users\Florian\Desktop\shinyap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5733256"/>
            <a:ext cx="1619250" cy="742950"/>
          </a:xfrm>
          <a:prstGeom prst="rect">
            <a:avLst/>
          </a:prstGeom>
          <a:noFill/>
        </p:spPr>
      </p:pic>
      <p:pic>
        <p:nvPicPr>
          <p:cNvPr id="3078" name="Picture 6" descr="C:\Users\Florian\Desktop\shinyapp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5805264"/>
            <a:ext cx="1214744" cy="5760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 descr="C:\Users\Florian\Desktop\shinyap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cxnSp>
        <p:nvCxnSpPr>
          <p:cNvPr id="7" name="Connecteur en arc 6"/>
          <p:cNvCxnSpPr/>
          <p:nvPr/>
        </p:nvCxnSpPr>
        <p:spPr>
          <a:xfrm flipV="1">
            <a:off x="3491880" y="1052736"/>
            <a:ext cx="1656184" cy="1584176"/>
          </a:xfrm>
          <a:prstGeom prst="curved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rc 9"/>
          <p:cNvCxnSpPr/>
          <p:nvPr/>
        </p:nvCxnSpPr>
        <p:spPr>
          <a:xfrm flipV="1">
            <a:off x="1403648" y="1772816"/>
            <a:ext cx="3816424" cy="1152128"/>
          </a:xfrm>
          <a:prstGeom prst="curvedConnector3">
            <a:avLst>
              <a:gd name="adj1" fmla="val 99825"/>
            </a:avLst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4005064"/>
            <a:ext cx="3672408" cy="2376264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Bug in </a:t>
            </a:r>
            <a:r>
              <a:rPr lang="fr-FR" sz="2400" dirty="0" err="1" smtClean="0">
                <a:solidFill>
                  <a:srgbClr val="FF0000"/>
                </a:solidFill>
              </a:rPr>
              <a:t>submission</a:t>
            </a:r>
            <a:endParaRPr lang="fr-FR" sz="2400" dirty="0" smtClean="0">
              <a:solidFill>
                <a:srgbClr val="FF0000"/>
              </a:solidFill>
            </a:endParaRPr>
          </a:p>
          <a:p>
            <a:r>
              <a:rPr lang="fr-FR" sz="2400" dirty="0" err="1" smtClean="0">
                <a:solidFill>
                  <a:srgbClr val="0070C0"/>
                </a:solidFill>
              </a:rPr>
              <a:t>Shiny</a:t>
            </a:r>
            <a:endParaRPr lang="fr-FR" sz="2400" dirty="0" smtClean="0">
              <a:solidFill>
                <a:srgbClr val="0070C0"/>
              </a:solidFill>
            </a:endParaRPr>
          </a:p>
          <a:p>
            <a:r>
              <a:rPr lang="fr-FR" sz="2400" dirty="0" smtClean="0">
                <a:solidFill>
                  <a:srgbClr val="00B050"/>
                </a:solidFill>
              </a:rPr>
              <a:t>Server </a:t>
            </a:r>
            <a:r>
              <a:rPr lang="fr-FR" sz="2400" dirty="0" err="1" smtClean="0">
                <a:solidFill>
                  <a:srgbClr val="00B050"/>
                </a:solidFill>
              </a:rPr>
              <a:t>hosting</a:t>
            </a:r>
            <a:r>
              <a:rPr lang="fr-FR" sz="2400" dirty="0" smtClean="0">
                <a:solidFill>
                  <a:srgbClr val="00B050"/>
                </a:solidFill>
              </a:rPr>
              <a:t> </a:t>
            </a:r>
            <a:r>
              <a:rPr lang="fr-FR" sz="2400" dirty="0" err="1">
                <a:solidFill>
                  <a:srgbClr val="00B050"/>
                </a:solidFill>
              </a:rPr>
              <a:t>S</a:t>
            </a:r>
            <a:r>
              <a:rPr lang="fr-FR" sz="2400" dirty="0" err="1" smtClean="0">
                <a:solidFill>
                  <a:srgbClr val="00B050"/>
                </a:solidFill>
              </a:rPr>
              <a:t>hiny</a:t>
            </a:r>
            <a:r>
              <a:rPr lang="fr-FR" sz="2400" dirty="0" smtClean="0">
                <a:solidFill>
                  <a:srgbClr val="00B050"/>
                </a:solidFill>
              </a:rPr>
              <a:t> </a:t>
            </a:r>
            <a:r>
              <a:rPr lang="fr-FR" sz="2400" dirty="0" err="1" smtClean="0">
                <a:solidFill>
                  <a:srgbClr val="00B050"/>
                </a:solidFill>
              </a:rPr>
              <a:t>app</a:t>
            </a:r>
            <a:endParaRPr lang="fr-FR" sz="2400" dirty="0" smtClean="0">
              <a:solidFill>
                <a:srgbClr val="00B050"/>
              </a:solidFill>
            </a:endParaRPr>
          </a:p>
          <a:p>
            <a:r>
              <a:rPr lang="fr-FR" sz="2400" dirty="0" smtClean="0">
                <a:solidFill>
                  <a:srgbClr val="7030A0"/>
                </a:solidFill>
              </a:rPr>
              <a:t>R </a:t>
            </a:r>
            <a:r>
              <a:rPr lang="fr-FR" sz="2400" dirty="0" err="1" smtClean="0">
                <a:solidFill>
                  <a:srgbClr val="7030A0"/>
                </a:solidFill>
              </a:rPr>
              <a:t>related</a:t>
            </a:r>
            <a:r>
              <a:rPr lang="fr-FR" sz="2400" dirty="0" smtClean="0">
                <a:solidFill>
                  <a:srgbClr val="7030A0"/>
                </a:solidFill>
              </a:rPr>
              <a:t> to </a:t>
            </a:r>
            <a:r>
              <a:rPr lang="fr-FR" sz="2400" dirty="0" err="1" smtClean="0">
                <a:solidFill>
                  <a:srgbClr val="7030A0"/>
                </a:solidFill>
              </a:rPr>
              <a:t>mediation</a:t>
            </a:r>
            <a:endParaRPr lang="fr-FR" sz="2400" dirty="0" smtClean="0">
              <a:solidFill>
                <a:srgbClr val="7030A0"/>
              </a:solidFill>
            </a:endParaRPr>
          </a:p>
          <a:p>
            <a:r>
              <a:rPr lang="fr-FR" sz="2400" dirty="0" err="1" smtClean="0">
                <a:solidFill>
                  <a:srgbClr val="FF0000"/>
                </a:solidFill>
              </a:rPr>
              <a:t>Other</a:t>
            </a:r>
            <a:r>
              <a:rPr lang="fr-FR" sz="2400" dirty="0" smtClean="0">
                <a:solidFill>
                  <a:srgbClr val="FF0000"/>
                </a:solidFill>
              </a:rPr>
              <a:t> R questions</a:t>
            </a:r>
            <a:endParaRPr lang="fr-FR" sz="2400" dirty="0">
              <a:solidFill>
                <a:srgbClr val="FF0000"/>
              </a:solidFill>
            </a:endParaRPr>
          </a:p>
        </p:txBody>
      </p:sp>
      <p:pic>
        <p:nvPicPr>
          <p:cNvPr id="4098" name="Picture 2" descr="C:\Users\Florian\Desktop\shinyap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772816"/>
            <a:ext cx="1512168" cy="1512168"/>
          </a:xfrm>
          <a:prstGeom prst="rect">
            <a:avLst/>
          </a:prstGeom>
          <a:noFill/>
        </p:spPr>
      </p:pic>
      <p:pic>
        <p:nvPicPr>
          <p:cNvPr id="4099" name="Picture 3" descr="C:\Users\Florian\Desktop\shinyap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700808"/>
            <a:ext cx="1584176" cy="1584176"/>
          </a:xfrm>
          <a:prstGeom prst="rect">
            <a:avLst/>
          </a:prstGeom>
          <a:noFill/>
        </p:spPr>
      </p:pic>
      <p:pic>
        <p:nvPicPr>
          <p:cNvPr id="4100" name="Picture 4" descr="C:\Users\Florian\Desktop\shinyap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700808"/>
            <a:ext cx="1584176" cy="1584175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755576" y="126876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FF0000"/>
                </a:solidFill>
              </a:rPr>
              <a:t>Florian PRIVÉ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139952" y="594928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7030A0"/>
                </a:solidFill>
              </a:rPr>
              <a:t>Michael BLUM</a:t>
            </a:r>
            <a:endParaRPr lang="fr-FR" sz="2400" dirty="0">
              <a:solidFill>
                <a:srgbClr val="7030A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588224" y="594928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7030A0"/>
                </a:solidFill>
              </a:rPr>
              <a:t>Olivier FRANÇOIS</a:t>
            </a:r>
            <a:endParaRPr lang="fr-FR" sz="2400" dirty="0">
              <a:solidFill>
                <a:srgbClr val="7030A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779912" y="126876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>
                <a:solidFill>
                  <a:srgbClr val="0070C0"/>
                </a:solidFill>
              </a:rPr>
              <a:t>Keurcien</a:t>
            </a:r>
            <a:r>
              <a:rPr lang="fr-FR" sz="2400" dirty="0" smtClean="0">
                <a:solidFill>
                  <a:srgbClr val="0070C0"/>
                </a:solidFill>
              </a:rPr>
              <a:t> LUU</a:t>
            </a:r>
            <a:endParaRPr lang="fr-FR" sz="2400" dirty="0">
              <a:solidFill>
                <a:srgbClr val="0070C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516216" y="134076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0B050"/>
                </a:solidFill>
              </a:rPr>
              <a:t>Kevin CAYE</a:t>
            </a:r>
            <a:endParaRPr lang="fr-FR" sz="2400" dirty="0">
              <a:solidFill>
                <a:srgbClr val="00B050"/>
              </a:solidFill>
            </a:endParaRPr>
          </a:p>
        </p:txBody>
      </p:sp>
      <p:pic>
        <p:nvPicPr>
          <p:cNvPr id="4101" name="Picture 5" descr="C:\Users\Florian\Desktop\shinyap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4437112"/>
            <a:ext cx="1443261" cy="1443261"/>
          </a:xfrm>
          <a:prstGeom prst="rect">
            <a:avLst/>
          </a:prstGeom>
          <a:noFill/>
        </p:spPr>
      </p:pic>
      <p:pic>
        <p:nvPicPr>
          <p:cNvPr id="4102" name="Picture 6" descr="C:\Users\Florian\Desktop\shinyapp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4293096"/>
            <a:ext cx="1548606" cy="15486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120</Words>
  <Application>Microsoft Office PowerPoint</Application>
  <PresentationFormat>Affichage à l'écran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How to submit your results?</vt:lpstr>
      <vt:lpstr>Shiny App for submission</vt:lpstr>
      <vt:lpstr>Diapositive 3</vt:lpstr>
      <vt:lpstr>Get your KEY</vt:lpstr>
      <vt:lpstr>File of submission</vt:lpstr>
      <vt:lpstr>Diapositive 6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submit your results?</dc:title>
  <dc:creator>Florian</dc:creator>
  <cp:lastModifiedBy>Florian</cp:lastModifiedBy>
  <cp:revision>8</cp:revision>
  <dcterms:created xsi:type="dcterms:W3CDTF">2017-06-05T06:14:23Z</dcterms:created>
  <dcterms:modified xsi:type="dcterms:W3CDTF">2017-06-05T07:27:15Z</dcterms:modified>
</cp:coreProperties>
</file>